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modernComment_104_0.xml" ContentType="application/vnd.ms-powerpoint.comments+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7"/>
  </p:notesMasterIdLst>
  <p:sldIdLst>
    <p:sldId id="269" r:id="rId2"/>
    <p:sldId id="258" r:id="rId3"/>
    <p:sldId id="259" r:id="rId4"/>
    <p:sldId id="260" r:id="rId5"/>
    <p:sldId id="280" r:id="rId6"/>
  </p:sldIdLst>
  <p:sldSz cx="9144000" cy="6858000" type="screen4x3"/>
  <p:notesSz cx="6858000" cy="9144000"/>
  <p:embeddedFontLst>
    <p:embeddedFont>
      <p:font typeface="Corbel" panose="020B0503020204020204" pitchFamily="34" charset="0"/>
      <p:regular r:id="rId8"/>
      <p:bold r:id="rId9"/>
      <p:italic r:id="rId10"/>
      <p:boldItalic r:id="rId11"/>
    </p:embeddedFont>
    <p:embeddedFont>
      <p:font typeface="Helvetica" panose="020B0604020202020204" pitchFamily="34" charset="0"/>
      <p:regular r:id="rId12"/>
      <p:bold r:id="rId13"/>
      <p:italic r:id="rId14"/>
      <p:boldItalic r:id="rId15"/>
    </p:embeddedFont>
    <p:embeddedFont>
      <p:font typeface="source sans pro" panose="020B0503030403020204" pitchFamily="34" charset="0"/>
      <p:regular r:id="rId16"/>
      <p:bold r:id="rId17"/>
      <p:italic r:id="rId18"/>
      <p:boldItalic r:id="rId19"/>
    </p:embeddedFont>
    <p:embeddedFont>
      <p:font typeface="Tahoma" panose="020B0604030504040204" pitchFamily="34" charset="0"/>
      <p:regular r:id="rId20"/>
      <p:bold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8637721-4C1B-6462-38AA-946C1A3BA63C}" name="J.C.E. Brill" initials="JB" userId="S::bri@hetnieuwelyceum.nl::c593e6e6-c753-48db-9f31-91fcad19a80e" providerId="AD"/>
  <p188:author id="{83059EF5-1DA7-FD06-0977-9C46FD0B5CDC}" name="Jeroen Nelissen" initials="JN" userId="S::nelissen.j2@2college.nl::7fc10d7b-ee9e-4bf6-add3-32b494844037"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335A0B-1BBD-4009-9AE3-E3ECBE5C269D}" v="3" dt="2024-11-16T14:43:00.1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330" autoAdjust="0"/>
  </p:normalViewPr>
  <p:slideViewPr>
    <p:cSldViewPr snapToGrid="0">
      <p:cViewPr varScale="1">
        <p:scale>
          <a:sx n="80" d="100"/>
          <a:sy n="80" d="100"/>
        </p:scale>
        <p:origin x="1704" y="84"/>
      </p:cViewPr>
      <p:guideLst/>
    </p:cSldViewPr>
  </p:slideViewPr>
  <p:notesTextViewPr>
    <p:cViewPr>
      <p:scale>
        <a:sx n="1" d="1"/>
        <a:sy n="1" d="1"/>
      </p:scale>
      <p:origin x="0" y="-54"/>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font" Target="fonts/font11.fntdata"/><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font" Target="fonts/font14.fntdata"/><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font" Target="fonts/font10.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9.fntdata"/><Relationship Id="rId20" Type="http://schemas.openxmlformats.org/officeDocument/2006/relationships/font" Target="fonts/font1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8.fntdata"/><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font" Target="fonts/font3.fntdata"/><Relationship Id="rId19" Type="http://schemas.openxmlformats.org/officeDocument/2006/relationships/font" Target="fonts/font12.fntdata"/><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font" Target="fonts/font7.fntdata"/><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roen Nelissen" userId="7fc10d7b-ee9e-4bf6-add3-32b494844037" providerId="ADAL" clId="{56335A0B-1BBD-4009-9AE3-E3ECBE5C269D}"/>
    <pc:docChg chg="custSel delSld modSld sldOrd">
      <pc:chgData name="Jeroen Nelissen" userId="7fc10d7b-ee9e-4bf6-add3-32b494844037" providerId="ADAL" clId="{56335A0B-1BBD-4009-9AE3-E3ECBE5C269D}" dt="2024-11-16T14:56:00.389" v="861" actId="47"/>
      <pc:docMkLst>
        <pc:docMk/>
      </pc:docMkLst>
      <pc:sldChg chg="del">
        <pc:chgData name="Jeroen Nelissen" userId="7fc10d7b-ee9e-4bf6-add3-32b494844037" providerId="ADAL" clId="{56335A0B-1BBD-4009-9AE3-E3ECBE5C269D}" dt="2024-11-16T14:28:15.433" v="2" actId="47"/>
        <pc:sldMkLst>
          <pc:docMk/>
          <pc:sldMk cId="0" sldId="256"/>
        </pc:sldMkLst>
      </pc:sldChg>
      <pc:sldChg chg="del">
        <pc:chgData name="Jeroen Nelissen" userId="7fc10d7b-ee9e-4bf6-add3-32b494844037" providerId="ADAL" clId="{56335A0B-1BBD-4009-9AE3-E3ECBE5C269D}" dt="2024-11-16T14:28:16.639" v="3" actId="47"/>
        <pc:sldMkLst>
          <pc:docMk/>
          <pc:sldMk cId="0" sldId="257"/>
        </pc:sldMkLst>
      </pc:sldChg>
      <pc:sldChg chg="addSp delSp modSp mod modNotesTx">
        <pc:chgData name="Jeroen Nelissen" userId="7fc10d7b-ee9e-4bf6-add3-32b494844037" providerId="ADAL" clId="{56335A0B-1BBD-4009-9AE3-E3ECBE5C269D}" dt="2024-11-16T14:31:21.902" v="124" actId="948"/>
        <pc:sldMkLst>
          <pc:docMk/>
          <pc:sldMk cId="0" sldId="258"/>
        </pc:sldMkLst>
        <pc:spChg chg="add mod">
          <ac:chgData name="Jeroen Nelissen" userId="7fc10d7b-ee9e-4bf6-add3-32b494844037" providerId="ADAL" clId="{56335A0B-1BBD-4009-9AE3-E3ECBE5C269D}" dt="2024-11-16T14:29:11.744" v="10"/>
          <ac:spMkLst>
            <pc:docMk/>
            <pc:sldMk cId="0" sldId="258"/>
            <ac:spMk id="2" creationId="{60A470A4-C2FB-F7D9-1E1A-75FD9256A522}"/>
          </ac:spMkLst>
        </pc:spChg>
        <pc:spChg chg="mod">
          <ac:chgData name="Jeroen Nelissen" userId="7fc10d7b-ee9e-4bf6-add3-32b494844037" providerId="ADAL" clId="{56335A0B-1BBD-4009-9AE3-E3ECBE5C269D}" dt="2024-11-16T14:29:11.744" v="10"/>
          <ac:spMkLst>
            <pc:docMk/>
            <pc:sldMk cId="0" sldId="258"/>
            <ac:spMk id="4" creationId="{6F54EF48-5F16-71A9-AA8A-E736C17FF9AD}"/>
          </ac:spMkLst>
        </pc:spChg>
        <pc:spChg chg="mod">
          <ac:chgData name="Jeroen Nelissen" userId="7fc10d7b-ee9e-4bf6-add3-32b494844037" providerId="ADAL" clId="{56335A0B-1BBD-4009-9AE3-E3ECBE5C269D}" dt="2024-11-16T14:29:11.744" v="10"/>
          <ac:spMkLst>
            <pc:docMk/>
            <pc:sldMk cId="0" sldId="258"/>
            <ac:spMk id="5" creationId="{571FAF83-8306-710C-BFFE-86047959B264}"/>
          </ac:spMkLst>
        </pc:spChg>
        <pc:spChg chg="mod">
          <ac:chgData name="Jeroen Nelissen" userId="7fc10d7b-ee9e-4bf6-add3-32b494844037" providerId="ADAL" clId="{56335A0B-1BBD-4009-9AE3-E3ECBE5C269D}" dt="2024-11-16T14:29:11.744" v="10"/>
          <ac:spMkLst>
            <pc:docMk/>
            <pc:sldMk cId="0" sldId="258"/>
            <ac:spMk id="7" creationId="{937C7866-B1CA-F30B-8ED3-A3E17D82C97F}"/>
          </ac:spMkLst>
        </pc:spChg>
        <pc:spChg chg="mod">
          <ac:chgData name="Jeroen Nelissen" userId="7fc10d7b-ee9e-4bf6-add3-32b494844037" providerId="ADAL" clId="{56335A0B-1BBD-4009-9AE3-E3ECBE5C269D}" dt="2024-11-16T14:29:11.744" v="10"/>
          <ac:spMkLst>
            <pc:docMk/>
            <pc:sldMk cId="0" sldId="258"/>
            <ac:spMk id="8" creationId="{F4DA65A1-A6E6-F05D-7777-A6B49011223D}"/>
          </ac:spMkLst>
        </pc:spChg>
        <pc:spChg chg="mod">
          <ac:chgData name="Jeroen Nelissen" userId="7fc10d7b-ee9e-4bf6-add3-32b494844037" providerId="ADAL" clId="{56335A0B-1BBD-4009-9AE3-E3ECBE5C269D}" dt="2024-11-16T14:29:11.744" v="10"/>
          <ac:spMkLst>
            <pc:docMk/>
            <pc:sldMk cId="0" sldId="258"/>
            <ac:spMk id="10" creationId="{005E73E0-166F-8C4D-E54B-6450D3C8D07D}"/>
          </ac:spMkLst>
        </pc:spChg>
        <pc:spChg chg="mod">
          <ac:chgData name="Jeroen Nelissen" userId="7fc10d7b-ee9e-4bf6-add3-32b494844037" providerId="ADAL" clId="{56335A0B-1BBD-4009-9AE3-E3ECBE5C269D}" dt="2024-11-16T14:29:11.744" v="10"/>
          <ac:spMkLst>
            <pc:docMk/>
            <pc:sldMk cId="0" sldId="258"/>
            <ac:spMk id="11" creationId="{FE5EA819-D5C3-6B2F-068D-057BD5EBDE22}"/>
          </ac:spMkLst>
        </pc:spChg>
        <pc:spChg chg="mod">
          <ac:chgData name="Jeroen Nelissen" userId="7fc10d7b-ee9e-4bf6-add3-32b494844037" providerId="ADAL" clId="{56335A0B-1BBD-4009-9AE3-E3ECBE5C269D}" dt="2024-11-16T14:29:11.744" v="10"/>
          <ac:spMkLst>
            <pc:docMk/>
            <pc:sldMk cId="0" sldId="258"/>
            <ac:spMk id="13" creationId="{9B69FDAC-FD87-4300-DF9B-55DF49ACA062}"/>
          </ac:spMkLst>
        </pc:spChg>
        <pc:spChg chg="mod">
          <ac:chgData name="Jeroen Nelissen" userId="7fc10d7b-ee9e-4bf6-add3-32b494844037" providerId="ADAL" clId="{56335A0B-1BBD-4009-9AE3-E3ECBE5C269D}" dt="2024-11-16T14:29:11.744" v="10"/>
          <ac:spMkLst>
            <pc:docMk/>
            <pc:sldMk cId="0" sldId="258"/>
            <ac:spMk id="14" creationId="{27618266-C537-F779-7A04-B2A190E5E4BD}"/>
          </ac:spMkLst>
        </pc:spChg>
        <pc:spChg chg="add mod">
          <ac:chgData name="Jeroen Nelissen" userId="7fc10d7b-ee9e-4bf6-add3-32b494844037" providerId="ADAL" clId="{56335A0B-1BBD-4009-9AE3-E3ECBE5C269D}" dt="2024-11-16T14:29:11.744" v="10"/>
          <ac:spMkLst>
            <pc:docMk/>
            <pc:sldMk cId="0" sldId="258"/>
            <ac:spMk id="15" creationId="{2D659E0B-EB6A-D089-63C6-A3D02ABC8C74}"/>
          </ac:spMkLst>
        </pc:spChg>
        <pc:spChg chg="add mod">
          <ac:chgData name="Jeroen Nelissen" userId="7fc10d7b-ee9e-4bf6-add3-32b494844037" providerId="ADAL" clId="{56335A0B-1BBD-4009-9AE3-E3ECBE5C269D}" dt="2024-11-16T14:29:11.744" v="10"/>
          <ac:spMkLst>
            <pc:docMk/>
            <pc:sldMk cId="0" sldId="258"/>
            <ac:spMk id="16" creationId="{41DCA1C4-D7C7-8B9C-D6A3-4291B3F36DB7}"/>
          </ac:spMkLst>
        </pc:spChg>
        <pc:spChg chg="add mod">
          <ac:chgData name="Jeroen Nelissen" userId="7fc10d7b-ee9e-4bf6-add3-32b494844037" providerId="ADAL" clId="{56335A0B-1BBD-4009-9AE3-E3ECBE5C269D}" dt="2024-11-16T14:29:11.744" v="10"/>
          <ac:spMkLst>
            <pc:docMk/>
            <pc:sldMk cId="0" sldId="258"/>
            <ac:spMk id="17" creationId="{6CB2A2E9-8289-D285-19DD-5834818ABBE2}"/>
          </ac:spMkLst>
        </pc:spChg>
        <pc:spChg chg="add mod">
          <ac:chgData name="Jeroen Nelissen" userId="7fc10d7b-ee9e-4bf6-add3-32b494844037" providerId="ADAL" clId="{56335A0B-1BBD-4009-9AE3-E3ECBE5C269D}" dt="2024-11-16T14:29:11.744" v="10"/>
          <ac:spMkLst>
            <pc:docMk/>
            <pc:sldMk cId="0" sldId="258"/>
            <ac:spMk id="18" creationId="{A7F84375-FC8A-00E8-B8BA-91AA004D9384}"/>
          </ac:spMkLst>
        </pc:spChg>
        <pc:spChg chg="del">
          <ac:chgData name="Jeroen Nelissen" userId="7fc10d7b-ee9e-4bf6-add3-32b494844037" providerId="ADAL" clId="{56335A0B-1BBD-4009-9AE3-E3ECBE5C269D}" dt="2024-11-16T14:29:05.913" v="9" actId="478"/>
          <ac:spMkLst>
            <pc:docMk/>
            <pc:sldMk cId="0" sldId="258"/>
            <ac:spMk id="107" creationId="{00000000-0000-0000-0000-000000000000}"/>
          </ac:spMkLst>
        </pc:spChg>
        <pc:spChg chg="mod">
          <ac:chgData name="Jeroen Nelissen" userId="7fc10d7b-ee9e-4bf6-add3-32b494844037" providerId="ADAL" clId="{56335A0B-1BBD-4009-9AE3-E3ECBE5C269D}" dt="2024-11-16T14:29:20.957" v="11" actId="1076"/>
          <ac:spMkLst>
            <pc:docMk/>
            <pc:sldMk cId="0" sldId="258"/>
            <ac:spMk id="128" creationId="{00000000-0000-0000-0000-000000000000}"/>
          </ac:spMkLst>
        </pc:spChg>
        <pc:grpChg chg="add mod">
          <ac:chgData name="Jeroen Nelissen" userId="7fc10d7b-ee9e-4bf6-add3-32b494844037" providerId="ADAL" clId="{56335A0B-1BBD-4009-9AE3-E3ECBE5C269D}" dt="2024-11-16T14:29:11.744" v="10"/>
          <ac:grpSpMkLst>
            <pc:docMk/>
            <pc:sldMk cId="0" sldId="258"/>
            <ac:grpSpMk id="3" creationId="{43ED6F86-80B7-D0BA-0942-D8FE8B9441D6}"/>
          </ac:grpSpMkLst>
        </pc:grpChg>
        <pc:grpChg chg="add mod">
          <ac:chgData name="Jeroen Nelissen" userId="7fc10d7b-ee9e-4bf6-add3-32b494844037" providerId="ADAL" clId="{56335A0B-1BBD-4009-9AE3-E3ECBE5C269D}" dt="2024-11-16T14:29:11.744" v="10"/>
          <ac:grpSpMkLst>
            <pc:docMk/>
            <pc:sldMk cId="0" sldId="258"/>
            <ac:grpSpMk id="6" creationId="{DCEB5DFE-97DA-35AB-3EAD-43C799A3E6FD}"/>
          </ac:grpSpMkLst>
        </pc:grpChg>
        <pc:grpChg chg="add mod">
          <ac:chgData name="Jeroen Nelissen" userId="7fc10d7b-ee9e-4bf6-add3-32b494844037" providerId="ADAL" clId="{56335A0B-1BBD-4009-9AE3-E3ECBE5C269D}" dt="2024-11-16T14:29:11.744" v="10"/>
          <ac:grpSpMkLst>
            <pc:docMk/>
            <pc:sldMk cId="0" sldId="258"/>
            <ac:grpSpMk id="9" creationId="{333ADFB9-58E7-67BF-9917-727F926004D3}"/>
          </ac:grpSpMkLst>
        </pc:grpChg>
        <pc:grpChg chg="add mod">
          <ac:chgData name="Jeroen Nelissen" userId="7fc10d7b-ee9e-4bf6-add3-32b494844037" providerId="ADAL" clId="{56335A0B-1BBD-4009-9AE3-E3ECBE5C269D}" dt="2024-11-16T14:29:11.744" v="10"/>
          <ac:grpSpMkLst>
            <pc:docMk/>
            <pc:sldMk cId="0" sldId="258"/>
            <ac:grpSpMk id="12" creationId="{A0FA437E-E313-3092-391A-8F9A028178E2}"/>
          </ac:grpSpMkLst>
        </pc:grpChg>
        <pc:grpChg chg="del">
          <ac:chgData name="Jeroen Nelissen" userId="7fc10d7b-ee9e-4bf6-add3-32b494844037" providerId="ADAL" clId="{56335A0B-1BBD-4009-9AE3-E3ECBE5C269D}" dt="2024-11-16T14:29:05.913" v="9" actId="478"/>
          <ac:grpSpMkLst>
            <pc:docMk/>
            <pc:sldMk cId="0" sldId="258"/>
            <ac:grpSpMk id="108" creationId="{00000000-0000-0000-0000-000000000000}"/>
          </ac:grpSpMkLst>
        </pc:grpChg>
        <pc:grpChg chg="del">
          <ac:chgData name="Jeroen Nelissen" userId="7fc10d7b-ee9e-4bf6-add3-32b494844037" providerId="ADAL" clId="{56335A0B-1BBD-4009-9AE3-E3ECBE5C269D}" dt="2024-11-16T14:29:05.913" v="9" actId="478"/>
          <ac:grpSpMkLst>
            <pc:docMk/>
            <pc:sldMk cId="0" sldId="258"/>
            <ac:grpSpMk id="113" creationId="{00000000-0000-0000-0000-000000000000}"/>
          </ac:grpSpMkLst>
        </pc:grpChg>
        <pc:grpChg chg="del">
          <ac:chgData name="Jeroen Nelissen" userId="7fc10d7b-ee9e-4bf6-add3-32b494844037" providerId="ADAL" clId="{56335A0B-1BBD-4009-9AE3-E3ECBE5C269D}" dt="2024-11-16T14:29:05.913" v="9" actId="478"/>
          <ac:grpSpMkLst>
            <pc:docMk/>
            <pc:sldMk cId="0" sldId="258"/>
            <ac:grpSpMk id="118" creationId="{00000000-0000-0000-0000-000000000000}"/>
          </ac:grpSpMkLst>
        </pc:grpChg>
        <pc:grpChg chg="del">
          <ac:chgData name="Jeroen Nelissen" userId="7fc10d7b-ee9e-4bf6-add3-32b494844037" providerId="ADAL" clId="{56335A0B-1BBD-4009-9AE3-E3ECBE5C269D}" dt="2024-11-16T14:29:05.913" v="9" actId="478"/>
          <ac:grpSpMkLst>
            <pc:docMk/>
            <pc:sldMk cId="0" sldId="258"/>
            <ac:grpSpMk id="123" creationId="{00000000-0000-0000-0000-000000000000}"/>
          </ac:grpSpMkLst>
        </pc:grpChg>
      </pc:sldChg>
      <pc:sldChg chg="addSp delSp modSp mod modNotesTx">
        <pc:chgData name="Jeroen Nelissen" userId="7fc10d7b-ee9e-4bf6-add3-32b494844037" providerId="ADAL" clId="{56335A0B-1BBD-4009-9AE3-E3ECBE5C269D}" dt="2024-11-16T14:41:58.291" v="686" actId="20577"/>
        <pc:sldMkLst>
          <pc:docMk/>
          <pc:sldMk cId="0" sldId="259"/>
        </pc:sldMkLst>
        <pc:spChg chg="mod">
          <ac:chgData name="Jeroen Nelissen" userId="7fc10d7b-ee9e-4bf6-add3-32b494844037" providerId="ADAL" clId="{56335A0B-1BBD-4009-9AE3-E3ECBE5C269D}" dt="2024-11-16T14:32:41.448" v="131"/>
          <ac:spMkLst>
            <pc:docMk/>
            <pc:sldMk cId="0" sldId="259"/>
            <ac:spMk id="3" creationId="{BFBDF00C-2FB1-EC5E-058E-7E104B5BA0B1}"/>
          </ac:spMkLst>
        </pc:spChg>
        <pc:spChg chg="mod">
          <ac:chgData name="Jeroen Nelissen" userId="7fc10d7b-ee9e-4bf6-add3-32b494844037" providerId="ADAL" clId="{56335A0B-1BBD-4009-9AE3-E3ECBE5C269D}" dt="2024-11-16T14:32:41.448" v="131"/>
          <ac:spMkLst>
            <pc:docMk/>
            <pc:sldMk cId="0" sldId="259"/>
            <ac:spMk id="4" creationId="{180342A2-F346-C368-AB9C-E0C8CAEB4E56}"/>
          </ac:spMkLst>
        </pc:spChg>
        <pc:spChg chg="mod">
          <ac:chgData name="Jeroen Nelissen" userId="7fc10d7b-ee9e-4bf6-add3-32b494844037" providerId="ADAL" clId="{56335A0B-1BBD-4009-9AE3-E3ECBE5C269D}" dt="2024-11-16T14:32:41.448" v="131"/>
          <ac:spMkLst>
            <pc:docMk/>
            <pc:sldMk cId="0" sldId="259"/>
            <ac:spMk id="6" creationId="{80504D9A-7FD8-6393-90FE-1E5AD713C44A}"/>
          </ac:spMkLst>
        </pc:spChg>
        <pc:spChg chg="mod">
          <ac:chgData name="Jeroen Nelissen" userId="7fc10d7b-ee9e-4bf6-add3-32b494844037" providerId="ADAL" clId="{56335A0B-1BBD-4009-9AE3-E3ECBE5C269D}" dt="2024-11-16T14:32:41.448" v="131"/>
          <ac:spMkLst>
            <pc:docMk/>
            <pc:sldMk cId="0" sldId="259"/>
            <ac:spMk id="7" creationId="{13938254-92B2-8857-9C02-4D14A56AE868}"/>
          </ac:spMkLst>
        </pc:spChg>
        <pc:spChg chg="mod">
          <ac:chgData name="Jeroen Nelissen" userId="7fc10d7b-ee9e-4bf6-add3-32b494844037" providerId="ADAL" clId="{56335A0B-1BBD-4009-9AE3-E3ECBE5C269D}" dt="2024-11-16T14:32:41.448" v="131"/>
          <ac:spMkLst>
            <pc:docMk/>
            <pc:sldMk cId="0" sldId="259"/>
            <ac:spMk id="9" creationId="{6BD02FE7-8631-6235-8F47-A2E7A9509207}"/>
          </ac:spMkLst>
        </pc:spChg>
        <pc:spChg chg="mod">
          <ac:chgData name="Jeroen Nelissen" userId="7fc10d7b-ee9e-4bf6-add3-32b494844037" providerId="ADAL" clId="{56335A0B-1BBD-4009-9AE3-E3ECBE5C269D}" dt="2024-11-16T14:32:41.448" v="131"/>
          <ac:spMkLst>
            <pc:docMk/>
            <pc:sldMk cId="0" sldId="259"/>
            <ac:spMk id="10" creationId="{FC4124B9-5969-C346-DEC5-485D7B9D267E}"/>
          </ac:spMkLst>
        </pc:spChg>
        <pc:spChg chg="mod">
          <ac:chgData name="Jeroen Nelissen" userId="7fc10d7b-ee9e-4bf6-add3-32b494844037" providerId="ADAL" clId="{56335A0B-1BBD-4009-9AE3-E3ECBE5C269D}" dt="2024-11-16T14:32:41.448" v="131"/>
          <ac:spMkLst>
            <pc:docMk/>
            <pc:sldMk cId="0" sldId="259"/>
            <ac:spMk id="12" creationId="{C5DD99C5-0C04-E17E-E364-F0D7F1C1E10F}"/>
          </ac:spMkLst>
        </pc:spChg>
        <pc:spChg chg="mod">
          <ac:chgData name="Jeroen Nelissen" userId="7fc10d7b-ee9e-4bf6-add3-32b494844037" providerId="ADAL" clId="{56335A0B-1BBD-4009-9AE3-E3ECBE5C269D}" dt="2024-11-16T14:32:41.448" v="131"/>
          <ac:spMkLst>
            <pc:docMk/>
            <pc:sldMk cId="0" sldId="259"/>
            <ac:spMk id="13" creationId="{C5EAEEBA-BB63-2E7F-432F-2CED7F7B61E7}"/>
          </ac:spMkLst>
        </pc:spChg>
        <pc:spChg chg="add mod">
          <ac:chgData name="Jeroen Nelissen" userId="7fc10d7b-ee9e-4bf6-add3-32b494844037" providerId="ADAL" clId="{56335A0B-1BBD-4009-9AE3-E3ECBE5C269D}" dt="2024-11-16T14:35:54.706" v="142" actId="1076"/>
          <ac:spMkLst>
            <pc:docMk/>
            <pc:sldMk cId="0" sldId="259"/>
            <ac:spMk id="14" creationId="{691EB7CE-F3DB-EBB2-7952-3B7E79092EB9}"/>
          </ac:spMkLst>
        </pc:spChg>
        <pc:spChg chg="add mod">
          <ac:chgData name="Jeroen Nelissen" userId="7fc10d7b-ee9e-4bf6-add3-32b494844037" providerId="ADAL" clId="{56335A0B-1BBD-4009-9AE3-E3ECBE5C269D}" dt="2024-11-16T14:35:54.706" v="142" actId="1076"/>
          <ac:spMkLst>
            <pc:docMk/>
            <pc:sldMk cId="0" sldId="259"/>
            <ac:spMk id="15" creationId="{5BEE715F-1B8E-DF21-8467-AB00C86D95F8}"/>
          </ac:spMkLst>
        </pc:spChg>
        <pc:spChg chg="add mod">
          <ac:chgData name="Jeroen Nelissen" userId="7fc10d7b-ee9e-4bf6-add3-32b494844037" providerId="ADAL" clId="{56335A0B-1BBD-4009-9AE3-E3ECBE5C269D}" dt="2024-11-16T14:35:54.706" v="142" actId="1076"/>
          <ac:spMkLst>
            <pc:docMk/>
            <pc:sldMk cId="0" sldId="259"/>
            <ac:spMk id="16" creationId="{6B0249AA-1130-B85A-9D36-2206E1AF2D58}"/>
          </ac:spMkLst>
        </pc:spChg>
        <pc:spChg chg="add mod">
          <ac:chgData name="Jeroen Nelissen" userId="7fc10d7b-ee9e-4bf6-add3-32b494844037" providerId="ADAL" clId="{56335A0B-1BBD-4009-9AE3-E3ECBE5C269D}" dt="2024-11-16T14:35:54.706" v="142" actId="1076"/>
          <ac:spMkLst>
            <pc:docMk/>
            <pc:sldMk cId="0" sldId="259"/>
            <ac:spMk id="17" creationId="{81FF55D9-FE0E-0E4C-E882-358AF4CB7A50}"/>
          </ac:spMkLst>
        </pc:spChg>
        <pc:spChg chg="del">
          <ac:chgData name="Jeroen Nelissen" userId="7fc10d7b-ee9e-4bf6-add3-32b494844037" providerId="ADAL" clId="{56335A0B-1BBD-4009-9AE3-E3ECBE5C269D}" dt="2024-11-16T14:32:31.825" v="129" actId="478"/>
          <ac:spMkLst>
            <pc:docMk/>
            <pc:sldMk cId="0" sldId="259"/>
            <ac:spMk id="147" creationId="{00000000-0000-0000-0000-000000000000}"/>
          </ac:spMkLst>
        </pc:spChg>
        <pc:spChg chg="del">
          <ac:chgData name="Jeroen Nelissen" userId="7fc10d7b-ee9e-4bf6-add3-32b494844037" providerId="ADAL" clId="{56335A0B-1BBD-4009-9AE3-E3ECBE5C269D}" dt="2024-11-16T14:32:31.825" v="129" actId="478"/>
          <ac:spMkLst>
            <pc:docMk/>
            <pc:sldMk cId="0" sldId="259"/>
            <ac:spMk id="148" creationId="{00000000-0000-0000-0000-000000000000}"/>
          </ac:spMkLst>
        </pc:spChg>
        <pc:spChg chg="del">
          <ac:chgData name="Jeroen Nelissen" userId="7fc10d7b-ee9e-4bf6-add3-32b494844037" providerId="ADAL" clId="{56335A0B-1BBD-4009-9AE3-E3ECBE5C269D}" dt="2024-11-16T14:32:31.825" v="129" actId="478"/>
          <ac:spMkLst>
            <pc:docMk/>
            <pc:sldMk cId="0" sldId="259"/>
            <ac:spMk id="149" creationId="{00000000-0000-0000-0000-000000000000}"/>
          </ac:spMkLst>
        </pc:spChg>
        <pc:spChg chg="del">
          <ac:chgData name="Jeroen Nelissen" userId="7fc10d7b-ee9e-4bf6-add3-32b494844037" providerId="ADAL" clId="{56335A0B-1BBD-4009-9AE3-E3ECBE5C269D}" dt="2024-11-16T14:32:31.825" v="129" actId="478"/>
          <ac:spMkLst>
            <pc:docMk/>
            <pc:sldMk cId="0" sldId="259"/>
            <ac:spMk id="150" creationId="{00000000-0000-0000-0000-000000000000}"/>
          </ac:spMkLst>
        </pc:spChg>
        <pc:spChg chg="mod">
          <ac:chgData name="Jeroen Nelissen" userId="7fc10d7b-ee9e-4bf6-add3-32b494844037" providerId="ADAL" clId="{56335A0B-1BBD-4009-9AE3-E3ECBE5C269D}" dt="2024-11-16T14:36:16.646" v="145" actId="1076"/>
          <ac:spMkLst>
            <pc:docMk/>
            <pc:sldMk cId="0" sldId="259"/>
            <ac:spMk id="151" creationId="{00000000-0000-0000-0000-000000000000}"/>
          </ac:spMkLst>
        </pc:spChg>
        <pc:grpChg chg="add mod">
          <ac:chgData name="Jeroen Nelissen" userId="7fc10d7b-ee9e-4bf6-add3-32b494844037" providerId="ADAL" clId="{56335A0B-1BBD-4009-9AE3-E3ECBE5C269D}" dt="2024-11-16T14:35:54.706" v="142" actId="1076"/>
          <ac:grpSpMkLst>
            <pc:docMk/>
            <pc:sldMk cId="0" sldId="259"/>
            <ac:grpSpMk id="2" creationId="{75E6A7C8-784B-703B-A0A6-5DD3E0E09D80}"/>
          </ac:grpSpMkLst>
        </pc:grpChg>
        <pc:grpChg chg="add mod">
          <ac:chgData name="Jeroen Nelissen" userId="7fc10d7b-ee9e-4bf6-add3-32b494844037" providerId="ADAL" clId="{56335A0B-1BBD-4009-9AE3-E3ECBE5C269D}" dt="2024-11-16T14:35:54.706" v="142" actId="1076"/>
          <ac:grpSpMkLst>
            <pc:docMk/>
            <pc:sldMk cId="0" sldId="259"/>
            <ac:grpSpMk id="5" creationId="{DECD547F-FC61-4687-DD55-9E961A81E040}"/>
          </ac:grpSpMkLst>
        </pc:grpChg>
        <pc:grpChg chg="add mod">
          <ac:chgData name="Jeroen Nelissen" userId="7fc10d7b-ee9e-4bf6-add3-32b494844037" providerId="ADAL" clId="{56335A0B-1BBD-4009-9AE3-E3ECBE5C269D}" dt="2024-11-16T14:35:54.706" v="142" actId="1076"/>
          <ac:grpSpMkLst>
            <pc:docMk/>
            <pc:sldMk cId="0" sldId="259"/>
            <ac:grpSpMk id="8" creationId="{EB78AC5C-AB21-BF41-7248-9CC90C2DF776}"/>
          </ac:grpSpMkLst>
        </pc:grpChg>
        <pc:grpChg chg="add mod">
          <ac:chgData name="Jeroen Nelissen" userId="7fc10d7b-ee9e-4bf6-add3-32b494844037" providerId="ADAL" clId="{56335A0B-1BBD-4009-9AE3-E3ECBE5C269D}" dt="2024-11-16T14:35:54.706" v="142" actId="1076"/>
          <ac:grpSpMkLst>
            <pc:docMk/>
            <pc:sldMk cId="0" sldId="259"/>
            <ac:grpSpMk id="11" creationId="{8B3B2D8D-21DC-C897-A3EA-1642A383B725}"/>
          </ac:grpSpMkLst>
        </pc:grpChg>
        <pc:grpChg chg="del">
          <ac:chgData name="Jeroen Nelissen" userId="7fc10d7b-ee9e-4bf6-add3-32b494844037" providerId="ADAL" clId="{56335A0B-1BBD-4009-9AE3-E3ECBE5C269D}" dt="2024-11-16T14:32:31.825" v="129" actId="478"/>
          <ac:grpSpMkLst>
            <pc:docMk/>
            <pc:sldMk cId="0" sldId="259"/>
            <ac:grpSpMk id="135" creationId="{00000000-0000-0000-0000-000000000000}"/>
          </ac:grpSpMkLst>
        </pc:grpChg>
        <pc:grpChg chg="del">
          <ac:chgData name="Jeroen Nelissen" userId="7fc10d7b-ee9e-4bf6-add3-32b494844037" providerId="ADAL" clId="{56335A0B-1BBD-4009-9AE3-E3ECBE5C269D}" dt="2024-11-16T14:32:31.825" v="129" actId="478"/>
          <ac:grpSpMkLst>
            <pc:docMk/>
            <pc:sldMk cId="0" sldId="259"/>
            <ac:grpSpMk id="138" creationId="{00000000-0000-0000-0000-000000000000}"/>
          </ac:grpSpMkLst>
        </pc:grpChg>
        <pc:grpChg chg="del">
          <ac:chgData name="Jeroen Nelissen" userId="7fc10d7b-ee9e-4bf6-add3-32b494844037" providerId="ADAL" clId="{56335A0B-1BBD-4009-9AE3-E3ECBE5C269D}" dt="2024-11-16T14:32:31.825" v="129" actId="478"/>
          <ac:grpSpMkLst>
            <pc:docMk/>
            <pc:sldMk cId="0" sldId="259"/>
            <ac:grpSpMk id="141" creationId="{00000000-0000-0000-0000-000000000000}"/>
          </ac:grpSpMkLst>
        </pc:grpChg>
        <pc:grpChg chg="del">
          <ac:chgData name="Jeroen Nelissen" userId="7fc10d7b-ee9e-4bf6-add3-32b494844037" providerId="ADAL" clId="{56335A0B-1BBD-4009-9AE3-E3ECBE5C269D}" dt="2024-11-16T14:32:31.825" v="129" actId="478"/>
          <ac:grpSpMkLst>
            <pc:docMk/>
            <pc:sldMk cId="0" sldId="259"/>
            <ac:grpSpMk id="144" creationId="{00000000-0000-0000-0000-000000000000}"/>
          </ac:grpSpMkLst>
        </pc:grpChg>
      </pc:sldChg>
      <pc:sldChg chg="addSp delSp modSp mod modNotesTx">
        <pc:chgData name="Jeroen Nelissen" userId="7fc10d7b-ee9e-4bf6-add3-32b494844037" providerId="ADAL" clId="{56335A0B-1BBD-4009-9AE3-E3ECBE5C269D}" dt="2024-11-16T14:54:41.710" v="858" actId="5793"/>
        <pc:sldMkLst>
          <pc:docMk/>
          <pc:sldMk cId="0" sldId="260"/>
        </pc:sldMkLst>
        <pc:spChg chg="mod">
          <ac:chgData name="Jeroen Nelissen" userId="7fc10d7b-ee9e-4bf6-add3-32b494844037" providerId="ADAL" clId="{56335A0B-1BBD-4009-9AE3-E3ECBE5C269D}" dt="2024-11-16T14:43:00.176" v="691"/>
          <ac:spMkLst>
            <pc:docMk/>
            <pc:sldMk cId="0" sldId="260"/>
            <ac:spMk id="3" creationId="{8D376E97-A196-FC96-B7C4-460D248B7DF3}"/>
          </ac:spMkLst>
        </pc:spChg>
        <pc:spChg chg="mod">
          <ac:chgData name="Jeroen Nelissen" userId="7fc10d7b-ee9e-4bf6-add3-32b494844037" providerId="ADAL" clId="{56335A0B-1BBD-4009-9AE3-E3ECBE5C269D}" dt="2024-11-16T14:43:00.176" v="691"/>
          <ac:spMkLst>
            <pc:docMk/>
            <pc:sldMk cId="0" sldId="260"/>
            <ac:spMk id="4" creationId="{099843C4-F4B8-80C8-1589-B08D2E0D3714}"/>
          </ac:spMkLst>
        </pc:spChg>
        <pc:spChg chg="mod">
          <ac:chgData name="Jeroen Nelissen" userId="7fc10d7b-ee9e-4bf6-add3-32b494844037" providerId="ADAL" clId="{56335A0B-1BBD-4009-9AE3-E3ECBE5C269D}" dt="2024-11-16T14:43:00.176" v="691"/>
          <ac:spMkLst>
            <pc:docMk/>
            <pc:sldMk cId="0" sldId="260"/>
            <ac:spMk id="6" creationId="{2C2CDEF0-1C4E-9935-C610-D7FF9D348A7D}"/>
          </ac:spMkLst>
        </pc:spChg>
        <pc:spChg chg="mod">
          <ac:chgData name="Jeroen Nelissen" userId="7fc10d7b-ee9e-4bf6-add3-32b494844037" providerId="ADAL" clId="{56335A0B-1BBD-4009-9AE3-E3ECBE5C269D}" dt="2024-11-16T14:43:00.176" v="691"/>
          <ac:spMkLst>
            <pc:docMk/>
            <pc:sldMk cId="0" sldId="260"/>
            <ac:spMk id="7" creationId="{5CE86B43-F044-26B5-BB4A-529BECD3ECE9}"/>
          </ac:spMkLst>
        </pc:spChg>
        <pc:spChg chg="mod">
          <ac:chgData name="Jeroen Nelissen" userId="7fc10d7b-ee9e-4bf6-add3-32b494844037" providerId="ADAL" clId="{56335A0B-1BBD-4009-9AE3-E3ECBE5C269D}" dt="2024-11-16T14:43:00.176" v="691"/>
          <ac:spMkLst>
            <pc:docMk/>
            <pc:sldMk cId="0" sldId="260"/>
            <ac:spMk id="9" creationId="{91FEDD05-467A-45FA-DF7C-A870713FC2BC}"/>
          </ac:spMkLst>
        </pc:spChg>
        <pc:spChg chg="mod">
          <ac:chgData name="Jeroen Nelissen" userId="7fc10d7b-ee9e-4bf6-add3-32b494844037" providerId="ADAL" clId="{56335A0B-1BBD-4009-9AE3-E3ECBE5C269D}" dt="2024-11-16T14:43:00.176" v="691"/>
          <ac:spMkLst>
            <pc:docMk/>
            <pc:sldMk cId="0" sldId="260"/>
            <ac:spMk id="10" creationId="{C9DF0EC6-DFBA-9CEE-3366-67A43715FBF6}"/>
          </ac:spMkLst>
        </pc:spChg>
        <pc:spChg chg="mod">
          <ac:chgData name="Jeroen Nelissen" userId="7fc10d7b-ee9e-4bf6-add3-32b494844037" providerId="ADAL" clId="{56335A0B-1BBD-4009-9AE3-E3ECBE5C269D}" dt="2024-11-16T14:43:00.176" v="691"/>
          <ac:spMkLst>
            <pc:docMk/>
            <pc:sldMk cId="0" sldId="260"/>
            <ac:spMk id="12" creationId="{56D023CB-3B5F-7484-F00F-185D805F8AFB}"/>
          </ac:spMkLst>
        </pc:spChg>
        <pc:spChg chg="mod">
          <ac:chgData name="Jeroen Nelissen" userId="7fc10d7b-ee9e-4bf6-add3-32b494844037" providerId="ADAL" clId="{56335A0B-1BBD-4009-9AE3-E3ECBE5C269D}" dt="2024-11-16T14:43:00.176" v="691"/>
          <ac:spMkLst>
            <pc:docMk/>
            <pc:sldMk cId="0" sldId="260"/>
            <ac:spMk id="13" creationId="{C2722F2E-A3ED-481B-DF23-21A3185EEB30}"/>
          </ac:spMkLst>
        </pc:spChg>
        <pc:spChg chg="add mod">
          <ac:chgData name="Jeroen Nelissen" userId="7fc10d7b-ee9e-4bf6-add3-32b494844037" providerId="ADAL" clId="{56335A0B-1BBD-4009-9AE3-E3ECBE5C269D}" dt="2024-11-16T14:53:22.325" v="838" actId="14100"/>
          <ac:spMkLst>
            <pc:docMk/>
            <pc:sldMk cId="0" sldId="260"/>
            <ac:spMk id="14" creationId="{90D4BBDE-6926-5580-9026-4EACB1C07ECB}"/>
          </ac:spMkLst>
        </pc:spChg>
        <pc:spChg chg="add mod">
          <ac:chgData name="Jeroen Nelissen" userId="7fc10d7b-ee9e-4bf6-add3-32b494844037" providerId="ADAL" clId="{56335A0B-1BBD-4009-9AE3-E3ECBE5C269D}" dt="2024-11-16T14:54:05.807" v="845" actId="948"/>
          <ac:spMkLst>
            <pc:docMk/>
            <pc:sldMk cId="0" sldId="260"/>
            <ac:spMk id="15" creationId="{7FF68638-8037-4B4D-6FC3-CCF1884333C8}"/>
          </ac:spMkLst>
        </pc:spChg>
        <pc:spChg chg="add mod">
          <ac:chgData name="Jeroen Nelissen" userId="7fc10d7b-ee9e-4bf6-add3-32b494844037" providerId="ADAL" clId="{56335A0B-1BBD-4009-9AE3-E3ECBE5C269D}" dt="2024-11-16T14:52:25.768" v="820" actId="948"/>
          <ac:spMkLst>
            <pc:docMk/>
            <pc:sldMk cId="0" sldId="260"/>
            <ac:spMk id="16" creationId="{08900D6F-0862-D83E-20DC-67C5E88CE888}"/>
          </ac:spMkLst>
        </pc:spChg>
        <pc:spChg chg="add mod">
          <ac:chgData name="Jeroen Nelissen" userId="7fc10d7b-ee9e-4bf6-add3-32b494844037" providerId="ADAL" clId="{56335A0B-1BBD-4009-9AE3-E3ECBE5C269D}" dt="2024-11-16T14:54:41.710" v="858" actId="5793"/>
          <ac:spMkLst>
            <pc:docMk/>
            <pc:sldMk cId="0" sldId="260"/>
            <ac:spMk id="17" creationId="{A6F2E51B-A7C4-2F7D-C987-5783DF4AE1B1}"/>
          </ac:spMkLst>
        </pc:spChg>
        <pc:spChg chg="del">
          <ac:chgData name="Jeroen Nelissen" userId="7fc10d7b-ee9e-4bf6-add3-32b494844037" providerId="ADAL" clId="{56335A0B-1BBD-4009-9AE3-E3ECBE5C269D}" dt="2024-11-16T14:42:59.695" v="690" actId="478"/>
          <ac:spMkLst>
            <pc:docMk/>
            <pc:sldMk cId="0" sldId="260"/>
            <ac:spMk id="170" creationId="{00000000-0000-0000-0000-000000000000}"/>
          </ac:spMkLst>
        </pc:spChg>
        <pc:spChg chg="del">
          <ac:chgData name="Jeroen Nelissen" userId="7fc10d7b-ee9e-4bf6-add3-32b494844037" providerId="ADAL" clId="{56335A0B-1BBD-4009-9AE3-E3ECBE5C269D}" dt="2024-11-16T14:42:59.695" v="690" actId="478"/>
          <ac:spMkLst>
            <pc:docMk/>
            <pc:sldMk cId="0" sldId="260"/>
            <ac:spMk id="171" creationId="{00000000-0000-0000-0000-000000000000}"/>
          </ac:spMkLst>
        </pc:spChg>
        <pc:spChg chg="del">
          <ac:chgData name="Jeroen Nelissen" userId="7fc10d7b-ee9e-4bf6-add3-32b494844037" providerId="ADAL" clId="{56335A0B-1BBD-4009-9AE3-E3ECBE5C269D}" dt="2024-11-16T14:42:59.695" v="690" actId="478"/>
          <ac:spMkLst>
            <pc:docMk/>
            <pc:sldMk cId="0" sldId="260"/>
            <ac:spMk id="172" creationId="{00000000-0000-0000-0000-000000000000}"/>
          </ac:spMkLst>
        </pc:spChg>
        <pc:spChg chg="del mod">
          <ac:chgData name="Jeroen Nelissen" userId="7fc10d7b-ee9e-4bf6-add3-32b494844037" providerId="ADAL" clId="{56335A0B-1BBD-4009-9AE3-E3ECBE5C269D}" dt="2024-11-16T14:42:59.695" v="690" actId="478"/>
          <ac:spMkLst>
            <pc:docMk/>
            <pc:sldMk cId="0" sldId="260"/>
            <ac:spMk id="173" creationId="{00000000-0000-0000-0000-000000000000}"/>
          </ac:spMkLst>
        </pc:spChg>
        <pc:spChg chg="mod">
          <ac:chgData name="Jeroen Nelissen" userId="7fc10d7b-ee9e-4bf6-add3-32b494844037" providerId="ADAL" clId="{56335A0B-1BBD-4009-9AE3-E3ECBE5C269D}" dt="2024-11-16T14:42:32.218" v="688" actId="255"/>
          <ac:spMkLst>
            <pc:docMk/>
            <pc:sldMk cId="0" sldId="260"/>
            <ac:spMk id="174" creationId="{00000000-0000-0000-0000-000000000000}"/>
          </ac:spMkLst>
        </pc:spChg>
        <pc:grpChg chg="add mod">
          <ac:chgData name="Jeroen Nelissen" userId="7fc10d7b-ee9e-4bf6-add3-32b494844037" providerId="ADAL" clId="{56335A0B-1BBD-4009-9AE3-E3ECBE5C269D}" dt="2024-11-16T14:43:00.176" v="691"/>
          <ac:grpSpMkLst>
            <pc:docMk/>
            <pc:sldMk cId="0" sldId="260"/>
            <ac:grpSpMk id="2" creationId="{E86DBF08-E290-375F-0BFB-14951E67A791}"/>
          </ac:grpSpMkLst>
        </pc:grpChg>
        <pc:grpChg chg="add mod">
          <ac:chgData name="Jeroen Nelissen" userId="7fc10d7b-ee9e-4bf6-add3-32b494844037" providerId="ADAL" clId="{56335A0B-1BBD-4009-9AE3-E3ECBE5C269D}" dt="2024-11-16T14:43:00.176" v="691"/>
          <ac:grpSpMkLst>
            <pc:docMk/>
            <pc:sldMk cId="0" sldId="260"/>
            <ac:grpSpMk id="5" creationId="{145401F6-3989-39DA-27F1-C6EB3EB03D1C}"/>
          </ac:grpSpMkLst>
        </pc:grpChg>
        <pc:grpChg chg="add mod">
          <ac:chgData name="Jeroen Nelissen" userId="7fc10d7b-ee9e-4bf6-add3-32b494844037" providerId="ADAL" clId="{56335A0B-1BBD-4009-9AE3-E3ECBE5C269D}" dt="2024-11-16T14:43:00.176" v="691"/>
          <ac:grpSpMkLst>
            <pc:docMk/>
            <pc:sldMk cId="0" sldId="260"/>
            <ac:grpSpMk id="8" creationId="{C9B32B6D-E25A-A229-B184-D98D9D2F4C97}"/>
          </ac:grpSpMkLst>
        </pc:grpChg>
        <pc:grpChg chg="add mod">
          <ac:chgData name="Jeroen Nelissen" userId="7fc10d7b-ee9e-4bf6-add3-32b494844037" providerId="ADAL" clId="{56335A0B-1BBD-4009-9AE3-E3ECBE5C269D}" dt="2024-11-16T14:43:00.176" v="691"/>
          <ac:grpSpMkLst>
            <pc:docMk/>
            <pc:sldMk cId="0" sldId="260"/>
            <ac:grpSpMk id="11" creationId="{75628FBD-244E-F07A-D7B0-9EE21C9CC2D0}"/>
          </ac:grpSpMkLst>
        </pc:grpChg>
        <pc:grpChg chg="del">
          <ac:chgData name="Jeroen Nelissen" userId="7fc10d7b-ee9e-4bf6-add3-32b494844037" providerId="ADAL" clId="{56335A0B-1BBD-4009-9AE3-E3ECBE5C269D}" dt="2024-11-16T14:42:59.695" v="690" actId="478"/>
          <ac:grpSpMkLst>
            <pc:docMk/>
            <pc:sldMk cId="0" sldId="260"/>
            <ac:grpSpMk id="158" creationId="{00000000-0000-0000-0000-000000000000}"/>
          </ac:grpSpMkLst>
        </pc:grpChg>
        <pc:grpChg chg="del">
          <ac:chgData name="Jeroen Nelissen" userId="7fc10d7b-ee9e-4bf6-add3-32b494844037" providerId="ADAL" clId="{56335A0B-1BBD-4009-9AE3-E3ECBE5C269D}" dt="2024-11-16T14:42:59.695" v="690" actId="478"/>
          <ac:grpSpMkLst>
            <pc:docMk/>
            <pc:sldMk cId="0" sldId="260"/>
            <ac:grpSpMk id="161" creationId="{00000000-0000-0000-0000-000000000000}"/>
          </ac:grpSpMkLst>
        </pc:grpChg>
        <pc:grpChg chg="del">
          <ac:chgData name="Jeroen Nelissen" userId="7fc10d7b-ee9e-4bf6-add3-32b494844037" providerId="ADAL" clId="{56335A0B-1BBD-4009-9AE3-E3ECBE5C269D}" dt="2024-11-16T14:42:59.695" v="690" actId="478"/>
          <ac:grpSpMkLst>
            <pc:docMk/>
            <pc:sldMk cId="0" sldId="260"/>
            <ac:grpSpMk id="164" creationId="{00000000-0000-0000-0000-000000000000}"/>
          </ac:grpSpMkLst>
        </pc:grpChg>
        <pc:grpChg chg="del">
          <ac:chgData name="Jeroen Nelissen" userId="7fc10d7b-ee9e-4bf6-add3-32b494844037" providerId="ADAL" clId="{56335A0B-1BBD-4009-9AE3-E3ECBE5C269D}" dt="2024-11-16T14:42:59.695" v="690" actId="478"/>
          <ac:grpSpMkLst>
            <pc:docMk/>
            <pc:sldMk cId="0" sldId="260"/>
            <ac:grpSpMk id="167" creationId="{00000000-0000-0000-0000-000000000000}"/>
          </ac:grpSpMkLst>
        </pc:grpChg>
      </pc:sldChg>
      <pc:sldChg chg="del">
        <pc:chgData name="Jeroen Nelissen" userId="7fc10d7b-ee9e-4bf6-add3-32b494844037" providerId="ADAL" clId="{56335A0B-1BBD-4009-9AE3-E3ECBE5C269D}" dt="2024-11-16T14:56:00.389" v="861" actId="47"/>
        <pc:sldMkLst>
          <pc:docMk/>
          <pc:sldMk cId="0" sldId="261"/>
        </pc:sldMkLst>
      </pc:sldChg>
      <pc:sldChg chg="del">
        <pc:chgData name="Jeroen Nelissen" userId="7fc10d7b-ee9e-4bf6-add3-32b494844037" providerId="ADAL" clId="{56335A0B-1BBD-4009-9AE3-E3ECBE5C269D}" dt="2024-11-16T14:56:00.389" v="861" actId="47"/>
        <pc:sldMkLst>
          <pc:docMk/>
          <pc:sldMk cId="0" sldId="262"/>
        </pc:sldMkLst>
      </pc:sldChg>
      <pc:sldChg chg="del">
        <pc:chgData name="Jeroen Nelissen" userId="7fc10d7b-ee9e-4bf6-add3-32b494844037" providerId="ADAL" clId="{56335A0B-1BBD-4009-9AE3-E3ECBE5C269D}" dt="2024-11-16T14:56:00.389" v="861" actId="47"/>
        <pc:sldMkLst>
          <pc:docMk/>
          <pc:sldMk cId="0" sldId="263"/>
        </pc:sldMkLst>
      </pc:sldChg>
      <pc:sldChg chg="del">
        <pc:chgData name="Jeroen Nelissen" userId="7fc10d7b-ee9e-4bf6-add3-32b494844037" providerId="ADAL" clId="{56335A0B-1BBD-4009-9AE3-E3ECBE5C269D}" dt="2024-11-16T14:56:00.389" v="861" actId="47"/>
        <pc:sldMkLst>
          <pc:docMk/>
          <pc:sldMk cId="0" sldId="264"/>
        </pc:sldMkLst>
      </pc:sldChg>
      <pc:sldChg chg="del">
        <pc:chgData name="Jeroen Nelissen" userId="7fc10d7b-ee9e-4bf6-add3-32b494844037" providerId="ADAL" clId="{56335A0B-1BBD-4009-9AE3-E3ECBE5C269D}" dt="2024-11-16T14:56:00.389" v="861" actId="47"/>
        <pc:sldMkLst>
          <pc:docMk/>
          <pc:sldMk cId="0" sldId="265"/>
        </pc:sldMkLst>
      </pc:sldChg>
      <pc:sldChg chg="del">
        <pc:chgData name="Jeroen Nelissen" userId="7fc10d7b-ee9e-4bf6-add3-32b494844037" providerId="ADAL" clId="{56335A0B-1BBD-4009-9AE3-E3ECBE5C269D}" dt="2024-11-16T14:56:00.389" v="861" actId="47"/>
        <pc:sldMkLst>
          <pc:docMk/>
          <pc:sldMk cId="0" sldId="266"/>
        </pc:sldMkLst>
      </pc:sldChg>
      <pc:sldChg chg="del">
        <pc:chgData name="Jeroen Nelissen" userId="7fc10d7b-ee9e-4bf6-add3-32b494844037" providerId="ADAL" clId="{56335A0B-1BBD-4009-9AE3-E3ECBE5C269D}" dt="2024-11-16T14:56:00.389" v="861" actId="47"/>
        <pc:sldMkLst>
          <pc:docMk/>
          <pc:sldMk cId="0" sldId="267"/>
        </pc:sldMkLst>
      </pc:sldChg>
      <pc:sldChg chg="modSp mod">
        <pc:chgData name="Jeroen Nelissen" userId="7fc10d7b-ee9e-4bf6-add3-32b494844037" providerId="ADAL" clId="{56335A0B-1BBD-4009-9AE3-E3ECBE5C269D}" dt="2024-11-16T14:28:10.591" v="1"/>
        <pc:sldMkLst>
          <pc:docMk/>
          <pc:sldMk cId="3515242849" sldId="269"/>
        </pc:sldMkLst>
        <pc:spChg chg="mod">
          <ac:chgData name="Jeroen Nelissen" userId="7fc10d7b-ee9e-4bf6-add3-32b494844037" providerId="ADAL" clId="{56335A0B-1BBD-4009-9AE3-E3ECBE5C269D}" dt="2024-11-16T14:28:10.591" v="1"/>
          <ac:spMkLst>
            <pc:docMk/>
            <pc:sldMk cId="3515242849" sldId="269"/>
            <ac:spMk id="89" creationId="{00000000-0000-0000-0000-000000000000}"/>
          </ac:spMkLst>
        </pc:spChg>
      </pc:sldChg>
      <pc:sldChg chg="ord">
        <pc:chgData name="Jeroen Nelissen" userId="7fc10d7b-ee9e-4bf6-add3-32b494844037" providerId="ADAL" clId="{56335A0B-1BBD-4009-9AE3-E3ECBE5C269D}" dt="2024-11-16T14:55:54.130" v="860"/>
        <pc:sldMkLst>
          <pc:docMk/>
          <pc:sldMk cId="0" sldId="280"/>
        </pc:sldMkLst>
      </pc:sldChg>
    </pc:docChg>
  </pc:docChgLst>
</pc:chgInfo>
</file>

<file path=ppt/comments/modernComment_104_0.xml><?xml version="1.0" encoding="utf-8"?>
<p188:cmLst xmlns:a="http://schemas.openxmlformats.org/drawingml/2006/main" xmlns:r="http://schemas.openxmlformats.org/officeDocument/2006/relationships" xmlns:p188="http://schemas.microsoft.com/office/powerpoint/2018/8/main">
  <p188:cm id="{B6DDD457-C0EC-40D7-8135-F21557CD5BD7}" authorId="{83059EF5-1DA7-FD06-0977-9C46FD0B5CDC}" created="2024-11-16T14:44:35.130">
    <pc:sldMkLst xmlns:pc="http://schemas.microsoft.com/office/powerpoint/2013/main/command">
      <pc:docMk/>
      <pc:sldMk cId="0" sldId="260"/>
    </pc:sldMkLst>
    <p188:txBody>
      <a:bodyPr/>
      <a:lstStyle/>
      <a:p>
        <a:r>
          <a:rPr lang="nl-NL"/>
          <a:t>Dit is niet hetzelfde dat suggereert deze tekst wel</a:t>
        </a:r>
      </a:p>
    </p188:txBody>
    <p188:extLst>
      <p:ext xmlns:p="http://schemas.openxmlformats.org/presentationml/2006/main" uri="{57CB4572-C831-44C2-8A1C-0ADB6CCDFE69}">
        <p223:reactions xmlns:p223="http://schemas.microsoft.com/office/powerpoint/2022/03/main">
          <p223:rxn type="👍">
            <p223:instance time="2024-11-23T10:19:58.944" authorId="{58637721-4C1B-6462-38AA-946C1A3BA63C}"/>
          </p223:rxn>
        </p223:reactions>
      </p:ext>
    </p188:extLst>
  </p188:cm>
  <p188:cm id="{CBA8B346-18DF-4D9D-952D-33BF11A6EBB3}" authorId="{83059EF5-1DA7-FD06-0977-9C46FD0B5CDC}" created="2024-11-16T14:55:44.750">
    <ac:deMkLst xmlns:ac="http://schemas.microsoft.com/office/drawing/2013/main/command">
      <pc:docMk xmlns:pc="http://schemas.microsoft.com/office/powerpoint/2013/main/command"/>
      <pc:sldMk xmlns:pc="http://schemas.microsoft.com/office/powerpoint/2013/main/command" cId="0" sldId="260"/>
      <ac:spMk id="174" creationId="{00000000-0000-0000-0000-000000000000}"/>
    </ac:deMkLst>
    <p188:txBody>
      <a:bodyPr/>
      <a:lstStyle/>
      <a:p>
        <a:r>
          <a:rPr lang="nl-NL"/>
          <a:t>Ik heb wat moeite met de opgave, er is immers een ,massa defect waardoor er massa verloren gaat welke als energie vrijkomt. Het massa defect is significant waarschijnlijk niet weegbaar, maar is er wel. Deze vraag suggereert behoud van massa dat lijkt me hier niet handig. Je kunt ongeveer toevoegen maar beter is ls je met een aantal kernen werkt.</a:t>
        </a:r>
      </a:p>
    </p188:txBody>
    <p188:extLst>
      <p:ext xmlns:p="http://schemas.openxmlformats.org/presentationml/2006/main" uri="{57CB4572-C831-44C2-8A1C-0ADB6CCDFE69}">
        <p223:reactions xmlns:p223="http://schemas.microsoft.com/office/powerpoint/2022/03/main">
          <p223:rxn type="👍">
            <p223:instance time="2024-11-23T10:19:53.833" authorId="{58637721-4C1B-6462-38AA-946C1A3BA63C}"/>
          </p223:rxn>
        </p223:reactions>
      </p:ext>
    </p188:extLst>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‹nr.›</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1698278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creativecommons.org/licenses/by-sa/4.0"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a:t>
            </a:fld>
            <a:endParaRPr/>
          </a:p>
        </p:txBody>
      </p:sp>
    </p:spTree>
    <p:extLst>
      <p:ext uri="{BB962C8B-B14F-4D97-AF65-F5344CB8AC3E}">
        <p14:creationId xmlns:p14="http://schemas.microsoft.com/office/powerpoint/2010/main" val="3583425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nl-NL" noProof="0" dirty="0"/>
              <a:t>Misvatting: De leerling merkt het verschil tussen het doorlaten van straling en het tegenhouden van straling niet op.</a:t>
            </a:r>
          </a:p>
          <a:p>
            <a:pPr marL="0" lvl="0" indent="0" algn="l" rtl="0">
              <a:spcBef>
                <a:spcPts val="0"/>
              </a:spcBef>
              <a:spcAft>
                <a:spcPts val="0"/>
              </a:spcAft>
              <a:buNone/>
            </a:pPr>
            <a:endParaRPr lang="nl-NL" noProof="0" dirty="0"/>
          </a:p>
          <a:p>
            <a:pPr marL="0" indent="0"/>
            <a:r>
              <a:rPr lang="nl-NL" dirty="0"/>
              <a:t>A: 25% wordt doorgelaten (2x gehalveerd) maar de vraag is hoeveel er tegengehouden wordt</a:t>
            </a:r>
          </a:p>
          <a:p>
            <a:pPr marL="0" indent="0"/>
            <a:r>
              <a:rPr lang="nl-NL" dirty="0"/>
              <a:t>B: Als de plaat 4,0 cm dik was, zou hij 50% tegenhouden. Maar hij is 8,0 cm dik</a:t>
            </a:r>
          </a:p>
          <a:p>
            <a:pPr marL="0" indent="0"/>
            <a:r>
              <a:rPr lang="nl-NL" dirty="0"/>
              <a:t>C: Correct</a:t>
            </a:r>
          </a:p>
          <a:p>
            <a:pPr marL="0" indent="0"/>
            <a:r>
              <a:rPr lang="nl-NL" dirty="0"/>
              <a:t>D: De eerste 4,0 cm houdt 50% van de straling tegen. De volgende 4,0 cm houdt 50% van de **overgebleven** straling tegen. Dat is 50% van 50%, dus 25% van de oorspronkelijke straling. </a:t>
            </a:r>
          </a:p>
          <a:p>
            <a:pPr marL="0" lvl="0" indent="0" algn="l" rtl="0">
              <a:spcBef>
                <a:spcPts val="0"/>
              </a:spcBef>
              <a:spcAft>
                <a:spcPts val="0"/>
              </a:spcAft>
              <a:buNone/>
            </a:pPr>
            <a:endParaRPr lang="nl-NL" noProof="0" dirty="0"/>
          </a:p>
        </p:txBody>
      </p:sp>
      <p:sp>
        <p:nvSpPr>
          <p:cNvPr id="104" name="Google Shape;104;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0621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13930a8b2a2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nl-NL" noProof="0" dirty="0"/>
              <a:t>Misvatting: </a:t>
            </a:r>
            <a:r>
              <a:rPr lang="nl-NL" dirty="0"/>
              <a:t>Het misconcept hier is dat een bestraald voorwerp zelf radioactief wordt. Het verschil tussen bestralen en besmetten. Het tweede misconcept dat hier speelt is dat een röntgenfoto wordt gemaakt met een radioactieve bron. Dat is onjuist er wordt een kunstmatige stralingsbron, een röntgenmap gebruikt. </a:t>
            </a:r>
          </a:p>
          <a:p>
            <a:pPr marL="0" lvl="0" indent="0" algn="l" rtl="0">
              <a:spcBef>
                <a:spcPts val="0"/>
              </a:spcBef>
              <a:spcAft>
                <a:spcPts val="0"/>
              </a:spcAft>
              <a:buClr>
                <a:schemeClr val="dk1"/>
              </a:buClr>
              <a:buSzPts val="1100"/>
              <a:buFont typeface="Arial"/>
              <a:buNone/>
            </a:pPr>
            <a:endParaRPr lang="nl-NL" noProof="0" dirty="0"/>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nl-NL" dirty="0"/>
              <a:t>Stelling A: Röntgenstraling is ioniserend. Dat betekent dat het in staat is elektronen die rond atomen vliegen weg te slaan. Als het atoom deel uitmaakte van een groter molecuul, dan kan dat molecuul uit elkaar vallen. Daardoor raakt je cel beschadigd. Stelling A is dus waar.</a:t>
            </a:r>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nl-NL" dirty="0"/>
              <a:t>Stelling B: Je wordt niet besmet met een ioniserende of radioactieve bron en wordt dus zelf geen stralingsbron.</a:t>
            </a:r>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endParaRPr lang="nl-NL" dirty="0"/>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nl-NL" dirty="0"/>
              <a:t>Op basis van het bovenstaande:</a:t>
            </a:r>
          </a:p>
          <a:p>
            <a:pPr marL="0" lvl="0" indent="0" algn="l" rtl="0">
              <a:spcBef>
                <a:spcPts val="0"/>
              </a:spcBef>
              <a:spcAft>
                <a:spcPts val="0"/>
              </a:spcAft>
              <a:buClr>
                <a:schemeClr val="dk1"/>
              </a:buClr>
              <a:buSzPts val="1100"/>
              <a:buFont typeface="Arial"/>
              <a:buNone/>
            </a:pPr>
            <a:endParaRPr lang="nl-NL" noProof="0" dirty="0"/>
          </a:p>
          <a:p>
            <a:pPr marL="0" lvl="0" indent="0" algn="l" rtl="0">
              <a:spcBef>
                <a:spcPts val="0"/>
              </a:spcBef>
              <a:spcAft>
                <a:spcPts val="0"/>
              </a:spcAft>
              <a:buClr>
                <a:schemeClr val="dk1"/>
              </a:buClr>
              <a:buSzPts val="1100"/>
              <a:buFont typeface="Arial"/>
              <a:buNone/>
            </a:pPr>
            <a:r>
              <a:rPr lang="nl-NL" noProof="0" dirty="0"/>
              <a:t>A: Fout</a:t>
            </a:r>
          </a:p>
          <a:p>
            <a:pPr marL="0" lvl="0" indent="0" algn="l" rtl="0">
              <a:spcBef>
                <a:spcPts val="0"/>
              </a:spcBef>
              <a:spcAft>
                <a:spcPts val="0"/>
              </a:spcAft>
              <a:buClr>
                <a:schemeClr val="dk1"/>
              </a:buClr>
              <a:buSzPts val="1100"/>
              <a:buFont typeface="Arial"/>
              <a:buNone/>
            </a:pPr>
            <a:r>
              <a:rPr lang="nl-NL" noProof="0" dirty="0"/>
              <a:t>B: Correct</a:t>
            </a:r>
          </a:p>
          <a:p>
            <a:pPr marL="0" lvl="0" indent="0" algn="l" rtl="0">
              <a:spcBef>
                <a:spcPts val="0"/>
              </a:spcBef>
              <a:spcAft>
                <a:spcPts val="0"/>
              </a:spcAft>
              <a:buClr>
                <a:schemeClr val="dk1"/>
              </a:buClr>
              <a:buSzPts val="1100"/>
              <a:buFont typeface="Arial"/>
              <a:buNone/>
            </a:pPr>
            <a:r>
              <a:rPr lang="nl-NL" noProof="0" dirty="0"/>
              <a:t>C: Fout</a:t>
            </a:r>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nl-NL" noProof="0" dirty="0"/>
              <a:t>D: Fout</a:t>
            </a:r>
          </a:p>
          <a:p>
            <a:pPr marL="0" lvl="0" indent="0" algn="l" rtl="0">
              <a:spcBef>
                <a:spcPts val="0"/>
              </a:spcBef>
              <a:spcAft>
                <a:spcPts val="0"/>
              </a:spcAft>
              <a:buClr>
                <a:schemeClr val="dk1"/>
              </a:buClr>
              <a:buSzPts val="1100"/>
              <a:buFont typeface="Arial"/>
              <a:buNone/>
            </a:pPr>
            <a:endParaRPr lang="nl-NL" noProof="0" dirty="0"/>
          </a:p>
          <a:p>
            <a:pPr marL="0" lvl="0" indent="0" algn="l" rtl="0">
              <a:spcBef>
                <a:spcPts val="0"/>
              </a:spcBef>
              <a:spcAft>
                <a:spcPts val="0"/>
              </a:spcAft>
              <a:buClr>
                <a:schemeClr val="dk1"/>
              </a:buClr>
              <a:buSzPts val="1100"/>
              <a:buFont typeface="Arial"/>
              <a:buNone/>
            </a:pPr>
            <a:endParaRPr lang="nl-NL" noProof="0" dirty="0"/>
          </a:p>
          <a:p>
            <a:pPr marL="0" lvl="0" indent="0" algn="l" rtl="0">
              <a:spcBef>
                <a:spcPts val="0"/>
              </a:spcBef>
              <a:spcAft>
                <a:spcPts val="0"/>
              </a:spcAft>
              <a:buClr>
                <a:schemeClr val="dk1"/>
              </a:buClr>
              <a:buSzPts val="1100"/>
              <a:buFont typeface="Arial"/>
              <a:buNone/>
            </a:pPr>
            <a:endParaRPr lang="nl-NL" noProof="0" dirty="0"/>
          </a:p>
        </p:txBody>
      </p:sp>
      <p:sp>
        <p:nvSpPr>
          <p:cNvPr id="131" name="Google Shape;131;g13930a8b2a2_0_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02905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13930a8b2a2_0_22: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en-GB" dirty="0" err="1"/>
              <a:t>Misvatting</a:t>
            </a:r>
            <a:r>
              <a:rPr lang="en-GB" dirty="0"/>
              <a:t>:</a:t>
            </a:r>
          </a:p>
          <a:p>
            <a:pPr marL="0" lvl="0" indent="0" algn="l" rtl="0">
              <a:spcBef>
                <a:spcPts val="0"/>
              </a:spcBef>
              <a:spcAft>
                <a:spcPts val="0"/>
              </a:spcAft>
              <a:buClr>
                <a:schemeClr val="dk1"/>
              </a:buClr>
              <a:buSzPts val="1100"/>
              <a:buFont typeface="Arial"/>
              <a:buNone/>
            </a:pPr>
            <a:endParaRPr lang="en-GB" dirty="0"/>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nl-NL" dirty="0"/>
              <a:t>Na één halveringstijd is de helft van de oorspronkelijke stof vervallen, dus er zijn nog 500 kernen over. Deze kernen zijn vervallen in een andere atoomsoort. Deze blijft in principe aanwezig in het materiaal. (Het zou kunnen dat de andere stof gasvormig is. In dat geval zou dat gas kunnen ontsnappen waardoor je met 500 kernen van de oorspronkelijke stof blijft zitten. Er zijn echter ook in een eventuele gasvorm wel degelijk 500 kernen van deze stof over.</a:t>
            </a:r>
          </a:p>
          <a:p>
            <a:pPr marL="0" lvl="0" indent="0" algn="l" rtl="0">
              <a:spcBef>
                <a:spcPts val="0"/>
              </a:spcBef>
              <a:spcAft>
                <a:spcPts val="0"/>
              </a:spcAft>
              <a:buClr>
                <a:schemeClr val="dk1"/>
              </a:buClr>
              <a:buSzPts val="1100"/>
              <a:buFont typeface="Arial"/>
              <a:buNone/>
            </a:pPr>
            <a:endParaRPr dirty="0"/>
          </a:p>
          <a:p>
            <a:pPr marL="0" lvl="0" indent="0" algn="l" rtl="0">
              <a:spcBef>
                <a:spcPts val="0"/>
              </a:spcBef>
              <a:spcAft>
                <a:spcPts val="0"/>
              </a:spcAft>
              <a:buClr>
                <a:schemeClr val="dk1"/>
              </a:buClr>
              <a:buSzPts val="1100"/>
              <a:buFont typeface="Arial"/>
              <a:buNone/>
            </a:pPr>
            <a:endParaRPr dirty="0"/>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GB" dirty="0"/>
              <a:t>A: </a:t>
            </a:r>
            <a:r>
              <a:rPr lang="nl-NL" dirty="0"/>
              <a:t>Correct</a:t>
            </a:r>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GB" dirty="0"/>
              <a:t>B: </a:t>
            </a:r>
            <a:r>
              <a:rPr lang="nl-NL" dirty="0"/>
              <a:t>Dit zou betekenen dat álle oorspronkelijke atomen zijn vervallen. Na één halveringstijd is slechts de helft van de atomen vervallen.</a:t>
            </a:r>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GB" dirty="0"/>
              <a:t>C: </a:t>
            </a:r>
            <a:r>
              <a:rPr lang="nl-NL" dirty="0"/>
              <a:t>Bij een vervalreactie verandert het oorspronkelijke atoom in een atoom van een andere soort (een andere isotoop). Deze andere isotoop blijft wel aanwezig.</a:t>
            </a:r>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GB" dirty="0"/>
              <a:t>D: </a:t>
            </a:r>
            <a:r>
              <a:rPr lang="nl-NL" dirty="0"/>
              <a:t>Van de oorspronkelijke stof zijn nog 500 kernen over.</a:t>
            </a:r>
          </a:p>
          <a:p>
            <a:pPr marL="0" lvl="0" indent="0" algn="l" rtl="0">
              <a:spcBef>
                <a:spcPts val="0"/>
              </a:spcBef>
              <a:spcAft>
                <a:spcPts val="0"/>
              </a:spcAft>
              <a:buClr>
                <a:schemeClr val="dk1"/>
              </a:buClr>
              <a:buSzPts val="1100"/>
              <a:buFont typeface="Arial"/>
              <a:buNone/>
            </a:pPr>
            <a:endParaRPr dirty="0"/>
          </a:p>
          <a:p>
            <a:pPr marL="0" lvl="0" indent="0" algn="l" rtl="0">
              <a:spcBef>
                <a:spcPts val="0"/>
              </a:spcBef>
              <a:spcAft>
                <a:spcPts val="0"/>
              </a:spcAft>
              <a:buClr>
                <a:schemeClr val="dk1"/>
              </a:buClr>
              <a:buSzPts val="1100"/>
              <a:buFont typeface="Arial"/>
              <a:buNone/>
            </a:pPr>
            <a:endParaRPr dirty="0"/>
          </a:p>
        </p:txBody>
      </p:sp>
      <p:sp>
        <p:nvSpPr>
          <p:cNvPr id="154" name="Google Shape;154;g13930a8b2a2_0_2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827260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7"/>
        <p:cNvGrpSpPr/>
        <p:nvPr/>
      </p:nvGrpSpPr>
      <p:grpSpPr>
        <a:xfrm>
          <a:off x="0" y="0"/>
          <a:ext cx="0" cy="0"/>
          <a:chOff x="0" y="0"/>
          <a:chExt cx="0" cy="0"/>
        </a:xfrm>
      </p:grpSpPr>
      <p:sp>
        <p:nvSpPr>
          <p:cNvPr id="688" name="Google Shape;688;g2db760db1be_0_87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89" name="Google Shape;689;g2db760db1be_0_87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marR="0" lvl="0" indent="-228600" algn="l" rtl="0">
              <a:lnSpc>
                <a:spcPct val="100000"/>
              </a:lnSpc>
              <a:spcBef>
                <a:spcPts val="0"/>
              </a:spcBef>
              <a:spcAft>
                <a:spcPts val="0"/>
              </a:spcAft>
              <a:buClr>
                <a:srgbClr val="000000"/>
              </a:buClr>
              <a:buSzPts val="1400"/>
              <a:buFont typeface="Arial"/>
              <a:buNone/>
            </a:pPr>
            <a:r>
              <a:rPr lang="en-GB" dirty="0"/>
              <a:t>De </a:t>
            </a:r>
            <a:r>
              <a:rPr lang="en-GB" dirty="0" err="1"/>
              <a:t>vragen</a:t>
            </a:r>
            <a:r>
              <a:rPr lang="en-GB" dirty="0"/>
              <a:t> </a:t>
            </a:r>
            <a:r>
              <a:rPr lang="en-GB" dirty="0" err="1"/>
              <a:t>en</a:t>
            </a:r>
            <a:r>
              <a:rPr lang="en-GB" dirty="0"/>
              <a:t> </a:t>
            </a:r>
            <a:r>
              <a:rPr lang="en-GB" dirty="0" err="1"/>
              <a:t>toelichtingen</a:t>
            </a:r>
            <a:r>
              <a:rPr lang="en-GB" dirty="0"/>
              <a:t> </a:t>
            </a:r>
            <a:r>
              <a:rPr lang="en-GB" dirty="0" err="1"/>
              <a:t>vallen</a:t>
            </a:r>
            <a:r>
              <a:rPr lang="en-GB" dirty="0"/>
              <a:t> </a:t>
            </a:r>
            <a:r>
              <a:rPr lang="en-GB" dirty="0" err="1"/>
              <a:t>onder</a:t>
            </a:r>
            <a:r>
              <a:rPr lang="en-GB" dirty="0"/>
              <a:t> </a:t>
            </a:r>
            <a:r>
              <a:rPr lang="en-GB" dirty="0" err="1"/>
              <a:t>een</a:t>
            </a:r>
            <a:r>
              <a:rPr lang="en-GB" dirty="0"/>
              <a:t> </a:t>
            </a:r>
            <a:r>
              <a:rPr lang="en-GB" b="0" i="0" dirty="0">
                <a:latin typeface="Source Sans Pro"/>
                <a:ea typeface="Source Sans Pro"/>
                <a:cs typeface="Source Sans Pro"/>
                <a:sym typeface="Source Sans Pro"/>
              </a:rPr>
              <a:t>CC BY-SA 4.0 </a:t>
            </a:r>
            <a:r>
              <a:rPr lang="en-GB" b="0" i="0" dirty="0" err="1">
                <a:latin typeface="Source Sans Pro"/>
                <a:ea typeface="Source Sans Pro"/>
                <a:cs typeface="Source Sans Pro"/>
                <a:sym typeface="Source Sans Pro"/>
              </a:rPr>
              <a:t>licentie</a:t>
            </a:r>
            <a:r>
              <a:rPr lang="en-GB" b="0" i="0" dirty="0">
                <a:latin typeface="Source Sans Pro"/>
                <a:ea typeface="Source Sans Pro"/>
                <a:cs typeface="Source Sans Pro"/>
                <a:sym typeface="Source Sans Pro"/>
              </a:rPr>
              <a:t>:</a:t>
            </a:r>
            <a:r>
              <a:rPr lang="en-GB" b="0" i="0" dirty="0">
                <a:solidFill>
                  <a:srgbClr val="FFFFFF"/>
                </a:solidFill>
                <a:latin typeface="Source Sans Pro"/>
                <a:ea typeface="Source Sans Pro"/>
                <a:cs typeface="Source Sans Pro"/>
                <a:sym typeface="Source Sans Pro"/>
              </a:rPr>
              <a:t> </a:t>
            </a:r>
            <a:r>
              <a:rPr lang="en-GB" b="0" u="sng" dirty="0">
                <a:solidFill>
                  <a:schemeClr val="hlink"/>
                </a:solidFill>
                <a:hlinkClick r:id="rId3"/>
              </a:rPr>
              <a:t>https://creativecommons.org/licenses/by-sa/4.0</a:t>
            </a:r>
            <a:r>
              <a:rPr lang="en-GB" b="0" u="none" dirty="0"/>
              <a:t> </a:t>
            </a:r>
            <a:endParaRPr dirty="0"/>
          </a:p>
        </p:txBody>
      </p:sp>
      <p:sp>
        <p:nvSpPr>
          <p:cNvPr id="690" name="Google Shape;690;g2db760db1be_0_87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None/>
            </a:pPr>
            <a:fld id="{00000000-1234-1234-1234-123412341234}" type="slidenum">
              <a:rPr lang="en-GB"/>
              <a:t>5</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dia"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143000" y="1122363"/>
            <a:ext cx="6858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a:endParaRPr/>
          </a:p>
        </p:txBody>
      </p:sp>
      <p:sp>
        <p:nvSpPr>
          <p:cNvPr id="18" name="Google Shape;18;p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el en verticale teks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e titel en teks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2741216" y="2531666"/>
            <a:ext cx="5811838" cy="147875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273446" y="1110059"/>
            <a:ext cx="5811838" cy="432196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el en objec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ekop"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500"/>
              <a:buFont typeface="Calibri"/>
              <a:buNone/>
              <a:defRPr sz="45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rgbClr val="888888"/>
              </a:buClr>
              <a:buSzPts val="1800"/>
              <a:buNone/>
              <a:defRPr sz="1800">
                <a:solidFill>
                  <a:srgbClr val="888888"/>
                </a:solidFill>
              </a:defRPr>
            </a:lvl1pPr>
            <a:lvl2pPr marL="914400" lvl="1" indent="-228600" algn="l">
              <a:lnSpc>
                <a:spcPct val="90000"/>
              </a:lnSpc>
              <a:spcBef>
                <a:spcPts val="375"/>
              </a:spcBef>
              <a:spcAft>
                <a:spcPts val="0"/>
              </a:spcAft>
              <a:buClr>
                <a:srgbClr val="888888"/>
              </a:buClr>
              <a:buSzPts val="1500"/>
              <a:buNone/>
              <a:defRPr sz="1500">
                <a:solidFill>
                  <a:srgbClr val="888888"/>
                </a:solidFill>
              </a:defRPr>
            </a:lvl2pPr>
            <a:lvl3pPr marL="1371600" lvl="2" indent="-228600" algn="l">
              <a:lnSpc>
                <a:spcPct val="90000"/>
              </a:lnSpc>
              <a:spcBef>
                <a:spcPts val="375"/>
              </a:spcBef>
              <a:spcAft>
                <a:spcPts val="0"/>
              </a:spcAft>
              <a:buClr>
                <a:srgbClr val="888888"/>
              </a:buClr>
              <a:buSzPts val="1350"/>
              <a:buNone/>
              <a:defRPr sz="1350">
                <a:solidFill>
                  <a:srgbClr val="888888"/>
                </a:solidFill>
              </a:defRPr>
            </a:lvl3pPr>
            <a:lvl4pPr marL="1828800" lvl="3" indent="-228600" algn="l">
              <a:lnSpc>
                <a:spcPct val="90000"/>
              </a:lnSpc>
              <a:spcBef>
                <a:spcPts val="375"/>
              </a:spcBef>
              <a:spcAft>
                <a:spcPts val="0"/>
              </a:spcAft>
              <a:buClr>
                <a:srgbClr val="888888"/>
              </a:buClr>
              <a:buSzPts val="1200"/>
              <a:buNone/>
              <a:defRPr sz="1200">
                <a:solidFill>
                  <a:srgbClr val="888888"/>
                </a:solidFill>
              </a:defRPr>
            </a:lvl4pPr>
            <a:lvl5pPr marL="2286000" lvl="4" indent="-228600" algn="l">
              <a:lnSpc>
                <a:spcPct val="90000"/>
              </a:lnSpc>
              <a:spcBef>
                <a:spcPts val="375"/>
              </a:spcBef>
              <a:spcAft>
                <a:spcPts val="0"/>
              </a:spcAft>
              <a:buClr>
                <a:srgbClr val="888888"/>
              </a:buClr>
              <a:buSzPts val="1200"/>
              <a:buNone/>
              <a:defRPr sz="1200">
                <a:solidFill>
                  <a:srgbClr val="888888"/>
                </a:solidFill>
              </a:defRPr>
            </a:lvl5pPr>
            <a:lvl6pPr marL="2743200" lvl="5" indent="-228600" algn="l">
              <a:lnSpc>
                <a:spcPct val="90000"/>
              </a:lnSpc>
              <a:spcBef>
                <a:spcPts val="375"/>
              </a:spcBef>
              <a:spcAft>
                <a:spcPts val="0"/>
              </a:spcAft>
              <a:buClr>
                <a:srgbClr val="888888"/>
              </a:buClr>
              <a:buSzPts val="1200"/>
              <a:buNone/>
              <a:defRPr sz="1200">
                <a:solidFill>
                  <a:srgbClr val="888888"/>
                </a:solidFill>
              </a:defRPr>
            </a:lvl6pPr>
            <a:lvl7pPr marL="3200400" lvl="6" indent="-228600" algn="l">
              <a:lnSpc>
                <a:spcPct val="90000"/>
              </a:lnSpc>
              <a:spcBef>
                <a:spcPts val="375"/>
              </a:spcBef>
              <a:spcAft>
                <a:spcPts val="0"/>
              </a:spcAft>
              <a:buClr>
                <a:srgbClr val="888888"/>
              </a:buClr>
              <a:buSzPts val="1200"/>
              <a:buNone/>
              <a:defRPr sz="1200">
                <a:solidFill>
                  <a:srgbClr val="888888"/>
                </a:solidFill>
              </a:defRPr>
            </a:lvl7pPr>
            <a:lvl8pPr marL="3657600" lvl="7" indent="-228600" algn="l">
              <a:lnSpc>
                <a:spcPct val="90000"/>
              </a:lnSpc>
              <a:spcBef>
                <a:spcPts val="375"/>
              </a:spcBef>
              <a:spcAft>
                <a:spcPts val="0"/>
              </a:spcAft>
              <a:buClr>
                <a:srgbClr val="888888"/>
              </a:buClr>
              <a:buSzPts val="1200"/>
              <a:buNone/>
              <a:defRPr sz="1200">
                <a:solidFill>
                  <a:srgbClr val="888888"/>
                </a:solidFill>
              </a:defRPr>
            </a:lvl8pPr>
            <a:lvl9pPr marL="4114800" lvl="8" indent="-228600" algn="l">
              <a:lnSpc>
                <a:spcPct val="90000"/>
              </a:lnSpc>
              <a:spcBef>
                <a:spcPts val="375"/>
              </a:spcBef>
              <a:spcAft>
                <a:spcPts val="0"/>
              </a:spcAft>
              <a:buClr>
                <a:srgbClr val="888888"/>
              </a:buClr>
              <a:buSzPts val="1200"/>
              <a:buNone/>
              <a:defRPr sz="1200">
                <a:solidFill>
                  <a:srgbClr val="888888"/>
                </a:solidFill>
              </a:defRPr>
            </a:lvl9pPr>
          </a:lstStyle>
          <a:p>
            <a:endParaRPr/>
          </a:p>
        </p:txBody>
      </p:sp>
      <p:sp>
        <p:nvSpPr>
          <p:cNvPr id="30" name="Google Shape;30;p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Inhoud van twee"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71487" y="1825625"/>
            <a:ext cx="2900363"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6" name="Google Shape;36;p5"/>
          <p:cNvSpPr txBox="1">
            <a:spLocks noGrp="1"/>
          </p:cNvSpPr>
          <p:nvPr>
            <p:ph type="body" idx="2"/>
          </p:nvPr>
        </p:nvSpPr>
        <p:spPr>
          <a:xfrm>
            <a:off x="3486150" y="1825625"/>
            <a:ext cx="2900363"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37" name="Google Shape;37;p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Vergelijking"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3" name="Google Shape;43;p6"/>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4" name="Google Shape;44;p6"/>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750"/>
              </a:spcBef>
              <a:spcAft>
                <a:spcPts val="0"/>
              </a:spcAft>
              <a:buClr>
                <a:schemeClr val="dk1"/>
              </a:buClr>
              <a:buSzPts val="1800"/>
              <a:buNone/>
              <a:defRPr sz="1800" b="1"/>
            </a:lvl1pPr>
            <a:lvl2pPr marL="914400" lvl="1" indent="-228600" algn="l">
              <a:lnSpc>
                <a:spcPct val="90000"/>
              </a:lnSpc>
              <a:spcBef>
                <a:spcPts val="375"/>
              </a:spcBef>
              <a:spcAft>
                <a:spcPts val="0"/>
              </a:spcAft>
              <a:buClr>
                <a:schemeClr val="dk1"/>
              </a:buClr>
              <a:buSzPts val="1500"/>
              <a:buNone/>
              <a:defRPr sz="1500" b="1"/>
            </a:lvl2pPr>
            <a:lvl3pPr marL="1371600" lvl="2" indent="-228600" algn="l">
              <a:lnSpc>
                <a:spcPct val="90000"/>
              </a:lnSpc>
              <a:spcBef>
                <a:spcPts val="375"/>
              </a:spcBef>
              <a:spcAft>
                <a:spcPts val="0"/>
              </a:spcAft>
              <a:buClr>
                <a:schemeClr val="dk1"/>
              </a:buClr>
              <a:buSzPts val="1350"/>
              <a:buNone/>
              <a:defRPr sz="1350" b="1"/>
            </a:lvl3pPr>
            <a:lvl4pPr marL="1828800" lvl="3" indent="-228600" algn="l">
              <a:lnSpc>
                <a:spcPct val="90000"/>
              </a:lnSpc>
              <a:spcBef>
                <a:spcPts val="375"/>
              </a:spcBef>
              <a:spcAft>
                <a:spcPts val="0"/>
              </a:spcAft>
              <a:buClr>
                <a:schemeClr val="dk1"/>
              </a:buClr>
              <a:buSzPts val="1200"/>
              <a:buNone/>
              <a:defRPr sz="1200" b="1"/>
            </a:lvl4pPr>
            <a:lvl5pPr marL="2286000" lvl="4" indent="-228600" algn="l">
              <a:lnSpc>
                <a:spcPct val="90000"/>
              </a:lnSpc>
              <a:spcBef>
                <a:spcPts val="375"/>
              </a:spcBef>
              <a:spcAft>
                <a:spcPts val="0"/>
              </a:spcAft>
              <a:buClr>
                <a:schemeClr val="dk1"/>
              </a:buClr>
              <a:buSzPts val="1200"/>
              <a:buNone/>
              <a:defRPr sz="1200" b="1"/>
            </a:lvl5pPr>
            <a:lvl6pPr marL="2743200" lvl="5" indent="-228600" algn="l">
              <a:lnSpc>
                <a:spcPct val="90000"/>
              </a:lnSpc>
              <a:spcBef>
                <a:spcPts val="375"/>
              </a:spcBef>
              <a:spcAft>
                <a:spcPts val="0"/>
              </a:spcAft>
              <a:buClr>
                <a:schemeClr val="dk1"/>
              </a:buClr>
              <a:buSzPts val="1200"/>
              <a:buNone/>
              <a:defRPr sz="1200" b="1"/>
            </a:lvl6pPr>
            <a:lvl7pPr marL="3200400" lvl="6" indent="-228600" algn="l">
              <a:lnSpc>
                <a:spcPct val="90000"/>
              </a:lnSpc>
              <a:spcBef>
                <a:spcPts val="375"/>
              </a:spcBef>
              <a:spcAft>
                <a:spcPts val="0"/>
              </a:spcAft>
              <a:buClr>
                <a:schemeClr val="dk1"/>
              </a:buClr>
              <a:buSzPts val="1200"/>
              <a:buNone/>
              <a:defRPr sz="1200" b="1"/>
            </a:lvl7pPr>
            <a:lvl8pPr marL="3657600" lvl="7" indent="-228600" algn="l">
              <a:lnSpc>
                <a:spcPct val="90000"/>
              </a:lnSpc>
              <a:spcBef>
                <a:spcPts val="375"/>
              </a:spcBef>
              <a:spcAft>
                <a:spcPts val="0"/>
              </a:spcAft>
              <a:buClr>
                <a:schemeClr val="dk1"/>
              </a:buClr>
              <a:buSzPts val="1200"/>
              <a:buNone/>
              <a:defRPr sz="1200" b="1"/>
            </a:lvl8pPr>
            <a:lvl9pPr marL="4114800" lvl="8" indent="-228600" algn="l">
              <a:lnSpc>
                <a:spcPct val="90000"/>
              </a:lnSpc>
              <a:spcBef>
                <a:spcPts val="375"/>
              </a:spcBef>
              <a:spcAft>
                <a:spcPts val="0"/>
              </a:spcAft>
              <a:buClr>
                <a:schemeClr val="dk1"/>
              </a:buClr>
              <a:buSzPts val="1200"/>
              <a:buNone/>
              <a:defRPr sz="1200" b="1"/>
            </a:lvl9pPr>
          </a:lstStyle>
          <a:p>
            <a:endParaRPr/>
          </a:p>
        </p:txBody>
      </p:sp>
      <p:sp>
        <p:nvSpPr>
          <p:cNvPr id="45" name="Google Shape;45;p6"/>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750"/>
              </a:spcBef>
              <a:spcAft>
                <a:spcPts val="0"/>
              </a:spcAft>
              <a:buClr>
                <a:schemeClr val="dk1"/>
              </a:buClr>
              <a:buSzPts val="1800"/>
              <a:buChar char="•"/>
              <a:defRPr/>
            </a:lvl1pPr>
            <a:lvl2pPr marL="914400" lvl="1" indent="-342900" algn="l">
              <a:lnSpc>
                <a:spcPct val="90000"/>
              </a:lnSpc>
              <a:spcBef>
                <a:spcPts val="375"/>
              </a:spcBef>
              <a:spcAft>
                <a:spcPts val="0"/>
              </a:spcAft>
              <a:buClr>
                <a:schemeClr val="dk1"/>
              </a:buClr>
              <a:buSzPts val="1800"/>
              <a:buChar char="•"/>
              <a:defRPr/>
            </a:lvl2pPr>
            <a:lvl3pPr marL="1371600" lvl="2" indent="-342900" algn="l">
              <a:lnSpc>
                <a:spcPct val="90000"/>
              </a:lnSpc>
              <a:spcBef>
                <a:spcPts val="375"/>
              </a:spcBef>
              <a:spcAft>
                <a:spcPts val="0"/>
              </a:spcAft>
              <a:buClr>
                <a:schemeClr val="dk1"/>
              </a:buClr>
              <a:buSzPts val="1800"/>
              <a:buChar char="•"/>
              <a:defRPr/>
            </a:lvl3pPr>
            <a:lvl4pPr marL="1828800" lvl="3" indent="-342900" algn="l">
              <a:lnSpc>
                <a:spcPct val="90000"/>
              </a:lnSpc>
              <a:spcBef>
                <a:spcPts val="375"/>
              </a:spcBef>
              <a:spcAft>
                <a:spcPts val="0"/>
              </a:spcAft>
              <a:buClr>
                <a:schemeClr val="dk1"/>
              </a:buClr>
              <a:buSzPts val="1800"/>
              <a:buChar char="•"/>
              <a:defRPr/>
            </a:lvl4pPr>
            <a:lvl5pPr marL="2286000" lvl="4" indent="-342900" algn="l">
              <a:lnSpc>
                <a:spcPct val="90000"/>
              </a:lnSpc>
              <a:spcBef>
                <a:spcPts val="375"/>
              </a:spcBef>
              <a:spcAft>
                <a:spcPts val="0"/>
              </a:spcAft>
              <a:buClr>
                <a:schemeClr val="dk1"/>
              </a:buClr>
              <a:buSzPts val="1800"/>
              <a:buChar char="•"/>
              <a:defRPr/>
            </a:lvl5pPr>
            <a:lvl6pPr marL="2743200" lvl="5" indent="-342900" algn="l">
              <a:lnSpc>
                <a:spcPct val="90000"/>
              </a:lnSpc>
              <a:spcBef>
                <a:spcPts val="375"/>
              </a:spcBef>
              <a:spcAft>
                <a:spcPts val="0"/>
              </a:spcAft>
              <a:buClr>
                <a:schemeClr val="dk1"/>
              </a:buClr>
              <a:buSzPts val="1800"/>
              <a:buChar char="•"/>
              <a:defRPr/>
            </a:lvl6pPr>
            <a:lvl7pPr marL="3200400" lvl="6" indent="-342900" algn="l">
              <a:lnSpc>
                <a:spcPct val="90000"/>
              </a:lnSpc>
              <a:spcBef>
                <a:spcPts val="375"/>
              </a:spcBef>
              <a:spcAft>
                <a:spcPts val="0"/>
              </a:spcAft>
              <a:buClr>
                <a:schemeClr val="dk1"/>
              </a:buClr>
              <a:buSzPts val="1800"/>
              <a:buChar char="•"/>
              <a:defRPr/>
            </a:lvl7pPr>
            <a:lvl8pPr marL="3657600" lvl="7" indent="-342900" algn="l">
              <a:lnSpc>
                <a:spcPct val="90000"/>
              </a:lnSpc>
              <a:spcBef>
                <a:spcPts val="375"/>
              </a:spcBef>
              <a:spcAft>
                <a:spcPts val="0"/>
              </a:spcAft>
              <a:buClr>
                <a:schemeClr val="dk1"/>
              </a:buClr>
              <a:buSzPts val="1800"/>
              <a:buChar char="•"/>
              <a:defRPr/>
            </a:lvl8pPr>
            <a:lvl9pPr marL="4114800" lvl="8" indent="-342900" algn="l">
              <a:lnSpc>
                <a:spcPct val="90000"/>
              </a:lnSpc>
              <a:spcBef>
                <a:spcPts val="375"/>
              </a:spcBef>
              <a:spcAft>
                <a:spcPts val="0"/>
              </a:spcAft>
              <a:buClr>
                <a:schemeClr val="dk1"/>
              </a:buClr>
              <a:buSzPts val="1800"/>
              <a:buChar char="•"/>
              <a:defRPr/>
            </a:lvl9pPr>
          </a:lstStyle>
          <a:p>
            <a:endParaRPr/>
          </a:p>
        </p:txBody>
      </p:sp>
      <p:sp>
        <p:nvSpPr>
          <p:cNvPr id="46" name="Google Shape;46;p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Alleen titel"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Leeg"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Inhoud met bijschrift"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rmAutofit/>
          </a:bodyPr>
          <a:lstStyle>
            <a:lvl1pPr marL="457200" lvl="0" indent="-381000" algn="l">
              <a:lnSpc>
                <a:spcPct val="90000"/>
              </a:lnSpc>
              <a:spcBef>
                <a:spcPts val="750"/>
              </a:spcBef>
              <a:spcAft>
                <a:spcPts val="0"/>
              </a:spcAft>
              <a:buClr>
                <a:schemeClr val="dk1"/>
              </a:buClr>
              <a:buSzPts val="2400"/>
              <a:buChar char="•"/>
              <a:defRPr sz="2400"/>
            </a:lvl1pPr>
            <a:lvl2pPr marL="914400" lvl="1" indent="-361950" algn="l">
              <a:lnSpc>
                <a:spcPct val="90000"/>
              </a:lnSpc>
              <a:spcBef>
                <a:spcPts val="375"/>
              </a:spcBef>
              <a:spcAft>
                <a:spcPts val="0"/>
              </a:spcAft>
              <a:buClr>
                <a:schemeClr val="dk1"/>
              </a:buClr>
              <a:buSzPts val="2100"/>
              <a:buChar char="•"/>
              <a:defRPr sz="2100"/>
            </a:lvl2pPr>
            <a:lvl3pPr marL="1371600" lvl="2" indent="-342900" algn="l">
              <a:lnSpc>
                <a:spcPct val="90000"/>
              </a:lnSpc>
              <a:spcBef>
                <a:spcPts val="375"/>
              </a:spcBef>
              <a:spcAft>
                <a:spcPts val="0"/>
              </a:spcAft>
              <a:buClr>
                <a:schemeClr val="dk1"/>
              </a:buClr>
              <a:buSzPts val="1800"/>
              <a:buChar char="•"/>
              <a:defRPr sz="1800"/>
            </a:lvl3pPr>
            <a:lvl4pPr marL="1828800" lvl="3" indent="-323850" algn="l">
              <a:lnSpc>
                <a:spcPct val="90000"/>
              </a:lnSpc>
              <a:spcBef>
                <a:spcPts val="375"/>
              </a:spcBef>
              <a:spcAft>
                <a:spcPts val="0"/>
              </a:spcAft>
              <a:buClr>
                <a:schemeClr val="dk1"/>
              </a:buClr>
              <a:buSzPts val="1500"/>
              <a:buChar char="•"/>
              <a:defRPr sz="1500"/>
            </a:lvl4pPr>
            <a:lvl5pPr marL="2286000" lvl="4" indent="-323850" algn="l">
              <a:lnSpc>
                <a:spcPct val="90000"/>
              </a:lnSpc>
              <a:spcBef>
                <a:spcPts val="375"/>
              </a:spcBef>
              <a:spcAft>
                <a:spcPts val="0"/>
              </a:spcAft>
              <a:buClr>
                <a:schemeClr val="dk1"/>
              </a:buClr>
              <a:buSzPts val="1500"/>
              <a:buChar char="•"/>
              <a:defRPr sz="1500"/>
            </a:lvl5pPr>
            <a:lvl6pPr marL="2743200" lvl="5" indent="-323850" algn="l">
              <a:lnSpc>
                <a:spcPct val="90000"/>
              </a:lnSpc>
              <a:spcBef>
                <a:spcPts val="375"/>
              </a:spcBef>
              <a:spcAft>
                <a:spcPts val="0"/>
              </a:spcAft>
              <a:buClr>
                <a:schemeClr val="dk1"/>
              </a:buClr>
              <a:buSzPts val="1500"/>
              <a:buChar char="•"/>
              <a:defRPr sz="1500"/>
            </a:lvl6pPr>
            <a:lvl7pPr marL="3200400" lvl="6" indent="-323850" algn="l">
              <a:lnSpc>
                <a:spcPct val="90000"/>
              </a:lnSpc>
              <a:spcBef>
                <a:spcPts val="375"/>
              </a:spcBef>
              <a:spcAft>
                <a:spcPts val="0"/>
              </a:spcAft>
              <a:buClr>
                <a:schemeClr val="dk1"/>
              </a:buClr>
              <a:buSzPts val="1500"/>
              <a:buChar char="•"/>
              <a:defRPr sz="1500"/>
            </a:lvl7pPr>
            <a:lvl8pPr marL="3657600" lvl="7" indent="-323850" algn="l">
              <a:lnSpc>
                <a:spcPct val="90000"/>
              </a:lnSpc>
              <a:spcBef>
                <a:spcPts val="375"/>
              </a:spcBef>
              <a:spcAft>
                <a:spcPts val="0"/>
              </a:spcAft>
              <a:buClr>
                <a:schemeClr val="dk1"/>
              </a:buClr>
              <a:buSzPts val="1500"/>
              <a:buChar char="•"/>
              <a:defRPr sz="1500"/>
            </a:lvl8pPr>
            <a:lvl9pPr marL="4114800" lvl="8" indent="-323850" algn="l">
              <a:lnSpc>
                <a:spcPct val="90000"/>
              </a:lnSpc>
              <a:spcBef>
                <a:spcPts val="375"/>
              </a:spcBef>
              <a:spcAft>
                <a:spcPts val="0"/>
              </a:spcAft>
              <a:buClr>
                <a:schemeClr val="dk1"/>
              </a:buClr>
              <a:buSzPts val="1500"/>
              <a:buChar char="•"/>
              <a:defRPr sz="1500"/>
            </a:lvl9pPr>
          </a:lstStyle>
          <a:p>
            <a:endParaRPr/>
          </a:p>
        </p:txBody>
      </p:sp>
      <p:sp>
        <p:nvSpPr>
          <p:cNvPr id="61" name="Google Shape;61;p9"/>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2" name="Google Shape;62;p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Afbeelding met bijschrift"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400"/>
              <a:buFont typeface="Calibri"/>
              <a:buNone/>
              <a:defRPr sz="2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3887391" y="987426"/>
            <a:ext cx="4629150" cy="4873625"/>
          </a:xfrm>
          <a:prstGeom prst="rect">
            <a:avLst/>
          </a:prstGeom>
          <a:noFill/>
          <a:ln>
            <a:noFill/>
          </a:ln>
        </p:spPr>
      </p:sp>
      <p:sp>
        <p:nvSpPr>
          <p:cNvPr id="68" name="Google Shape;68;p10"/>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750"/>
              </a:spcBef>
              <a:spcAft>
                <a:spcPts val="0"/>
              </a:spcAft>
              <a:buClr>
                <a:schemeClr val="dk1"/>
              </a:buClr>
              <a:buSzPts val="1200"/>
              <a:buNone/>
              <a:defRPr sz="1200"/>
            </a:lvl1pPr>
            <a:lvl2pPr marL="914400" lvl="1" indent="-228600" algn="l">
              <a:lnSpc>
                <a:spcPct val="90000"/>
              </a:lnSpc>
              <a:spcBef>
                <a:spcPts val="375"/>
              </a:spcBef>
              <a:spcAft>
                <a:spcPts val="0"/>
              </a:spcAft>
              <a:buClr>
                <a:schemeClr val="dk1"/>
              </a:buClr>
              <a:buSzPts val="1050"/>
              <a:buNone/>
              <a:defRPr sz="1050"/>
            </a:lvl2pPr>
            <a:lvl3pPr marL="1371600" lvl="2" indent="-228600" algn="l">
              <a:lnSpc>
                <a:spcPct val="90000"/>
              </a:lnSpc>
              <a:spcBef>
                <a:spcPts val="375"/>
              </a:spcBef>
              <a:spcAft>
                <a:spcPts val="0"/>
              </a:spcAft>
              <a:buClr>
                <a:schemeClr val="dk1"/>
              </a:buClr>
              <a:buSzPts val="900"/>
              <a:buNone/>
              <a:defRPr sz="900"/>
            </a:lvl3pPr>
            <a:lvl4pPr marL="1828800" lvl="3" indent="-228600" algn="l">
              <a:lnSpc>
                <a:spcPct val="90000"/>
              </a:lnSpc>
              <a:spcBef>
                <a:spcPts val="375"/>
              </a:spcBef>
              <a:spcAft>
                <a:spcPts val="0"/>
              </a:spcAft>
              <a:buClr>
                <a:schemeClr val="dk1"/>
              </a:buClr>
              <a:buSzPts val="750"/>
              <a:buNone/>
              <a:defRPr sz="750"/>
            </a:lvl4pPr>
            <a:lvl5pPr marL="2286000" lvl="4" indent="-228600" algn="l">
              <a:lnSpc>
                <a:spcPct val="90000"/>
              </a:lnSpc>
              <a:spcBef>
                <a:spcPts val="375"/>
              </a:spcBef>
              <a:spcAft>
                <a:spcPts val="0"/>
              </a:spcAft>
              <a:buClr>
                <a:schemeClr val="dk1"/>
              </a:buClr>
              <a:buSzPts val="750"/>
              <a:buNone/>
              <a:defRPr sz="750"/>
            </a:lvl5pPr>
            <a:lvl6pPr marL="2743200" lvl="5" indent="-228600" algn="l">
              <a:lnSpc>
                <a:spcPct val="90000"/>
              </a:lnSpc>
              <a:spcBef>
                <a:spcPts val="375"/>
              </a:spcBef>
              <a:spcAft>
                <a:spcPts val="0"/>
              </a:spcAft>
              <a:buClr>
                <a:schemeClr val="dk1"/>
              </a:buClr>
              <a:buSzPts val="750"/>
              <a:buNone/>
              <a:defRPr sz="750"/>
            </a:lvl6pPr>
            <a:lvl7pPr marL="3200400" lvl="6" indent="-228600" algn="l">
              <a:lnSpc>
                <a:spcPct val="90000"/>
              </a:lnSpc>
              <a:spcBef>
                <a:spcPts val="375"/>
              </a:spcBef>
              <a:spcAft>
                <a:spcPts val="0"/>
              </a:spcAft>
              <a:buClr>
                <a:schemeClr val="dk1"/>
              </a:buClr>
              <a:buSzPts val="750"/>
              <a:buNone/>
              <a:defRPr sz="750"/>
            </a:lvl7pPr>
            <a:lvl8pPr marL="3657600" lvl="7" indent="-228600" algn="l">
              <a:lnSpc>
                <a:spcPct val="90000"/>
              </a:lnSpc>
              <a:spcBef>
                <a:spcPts val="375"/>
              </a:spcBef>
              <a:spcAft>
                <a:spcPts val="0"/>
              </a:spcAft>
              <a:buClr>
                <a:schemeClr val="dk1"/>
              </a:buClr>
              <a:buSzPts val="750"/>
              <a:buNone/>
              <a:defRPr sz="750"/>
            </a:lvl8pPr>
            <a:lvl9pPr marL="4114800" lvl="8" indent="-228600" algn="l">
              <a:lnSpc>
                <a:spcPct val="90000"/>
              </a:lnSpc>
              <a:spcBef>
                <a:spcPts val="375"/>
              </a:spcBef>
              <a:spcAft>
                <a:spcPts val="0"/>
              </a:spcAft>
              <a:buClr>
                <a:schemeClr val="dk1"/>
              </a:buClr>
              <a:buSzPts val="750"/>
              <a:buNone/>
              <a:defRPr sz="750"/>
            </a:lvl9pPr>
          </a:lstStyle>
          <a:p>
            <a:endParaRPr/>
          </a:p>
        </p:txBody>
      </p:sp>
      <p:sp>
        <p:nvSpPr>
          <p:cNvPr id="69" name="Google Shape;69;p1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rmAutofit/>
          </a:bodyPr>
          <a:lstStyle>
            <a:lvl1pPr marL="457200" marR="0" lvl="0" indent="-361950" algn="l" rtl="0">
              <a:lnSpc>
                <a:spcPct val="90000"/>
              </a:lnSpc>
              <a:spcBef>
                <a:spcPts val="75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375"/>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375"/>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4pPr>
            <a:lvl5pPr marL="2286000" marR="0" lvl="4"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5pPr>
            <a:lvl6pPr marL="2743200" marR="0" lvl="5"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6pPr>
            <a:lvl7pPr marL="3200400" marR="0" lvl="6"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7pPr>
            <a:lvl8pPr marL="3657600" marR="0" lvl="7"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8pPr>
            <a:lvl9pPr marL="4114800" marR="0" lvl="8" indent="-314325" algn="l" rtl="0">
              <a:lnSpc>
                <a:spcPct val="90000"/>
              </a:lnSpc>
              <a:spcBef>
                <a:spcPts val="375"/>
              </a:spcBef>
              <a:spcAft>
                <a:spcPts val="0"/>
              </a:spcAft>
              <a:buClr>
                <a:schemeClr val="dk1"/>
              </a:buClr>
              <a:buSzPts val="1350"/>
              <a:buFont typeface="Arial"/>
              <a:buChar char="•"/>
              <a:defRPr sz="135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900" b="0" i="0" u="none" strike="noStrike" cap="none">
                <a:solidFill>
                  <a:srgbClr val="888888"/>
                </a:solidFill>
                <a:latin typeface="Calibri"/>
                <a:ea typeface="Calibri"/>
                <a:cs typeface="Calibri"/>
                <a:sym typeface="Calibri"/>
              </a:defRPr>
            </a:lvl1pPr>
            <a:lvl2pPr marL="0" marR="0" lvl="1" indent="0" algn="r" rtl="0">
              <a:spcBef>
                <a:spcPts val="0"/>
              </a:spcBef>
              <a:buNone/>
              <a:defRPr sz="900" b="0" i="0" u="none" strike="noStrike" cap="none">
                <a:solidFill>
                  <a:srgbClr val="888888"/>
                </a:solidFill>
                <a:latin typeface="Calibri"/>
                <a:ea typeface="Calibri"/>
                <a:cs typeface="Calibri"/>
                <a:sym typeface="Calibri"/>
              </a:defRPr>
            </a:lvl2pPr>
            <a:lvl3pPr marL="0" marR="0" lvl="2" indent="0" algn="r" rtl="0">
              <a:spcBef>
                <a:spcPts val="0"/>
              </a:spcBef>
              <a:buNone/>
              <a:defRPr sz="900" b="0" i="0" u="none" strike="noStrike" cap="none">
                <a:solidFill>
                  <a:srgbClr val="888888"/>
                </a:solidFill>
                <a:latin typeface="Calibri"/>
                <a:ea typeface="Calibri"/>
                <a:cs typeface="Calibri"/>
                <a:sym typeface="Calibri"/>
              </a:defRPr>
            </a:lvl3pPr>
            <a:lvl4pPr marL="0" marR="0" lvl="3" indent="0" algn="r" rtl="0">
              <a:spcBef>
                <a:spcPts val="0"/>
              </a:spcBef>
              <a:buNone/>
              <a:defRPr sz="900" b="0" i="0" u="none" strike="noStrike" cap="none">
                <a:solidFill>
                  <a:srgbClr val="888888"/>
                </a:solidFill>
                <a:latin typeface="Calibri"/>
                <a:ea typeface="Calibri"/>
                <a:cs typeface="Calibri"/>
                <a:sym typeface="Calibri"/>
              </a:defRPr>
            </a:lvl4pPr>
            <a:lvl5pPr marL="0" marR="0" lvl="4" indent="0" algn="r" rtl="0">
              <a:spcBef>
                <a:spcPts val="0"/>
              </a:spcBef>
              <a:buNone/>
              <a:defRPr sz="900" b="0" i="0" u="none" strike="noStrike" cap="none">
                <a:solidFill>
                  <a:srgbClr val="888888"/>
                </a:solidFill>
                <a:latin typeface="Calibri"/>
                <a:ea typeface="Calibri"/>
                <a:cs typeface="Calibri"/>
                <a:sym typeface="Calibri"/>
              </a:defRPr>
            </a:lvl5pPr>
            <a:lvl6pPr marL="0" marR="0" lvl="5" indent="0" algn="r" rtl="0">
              <a:spcBef>
                <a:spcPts val="0"/>
              </a:spcBef>
              <a:buNone/>
              <a:defRPr sz="900" b="0" i="0" u="none" strike="noStrike" cap="none">
                <a:solidFill>
                  <a:srgbClr val="888888"/>
                </a:solidFill>
                <a:latin typeface="Calibri"/>
                <a:ea typeface="Calibri"/>
                <a:cs typeface="Calibri"/>
                <a:sym typeface="Calibri"/>
              </a:defRPr>
            </a:lvl6pPr>
            <a:lvl7pPr marL="0" marR="0" lvl="6" indent="0" algn="r" rtl="0">
              <a:spcBef>
                <a:spcPts val="0"/>
              </a:spcBef>
              <a:buNone/>
              <a:defRPr sz="900" b="0" i="0" u="none" strike="noStrike" cap="none">
                <a:solidFill>
                  <a:srgbClr val="888888"/>
                </a:solidFill>
                <a:latin typeface="Calibri"/>
                <a:ea typeface="Calibri"/>
                <a:cs typeface="Calibri"/>
                <a:sym typeface="Calibri"/>
              </a:defRPr>
            </a:lvl7pPr>
            <a:lvl8pPr marL="0" marR="0" lvl="7" indent="0" algn="r" rtl="0">
              <a:spcBef>
                <a:spcPts val="0"/>
              </a:spcBef>
              <a:buNone/>
              <a:defRPr sz="900" b="0" i="0" u="none" strike="noStrike" cap="none">
                <a:solidFill>
                  <a:srgbClr val="888888"/>
                </a:solidFill>
                <a:latin typeface="Calibri"/>
                <a:ea typeface="Calibri"/>
                <a:cs typeface="Calibri"/>
                <a:sym typeface="Calibri"/>
              </a:defRPr>
            </a:lvl8pPr>
            <a:lvl9pPr marL="0" marR="0" lvl="8" indent="0" algn="r" rtl="0">
              <a:spcBef>
                <a:spcPts val="0"/>
              </a:spcBef>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‹nr.›</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18/10/relationships/comments" Target="../comments/modernComment_104_0.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diagnostischevragen.n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a:spLocks noGrp="1"/>
          </p:cNvSpPr>
          <p:nvPr>
            <p:ph type="ctrTitle"/>
          </p:nvPr>
        </p:nvSpPr>
        <p:spPr>
          <a:xfrm>
            <a:off x="1143000" y="483455"/>
            <a:ext cx="6858000" cy="2945545"/>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accent1"/>
              </a:buClr>
              <a:buSzPts val="5400"/>
              <a:buFont typeface="Calibri"/>
              <a:buNone/>
            </a:pPr>
            <a:r>
              <a:rPr lang="en-GB" sz="5400" b="1" dirty="0" err="1">
                <a:solidFill>
                  <a:schemeClr val="accent1"/>
                </a:solidFill>
              </a:rPr>
              <a:t>Medische</a:t>
            </a:r>
            <a:r>
              <a:rPr lang="en-GB" sz="5400" b="1" dirty="0">
                <a:solidFill>
                  <a:schemeClr val="accent1"/>
                </a:solidFill>
              </a:rPr>
              <a:t> </a:t>
            </a:r>
            <a:r>
              <a:rPr lang="en-GB" sz="5400" b="1" dirty="0" err="1">
                <a:solidFill>
                  <a:schemeClr val="accent1"/>
                </a:solidFill>
              </a:rPr>
              <a:t>beeldvorming</a:t>
            </a:r>
            <a:br>
              <a:rPr lang="en-GB" b="1" dirty="0">
                <a:solidFill>
                  <a:schemeClr val="accent1"/>
                </a:solidFill>
              </a:rPr>
            </a:br>
            <a:endParaRPr b="1" dirty="0">
              <a:solidFill>
                <a:schemeClr val="accent1"/>
              </a:solidFill>
            </a:endParaRPr>
          </a:p>
        </p:txBody>
      </p:sp>
      <p:sp>
        <p:nvSpPr>
          <p:cNvPr id="91" name="Google Shape;91;p1"/>
          <p:cNvSpPr/>
          <p:nvPr/>
        </p:nvSpPr>
        <p:spPr>
          <a:xfrm>
            <a:off x="211015" y="6285469"/>
            <a:ext cx="8932986" cy="497845"/>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92" name="Google Shape;92;p1"/>
          <p:cNvSpPr txBox="1"/>
          <p:nvPr/>
        </p:nvSpPr>
        <p:spPr>
          <a:xfrm>
            <a:off x="6827520" y="6407433"/>
            <a:ext cx="2316480" cy="253916"/>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FFFFFF"/>
              </a:buClr>
              <a:buSzPts val="1050"/>
              <a:buFont typeface="Tahoma"/>
              <a:buNone/>
            </a:pPr>
            <a:r>
              <a:rPr lang="en-GB" sz="1050" b="0" i="0" u="none" strike="noStrike" cap="none" dirty="0">
                <a:solidFill>
                  <a:srgbClr val="FFFFFF"/>
                </a:solidFill>
                <a:latin typeface="Tahoma"/>
                <a:ea typeface="Tahoma"/>
                <a:cs typeface="Tahoma"/>
                <a:sym typeface="Tahoma"/>
              </a:rPr>
              <a:t>www.diagnostischevragen.nl</a:t>
            </a:r>
            <a:endParaRPr sz="1400" b="0" i="0" u="none" strike="noStrike" cap="none" dirty="0">
              <a:solidFill>
                <a:srgbClr val="000000"/>
              </a:solidFill>
              <a:latin typeface="Arial"/>
              <a:ea typeface="Arial"/>
              <a:cs typeface="Arial"/>
              <a:sym typeface="Arial"/>
            </a:endParaRPr>
          </a:p>
        </p:txBody>
      </p:sp>
      <p:sp>
        <p:nvSpPr>
          <p:cNvPr id="2" name="Ondertitel 1"/>
          <p:cNvSpPr>
            <a:spLocks noGrp="1"/>
          </p:cNvSpPr>
          <p:nvPr>
            <p:ph type="subTitle" idx="1"/>
          </p:nvPr>
        </p:nvSpPr>
        <p:spPr/>
        <p:txBody>
          <a:bodyPr/>
          <a:lstStyle/>
          <a:p>
            <a:endParaRPr lang="nl-NL"/>
          </a:p>
        </p:txBody>
      </p:sp>
    </p:spTree>
    <p:extLst>
      <p:ext uri="{BB962C8B-B14F-4D97-AF65-F5344CB8AC3E}">
        <p14:creationId xmlns:p14="http://schemas.microsoft.com/office/powerpoint/2010/main" val="3515242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5"/>
          <p:cNvSpPr/>
          <p:nvPr/>
        </p:nvSpPr>
        <p:spPr>
          <a:xfrm>
            <a:off x="211015" y="6285469"/>
            <a:ext cx="8932986" cy="497845"/>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128" name="Google Shape;128;p15"/>
          <p:cNvSpPr txBox="1">
            <a:spLocks noGrp="1"/>
          </p:cNvSpPr>
          <p:nvPr>
            <p:ph type="title"/>
          </p:nvPr>
        </p:nvSpPr>
        <p:spPr>
          <a:xfrm>
            <a:off x="398116" y="119207"/>
            <a:ext cx="8558784" cy="855185"/>
          </a:xfrm>
          <a:prstGeom prst="rect">
            <a:avLst/>
          </a:prstGeom>
          <a:noFill/>
          <a:ln>
            <a:noFill/>
          </a:ln>
        </p:spPr>
        <p:txBody>
          <a:bodyPr spcFirstLastPara="1" wrap="square" lIns="91425" tIns="45700" rIns="91425" bIns="45700" anchor="t" anchorCtr="0">
            <a:noAutofit/>
          </a:bodyPr>
          <a:lstStyle/>
          <a:p>
            <a:pPr marL="0" lvl="0" indent="0" algn="l" rtl="0">
              <a:lnSpc>
                <a:spcPct val="111111"/>
              </a:lnSpc>
              <a:spcBef>
                <a:spcPts val="0"/>
              </a:spcBef>
              <a:spcAft>
                <a:spcPts val="0"/>
              </a:spcAft>
              <a:buClr>
                <a:schemeClr val="dk1"/>
              </a:buClr>
              <a:buSzPct val="100000"/>
              <a:buFont typeface="Calibri"/>
              <a:buNone/>
            </a:pPr>
            <a:r>
              <a:rPr lang="nl-NL" sz="2800" dirty="0"/>
              <a:t>De halveringsdikte van lood voor een bepaald type straling is 4,0 cm. Nu heb je een plaat van 8,0 cm dikte. Hoeveel straling wordt door deze plaat tegengehouden?</a:t>
            </a:r>
            <a:br>
              <a:rPr lang="en-GB" sz="2800" dirty="0"/>
            </a:br>
            <a:endParaRPr sz="2800" dirty="0"/>
          </a:p>
        </p:txBody>
      </p:sp>
      <p:sp>
        <p:nvSpPr>
          <p:cNvPr id="2" name="Tekstvak 1">
            <a:extLst>
              <a:ext uri="{FF2B5EF4-FFF2-40B4-BE49-F238E27FC236}">
                <a16:creationId xmlns:a16="http://schemas.microsoft.com/office/drawing/2014/main" id="{60A470A4-C2FB-F7D9-1E1A-75FD9256A522}"/>
              </a:ext>
            </a:extLst>
          </p:cNvPr>
          <p:cNvSpPr txBox="1"/>
          <p:nvPr/>
        </p:nvSpPr>
        <p:spPr>
          <a:xfrm>
            <a:off x="6827520" y="6407433"/>
            <a:ext cx="2316480" cy="253916"/>
          </a:xfrm>
          <a:prstGeom prst="rect">
            <a:avLst/>
          </a:prstGeom>
          <a:noFill/>
        </p:spPr>
        <p:txBody>
          <a:bodyPr wrap="square" rtlCol="0">
            <a:spAutoFit/>
          </a:bodyPr>
          <a:lstStyle/>
          <a:p>
            <a:pPr marL="0" marR="0" lvl="0" indent="0" algn="r" rtl="0">
              <a:lnSpc>
                <a:spcPct val="100000"/>
              </a:lnSpc>
              <a:spcBef>
                <a:spcPts val="0"/>
              </a:spcBef>
              <a:spcAft>
                <a:spcPts val="0"/>
              </a:spcAft>
              <a:buClr>
                <a:srgbClr val="FFFFFF"/>
              </a:buClr>
              <a:buSzPts val="1050"/>
              <a:buFont typeface="Tahoma"/>
              <a:buNone/>
            </a:pPr>
            <a:r>
              <a:rPr lang="en-GB" sz="1050" b="0" i="0" u="none" strike="noStrike" cap="none" dirty="0">
                <a:solidFill>
                  <a:srgbClr val="FFFFFF"/>
                </a:solidFill>
                <a:latin typeface="Tahoma"/>
                <a:ea typeface="Tahoma"/>
                <a:cs typeface="Tahoma"/>
                <a:sym typeface="Tahoma"/>
              </a:rPr>
              <a:t>www.</a:t>
            </a:r>
            <a:r>
              <a:rPr lang="en-GB" sz="1050" dirty="0">
                <a:solidFill>
                  <a:srgbClr val="FFFFFF"/>
                </a:solidFill>
                <a:latin typeface="Tahoma"/>
                <a:ea typeface="Tahoma"/>
                <a:cs typeface="Tahoma"/>
                <a:sym typeface="Tahoma"/>
              </a:rPr>
              <a:t>diagnostischevragen</a:t>
            </a:r>
            <a:r>
              <a:rPr lang="en-GB" sz="1050" b="0" i="0" u="none" strike="noStrike" cap="none" dirty="0">
                <a:solidFill>
                  <a:srgbClr val="FFFFFF"/>
                </a:solidFill>
                <a:latin typeface="Tahoma"/>
                <a:ea typeface="Tahoma"/>
                <a:cs typeface="Tahoma"/>
                <a:sym typeface="Tahoma"/>
              </a:rPr>
              <a:t>.nl</a:t>
            </a:r>
            <a:endParaRPr lang="en-GB" sz="900" dirty="0"/>
          </a:p>
        </p:txBody>
      </p:sp>
      <p:grpSp>
        <p:nvGrpSpPr>
          <p:cNvPr id="3" name="Groep 2">
            <a:extLst>
              <a:ext uri="{FF2B5EF4-FFF2-40B4-BE49-F238E27FC236}">
                <a16:creationId xmlns:a16="http://schemas.microsoft.com/office/drawing/2014/main" id="{43ED6F86-80B7-D0BA-0942-D8FE8B9441D6}"/>
              </a:ext>
            </a:extLst>
          </p:cNvPr>
          <p:cNvGrpSpPr/>
          <p:nvPr/>
        </p:nvGrpSpPr>
        <p:grpSpPr>
          <a:xfrm>
            <a:off x="806913" y="1697413"/>
            <a:ext cx="908647" cy="908646"/>
            <a:chOff x="947033" y="2362454"/>
            <a:chExt cx="908647" cy="908646"/>
          </a:xfrm>
        </p:grpSpPr>
        <p:sp>
          <p:nvSpPr>
            <p:cNvPr id="4" name="Shape 133">
              <a:extLst>
                <a:ext uri="{FF2B5EF4-FFF2-40B4-BE49-F238E27FC236}">
                  <a16:creationId xmlns:a16="http://schemas.microsoft.com/office/drawing/2014/main" id="{6F54EF48-5F16-71A9-AA8A-E736C17FF9AD}"/>
                </a:ext>
              </a:extLst>
            </p:cNvPr>
            <p:cNvSpPr/>
            <p:nvPr/>
          </p:nvSpPr>
          <p:spPr>
            <a:xfrm>
              <a:off x="947033" y="2362454"/>
              <a:ext cx="908647" cy="908646"/>
            </a:xfrm>
            <a:prstGeom prst="ellipse">
              <a:avLst/>
            </a:prstGeom>
            <a:solidFill>
              <a:srgbClr val="73C3E3"/>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5" name="Shape 134">
              <a:extLst>
                <a:ext uri="{FF2B5EF4-FFF2-40B4-BE49-F238E27FC236}">
                  <a16:creationId xmlns:a16="http://schemas.microsoft.com/office/drawing/2014/main" id="{571FAF83-8306-710C-BFFE-86047959B264}"/>
                </a:ext>
              </a:extLst>
            </p:cNvPr>
            <p:cNvSpPr/>
            <p:nvPr/>
          </p:nvSpPr>
          <p:spPr>
            <a:xfrm>
              <a:off x="1261236" y="2588475"/>
              <a:ext cx="356441" cy="431204"/>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A</a:t>
              </a:r>
            </a:p>
          </p:txBody>
        </p:sp>
      </p:grpSp>
      <p:grpSp>
        <p:nvGrpSpPr>
          <p:cNvPr id="6" name="Groep 5">
            <a:extLst>
              <a:ext uri="{FF2B5EF4-FFF2-40B4-BE49-F238E27FC236}">
                <a16:creationId xmlns:a16="http://schemas.microsoft.com/office/drawing/2014/main" id="{DCEB5DFE-97DA-35AB-3EAD-43C799A3E6FD}"/>
              </a:ext>
            </a:extLst>
          </p:cNvPr>
          <p:cNvGrpSpPr/>
          <p:nvPr/>
        </p:nvGrpSpPr>
        <p:grpSpPr>
          <a:xfrm>
            <a:off x="806912" y="2796079"/>
            <a:ext cx="908647" cy="908646"/>
            <a:chOff x="4665644" y="2362454"/>
            <a:chExt cx="908647" cy="908646"/>
          </a:xfrm>
        </p:grpSpPr>
        <p:sp>
          <p:nvSpPr>
            <p:cNvPr id="7" name="Shape 135">
              <a:extLst>
                <a:ext uri="{FF2B5EF4-FFF2-40B4-BE49-F238E27FC236}">
                  <a16:creationId xmlns:a16="http://schemas.microsoft.com/office/drawing/2014/main" id="{937C7866-B1CA-F30B-8ED3-A3E17D82C97F}"/>
                </a:ext>
              </a:extLst>
            </p:cNvPr>
            <p:cNvSpPr/>
            <p:nvPr/>
          </p:nvSpPr>
          <p:spPr>
            <a:xfrm>
              <a:off x="4665644" y="2362454"/>
              <a:ext cx="908647" cy="908646"/>
            </a:xfrm>
            <a:prstGeom prst="ellipse">
              <a:avLst/>
            </a:prstGeom>
            <a:solidFill>
              <a:srgbClr val="919CE3"/>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8" name="Shape 136">
              <a:extLst>
                <a:ext uri="{FF2B5EF4-FFF2-40B4-BE49-F238E27FC236}">
                  <a16:creationId xmlns:a16="http://schemas.microsoft.com/office/drawing/2014/main" id="{F4DA65A1-A6E6-F05D-7777-A6B49011223D}"/>
                </a:ext>
              </a:extLst>
            </p:cNvPr>
            <p:cNvSpPr/>
            <p:nvPr/>
          </p:nvSpPr>
          <p:spPr>
            <a:xfrm>
              <a:off x="4979847" y="2588475"/>
              <a:ext cx="356441" cy="431204"/>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B</a:t>
              </a:r>
            </a:p>
          </p:txBody>
        </p:sp>
      </p:grpSp>
      <p:grpSp>
        <p:nvGrpSpPr>
          <p:cNvPr id="9" name="Groep 8">
            <a:extLst>
              <a:ext uri="{FF2B5EF4-FFF2-40B4-BE49-F238E27FC236}">
                <a16:creationId xmlns:a16="http://schemas.microsoft.com/office/drawing/2014/main" id="{333ADFB9-58E7-67BF-9917-727F926004D3}"/>
              </a:ext>
            </a:extLst>
          </p:cNvPr>
          <p:cNvGrpSpPr/>
          <p:nvPr/>
        </p:nvGrpSpPr>
        <p:grpSpPr>
          <a:xfrm>
            <a:off x="806911" y="3932065"/>
            <a:ext cx="908647" cy="908646"/>
            <a:chOff x="947033" y="4156948"/>
            <a:chExt cx="908647" cy="908646"/>
          </a:xfrm>
        </p:grpSpPr>
        <p:sp>
          <p:nvSpPr>
            <p:cNvPr id="10" name="Shape 137">
              <a:extLst>
                <a:ext uri="{FF2B5EF4-FFF2-40B4-BE49-F238E27FC236}">
                  <a16:creationId xmlns:a16="http://schemas.microsoft.com/office/drawing/2014/main" id="{005E73E0-166F-8C4D-E54B-6450D3C8D07D}"/>
                </a:ext>
              </a:extLst>
            </p:cNvPr>
            <p:cNvSpPr/>
            <p:nvPr/>
          </p:nvSpPr>
          <p:spPr>
            <a:xfrm>
              <a:off x="947033" y="4156948"/>
              <a:ext cx="908647" cy="908646"/>
            </a:xfrm>
            <a:prstGeom prst="ellipse">
              <a:avLst/>
            </a:prstGeom>
            <a:solidFill>
              <a:srgbClr val="95DF83"/>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11" name="Shape 138">
              <a:extLst>
                <a:ext uri="{FF2B5EF4-FFF2-40B4-BE49-F238E27FC236}">
                  <a16:creationId xmlns:a16="http://schemas.microsoft.com/office/drawing/2014/main" id="{FE5EA819-D5C3-6B2F-068D-057BD5EBDE22}"/>
                </a:ext>
              </a:extLst>
            </p:cNvPr>
            <p:cNvSpPr/>
            <p:nvPr/>
          </p:nvSpPr>
          <p:spPr>
            <a:xfrm>
              <a:off x="1261237" y="4382969"/>
              <a:ext cx="356440" cy="431204"/>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C</a:t>
              </a:r>
            </a:p>
          </p:txBody>
        </p:sp>
      </p:grpSp>
      <p:grpSp>
        <p:nvGrpSpPr>
          <p:cNvPr id="12" name="Groep 11">
            <a:extLst>
              <a:ext uri="{FF2B5EF4-FFF2-40B4-BE49-F238E27FC236}">
                <a16:creationId xmlns:a16="http://schemas.microsoft.com/office/drawing/2014/main" id="{A0FA437E-E313-3092-391A-8F9A028178E2}"/>
              </a:ext>
            </a:extLst>
          </p:cNvPr>
          <p:cNvGrpSpPr/>
          <p:nvPr/>
        </p:nvGrpSpPr>
        <p:grpSpPr>
          <a:xfrm>
            <a:off x="806911" y="5030731"/>
            <a:ext cx="908647" cy="908646"/>
            <a:chOff x="4665644" y="4148177"/>
            <a:chExt cx="908647" cy="908646"/>
          </a:xfrm>
        </p:grpSpPr>
        <p:sp>
          <p:nvSpPr>
            <p:cNvPr id="13" name="Shape 139">
              <a:extLst>
                <a:ext uri="{FF2B5EF4-FFF2-40B4-BE49-F238E27FC236}">
                  <a16:creationId xmlns:a16="http://schemas.microsoft.com/office/drawing/2014/main" id="{9B69FDAC-FD87-4300-DF9B-55DF49ACA062}"/>
                </a:ext>
              </a:extLst>
            </p:cNvPr>
            <p:cNvSpPr/>
            <p:nvPr/>
          </p:nvSpPr>
          <p:spPr>
            <a:xfrm>
              <a:off x="4665644" y="4148177"/>
              <a:ext cx="908647" cy="908646"/>
            </a:xfrm>
            <a:prstGeom prst="ellipse">
              <a:avLst/>
            </a:prstGeom>
            <a:solidFill>
              <a:srgbClr val="E58BA8"/>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14" name="Shape 140">
              <a:extLst>
                <a:ext uri="{FF2B5EF4-FFF2-40B4-BE49-F238E27FC236}">
                  <a16:creationId xmlns:a16="http://schemas.microsoft.com/office/drawing/2014/main" id="{27618266-C537-F779-7A04-B2A190E5E4BD}"/>
                </a:ext>
              </a:extLst>
            </p:cNvPr>
            <p:cNvSpPr/>
            <p:nvPr/>
          </p:nvSpPr>
          <p:spPr>
            <a:xfrm>
              <a:off x="4979848" y="4374198"/>
              <a:ext cx="356440" cy="431204"/>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D</a:t>
              </a:r>
            </a:p>
          </p:txBody>
        </p:sp>
      </p:grpSp>
      <p:sp>
        <p:nvSpPr>
          <p:cNvPr id="15" name="Shape 90">
            <a:extLst>
              <a:ext uri="{FF2B5EF4-FFF2-40B4-BE49-F238E27FC236}">
                <a16:creationId xmlns:a16="http://schemas.microsoft.com/office/drawing/2014/main" id="{2D659E0B-EB6A-D089-63C6-A3D02ABC8C74}"/>
              </a:ext>
            </a:extLst>
          </p:cNvPr>
          <p:cNvSpPr/>
          <p:nvPr/>
        </p:nvSpPr>
        <p:spPr>
          <a:xfrm>
            <a:off x="1958101" y="1874385"/>
            <a:ext cx="6158288" cy="554702"/>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8" tIns="35718" rIns="35718" bIns="35718" anchor="ctr">
            <a:spAutoFit/>
          </a:bodyPr>
          <a:lstStyle/>
          <a:p>
            <a:pPr marL="0" marR="0" lvl="0" indent="0" defTabSz="547687" rtl="0" eaLnBrk="1" fontAlgn="auto" latinLnBrk="0" hangingPunct="0">
              <a:lnSpc>
                <a:spcPct val="120000"/>
              </a:lnSpc>
              <a:spcBef>
                <a:spcPts val="0"/>
              </a:spcBef>
              <a:spcAft>
                <a:spcPts val="0"/>
              </a:spcAft>
              <a:buClrTx/>
              <a:buSzTx/>
              <a:buFontTx/>
              <a:buNone/>
              <a:tabLst/>
              <a:defRPr/>
            </a:pPr>
            <a:r>
              <a:rPr kumimoji="0" lang="nl-NL" sz="2800" b="0" i="0" u="none" strike="noStrike" kern="0" cap="none" spc="0" normalizeH="0" baseline="0" noProof="0" dirty="0">
                <a:ln>
                  <a:noFill/>
                </a:ln>
                <a:solidFill>
                  <a:srgbClr val="000000"/>
                </a:solidFill>
                <a:effectLst/>
                <a:uLnTx/>
                <a:uFillTx/>
                <a:latin typeface="+mj-lt"/>
                <a:cs typeface="Helvetica"/>
                <a:sym typeface="Helvetica"/>
              </a:rPr>
              <a:t>25%</a:t>
            </a:r>
            <a:endParaRPr kumimoji="0" lang="en-GB" sz="2800" b="0" i="0" u="none" strike="noStrike" kern="0" cap="none" spc="0" normalizeH="0" baseline="0" noProof="0" dirty="0">
              <a:ln>
                <a:noFill/>
              </a:ln>
              <a:solidFill>
                <a:srgbClr val="000000"/>
              </a:solidFill>
              <a:effectLst/>
              <a:uLnTx/>
              <a:uFillTx/>
              <a:latin typeface="+mj-lt"/>
              <a:cs typeface="Helvetica"/>
              <a:sym typeface="Helvetica"/>
            </a:endParaRPr>
          </a:p>
        </p:txBody>
      </p:sp>
      <p:sp>
        <p:nvSpPr>
          <p:cNvPr id="16" name="Shape 90">
            <a:extLst>
              <a:ext uri="{FF2B5EF4-FFF2-40B4-BE49-F238E27FC236}">
                <a16:creationId xmlns:a16="http://schemas.microsoft.com/office/drawing/2014/main" id="{41DCA1C4-D7C7-8B9C-D6A3-4291B3F36DB7}"/>
              </a:ext>
            </a:extLst>
          </p:cNvPr>
          <p:cNvSpPr/>
          <p:nvPr/>
        </p:nvSpPr>
        <p:spPr>
          <a:xfrm>
            <a:off x="1958101" y="2929453"/>
            <a:ext cx="6158288" cy="554702"/>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8" tIns="35718" rIns="35718" bIns="35718" anchor="ctr">
            <a:spAutoFit/>
          </a:bodyPr>
          <a:lstStyle/>
          <a:p>
            <a:pPr marL="0" marR="0" lvl="0" indent="0" defTabSz="547687" rtl="0" eaLnBrk="1" fontAlgn="auto" latinLnBrk="0" hangingPunct="0">
              <a:lnSpc>
                <a:spcPct val="120000"/>
              </a:lnSpc>
              <a:spcBef>
                <a:spcPts val="0"/>
              </a:spcBef>
              <a:spcAft>
                <a:spcPts val="0"/>
              </a:spcAft>
              <a:buClrTx/>
              <a:buSzTx/>
              <a:buFontTx/>
              <a:buNone/>
              <a:tabLst/>
              <a:defRPr/>
            </a:pPr>
            <a:r>
              <a:rPr lang="nl-NL" sz="2800" kern="0" dirty="0">
                <a:solidFill>
                  <a:srgbClr val="000000"/>
                </a:solidFill>
                <a:latin typeface="+mj-lt"/>
                <a:cs typeface="Helvetica"/>
                <a:sym typeface="Helvetica"/>
              </a:rPr>
              <a:t>50%</a:t>
            </a:r>
            <a:endParaRPr kumimoji="0" lang="en-GB" sz="2800" b="0" i="0" u="none" strike="noStrike" kern="0" cap="none" spc="0" normalizeH="0" baseline="0" noProof="0" dirty="0">
              <a:ln>
                <a:noFill/>
              </a:ln>
              <a:solidFill>
                <a:srgbClr val="000000"/>
              </a:solidFill>
              <a:effectLst/>
              <a:uLnTx/>
              <a:uFillTx/>
              <a:latin typeface="+mj-lt"/>
              <a:cs typeface="Helvetica"/>
              <a:sym typeface="Helvetica"/>
            </a:endParaRPr>
          </a:p>
        </p:txBody>
      </p:sp>
      <p:sp>
        <p:nvSpPr>
          <p:cNvPr id="17" name="Shape 90">
            <a:extLst>
              <a:ext uri="{FF2B5EF4-FFF2-40B4-BE49-F238E27FC236}">
                <a16:creationId xmlns:a16="http://schemas.microsoft.com/office/drawing/2014/main" id="{6CB2A2E9-8289-D285-19DD-5834818ABBE2}"/>
              </a:ext>
            </a:extLst>
          </p:cNvPr>
          <p:cNvSpPr/>
          <p:nvPr/>
        </p:nvSpPr>
        <p:spPr>
          <a:xfrm>
            <a:off x="1958100" y="4075013"/>
            <a:ext cx="6158289" cy="554702"/>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8" tIns="35718" rIns="35718" bIns="35718" anchor="ctr">
            <a:spAutoFit/>
          </a:bodyPr>
          <a:lstStyle/>
          <a:p>
            <a:pPr marL="0" marR="0" lvl="0" indent="0" defTabSz="547687" rtl="0" eaLnBrk="1" fontAlgn="auto" latinLnBrk="0" hangingPunct="0">
              <a:lnSpc>
                <a:spcPct val="120000"/>
              </a:lnSpc>
              <a:spcBef>
                <a:spcPts val="0"/>
              </a:spcBef>
              <a:spcAft>
                <a:spcPts val="0"/>
              </a:spcAft>
              <a:buClrTx/>
              <a:buSzTx/>
              <a:buFontTx/>
              <a:buNone/>
              <a:tabLst/>
              <a:defRPr/>
            </a:pPr>
            <a:r>
              <a:rPr lang="nl-NL" sz="2800" kern="0" dirty="0">
                <a:solidFill>
                  <a:srgbClr val="000000"/>
                </a:solidFill>
                <a:latin typeface="+mj-lt"/>
                <a:cs typeface="Helvetica"/>
                <a:sym typeface="Helvetica"/>
              </a:rPr>
              <a:t>75%</a:t>
            </a:r>
            <a:endParaRPr kumimoji="0" lang="en-GB" sz="2800" b="0" i="0" u="none" strike="noStrike" kern="0" cap="none" spc="0" normalizeH="0" baseline="0" noProof="0" dirty="0">
              <a:ln>
                <a:noFill/>
              </a:ln>
              <a:solidFill>
                <a:srgbClr val="000000"/>
              </a:solidFill>
              <a:effectLst/>
              <a:uLnTx/>
              <a:uFillTx/>
              <a:latin typeface="+mj-lt"/>
              <a:cs typeface="Helvetica"/>
              <a:sym typeface="Helvetica"/>
            </a:endParaRPr>
          </a:p>
        </p:txBody>
      </p:sp>
      <p:sp>
        <p:nvSpPr>
          <p:cNvPr id="18" name="Shape 90">
            <a:extLst>
              <a:ext uri="{FF2B5EF4-FFF2-40B4-BE49-F238E27FC236}">
                <a16:creationId xmlns:a16="http://schemas.microsoft.com/office/drawing/2014/main" id="{A7F84375-FC8A-00E8-B8BA-91AA004D9384}"/>
              </a:ext>
            </a:extLst>
          </p:cNvPr>
          <p:cNvSpPr/>
          <p:nvPr/>
        </p:nvSpPr>
        <p:spPr>
          <a:xfrm>
            <a:off x="1958100" y="5121090"/>
            <a:ext cx="6158290" cy="554702"/>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8" tIns="35718" rIns="35718" bIns="35718" anchor="ctr">
            <a:spAutoFit/>
          </a:bodyPr>
          <a:lstStyle/>
          <a:p>
            <a:pPr marL="0" marR="0" lvl="0" indent="0" defTabSz="547687" rtl="0" eaLnBrk="1" fontAlgn="auto" latinLnBrk="0" hangingPunct="0">
              <a:lnSpc>
                <a:spcPct val="120000"/>
              </a:lnSpc>
              <a:spcBef>
                <a:spcPts val="0"/>
              </a:spcBef>
              <a:spcAft>
                <a:spcPts val="0"/>
              </a:spcAft>
              <a:buClrTx/>
              <a:buSzTx/>
              <a:buFontTx/>
              <a:buNone/>
              <a:tabLst/>
              <a:defRPr/>
            </a:pPr>
            <a:r>
              <a:rPr kumimoji="0" lang="nl-NL" sz="2800" b="0" i="0" u="none" strike="noStrike" kern="0" cap="none" spc="0" normalizeH="0" baseline="0" noProof="0" dirty="0">
                <a:ln>
                  <a:noFill/>
                </a:ln>
                <a:solidFill>
                  <a:srgbClr val="000000"/>
                </a:solidFill>
                <a:effectLst/>
                <a:uLnTx/>
                <a:uFillTx/>
                <a:latin typeface="+mj-lt"/>
                <a:cs typeface="Helvetica"/>
                <a:sym typeface="Helvetica"/>
              </a:rPr>
              <a:t>100%</a:t>
            </a:r>
            <a:endParaRPr kumimoji="0" lang="en-GB" sz="2800" b="0" i="0" u="none" strike="noStrike" kern="0" cap="none" spc="0" normalizeH="0" baseline="0" noProof="0" dirty="0">
              <a:ln>
                <a:noFill/>
              </a:ln>
              <a:solidFill>
                <a:srgbClr val="000000"/>
              </a:solidFill>
              <a:effectLst/>
              <a:uLnTx/>
              <a:uFillTx/>
              <a:latin typeface="+mj-lt"/>
              <a:cs typeface="Helvetica"/>
              <a:sym typeface="Helvetic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6"/>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134" name="Google Shape;134;p16"/>
          <p:cNvSpPr txBox="1"/>
          <p:nvPr/>
        </p:nvSpPr>
        <p:spPr>
          <a:xfrm>
            <a:off x="6827520" y="6407433"/>
            <a:ext cx="2316600" cy="253800"/>
          </a:xfrm>
          <a:prstGeom prst="rect">
            <a:avLst/>
          </a:prstGeom>
          <a:noFill/>
          <a:ln>
            <a:noFill/>
          </a:ln>
        </p:spPr>
        <p:txBody>
          <a:bodyPr spcFirstLastPara="1" wrap="square" lIns="91425" tIns="45700" rIns="91425" bIns="45700" anchor="t" anchorCtr="0">
            <a:spAutoFit/>
          </a:bodyPr>
          <a:lstStyle/>
          <a:p>
            <a:pPr marL="0" lvl="0" indent="0" algn="r" rtl="0">
              <a:spcBef>
                <a:spcPts val="0"/>
              </a:spcBef>
              <a:spcAft>
                <a:spcPts val="0"/>
              </a:spcAft>
              <a:buClr>
                <a:schemeClr val="lt1"/>
              </a:buClr>
              <a:buSzPts val="1050"/>
              <a:buFont typeface="Tahoma"/>
              <a:buNone/>
            </a:pPr>
            <a:r>
              <a:rPr lang="en-GB" sz="1050">
                <a:solidFill>
                  <a:schemeClr val="lt1"/>
                </a:solidFill>
                <a:latin typeface="Tahoma"/>
                <a:ea typeface="Tahoma"/>
                <a:cs typeface="Tahoma"/>
                <a:sym typeface="Tahoma"/>
              </a:rPr>
              <a:t>www.diagnostischevragen.nl</a:t>
            </a:r>
            <a:endParaRPr/>
          </a:p>
        </p:txBody>
      </p:sp>
      <p:sp>
        <p:nvSpPr>
          <p:cNvPr id="151" name="Google Shape;151;p16"/>
          <p:cNvSpPr txBox="1">
            <a:spLocks noGrp="1"/>
          </p:cNvSpPr>
          <p:nvPr>
            <p:ph type="title"/>
          </p:nvPr>
        </p:nvSpPr>
        <p:spPr>
          <a:xfrm>
            <a:off x="759966" y="369021"/>
            <a:ext cx="8358726" cy="855300"/>
          </a:xfrm>
          <a:prstGeom prst="rect">
            <a:avLst/>
          </a:prstGeom>
          <a:noFill/>
          <a:ln>
            <a:noFill/>
          </a:ln>
        </p:spPr>
        <p:txBody>
          <a:bodyPr spcFirstLastPara="1" wrap="square" lIns="91425" tIns="45700" rIns="91425" bIns="45700" anchor="t" anchorCtr="0">
            <a:noAutofit/>
          </a:bodyPr>
          <a:lstStyle/>
          <a:p>
            <a:pPr marL="0" lvl="0" indent="0" algn="l" rtl="0">
              <a:lnSpc>
                <a:spcPct val="111111"/>
              </a:lnSpc>
              <a:spcBef>
                <a:spcPts val="0"/>
              </a:spcBef>
              <a:spcAft>
                <a:spcPts val="0"/>
              </a:spcAft>
              <a:buClr>
                <a:schemeClr val="dk1"/>
              </a:buClr>
              <a:buSzPct val="100000"/>
              <a:buFont typeface="Calibri"/>
              <a:buNone/>
            </a:pPr>
            <a:r>
              <a:rPr lang="nl-NL" sz="2400" kern="1200" dirty="0">
                <a:solidFill>
                  <a:srgbClr val="000000"/>
                </a:solidFill>
                <a:effectLst/>
                <a:latin typeface="Calibri Light" panose="020F0302020204030204" pitchFamily="34" charset="0"/>
                <a:ea typeface="+mj-ea"/>
                <a:cs typeface="+mj-cs"/>
              </a:rPr>
              <a:t>Je hebt je arm gebroken en je laat een röntgenfoto maken. </a:t>
            </a:r>
            <a:br>
              <a:rPr lang="nl-NL" sz="2400" kern="1200" dirty="0">
                <a:solidFill>
                  <a:srgbClr val="000000"/>
                </a:solidFill>
                <a:effectLst/>
                <a:latin typeface="Calibri Light" panose="020F0302020204030204" pitchFamily="34" charset="0"/>
                <a:ea typeface="+mj-ea"/>
                <a:cs typeface="+mj-cs"/>
              </a:rPr>
            </a:br>
            <a:r>
              <a:rPr lang="nl-NL" sz="2400" kern="1200" dirty="0">
                <a:solidFill>
                  <a:srgbClr val="000000"/>
                </a:solidFill>
                <a:effectLst/>
                <a:latin typeface="Calibri Light" panose="020F0302020204030204" pitchFamily="34" charset="0"/>
                <a:ea typeface="+mj-ea"/>
                <a:cs typeface="+mj-cs"/>
              </a:rPr>
              <a:t>Welke uitspraak/uitspraken zijn waar?</a:t>
            </a:r>
            <a:br>
              <a:rPr lang="nl-NL" sz="2400" kern="1200" dirty="0">
                <a:solidFill>
                  <a:srgbClr val="000000"/>
                </a:solidFill>
                <a:effectLst/>
                <a:latin typeface="Calibri Light" panose="020F0302020204030204" pitchFamily="34" charset="0"/>
                <a:ea typeface="+mj-ea"/>
                <a:cs typeface="+mj-cs"/>
              </a:rPr>
            </a:br>
            <a:r>
              <a:rPr lang="nl-NL" sz="2400" kern="1200" dirty="0">
                <a:solidFill>
                  <a:srgbClr val="000000"/>
                </a:solidFill>
                <a:effectLst/>
                <a:latin typeface="Calibri Light" panose="020F0302020204030204" pitchFamily="34" charset="0"/>
                <a:ea typeface="+mj-ea"/>
                <a:cs typeface="+mj-cs"/>
              </a:rPr>
              <a:t>A: Door de röntgenfoto ben je zelf een bron van straling </a:t>
            </a:r>
            <a:br>
              <a:rPr lang="nl-NL" sz="2400" kern="1200" dirty="0">
                <a:solidFill>
                  <a:srgbClr val="000000"/>
                </a:solidFill>
                <a:effectLst/>
                <a:latin typeface="Calibri Light" panose="020F0302020204030204" pitchFamily="34" charset="0"/>
                <a:ea typeface="+mj-ea"/>
                <a:cs typeface="+mj-cs"/>
              </a:rPr>
            </a:br>
            <a:r>
              <a:rPr lang="nl-NL" sz="2400" kern="1200" dirty="0">
                <a:solidFill>
                  <a:srgbClr val="000000"/>
                </a:solidFill>
                <a:effectLst/>
                <a:latin typeface="Calibri Light" panose="020F0302020204030204" pitchFamily="34" charset="0"/>
                <a:ea typeface="+mj-ea"/>
                <a:cs typeface="+mj-cs"/>
              </a:rPr>
              <a:t>geworden.</a:t>
            </a:r>
            <a:br>
              <a:rPr lang="nl-NL" sz="2400" kern="1200" dirty="0">
                <a:solidFill>
                  <a:srgbClr val="000000"/>
                </a:solidFill>
                <a:effectLst/>
                <a:latin typeface="Calibri Light" panose="020F0302020204030204" pitchFamily="34" charset="0"/>
                <a:ea typeface="+mj-ea"/>
                <a:cs typeface="+mj-cs"/>
              </a:rPr>
            </a:br>
            <a:r>
              <a:rPr lang="nl-NL" sz="2400" kern="1200" dirty="0">
                <a:solidFill>
                  <a:srgbClr val="000000"/>
                </a:solidFill>
                <a:effectLst/>
                <a:latin typeface="Calibri Light" panose="020F0302020204030204" pitchFamily="34" charset="0"/>
                <a:ea typeface="+mj-ea"/>
                <a:cs typeface="+mj-cs"/>
              </a:rPr>
              <a:t>B: Door de röntgenfoto zijn je cellen (licht) beschadigd geraakt.</a:t>
            </a:r>
            <a:br>
              <a:rPr lang="nl-NL" sz="2400" kern="1200" dirty="0">
                <a:solidFill>
                  <a:srgbClr val="000000"/>
                </a:solidFill>
                <a:effectLst/>
                <a:latin typeface="Calibri Light" panose="020F0302020204030204" pitchFamily="34" charset="0"/>
                <a:ea typeface="+mj-ea"/>
                <a:cs typeface="+mj-cs"/>
              </a:rPr>
            </a:br>
            <a:br>
              <a:rPr lang="en-GB" sz="2400" dirty="0"/>
            </a:br>
            <a:endParaRPr sz="2400" dirty="0"/>
          </a:p>
        </p:txBody>
      </p:sp>
      <p:grpSp>
        <p:nvGrpSpPr>
          <p:cNvPr id="2" name="Groep 1">
            <a:extLst>
              <a:ext uri="{FF2B5EF4-FFF2-40B4-BE49-F238E27FC236}">
                <a16:creationId xmlns:a16="http://schemas.microsoft.com/office/drawing/2014/main" id="{75E6A7C8-784B-703B-A0A6-5DD3E0E09D80}"/>
              </a:ext>
            </a:extLst>
          </p:cNvPr>
          <p:cNvGrpSpPr/>
          <p:nvPr/>
        </p:nvGrpSpPr>
        <p:grpSpPr>
          <a:xfrm>
            <a:off x="759966" y="2676728"/>
            <a:ext cx="908647" cy="908646"/>
            <a:chOff x="947033" y="2362454"/>
            <a:chExt cx="908647" cy="908646"/>
          </a:xfrm>
        </p:grpSpPr>
        <p:sp>
          <p:nvSpPr>
            <p:cNvPr id="3" name="Shape 133">
              <a:extLst>
                <a:ext uri="{FF2B5EF4-FFF2-40B4-BE49-F238E27FC236}">
                  <a16:creationId xmlns:a16="http://schemas.microsoft.com/office/drawing/2014/main" id="{BFBDF00C-2FB1-EC5E-058E-7E104B5BA0B1}"/>
                </a:ext>
              </a:extLst>
            </p:cNvPr>
            <p:cNvSpPr/>
            <p:nvPr/>
          </p:nvSpPr>
          <p:spPr>
            <a:xfrm>
              <a:off x="947033" y="2362454"/>
              <a:ext cx="908647" cy="908646"/>
            </a:xfrm>
            <a:prstGeom prst="ellipse">
              <a:avLst/>
            </a:prstGeom>
            <a:solidFill>
              <a:srgbClr val="73C3E3"/>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4" name="Shape 134">
              <a:extLst>
                <a:ext uri="{FF2B5EF4-FFF2-40B4-BE49-F238E27FC236}">
                  <a16:creationId xmlns:a16="http://schemas.microsoft.com/office/drawing/2014/main" id="{180342A2-F346-C368-AB9C-E0C8CAEB4E56}"/>
                </a:ext>
              </a:extLst>
            </p:cNvPr>
            <p:cNvSpPr/>
            <p:nvPr/>
          </p:nvSpPr>
          <p:spPr>
            <a:xfrm>
              <a:off x="1261236" y="2588475"/>
              <a:ext cx="356441" cy="431204"/>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A</a:t>
              </a:r>
            </a:p>
          </p:txBody>
        </p:sp>
      </p:grpSp>
      <p:grpSp>
        <p:nvGrpSpPr>
          <p:cNvPr id="5" name="Groep 4">
            <a:extLst>
              <a:ext uri="{FF2B5EF4-FFF2-40B4-BE49-F238E27FC236}">
                <a16:creationId xmlns:a16="http://schemas.microsoft.com/office/drawing/2014/main" id="{DECD547F-FC61-4687-DD55-9E961A81E040}"/>
              </a:ext>
            </a:extLst>
          </p:cNvPr>
          <p:cNvGrpSpPr/>
          <p:nvPr/>
        </p:nvGrpSpPr>
        <p:grpSpPr>
          <a:xfrm>
            <a:off x="4661498" y="2716886"/>
            <a:ext cx="908647" cy="908646"/>
            <a:chOff x="4665644" y="2362454"/>
            <a:chExt cx="908647" cy="908646"/>
          </a:xfrm>
        </p:grpSpPr>
        <p:sp>
          <p:nvSpPr>
            <p:cNvPr id="6" name="Shape 135">
              <a:extLst>
                <a:ext uri="{FF2B5EF4-FFF2-40B4-BE49-F238E27FC236}">
                  <a16:creationId xmlns:a16="http://schemas.microsoft.com/office/drawing/2014/main" id="{80504D9A-7FD8-6393-90FE-1E5AD713C44A}"/>
                </a:ext>
              </a:extLst>
            </p:cNvPr>
            <p:cNvSpPr/>
            <p:nvPr/>
          </p:nvSpPr>
          <p:spPr>
            <a:xfrm>
              <a:off x="4665644" y="2362454"/>
              <a:ext cx="908647" cy="908646"/>
            </a:xfrm>
            <a:prstGeom prst="ellipse">
              <a:avLst/>
            </a:prstGeom>
            <a:solidFill>
              <a:srgbClr val="919CE3"/>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7" name="Shape 136">
              <a:extLst>
                <a:ext uri="{FF2B5EF4-FFF2-40B4-BE49-F238E27FC236}">
                  <a16:creationId xmlns:a16="http://schemas.microsoft.com/office/drawing/2014/main" id="{13938254-92B2-8857-9C02-4D14A56AE868}"/>
                </a:ext>
              </a:extLst>
            </p:cNvPr>
            <p:cNvSpPr/>
            <p:nvPr/>
          </p:nvSpPr>
          <p:spPr>
            <a:xfrm>
              <a:off x="4979847" y="2588475"/>
              <a:ext cx="356441" cy="431204"/>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B</a:t>
              </a:r>
            </a:p>
          </p:txBody>
        </p:sp>
      </p:grpSp>
      <p:grpSp>
        <p:nvGrpSpPr>
          <p:cNvPr id="8" name="Groep 7">
            <a:extLst>
              <a:ext uri="{FF2B5EF4-FFF2-40B4-BE49-F238E27FC236}">
                <a16:creationId xmlns:a16="http://schemas.microsoft.com/office/drawing/2014/main" id="{EB78AC5C-AB21-BF41-7248-9CC90C2DF776}"/>
              </a:ext>
            </a:extLst>
          </p:cNvPr>
          <p:cNvGrpSpPr/>
          <p:nvPr/>
        </p:nvGrpSpPr>
        <p:grpSpPr>
          <a:xfrm>
            <a:off x="759966" y="4471222"/>
            <a:ext cx="908647" cy="908646"/>
            <a:chOff x="947033" y="4156948"/>
            <a:chExt cx="908647" cy="908646"/>
          </a:xfrm>
        </p:grpSpPr>
        <p:sp>
          <p:nvSpPr>
            <p:cNvPr id="9" name="Shape 137">
              <a:extLst>
                <a:ext uri="{FF2B5EF4-FFF2-40B4-BE49-F238E27FC236}">
                  <a16:creationId xmlns:a16="http://schemas.microsoft.com/office/drawing/2014/main" id="{6BD02FE7-8631-6235-8F47-A2E7A9509207}"/>
                </a:ext>
              </a:extLst>
            </p:cNvPr>
            <p:cNvSpPr/>
            <p:nvPr/>
          </p:nvSpPr>
          <p:spPr>
            <a:xfrm>
              <a:off x="947033" y="4156948"/>
              <a:ext cx="908647" cy="908646"/>
            </a:xfrm>
            <a:prstGeom prst="ellipse">
              <a:avLst/>
            </a:prstGeom>
            <a:solidFill>
              <a:srgbClr val="95DF83"/>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10" name="Shape 138">
              <a:extLst>
                <a:ext uri="{FF2B5EF4-FFF2-40B4-BE49-F238E27FC236}">
                  <a16:creationId xmlns:a16="http://schemas.microsoft.com/office/drawing/2014/main" id="{FC4124B9-5969-C346-DEC5-485D7B9D267E}"/>
                </a:ext>
              </a:extLst>
            </p:cNvPr>
            <p:cNvSpPr/>
            <p:nvPr/>
          </p:nvSpPr>
          <p:spPr>
            <a:xfrm>
              <a:off x="1261237" y="4382969"/>
              <a:ext cx="356440" cy="431204"/>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C</a:t>
              </a:r>
            </a:p>
          </p:txBody>
        </p:sp>
      </p:grpSp>
      <p:grpSp>
        <p:nvGrpSpPr>
          <p:cNvPr id="11" name="Groep 10">
            <a:extLst>
              <a:ext uri="{FF2B5EF4-FFF2-40B4-BE49-F238E27FC236}">
                <a16:creationId xmlns:a16="http://schemas.microsoft.com/office/drawing/2014/main" id="{8B3B2D8D-21DC-C897-A3EA-1642A383B725}"/>
              </a:ext>
            </a:extLst>
          </p:cNvPr>
          <p:cNvGrpSpPr/>
          <p:nvPr/>
        </p:nvGrpSpPr>
        <p:grpSpPr>
          <a:xfrm>
            <a:off x="4661672" y="4486794"/>
            <a:ext cx="908647" cy="908646"/>
            <a:chOff x="4665644" y="4148177"/>
            <a:chExt cx="908647" cy="908646"/>
          </a:xfrm>
        </p:grpSpPr>
        <p:sp>
          <p:nvSpPr>
            <p:cNvPr id="12" name="Shape 139">
              <a:extLst>
                <a:ext uri="{FF2B5EF4-FFF2-40B4-BE49-F238E27FC236}">
                  <a16:creationId xmlns:a16="http://schemas.microsoft.com/office/drawing/2014/main" id="{C5DD99C5-0C04-E17E-E364-F0D7F1C1E10F}"/>
                </a:ext>
              </a:extLst>
            </p:cNvPr>
            <p:cNvSpPr/>
            <p:nvPr/>
          </p:nvSpPr>
          <p:spPr>
            <a:xfrm>
              <a:off x="4665644" y="4148177"/>
              <a:ext cx="908647" cy="908646"/>
            </a:xfrm>
            <a:prstGeom prst="ellipse">
              <a:avLst/>
            </a:prstGeom>
            <a:solidFill>
              <a:srgbClr val="E58BA8"/>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13" name="Shape 140">
              <a:extLst>
                <a:ext uri="{FF2B5EF4-FFF2-40B4-BE49-F238E27FC236}">
                  <a16:creationId xmlns:a16="http://schemas.microsoft.com/office/drawing/2014/main" id="{C5EAEEBA-BB63-2E7F-432F-2CED7F7B61E7}"/>
                </a:ext>
              </a:extLst>
            </p:cNvPr>
            <p:cNvSpPr/>
            <p:nvPr/>
          </p:nvSpPr>
          <p:spPr>
            <a:xfrm>
              <a:off x="4979848" y="4374198"/>
              <a:ext cx="356440" cy="431204"/>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D</a:t>
              </a:r>
            </a:p>
          </p:txBody>
        </p:sp>
      </p:grpSp>
      <p:sp>
        <p:nvSpPr>
          <p:cNvPr id="14" name="Tekstvak 13">
            <a:extLst>
              <a:ext uri="{FF2B5EF4-FFF2-40B4-BE49-F238E27FC236}">
                <a16:creationId xmlns:a16="http://schemas.microsoft.com/office/drawing/2014/main" id="{691EB7CE-F3DB-EBB2-7952-3B7E79092EB9}"/>
              </a:ext>
            </a:extLst>
          </p:cNvPr>
          <p:cNvSpPr txBox="1"/>
          <p:nvPr/>
        </p:nvSpPr>
        <p:spPr>
          <a:xfrm>
            <a:off x="1744813" y="2829806"/>
            <a:ext cx="2444908" cy="954107"/>
          </a:xfrm>
          <a:prstGeom prst="rect">
            <a:avLst/>
          </a:prstGeom>
          <a:noFill/>
        </p:spPr>
        <p:txBody>
          <a:bodyPr wrap="square">
            <a:spAutoFit/>
          </a:bodyPr>
          <a:lstStyle/>
          <a:p>
            <a:r>
              <a:rPr kumimoji="0" lang="nl-NL" sz="2800" b="0" i="0" u="none" strike="noStrike" kern="1200" cap="none" spc="0" normalizeH="0" baseline="0" noProof="0" dirty="0">
                <a:ln>
                  <a:noFill/>
                </a:ln>
                <a:solidFill>
                  <a:srgbClr val="000000"/>
                </a:solidFill>
                <a:effectLst/>
                <a:uLnTx/>
                <a:uFillTx/>
                <a:latin typeface="Calibri Light" panose="020F0302020204030204" pitchFamily="34" charset="0"/>
                <a:ea typeface="+mj-ea"/>
                <a:cs typeface="+mj-cs"/>
              </a:rPr>
              <a:t>A is waar, B is onwaar</a:t>
            </a:r>
            <a:endParaRPr lang="nl-NL" baseline="-25000" dirty="0"/>
          </a:p>
        </p:txBody>
      </p:sp>
      <p:sp>
        <p:nvSpPr>
          <p:cNvPr id="15" name="Tekstvak 14">
            <a:extLst>
              <a:ext uri="{FF2B5EF4-FFF2-40B4-BE49-F238E27FC236}">
                <a16:creationId xmlns:a16="http://schemas.microsoft.com/office/drawing/2014/main" id="{5BEE715F-1B8E-DF21-8467-AB00C86D95F8}"/>
              </a:ext>
            </a:extLst>
          </p:cNvPr>
          <p:cNvSpPr txBox="1"/>
          <p:nvPr/>
        </p:nvSpPr>
        <p:spPr>
          <a:xfrm>
            <a:off x="5692434" y="2869441"/>
            <a:ext cx="1486761" cy="1384995"/>
          </a:xfrm>
          <a:prstGeom prst="rect">
            <a:avLst/>
          </a:prstGeom>
          <a:noFill/>
        </p:spPr>
        <p:txBody>
          <a:bodyPr wrap="square">
            <a:spAutoFit/>
          </a:bodyPr>
          <a:lstStyle/>
          <a:p>
            <a:r>
              <a:rPr kumimoji="0" lang="nl-NL" sz="2800" b="0" i="0" u="none" strike="noStrike" kern="1200" cap="none" spc="0" normalizeH="0" baseline="0" noProof="0" dirty="0">
                <a:ln>
                  <a:noFill/>
                </a:ln>
                <a:solidFill>
                  <a:srgbClr val="000000"/>
                </a:solidFill>
                <a:effectLst/>
                <a:uLnTx/>
                <a:uFillTx/>
                <a:latin typeface="Calibri Light" panose="020F0302020204030204" pitchFamily="34" charset="0"/>
                <a:ea typeface="+mj-ea"/>
                <a:cs typeface="+mj-cs"/>
              </a:rPr>
              <a:t>A is onwaar, B is waar</a:t>
            </a:r>
            <a:endParaRPr lang="nl-NL" baseline="-25000" dirty="0"/>
          </a:p>
        </p:txBody>
      </p:sp>
      <p:sp>
        <p:nvSpPr>
          <p:cNvPr id="16" name="Tekstvak 15">
            <a:extLst>
              <a:ext uri="{FF2B5EF4-FFF2-40B4-BE49-F238E27FC236}">
                <a16:creationId xmlns:a16="http://schemas.microsoft.com/office/drawing/2014/main" id="{6B0249AA-1130-B85A-9D36-2206E1AF2D58}"/>
              </a:ext>
            </a:extLst>
          </p:cNvPr>
          <p:cNvSpPr txBox="1"/>
          <p:nvPr/>
        </p:nvSpPr>
        <p:spPr>
          <a:xfrm>
            <a:off x="5692434" y="4712815"/>
            <a:ext cx="2703378" cy="954107"/>
          </a:xfrm>
          <a:prstGeom prst="rect">
            <a:avLst/>
          </a:prstGeom>
          <a:noFill/>
        </p:spPr>
        <p:txBody>
          <a:bodyPr wrap="square">
            <a:spAutoFit/>
          </a:bodyPr>
          <a:lstStyle/>
          <a:p>
            <a:r>
              <a:rPr kumimoji="0" lang="nl-NL" sz="2800" b="0" i="0" u="none" strike="noStrike" kern="1200" cap="none" spc="0" normalizeH="0" baseline="0" noProof="0" dirty="0">
                <a:ln>
                  <a:noFill/>
                </a:ln>
                <a:solidFill>
                  <a:srgbClr val="000000"/>
                </a:solidFill>
                <a:effectLst/>
                <a:uLnTx/>
                <a:uFillTx/>
                <a:latin typeface="Calibri Light" panose="020F0302020204030204" pitchFamily="34" charset="0"/>
                <a:ea typeface="+mj-ea"/>
                <a:cs typeface="+mj-cs"/>
              </a:rPr>
              <a:t>A is onwaar, B is onwaar</a:t>
            </a:r>
            <a:endParaRPr lang="nl-NL" dirty="0"/>
          </a:p>
        </p:txBody>
      </p:sp>
      <p:sp>
        <p:nvSpPr>
          <p:cNvPr id="17" name="Tekstvak 16">
            <a:extLst>
              <a:ext uri="{FF2B5EF4-FFF2-40B4-BE49-F238E27FC236}">
                <a16:creationId xmlns:a16="http://schemas.microsoft.com/office/drawing/2014/main" id="{81FF55D9-FE0E-0E4C-E882-358AF4CB7A50}"/>
              </a:ext>
            </a:extLst>
          </p:cNvPr>
          <p:cNvSpPr txBox="1"/>
          <p:nvPr/>
        </p:nvSpPr>
        <p:spPr>
          <a:xfrm>
            <a:off x="1790728" y="4667072"/>
            <a:ext cx="2013176" cy="954107"/>
          </a:xfrm>
          <a:prstGeom prst="rect">
            <a:avLst/>
          </a:prstGeom>
          <a:noFill/>
        </p:spPr>
        <p:txBody>
          <a:bodyPr wrap="square">
            <a:spAutoFit/>
          </a:bodyPr>
          <a:lstStyle/>
          <a:p>
            <a:r>
              <a:rPr kumimoji="0" lang="nl-NL" sz="2800" b="0" i="0" u="none" strike="noStrike" kern="1200" cap="none" spc="0" normalizeH="0" baseline="0" noProof="0" dirty="0">
                <a:ln>
                  <a:noFill/>
                </a:ln>
                <a:solidFill>
                  <a:srgbClr val="000000"/>
                </a:solidFill>
                <a:effectLst/>
                <a:uLnTx/>
                <a:uFillTx/>
                <a:latin typeface="Calibri Light" panose="020F0302020204030204" pitchFamily="34" charset="0"/>
                <a:ea typeface="+mj-ea"/>
                <a:cs typeface="+mj-cs"/>
              </a:rPr>
              <a:t>A is waar, B is waar</a:t>
            </a:r>
            <a:endParaRPr lang="nl-NL" baseline="-25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17"/>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157" name="Google Shape;157;p17"/>
          <p:cNvSpPr txBox="1"/>
          <p:nvPr/>
        </p:nvSpPr>
        <p:spPr>
          <a:xfrm>
            <a:off x="6827520" y="6407433"/>
            <a:ext cx="2316600" cy="253800"/>
          </a:xfrm>
          <a:prstGeom prst="rect">
            <a:avLst/>
          </a:prstGeom>
          <a:noFill/>
          <a:ln>
            <a:noFill/>
          </a:ln>
        </p:spPr>
        <p:txBody>
          <a:bodyPr spcFirstLastPara="1" wrap="square" lIns="91425" tIns="45700" rIns="91425" bIns="45700" anchor="t" anchorCtr="0">
            <a:spAutoFit/>
          </a:bodyPr>
          <a:lstStyle/>
          <a:p>
            <a:pPr marL="0" lvl="0" indent="0" algn="r" rtl="0">
              <a:spcBef>
                <a:spcPts val="0"/>
              </a:spcBef>
              <a:spcAft>
                <a:spcPts val="0"/>
              </a:spcAft>
              <a:buClr>
                <a:schemeClr val="lt1"/>
              </a:buClr>
              <a:buSzPts val="1050"/>
              <a:buFont typeface="Tahoma"/>
              <a:buNone/>
            </a:pPr>
            <a:r>
              <a:rPr lang="en-GB" sz="1050">
                <a:solidFill>
                  <a:schemeClr val="lt1"/>
                </a:solidFill>
                <a:latin typeface="Tahoma"/>
                <a:ea typeface="Tahoma"/>
                <a:cs typeface="Tahoma"/>
                <a:sym typeface="Tahoma"/>
              </a:rPr>
              <a:t>www.diagnostischevragen.nl</a:t>
            </a:r>
            <a:endParaRPr/>
          </a:p>
        </p:txBody>
      </p:sp>
      <p:sp>
        <p:nvSpPr>
          <p:cNvPr id="174" name="Google Shape;174;p17"/>
          <p:cNvSpPr txBox="1">
            <a:spLocks noGrp="1"/>
          </p:cNvSpPr>
          <p:nvPr>
            <p:ph type="title"/>
          </p:nvPr>
        </p:nvSpPr>
        <p:spPr>
          <a:xfrm>
            <a:off x="661737" y="396260"/>
            <a:ext cx="8177582" cy="855300"/>
          </a:xfrm>
          <a:prstGeom prst="rect">
            <a:avLst/>
          </a:prstGeom>
          <a:noFill/>
          <a:ln>
            <a:noFill/>
          </a:ln>
        </p:spPr>
        <p:txBody>
          <a:bodyPr spcFirstLastPara="1" wrap="square" lIns="91425" tIns="45700" rIns="91425" bIns="45700" anchor="t" anchorCtr="0">
            <a:noAutofit/>
          </a:bodyPr>
          <a:lstStyle/>
          <a:p>
            <a:pPr marL="0" lvl="0" indent="0" algn="l" rtl="0">
              <a:lnSpc>
                <a:spcPct val="111111"/>
              </a:lnSpc>
              <a:spcBef>
                <a:spcPts val="0"/>
              </a:spcBef>
              <a:spcAft>
                <a:spcPts val="0"/>
              </a:spcAft>
              <a:buClr>
                <a:schemeClr val="dk1"/>
              </a:buClr>
              <a:buSzPct val="100000"/>
              <a:buFont typeface="Calibri"/>
              <a:buNone/>
            </a:pPr>
            <a:r>
              <a:rPr lang="nl-NL" sz="2800" dirty="0"/>
              <a:t>Je hebt 1000 kernen van een radioactieve stof. Na één halveringstijd heb je ongeveer:</a:t>
            </a:r>
            <a:br>
              <a:rPr lang="en-GB" sz="2800" dirty="0"/>
            </a:br>
            <a:endParaRPr sz="2800" dirty="0"/>
          </a:p>
        </p:txBody>
      </p:sp>
      <p:grpSp>
        <p:nvGrpSpPr>
          <p:cNvPr id="2" name="Groep 1">
            <a:extLst>
              <a:ext uri="{FF2B5EF4-FFF2-40B4-BE49-F238E27FC236}">
                <a16:creationId xmlns:a16="http://schemas.microsoft.com/office/drawing/2014/main" id="{E86DBF08-E290-375F-0BFB-14951E67A791}"/>
              </a:ext>
            </a:extLst>
          </p:cNvPr>
          <p:cNvGrpSpPr/>
          <p:nvPr/>
        </p:nvGrpSpPr>
        <p:grpSpPr>
          <a:xfrm>
            <a:off x="806913" y="1697413"/>
            <a:ext cx="908647" cy="908646"/>
            <a:chOff x="947033" y="2362454"/>
            <a:chExt cx="908647" cy="908646"/>
          </a:xfrm>
        </p:grpSpPr>
        <p:sp>
          <p:nvSpPr>
            <p:cNvPr id="3" name="Shape 133">
              <a:extLst>
                <a:ext uri="{FF2B5EF4-FFF2-40B4-BE49-F238E27FC236}">
                  <a16:creationId xmlns:a16="http://schemas.microsoft.com/office/drawing/2014/main" id="{8D376E97-A196-FC96-B7C4-460D248B7DF3}"/>
                </a:ext>
              </a:extLst>
            </p:cNvPr>
            <p:cNvSpPr/>
            <p:nvPr/>
          </p:nvSpPr>
          <p:spPr>
            <a:xfrm>
              <a:off x="947033" y="2362454"/>
              <a:ext cx="908647" cy="908646"/>
            </a:xfrm>
            <a:prstGeom prst="ellipse">
              <a:avLst/>
            </a:prstGeom>
            <a:solidFill>
              <a:srgbClr val="73C3E3"/>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4" name="Shape 134">
              <a:extLst>
                <a:ext uri="{FF2B5EF4-FFF2-40B4-BE49-F238E27FC236}">
                  <a16:creationId xmlns:a16="http://schemas.microsoft.com/office/drawing/2014/main" id="{099843C4-F4B8-80C8-1589-B08D2E0D3714}"/>
                </a:ext>
              </a:extLst>
            </p:cNvPr>
            <p:cNvSpPr/>
            <p:nvPr/>
          </p:nvSpPr>
          <p:spPr>
            <a:xfrm>
              <a:off x="1261236" y="2588475"/>
              <a:ext cx="356441" cy="431204"/>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A</a:t>
              </a:r>
            </a:p>
          </p:txBody>
        </p:sp>
      </p:grpSp>
      <p:grpSp>
        <p:nvGrpSpPr>
          <p:cNvPr id="5" name="Groep 4">
            <a:extLst>
              <a:ext uri="{FF2B5EF4-FFF2-40B4-BE49-F238E27FC236}">
                <a16:creationId xmlns:a16="http://schemas.microsoft.com/office/drawing/2014/main" id="{145401F6-3989-39DA-27F1-C6EB3EB03D1C}"/>
              </a:ext>
            </a:extLst>
          </p:cNvPr>
          <p:cNvGrpSpPr/>
          <p:nvPr/>
        </p:nvGrpSpPr>
        <p:grpSpPr>
          <a:xfrm>
            <a:off x="806912" y="2796079"/>
            <a:ext cx="908647" cy="908646"/>
            <a:chOff x="4665644" y="2362454"/>
            <a:chExt cx="908647" cy="908646"/>
          </a:xfrm>
        </p:grpSpPr>
        <p:sp>
          <p:nvSpPr>
            <p:cNvPr id="6" name="Shape 135">
              <a:extLst>
                <a:ext uri="{FF2B5EF4-FFF2-40B4-BE49-F238E27FC236}">
                  <a16:creationId xmlns:a16="http://schemas.microsoft.com/office/drawing/2014/main" id="{2C2CDEF0-1C4E-9935-C610-D7FF9D348A7D}"/>
                </a:ext>
              </a:extLst>
            </p:cNvPr>
            <p:cNvSpPr/>
            <p:nvPr/>
          </p:nvSpPr>
          <p:spPr>
            <a:xfrm>
              <a:off x="4665644" y="2362454"/>
              <a:ext cx="908647" cy="908646"/>
            </a:xfrm>
            <a:prstGeom prst="ellipse">
              <a:avLst/>
            </a:prstGeom>
            <a:solidFill>
              <a:srgbClr val="919CE3"/>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7" name="Shape 136">
              <a:extLst>
                <a:ext uri="{FF2B5EF4-FFF2-40B4-BE49-F238E27FC236}">
                  <a16:creationId xmlns:a16="http://schemas.microsoft.com/office/drawing/2014/main" id="{5CE86B43-F044-26B5-BB4A-529BECD3ECE9}"/>
                </a:ext>
              </a:extLst>
            </p:cNvPr>
            <p:cNvSpPr/>
            <p:nvPr/>
          </p:nvSpPr>
          <p:spPr>
            <a:xfrm>
              <a:off x="4979847" y="2588475"/>
              <a:ext cx="356441" cy="431204"/>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B</a:t>
              </a:r>
            </a:p>
          </p:txBody>
        </p:sp>
      </p:grpSp>
      <p:grpSp>
        <p:nvGrpSpPr>
          <p:cNvPr id="8" name="Groep 7">
            <a:extLst>
              <a:ext uri="{FF2B5EF4-FFF2-40B4-BE49-F238E27FC236}">
                <a16:creationId xmlns:a16="http://schemas.microsoft.com/office/drawing/2014/main" id="{C9B32B6D-E25A-A229-B184-D98D9D2F4C97}"/>
              </a:ext>
            </a:extLst>
          </p:cNvPr>
          <p:cNvGrpSpPr/>
          <p:nvPr/>
        </p:nvGrpSpPr>
        <p:grpSpPr>
          <a:xfrm>
            <a:off x="806911" y="3932065"/>
            <a:ext cx="908647" cy="908646"/>
            <a:chOff x="947033" y="4156948"/>
            <a:chExt cx="908647" cy="908646"/>
          </a:xfrm>
        </p:grpSpPr>
        <p:sp>
          <p:nvSpPr>
            <p:cNvPr id="9" name="Shape 137">
              <a:extLst>
                <a:ext uri="{FF2B5EF4-FFF2-40B4-BE49-F238E27FC236}">
                  <a16:creationId xmlns:a16="http://schemas.microsoft.com/office/drawing/2014/main" id="{91FEDD05-467A-45FA-DF7C-A870713FC2BC}"/>
                </a:ext>
              </a:extLst>
            </p:cNvPr>
            <p:cNvSpPr/>
            <p:nvPr/>
          </p:nvSpPr>
          <p:spPr>
            <a:xfrm>
              <a:off x="947033" y="4156948"/>
              <a:ext cx="908647" cy="908646"/>
            </a:xfrm>
            <a:prstGeom prst="ellipse">
              <a:avLst/>
            </a:prstGeom>
            <a:solidFill>
              <a:srgbClr val="95DF83"/>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10" name="Shape 138">
              <a:extLst>
                <a:ext uri="{FF2B5EF4-FFF2-40B4-BE49-F238E27FC236}">
                  <a16:creationId xmlns:a16="http://schemas.microsoft.com/office/drawing/2014/main" id="{C9DF0EC6-DFBA-9CEE-3366-67A43715FBF6}"/>
                </a:ext>
              </a:extLst>
            </p:cNvPr>
            <p:cNvSpPr/>
            <p:nvPr/>
          </p:nvSpPr>
          <p:spPr>
            <a:xfrm>
              <a:off x="1261237" y="4382969"/>
              <a:ext cx="356440" cy="431204"/>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C</a:t>
              </a:r>
            </a:p>
          </p:txBody>
        </p:sp>
      </p:grpSp>
      <p:grpSp>
        <p:nvGrpSpPr>
          <p:cNvPr id="11" name="Groep 10">
            <a:extLst>
              <a:ext uri="{FF2B5EF4-FFF2-40B4-BE49-F238E27FC236}">
                <a16:creationId xmlns:a16="http://schemas.microsoft.com/office/drawing/2014/main" id="{75628FBD-244E-F07A-D7B0-9EE21C9CC2D0}"/>
              </a:ext>
            </a:extLst>
          </p:cNvPr>
          <p:cNvGrpSpPr/>
          <p:nvPr/>
        </p:nvGrpSpPr>
        <p:grpSpPr>
          <a:xfrm>
            <a:off x="806911" y="5030731"/>
            <a:ext cx="908647" cy="908646"/>
            <a:chOff x="4665644" y="4148177"/>
            <a:chExt cx="908647" cy="908646"/>
          </a:xfrm>
        </p:grpSpPr>
        <p:sp>
          <p:nvSpPr>
            <p:cNvPr id="12" name="Shape 139">
              <a:extLst>
                <a:ext uri="{FF2B5EF4-FFF2-40B4-BE49-F238E27FC236}">
                  <a16:creationId xmlns:a16="http://schemas.microsoft.com/office/drawing/2014/main" id="{56D023CB-3B5F-7484-F00F-185D805F8AFB}"/>
                </a:ext>
              </a:extLst>
            </p:cNvPr>
            <p:cNvSpPr/>
            <p:nvPr/>
          </p:nvSpPr>
          <p:spPr>
            <a:xfrm>
              <a:off x="4665644" y="4148177"/>
              <a:ext cx="908647" cy="908646"/>
            </a:xfrm>
            <a:prstGeom prst="ellipse">
              <a:avLst/>
            </a:prstGeom>
            <a:solidFill>
              <a:srgbClr val="E58BA8"/>
            </a:solidFill>
            <a:ln w="3175">
              <a:miter lim="400000"/>
            </a:ln>
          </p:spPr>
          <p:txBody>
            <a:bodyPr lIns="35718" tIns="35718" rIns="35718" bIns="35718" anchor="ctr"/>
            <a:lstStyle/>
            <a:p>
              <a:pPr marL="0" marR="0" lvl="0" indent="0" algn="ctr" defTabSz="547687" rtl="0" eaLnBrk="1" fontAlgn="auto" latinLnBrk="0" hangingPunct="0">
                <a:lnSpc>
                  <a:spcPct val="100000"/>
                </a:lnSpc>
                <a:spcBef>
                  <a:spcPts val="0"/>
                </a:spcBef>
                <a:spcAft>
                  <a:spcPts val="0"/>
                </a:spcAft>
                <a:buClrTx/>
                <a:buSzTx/>
                <a:buFontTx/>
                <a:buNone/>
                <a:tabLst/>
                <a:defRPr sz="2000">
                  <a:solidFill>
                    <a:srgbClr val="FFFFFF"/>
                  </a:solidFill>
                  <a:latin typeface="Helvetica Light"/>
                  <a:ea typeface="Helvetica Light"/>
                  <a:cs typeface="Helvetica Light"/>
                  <a:sym typeface="Helvetica Light"/>
                </a:defRPr>
              </a:pPr>
              <a:endParaRPr kumimoji="0" sz="2000" b="0" i="0" u="none" strike="noStrike" kern="0" cap="none" spc="0" normalizeH="0" baseline="0" noProof="0">
                <a:ln>
                  <a:noFill/>
                </a:ln>
                <a:solidFill>
                  <a:srgbClr val="FFFFFF"/>
                </a:solidFill>
                <a:effectLst/>
                <a:uLnTx/>
                <a:uFillTx/>
                <a:latin typeface="Helvetica Light"/>
                <a:sym typeface="Helvetica Light"/>
              </a:endParaRPr>
            </a:p>
          </p:txBody>
        </p:sp>
        <p:sp>
          <p:nvSpPr>
            <p:cNvPr id="13" name="Shape 140">
              <a:extLst>
                <a:ext uri="{FF2B5EF4-FFF2-40B4-BE49-F238E27FC236}">
                  <a16:creationId xmlns:a16="http://schemas.microsoft.com/office/drawing/2014/main" id="{C2722F2E-A3ED-481B-DF23-21A3185EEB30}"/>
                </a:ext>
              </a:extLst>
            </p:cNvPr>
            <p:cNvSpPr/>
            <p:nvPr/>
          </p:nvSpPr>
          <p:spPr>
            <a:xfrm>
              <a:off x="4979848" y="4374198"/>
              <a:ext cx="356440" cy="431204"/>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lvl1pPr>
                <a:defRPr sz="2400">
                  <a:solidFill>
                    <a:srgbClr val="FFFFFF"/>
                  </a:solidFill>
                </a:defRPr>
              </a:lvl1pPr>
            </a:lstStyle>
            <a:p>
              <a:pPr marL="0" marR="0" lvl="0" indent="0" algn="l" defTabSz="547687" rtl="0" eaLnBrk="1" fontAlgn="auto" latinLnBrk="0" hangingPunct="0">
                <a:lnSpc>
                  <a:spcPct val="120000"/>
                </a:lnSpc>
                <a:spcBef>
                  <a:spcPts val="0"/>
                </a:spcBef>
                <a:spcAft>
                  <a:spcPts val="0"/>
                </a:spcAft>
                <a:buClrTx/>
                <a:buSzTx/>
                <a:buFontTx/>
                <a:buNone/>
                <a:tabLst/>
                <a:defRPr/>
              </a:pPr>
              <a:r>
                <a:rPr kumimoji="0" sz="2400" b="0" i="0" u="none" strike="noStrike" kern="0" cap="none" spc="0" normalizeH="0" baseline="0" noProof="0" dirty="0">
                  <a:ln>
                    <a:noFill/>
                  </a:ln>
                  <a:solidFill>
                    <a:srgbClr val="FFFFFF"/>
                  </a:solidFill>
                  <a:effectLst/>
                  <a:uLnTx/>
                  <a:uFillTx/>
                  <a:latin typeface="Helvetica"/>
                  <a:cs typeface="Helvetica"/>
                  <a:sym typeface="Helvetica"/>
                </a:rPr>
                <a:t>D</a:t>
              </a:r>
            </a:p>
          </p:txBody>
        </p:sp>
      </p:grpSp>
      <p:sp>
        <p:nvSpPr>
          <p:cNvPr id="14" name="Shape 90">
            <a:extLst>
              <a:ext uri="{FF2B5EF4-FFF2-40B4-BE49-F238E27FC236}">
                <a16:creationId xmlns:a16="http://schemas.microsoft.com/office/drawing/2014/main" id="{90D4BBDE-6926-5580-9026-4EACB1C07ECB}"/>
              </a:ext>
            </a:extLst>
          </p:cNvPr>
          <p:cNvSpPr/>
          <p:nvPr/>
        </p:nvSpPr>
        <p:spPr>
          <a:xfrm>
            <a:off x="1958101" y="1684782"/>
            <a:ext cx="6378986" cy="933908"/>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8" tIns="35718" rIns="35718" bIns="35718" anchor="ctr">
            <a:spAutoFit/>
          </a:bodyPr>
          <a:lstStyle/>
          <a:p>
            <a:pPr marL="0" marR="0" lvl="0" indent="0" defTabSz="547687" rtl="0" eaLnBrk="1" fontAlgn="auto" latinLnBrk="0" hangingPunct="0">
              <a:spcBef>
                <a:spcPts val="0"/>
              </a:spcBef>
              <a:spcAft>
                <a:spcPts val="0"/>
              </a:spcAft>
              <a:buClrTx/>
              <a:buSzTx/>
              <a:buFontTx/>
              <a:buNone/>
              <a:tabLst/>
              <a:defRPr/>
            </a:pPr>
            <a:r>
              <a:rPr kumimoji="0" lang="nl-NL" sz="2800" b="0" i="0" u="none" strike="noStrike" kern="0" cap="none" spc="0" normalizeH="0" baseline="0" noProof="0" dirty="0">
                <a:ln>
                  <a:noFill/>
                </a:ln>
                <a:solidFill>
                  <a:srgbClr val="000000"/>
                </a:solidFill>
                <a:effectLst/>
                <a:uLnTx/>
                <a:uFillTx/>
                <a:latin typeface="+mj-lt"/>
                <a:cs typeface="Helvetica"/>
                <a:sym typeface="Helvetica"/>
              </a:rPr>
              <a:t>500 kernen van de oorspronkelijke stof en 500 kernen van een andere stof</a:t>
            </a:r>
            <a:endParaRPr kumimoji="0" lang="en-GB" sz="2800" b="0" i="0" u="none" strike="noStrike" kern="0" cap="none" spc="0" normalizeH="0" baseline="0" noProof="0" dirty="0">
              <a:ln>
                <a:noFill/>
              </a:ln>
              <a:solidFill>
                <a:srgbClr val="000000"/>
              </a:solidFill>
              <a:effectLst/>
              <a:uLnTx/>
              <a:uFillTx/>
              <a:latin typeface="+mj-lt"/>
              <a:cs typeface="Helvetica"/>
              <a:sym typeface="Helvetica"/>
            </a:endParaRPr>
          </a:p>
        </p:txBody>
      </p:sp>
      <p:sp>
        <p:nvSpPr>
          <p:cNvPr id="15" name="Shape 90">
            <a:extLst>
              <a:ext uri="{FF2B5EF4-FFF2-40B4-BE49-F238E27FC236}">
                <a16:creationId xmlns:a16="http://schemas.microsoft.com/office/drawing/2014/main" id="{7FF68638-8037-4B4D-6FC3-CCF1884333C8}"/>
              </a:ext>
            </a:extLst>
          </p:cNvPr>
          <p:cNvSpPr/>
          <p:nvPr/>
        </p:nvSpPr>
        <p:spPr>
          <a:xfrm>
            <a:off x="1958100" y="2739850"/>
            <a:ext cx="6503147" cy="933908"/>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8" tIns="35718" rIns="35718" bIns="35718" anchor="ctr">
            <a:spAutoFit/>
          </a:bodyPr>
          <a:lstStyle/>
          <a:p>
            <a:pPr marL="0" marR="0" lvl="0" indent="0" defTabSz="547687" rtl="0" eaLnBrk="1" fontAlgn="auto" latinLnBrk="0" hangingPunct="0">
              <a:spcBef>
                <a:spcPts val="0"/>
              </a:spcBef>
              <a:spcAft>
                <a:spcPts val="0"/>
              </a:spcAft>
              <a:buClrTx/>
              <a:buSzTx/>
              <a:buFontTx/>
              <a:buNone/>
              <a:tabLst/>
              <a:defRPr/>
            </a:pPr>
            <a:r>
              <a:rPr lang="nl-NL" sz="2800" kern="0" dirty="0">
                <a:solidFill>
                  <a:srgbClr val="000000"/>
                </a:solidFill>
                <a:latin typeface="+mj-lt"/>
                <a:cs typeface="Helvetica"/>
                <a:sym typeface="Helvetica"/>
              </a:rPr>
              <a:t>0 kernen van </a:t>
            </a:r>
            <a:r>
              <a:rPr kumimoji="0" lang="nl-NL" sz="2800" b="0" i="0" u="none" strike="noStrike" kern="0" cap="none" spc="0" normalizeH="0" baseline="0" noProof="0" dirty="0">
                <a:ln>
                  <a:noFill/>
                </a:ln>
                <a:solidFill>
                  <a:srgbClr val="000000"/>
                </a:solidFill>
                <a:effectLst/>
                <a:uLnTx/>
                <a:uFillTx/>
                <a:latin typeface="+mj-lt"/>
                <a:cs typeface="Helvetica"/>
                <a:sym typeface="Helvetica"/>
              </a:rPr>
              <a:t>de oorspronkelijke stof en 1000 kernen van een andere stof </a:t>
            </a:r>
            <a:endParaRPr kumimoji="0" lang="en-GB" sz="2800" b="0" i="0" u="none" strike="noStrike" kern="0" cap="none" spc="0" normalizeH="0" baseline="0" noProof="0" dirty="0">
              <a:ln>
                <a:noFill/>
              </a:ln>
              <a:solidFill>
                <a:srgbClr val="000000"/>
              </a:solidFill>
              <a:effectLst/>
              <a:uLnTx/>
              <a:uFillTx/>
              <a:latin typeface="+mj-lt"/>
              <a:cs typeface="Helvetica"/>
              <a:sym typeface="Helvetica"/>
            </a:endParaRPr>
          </a:p>
        </p:txBody>
      </p:sp>
      <p:sp>
        <p:nvSpPr>
          <p:cNvPr id="16" name="Shape 90">
            <a:extLst>
              <a:ext uri="{FF2B5EF4-FFF2-40B4-BE49-F238E27FC236}">
                <a16:creationId xmlns:a16="http://schemas.microsoft.com/office/drawing/2014/main" id="{08900D6F-0862-D83E-20DC-67C5E88CE888}"/>
              </a:ext>
            </a:extLst>
          </p:cNvPr>
          <p:cNvSpPr/>
          <p:nvPr/>
        </p:nvSpPr>
        <p:spPr>
          <a:xfrm>
            <a:off x="2029762" y="3906819"/>
            <a:ext cx="6158289" cy="933908"/>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8" tIns="35718" rIns="35718" bIns="35718" anchor="ctr">
            <a:spAutoFit/>
          </a:bodyPr>
          <a:lstStyle/>
          <a:p>
            <a:pPr marL="0" marR="0" lvl="0" indent="0" defTabSz="547687" rtl="0" eaLnBrk="1" fontAlgn="auto" latinLnBrk="0" hangingPunct="0">
              <a:spcBef>
                <a:spcPts val="0"/>
              </a:spcBef>
              <a:spcAft>
                <a:spcPts val="0"/>
              </a:spcAft>
              <a:buClrTx/>
              <a:buSzTx/>
              <a:buFontTx/>
              <a:buNone/>
              <a:tabLst/>
              <a:defRPr/>
            </a:pPr>
            <a:r>
              <a:rPr lang="nl-NL" sz="2800" kern="0" dirty="0">
                <a:solidFill>
                  <a:srgbClr val="000000"/>
                </a:solidFill>
                <a:latin typeface="+mj-lt"/>
                <a:cs typeface="Helvetica"/>
                <a:sym typeface="Helvetica"/>
              </a:rPr>
              <a:t>500 kernen van de oorspronkelijke stof</a:t>
            </a:r>
            <a:r>
              <a:rPr kumimoji="0" lang="nl-NL" sz="2800" b="0" i="0" u="none" strike="noStrike" kern="0" cap="none" spc="0" normalizeH="0" baseline="0" noProof="0" dirty="0">
                <a:ln>
                  <a:noFill/>
                </a:ln>
                <a:solidFill>
                  <a:srgbClr val="000000"/>
                </a:solidFill>
                <a:effectLst/>
                <a:uLnTx/>
                <a:uFillTx/>
                <a:latin typeface="+mj-lt"/>
                <a:cs typeface="Helvetica"/>
                <a:sym typeface="Helvetica"/>
              </a:rPr>
              <a:t> en 0 kernen van een andere stof</a:t>
            </a:r>
            <a:endParaRPr kumimoji="0" lang="en-GB" sz="2800" b="0" i="0" u="none" strike="noStrike" kern="0" cap="none" spc="0" normalizeH="0" baseline="0" noProof="0" dirty="0">
              <a:ln>
                <a:noFill/>
              </a:ln>
              <a:solidFill>
                <a:srgbClr val="000000"/>
              </a:solidFill>
              <a:effectLst/>
              <a:uLnTx/>
              <a:uFillTx/>
              <a:latin typeface="+mj-lt"/>
              <a:cs typeface="Helvetica"/>
              <a:sym typeface="Helvetica"/>
            </a:endParaRPr>
          </a:p>
        </p:txBody>
      </p:sp>
      <p:sp>
        <p:nvSpPr>
          <p:cNvPr id="17" name="Shape 90">
            <a:extLst>
              <a:ext uri="{FF2B5EF4-FFF2-40B4-BE49-F238E27FC236}">
                <a16:creationId xmlns:a16="http://schemas.microsoft.com/office/drawing/2014/main" id="{A6F2E51B-A7C4-2F7D-C987-5783DF4AE1B1}"/>
              </a:ext>
            </a:extLst>
          </p:cNvPr>
          <p:cNvSpPr/>
          <p:nvPr/>
        </p:nvSpPr>
        <p:spPr>
          <a:xfrm>
            <a:off x="1958098" y="5005400"/>
            <a:ext cx="6503147" cy="933908"/>
          </a:xfrm>
          <a:prstGeom prst="rect">
            <a:avLst/>
          </a:prstGeom>
          <a:ln w="3175">
            <a:miter lim="400000"/>
          </a:ln>
          <a:extLst>
            <a:ext uri="{C572A759-6A51-4108-AA02-DFA0A04FC94B}">
              <ma14:wrappingTextBoxFlag xmlns="" xmlns:ma14="http://schemas.microsoft.com/office/mac/drawingml/2011/main" xmlns:a14="http://schemas.microsoft.com/office/drawing/2010/main" xmlns:mc="http://schemas.openxmlformats.org/markup-compatibility/2006" val="1"/>
            </a:ext>
          </a:extLst>
        </p:spPr>
        <p:txBody>
          <a:bodyPr wrap="square" lIns="35718" tIns="35718" rIns="35718" bIns="35718" anchor="ctr">
            <a:spAutoFit/>
          </a:bodyPr>
          <a:lstStyle/>
          <a:p>
            <a:pPr defTabSz="547687" hangingPunct="0">
              <a:buClrTx/>
              <a:defRPr/>
            </a:pPr>
            <a:r>
              <a:rPr lang="nl-NL" sz="2800" kern="0" dirty="0">
                <a:solidFill>
                  <a:srgbClr val="000000"/>
                </a:solidFill>
                <a:latin typeface="+mj-lt"/>
                <a:cs typeface="Helvetica"/>
                <a:sym typeface="Helvetica"/>
              </a:rPr>
              <a:t>0 kernen van </a:t>
            </a:r>
            <a:r>
              <a:rPr kumimoji="0" lang="nl-NL" sz="2800" b="0" i="0" u="none" strike="noStrike" kern="0" cap="none" spc="0" normalizeH="0" baseline="0" noProof="0" dirty="0">
                <a:ln>
                  <a:noFill/>
                </a:ln>
                <a:solidFill>
                  <a:srgbClr val="000000"/>
                </a:solidFill>
                <a:effectLst/>
                <a:uLnTx/>
                <a:uFillTx/>
                <a:latin typeface="+mj-lt"/>
                <a:cs typeface="Helvetica"/>
                <a:sym typeface="Helvetica"/>
              </a:rPr>
              <a:t>de oorspronkelijke stof en 500 kernen van een andere stof</a:t>
            </a:r>
          </a:p>
        </p:txBody>
      </p:sp>
    </p:spTree>
  </p:cSld>
  <p:clrMapOvr>
    <a:masterClrMapping/>
  </p:clrMapOvr>
  <p:extLst>
    <p:ext uri="{6950BFC3-D8DA-4A85-94F7-54DA5524770B}">
      <p188:commentRel xmlns:p188="http://schemas.microsoft.com/office/powerpoint/2018/8/main" r:id="rId3"/>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91"/>
        <p:cNvGrpSpPr/>
        <p:nvPr/>
      </p:nvGrpSpPr>
      <p:grpSpPr>
        <a:xfrm>
          <a:off x="0" y="0"/>
          <a:ext cx="0" cy="0"/>
          <a:chOff x="0" y="0"/>
          <a:chExt cx="0" cy="0"/>
        </a:xfrm>
      </p:grpSpPr>
      <p:sp>
        <p:nvSpPr>
          <p:cNvPr id="692" name="Google Shape;692;g2db760db1be_0_870"/>
          <p:cNvSpPr txBox="1"/>
          <p:nvPr/>
        </p:nvSpPr>
        <p:spPr>
          <a:xfrm>
            <a:off x="5685183" y="6407433"/>
            <a:ext cx="3458700" cy="253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GB" sz="1050" b="0" i="0" u="none" strike="noStrike" cap="none">
                <a:solidFill>
                  <a:srgbClr val="FFFFFF"/>
                </a:solidFill>
                <a:latin typeface="Tahoma"/>
                <a:ea typeface="Tahoma"/>
                <a:cs typeface="Tahoma"/>
                <a:sym typeface="Tahoma"/>
              </a:rPr>
              <a:t>www.nvon.nl/diagnostischevragen        © 2022 NVON </a:t>
            </a:r>
            <a:endParaRPr/>
          </a:p>
        </p:txBody>
      </p:sp>
      <p:sp>
        <p:nvSpPr>
          <p:cNvPr id="693" name="Google Shape;693;g2db760db1be_0_870"/>
          <p:cNvSpPr txBox="1">
            <a:spLocks noGrp="1"/>
          </p:cNvSpPr>
          <p:nvPr>
            <p:ph type="title"/>
          </p:nvPr>
        </p:nvSpPr>
        <p:spPr>
          <a:xfrm>
            <a:off x="628650" y="365126"/>
            <a:ext cx="7886700" cy="40974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1800"/>
              <a:buNone/>
            </a:pPr>
            <a:br>
              <a:rPr lang="en-GB" b="1"/>
            </a:br>
            <a:endParaRPr/>
          </a:p>
        </p:txBody>
      </p:sp>
      <p:sp>
        <p:nvSpPr>
          <p:cNvPr id="694" name="Google Shape;694;g2db760db1be_0_870"/>
          <p:cNvSpPr txBox="1"/>
          <p:nvPr/>
        </p:nvSpPr>
        <p:spPr>
          <a:xfrm>
            <a:off x="628650" y="572530"/>
            <a:ext cx="7886700" cy="3363300"/>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rgbClr val="000000"/>
              </a:buClr>
              <a:buSzPts val="3300"/>
              <a:buFont typeface="Arial"/>
              <a:buNone/>
            </a:pPr>
            <a:r>
              <a:rPr lang="en-GB" sz="3300" b="0" i="0" u="none" strike="noStrike" cap="none" dirty="0" err="1">
                <a:solidFill>
                  <a:schemeClr val="dk1"/>
                </a:solidFill>
                <a:latin typeface="Calibri"/>
                <a:ea typeface="Calibri"/>
                <a:cs typeface="Calibri"/>
                <a:sym typeface="Calibri"/>
              </a:rPr>
              <a:t>Deze</a:t>
            </a:r>
            <a:r>
              <a:rPr lang="en-GB" sz="3300" b="0" i="0" u="none" strike="noStrike" cap="none" dirty="0">
                <a:solidFill>
                  <a:schemeClr val="dk1"/>
                </a:solidFill>
                <a:latin typeface="Calibri"/>
                <a:ea typeface="Calibri"/>
                <a:cs typeface="Calibri"/>
                <a:sym typeface="Calibri"/>
              </a:rPr>
              <a:t> </a:t>
            </a:r>
            <a:r>
              <a:rPr lang="en-GB" sz="3300" b="0" i="0" u="none" strike="noStrike" cap="none" dirty="0" err="1">
                <a:solidFill>
                  <a:schemeClr val="dk1"/>
                </a:solidFill>
                <a:latin typeface="Calibri"/>
                <a:ea typeface="Calibri"/>
                <a:cs typeface="Calibri"/>
                <a:sym typeface="Calibri"/>
              </a:rPr>
              <a:t>vragen</a:t>
            </a:r>
            <a:r>
              <a:rPr lang="en-GB" sz="3300" b="0" i="0" u="none" strike="noStrike" cap="none" dirty="0">
                <a:solidFill>
                  <a:schemeClr val="dk1"/>
                </a:solidFill>
                <a:latin typeface="Calibri"/>
                <a:ea typeface="Calibri"/>
                <a:cs typeface="Calibri"/>
                <a:sym typeface="Calibri"/>
              </a:rPr>
              <a:t> met </a:t>
            </a:r>
            <a:r>
              <a:rPr lang="en-GB" sz="3300" b="0" i="0" u="none" strike="noStrike" cap="none" dirty="0" err="1">
                <a:solidFill>
                  <a:schemeClr val="dk1"/>
                </a:solidFill>
                <a:latin typeface="Calibri"/>
                <a:ea typeface="Calibri"/>
                <a:cs typeface="Calibri"/>
                <a:sym typeface="Calibri"/>
              </a:rPr>
              <a:t>toelichting</a:t>
            </a:r>
            <a:r>
              <a:rPr lang="en-GB" sz="3300" b="0" i="0" u="none" strike="noStrike" cap="none" dirty="0">
                <a:solidFill>
                  <a:schemeClr val="dk1"/>
                </a:solidFill>
                <a:latin typeface="Calibri"/>
                <a:ea typeface="Calibri"/>
                <a:cs typeface="Calibri"/>
                <a:sym typeface="Calibri"/>
              </a:rPr>
              <a:t> </a:t>
            </a:r>
            <a:r>
              <a:rPr lang="en-GB" sz="3300" b="0" i="0" u="none" strike="noStrike" cap="none" dirty="0" err="1">
                <a:solidFill>
                  <a:schemeClr val="dk1"/>
                </a:solidFill>
                <a:latin typeface="Calibri"/>
                <a:ea typeface="Calibri"/>
                <a:cs typeface="Calibri"/>
                <a:sym typeface="Calibri"/>
              </a:rPr>
              <a:t>zijn</a:t>
            </a:r>
            <a:r>
              <a:rPr lang="en-GB" sz="3300" b="0" i="0" u="none" strike="noStrike" cap="none" dirty="0">
                <a:solidFill>
                  <a:schemeClr val="dk1"/>
                </a:solidFill>
                <a:latin typeface="Calibri"/>
                <a:ea typeface="Calibri"/>
                <a:cs typeface="Calibri"/>
                <a:sym typeface="Calibri"/>
              </a:rPr>
              <a:t> </a:t>
            </a:r>
            <a:r>
              <a:rPr lang="en-GB" sz="3300" b="0" i="0" u="none" strike="noStrike" cap="none" dirty="0" err="1">
                <a:solidFill>
                  <a:schemeClr val="dk1"/>
                </a:solidFill>
                <a:latin typeface="Calibri"/>
                <a:ea typeface="Calibri"/>
                <a:cs typeface="Calibri"/>
                <a:sym typeface="Calibri"/>
              </a:rPr>
              <a:t>ontwikkeld</a:t>
            </a:r>
            <a:r>
              <a:rPr lang="en-GB" sz="3300" b="0" i="0" u="none" strike="noStrike" cap="none" dirty="0">
                <a:solidFill>
                  <a:schemeClr val="dk1"/>
                </a:solidFill>
                <a:latin typeface="Calibri"/>
                <a:ea typeface="Calibri"/>
                <a:cs typeface="Calibri"/>
                <a:sym typeface="Calibri"/>
              </a:rPr>
              <a:t> door de </a:t>
            </a:r>
            <a:r>
              <a:rPr lang="en-GB" sz="3300" b="0" i="0" u="none" strike="noStrike" cap="none" dirty="0" err="1">
                <a:solidFill>
                  <a:schemeClr val="dk1"/>
                </a:solidFill>
                <a:latin typeface="Calibri"/>
                <a:ea typeface="Calibri"/>
                <a:cs typeface="Calibri"/>
                <a:sym typeface="Calibri"/>
              </a:rPr>
              <a:t>werkgroep</a:t>
            </a:r>
            <a:r>
              <a:rPr lang="en-GB" sz="3300" b="0" i="0" u="none" strike="noStrike" cap="none" dirty="0">
                <a:solidFill>
                  <a:schemeClr val="dk1"/>
                </a:solidFill>
                <a:latin typeface="Calibri"/>
                <a:ea typeface="Calibri"/>
                <a:cs typeface="Calibri"/>
                <a:sym typeface="Calibri"/>
              </a:rPr>
              <a:t> </a:t>
            </a:r>
            <a:r>
              <a:rPr lang="en-GB" sz="3300" b="0" i="0" u="none" strike="noStrike" cap="none" dirty="0" err="1">
                <a:solidFill>
                  <a:schemeClr val="dk1"/>
                </a:solidFill>
                <a:latin typeface="Calibri"/>
                <a:ea typeface="Calibri"/>
                <a:cs typeface="Calibri"/>
                <a:sym typeface="Calibri"/>
              </a:rPr>
              <a:t>diagnostische</a:t>
            </a:r>
            <a:r>
              <a:rPr lang="en-GB" sz="3300" b="0" i="0" u="none" strike="noStrike" cap="none" dirty="0">
                <a:solidFill>
                  <a:schemeClr val="dk1"/>
                </a:solidFill>
                <a:latin typeface="Calibri"/>
                <a:ea typeface="Calibri"/>
                <a:cs typeface="Calibri"/>
                <a:sym typeface="Calibri"/>
              </a:rPr>
              <a:t> </a:t>
            </a:r>
            <a:r>
              <a:rPr lang="en-GB" sz="3300" b="0" i="0" u="none" strike="noStrike" cap="none" dirty="0" err="1">
                <a:solidFill>
                  <a:schemeClr val="dk1"/>
                </a:solidFill>
                <a:latin typeface="Calibri"/>
                <a:ea typeface="Calibri"/>
                <a:cs typeface="Calibri"/>
                <a:sym typeface="Calibri"/>
              </a:rPr>
              <a:t>vragen</a:t>
            </a:r>
            <a:r>
              <a:rPr lang="en-GB" sz="3300" b="0" i="0" u="none" strike="noStrike" cap="none" dirty="0">
                <a:solidFill>
                  <a:schemeClr val="dk1"/>
                </a:solidFill>
                <a:latin typeface="Calibri"/>
                <a:ea typeface="Calibri"/>
                <a:cs typeface="Calibri"/>
                <a:sym typeface="Calibri"/>
              </a:rPr>
              <a:t> van de NVON</a:t>
            </a:r>
            <a:r>
              <a:rPr lang="en-GB" sz="3300" dirty="0">
                <a:solidFill>
                  <a:schemeClr val="dk1"/>
                </a:solidFill>
                <a:latin typeface="Calibri"/>
                <a:ea typeface="Calibri"/>
                <a:cs typeface="Calibri"/>
                <a:sym typeface="Calibri"/>
              </a:rPr>
              <a:t>. Meer </a:t>
            </a:r>
            <a:r>
              <a:rPr lang="en-GB" sz="3300" dirty="0" err="1">
                <a:solidFill>
                  <a:schemeClr val="dk1"/>
                </a:solidFill>
                <a:latin typeface="Calibri"/>
                <a:ea typeface="Calibri"/>
                <a:cs typeface="Calibri"/>
                <a:sym typeface="Calibri"/>
              </a:rPr>
              <a:t>vragen</a:t>
            </a:r>
            <a:r>
              <a:rPr lang="en-GB" sz="3300" dirty="0">
                <a:solidFill>
                  <a:schemeClr val="dk1"/>
                </a:solidFill>
                <a:latin typeface="Calibri"/>
                <a:ea typeface="Calibri"/>
                <a:cs typeface="Calibri"/>
                <a:sym typeface="Calibri"/>
              </a:rPr>
              <a:t> </a:t>
            </a:r>
            <a:r>
              <a:rPr lang="en-GB" sz="3300" dirty="0" err="1">
                <a:solidFill>
                  <a:schemeClr val="dk1"/>
                </a:solidFill>
                <a:latin typeface="Calibri"/>
                <a:ea typeface="Calibri"/>
                <a:cs typeface="Calibri"/>
                <a:sym typeface="Calibri"/>
              </a:rPr>
              <a:t>en</a:t>
            </a:r>
            <a:r>
              <a:rPr lang="en-GB" sz="3300" dirty="0">
                <a:solidFill>
                  <a:schemeClr val="dk1"/>
                </a:solidFill>
                <a:latin typeface="Calibri"/>
                <a:ea typeface="Calibri"/>
                <a:cs typeface="Calibri"/>
                <a:sym typeface="Calibri"/>
              </a:rPr>
              <a:t> info </a:t>
            </a:r>
            <a:r>
              <a:rPr lang="en-GB" sz="3300" dirty="0" err="1">
                <a:solidFill>
                  <a:schemeClr val="dk1"/>
                </a:solidFill>
                <a:latin typeface="Calibri"/>
                <a:ea typeface="Calibri"/>
                <a:cs typeface="Calibri"/>
                <a:sym typeface="Calibri"/>
              </a:rPr>
              <a:t>vind</a:t>
            </a:r>
            <a:r>
              <a:rPr lang="en-GB" sz="3300" dirty="0">
                <a:solidFill>
                  <a:schemeClr val="dk1"/>
                </a:solidFill>
                <a:latin typeface="Calibri"/>
                <a:ea typeface="Calibri"/>
                <a:cs typeface="Calibri"/>
                <a:sym typeface="Calibri"/>
              </a:rPr>
              <a:t> je op:</a:t>
            </a:r>
          </a:p>
          <a:p>
            <a:pPr marL="0" marR="0" lvl="0" indent="0" algn="l" rtl="0">
              <a:lnSpc>
                <a:spcPct val="90000"/>
              </a:lnSpc>
              <a:spcBef>
                <a:spcPts val="0"/>
              </a:spcBef>
              <a:spcAft>
                <a:spcPts val="0"/>
              </a:spcAft>
              <a:buClr>
                <a:srgbClr val="000000"/>
              </a:buClr>
              <a:buSzPts val="3300"/>
              <a:buFont typeface="Arial"/>
              <a:buNone/>
            </a:pPr>
            <a:endParaRPr lang="en-GB" sz="3300" dirty="0">
              <a:solidFill>
                <a:schemeClr val="dk1"/>
              </a:solidFill>
              <a:latin typeface="Calibri"/>
              <a:ea typeface="Calibri"/>
              <a:cs typeface="Calibri"/>
              <a:sym typeface="Calibri"/>
            </a:endParaRPr>
          </a:p>
          <a:p>
            <a:pPr marL="0" marR="0" lvl="0" indent="0" algn="ctr" rtl="0">
              <a:lnSpc>
                <a:spcPct val="90000"/>
              </a:lnSpc>
              <a:spcBef>
                <a:spcPts val="0"/>
              </a:spcBef>
              <a:spcAft>
                <a:spcPts val="0"/>
              </a:spcAft>
              <a:buClr>
                <a:srgbClr val="000000"/>
              </a:buClr>
              <a:buSzPts val="3300"/>
              <a:buFont typeface="Arial"/>
              <a:buNone/>
            </a:pPr>
            <a:r>
              <a:rPr lang="en-GB" sz="3300" dirty="0">
                <a:solidFill>
                  <a:schemeClr val="accent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www.diagnostischevragen.nl</a:t>
            </a:r>
            <a:endParaRPr lang="en-GB" sz="3300" dirty="0">
              <a:solidFill>
                <a:schemeClr val="accent1"/>
              </a:solidFill>
              <a:latin typeface="Calibri"/>
              <a:ea typeface="Calibri"/>
              <a:cs typeface="Calibri"/>
              <a:sym typeface="Calibri"/>
            </a:endParaRPr>
          </a:p>
          <a:p>
            <a:pPr marL="0" marR="0" lvl="0" indent="0" algn="l" rtl="0">
              <a:lnSpc>
                <a:spcPct val="90000"/>
              </a:lnSpc>
              <a:spcBef>
                <a:spcPts val="0"/>
              </a:spcBef>
              <a:spcAft>
                <a:spcPts val="0"/>
              </a:spcAft>
              <a:buClr>
                <a:srgbClr val="000000"/>
              </a:buClr>
              <a:buSzPts val="3300"/>
              <a:buFont typeface="Arial"/>
              <a:buNone/>
            </a:pPr>
            <a:endParaRPr lang="en-GB" sz="3300" dirty="0">
              <a:solidFill>
                <a:schemeClr val="dk1"/>
              </a:solidFill>
              <a:latin typeface="Calibri"/>
              <a:ea typeface="Calibri"/>
              <a:cs typeface="Calibri"/>
              <a:sym typeface="Calibri"/>
            </a:endParaRPr>
          </a:p>
        </p:txBody>
      </p:sp>
      <p:pic>
        <p:nvPicPr>
          <p:cNvPr id="695" name="Google Shape;695;g2db760db1be_0_870"/>
          <p:cNvPicPr preferRelativeResize="0"/>
          <p:nvPr/>
        </p:nvPicPr>
        <p:blipFill rotWithShape="1">
          <a:blip r:embed="rId4">
            <a:alphaModFix/>
          </a:blip>
          <a:srcRect/>
          <a:stretch/>
        </p:blipFill>
        <p:spPr>
          <a:xfrm>
            <a:off x="2450189" y="3557741"/>
            <a:ext cx="4243622" cy="1295421"/>
          </a:xfrm>
          <a:prstGeom prst="rect">
            <a:avLst/>
          </a:prstGeom>
          <a:noFill/>
          <a:ln>
            <a:noFill/>
          </a:ln>
        </p:spPr>
      </p:pic>
      <p:sp>
        <p:nvSpPr>
          <p:cNvPr id="696" name="Google Shape;696;g2db760db1be_0_870"/>
          <p:cNvSpPr/>
          <p:nvPr/>
        </p:nvSpPr>
        <p:spPr>
          <a:xfrm>
            <a:off x="211015" y="6285469"/>
            <a:ext cx="8933100" cy="4977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3366FF"/>
              </a:solidFill>
              <a:latin typeface="Corbel"/>
              <a:ea typeface="Corbel"/>
              <a:cs typeface="Corbel"/>
              <a:sym typeface="Corbel"/>
            </a:endParaRPr>
          </a:p>
        </p:txBody>
      </p:sp>
      <p:sp>
        <p:nvSpPr>
          <p:cNvPr id="697" name="Google Shape;697;g2db760db1be_0_870"/>
          <p:cNvSpPr txBox="1"/>
          <p:nvPr/>
        </p:nvSpPr>
        <p:spPr>
          <a:xfrm>
            <a:off x="6827520" y="6407433"/>
            <a:ext cx="2316600" cy="2538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FFFFFF"/>
              </a:buClr>
              <a:buSzPts val="1050"/>
              <a:buFont typeface="Tahoma"/>
              <a:buNone/>
            </a:pPr>
            <a:r>
              <a:rPr lang="en-GB" sz="1050" b="0" i="0" u="none" strike="noStrike" cap="none">
                <a:solidFill>
                  <a:srgbClr val="FFFFFF"/>
                </a:solidFill>
                <a:latin typeface="Tahoma"/>
                <a:ea typeface="Tahoma"/>
                <a:cs typeface="Tahoma"/>
                <a:sym typeface="Tahoma"/>
              </a:rPr>
              <a:t>www.diagnostischevragen.nl</a:t>
            </a:r>
            <a:endParaRPr sz="1400" b="0" i="0" u="none" strike="noStrike" cap="none">
              <a:solidFill>
                <a:srgbClr val="000000"/>
              </a:solidFill>
              <a:latin typeface="Arial"/>
              <a:ea typeface="Arial"/>
              <a:cs typeface="Arial"/>
              <a:sym typeface="Arial"/>
            </a:endParaRPr>
          </a:p>
        </p:txBody>
      </p:sp>
      <p:pic>
        <p:nvPicPr>
          <p:cNvPr id="698" name="Google Shape;698;g2db760db1be_0_870" descr="Creative Commons Attribution-ShareAlike 3.0 Unported - Wikidata"/>
          <p:cNvPicPr preferRelativeResize="0"/>
          <p:nvPr/>
        </p:nvPicPr>
        <p:blipFill rotWithShape="1">
          <a:blip r:embed="rId5">
            <a:alphaModFix/>
          </a:blip>
          <a:srcRect/>
          <a:stretch/>
        </p:blipFill>
        <p:spPr>
          <a:xfrm>
            <a:off x="328188" y="6332184"/>
            <a:ext cx="1148977" cy="404269"/>
          </a:xfrm>
          <a:prstGeom prst="rect">
            <a:avLst/>
          </a:prstGeom>
          <a:noFill/>
          <a:ln>
            <a:noFill/>
          </a:ln>
        </p:spPr>
      </p:pic>
    </p:spTree>
  </p:cSld>
  <p:clrMapOvr>
    <a:masterClrMapping/>
  </p:clrMapOvr>
</p:sld>
</file>

<file path=ppt/theme/theme1.xml><?xml version="1.0" encoding="utf-8"?>
<a:theme xmlns:a="http://schemas.openxmlformats.org/drawingml/2006/main" name="Kantoorthema">
  <a:themeElements>
    <a:clrScheme name="Aangepast 1">
      <a:dk1>
        <a:srgbClr val="000000"/>
      </a:dk1>
      <a:lt1>
        <a:srgbClr val="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TotalTime>
  <Words>698</Words>
  <Application>Microsoft Office PowerPoint</Application>
  <PresentationFormat>Diavoorstelling (4:3)</PresentationFormat>
  <Paragraphs>68</Paragraphs>
  <Slides>5</Slides>
  <Notes>5</Notes>
  <HiddenSlides>0</HiddenSlides>
  <MMClips>0</MMClips>
  <ScaleCrop>false</ScaleCrop>
  <HeadingPairs>
    <vt:vector size="6" baseType="variant">
      <vt:variant>
        <vt:lpstr>Gebruikte lettertypen</vt:lpstr>
      </vt:variant>
      <vt:variant>
        <vt:i4>8</vt:i4>
      </vt:variant>
      <vt:variant>
        <vt:lpstr>Thema</vt:lpstr>
      </vt:variant>
      <vt:variant>
        <vt:i4>1</vt:i4>
      </vt:variant>
      <vt:variant>
        <vt:lpstr>Diatitels</vt:lpstr>
      </vt:variant>
      <vt:variant>
        <vt:i4>5</vt:i4>
      </vt:variant>
    </vt:vector>
  </HeadingPairs>
  <TitlesOfParts>
    <vt:vector size="14" baseType="lpstr">
      <vt:lpstr>Calibri Light</vt:lpstr>
      <vt:lpstr>source sans pro</vt:lpstr>
      <vt:lpstr>Helvetica Light</vt:lpstr>
      <vt:lpstr>Calibri</vt:lpstr>
      <vt:lpstr>Arial</vt:lpstr>
      <vt:lpstr>Tahoma</vt:lpstr>
      <vt:lpstr>Corbel</vt:lpstr>
      <vt:lpstr>Helvetica</vt:lpstr>
      <vt:lpstr>Kantoorthema</vt:lpstr>
      <vt:lpstr>Medische beeldvorming </vt:lpstr>
      <vt:lpstr>De halveringsdikte van lood voor een bepaald type straling is 4,0 cm. Nu heb je een plaat van 8,0 cm dikte. Hoeveel straling wordt door deze plaat tegengehouden? </vt:lpstr>
      <vt:lpstr>Je hebt je arm gebroken en je laat een röntgenfoto maken.  Welke uitspraak/uitspraken zijn waar? A: Door de röntgenfoto ben je zelf een bron van straling  geworden. B: Door de röntgenfoto zijn je cellen (licht) beschadigd geraakt.  </vt:lpstr>
      <vt:lpstr>Je hebt 1000 kernen van een radioactieve stof. Na één halveringstijd heb je ongeveer: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DV Werkwijze</dc:title>
  <dc:creator>Loenie74</dc:creator>
  <cp:lastModifiedBy>J.C.E. Brill</cp:lastModifiedBy>
  <cp:revision>11</cp:revision>
  <dcterms:modified xsi:type="dcterms:W3CDTF">2024-11-23T10:20:07Z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15030db-5b96-4a80-bef5-9bbf300e0d2e_Enabled">
    <vt:lpwstr>true</vt:lpwstr>
  </property>
  <property fmtid="{D5CDD505-2E9C-101B-9397-08002B2CF9AE}" pid="3" name="MSIP_Label_415030db-5b96-4a80-bef5-9bbf300e0d2e_SetDate">
    <vt:lpwstr>2024-11-16T14:27:51Z</vt:lpwstr>
  </property>
  <property fmtid="{D5CDD505-2E9C-101B-9397-08002B2CF9AE}" pid="4" name="MSIP_Label_415030db-5b96-4a80-bef5-9bbf300e0d2e_Method">
    <vt:lpwstr>Standard</vt:lpwstr>
  </property>
  <property fmtid="{D5CDD505-2E9C-101B-9397-08002B2CF9AE}" pid="5" name="MSIP_Label_415030db-5b96-4a80-bef5-9bbf300e0d2e_Name">
    <vt:lpwstr>General</vt:lpwstr>
  </property>
  <property fmtid="{D5CDD505-2E9C-101B-9397-08002B2CF9AE}" pid="6" name="MSIP_Label_415030db-5b96-4a80-bef5-9bbf300e0d2e_SiteId">
    <vt:lpwstr>9e9002aa-e50e-44b8-bb7a-021d21198024</vt:lpwstr>
  </property>
  <property fmtid="{D5CDD505-2E9C-101B-9397-08002B2CF9AE}" pid="7" name="MSIP_Label_415030db-5b96-4a80-bef5-9bbf300e0d2e_ActionId">
    <vt:lpwstr>3a301213-854e-42df-a350-ce209cfa9a6c</vt:lpwstr>
  </property>
  <property fmtid="{D5CDD505-2E9C-101B-9397-08002B2CF9AE}" pid="8" name="MSIP_Label_415030db-5b96-4a80-bef5-9bbf300e0d2e_ContentBits">
    <vt:lpwstr>0</vt:lpwstr>
  </property>
</Properties>
</file>