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9144000"/>
  <p:notesSz cx="6858000" cy="9144000"/>
  <p:embeddedFontLst>
    <p:embeddedFont>
      <p:font typeface="Corbel"/>
      <p:regular r:id="rId11"/>
      <p:bold r:id="rId12"/>
      <p:italic r:id="rId13"/>
      <p:boldItalic r:id="rId14"/>
    </p:embeddedFont>
    <p:embeddedFont>
      <p:font typeface="Tahoma"/>
      <p:regular r:id="rId15"/>
      <p:bold r:id="rId16"/>
    </p:embeddedFont>
    <p:embeddedFont>
      <p:font typeface="Helvetica Neue"/>
      <p:regular r:id="rId17"/>
      <p:bold r:id="rId18"/>
      <p:italic r:id="rId19"/>
      <p:boldItalic r:id="rId20"/>
    </p:embeddedFont>
    <p:embeddedFont>
      <p:font typeface="Helvetica Neue Light"/>
      <p:regular r:id="rId21"/>
      <p:bold r:id="rId22"/>
      <p:italic r:id="rId23"/>
      <p:boldItalic r:id="rId24"/>
    </p:embeddedFont>
    <p:embeddedFont>
      <p:font typeface="Cambria Math"/>
      <p:regular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jW8FJojh0/nCqXe3PbNXCglylo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Italic.fntdata"/><Relationship Id="rId22" Type="http://schemas.openxmlformats.org/officeDocument/2006/relationships/font" Target="fonts/HelveticaNeueLight-bold.fntdata"/><Relationship Id="rId21" Type="http://schemas.openxmlformats.org/officeDocument/2006/relationships/font" Target="fonts/HelveticaNeueLight-regular.fntdata"/><Relationship Id="rId24" Type="http://schemas.openxmlformats.org/officeDocument/2006/relationships/font" Target="fonts/HelveticaNeueLight-boldItalic.fntdata"/><Relationship Id="rId23" Type="http://schemas.openxmlformats.org/officeDocument/2006/relationships/font" Target="fonts/HelveticaNeueLight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customschemas.google.com/relationships/presentationmetadata" Target="metadata"/><Relationship Id="rId25" Type="http://schemas.openxmlformats.org/officeDocument/2006/relationships/font" Target="fonts/CambriaMath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font" Target="fonts/Corbel-regular.fntdata"/><Relationship Id="rId10" Type="http://schemas.openxmlformats.org/officeDocument/2006/relationships/slide" Target="slides/slide6.xml"/><Relationship Id="rId13" Type="http://schemas.openxmlformats.org/officeDocument/2006/relationships/font" Target="fonts/Corbel-italic.fntdata"/><Relationship Id="rId12" Type="http://schemas.openxmlformats.org/officeDocument/2006/relationships/font" Target="fonts/Corbel-bold.fntdata"/><Relationship Id="rId15" Type="http://schemas.openxmlformats.org/officeDocument/2006/relationships/font" Target="fonts/Tahoma-regular.fntdata"/><Relationship Id="rId14" Type="http://schemas.openxmlformats.org/officeDocument/2006/relationships/font" Target="fonts/Corbel-boldItalic.fntdata"/><Relationship Id="rId17" Type="http://schemas.openxmlformats.org/officeDocument/2006/relationships/font" Target="fonts/HelveticaNeue-regular.fntdata"/><Relationship Id="rId16" Type="http://schemas.openxmlformats.org/officeDocument/2006/relationships/font" Target="fonts/Tahoma-bold.fntdata"/><Relationship Id="rId19" Type="http://schemas.openxmlformats.org/officeDocument/2006/relationships/font" Target="fonts/HelveticaNeue-italic.fntdata"/><Relationship Id="rId18" Type="http://schemas.openxmlformats.org/officeDocument/2006/relationships/font" Target="fonts/HelveticaNeue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GV-7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Logaritmes en exponentiële vergelijking niet aan elkaar koppelen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Grondtal en uitkomst verwisseld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Verwarring machtsvergelijking (</a:t>
            </a:r>
            <a:r>
              <a:rPr lang="en-GB">
                <a:latin typeface="Cambria Math"/>
                <a:ea typeface="Cambria Math"/>
                <a:cs typeface="Cambria Math"/>
                <a:sym typeface="Cambria Math"/>
              </a:rPr>
              <a:t>x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^3=10)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Verwarring machtsvergelijking (</a:t>
            </a:r>
            <a:r>
              <a:rPr lang="en-GB">
                <a:latin typeface="Cambria Math"/>
                <a:ea typeface="Cambria Math"/>
                <a:cs typeface="Cambria Math"/>
                <a:sym typeface="Cambria Math"/>
              </a:rPr>
              <a:t>x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^3=10)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5" name="Google Shape;95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GV-8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Logaritmes en  exponentiële vergelijking niet aan elkaar koppelen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Juist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Verwarring machtsvergelijking (</a:t>
            </a:r>
            <a:r>
              <a:rPr lang="en-GB">
                <a:latin typeface="Cambria Math"/>
                <a:ea typeface="Cambria Math"/>
                <a:cs typeface="Cambria Math"/>
                <a:sym typeface="Cambria Math"/>
              </a:rPr>
              <a:t>x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^10=3)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Grondtal en uitkomst verwisseld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Verwarring machtsvergelijking (</a:t>
            </a:r>
            <a:r>
              <a:rPr lang="en-GB">
                <a:latin typeface="Cambria Math"/>
                <a:ea typeface="Cambria Math"/>
                <a:cs typeface="Cambria Math"/>
                <a:sym typeface="Cambria Math"/>
              </a:rPr>
              <a:t>x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^10=3)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19" name="Google Shape;119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GV-9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Logaritmes en  exponentiële vergelijking niet aan elkaar koppelen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Juist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Verwarring machtsvergelijking (</a:t>
            </a:r>
            <a:r>
              <a:rPr lang="en-GB">
                <a:latin typeface="Cambria Math"/>
                <a:ea typeface="Cambria Math"/>
                <a:cs typeface="Cambria Math"/>
                <a:sym typeface="Cambria Math"/>
              </a:rPr>
              <a:t>x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^2=5)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Grondtal en uitkomst verwisseld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Verwarring machtsvergelijking (</a:t>
            </a:r>
            <a:r>
              <a:rPr lang="en-GB">
                <a:latin typeface="Cambria Math"/>
                <a:ea typeface="Cambria Math"/>
                <a:cs typeface="Cambria Math"/>
                <a:sym typeface="Cambria Math"/>
              </a:rPr>
              <a:t>x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^2=5)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43" name="Google Shape;143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GV-10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Breuken en negatieve exponenten door elkaar halen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Haalt gebroken en negatieve exponenten door elkaar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Schrijft 16 in breukvorm, maar vergeet de negatieve exponent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Schrijft 2 uit breukvorm, maar vergeet de negatieve exponent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67" name="Google Shape;167;p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GV-11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Breuken en negatieve exponenten door elkaar halen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Schrijft 27 in breukvorm, maar vergeet de negatieve exponent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Schrijft </a:t>
            </a:r>
            <a:r>
              <a:rPr b="0" i="0" lang="en-GB">
                <a:latin typeface="Cambria Math"/>
                <a:ea typeface="Cambria Math"/>
                <a:cs typeface="Cambria Math"/>
                <a:sym typeface="Cambria Math"/>
              </a:rPr>
              <a:t>1/3</a:t>
            </a:r>
            <a:r>
              <a:rPr lang="en-GB"/>
              <a:t> uit breukvorm, maar vergeet de negatieve exponent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Juist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Haalt gebroken en negatieve exponenten door elkaar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1" name="Google Shape;191;p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4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5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8" name="Google Shape;48;p1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0" name="Google Shape;50;p1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19.png"/><Relationship Id="rId5" Type="http://schemas.openxmlformats.org/officeDocument/2006/relationships/image" Target="../media/image2.png"/><Relationship Id="rId6" Type="http://schemas.openxmlformats.org/officeDocument/2006/relationships/image" Target="../media/image26.png"/><Relationship Id="rId7" Type="http://schemas.openxmlformats.org/officeDocument/2006/relationships/image" Target="../media/image7.png"/><Relationship Id="rId8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6.png"/><Relationship Id="rId6" Type="http://schemas.openxmlformats.org/officeDocument/2006/relationships/image" Target="../media/image4.png"/><Relationship Id="rId7" Type="http://schemas.openxmlformats.org/officeDocument/2006/relationships/image" Target="../media/image6.png"/><Relationship Id="rId8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Relationship Id="rId5" Type="http://schemas.openxmlformats.org/officeDocument/2006/relationships/image" Target="../media/image12.png"/><Relationship Id="rId6" Type="http://schemas.openxmlformats.org/officeDocument/2006/relationships/image" Target="../media/image11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17.png"/><Relationship Id="rId5" Type="http://schemas.openxmlformats.org/officeDocument/2006/relationships/image" Target="../media/image11.png"/><Relationship Id="rId6" Type="http://schemas.openxmlformats.org/officeDocument/2006/relationships/image" Target="../media/image20.png"/><Relationship Id="rId7" Type="http://schemas.openxmlformats.org/officeDocument/2006/relationships/image" Target="../media/image23.png"/><Relationship Id="rId8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25.png"/><Relationship Id="rId5" Type="http://schemas.openxmlformats.org/officeDocument/2006/relationships/image" Target="../media/image11.png"/><Relationship Id="rId6" Type="http://schemas.openxmlformats.org/officeDocument/2006/relationships/image" Target="../media/image27.png"/><Relationship Id="rId7" Type="http://schemas.openxmlformats.org/officeDocument/2006/relationships/image" Target="../media/image24.png"/><Relationship Id="rId8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>
            <a:off x="211014" y="6285468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628650" y="1708484"/>
            <a:ext cx="7886700" cy="1720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1" i="0" sz="5400" u="none" cap="none" strike="noStrike">
              <a:solidFill>
                <a:srgbClr val="94B6D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5400" u="none" cap="none" strike="noStrike">
                <a:solidFill>
                  <a:srgbClr val="94B6D2"/>
                </a:solidFill>
                <a:latin typeface="Calibri"/>
                <a:ea typeface="Calibri"/>
                <a:cs typeface="Calibri"/>
                <a:sym typeface="Calibri"/>
              </a:rPr>
              <a:t>Exponentiële vergelijkingen oplossen</a:t>
            </a:r>
            <a:endParaRPr b="1" i="0" sz="5400" u="none" cap="none" strike="noStrike">
              <a:solidFill>
                <a:srgbClr val="94B6D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8" name="Google Shape;98;p8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" name="Google Shape;99;p8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00" name="Google Shape;100;p8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1" name="Google Shape;101;p8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" name="Google Shape;102;p8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03" name="Google Shape;103;p8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4" name="Google Shape;104;p8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" name="Google Shape;105;p8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06" name="Google Shape;106;p8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" name="Google Shape;108;p8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09" name="Google Shape;109;p8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" name="Google Shape;111;p8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8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8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-208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8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8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-1952" r="0" t="-571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16" name="Google Shape;116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2" name="Google Shape;122;p27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" name="Google Shape;123;p27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24" name="Google Shape;124;p2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5" name="Google Shape;125;p2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" name="Google Shape;126;p27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27" name="Google Shape;127;p2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8" name="Google Shape;128;p2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" name="Google Shape;129;p27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30" name="Google Shape;130;p2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1" name="Google Shape;131;p2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2;p27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33" name="Google Shape;133;p27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4" name="Google Shape;134;p27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27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7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-208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7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7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7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-1952" r="0" t="-571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40" name="Google Shape;140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6" name="Google Shape;146;p28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" name="Google Shape;147;p28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48" name="Google Shape;148;p28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9" name="Google Shape;149;p28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" name="Google Shape;150;p28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51" name="Google Shape;151;p28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2" name="Google Shape;152;p28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" name="Google Shape;153;p28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54" name="Google Shape;154;p28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5" name="Google Shape;155;p28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" name="Google Shape;156;p28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57" name="Google Shape;157;p28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8" name="Google Shape;158;p28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28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9158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8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-208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8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34015" l="0" r="0" t="-102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64250" y="114850"/>
            <a:ext cx="8933100" cy="1360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59000" y="1656975"/>
            <a:ext cx="2446034" cy="71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0" name="Google Shape;170;p34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1" name="Google Shape;171;p34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72" name="Google Shape;172;p3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3" name="Google Shape;173;p3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" name="Google Shape;174;p34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75" name="Google Shape;175;p3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6" name="Google Shape;176;p3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" name="Google Shape;177;p34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78" name="Google Shape;178;p3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9" name="Google Shape;179;p3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" name="Google Shape;180;p34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81" name="Google Shape;181;p3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2" name="Google Shape;182;p3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" name="Google Shape;183;p34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34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24736" l="0" r="0" t="-205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4"/>
          <p:cNvSpPr txBox="1"/>
          <p:nvPr/>
        </p:nvSpPr>
        <p:spPr>
          <a:xfrm>
            <a:off x="729419" y="196767"/>
            <a:ext cx="8109900" cy="126923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2401" l="-1952" r="0" t="-961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3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15625" y="1496250"/>
            <a:ext cx="2612092" cy="90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715625" y="2435200"/>
            <a:ext cx="2138136" cy="102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5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4" name="Google Shape;194;p35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5" name="Google Shape;195;p35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96" name="Google Shape;196;p35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7" name="Google Shape;197;p35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" name="Google Shape;198;p35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99" name="Google Shape;199;p35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0" name="Google Shape;200;p35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" name="Google Shape;201;p35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02" name="Google Shape;202;p35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3" name="Google Shape;203;p35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" name="Google Shape;204;p35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05" name="Google Shape;205;p35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6" name="Google Shape;206;p35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7" name="Google Shape;207;p35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6035" l="0" r="0" t="-312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5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9" name="Google Shape;209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5"/>
          <p:cNvSpPr txBox="1"/>
          <p:nvPr/>
        </p:nvSpPr>
        <p:spPr>
          <a:xfrm>
            <a:off x="729419" y="196767"/>
            <a:ext cx="8109900" cy="126923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2401" l="-1952" r="0" t="-961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1" name="Google Shape;211;p3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15624" y="1443125"/>
            <a:ext cx="1892941" cy="90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5"/>
          <p:cNvSpPr txBox="1"/>
          <p:nvPr/>
        </p:nvSpPr>
        <p:spPr>
          <a:xfrm>
            <a:off x="1644977" y="4935415"/>
            <a:ext cx="2351988" cy="624017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Jinte Spijker</dc:creator>
</cp:coreProperties>
</file>