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embeddedFontLst>
    <p:embeddedFont>
      <p:font typeface="Corbel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W8FJojh0/nCqXe3PbNXCglyl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HelveticaNeueLight-bold.fntdata"/><Relationship Id="rId21" Type="http://schemas.openxmlformats.org/officeDocument/2006/relationships/font" Target="fonts/HelveticaNeueLight-regular.fntdata"/><Relationship Id="rId24" Type="http://schemas.openxmlformats.org/officeDocument/2006/relationships/font" Target="fonts/HelveticaNeueLight-boldItalic.fntdata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Corbel-regular.fntdata"/><Relationship Id="rId10" Type="http://schemas.openxmlformats.org/officeDocument/2006/relationships/slide" Target="slides/slide6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5" Type="http://schemas.openxmlformats.org/officeDocument/2006/relationships/font" Target="fonts/Tahoma-regular.fntdata"/><Relationship Id="rId14" Type="http://schemas.openxmlformats.org/officeDocument/2006/relationships/font" Target="fonts/Corbel-boldItalic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Tahoma-bold.fntdata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Logaritmes en exponentiële vergelijking niet aan elkaar koppelen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Grondtal en uitkomst verwisseld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^3=10)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^3=10)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Logaritmes en  exponentiële vergelijking niet aan elkaar koppelen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^10=3)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Grondtal en uitkomst verwisseld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^10=3)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Logaritmes en  exponentiële vergelijking niet aan elkaar koppelen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Juist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^2=5)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Grondtal en uitkomst verwisseld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Verwarring machtsvergelijking (</a:t>
            </a:r>
            <a:r>
              <a:rPr lang="en-GB">
                <a:latin typeface="Cambria Math"/>
                <a:ea typeface="Cambria Math"/>
                <a:cs typeface="Cambria Math"/>
                <a:sym typeface="Cambria Math"/>
              </a:rPr>
              <a:t>x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^2=5)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Breuken en negatieve exponenten door elkaar halen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Haalt gebroken en negatieve exponenten door elkaar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Schrijft 16 in breukvorm, maar vergeet de negatieve exponent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Schrijft 2 uit breukvorm, maar vergeet de negatieve exponent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GV-11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Breuken en negatieve exponenten door elkaar halen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Schrijft 27 in breukvorm, maar vergeet de negatieve exponent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Schrijft </a:t>
            </a:r>
            <a:r>
              <a:rPr b="0" i="0" lang="en-GB">
                <a:latin typeface="Cambria Math"/>
                <a:ea typeface="Cambria Math"/>
                <a:cs typeface="Cambria Math"/>
                <a:sym typeface="Cambria Math"/>
              </a:rPr>
              <a:t>1/3</a:t>
            </a:r>
            <a:r>
              <a:rPr lang="en-GB"/>
              <a:t> uit breukvorm, maar vergeet de negatieve exponent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Haalt gebroken en negatieve exponenten door elkaar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2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27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11014" y="6285468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8650" y="1708484"/>
            <a:ext cx="78867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4B6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GB" sz="5400" u="none" cap="none" strike="noStrike">
                <a:solidFill>
                  <a:srgbClr val="94B6D2"/>
                </a:solidFill>
                <a:latin typeface="Calibri"/>
                <a:ea typeface="Calibri"/>
                <a:cs typeface="Calibri"/>
                <a:sym typeface="Calibri"/>
              </a:rPr>
              <a:t>Exponentiële vergelijkingen oplossen</a:t>
            </a:r>
            <a:endParaRPr b="1" i="0" sz="5400" u="none" cap="none" strike="noStrike">
              <a:solidFill>
                <a:srgbClr val="94B6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00" name="Google Shape;100;p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03" name="Google Shape;103;p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06" name="Google Shape;106;p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09" name="Google Shape;109;p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8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20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2" r="0" t="-571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24" name="Google Shape;124;p2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7" name="Google Shape;127;p2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30" name="Google Shape;130;p2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3" name="Google Shape;133;p2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0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2" r="0" t="-571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48" name="Google Shape;148;p2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8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51" name="Google Shape;151;p2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8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54" name="Google Shape;154;p2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8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57" name="Google Shape;157;p28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8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1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0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015" l="0" r="0" t="-10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4250" y="114850"/>
            <a:ext cx="8933100" cy="13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9000" y="1656975"/>
            <a:ext cx="2446034" cy="7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3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72" name="Google Shape;172;p3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3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3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75" name="Google Shape;175;p3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3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3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78" name="Google Shape;178;p3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3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1" name="Google Shape;181;p3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3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3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736" l="0" r="0" t="-20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729419" y="196767"/>
            <a:ext cx="8109900" cy="12692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01" l="-1952" r="0" t="-96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15625" y="1496250"/>
            <a:ext cx="2612092" cy="9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15625" y="2435200"/>
            <a:ext cx="2138136" cy="10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96" name="Google Shape;196;p3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3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99" name="Google Shape;199;p3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3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02" name="Google Shape;202;p3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35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05" name="Google Shape;205;p3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35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035" l="0" r="0" t="-31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729419" y="196767"/>
            <a:ext cx="8109900" cy="12692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01" l="-1952" r="0" t="-96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15624" y="1443125"/>
            <a:ext cx="1892941" cy="9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1644977" y="4935415"/>
            <a:ext cx="2351988" cy="62401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Jinte Spijker</dc:creator>
</cp:coreProperties>
</file>