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1" r:id="rId4"/>
  </p:sldMasterIdLst>
  <p:notesMasterIdLst>
    <p:notesMasterId r:id="rId20"/>
  </p:notesMasterIdLst>
  <p:handoutMasterIdLst>
    <p:handoutMasterId r:id="rId21"/>
  </p:handoutMasterIdLst>
  <p:sldIdLst>
    <p:sldId id="295" r:id="rId5"/>
    <p:sldId id="297" r:id="rId6"/>
    <p:sldId id="296" r:id="rId7"/>
    <p:sldId id="298" r:id="rId8"/>
    <p:sldId id="299" r:id="rId9"/>
    <p:sldId id="300" r:id="rId10"/>
    <p:sldId id="305" r:id="rId11"/>
    <p:sldId id="301" r:id="rId12"/>
    <p:sldId id="306" r:id="rId13"/>
    <p:sldId id="302" r:id="rId14"/>
    <p:sldId id="307" r:id="rId15"/>
    <p:sldId id="303" r:id="rId16"/>
    <p:sldId id="308" r:id="rId17"/>
    <p:sldId id="304" r:id="rId18"/>
    <p:sldId id="309" r:id="rId19"/>
  </p:sldIdLst>
  <p:sldSz cx="9144000" cy="5143500" type="screen16x9"/>
  <p:notesSz cx="6858000" cy="9144000"/>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80BFA01C-CD74-7845-B021-672224978863}">
          <p14:sldIdLst>
            <p14:sldId id="295"/>
            <p14:sldId id="297"/>
            <p14:sldId id="296"/>
            <p14:sldId id="298"/>
            <p14:sldId id="299"/>
            <p14:sldId id="300"/>
            <p14:sldId id="305"/>
            <p14:sldId id="301"/>
            <p14:sldId id="306"/>
            <p14:sldId id="302"/>
            <p14:sldId id="307"/>
            <p14:sldId id="303"/>
            <p14:sldId id="308"/>
            <p14:sldId id="304"/>
            <p14:sldId id="309"/>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6633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0146" autoAdjust="0"/>
  </p:normalViewPr>
  <p:slideViewPr>
    <p:cSldViewPr snapToGrid="0" snapToObjects="1">
      <p:cViewPr varScale="1">
        <p:scale>
          <a:sx n="87" d="100"/>
          <a:sy n="87" d="100"/>
        </p:scale>
        <p:origin x="930" y="8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845046B-E3A6-4E43-9D24-8C38ABDF8202}" type="datetimeFigureOut">
              <a:t>3-12-2019</a:t>
            </a:fld>
            <a:endParaRPr lang="nl-NL"/>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6D2CFB6-CBE2-1D40-B0FD-77D0D9479B87}" type="slidenum">
              <a:t>‹nr.›</a:t>
            </a:fld>
            <a:endParaRPr lang="nl-NL"/>
          </a:p>
        </p:txBody>
      </p:sp>
    </p:spTree>
    <p:extLst>
      <p:ext uri="{BB962C8B-B14F-4D97-AF65-F5344CB8AC3E}">
        <p14:creationId xmlns:p14="http://schemas.microsoft.com/office/powerpoint/2010/main" val="2484257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047B21-E721-E94E-8C0A-F0532555091A}" type="datetimeFigureOut">
              <a:rPr lang="nl-NL" smtClean="0"/>
              <a:t>3-12-2019</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Klik om de tekststijl van het model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8ABE2E-621C-5C4E-A155-8FB9D216AC83}" type="slidenum">
              <a:rPr lang="nl-NL" smtClean="0"/>
              <a:t>‹nr.›</a:t>
            </a:fld>
            <a:endParaRPr lang="nl-NL"/>
          </a:p>
        </p:txBody>
      </p:sp>
    </p:spTree>
    <p:extLst>
      <p:ext uri="{BB962C8B-B14F-4D97-AF65-F5344CB8AC3E}">
        <p14:creationId xmlns:p14="http://schemas.microsoft.com/office/powerpoint/2010/main" val="1743600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NEE</a:t>
            </a:r>
            <a:endParaRPr lang="nl-NL" dirty="0"/>
          </a:p>
        </p:txBody>
      </p:sp>
      <p:sp>
        <p:nvSpPr>
          <p:cNvPr id="4" name="Tijdelijke aanduiding voor dianummer 3"/>
          <p:cNvSpPr>
            <a:spLocks noGrp="1"/>
          </p:cNvSpPr>
          <p:nvPr>
            <p:ph type="sldNum" sz="quarter" idx="10"/>
          </p:nvPr>
        </p:nvSpPr>
        <p:spPr/>
        <p:txBody>
          <a:bodyPr/>
          <a:lstStyle/>
          <a:p>
            <a:fld id="{138ABE2E-621C-5C4E-A155-8FB9D216AC83}" type="slidenum">
              <a:rPr lang="nl-NL" smtClean="0"/>
              <a:t>2</a:t>
            </a:fld>
            <a:endParaRPr lang="nl-NL"/>
          </a:p>
        </p:txBody>
      </p:sp>
    </p:spTree>
    <p:extLst>
      <p:ext uri="{BB962C8B-B14F-4D97-AF65-F5344CB8AC3E}">
        <p14:creationId xmlns:p14="http://schemas.microsoft.com/office/powerpoint/2010/main" val="2673824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A</a:t>
            </a:r>
            <a:endParaRPr lang="nl-NL" dirty="0"/>
          </a:p>
        </p:txBody>
      </p:sp>
      <p:sp>
        <p:nvSpPr>
          <p:cNvPr id="4" name="Tijdelijke aanduiding voor dianummer 3"/>
          <p:cNvSpPr>
            <a:spLocks noGrp="1"/>
          </p:cNvSpPr>
          <p:nvPr>
            <p:ph type="sldNum" sz="quarter" idx="10"/>
          </p:nvPr>
        </p:nvSpPr>
        <p:spPr/>
        <p:txBody>
          <a:bodyPr/>
          <a:lstStyle/>
          <a:p>
            <a:fld id="{138ABE2E-621C-5C4E-A155-8FB9D216AC83}" type="slidenum">
              <a:rPr lang="nl-NL" smtClean="0"/>
              <a:t>3</a:t>
            </a:fld>
            <a:endParaRPr lang="nl-NL"/>
          </a:p>
        </p:txBody>
      </p:sp>
    </p:spTree>
    <p:extLst>
      <p:ext uri="{BB962C8B-B14F-4D97-AF65-F5344CB8AC3E}">
        <p14:creationId xmlns:p14="http://schemas.microsoft.com/office/powerpoint/2010/main" val="2719568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NEE</a:t>
            </a:r>
            <a:endParaRPr lang="nl-NL" dirty="0"/>
          </a:p>
        </p:txBody>
      </p:sp>
      <p:sp>
        <p:nvSpPr>
          <p:cNvPr id="4" name="Tijdelijke aanduiding voor dianummer 3"/>
          <p:cNvSpPr>
            <a:spLocks noGrp="1"/>
          </p:cNvSpPr>
          <p:nvPr>
            <p:ph type="sldNum" sz="quarter" idx="10"/>
          </p:nvPr>
        </p:nvSpPr>
        <p:spPr/>
        <p:txBody>
          <a:bodyPr/>
          <a:lstStyle/>
          <a:p>
            <a:fld id="{138ABE2E-621C-5C4E-A155-8FB9D216AC83}" type="slidenum">
              <a:rPr lang="nl-NL" smtClean="0"/>
              <a:t>4</a:t>
            </a:fld>
            <a:endParaRPr lang="nl-NL"/>
          </a:p>
        </p:txBody>
      </p:sp>
    </p:spTree>
    <p:extLst>
      <p:ext uri="{BB962C8B-B14F-4D97-AF65-F5344CB8AC3E}">
        <p14:creationId xmlns:p14="http://schemas.microsoft.com/office/powerpoint/2010/main" val="531078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NEE</a:t>
            </a:r>
            <a:endParaRPr lang="nl-NL" dirty="0"/>
          </a:p>
        </p:txBody>
      </p:sp>
      <p:sp>
        <p:nvSpPr>
          <p:cNvPr id="4" name="Tijdelijke aanduiding voor dianummer 3"/>
          <p:cNvSpPr>
            <a:spLocks noGrp="1"/>
          </p:cNvSpPr>
          <p:nvPr>
            <p:ph type="sldNum" sz="quarter" idx="10"/>
          </p:nvPr>
        </p:nvSpPr>
        <p:spPr/>
        <p:txBody>
          <a:bodyPr/>
          <a:lstStyle/>
          <a:p>
            <a:fld id="{138ABE2E-621C-5C4E-A155-8FB9D216AC83}" type="slidenum">
              <a:rPr lang="nl-NL" smtClean="0"/>
              <a:t>5</a:t>
            </a:fld>
            <a:endParaRPr lang="nl-NL"/>
          </a:p>
        </p:txBody>
      </p:sp>
    </p:spTree>
    <p:extLst>
      <p:ext uri="{BB962C8B-B14F-4D97-AF65-F5344CB8AC3E}">
        <p14:creationId xmlns:p14="http://schemas.microsoft.com/office/powerpoint/2010/main" val="4239969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a:t>
            </a:r>
            <a:endParaRPr lang="nl-NL" dirty="0"/>
          </a:p>
        </p:txBody>
      </p:sp>
      <p:sp>
        <p:nvSpPr>
          <p:cNvPr id="4" name="Tijdelijke aanduiding voor dianummer 3"/>
          <p:cNvSpPr>
            <a:spLocks noGrp="1"/>
          </p:cNvSpPr>
          <p:nvPr>
            <p:ph type="sldNum" sz="quarter" idx="10"/>
          </p:nvPr>
        </p:nvSpPr>
        <p:spPr/>
        <p:txBody>
          <a:bodyPr/>
          <a:lstStyle/>
          <a:p>
            <a:fld id="{138ABE2E-621C-5C4E-A155-8FB9D216AC83}" type="slidenum">
              <a:rPr lang="nl-NL" smtClean="0"/>
              <a:t>6</a:t>
            </a:fld>
            <a:endParaRPr lang="nl-NL"/>
          </a:p>
        </p:txBody>
      </p:sp>
    </p:spTree>
    <p:extLst>
      <p:ext uri="{BB962C8B-B14F-4D97-AF65-F5344CB8AC3E}">
        <p14:creationId xmlns:p14="http://schemas.microsoft.com/office/powerpoint/2010/main" val="4151713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JA</a:t>
            </a:r>
            <a:endParaRPr lang="nl-NL" dirty="0"/>
          </a:p>
        </p:txBody>
      </p:sp>
      <p:sp>
        <p:nvSpPr>
          <p:cNvPr id="4" name="Tijdelijke aanduiding voor dianummer 3"/>
          <p:cNvSpPr>
            <a:spLocks noGrp="1"/>
          </p:cNvSpPr>
          <p:nvPr>
            <p:ph type="sldNum" sz="quarter" idx="10"/>
          </p:nvPr>
        </p:nvSpPr>
        <p:spPr/>
        <p:txBody>
          <a:bodyPr/>
          <a:lstStyle/>
          <a:p>
            <a:fld id="{138ABE2E-621C-5C4E-A155-8FB9D216AC83}" type="slidenum">
              <a:rPr lang="nl-NL" smtClean="0"/>
              <a:t>7</a:t>
            </a:fld>
            <a:endParaRPr lang="nl-NL"/>
          </a:p>
        </p:txBody>
      </p:sp>
    </p:spTree>
    <p:extLst>
      <p:ext uri="{BB962C8B-B14F-4D97-AF65-F5344CB8AC3E}">
        <p14:creationId xmlns:p14="http://schemas.microsoft.com/office/powerpoint/2010/main" val="353193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NEE</a:t>
            </a:r>
            <a:endParaRPr lang="nl-NL" dirty="0"/>
          </a:p>
        </p:txBody>
      </p:sp>
      <p:sp>
        <p:nvSpPr>
          <p:cNvPr id="4" name="Tijdelijke aanduiding voor dianummer 3"/>
          <p:cNvSpPr>
            <a:spLocks noGrp="1"/>
          </p:cNvSpPr>
          <p:nvPr>
            <p:ph type="sldNum" sz="quarter" idx="10"/>
          </p:nvPr>
        </p:nvSpPr>
        <p:spPr/>
        <p:txBody>
          <a:bodyPr/>
          <a:lstStyle/>
          <a:p>
            <a:fld id="{138ABE2E-621C-5C4E-A155-8FB9D216AC83}" type="slidenum">
              <a:rPr lang="nl-NL" smtClean="0"/>
              <a:t>8</a:t>
            </a:fld>
            <a:endParaRPr lang="nl-NL"/>
          </a:p>
        </p:txBody>
      </p:sp>
    </p:spTree>
    <p:extLst>
      <p:ext uri="{BB962C8B-B14F-4D97-AF65-F5344CB8AC3E}">
        <p14:creationId xmlns:p14="http://schemas.microsoft.com/office/powerpoint/2010/main" val="1086016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JA</a:t>
            </a:r>
            <a:endParaRPr lang="nl-NL" dirty="0"/>
          </a:p>
        </p:txBody>
      </p:sp>
      <p:sp>
        <p:nvSpPr>
          <p:cNvPr id="4" name="Tijdelijke aanduiding voor dianummer 3"/>
          <p:cNvSpPr>
            <a:spLocks noGrp="1"/>
          </p:cNvSpPr>
          <p:nvPr>
            <p:ph type="sldNum" sz="quarter" idx="10"/>
          </p:nvPr>
        </p:nvSpPr>
        <p:spPr/>
        <p:txBody>
          <a:bodyPr/>
          <a:lstStyle/>
          <a:p>
            <a:fld id="{138ABE2E-621C-5C4E-A155-8FB9D216AC83}" type="slidenum">
              <a:rPr lang="nl-NL" smtClean="0"/>
              <a:t>9</a:t>
            </a:fld>
            <a:endParaRPr lang="nl-NL"/>
          </a:p>
        </p:txBody>
      </p:sp>
    </p:spTree>
    <p:extLst>
      <p:ext uri="{BB962C8B-B14F-4D97-AF65-F5344CB8AC3E}">
        <p14:creationId xmlns:p14="http://schemas.microsoft.com/office/powerpoint/2010/main" val="265853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NEE</a:t>
            </a:r>
            <a:endParaRPr lang="nl-NL" dirty="0"/>
          </a:p>
        </p:txBody>
      </p:sp>
      <p:sp>
        <p:nvSpPr>
          <p:cNvPr id="4" name="Tijdelijke aanduiding voor dianummer 3"/>
          <p:cNvSpPr>
            <a:spLocks noGrp="1"/>
          </p:cNvSpPr>
          <p:nvPr>
            <p:ph type="sldNum" sz="quarter" idx="10"/>
          </p:nvPr>
        </p:nvSpPr>
        <p:spPr/>
        <p:txBody>
          <a:bodyPr/>
          <a:lstStyle/>
          <a:p>
            <a:fld id="{138ABE2E-621C-5C4E-A155-8FB9D216AC83}" type="slidenum">
              <a:rPr lang="nl-NL" smtClean="0"/>
              <a:t>10</a:t>
            </a:fld>
            <a:endParaRPr lang="nl-NL"/>
          </a:p>
        </p:txBody>
      </p:sp>
    </p:spTree>
    <p:extLst>
      <p:ext uri="{BB962C8B-B14F-4D97-AF65-F5344CB8AC3E}">
        <p14:creationId xmlns:p14="http://schemas.microsoft.com/office/powerpoint/2010/main" val="3442953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NEE</a:t>
            </a:r>
            <a:endParaRPr lang="nl-NL" dirty="0"/>
          </a:p>
        </p:txBody>
      </p:sp>
      <p:sp>
        <p:nvSpPr>
          <p:cNvPr id="4" name="Tijdelijke aanduiding voor dianummer 3"/>
          <p:cNvSpPr>
            <a:spLocks noGrp="1"/>
          </p:cNvSpPr>
          <p:nvPr>
            <p:ph type="sldNum" sz="quarter" idx="10"/>
          </p:nvPr>
        </p:nvSpPr>
        <p:spPr/>
        <p:txBody>
          <a:bodyPr/>
          <a:lstStyle/>
          <a:p>
            <a:fld id="{138ABE2E-621C-5C4E-A155-8FB9D216AC83}" type="slidenum">
              <a:rPr lang="nl-NL" smtClean="0"/>
              <a:t>11</a:t>
            </a:fld>
            <a:endParaRPr lang="nl-NL"/>
          </a:p>
        </p:txBody>
      </p:sp>
    </p:spTree>
    <p:extLst>
      <p:ext uri="{BB962C8B-B14F-4D97-AF65-F5344CB8AC3E}">
        <p14:creationId xmlns:p14="http://schemas.microsoft.com/office/powerpoint/2010/main" val="2900974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A</a:t>
            </a:r>
            <a:endParaRPr lang="nl-NL" dirty="0"/>
          </a:p>
        </p:txBody>
      </p:sp>
      <p:sp>
        <p:nvSpPr>
          <p:cNvPr id="4" name="Tijdelijke aanduiding voor dianummer 3"/>
          <p:cNvSpPr>
            <a:spLocks noGrp="1"/>
          </p:cNvSpPr>
          <p:nvPr>
            <p:ph type="sldNum" sz="quarter" idx="10"/>
          </p:nvPr>
        </p:nvSpPr>
        <p:spPr/>
        <p:txBody>
          <a:bodyPr/>
          <a:lstStyle/>
          <a:p>
            <a:fld id="{138ABE2E-621C-5C4E-A155-8FB9D216AC83}" type="slidenum">
              <a:rPr lang="nl-NL" smtClean="0"/>
              <a:t>12</a:t>
            </a:fld>
            <a:endParaRPr lang="nl-NL"/>
          </a:p>
        </p:txBody>
      </p:sp>
    </p:spTree>
    <p:extLst>
      <p:ext uri="{BB962C8B-B14F-4D97-AF65-F5344CB8AC3E}">
        <p14:creationId xmlns:p14="http://schemas.microsoft.com/office/powerpoint/2010/main" val="355219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NEE</a:t>
            </a:r>
            <a:endParaRPr lang="nl-NL" dirty="0"/>
          </a:p>
        </p:txBody>
      </p:sp>
      <p:sp>
        <p:nvSpPr>
          <p:cNvPr id="4" name="Tijdelijke aanduiding voor dianummer 3"/>
          <p:cNvSpPr>
            <a:spLocks noGrp="1"/>
          </p:cNvSpPr>
          <p:nvPr>
            <p:ph type="sldNum" sz="quarter" idx="10"/>
          </p:nvPr>
        </p:nvSpPr>
        <p:spPr/>
        <p:txBody>
          <a:bodyPr/>
          <a:lstStyle/>
          <a:p>
            <a:fld id="{138ABE2E-621C-5C4E-A155-8FB9D216AC83}" type="slidenum">
              <a:rPr lang="nl-NL" smtClean="0"/>
              <a:t>13</a:t>
            </a:fld>
            <a:endParaRPr lang="nl-NL"/>
          </a:p>
        </p:txBody>
      </p:sp>
    </p:spTree>
    <p:extLst>
      <p:ext uri="{BB962C8B-B14F-4D97-AF65-F5344CB8AC3E}">
        <p14:creationId xmlns:p14="http://schemas.microsoft.com/office/powerpoint/2010/main" val="2678994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NEE</a:t>
            </a:r>
          </a:p>
          <a:p>
            <a:r>
              <a:rPr lang="nl-NL" dirty="0" smtClean="0"/>
              <a:t>Uit het boek: Werken met het Verpleegkundig dossier (Hesselink, 2015) Bladzijden 21-27 (t/m Sunrisemodel) • Uit het boek: Theoretisch kader voor de verpleegkundige beroepsbeoefening (</a:t>
            </a:r>
            <a:r>
              <a:rPr lang="nl-NL" dirty="0" err="1" smtClean="0"/>
              <a:t>Kerstens</a:t>
            </a:r>
            <a:r>
              <a:rPr lang="nl-NL" dirty="0" smtClean="0"/>
              <a:t>, 2015) Bladzijden 47-49 • Wilkinson, J.M. (2013). Kritisch denken binnen het verpleegkundig proces. Amsterdam: Pearson </a:t>
            </a:r>
            <a:r>
              <a:rPr lang="nl-NL" dirty="0" err="1" smtClean="0"/>
              <a:t>Education</a:t>
            </a:r>
            <a:r>
              <a:rPr lang="nl-NL" dirty="0" smtClean="0"/>
              <a:t> BV. • de Jong, J.H.J.; </a:t>
            </a:r>
            <a:r>
              <a:rPr lang="nl-NL" dirty="0" err="1" smtClean="0"/>
              <a:t>Kerstens</a:t>
            </a:r>
            <a:r>
              <a:rPr lang="nl-NL" dirty="0" smtClean="0"/>
              <a:t> J.A.M, </a:t>
            </a:r>
            <a:r>
              <a:rPr lang="nl-NL" dirty="0" err="1" smtClean="0"/>
              <a:t>Sesink</a:t>
            </a:r>
            <a:r>
              <a:rPr lang="nl-NL" dirty="0" smtClean="0"/>
              <a:t>, E.M.; Vermeulen, M.M. (2003) Handboek verpleegkunde via Springerlink hoofdstukken 4 en 7</a:t>
            </a:r>
            <a:endParaRPr lang="nl-NL" dirty="0"/>
          </a:p>
        </p:txBody>
      </p:sp>
      <p:sp>
        <p:nvSpPr>
          <p:cNvPr id="4" name="Tijdelijke aanduiding voor dianummer 3"/>
          <p:cNvSpPr>
            <a:spLocks noGrp="1"/>
          </p:cNvSpPr>
          <p:nvPr>
            <p:ph type="sldNum" sz="quarter" idx="10"/>
          </p:nvPr>
        </p:nvSpPr>
        <p:spPr/>
        <p:txBody>
          <a:bodyPr/>
          <a:lstStyle/>
          <a:p>
            <a:fld id="{138ABE2E-621C-5C4E-A155-8FB9D216AC83}" type="slidenum">
              <a:rPr lang="nl-NL" smtClean="0"/>
              <a:t>14</a:t>
            </a:fld>
            <a:endParaRPr lang="nl-NL"/>
          </a:p>
        </p:txBody>
      </p:sp>
    </p:spTree>
    <p:extLst>
      <p:ext uri="{BB962C8B-B14F-4D97-AF65-F5344CB8AC3E}">
        <p14:creationId xmlns:p14="http://schemas.microsoft.com/office/powerpoint/2010/main" val="27643639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138ABE2E-621C-5C4E-A155-8FB9D216AC83}" type="slidenum">
              <a:rPr lang="nl-NL" smtClean="0"/>
              <a:t>15</a:t>
            </a:fld>
            <a:endParaRPr lang="nl-NL"/>
          </a:p>
        </p:txBody>
      </p:sp>
    </p:spTree>
    <p:extLst>
      <p:ext uri="{BB962C8B-B14F-4D97-AF65-F5344CB8AC3E}">
        <p14:creationId xmlns:p14="http://schemas.microsoft.com/office/powerpoint/2010/main" val="1431967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sz="2800"/>
            </a:lvl1pPr>
          </a:lstStyle>
          <a:p>
            <a:r>
              <a:rPr lang="nl-NL" dirty="0" smtClean="0"/>
              <a:t>Titel </a:t>
            </a:r>
            <a:r>
              <a:rPr lang="nl-NL" dirty="0" err="1" smtClean="0"/>
              <a:t>volgblad</a:t>
            </a:r>
            <a:r>
              <a:rPr lang="nl-NL" dirty="0" smtClean="0"/>
              <a:t> </a:t>
            </a:r>
            <a:r>
              <a:rPr lang="nl-NL" dirty="0" err="1" smtClean="0"/>
              <a:t>Arial</a:t>
            </a:r>
            <a:r>
              <a:rPr lang="nl-NL" dirty="0" smtClean="0"/>
              <a:t> 28pt</a:t>
            </a:r>
            <a:endParaRPr lang="nl-NL" dirty="0"/>
          </a:p>
        </p:txBody>
      </p:sp>
      <p:sp>
        <p:nvSpPr>
          <p:cNvPr id="3" name="Tijdelijke aanduiding voor inhoud 2"/>
          <p:cNvSpPr>
            <a:spLocks noGrp="1"/>
          </p:cNvSpPr>
          <p:nvPr>
            <p:ph idx="1" hasCustomPrompt="1"/>
          </p:nvPr>
        </p:nvSpPr>
        <p:spPr/>
        <p:txBody>
          <a:bodyPr/>
          <a:lstStyle>
            <a:lvl1pPr>
              <a:defRPr sz="2400">
                <a:latin typeface="Arial"/>
                <a:cs typeface="Arial"/>
              </a:defRPr>
            </a:lvl1pPr>
            <a:lvl2pPr>
              <a:defRPr sz="2000"/>
            </a:lvl2pPr>
          </a:lstStyle>
          <a:p>
            <a:pPr lvl="0"/>
            <a:r>
              <a:rPr lang="nl-NL" dirty="0" smtClean="0"/>
              <a:t>Klik om de tekststijl van het sjabloon te bewerken</a:t>
            </a:r>
          </a:p>
          <a:p>
            <a:pPr lvl="1"/>
            <a:r>
              <a:rPr lang="nl-NL" dirty="0" smtClean="0"/>
              <a:t>Tweede niveau</a:t>
            </a:r>
          </a:p>
        </p:txBody>
      </p:sp>
      <p:sp>
        <p:nvSpPr>
          <p:cNvPr id="7" name="Tijdelijke aanduiding voor voettekst 4"/>
          <p:cNvSpPr>
            <a:spLocks noGrp="1"/>
          </p:cNvSpPr>
          <p:nvPr>
            <p:ph type="ftr" sz="quarter" idx="11"/>
          </p:nvPr>
        </p:nvSpPr>
        <p:spPr>
          <a:xfrm>
            <a:off x="1912139" y="4630341"/>
            <a:ext cx="4870548" cy="273844"/>
          </a:xfrm>
          <a:prstGeom prst="rect">
            <a:avLst/>
          </a:prstGeom>
        </p:spPr>
        <p:txBody>
          <a:bodyPr/>
          <a:lstStyle/>
          <a:p>
            <a:endParaRPr lang="nl-NL" dirty="0"/>
          </a:p>
        </p:txBody>
      </p:sp>
      <p:sp>
        <p:nvSpPr>
          <p:cNvPr id="8" name="Tijdelijke aanduiding voor dianummer 5"/>
          <p:cNvSpPr>
            <a:spLocks noGrp="1"/>
          </p:cNvSpPr>
          <p:nvPr>
            <p:ph type="sldNum" sz="quarter" idx="12"/>
          </p:nvPr>
        </p:nvSpPr>
        <p:spPr>
          <a:xfrm>
            <a:off x="6970292" y="4641986"/>
            <a:ext cx="829797" cy="273844"/>
          </a:xfrm>
          <a:prstGeom prst="rect">
            <a:avLst/>
          </a:prstGeom>
        </p:spPr>
        <p:txBody>
          <a:bodyPr/>
          <a:lstStyle/>
          <a:p>
            <a:fld id="{CC1A7FFB-7E9A-E347-8F80-8E2C647B3625}" type="slidenum">
              <a:rPr lang="nl-NL"/>
              <a:t>‹nr.›</a:t>
            </a:fld>
            <a:endParaRPr lang="nl-NL"/>
          </a:p>
        </p:txBody>
      </p:sp>
    </p:spTree>
    <p:extLst>
      <p:ext uri="{BB962C8B-B14F-4D97-AF65-F5344CB8AC3E}">
        <p14:creationId xmlns:p14="http://schemas.microsoft.com/office/powerpoint/2010/main" val="4130621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800"/>
            </a:lvl1pPr>
          </a:lstStyle>
          <a:p>
            <a:r>
              <a:rPr lang="nl-NL" dirty="0" smtClean="0"/>
              <a:t>Titel </a:t>
            </a:r>
            <a:r>
              <a:rPr lang="nl-NL" dirty="0" err="1" smtClean="0"/>
              <a:t>volgblad</a:t>
            </a:r>
            <a:r>
              <a:rPr lang="nl-NL" dirty="0" smtClean="0"/>
              <a:t> </a:t>
            </a:r>
            <a:r>
              <a:rPr lang="nl-NL" dirty="0" err="1" smtClean="0"/>
              <a:t>Arial</a:t>
            </a:r>
            <a:r>
              <a:rPr lang="nl-NL" dirty="0" smtClean="0"/>
              <a:t> 28pt</a:t>
            </a:r>
            <a:endParaRPr lang="nl-NL" dirty="0"/>
          </a:p>
        </p:txBody>
      </p:sp>
      <p:sp>
        <p:nvSpPr>
          <p:cNvPr id="3" name="Tijdelijke aanduiding voor inhoud 2"/>
          <p:cNvSpPr>
            <a:spLocks noGrp="1"/>
          </p:cNvSpPr>
          <p:nvPr>
            <p:ph sz="half" idx="1"/>
          </p:nvPr>
        </p:nvSpPr>
        <p:spPr>
          <a:xfrm>
            <a:off x="457200" y="1200151"/>
            <a:ext cx="4038600" cy="2894954"/>
          </a:xfrm>
        </p:spPr>
        <p:txBody>
          <a:bodyPr>
            <a:normAutofit/>
          </a:bodyPr>
          <a:lstStyle>
            <a:lvl1pPr>
              <a:defRPr sz="2000">
                <a:latin typeface="Arial"/>
                <a:cs typeface="Arial"/>
              </a:defRPr>
            </a:lvl1pPr>
            <a:lvl2pPr>
              <a:defRPr sz="1800">
                <a:latin typeface="Arial"/>
                <a:cs typeface="Aria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Tekststijl van het model bewerken</a:t>
            </a:r>
          </a:p>
          <a:p>
            <a:pPr lvl="1"/>
            <a:r>
              <a:rPr lang="nl-NL" smtClean="0"/>
              <a:t>Tweede niveau</a:t>
            </a:r>
          </a:p>
        </p:txBody>
      </p:sp>
      <p:sp>
        <p:nvSpPr>
          <p:cNvPr id="4" name="Tijdelijke aanduiding voor inhoud 3"/>
          <p:cNvSpPr>
            <a:spLocks noGrp="1"/>
          </p:cNvSpPr>
          <p:nvPr>
            <p:ph sz="half" idx="2"/>
          </p:nvPr>
        </p:nvSpPr>
        <p:spPr>
          <a:xfrm>
            <a:off x="4648200" y="1200150"/>
            <a:ext cx="4038600" cy="2894955"/>
          </a:xfrm>
        </p:spPr>
        <p:txBody>
          <a:bodyPr>
            <a:normAutofit/>
          </a:bodyPr>
          <a:lstStyle>
            <a:lvl1pPr>
              <a:defRPr sz="2000">
                <a:latin typeface="Arial"/>
                <a:cs typeface="Arial"/>
              </a:defRPr>
            </a:lvl1pPr>
            <a:lvl2pPr>
              <a:defRPr sz="1800">
                <a:latin typeface="Arial"/>
                <a:cs typeface="Aria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Tekststijl van het model bewerken</a:t>
            </a:r>
          </a:p>
          <a:p>
            <a:pPr lvl="1"/>
            <a:r>
              <a:rPr lang="nl-NL" smtClean="0"/>
              <a:t>Tweede niveau</a:t>
            </a:r>
          </a:p>
        </p:txBody>
      </p:sp>
      <p:sp>
        <p:nvSpPr>
          <p:cNvPr id="8" name="Tijdelijke aanduiding voor voettekst 4"/>
          <p:cNvSpPr>
            <a:spLocks noGrp="1"/>
          </p:cNvSpPr>
          <p:nvPr>
            <p:ph type="ftr" sz="quarter" idx="11"/>
          </p:nvPr>
        </p:nvSpPr>
        <p:spPr>
          <a:xfrm>
            <a:off x="1912139" y="4630341"/>
            <a:ext cx="4870548" cy="273844"/>
          </a:xfrm>
          <a:prstGeom prst="rect">
            <a:avLst/>
          </a:prstGeom>
        </p:spPr>
        <p:txBody>
          <a:bodyPr/>
          <a:lstStyle/>
          <a:p>
            <a:endParaRPr lang="nl-NL" dirty="0"/>
          </a:p>
        </p:txBody>
      </p:sp>
      <p:sp>
        <p:nvSpPr>
          <p:cNvPr id="9" name="Tijdelijke aanduiding voor dianummer 5"/>
          <p:cNvSpPr>
            <a:spLocks noGrp="1"/>
          </p:cNvSpPr>
          <p:nvPr>
            <p:ph type="sldNum" sz="quarter" idx="12"/>
          </p:nvPr>
        </p:nvSpPr>
        <p:spPr>
          <a:xfrm>
            <a:off x="6970292" y="4641986"/>
            <a:ext cx="829797" cy="273844"/>
          </a:xfrm>
          <a:prstGeom prst="rect">
            <a:avLst/>
          </a:prstGeom>
        </p:spPr>
        <p:txBody>
          <a:bodyPr/>
          <a:lstStyle/>
          <a:p>
            <a:fld id="{CC1A7FFB-7E9A-E347-8F80-8E2C647B3625}" type="slidenum">
              <a:rPr lang="nl-NL"/>
              <a:t>‹nr.›</a:t>
            </a:fld>
            <a:endParaRPr lang="nl-NL"/>
          </a:p>
        </p:txBody>
      </p:sp>
    </p:spTree>
    <p:extLst>
      <p:ext uri="{BB962C8B-B14F-4D97-AF65-F5344CB8AC3E}">
        <p14:creationId xmlns:p14="http://schemas.microsoft.com/office/powerpoint/2010/main" val="2980278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2800"/>
            </a:lvl1pPr>
          </a:lstStyle>
          <a:p>
            <a:r>
              <a:rPr lang="nl-NL" dirty="0" smtClean="0"/>
              <a:t>Titel </a:t>
            </a:r>
            <a:r>
              <a:rPr lang="nl-NL" dirty="0" err="1" smtClean="0"/>
              <a:t>volgblad</a:t>
            </a:r>
            <a:r>
              <a:rPr lang="nl-NL" dirty="0" smtClean="0"/>
              <a:t> </a:t>
            </a:r>
            <a:r>
              <a:rPr lang="nl-NL" dirty="0" err="1" smtClean="0"/>
              <a:t>Arial</a:t>
            </a:r>
            <a:r>
              <a:rPr lang="nl-NL" dirty="0" smtClean="0"/>
              <a:t> 28pt</a:t>
            </a:r>
            <a:endParaRPr lang="nl-NL" dirty="0"/>
          </a:p>
        </p:txBody>
      </p:sp>
      <p:sp>
        <p:nvSpPr>
          <p:cNvPr id="4" name="Tijdelijke aanduiding voor inhoud 3"/>
          <p:cNvSpPr>
            <a:spLocks noGrp="1"/>
          </p:cNvSpPr>
          <p:nvPr>
            <p:ph sz="half" idx="2"/>
          </p:nvPr>
        </p:nvSpPr>
        <p:spPr>
          <a:xfrm>
            <a:off x="457200" y="1285598"/>
            <a:ext cx="4040188" cy="2962275"/>
          </a:xfrm>
        </p:spPr>
        <p:txBody>
          <a:bodyPr>
            <a:normAutofit/>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Tekststijl van het model bewerken</a:t>
            </a:r>
          </a:p>
        </p:txBody>
      </p:sp>
      <p:sp>
        <p:nvSpPr>
          <p:cNvPr id="6" name="Tijdelijke aanduiding voor inhoud 5"/>
          <p:cNvSpPr>
            <a:spLocks noGrp="1"/>
          </p:cNvSpPr>
          <p:nvPr>
            <p:ph sz="quarter" idx="4"/>
          </p:nvPr>
        </p:nvSpPr>
        <p:spPr>
          <a:xfrm>
            <a:off x="4645025" y="1285598"/>
            <a:ext cx="4041775" cy="2962275"/>
          </a:xfrm>
        </p:spPr>
        <p:txBody>
          <a:bodyPr>
            <a:normAutofit/>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smtClean="0"/>
              <a:t>Tekststijl van het model bewerken</a:t>
            </a:r>
          </a:p>
        </p:txBody>
      </p:sp>
      <p:sp>
        <p:nvSpPr>
          <p:cNvPr id="7" name="Tijdelijke aanduiding voor datum 6"/>
          <p:cNvSpPr>
            <a:spLocks noGrp="1"/>
          </p:cNvSpPr>
          <p:nvPr>
            <p:ph type="dt" sz="half" idx="10"/>
          </p:nvPr>
        </p:nvSpPr>
        <p:spPr>
          <a:xfrm>
            <a:off x="457200" y="4767263"/>
            <a:ext cx="2133600" cy="274637"/>
          </a:xfrm>
          <a:prstGeom prst="rect">
            <a:avLst/>
          </a:prstGeom>
        </p:spPr>
        <p:txBody>
          <a:bodyPr/>
          <a:lstStyle/>
          <a:p>
            <a:fld id="{4ED2B493-C1EE-714C-B8A9-F38F4D8CE6E7}" type="datetimeFigureOut">
              <a:rPr lang="nl-NL" smtClean="0"/>
              <a:t>3-12-2019</a:t>
            </a:fld>
            <a:endParaRPr lang="nl-NL" dirty="0"/>
          </a:p>
        </p:txBody>
      </p:sp>
      <p:sp>
        <p:nvSpPr>
          <p:cNvPr id="8" name="Tijdelijke aanduiding voor voettekst 7"/>
          <p:cNvSpPr>
            <a:spLocks noGrp="1"/>
          </p:cNvSpPr>
          <p:nvPr>
            <p:ph type="ftr" sz="quarter" idx="11"/>
          </p:nvPr>
        </p:nvSpPr>
        <p:spPr>
          <a:xfrm>
            <a:off x="1738642" y="4767263"/>
            <a:ext cx="4281158" cy="274637"/>
          </a:xfrm>
          <a:prstGeom prst="rect">
            <a:avLst/>
          </a:prstGeom>
        </p:spPr>
        <p:txBody>
          <a:bodyPr/>
          <a:lstStyle/>
          <a:p>
            <a:endParaRPr lang="nl-NL"/>
          </a:p>
        </p:txBody>
      </p:sp>
      <p:sp>
        <p:nvSpPr>
          <p:cNvPr id="9" name="Tijdelijke aanduiding voor dianummer 8"/>
          <p:cNvSpPr>
            <a:spLocks noGrp="1"/>
          </p:cNvSpPr>
          <p:nvPr>
            <p:ph type="sldNum" sz="quarter" idx="12"/>
          </p:nvPr>
        </p:nvSpPr>
        <p:spPr>
          <a:xfrm>
            <a:off x="6553200" y="4767263"/>
            <a:ext cx="1610267" cy="274637"/>
          </a:xfrm>
          <a:prstGeom prst="rect">
            <a:avLst/>
          </a:prstGeom>
        </p:spPr>
        <p:txBody>
          <a:bodyPr/>
          <a:lstStyle/>
          <a:p>
            <a:fld id="{F3BC6476-EA18-C04A-BD06-B622CA55CE7C}" type="slidenum">
              <a:rPr lang="nl-NL" smtClean="0"/>
              <a:t>‹nr.›</a:t>
            </a:fld>
            <a:endParaRPr lang="nl-NL"/>
          </a:p>
        </p:txBody>
      </p:sp>
    </p:spTree>
    <p:extLst>
      <p:ext uri="{BB962C8B-B14F-4D97-AF65-F5344CB8AC3E}">
        <p14:creationId xmlns:p14="http://schemas.microsoft.com/office/powerpoint/2010/main" val="357815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450"/>
          </a:xfrm>
        </p:spPr>
        <p:txBody>
          <a:bodyPr anchor="b">
            <a:noAutofit/>
          </a:bodyPr>
          <a:lstStyle>
            <a:lvl1pPr algn="l">
              <a:defRPr sz="2000" b="1"/>
            </a:lvl1pPr>
          </a:lstStyle>
          <a:p>
            <a:r>
              <a:rPr lang="nl-NL" smtClean="0"/>
              <a:t>Klik om de stijl te bewerken</a:t>
            </a:r>
            <a:endParaRPr lang="nl-NL" dirty="0"/>
          </a:p>
        </p:txBody>
      </p:sp>
      <p:sp>
        <p:nvSpPr>
          <p:cNvPr id="3" name="Tijdelijke aanduiding voor afbeelding 2"/>
          <p:cNvSpPr>
            <a:spLocks noGrp="1"/>
          </p:cNvSpPr>
          <p:nvPr>
            <p:ph type="pic" idx="1"/>
          </p:nvPr>
        </p:nvSpPr>
        <p:spPr>
          <a:xfrm>
            <a:off x="1792288" y="460375"/>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Klik op het pictogram als u een afbeelding wilt toevoegen</a:t>
            </a:r>
            <a:endParaRPr lang="nl-NL" dirty="0"/>
          </a:p>
        </p:txBody>
      </p:sp>
      <p:sp>
        <p:nvSpPr>
          <p:cNvPr id="4" name="Tijdelijke aanduiding voor tekst 3"/>
          <p:cNvSpPr>
            <a:spLocks noGrp="1"/>
          </p:cNvSpPr>
          <p:nvPr>
            <p:ph type="body" sz="half" idx="2"/>
          </p:nvPr>
        </p:nvSpPr>
        <p:spPr>
          <a:xfrm>
            <a:off x="1792288" y="4025900"/>
            <a:ext cx="5486400" cy="6032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smtClean="0"/>
              <a:t>Tekststijl van het model bewerken</a:t>
            </a:r>
          </a:p>
        </p:txBody>
      </p:sp>
    </p:spTree>
    <p:extLst>
      <p:ext uri="{BB962C8B-B14F-4D97-AF65-F5344CB8AC3E}">
        <p14:creationId xmlns:p14="http://schemas.microsoft.com/office/powerpoint/2010/main" val="3220939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Titelblad_NL">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7" y="2029"/>
            <a:ext cx="9134075" cy="5139440"/>
          </a:xfrm>
          <a:prstGeom prst="rect">
            <a:avLst/>
          </a:prstGeom>
        </p:spPr>
      </p:pic>
      <p:sp>
        <p:nvSpPr>
          <p:cNvPr id="9" name="Tijdelijke aanduiding voor voettekst 5"/>
          <p:cNvSpPr>
            <a:spLocks noGrp="1"/>
          </p:cNvSpPr>
          <p:nvPr>
            <p:ph type="ftr" sz="quarter" idx="11"/>
          </p:nvPr>
        </p:nvSpPr>
        <p:spPr>
          <a:xfrm>
            <a:off x="1492468" y="4630341"/>
            <a:ext cx="6366115" cy="273844"/>
          </a:xfrm>
          <a:prstGeom prst="rect">
            <a:avLst/>
          </a:prstGeom>
        </p:spPr>
        <p:txBody>
          <a:bodyPr/>
          <a:lstStyle>
            <a:lvl1pPr>
              <a:defRPr>
                <a:solidFill>
                  <a:srgbClr val="FFFFFF"/>
                </a:solidFill>
              </a:defRPr>
            </a:lvl1pPr>
          </a:lstStyle>
          <a:p>
            <a:endParaRPr lang="nl-NL" dirty="0"/>
          </a:p>
        </p:txBody>
      </p:sp>
      <p:sp>
        <p:nvSpPr>
          <p:cNvPr id="10" name="Tijdelijke aanduiding voor dianummer 6"/>
          <p:cNvSpPr>
            <a:spLocks noGrp="1"/>
          </p:cNvSpPr>
          <p:nvPr>
            <p:ph type="sldNum" sz="quarter" idx="12"/>
          </p:nvPr>
        </p:nvSpPr>
        <p:spPr>
          <a:xfrm>
            <a:off x="8046189" y="4641986"/>
            <a:ext cx="829797" cy="273844"/>
          </a:xfrm>
          <a:prstGeom prst="rect">
            <a:avLst/>
          </a:prstGeom>
        </p:spPr>
        <p:txBody>
          <a:bodyPr/>
          <a:lstStyle>
            <a:lvl1pPr>
              <a:defRPr>
                <a:solidFill>
                  <a:srgbClr val="FFFFFF"/>
                </a:solidFill>
              </a:defRPr>
            </a:lvl1pPr>
          </a:lstStyle>
          <a:p>
            <a:fld id="{CC1A7FFB-7E9A-E347-8F80-8E2C647B3625}" type="slidenum">
              <a:rPr lang="nl-NL"/>
              <a:pPr/>
              <a:t>‹nr.›</a:t>
            </a:fld>
            <a:endParaRPr lang="nl-NL"/>
          </a:p>
        </p:txBody>
      </p:sp>
      <p:sp>
        <p:nvSpPr>
          <p:cNvPr id="2" name="Titel 1"/>
          <p:cNvSpPr>
            <a:spLocks noGrp="1"/>
          </p:cNvSpPr>
          <p:nvPr>
            <p:ph type="title"/>
          </p:nvPr>
        </p:nvSpPr>
        <p:spPr>
          <a:xfrm>
            <a:off x="1492468" y="1400775"/>
            <a:ext cx="7383518" cy="857250"/>
          </a:xfrm>
        </p:spPr>
        <p:txBody>
          <a:bodyPr/>
          <a:lstStyle/>
          <a:p>
            <a:r>
              <a:rPr lang="nl-NL" smtClean="0"/>
              <a:t>Klik om de stijl te bewerken</a:t>
            </a:r>
            <a:endParaRPr lang="nl-NL" dirty="0"/>
          </a:p>
        </p:txBody>
      </p:sp>
      <p:sp>
        <p:nvSpPr>
          <p:cNvPr id="12" name="Tijdelijke aanduiding voor inhoud 2"/>
          <p:cNvSpPr>
            <a:spLocks noGrp="1"/>
          </p:cNvSpPr>
          <p:nvPr>
            <p:ph idx="1" hasCustomPrompt="1"/>
          </p:nvPr>
        </p:nvSpPr>
        <p:spPr>
          <a:xfrm>
            <a:off x="1492468" y="2221509"/>
            <a:ext cx="7383518" cy="2192807"/>
          </a:xfrm>
        </p:spPr>
        <p:txBody>
          <a:bodyPr/>
          <a:lstStyle>
            <a:lvl1pPr>
              <a:defRPr sz="2400">
                <a:latin typeface="Arial"/>
                <a:cs typeface="Arial"/>
              </a:defRPr>
            </a:lvl1pPr>
            <a:lvl2pPr>
              <a:defRPr sz="2000"/>
            </a:lvl2pPr>
          </a:lstStyle>
          <a:p>
            <a:pPr lvl="0"/>
            <a:r>
              <a:rPr lang="nl-NL" dirty="0" smtClean="0"/>
              <a:t>Klik om de tekststijl van het sjabloon te bewerken</a:t>
            </a:r>
          </a:p>
          <a:p>
            <a:pPr lvl="1"/>
            <a:r>
              <a:rPr lang="nl-NL" dirty="0" smtClean="0"/>
              <a:t>Tweede niveau</a:t>
            </a:r>
          </a:p>
        </p:txBody>
      </p:sp>
    </p:spTree>
    <p:extLst>
      <p:ext uri="{BB962C8B-B14F-4D97-AF65-F5344CB8AC3E}">
        <p14:creationId xmlns:p14="http://schemas.microsoft.com/office/powerpoint/2010/main" val="348047937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elblad_NL">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07" y="2029"/>
            <a:ext cx="9134075" cy="5139439"/>
          </a:xfrm>
          <a:prstGeom prst="rect">
            <a:avLst/>
          </a:prstGeom>
        </p:spPr>
      </p:pic>
      <p:sp>
        <p:nvSpPr>
          <p:cNvPr id="9" name="Tijdelijke aanduiding voor voettekst 5"/>
          <p:cNvSpPr>
            <a:spLocks noGrp="1"/>
          </p:cNvSpPr>
          <p:nvPr>
            <p:ph type="ftr" sz="quarter" idx="11"/>
          </p:nvPr>
        </p:nvSpPr>
        <p:spPr>
          <a:xfrm>
            <a:off x="1492468" y="4630341"/>
            <a:ext cx="6366115" cy="273844"/>
          </a:xfrm>
          <a:prstGeom prst="rect">
            <a:avLst/>
          </a:prstGeom>
        </p:spPr>
        <p:txBody>
          <a:bodyPr/>
          <a:lstStyle>
            <a:lvl1pPr>
              <a:defRPr>
                <a:solidFill>
                  <a:srgbClr val="FFFFFF"/>
                </a:solidFill>
              </a:defRPr>
            </a:lvl1pPr>
          </a:lstStyle>
          <a:p>
            <a:endParaRPr lang="nl-NL" dirty="0"/>
          </a:p>
        </p:txBody>
      </p:sp>
      <p:sp>
        <p:nvSpPr>
          <p:cNvPr id="10" name="Tijdelijke aanduiding voor dianummer 6"/>
          <p:cNvSpPr>
            <a:spLocks noGrp="1"/>
          </p:cNvSpPr>
          <p:nvPr>
            <p:ph type="sldNum" sz="quarter" idx="12"/>
          </p:nvPr>
        </p:nvSpPr>
        <p:spPr>
          <a:xfrm>
            <a:off x="8046189" y="4641986"/>
            <a:ext cx="829797" cy="273844"/>
          </a:xfrm>
          <a:prstGeom prst="rect">
            <a:avLst/>
          </a:prstGeom>
        </p:spPr>
        <p:txBody>
          <a:bodyPr/>
          <a:lstStyle>
            <a:lvl1pPr>
              <a:defRPr>
                <a:solidFill>
                  <a:srgbClr val="FFFFFF"/>
                </a:solidFill>
              </a:defRPr>
            </a:lvl1pPr>
          </a:lstStyle>
          <a:p>
            <a:fld id="{CC1A7FFB-7E9A-E347-8F80-8E2C647B3625}" type="slidenum">
              <a:rPr lang="nl-NL"/>
              <a:pPr/>
              <a:t>‹nr.›</a:t>
            </a:fld>
            <a:endParaRPr lang="nl-NL"/>
          </a:p>
        </p:txBody>
      </p:sp>
      <p:sp>
        <p:nvSpPr>
          <p:cNvPr id="2" name="Titel 1"/>
          <p:cNvSpPr>
            <a:spLocks noGrp="1"/>
          </p:cNvSpPr>
          <p:nvPr>
            <p:ph type="title"/>
          </p:nvPr>
        </p:nvSpPr>
        <p:spPr>
          <a:xfrm>
            <a:off x="1492468" y="1400775"/>
            <a:ext cx="7383518" cy="857250"/>
          </a:xfrm>
        </p:spPr>
        <p:txBody>
          <a:bodyPr/>
          <a:lstStyle/>
          <a:p>
            <a:r>
              <a:rPr lang="nl-NL" smtClean="0"/>
              <a:t>Klik om de stijl te bewerken</a:t>
            </a:r>
            <a:endParaRPr lang="nl-NL" dirty="0"/>
          </a:p>
        </p:txBody>
      </p:sp>
      <p:sp>
        <p:nvSpPr>
          <p:cNvPr id="12" name="Tijdelijke aanduiding voor inhoud 2"/>
          <p:cNvSpPr>
            <a:spLocks noGrp="1"/>
          </p:cNvSpPr>
          <p:nvPr>
            <p:ph idx="1" hasCustomPrompt="1"/>
          </p:nvPr>
        </p:nvSpPr>
        <p:spPr>
          <a:xfrm>
            <a:off x="1492468" y="2221509"/>
            <a:ext cx="7383518" cy="2192807"/>
          </a:xfrm>
        </p:spPr>
        <p:txBody>
          <a:bodyPr/>
          <a:lstStyle>
            <a:lvl1pPr>
              <a:defRPr sz="2400">
                <a:latin typeface="Arial"/>
                <a:cs typeface="Arial"/>
              </a:defRPr>
            </a:lvl1pPr>
            <a:lvl2pPr>
              <a:defRPr sz="2000"/>
            </a:lvl2pPr>
          </a:lstStyle>
          <a:p>
            <a:pPr lvl="0"/>
            <a:r>
              <a:rPr lang="nl-NL" dirty="0" smtClean="0"/>
              <a:t>Klik om de tekststijl van het sjabloon te bewerken</a:t>
            </a:r>
          </a:p>
          <a:p>
            <a:pPr lvl="1"/>
            <a:r>
              <a:rPr lang="nl-NL" dirty="0" smtClean="0"/>
              <a:t>Tweede niveau</a:t>
            </a:r>
          </a:p>
        </p:txBody>
      </p:sp>
    </p:spTree>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wee objecten">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24" y="2029"/>
            <a:ext cx="9134075" cy="5139440"/>
          </a:xfrm>
          <a:prstGeom prst="rect">
            <a:avLst/>
          </a:prstGeom>
        </p:spPr>
      </p:pic>
      <p:sp>
        <p:nvSpPr>
          <p:cNvPr id="8" name="Tijdelijke aanduiding voor voettekst 4"/>
          <p:cNvSpPr>
            <a:spLocks noGrp="1"/>
          </p:cNvSpPr>
          <p:nvPr>
            <p:ph type="ftr" sz="quarter" idx="11"/>
          </p:nvPr>
        </p:nvSpPr>
        <p:spPr>
          <a:xfrm>
            <a:off x="1676400" y="4630341"/>
            <a:ext cx="6182182" cy="273844"/>
          </a:xfrm>
          <a:prstGeom prst="rect">
            <a:avLst/>
          </a:prstGeom>
        </p:spPr>
        <p:txBody>
          <a:bodyPr/>
          <a:lstStyle/>
          <a:p>
            <a:endParaRPr lang="nl-NL" dirty="0"/>
          </a:p>
        </p:txBody>
      </p:sp>
      <p:sp>
        <p:nvSpPr>
          <p:cNvPr id="9" name="Tijdelijke aanduiding voor dianummer 5"/>
          <p:cNvSpPr>
            <a:spLocks noGrp="1"/>
          </p:cNvSpPr>
          <p:nvPr>
            <p:ph type="sldNum" sz="quarter" idx="12"/>
          </p:nvPr>
        </p:nvSpPr>
        <p:spPr>
          <a:xfrm>
            <a:off x="8046187" y="4641986"/>
            <a:ext cx="829797" cy="273844"/>
          </a:xfrm>
          <a:prstGeom prst="rect">
            <a:avLst/>
          </a:prstGeom>
        </p:spPr>
        <p:txBody>
          <a:bodyPr/>
          <a:lstStyle/>
          <a:p>
            <a:fld id="{CC1A7FFB-7E9A-E347-8F80-8E2C647B3625}" type="slidenum">
              <a:rPr lang="nl-NL"/>
              <a:t>‹nr.›</a:t>
            </a:fld>
            <a:endParaRPr lang="nl-NL"/>
          </a:p>
        </p:txBody>
      </p:sp>
      <p:sp>
        <p:nvSpPr>
          <p:cNvPr id="13" name="Titel 1"/>
          <p:cNvSpPr>
            <a:spLocks noGrp="1"/>
          </p:cNvSpPr>
          <p:nvPr>
            <p:ph type="title"/>
          </p:nvPr>
        </p:nvSpPr>
        <p:spPr>
          <a:xfrm>
            <a:off x="1676400" y="1204346"/>
            <a:ext cx="7199586" cy="857250"/>
          </a:xfrm>
        </p:spPr>
        <p:txBody>
          <a:bodyPr/>
          <a:lstStyle>
            <a:lvl1pPr algn="r">
              <a:defRPr/>
            </a:lvl1pPr>
          </a:lstStyle>
          <a:p>
            <a:r>
              <a:rPr lang="nl-NL" smtClean="0"/>
              <a:t>Klik om de stijl te bewerken</a:t>
            </a:r>
            <a:endParaRPr lang="nl-NL" dirty="0"/>
          </a:p>
        </p:txBody>
      </p:sp>
      <p:sp>
        <p:nvSpPr>
          <p:cNvPr id="14" name="Tijdelijke aanduiding voor inhoud 2"/>
          <p:cNvSpPr>
            <a:spLocks noGrp="1"/>
          </p:cNvSpPr>
          <p:nvPr>
            <p:ph idx="1" hasCustomPrompt="1"/>
          </p:nvPr>
        </p:nvSpPr>
        <p:spPr>
          <a:xfrm>
            <a:off x="1676400" y="2107096"/>
            <a:ext cx="7199586" cy="2447865"/>
          </a:xfrm>
        </p:spPr>
        <p:txBody>
          <a:bodyPr/>
          <a:lstStyle>
            <a:lvl1pPr algn="r">
              <a:defRPr sz="2400">
                <a:latin typeface="Arial"/>
                <a:cs typeface="Arial"/>
              </a:defRPr>
            </a:lvl1pPr>
            <a:lvl2pPr algn="r">
              <a:defRPr sz="2000"/>
            </a:lvl2pPr>
          </a:lstStyle>
          <a:p>
            <a:pPr lvl="0"/>
            <a:r>
              <a:rPr lang="nl-NL" dirty="0" smtClean="0"/>
              <a:t>Klik om de tekststijl van het sjabloon te bewerken</a:t>
            </a:r>
          </a:p>
          <a:p>
            <a:pPr lvl="1"/>
            <a:r>
              <a:rPr lang="nl-NL" dirty="0" smtClean="0"/>
              <a:t>Tweede niveau</a:t>
            </a:r>
          </a:p>
        </p:txBody>
      </p:sp>
    </p:spTree>
    <p:extLst>
      <p:ext uri="{BB962C8B-B14F-4D97-AF65-F5344CB8AC3E}">
        <p14:creationId xmlns:p14="http://schemas.microsoft.com/office/powerpoint/2010/main" val="4373706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607" y="2030"/>
            <a:ext cx="9134076" cy="5139440"/>
          </a:xfrm>
          <a:prstGeom prst="rect">
            <a:avLst/>
          </a:prstGeom>
        </p:spPr>
      </p:pic>
      <p:sp>
        <p:nvSpPr>
          <p:cNvPr id="2" name="Tijdelijke aanduiding voor titel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nl-NL" dirty="0" smtClean="0"/>
              <a:t>Titel van presentatie, </a:t>
            </a:r>
            <a:r>
              <a:rPr lang="nl-NL" dirty="0" err="1" smtClean="0"/>
              <a:t>Arial</a:t>
            </a:r>
            <a:r>
              <a:rPr lang="nl-NL" dirty="0" smtClean="0"/>
              <a:t> 32pt</a:t>
            </a:r>
            <a:endParaRPr lang="nl-NL" dirty="0"/>
          </a:p>
        </p:txBody>
      </p:sp>
      <p:sp>
        <p:nvSpPr>
          <p:cNvPr id="3" name="Tijdelijke aanduiding voor tekst 2"/>
          <p:cNvSpPr>
            <a:spLocks noGrp="1"/>
          </p:cNvSpPr>
          <p:nvPr>
            <p:ph type="body" idx="1"/>
          </p:nvPr>
        </p:nvSpPr>
        <p:spPr>
          <a:xfrm>
            <a:off x="457200" y="1200151"/>
            <a:ext cx="8229600" cy="2874582"/>
          </a:xfrm>
          <a:prstGeom prst="rect">
            <a:avLst/>
          </a:prstGeom>
        </p:spPr>
        <p:txBody>
          <a:bodyPr vert="horz" lIns="91440" tIns="45720" rIns="91440" bIns="45720" rtlCol="0">
            <a:normAutofit/>
          </a:bodyPr>
          <a:lstStyle/>
          <a:p>
            <a:pPr lvl="0"/>
            <a:r>
              <a:rPr lang="nl-NL" dirty="0" smtClean="0"/>
              <a:t>Klik om de tekststijl van het sjabloon te bewerken</a:t>
            </a:r>
          </a:p>
        </p:txBody>
      </p:sp>
      <p:sp>
        <p:nvSpPr>
          <p:cNvPr id="10" name="Tijdelijke aanduiding voor voettekst 4"/>
          <p:cNvSpPr>
            <a:spLocks noGrp="1"/>
          </p:cNvSpPr>
          <p:nvPr>
            <p:ph type="ftr" sz="quarter" idx="3"/>
          </p:nvPr>
        </p:nvSpPr>
        <p:spPr>
          <a:xfrm>
            <a:off x="1912139" y="4630341"/>
            <a:ext cx="4870548" cy="273844"/>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endParaRPr lang="nl-NL" dirty="0"/>
          </a:p>
        </p:txBody>
      </p:sp>
      <p:sp>
        <p:nvSpPr>
          <p:cNvPr id="11" name="Tijdelijke aanduiding voor dianummer 5"/>
          <p:cNvSpPr>
            <a:spLocks noGrp="1"/>
          </p:cNvSpPr>
          <p:nvPr>
            <p:ph type="sldNum" sz="quarter" idx="4"/>
          </p:nvPr>
        </p:nvSpPr>
        <p:spPr>
          <a:xfrm>
            <a:off x="6970292" y="4641986"/>
            <a:ext cx="829797" cy="273844"/>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fld id="{CC1A7FFB-7E9A-E347-8F80-8E2C647B3625}" type="slidenum">
              <a:rPr lang="nl-NL" smtClean="0"/>
              <a:pPr/>
              <a:t>‹nr.›</a:t>
            </a:fld>
            <a:endParaRPr lang="nl-NL" dirty="0"/>
          </a:p>
        </p:txBody>
      </p:sp>
    </p:spTree>
    <p:extLst>
      <p:ext uri="{BB962C8B-B14F-4D97-AF65-F5344CB8AC3E}">
        <p14:creationId xmlns:p14="http://schemas.microsoft.com/office/powerpoint/2010/main" val="3299562382"/>
      </p:ext>
    </p:extLst>
  </p:cSld>
  <p:clrMap bg1="lt1" tx1="dk1" bg2="lt2" tx2="dk2" accent1="accent1" accent2="accent2" accent3="accent3" accent4="accent4" accent5="accent5" accent6="accent6" hlink="hlink" folHlink="folHlink"/>
  <p:sldLayoutIdLst>
    <p:sldLayoutId id="2147483823" r:id="rId1"/>
    <p:sldLayoutId id="2147483825" r:id="rId2"/>
    <p:sldLayoutId id="2147483826" r:id="rId3"/>
    <p:sldLayoutId id="2147483830" r:id="rId4"/>
    <p:sldLayoutId id="2147483831" r:id="rId5"/>
    <p:sldLayoutId id="2147483833" r:id="rId6"/>
    <p:sldLayoutId id="2147483832" r:id="rId7"/>
  </p:sldLayoutIdLst>
  <p:txStyles>
    <p:titleStyle>
      <a:lvl1pPr algn="l" defTabSz="457200" rtl="0" eaLnBrk="1" latinLnBrk="0" hangingPunct="1">
        <a:spcBef>
          <a:spcPct val="0"/>
        </a:spcBef>
        <a:buNone/>
        <a:defRPr sz="3200" b="1" kern="1200" baseline="0">
          <a:solidFill>
            <a:srgbClr val="660066"/>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smtClean="0"/>
              <a:t>Quiz les 1A en 1C (KERN2AC)</a:t>
            </a:r>
            <a:endParaRPr lang="nl-NL" dirty="0"/>
          </a:p>
        </p:txBody>
      </p:sp>
      <p:sp>
        <p:nvSpPr>
          <p:cNvPr id="3" name="Tijdelijke aanduiding voor inhoud 2"/>
          <p:cNvSpPr>
            <a:spLocks noGrp="1"/>
          </p:cNvSpPr>
          <p:nvPr>
            <p:ph idx="1"/>
          </p:nvPr>
        </p:nvSpPr>
        <p:spPr/>
        <p:txBody>
          <a:bodyPr/>
          <a:lstStyle/>
          <a:p>
            <a:pPr marL="0" indent="0">
              <a:buNone/>
            </a:pPr>
            <a:r>
              <a:rPr lang="nl-NL" sz="1800" dirty="0" smtClean="0"/>
              <a:t>Persoonsgerichte zorg – McCormack &amp; </a:t>
            </a:r>
            <a:r>
              <a:rPr lang="nl-NL" sz="1800" dirty="0" err="1" smtClean="0"/>
              <a:t>McCance</a:t>
            </a:r>
            <a:endParaRPr lang="nl-NL" sz="1800" dirty="0" smtClean="0"/>
          </a:p>
          <a:p>
            <a:pPr marL="0" indent="0">
              <a:buNone/>
            </a:pPr>
            <a:r>
              <a:rPr lang="nl-NL" sz="1800" dirty="0" smtClean="0"/>
              <a:t>Presentie theorie – Andries Baart</a:t>
            </a:r>
          </a:p>
          <a:p>
            <a:pPr marL="0" indent="0">
              <a:buNone/>
            </a:pPr>
            <a:r>
              <a:rPr lang="nl-NL" sz="1800" dirty="0" smtClean="0"/>
              <a:t>Verpleegmodellen van </a:t>
            </a:r>
            <a:r>
              <a:rPr lang="nl-NL" sz="1800" dirty="0" err="1" smtClean="0"/>
              <a:t>Orem</a:t>
            </a:r>
            <a:r>
              <a:rPr lang="nl-NL" sz="1800" dirty="0" smtClean="0"/>
              <a:t>, Roy en </a:t>
            </a:r>
            <a:r>
              <a:rPr lang="nl-NL" sz="1800" dirty="0" err="1" smtClean="0"/>
              <a:t>Leiniger</a:t>
            </a:r>
            <a:endParaRPr lang="nl-NL" sz="1800" dirty="0" smtClean="0"/>
          </a:p>
          <a:p>
            <a:pPr marL="0" indent="0">
              <a:buNone/>
            </a:pPr>
            <a:endParaRPr lang="nl-NL" dirty="0" smtClean="0"/>
          </a:p>
          <a:p>
            <a:pPr marL="0" indent="0">
              <a:buNone/>
            </a:pPr>
            <a:endParaRPr lang="nl-NL" dirty="0"/>
          </a:p>
        </p:txBody>
      </p:sp>
    </p:spTree>
    <p:extLst>
      <p:ext uri="{BB962C8B-B14F-4D97-AF65-F5344CB8AC3E}">
        <p14:creationId xmlns:p14="http://schemas.microsoft.com/office/powerpoint/2010/main" val="498681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7517" y="1710231"/>
            <a:ext cx="7383518" cy="857250"/>
          </a:xfrm>
        </p:spPr>
        <p:txBody>
          <a:bodyPr>
            <a:normAutofit/>
          </a:bodyPr>
          <a:lstStyle/>
          <a:p>
            <a:r>
              <a:rPr lang="nl-NL" sz="2600" dirty="0" smtClean="0"/>
              <a:t>1.</a:t>
            </a:r>
            <a:endParaRPr lang="nl-NL" sz="2600" dirty="0"/>
          </a:p>
        </p:txBody>
      </p:sp>
      <p:sp>
        <p:nvSpPr>
          <p:cNvPr id="3" name="Tijdelijke aanduiding voor inhoud 2"/>
          <p:cNvSpPr>
            <a:spLocks noGrp="1"/>
          </p:cNvSpPr>
          <p:nvPr>
            <p:ph idx="1"/>
          </p:nvPr>
        </p:nvSpPr>
        <p:spPr>
          <a:xfrm>
            <a:off x="1492468" y="1936374"/>
            <a:ext cx="7383518" cy="2192807"/>
          </a:xfrm>
        </p:spPr>
        <p:txBody>
          <a:bodyPr/>
          <a:lstStyle/>
          <a:p>
            <a:pPr marL="0" indent="0">
              <a:buNone/>
            </a:pPr>
            <a:r>
              <a:rPr lang="nl-NL" sz="2000" dirty="0"/>
              <a:t>McCormack &amp; </a:t>
            </a:r>
            <a:r>
              <a:rPr lang="nl-NL" sz="2000" dirty="0" err="1"/>
              <a:t>McCance</a:t>
            </a:r>
            <a:r>
              <a:rPr lang="nl-NL" sz="2000" dirty="0"/>
              <a:t> zijn twee onderzoekers die de presentie theorie hebben ontwikkeld</a:t>
            </a:r>
          </a:p>
          <a:p>
            <a:endParaRPr lang="nl-NL" dirty="0"/>
          </a:p>
        </p:txBody>
      </p:sp>
    </p:spTree>
    <p:extLst>
      <p:ext uri="{BB962C8B-B14F-4D97-AF65-F5344CB8AC3E}">
        <p14:creationId xmlns:p14="http://schemas.microsoft.com/office/powerpoint/2010/main" val="41900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56063" y="916875"/>
            <a:ext cx="978665" cy="857250"/>
          </a:xfrm>
        </p:spPr>
        <p:txBody>
          <a:bodyPr>
            <a:normAutofit/>
          </a:bodyPr>
          <a:lstStyle/>
          <a:p>
            <a:pPr algn="l"/>
            <a:r>
              <a:rPr lang="nl-NL" sz="2600" dirty="0" smtClean="0"/>
              <a:t>2.</a:t>
            </a:r>
            <a:endParaRPr lang="nl-NL" sz="2600" dirty="0"/>
          </a:p>
        </p:txBody>
      </p:sp>
      <p:sp>
        <p:nvSpPr>
          <p:cNvPr id="3" name="Tijdelijke aanduiding voor inhoud 2"/>
          <p:cNvSpPr>
            <a:spLocks noGrp="1"/>
          </p:cNvSpPr>
          <p:nvPr>
            <p:ph idx="1"/>
          </p:nvPr>
        </p:nvSpPr>
        <p:spPr>
          <a:xfrm>
            <a:off x="2104222" y="1203713"/>
            <a:ext cx="6114361" cy="3192017"/>
          </a:xfrm>
        </p:spPr>
        <p:txBody>
          <a:bodyPr>
            <a:noAutofit/>
          </a:bodyPr>
          <a:lstStyle/>
          <a:p>
            <a:pPr marL="0" indent="0" algn="l">
              <a:buNone/>
            </a:pPr>
            <a:r>
              <a:rPr lang="nl-NL" sz="2000" dirty="0"/>
              <a:t>Een theorie is…</a:t>
            </a:r>
          </a:p>
          <a:p>
            <a:pPr marL="0" indent="0" algn="l">
              <a:buNone/>
            </a:pPr>
            <a:r>
              <a:rPr lang="nl-NL" sz="2000" dirty="0"/>
              <a:t> </a:t>
            </a:r>
          </a:p>
          <a:p>
            <a:pPr marL="457200" indent="-457200" algn="l">
              <a:buFont typeface="+mj-lt"/>
              <a:buAutoNum type="alphaUcPeriod"/>
            </a:pPr>
            <a:r>
              <a:rPr lang="nl-NL" sz="2000" dirty="0" smtClean="0"/>
              <a:t>een </a:t>
            </a:r>
            <a:r>
              <a:rPr lang="nl-NL" sz="2000" dirty="0"/>
              <a:t>geheel van denkbeelden, hypothesen en verklaringen die in onderlinge samenhang worden </a:t>
            </a:r>
            <a:r>
              <a:rPr lang="nl-NL" sz="2000" dirty="0" smtClean="0"/>
              <a:t>beschreven</a:t>
            </a:r>
          </a:p>
          <a:p>
            <a:pPr marL="457200" indent="-457200" algn="l">
              <a:buFont typeface="+mj-lt"/>
              <a:buAutoNum type="alphaUcPeriod"/>
            </a:pPr>
            <a:r>
              <a:rPr lang="nl-NL" sz="2000" dirty="0" smtClean="0"/>
              <a:t>een </a:t>
            </a:r>
            <a:r>
              <a:rPr lang="nl-NL" sz="2000" dirty="0"/>
              <a:t>symbolische of schematische weergave van (een deel van) de werkelijkheid </a:t>
            </a:r>
            <a:endParaRPr lang="nl-NL" sz="2000" dirty="0" smtClean="0"/>
          </a:p>
          <a:p>
            <a:pPr marL="457200" indent="-457200" algn="l">
              <a:buFont typeface="+mj-lt"/>
              <a:buAutoNum type="alphaUcPeriod"/>
            </a:pPr>
            <a:r>
              <a:rPr lang="nl-NL" sz="2000" dirty="0" smtClean="0"/>
              <a:t>beide onjuist</a:t>
            </a:r>
          </a:p>
          <a:p>
            <a:pPr marL="457200" indent="-457200" algn="l">
              <a:buFont typeface="+mj-lt"/>
              <a:buAutoNum type="alphaUcPeriod"/>
            </a:pPr>
            <a:r>
              <a:rPr lang="nl-NL" sz="2000" dirty="0" smtClean="0"/>
              <a:t>beide </a:t>
            </a:r>
            <a:r>
              <a:rPr lang="nl-NL" sz="2000" dirty="0"/>
              <a:t>juist</a:t>
            </a:r>
          </a:p>
        </p:txBody>
      </p:sp>
    </p:spTree>
    <p:extLst>
      <p:ext uri="{BB962C8B-B14F-4D97-AF65-F5344CB8AC3E}">
        <p14:creationId xmlns:p14="http://schemas.microsoft.com/office/powerpoint/2010/main" val="408206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7517" y="1710231"/>
            <a:ext cx="7383518" cy="857250"/>
          </a:xfrm>
        </p:spPr>
        <p:txBody>
          <a:bodyPr>
            <a:normAutofit/>
          </a:bodyPr>
          <a:lstStyle/>
          <a:p>
            <a:r>
              <a:rPr lang="nl-NL" sz="2600" dirty="0" smtClean="0"/>
              <a:t>3. </a:t>
            </a:r>
            <a:endParaRPr lang="nl-NL" sz="2600" dirty="0"/>
          </a:p>
        </p:txBody>
      </p:sp>
      <p:sp>
        <p:nvSpPr>
          <p:cNvPr id="3" name="Tijdelijke aanduiding voor inhoud 2"/>
          <p:cNvSpPr>
            <a:spLocks noGrp="1"/>
          </p:cNvSpPr>
          <p:nvPr>
            <p:ph idx="1"/>
          </p:nvPr>
        </p:nvSpPr>
        <p:spPr>
          <a:xfrm>
            <a:off x="1492468" y="1936374"/>
            <a:ext cx="7383518" cy="2192807"/>
          </a:xfrm>
        </p:spPr>
        <p:txBody>
          <a:bodyPr/>
          <a:lstStyle/>
          <a:p>
            <a:pPr marL="0" indent="0">
              <a:buNone/>
            </a:pPr>
            <a:r>
              <a:rPr lang="nl-NL" dirty="0"/>
              <a:t>Bij het raamwerk van McCormack &amp; </a:t>
            </a:r>
            <a:r>
              <a:rPr lang="nl-NL" dirty="0" err="1"/>
              <a:t>McCance</a:t>
            </a:r>
            <a:r>
              <a:rPr lang="nl-NL" dirty="0"/>
              <a:t> horen de ‘vereisten’ eerder bij de micro context dan bij de </a:t>
            </a:r>
            <a:r>
              <a:rPr lang="nl-NL" dirty="0" err="1"/>
              <a:t>meso</a:t>
            </a:r>
            <a:r>
              <a:rPr lang="nl-NL" dirty="0"/>
              <a:t> context</a:t>
            </a:r>
          </a:p>
          <a:p>
            <a:endParaRPr lang="nl-NL" dirty="0"/>
          </a:p>
        </p:txBody>
      </p:sp>
    </p:spTree>
    <p:extLst>
      <p:ext uri="{BB962C8B-B14F-4D97-AF65-F5344CB8AC3E}">
        <p14:creationId xmlns:p14="http://schemas.microsoft.com/office/powerpoint/2010/main" val="2661273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56063" y="916875"/>
            <a:ext cx="978665" cy="857250"/>
          </a:xfrm>
        </p:spPr>
        <p:txBody>
          <a:bodyPr>
            <a:normAutofit/>
          </a:bodyPr>
          <a:lstStyle/>
          <a:p>
            <a:pPr algn="l"/>
            <a:r>
              <a:rPr lang="nl-NL" sz="2600" dirty="0"/>
              <a:t>4</a:t>
            </a:r>
            <a:r>
              <a:rPr lang="nl-NL" sz="2600" dirty="0" smtClean="0"/>
              <a:t>.</a:t>
            </a:r>
            <a:endParaRPr lang="nl-NL" sz="2600" dirty="0"/>
          </a:p>
        </p:txBody>
      </p:sp>
      <p:sp>
        <p:nvSpPr>
          <p:cNvPr id="3" name="Tijdelijke aanduiding voor inhoud 2"/>
          <p:cNvSpPr>
            <a:spLocks noGrp="1"/>
          </p:cNvSpPr>
          <p:nvPr>
            <p:ph idx="1"/>
          </p:nvPr>
        </p:nvSpPr>
        <p:spPr>
          <a:xfrm>
            <a:off x="2104222" y="1203713"/>
            <a:ext cx="6114361" cy="3192017"/>
          </a:xfrm>
        </p:spPr>
        <p:txBody>
          <a:bodyPr>
            <a:noAutofit/>
          </a:bodyPr>
          <a:lstStyle/>
          <a:p>
            <a:pPr marL="0" indent="0" algn="l">
              <a:buNone/>
            </a:pPr>
            <a:r>
              <a:rPr lang="nl-NL" dirty="0"/>
              <a:t>De persoonsgerichte uitkomsten bevinden zich in het model van McCormack &amp; </a:t>
            </a:r>
            <a:r>
              <a:rPr lang="nl-NL" dirty="0" err="1"/>
              <a:t>McCance</a:t>
            </a:r>
            <a:r>
              <a:rPr lang="nl-NL" dirty="0"/>
              <a:t> eerder in de bloemblaadjes dan in de kern van de bloem</a:t>
            </a:r>
            <a:endParaRPr lang="nl-NL" sz="2000" dirty="0"/>
          </a:p>
        </p:txBody>
      </p:sp>
    </p:spTree>
    <p:extLst>
      <p:ext uri="{BB962C8B-B14F-4D97-AF65-F5344CB8AC3E}">
        <p14:creationId xmlns:p14="http://schemas.microsoft.com/office/powerpoint/2010/main" val="473645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7517" y="1079124"/>
            <a:ext cx="7383518" cy="857250"/>
          </a:xfrm>
        </p:spPr>
        <p:txBody>
          <a:bodyPr>
            <a:normAutofit/>
          </a:bodyPr>
          <a:lstStyle/>
          <a:p>
            <a:r>
              <a:rPr lang="nl-NL" sz="2600" dirty="0" smtClean="0"/>
              <a:t>5. </a:t>
            </a:r>
            <a:endParaRPr lang="nl-NL" sz="2600" dirty="0"/>
          </a:p>
        </p:txBody>
      </p:sp>
      <p:sp>
        <p:nvSpPr>
          <p:cNvPr id="3" name="Tijdelijke aanduiding voor inhoud 2"/>
          <p:cNvSpPr>
            <a:spLocks noGrp="1"/>
          </p:cNvSpPr>
          <p:nvPr>
            <p:ph idx="1"/>
          </p:nvPr>
        </p:nvSpPr>
        <p:spPr>
          <a:xfrm>
            <a:off x="1382300" y="1275361"/>
            <a:ext cx="7684582" cy="3868139"/>
          </a:xfrm>
        </p:spPr>
        <p:txBody>
          <a:bodyPr>
            <a:normAutofit fontScale="55000" lnSpcReduction="20000"/>
          </a:bodyPr>
          <a:lstStyle/>
          <a:p>
            <a:pPr marL="0" indent="0">
              <a:buNone/>
            </a:pPr>
            <a:r>
              <a:rPr lang="nl-NL" sz="3600" dirty="0"/>
              <a:t>Welke volgorde is juist van buiten naar binnen?</a:t>
            </a:r>
          </a:p>
          <a:p>
            <a:pPr marL="0" indent="0">
              <a:buNone/>
            </a:pPr>
            <a:r>
              <a:rPr lang="nl-NL" sz="3600" dirty="0"/>
              <a:t> </a:t>
            </a:r>
          </a:p>
          <a:p>
            <a:pPr marL="514350" indent="-514350">
              <a:buFont typeface="+mj-lt"/>
              <a:buAutoNum type="alphaUcPeriod"/>
            </a:pPr>
            <a:r>
              <a:rPr lang="nl-NL" sz="3600" dirty="0" smtClean="0"/>
              <a:t>Vereisten </a:t>
            </a:r>
            <a:r>
              <a:rPr lang="nl-NL" sz="3600" dirty="0"/>
              <a:t>– De omgeving – Macro context – persoonsgerichte uitkomsten - persoonsgerichte </a:t>
            </a:r>
            <a:r>
              <a:rPr lang="nl-NL" sz="3600" dirty="0" smtClean="0"/>
              <a:t>processen</a:t>
            </a:r>
          </a:p>
          <a:p>
            <a:pPr marL="514350" indent="-514350">
              <a:buFont typeface="+mj-lt"/>
              <a:buAutoNum type="alphaUcPeriod"/>
            </a:pPr>
            <a:r>
              <a:rPr lang="nl-NL" sz="3600" dirty="0" smtClean="0"/>
              <a:t>Vereisten </a:t>
            </a:r>
            <a:r>
              <a:rPr lang="nl-NL" sz="3600" dirty="0"/>
              <a:t>– de omgeving – macro contact – persoonsgerichte processen – persoonsgerichte </a:t>
            </a:r>
            <a:r>
              <a:rPr lang="nl-NL" sz="3600" dirty="0" smtClean="0"/>
              <a:t>uitkomsten</a:t>
            </a:r>
          </a:p>
          <a:p>
            <a:pPr marL="514350" indent="-514350">
              <a:buFont typeface="+mj-lt"/>
              <a:buAutoNum type="alphaUcPeriod"/>
            </a:pPr>
            <a:r>
              <a:rPr lang="nl-NL" sz="3600" dirty="0" smtClean="0"/>
              <a:t>macro </a:t>
            </a:r>
            <a:r>
              <a:rPr lang="nl-NL" sz="3600" dirty="0"/>
              <a:t>context – de omgeving – vereisten – persoonsgerichte processen – persoonsgerichte </a:t>
            </a:r>
            <a:r>
              <a:rPr lang="nl-NL" sz="3600" dirty="0" smtClean="0"/>
              <a:t>uitkomsten</a:t>
            </a:r>
          </a:p>
          <a:p>
            <a:pPr marL="514350" indent="-514350">
              <a:buFont typeface="+mj-lt"/>
              <a:buAutoNum type="alphaUcPeriod"/>
            </a:pPr>
            <a:r>
              <a:rPr lang="nl-NL" sz="3600" dirty="0" smtClean="0"/>
              <a:t>macro </a:t>
            </a:r>
            <a:r>
              <a:rPr lang="nl-NL" sz="3600" dirty="0"/>
              <a:t>context – vereisten – de omgeving – persoonsgerichte processen – persoonsgerichte uitkomsten</a:t>
            </a:r>
          </a:p>
          <a:p>
            <a:pPr marL="0" indent="0">
              <a:buNone/>
            </a:pPr>
            <a:endParaRPr lang="nl-NL" dirty="0"/>
          </a:p>
        </p:txBody>
      </p:sp>
    </p:spTree>
    <p:extLst>
      <p:ext uri="{BB962C8B-B14F-4D97-AF65-F5344CB8AC3E}">
        <p14:creationId xmlns:p14="http://schemas.microsoft.com/office/powerpoint/2010/main" val="2159029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56063" y="916875"/>
            <a:ext cx="978665" cy="857250"/>
          </a:xfrm>
        </p:spPr>
        <p:txBody>
          <a:bodyPr>
            <a:normAutofit/>
          </a:bodyPr>
          <a:lstStyle/>
          <a:p>
            <a:pPr algn="l"/>
            <a:r>
              <a:rPr lang="nl-NL" sz="2600" dirty="0" smtClean="0"/>
              <a:t>6.</a:t>
            </a:r>
            <a:endParaRPr lang="nl-NL" sz="2600" dirty="0"/>
          </a:p>
        </p:txBody>
      </p:sp>
      <p:sp>
        <p:nvSpPr>
          <p:cNvPr id="3" name="Tijdelijke aanduiding voor inhoud 2"/>
          <p:cNvSpPr>
            <a:spLocks noGrp="1"/>
          </p:cNvSpPr>
          <p:nvPr>
            <p:ph idx="1"/>
          </p:nvPr>
        </p:nvSpPr>
        <p:spPr>
          <a:xfrm>
            <a:off x="2104222" y="1203713"/>
            <a:ext cx="6114361" cy="3192017"/>
          </a:xfrm>
        </p:spPr>
        <p:txBody>
          <a:bodyPr>
            <a:noAutofit/>
          </a:bodyPr>
          <a:lstStyle/>
          <a:p>
            <a:pPr marL="0" indent="0" algn="l">
              <a:buNone/>
            </a:pPr>
            <a:r>
              <a:rPr lang="nl-NL" dirty="0"/>
              <a:t>Gedeelde besluitvorming, authentieke betrokkenheid en holistische zorg verlenen zijn eerder voorbeelden van persoonsgerichte processen dan van vereisten</a:t>
            </a:r>
            <a:endParaRPr lang="nl-NL" sz="2000" dirty="0"/>
          </a:p>
        </p:txBody>
      </p:sp>
    </p:spTree>
    <p:extLst>
      <p:ext uri="{BB962C8B-B14F-4D97-AF65-F5344CB8AC3E}">
        <p14:creationId xmlns:p14="http://schemas.microsoft.com/office/powerpoint/2010/main" val="1924575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7517" y="1125808"/>
            <a:ext cx="7383518" cy="857250"/>
          </a:xfrm>
        </p:spPr>
        <p:txBody>
          <a:bodyPr>
            <a:normAutofit/>
          </a:bodyPr>
          <a:lstStyle/>
          <a:p>
            <a:r>
              <a:rPr lang="nl-NL" sz="2600" dirty="0"/>
              <a:t>7</a:t>
            </a:r>
            <a:r>
              <a:rPr lang="nl-NL" sz="2600" dirty="0" smtClean="0"/>
              <a:t>. </a:t>
            </a:r>
            <a:endParaRPr lang="nl-NL" sz="2600" dirty="0"/>
          </a:p>
        </p:txBody>
      </p:sp>
      <p:sp>
        <p:nvSpPr>
          <p:cNvPr id="3" name="Tijdelijke aanduiding voor inhoud 2"/>
          <p:cNvSpPr>
            <a:spLocks noGrp="1"/>
          </p:cNvSpPr>
          <p:nvPr>
            <p:ph idx="1"/>
          </p:nvPr>
        </p:nvSpPr>
        <p:spPr>
          <a:xfrm>
            <a:off x="1492468" y="1330446"/>
            <a:ext cx="7383518" cy="2877997"/>
          </a:xfrm>
        </p:spPr>
        <p:txBody>
          <a:bodyPr>
            <a:normAutofit fontScale="77500" lnSpcReduction="20000"/>
          </a:bodyPr>
          <a:lstStyle/>
          <a:p>
            <a:pPr marL="0" indent="0">
              <a:buNone/>
            </a:pPr>
            <a:r>
              <a:rPr lang="nl-NL" sz="2600" i="1" dirty="0"/>
              <a:t>“Met zelfzorg werd het vermogen van mensen om zich in verschillende omstandigheden en in verschillende levensfases voor zichzelf te kunnen zorgen bedoeld. Waar mensen dit niet meer konden, moest de verpleegkundige dit overnemen en aanvullen. Er werd geconstateerd dat niet alle mensen die onder medische behandeling staan, verpleegkundige hulp echt nodig hebben.”</a:t>
            </a:r>
            <a:endParaRPr lang="nl-NL" sz="2600" dirty="0"/>
          </a:p>
          <a:p>
            <a:pPr marL="0" indent="0">
              <a:buNone/>
            </a:pPr>
            <a:r>
              <a:rPr lang="nl-NL" i="1" dirty="0"/>
              <a:t> </a:t>
            </a:r>
            <a:endParaRPr lang="nl-NL" dirty="0"/>
          </a:p>
          <a:p>
            <a:pPr marL="0" indent="0">
              <a:buNone/>
            </a:pPr>
            <a:r>
              <a:rPr lang="nl-NL" dirty="0"/>
              <a:t>Deze theorie werd eerder uitgevonden door Roy dan door </a:t>
            </a:r>
            <a:r>
              <a:rPr lang="nl-NL" dirty="0" err="1"/>
              <a:t>Orem</a:t>
            </a:r>
            <a:r>
              <a:rPr lang="nl-NL" dirty="0"/>
              <a:t>.</a:t>
            </a:r>
          </a:p>
          <a:p>
            <a:pPr marL="0" indent="0">
              <a:buNone/>
            </a:pPr>
            <a:endParaRPr lang="nl-NL" dirty="0"/>
          </a:p>
        </p:txBody>
      </p:sp>
    </p:spTree>
    <p:extLst>
      <p:ext uri="{BB962C8B-B14F-4D97-AF65-F5344CB8AC3E}">
        <p14:creationId xmlns:p14="http://schemas.microsoft.com/office/powerpoint/2010/main" val="3858385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56063" y="916875"/>
            <a:ext cx="978665" cy="857250"/>
          </a:xfrm>
        </p:spPr>
        <p:txBody>
          <a:bodyPr>
            <a:normAutofit/>
          </a:bodyPr>
          <a:lstStyle/>
          <a:p>
            <a:pPr algn="l"/>
            <a:r>
              <a:rPr lang="nl-NL" sz="2600" dirty="0" smtClean="0"/>
              <a:t>8.</a:t>
            </a:r>
            <a:endParaRPr lang="nl-NL" sz="2600" dirty="0"/>
          </a:p>
        </p:txBody>
      </p:sp>
      <p:sp>
        <p:nvSpPr>
          <p:cNvPr id="3" name="Tijdelijke aanduiding voor inhoud 2"/>
          <p:cNvSpPr>
            <a:spLocks noGrp="1"/>
          </p:cNvSpPr>
          <p:nvPr>
            <p:ph idx="1"/>
          </p:nvPr>
        </p:nvSpPr>
        <p:spPr>
          <a:xfrm>
            <a:off x="2104222" y="1203713"/>
            <a:ext cx="6114361" cy="3192017"/>
          </a:xfrm>
        </p:spPr>
        <p:txBody>
          <a:bodyPr>
            <a:noAutofit/>
          </a:bodyPr>
          <a:lstStyle/>
          <a:p>
            <a:pPr marL="0" indent="0" algn="l">
              <a:buNone/>
            </a:pPr>
            <a:r>
              <a:rPr lang="nl-NL" sz="2000" dirty="0"/>
              <a:t>Fysiologische integriteit kan opgedeeld worden in een aantal onderdelen: Oxygenatie - Voeding - Uitscheiding - Activiteit en rust - Bescherming </a:t>
            </a:r>
            <a:r>
              <a:rPr lang="nl-NL" sz="2000" dirty="0" err="1"/>
              <a:t>dmv</a:t>
            </a:r>
            <a:r>
              <a:rPr lang="nl-NL" sz="2000" dirty="0"/>
              <a:t> regulatoren.</a:t>
            </a:r>
          </a:p>
          <a:p>
            <a:pPr marL="0" indent="0" algn="l">
              <a:buNone/>
            </a:pPr>
            <a:r>
              <a:rPr lang="nl-NL" dirty="0"/>
              <a:t> </a:t>
            </a:r>
          </a:p>
          <a:p>
            <a:pPr marL="0" indent="0" algn="l">
              <a:buNone/>
            </a:pPr>
            <a:r>
              <a:rPr lang="nl-NL" dirty="0"/>
              <a:t>Deze opvatting past eerder bij de adaptiemodel dan bij het </a:t>
            </a:r>
            <a:r>
              <a:rPr lang="nl-NL" dirty="0" err="1"/>
              <a:t>sunrisemodel</a:t>
            </a:r>
            <a:r>
              <a:rPr lang="nl-NL" dirty="0"/>
              <a:t>.  </a:t>
            </a:r>
          </a:p>
        </p:txBody>
      </p:sp>
    </p:spTree>
    <p:extLst>
      <p:ext uri="{BB962C8B-B14F-4D97-AF65-F5344CB8AC3E}">
        <p14:creationId xmlns:p14="http://schemas.microsoft.com/office/powerpoint/2010/main" val="3695840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7517" y="1710231"/>
            <a:ext cx="7383518" cy="857250"/>
          </a:xfrm>
        </p:spPr>
        <p:txBody>
          <a:bodyPr>
            <a:normAutofit/>
          </a:bodyPr>
          <a:lstStyle/>
          <a:p>
            <a:r>
              <a:rPr lang="nl-NL" sz="2600" dirty="0"/>
              <a:t>9</a:t>
            </a:r>
            <a:r>
              <a:rPr lang="nl-NL" sz="2600" dirty="0" smtClean="0"/>
              <a:t>. </a:t>
            </a:r>
            <a:endParaRPr lang="nl-NL" sz="2600" dirty="0"/>
          </a:p>
        </p:txBody>
      </p:sp>
      <p:sp>
        <p:nvSpPr>
          <p:cNvPr id="3" name="Tijdelijke aanduiding voor inhoud 2"/>
          <p:cNvSpPr>
            <a:spLocks noGrp="1"/>
          </p:cNvSpPr>
          <p:nvPr>
            <p:ph idx="1"/>
          </p:nvPr>
        </p:nvSpPr>
        <p:spPr>
          <a:xfrm>
            <a:off x="1492468" y="1936374"/>
            <a:ext cx="7383518" cy="2192807"/>
          </a:xfrm>
        </p:spPr>
        <p:txBody>
          <a:bodyPr/>
          <a:lstStyle/>
          <a:p>
            <a:pPr marL="0" indent="0">
              <a:buNone/>
            </a:pPr>
            <a:r>
              <a:rPr lang="nl-NL" dirty="0" smtClean="0"/>
              <a:t>De </a:t>
            </a:r>
            <a:r>
              <a:rPr lang="nl-NL" dirty="0"/>
              <a:t>adaptietheorie werd eerder uitgevonden door </a:t>
            </a:r>
            <a:r>
              <a:rPr lang="nl-NL" dirty="0" err="1"/>
              <a:t>Leiniger</a:t>
            </a:r>
            <a:r>
              <a:rPr lang="nl-NL" dirty="0"/>
              <a:t> dan door Roy.</a:t>
            </a:r>
          </a:p>
        </p:txBody>
      </p:sp>
    </p:spTree>
    <p:extLst>
      <p:ext uri="{BB962C8B-B14F-4D97-AF65-F5344CB8AC3E}">
        <p14:creationId xmlns:p14="http://schemas.microsoft.com/office/powerpoint/2010/main" val="3755577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56063" y="916875"/>
            <a:ext cx="978665" cy="857250"/>
          </a:xfrm>
        </p:spPr>
        <p:txBody>
          <a:bodyPr>
            <a:normAutofit/>
          </a:bodyPr>
          <a:lstStyle/>
          <a:p>
            <a:pPr algn="l"/>
            <a:r>
              <a:rPr lang="nl-NL" sz="2600" dirty="0" smtClean="0"/>
              <a:t>10.</a:t>
            </a:r>
            <a:endParaRPr lang="nl-NL" sz="2600" dirty="0"/>
          </a:p>
        </p:txBody>
      </p:sp>
      <p:sp>
        <p:nvSpPr>
          <p:cNvPr id="3" name="Tijdelijke aanduiding voor inhoud 2"/>
          <p:cNvSpPr>
            <a:spLocks noGrp="1"/>
          </p:cNvSpPr>
          <p:nvPr>
            <p:ph idx="1"/>
          </p:nvPr>
        </p:nvSpPr>
        <p:spPr>
          <a:xfrm>
            <a:off x="2104222" y="1203713"/>
            <a:ext cx="6114361" cy="3192017"/>
          </a:xfrm>
        </p:spPr>
        <p:txBody>
          <a:bodyPr>
            <a:noAutofit/>
          </a:bodyPr>
          <a:lstStyle/>
          <a:p>
            <a:pPr marL="0" indent="0" algn="l">
              <a:buNone/>
            </a:pPr>
            <a:r>
              <a:rPr lang="nl-NL" sz="2000" dirty="0" smtClean="0"/>
              <a:t>“De </a:t>
            </a:r>
            <a:r>
              <a:rPr lang="nl-NL" sz="2000" dirty="0"/>
              <a:t>visie op verplegen wordt omschreven als het aangaan van een persoonlijke relatie met als doel het bevorderen of handhaven van gezonde praktijken en opvatting door middel van zorgbehoud, zorgaanpassing en zorgconstructie</a:t>
            </a:r>
            <a:r>
              <a:rPr lang="nl-NL" sz="2000" dirty="0" smtClean="0"/>
              <a:t>.”</a:t>
            </a:r>
            <a:endParaRPr lang="nl-NL" sz="2000" dirty="0"/>
          </a:p>
          <a:p>
            <a:pPr marL="0" indent="0" algn="l">
              <a:buNone/>
            </a:pPr>
            <a:endParaRPr lang="nl-NL" sz="1400" dirty="0"/>
          </a:p>
          <a:p>
            <a:pPr marL="0" indent="0" algn="l">
              <a:buNone/>
            </a:pPr>
            <a:r>
              <a:rPr lang="nl-NL" dirty="0"/>
              <a:t>Deze omschrijving van de visie op zorg past eerder bij het zelfzorgmodel van </a:t>
            </a:r>
            <a:r>
              <a:rPr lang="nl-NL" dirty="0" err="1"/>
              <a:t>Orem</a:t>
            </a:r>
            <a:r>
              <a:rPr lang="nl-NL" dirty="0"/>
              <a:t> dan bij het </a:t>
            </a:r>
            <a:r>
              <a:rPr lang="nl-NL" dirty="0" err="1"/>
              <a:t>sunrisemodel</a:t>
            </a:r>
            <a:r>
              <a:rPr lang="nl-NL" dirty="0"/>
              <a:t> van </a:t>
            </a:r>
            <a:r>
              <a:rPr lang="nl-NL" dirty="0" err="1"/>
              <a:t>Leiniger</a:t>
            </a:r>
            <a:r>
              <a:rPr lang="nl-NL" dirty="0"/>
              <a:t>. </a:t>
            </a:r>
          </a:p>
          <a:p>
            <a:pPr marL="0" indent="0" algn="l">
              <a:buNone/>
            </a:pPr>
            <a:endParaRPr lang="nl-NL" sz="2000" dirty="0"/>
          </a:p>
        </p:txBody>
      </p:sp>
    </p:spTree>
    <p:extLst>
      <p:ext uri="{BB962C8B-B14F-4D97-AF65-F5344CB8AC3E}">
        <p14:creationId xmlns:p14="http://schemas.microsoft.com/office/powerpoint/2010/main" val="4014993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7517" y="1079124"/>
            <a:ext cx="7383518" cy="857250"/>
          </a:xfrm>
        </p:spPr>
        <p:txBody>
          <a:bodyPr>
            <a:normAutofit/>
          </a:bodyPr>
          <a:lstStyle/>
          <a:p>
            <a:r>
              <a:rPr lang="nl-NL" sz="2600" dirty="0" smtClean="0"/>
              <a:t>11. </a:t>
            </a:r>
            <a:endParaRPr lang="nl-NL" sz="2600" dirty="0"/>
          </a:p>
        </p:txBody>
      </p:sp>
      <p:sp>
        <p:nvSpPr>
          <p:cNvPr id="3" name="Tijdelijke aanduiding voor inhoud 2"/>
          <p:cNvSpPr>
            <a:spLocks noGrp="1"/>
          </p:cNvSpPr>
          <p:nvPr>
            <p:ph idx="1"/>
          </p:nvPr>
        </p:nvSpPr>
        <p:spPr>
          <a:xfrm>
            <a:off x="1492468" y="1330446"/>
            <a:ext cx="7383518" cy="3164436"/>
          </a:xfrm>
        </p:spPr>
        <p:txBody>
          <a:bodyPr>
            <a:normAutofit fontScale="85000" lnSpcReduction="20000"/>
          </a:bodyPr>
          <a:lstStyle/>
          <a:p>
            <a:pPr marL="0" indent="0">
              <a:buNone/>
            </a:pPr>
            <a:r>
              <a:rPr lang="nl-NL" sz="2100" dirty="0" smtClean="0"/>
              <a:t>“</a:t>
            </a:r>
            <a:r>
              <a:rPr lang="nl-NL" sz="2100" dirty="0"/>
              <a:t>Gezond zijn betekent structureel en functioneel heel zijn, de afwezigheid van genetische defecten en de ontwikkeling naar een hoger niveau van integratie”</a:t>
            </a:r>
          </a:p>
          <a:p>
            <a:pPr marL="0" indent="0">
              <a:buNone/>
            </a:pPr>
            <a:r>
              <a:rPr lang="nl-NL" sz="2100" dirty="0"/>
              <a:t> </a:t>
            </a:r>
          </a:p>
          <a:p>
            <a:pPr marL="0" indent="0">
              <a:buNone/>
            </a:pPr>
            <a:r>
              <a:rPr lang="nl-NL" sz="2100" dirty="0"/>
              <a:t>Deze definitie sluit aan bij positieve gezondheid van Machteld Huber. Echter past deze definitie van gezond zijn ook binnen een ander model. </a:t>
            </a:r>
          </a:p>
          <a:p>
            <a:pPr marL="0" indent="0">
              <a:buNone/>
            </a:pPr>
            <a:r>
              <a:rPr lang="nl-NL" dirty="0"/>
              <a:t> </a:t>
            </a:r>
          </a:p>
          <a:p>
            <a:pPr marL="0" indent="0">
              <a:buNone/>
            </a:pPr>
            <a:r>
              <a:rPr lang="nl-NL" dirty="0"/>
              <a:t>A: Zelfzorgmodel van </a:t>
            </a:r>
            <a:r>
              <a:rPr lang="nl-NL" dirty="0" err="1"/>
              <a:t>Orem</a:t>
            </a:r>
            <a:endParaRPr lang="nl-NL" dirty="0"/>
          </a:p>
          <a:p>
            <a:pPr marL="0" indent="0">
              <a:buNone/>
            </a:pPr>
            <a:r>
              <a:rPr lang="nl-NL" dirty="0"/>
              <a:t>B: Adaptiemodel van Roy</a:t>
            </a:r>
          </a:p>
          <a:p>
            <a:pPr marL="0" indent="0">
              <a:buNone/>
            </a:pPr>
            <a:r>
              <a:rPr lang="nl-NL" dirty="0"/>
              <a:t>C: Sunrisemodel van </a:t>
            </a:r>
            <a:r>
              <a:rPr lang="nl-NL" dirty="0" err="1"/>
              <a:t>Leiniger</a:t>
            </a:r>
            <a:endParaRPr lang="nl-NL" dirty="0"/>
          </a:p>
        </p:txBody>
      </p:sp>
    </p:spTree>
    <p:extLst>
      <p:ext uri="{BB962C8B-B14F-4D97-AF65-F5344CB8AC3E}">
        <p14:creationId xmlns:p14="http://schemas.microsoft.com/office/powerpoint/2010/main" val="3808476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456063" y="916875"/>
            <a:ext cx="978665" cy="857250"/>
          </a:xfrm>
        </p:spPr>
        <p:txBody>
          <a:bodyPr>
            <a:normAutofit/>
          </a:bodyPr>
          <a:lstStyle/>
          <a:p>
            <a:pPr algn="l"/>
            <a:r>
              <a:rPr lang="nl-NL" sz="2600" dirty="0" smtClean="0"/>
              <a:t>12.</a:t>
            </a:r>
            <a:endParaRPr lang="nl-NL" sz="2600" dirty="0"/>
          </a:p>
        </p:txBody>
      </p:sp>
      <p:sp>
        <p:nvSpPr>
          <p:cNvPr id="3" name="Tijdelijke aanduiding voor inhoud 2"/>
          <p:cNvSpPr>
            <a:spLocks noGrp="1"/>
          </p:cNvSpPr>
          <p:nvPr>
            <p:ph idx="1"/>
          </p:nvPr>
        </p:nvSpPr>
        <p:spPr>
          <a:xfrm>
            <a:off x="1945395" y="4175393"/>
            <a:ext cx="6890133" cy="771181"/>
          </a:xfrm>
        </p:spPr>
        <p:txBody>
          <a:bodyPr>
            <a:noAutofit/>
          </a:bodyPr>
          <a:lstStyle/>
          <a:p>
            <a:pPr marL="0" indent="0" algn="l">
              <a:buNone/>
            </a:pPr>
            <a:r>
              <a:rPr lang="nl-NL" dirty="0"/>
              <a:t>Dit model betreft eerder de zelfzorgtheorie van </a:t>
            </a:r>
            <a:r>
              <a:rPr lang="nl-NL" dirty="0" err="1"/>
              <a:t>Orem</a:t>
            </a:r>
            <a:r>
              <a:rPr lang="nl-NL" dirty="0"/>
              <a:t> dan het </a:t>
            </a:r>
            <a:r>
              <a:rPr lang="nl-NL" dirty="0" err="1"/>
              <a:t>sunrisemodel</a:t>
            </a:r>
            <a:r>
              <a:rPr lang="nl-NL" dirty="0"/>
              <a:t> van </a:t>
            </a:r>
            <a:r>
              <a:rPr lang="nl-NL" dirty="0" err="1"/>
              <a:t>Leiniger</a:t>
            </a:r>
            <a:r>
              <a:rPr lang="nl-NL" dirty="0"/>
              <a:t>. </a:t>
            </a:r>
          </a:p>
          <a:p>
            <a:pPr marL="0" indent="0" algn="l">
              <a:buNone/>
            </a:pPr>
            <a:endParaRPr lang="nl-NL" sz="2000" dirty="0"/>
          </a:p>
        </p:txBody>
      </p:sp>
      <p:pic>
        <p:nvPicPr>
          <p:cNvPr id="4" name="Afbeelding 3" descr="Afbeeldingsresultaat voor leininger sunrise model"/>
          <p:cNvPicPr/>
          <p:nvPr/>
        </p:nvPicPr>
        <p:blipFill rotWithShape="1">
          <a:blip r:embed="rId3">
            <a:extLst>
              <a:ext uri="{28A0092B-C50C-407E-A947-70E740481C1C}">
                <a14:useLocalDpi xmlns:a14="http://schemas.microsoft.com/office/drawing/2010/main" val="0"/>
              </a:ext>
            </a:extLst>
          </a:blip>
          <a:srcRect t="11564" b="7569"/>
          <a:stretch/>
        </p:blipFill>
        <p:spPr bwMode="auto">
          <a:xfrm>
            <a:off x="3204902" y="242371"/>
            <a:ext cx="3427252" cy="381183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86844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7517" y="994134"/>
            <a:ext cx="7383518" cy="857250"/>
          </a:xfrm>
        </p:spPr>
        <p:txBody>
          <a:bodyPr>
            <a:normAutofit/>
          </a:bodyPr>
          <a:lstStyle/>
          <a:p>
            <a:r>
              <a:rPr lang="nl-NL" sz="2600" dirty="0" smtClean="0"/>
              <a:t>13. </a:t>
            </a:r>
            <a:endParaRPr lang="nl-NL" sz="2600" dirty="0"/>
          </a:p>
        </p:txBody>
      </p:sp>
      <p:sp>
        <p:nvSpPr>
          <p:cNvPr id="3" name="Tijdelijke aanduiding voor inhoud 2"/>
          <p:cNvSpPr>
            <a:spLocks noGrp="1"/>
          </p:cNvSpPr>
          <p:nvPr>
            <p:ph idx="1"/>
          </p:nvPr>
        </p:nvSpPr>
        <p:spPr>
          <a:xfrm>
            <a:off x="1492468" y="4132785"/>
            <a:ext cx="7383518" cy="868189"/>
          </a:xfrm>
        </p:spPr>
        <p:txBody>
          <a:bodyPr/>
          <a:lstStyle/>
          <a:p>
            <a:pPr marL="0" indent="0">
              <a:buNone/>
            </a:pPr>
            <a:r>
              <a:rPr lang="nl-NL" dirty="0"/>
              <a:t>Dit model past eerder bij de zelfzorgtheorie van </a:t>
            </a:r>
            <a:r>
              <a:rPr lang="nl-NL" dirty="0" err="1"/>
              <a:t>Orem</a:t>
            </a:r>
            <a:r>
              <a:rPr lang="nl-NL" dirty="0"/>
              <a:t> dan bij de Adaptietheorie van Roy. </a:t>
            </a:r>
          </a:p>
          <a:p>
            <a:pPr marL="0" indent="0">
              <a:buNone/>
            </a:pPr>
            <a:endParaRPr lang="nl-NL" dirty="0"/>
          </a:p>
        </p:txBody>
      </p:sp>
      <p:pic>
        <p:nvPicPr>
          <p:cNvPr id="4" name="Afbeelding 3" descr="Afbeeldingsresultaat voor model roy"/>
          <p:cNvPicPr/>
          <p:nvPr/>
        </p:nvPicPr>
        <p:blipFill rotWithShape="1">
          <a:blip r:embed="rId3">
            <a:extLst>
              <a:ext uri="{28A0092B-C50C-407E-A947-70E740481C1C}">
                <a14:useLocalDpi xmlns:a14="http://schemas.microsoft.com/office/drawing/2010/main" val="0"/>
              </a:ext>
            </a:extLst>
          </a:blip>
          <a:srcRect t="14180" b="214"/>
          <a:stretch/>
        </p:blipFill>
        <p:spPr bwMode="auto">
          <a:xfrm>
            <a:off x="2681922" y="355106"/>
            <a:ext cx="3780155" cy="359600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90413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57517" y="994134"/>
            <a:ext cx="7383518" cy="857250"/>
          </a:xfrm>
        </p:spPr>
        <p:txBody>
          <a:bodyPr>
            <a:normAutofit/>
          </a:bodyPr>
          <a:lstStyle/>
          <a:p>
            <a:r>
              <a:rPr lang="nl-NL" sz="2600" dirty="0" smtClean="0"/>
              <a:t>Referenties </a:t>
            </a:r>
            <a:endParaRPr lang="nl-NL" sz="2600" dirty="0"/>
          </a:p>
        </p:txBody>
      </p:sp>
      <p:sp>
        <p:nvSpPr>
          <p:cNvPr id="3" name="Tijdelijke aanduiding voor inhoud 2"/>
          <p:cNvSpPr>
            <a:spLocks noGrp="1"/>
          </p:cNvSpPr>
          <p:nvPr>
            <p:ph idx="1"/>
          </p:nvPr>
        </p:nvSpPr>
        <p:spPr>
          <a:xfrm>
            <a:off x="857517" y="1765617"/>
            <a:ext cx="6777172" cy="2894518"/>
          </a:xfrm>
        </p:spPr>
        <p:txBody>
          <a:bodyPr>
            <a:normAutofit/>
          </a:bodyPr>
          <a:lstStyle/>
          <a:p>
            <a:pPr marL="0" indent="0">
              <a:buNone/>
            </a:pPr>
            <a:r>
              <a:rPr lang="nl-NL" sz="1600" dirty="0"/>
              <a:t>De Jong, J.H.J., </a:t>
            </a:r>
            <a:r>
              <a:rPr lang="nl-NL" sz="1600" dirty="0" err="1"/>
              <a:t>Kerstens</a:t>
            </a:r>
            <a:r>
              <a:rPr lang="nl-NL" sz="1600" dirty="0"/>
              <a:t> J.A.M., </a:t>
            </a:r>
            <a:r>
              <a:rPr lang="nl-NL" sz="1600" dirty="0" err="1"/>
              <a:t>Sesink</a:t>
            </a:r>
            <a:r>
              <a:rPr lang="nl-NL" sz="1600" dirty="0"/>
              <a:t>, E.M., &amp; Vermeulen, M.M. 	(2003). Handboek verpleegkunde via Springerlink hoofdstukken 4 	en 7</a:t>
            </a:r>
          </a:p>
          <a:p>
            <a:pPr marL="0" indent="0">
              <a:buNone/>
            </a:pPr>
            <a:r>
              <a:rPr lang="nl-NL" sz="1600" dirty="0" smtClean="0"/>
              <a:t>Hesselink, J. (2015). Werken </a:t>
            </a:r>
            <a:r>
              <a:rPr lang="nl-NL" sz="1600" dirty="0"/>
              <a:t>met het Verpleegkundig </a:t>
            </a:r>
            <a:r>
              <a:rPr lang="nl-NL" sz="1600" dirty="0" smtClean="0"/>
              <a:t>dossier </a:t>
            </a:r>
            <a:br>
              <a:rPr lang="nl-NL" sz="1600" dirty="0" smtClean="0"/>
            </a:br>
            <a:r>
              <a:rPr lang="nl-NL" sz="1600" dirty="0" smtClean="0"/>
              <a:t>	Bladzijden 21-27</a:t>
            </a:r>
            <a:endParaRPr lang="nl-NL" sz="1600" dirty="0"/>
          </a:p>
          <a:p>
            <a:pPr marL="0" indent="0">
              <a:buNone/>
            </a:pPr>
            <a:r>
              <a:rPr lang="nl-NL" sz="1600" dirty="0" smtClean="0"/>
              <a:t>Kersten, J.A.M., de Graaf-Waar, H.I., Luiten, C.W., Maassen, S.M., &amp; 	</a:t>
            </a:r>
            <a:r>
              <a:rPr lang="nl-NL" sz="1600" dirty="0" err="1" smtClean="0"/>
              <a:t>Sesink</a:t>
            </a:r>
            <a:r>
              <a:rPr lang="nl-NL" sz="1600" dirty="0" smtClean="0"/>
              <a:t>, E.M. (2015). Theoretisch </a:t>
            </a:r>
            <a:r>
              <a:rPr lang="nl-NL" sz="1600" dirty="0"/>
              <a:t>kader voor de verpleegkundige </a:t>
            </a:r>
            <a:r>
              <a:rPr lang="nl-NL" sz="1600" dirty="0" smtClean="0"/>
              <a:t>	beroepsbeoefening. Bladzijden </a:t>
            </a:r>
            <a:r>
              <a:rPr lang="nl-NL" sz="1600" dirty="0"/>
              <a:t>47-49 </a:t>
            </a:r>
            <a:endParaRPr lang="nl-NL" sz="1600" dirty="0" smtClean="0"/>
          </a:p>
          <a:p>
            <a:pPr marL="0" indent="0">
              <a:buNone/>
            </a:pPr>
            <a:r>
              <a:rPr lang="nl-NL" sz="1600" dirty="0" smtClean="0"/>
              <a:t>Wilkinson</a:t>
            </a:r>
            <a:r>
              <a:rPr lang="nl-NL" sz="1600" dirty="0"/>
              <a:t>, J.M. (2013). Kritisch denken binnen het verpleegkundig </a:t>
            </a:r>
            <a:r>
              <a:rPr lang="nl-NL" sz="1600" dirty="0" smtClean="0"/>
              <a:t>	proces</a:t>
            </a:r>
            <a:r>
              <a:rPr lang="nl-NL" sz="1600" dirty="0"/>
              <a:t>. </a:t>
            </a:r>
            <a:r>
              <a:rPr lang="nl-NL" sz="1600" dirty="0" smtClean="0"/>
              <a:t>Amsterdam</a:t>
            </a:r>
            <a:r>
              <a:rPr lang="nl-NL" sz="1600" dirty="0"/>
              <a:t>: Pearson </a:t>
            </a:r>
            <a:r>
              <a:rPr lang="nl-NL" sz="1600" dirty="0" err="1"/>
              <a:t>Education</a:t>
            </a:r>
            <a:r>
              <a:rPr lang="nl-NL" sz="1600" dirty="0"/>
              <a:t> BV. </a:t>
            </a:r>
          </a:p>
          <a:p>
            <a:pPr marL="0" indent="0">
              <a:buNone/>
            </a:pPr>
            <a:endParaRPr lang="nl-NL" sz="1600" dirty="0"/>
          </a:p>
        </p:txBody>
      </p:sp>
    </p:spTree>
    <p:extLst>
      <p:ext uri="{BB962C8B-B14F-4D97-AF65-F5344CB8AC3E}">
        <p14:creationId xmlns:p14="http://schemas.microsoft.com/office/powerpoint/2010/main" val="3996728842"/>
      </p:ext>
    </p:extLst>
  </p:cSld>
  <p:clrMapOvr>
    <a:masterClrMapping/>
  </p:clrMapOvr>
</p:sld>
</file>

<file path=ppt/theme/theme1.xml><?xml version="1.0" encoding="utf-8"?>
<a:theme xmlns:a="http://schemas.openxmlformats.org/drawingml/2006/main" name="Aangepast ontwer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F9623E74B074044951EC50239393E5D" ma:contentTypeVersion="11" ma:contentTypeDescription="Een nieuw document maken." ma:contentTypeScope="" ma:versionID="bb576c7a4e31221c3079af846853fb86">
  <xsd:schema xmlns:xsd="http://www.w3.org/2001/XMLSchema" xmlns:xs="http://www.w3.org/2001/XMLSchema" xmlns:p="http://schemas.microsoft.com/office/2006/metadata/properties" xmlns:ns3="3d7ca98d-f533-4f00-b0d0-2e8f0a79c444" xmlns:ns4="bda765ac-0a70-4ed8-b163-30e0b4da8f36" targetNamespace="http://schemas.microsoft.com/office/2006/metadata/properties" ma:root="true" ma:fieldsID="d3e8a76000f9790391d46837b92097e2" ns3:_="" ns4:_="">
    <xsd:import namespace="3d7ca98d-f533-4f00-b0d0-2e8f0a79c444"/>
    <xsd:import namespace="bda765ac-0a70-4ed8-b163-30e0b4da8f3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7ca98d-f533-4f00-b0d0-2e8f0a79c4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da765ac-0a70-4ed8-b163-30e0b4da8f36"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SharingHintHash" ma:index="18"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17B67E-04A4-4D63-A344-CA25ABAC0A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7ca98d-f533-4f00-b0d0-2e8f0a79c444"/>
    <ds:schemaRef ds:uri="bda765ac-0a70-4ed8-b163-30e0b4da8f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6C72A9A-E8F2-442C-B7AE-9B1E7AFFF54F}">
  <ds:schemaRefs>
    <ds:schemaRef ds:uri="bda765ac-0a70-4ed8-b163-30e0b4da8f36"/>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3d7ca98d-f533-4f00-b0d0-2e8f0a79c444"/>
    <ds:schemaRef ds:uri="http://www.w3.org/XML/1998/namespace"/>
  </ds:schemaRefs>
</ds:datastoreItem>
</file>

<file path=customXml/itemProps3.xml><?xml version="1.0" encoding="utf-8"?>
<ds:datastoreItem xmlns:ds="http://schemas.openxmlformats.org/officeDocument/2006/customXml" ds:itemID="{74629B25-315E-4F5A-BD3F-6906D591F6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PPT_Fontys_NL_universeel</Template>
  <TotalTime>0</TotalTime>
  <Words>476</Words>
  <Application>Microsoft Office PowerPoint</Application>
  <PresentationFormat>Diavoorstelling (16:9)</PresentationFormat>
  <Paragraphs>85</Paragraphs>
  <Slides>15</Slides>
  <Notes>14</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15</vt:i4>
      </vt:variant>
    </vt:vector>
  </HeadingPairs>
  <TitlesOfParts>
    <vt:vector size="18" baseType="lpstr">
      <vt:lpstr>Arial</vt:lpstr>
      <vt:lpstr>Calibri</vt:lpstr>
      <vt:lpstr>Aangepast ontwerp</vt:lpstr>
      <vt:lpstr>Quiz les 1A en 1C (KERN2AC)</vt:lpstr>
      <vt:lpstr>1.</vt:lpstr>
      <vt:lpstr>2.</vt:lpstr>
      <vt:lpstr>3. </vt:lpstr>
      <vt:lpstr>4.</vt:lpstr>
      <vt:lpstr>5. </vt:lpstr>
      <vt:lpstr>6.</vt:lpstr>
      <vt:lpstr>7. </vt:lpstr>
      <vt:lpstr>8.</vt:lpstr>
      <vt:lpstr>9. </vt:lpstr>
      <vt:lpstr>10.</vt:lpstr>
      <vt:lpstr>11. </vt:lpstr>
      <vt:lpstr>12.</vt:lpstr>
      <vt:lpstr>13. </vt:lpstr>
      <vt:lpstr>Referenties </vt:lpstr>
    </vt:vector>
  </TitlesOfParts>
  <Company>Fontys Hogescholen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Quiz les 1A en 1C (KERN2AC)</dc:title>
  <dc:creator>Kuijpers,Simone S.</dc:creator>
  <cp:lastModifiedBy>Kuijpers,Simone S.</cp:lastModifiedBy>
  <cp:revision>5</cp:revision>
  <cp:lastPrinted>2014-08-19T14:33:34Z</cp:lastPrinted>
  <dcterms:created xsi:type="dcterms:W3CDTF">2019-11-24T08:34:01Z</dcterms:created>
  <dcterms:modified xsi:type="dcterms:W3CDTF">2019-12-03T08:39:50Z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0x010100CF9623E74B074044951EC50239393E5D</vt:lpwstr>
  </property>
</Properties>
</file>