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5" r:id="rId2"/>
  </p:sldMasterIdLst>
  <p:notesMasterIdLst>
    <p:notesMasterId r:id="rId30"/>
  </p:notesMasterIdLst>
  <p:sldIdLst>
    <p:sldId id="256" r:id="rId3"/>
    <p:sldId id="270" r:id="rId4"/>
    <p:sldId id="324" r:id="rId5"/>
    <p:sldId id="325" r:id="rId6"/>
    <p:sldId id="322" r:id="rId7"/>
    <p:sldId id="301" r:id="rId8"/>
    <p:sldId id="302" r:id="rId9"/>
    <p:sldId id="319" r:id="rId10"/>
    <p:sldId id="320" r:id="rId11"/>
    <p:sldId id="300" r:id="rId12"/>
    <p:sldId id="289" r:id="rId13"/>
    <p:sldId id="293" r:id="rId14"/>
    <p:sldId id="305" r:id="rId15"/>
    <p:sldId id="307" r:id="rId16"/>
    <p:sldId id="318" r:id="rId17"/>
    <p:sldId id="309" r:id="rId18"/>
    <p:sldId id="311" r:id="rId19"/>
    <p:sldId id="313" r:id="rId20"/>
    <p:sldId id="288" r:id="rId21"/>
    <p:sldId id="321" r:id="rId22"/>
    <p:sldId id="315" r:id="rId23"/>
    <p:sldId id="294" r:id="rId24"/>
    <p:sldId id="295" r:id="rId25"/>
    <p:sldId id="296" r:id="rId26"/>
    <p:sldId id="317" r:id="rId27"/>
    <p:sldId id="298" r:id="rId28"/>
    <p:sldId id="266"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419" autoAdjust="0"/>
  </p:normalViewPr>
  <p:slideViewPr>
    <p:cSldViewPr>
      <p:cViewPr varScale="1">
        <p:scale>
          <a:sx n="86" d="100"/>
          <a:sy n="86" d="100"/>
        </p:scale>
        <p:origin x="233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B32D7D-11A6-4952-8365-331F0FC807D6}"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6C36AEB2-8BF2-4647-9EDF-ADCB2279BB68}">
      <dgm:prSet phldrT="[Text]"/>
      <dgm:spPr/>
      <dgm:t>
        <a:bodyPr/>
        <a:lstStyle/>
        <a:p>
          <a:r>
            <a:rPr lang="nl-NL" dirty="0" smtClean="0"/>
            <a:t>1</a:t>
          </a:r>
          <a:endParaRPr lang="en-US" dirty="0"/>
        </a:p>
      </dgm:t>
    </dgm:pt>
    <dgm:pt modelId="{670C0AB8-9B2B-40DD-8F1B-557D30A9F546}" type="parTrans" cxnId="{965D693C-397F-4050-B02E-0975221D1CAD}">
      <dgm:prSet/>
      <dgm:spPr/>
      <dgm:t>
        <a:bodyPr/>
        <a:lstStyle/>
        <a:p>
          <a:endParaRPr lang="en-US"/>
        </a:p>
      </dgm:t>
    </dgm:pt>
    <dgm:pt modelId="{B1C34E11-A000-4DD2-892A-903B573C5509}" type="sibTrans" cxnId="{965D693C-397F-4050-B02E-0975221D1CAD}">
      <dgm:prSet/>
      <dgm:spPr/>
      <dgm:t>
        <a:bodyPr/>
        <a:lstStyle/>
        <a:p>
          <a:endParaRPr lang="en-US"/>
        </a:p>
      </dgm:t>
    </dgm:pt>
    <dgm:pt modelId="{682B81AF-ADA2-4590-8954-1CA70472A13C}">
      <dgm:prSet phldrT="[Text]"/>
      <dgm:spPr/>
      <dgm:t>
        <a:bodyPr/>
        <a:lstStyle/>
        <a:p>
          <a:endParaRPr lang="en-US" dirty="0"/>
        </a:p>
      </dgm:t>
    </dgm:pt>
    <dgm:pt modelId="{1A4EE43C-AFFD-4732-A8FD-ED23E4884776}" type="parTrans" cxnId="{5EE20912-EFAD-4BB9-842D-7BA8D22EC527}">
      <dgm:prSet/>
      <dgm:spPr/>
      <dgm:t>
        <a:bodyPr/>
        <a:lstStyle/>
        <a:p>
          <a:endParaRPr lang="en-US"/>
        </a:p>
      </dgm:t>
    </dgm:pt>
    <dgm:pt modelId="{14B6F9B7-0B74-4165-9896-58936B9D8170}" type="sibTrans" cxnId="{5EE20912-EFAD-4BB9-842D-7BA8D22EC527}">
      <dgm:prSet/>
      <dgm:spPr/>
      <dgm:t>
        <a:bodyPr/>
        <a:lstStyle/>
        <a:p>
          <a:endParaRPr lang="en-US"/>
        </a:p>
      </dgm:t>
    </dgm:pt>
    <dgm:pt modelId="{5B1F819D-215A-418C-8B36-9C479E95C631}">
      <dgm:prSet phldrT="[Text]"/>
      <dgm:spPr/>
      <dgm:t>
        <a:bodyPr/>
        <a:lstStyle/>
        <a:p>
          <a:r>
            <a:rPr lang="nl-NL" dirty="0" smtClean="0"/>
            <a:t>3</a:t>
          </a:r>
          <a:endParaRPr lang="en-US" dirty="0"/>
        </a:p>
      </dgm:t>
    </dgm:pt>
    <dgm:pt modelId="{B77E702A-FEC7-4B70-9877-CB2FF627EBDF}" type="parTrans" cxnId="{8B26A85A-7109-43F2-9F94-458373C96E34}">
      <dgm:prSet/>
      <dgm:spPr/>
      <dgm:t>
        <a:bodyPr/>
        <a:lstStyle/>
        <a:p>
          <a:endParaRPr lang="en-US"/>
        </a:p>
      </dgm:t>
    </dgm:pt>
    <dgm:pt modelId="{62845220-1B55-47C9-A647-6D544B19E316}" type="sibTrans" cxnId="{8B26A85A-7109-43F2-9F94-458373C96E34}">
      <dgm:prSet/>
      <dgm:spPr/>
      <dgm:t>
        <a:bodyPr/>
        <a:lstStyle/>
        <a:p>
          <a:endParaRPr lang="en-US"/>
        </a:p>
      </dgm:t>
    </dgm:pt>
    <dgm:pt modelId="{6CA5F2A8-9C7C-4242-8E3C-CC04D12A64EB}">
      <dgm:prSet phldrT="[Text]"/>
      <dgm:spPr/>
      <dgm:t>
        <a:bodyPr/>
        <a:lstStyle/>
        <a:p>
          <a:r>
            <a:rPr lang="nl-NL" dirty="0" smtClean="0"/>
            <a:t>4</a:t>
          </a:r>
          <a:endParaRPr lang="en-US" dirty="0"/>
        </a:p>
      </dgm:t>
    </dgm:pt>
    <dgm:pt modelId="{4A1C3CC7-A11F-4C6E-B79D-95DD9E73718E}" type="parTrans" cxnId="{4A10F889-76B7-444A-82CB-BB8CAA96F7A1}">
      <dgm:prSet/>
      <dgm:spPr/>
      <dgm:t>
        <a:bodyPr/>
        <a:lstStyle/>
        <a:p>
          <a:endParaRPr lang="en-US"/>
        </a:p>
      </dgm:t>
    </dgm:pt>
    <dgm:pt modelId="{0322F549-C874-43B2-BC97-39F3079D2352}" type="sibTrans" cxnId="{4A10F889-76B7-444A-82CB-BB8CAA96F7A1}">
      <dgm:prSet/>
      <dgm:spPr/>
      <dgm:t>
        <a:bodyPr/>
        <a:lstStyle/>
        <a:p>
          <a:endParaRPr lang="en-US"/>
        </a:p>
      </dgm:t>
    </dgm:pt>
    <dgm:pt modelId="{326DD1EF-7ECC-45C5-B54D-28068265C5B8}">
      <dgm:prSet phldrT="[Text]"/>
      <dgm:spPr/>
      <dgm:t>
        <a:bodyPr/>
        <a:lstStyle/>
        <a:p>
          <a:r>
            <a:rPr lang="nl-NL" dirty="0" smtClean="0"/>
            <a:t>2</a:t>
          </a:r>
          <a:endParaRPr lang="en-US" dirty="0"/>
        </a:p>
      </dgm:t>
    </dgm:pt>
    <dgm:pt modelId="{78B8E203-E66C-4172-9F3E-5CB1C4DCBAAE}" type="parTrans" cxnId="{47E8F674-EC6A-491E-83FC-70A3A44DBAC5}">
      <dgm:prSet/>
      <dgm:spPr/>
      <dgm:t>
        <a:bodyPr/>
        <a:lstStyle/>
        <a:p>
          <a:endParaRPr lang="en-US"/>
        </a:p>
      </dgm:t>
    </dgm:pt>
    <dgm:pt modelId="{D0014ABC-BFD1-407C-AC09-B2CD71B22734}" type="sibTrans" cxnId="{47E8F674-EC6A-491E-83FC-70A3A44DBAC5}">
      <dgm:prSet/>
      <dgm:spPr/>
      <dgm:t>
        <a:bodyPr/>
        <a:lstStyle/>
        <a:p>
          <a:endParaRPr lang="en-US"/>
        </a:p>
      </dgm:t>
    </dgm:pt>
    <dgm:pt modelId="{97BACDB8-BA28-44CF-A482-77D92FED61E7}" type="pres">
      <dgm:prSet presAssocID="{6CB32D7D-11A6-4952-8365-331F0FC807D6}" presName="linearFlow" presStyleCnt="0">
        <dgm:presLayoutVars>
          <dgm:dir/>
          <dgm:animLvl val="lvl"/>
          <dgm:resizeHandles val="exact"/>
        </dgm:presLayoutVars>
      </dgm:prSet>
      <dgm:spPr/>
      <dgm:t>
        <a:bodyPr/>
        <a:lstStyle/>
        <a:p>
          <a:endParaRPr lang="en-US"/>
        </a:p>
      </dgm:t>
    </dgm:pt>
    <dgm:pt modelId="{2A8B03CB-C3E0-4E96-9976-F33DA675BD5F}" type="pres">
      <dgm:prSet presAssocID="{6C36AEB2-8BF2-4647-9EDF-ADCB2279BB68}" presName="composite" presStyleCnt="0"/>
      <dgm:spPr/>
    </dgm:pt>
    <dgm:pt modelId="{C9363EF7-68F7-49A5-A498-D85A64F39EF8}" type="pres">
      <dgm:prSet presAssocID="{6C36AEB2-8BF2-4647-9EDF-ADCB2279BB68}" presName="parentText" presStyleLbl="alignNode1" presStyleIdx="0" presStyleCnt="4">
        <dgm:presLayoutVars>
          <dgm:chMax val="1"/>
          <dgm:bulletEnabled val="1"/>
        </dgm:presLayoutVars>
      </dgm:prSet>
      <dgm:spPr/>
      <dgm:t>
        <a:bodyPr/>
        <a:lstStyle/>
        <a:p>
          <a:endParaRPr lang="en-US"/>
        </a:p>
      </dgm:t>
    </dgm:pt>
    <dgm:pt modelId="{10C31636-A175-40C3-B39B-9DED13AEA74A}" type="pres">
      <dgm:prSet presAssocID="{6C36AEB2-8BF2-4647-9EDF-ADCB2279BB68}" presName="descendantText" presStyleLbl="alignAcc1" presStyleIdx="0" presStyleCnt="4" custLinFactNeighborX="-479" custLinFactNeighborY="3411">
        <dgm:presLayoutVars>
          <dgm:bulletEnabled val="1"/>
        </dgm:presLayoutVars>
      </dgm:prSet>
      <dgm:spPr/>
      <dgm:t>
        <a:bodyPr/>
        <a:lstStyle/>
        <a:p>
          <a:endParaRPr lang="en-US"/>
        </a:p>
      </dgm:t>
    </dgm:pt>
    <dgm:pt modelId="{B0CBB2F5-3553-463E-ABEE-70276A3795B6}" type="pres">
      <dgm:prSet presAssocID="{B1C34E11-A000-4DD2-892A-903B573C5509}" presName="sp" presStyleCnt="0"/>
      <dgm:spPr/>
    </dgm:pt>
    <dgm:pt modelId="{C64CFA48-9230-43B9-8563-EB7099392F5A}" type="pres">
      <dgm:prSet presAssocID="{326DD1EF-7ECC-45C5-B54D-28068265C5B8}" presName="composite" presStyleCnt="0"/>
      <dgm:spPr/>
    </dgm:pt>
    <dgm:pt modelId="{1814ABFC-F631-4486-905F-7C409E4E084F}" type="pres">
      <dgm:prSet presAssocID="{326DD1EF-7ECC-45C5-B54D-28068265C5B8}" presName="parentText" presStyleLbl="alignNode1" presStyleIdx="1" presStyleCnt="4">
        <dgm:presLayoutVars>
          <dgm:chMax val="1"/>
          <dgm:bulletEnabled val="1"/>
        </dgm:presLayoutVars>
      </dgm:prSet>
      <dgm:spPr/>
      <dgm:t>
        <a:bodyPr/>
        <a:lstStyle/>
        <a:p>
          <a:endParaRPr lang="en-US"/>
        </a:p>
      </dgm:t>
    </dgm:pt>
    <dgm:pt modelId="{1D0CEE5C-7DD1-4E6B-9C9B-08C5F765D5A9}" type="pres">
      <dgm:prSet presAssocID="{326DD1EF-7ECC-45C5-B54D-28068265C5B8}" presName="descendantText" presStyleLbl="alignAcc1" presStyleIdx="1" presStyleCnt="4">
        <dgm:presLayoutVars>
          <dgm:bulletEnabled val="1"/>
        </dgm:presLayoutVars>
      </dgm:prSet>
      <dgm:spPr/>
    </dgm:pt>
    <dgm:pt modelId="{D79130DB-DB23-4780-9389-F2272E6E73A2}" type="pres">
      <dgm:prSet presAssocID="{D0014ABC-BFD1-407C-AC09-B2CD71B22734}" presName="sp" presStyleCnt="0"/>
      <dgm:spPr/>
    </dgm:pt>
    <dgm:pt modelId="{DB91749B-8CED-4EE9-95DD-CA0ECCC8EADA}" type="pres">
      <dgm:prSet presAssocID="{5B1F819D-215A-418C-8B36-9C479E95C631}" presName="composite" presStyleCnt="0"/>
      <dgm:spPr/>
    </dgm:pt>
    <dgm:pt modelId="{8599D2BB-26E6-453A-BDC3-30FF2A9A0219}" type="pres">
      <dgm:prSet presAssocID="{5B1F819D-215A-418C-8B36-9C479E95C631}" presName="parentText" presStyleLbl="alignNode1" presStyleIdx="2" presStyleCnt="4">
        <dgm:presLayoutVars>
          <dgm:chMax val="1"/>
          <dgm:bulletEnabled val="1"/>
        </dgm:presLayoutVars>
      </dgm:prSet>
      <dgm:spPr/>
      <dgm:t>
        <a:bodyPr/>
        <a:lstStyle/>
        <a:p>
          <a:endParaRPr lang="en-US"/>
        </a:p>
      </dgm:t>
    </dgm:pt>
    <dgm:pt modelId="{8347A4E3-C75B-4F0A-BD9D-0CF5D15CC0B6}" type="pres">
      <dgm:prSet presAssocID="{5B1F819D-215A-418C-8B36-9C479E95C631}" presName="descendantText" presStyleLbl="alignAcc1" presStyleIdx="2" presStyleCnt="4">
        <dgm:presLayoutVars>
          <dgm:bulletEnabled val="1"/>
        </dgm:presLayoutVars>
      </dgm:prSet>
      <dgm:spPr/>
      <dgm:t>
        <a:bodyPr/>
        <a:lstStyle/>
        <a:p>
          <a:endParaRPr lang="en-US"/>
        </a:p>
      </dgm:t>
    </dgm:pt>
    <dgm:pt modelId="{01DDC48F-89EC-4943-9CAB-DEBE3C9CEEAA}" type="pres">
      <dgm:prSet presAssocID="{62845220-1B55-47C9-A647-6D544B19E316}" presName="sp" presStyleCnt="0"/>
      <dgm:spPr/>
    </dgm:pt>
    <dgm:pt modelId="{AB6C591C-2AF2-4062-A625-A30BE9030324}" type="pres">
      <dgm:prSet presAssocID="{6CA5F2A8-9C7C-4242-8E3C-CC04D12A64EB}" presName="composite" presStyleCnt="0"/>
      <dgm:spPr/>
    </dgm:pt>
    <dgm:pt modelId="{33F695E4-1665-4BC6-B49A-6C213158B573}" type="pres">
      <dgm:prSet presAssocID="{6CA5F2A8-9C7C-4242-8E3C-CC04D12A64EB}" presName="parentText" presStyleLbl="alignNode1" presStyleIdx="3" presStyleCnt="4">
        <dgm:presLayoutVars>
          <dgm:chMax val="1"/>
          <dgm:bulletEnabled val="1"/>
        </dgm:presLayoutVars>
      </dgm:prSet>
      <dgm:spPr/>
      <dgm:t>
        <a:bodyPr/>
        <a:lstStyle/>
        <a:p>
          <a:endParaRPr lang="en-US"/>
        </a:p>
      </dgm:t>
    </dgm:pt>
    <dgm:pt modelId="{0B75E221-2DEC-4F90-8725-BAC079731BDC}" type="pres">
      <dgm:prSet presAssocID="{6CA5F2A8-9C7C-4242-8E3C-CC04D12A64EB}" presName="descendantText" presStyleLbl="alignAcc1" presStyleIdx="3" presStyleCnt="4">
        <dgm:presLayoutVars>
          <dgm:bulletEnabled val="1"/>
        </dgm:presLayoutVars>
      </dgm:prSet>
      <dgm:spPr/>
      <dgm:t>
        <a:bodyPr/>
        <a:lstStyle/>
        <a:p>
          <a:endParaRPr lang="en-US"/>
        </a:p>
      </dgm:t>
    </dgm:pt>
  </dgm:ptLst>
  <dgm:cxnLst>
    <dgm:cxn modelId="{965D693C-397F-4050-B02E-0975221D1CAD}" srcId="{6CB32D7D-11A6-4952-8365-331F0FC807D6}" destId="{6C36AEB2-8BF2-4647-9EDF-ADCB2279BB68}" srcOrd="0" destOrd="0" parTransId="{670C0AB8-9B2B-40DD-8F1B-557D30A9F546}" sibTransId="{B1C34E11-A000-4DD2-892A-903B573C5509}"/>
    <dgm:cxn modelId="{544C4D3D-655A-49C8-B659-BDD257D4C36F}" type="presOf" srcId="{6CB32D7D-11A6-4952-8365-331F0FC807D6}" destId="{97BACDB8-BA28-44CF-A482-77D92FED61E7}" srcOrd="0" destOrd="0" presId="urn:microsoft.com/office/officeart/2005/8/layout/chevron2"/>
    <dgm:cxn modelId="{FFDCBD58-E606-4A78-B86C-A29CBE62E196}" type="presOf" srcId="{6CA5F2A8-9C7C-4242-8E3C-CC04D12A64EB}" destId="{33F695E4-1665-4BC6-B49A-6C213158B573}" srcOrd="0" destOrd="0" presId="urn:microsoft.com/office/officeart/2005/8/layout/chevron2"/>
    <dgm:cxn modelId="{7AEED5FB-364F-410A-89BA-6D663B9BBDD3}" type="presOf" srcId="{5B1F819D-215A-418C-8B36-9C479E95C631}" destId="{8599D2BB-26E6-453A-BDC3-30FF2A9A0219}" srcOrd="0" destOrd="0" presId="urn:microsoft.com/office/officeart/2005/8/layout/chevron2"/>
    <dgm:cxn modelId="{4A10F889-76B7-444A-82CB-BB8CAA96F7A1}" srcId="{6CB32D7D-11A6-4952-8365-331F0FC807D6}" destId="{6CA5F2A8-9C7C-4242-8E3C-CC04D12A64EB}" srcOrd="3" destOrd="0" parTransId="{4A1C3CC7-A11F-4C6E-B79D-95DD9E73718E}" sibTransId="{0322F549-C874-43B2-BC97-39F3079D2352}"/>
    <dgm:cxn modelId="{5EE20912-EFAD-4BB9-842D-7BA8D22EC527}" srcId="{6C36AEB2-8BF2-4647-9EDF-ADCB2279BB68}" destId="{682B81AF-ADA2-4590-8954-1CA70472A13C}" srcOrd="0" destOrd="0" parTransId="{1A4EE43C-AFFD-4732-A8FD-ED23E4884776}" sibTransId="{14B6F9B7-0B74-4165-9896-58936B9D8170}"/>
    <dgm:cxn modelId="{47E8F674-EC6A-491E-83FC-70A3A44DBAC5}" srcId="{6CB32D7D-11A6-4952-8365-331F0FC807D6}" destId="{326DD1EF-7ECC-45C5-B54D-28068265C5B8}" srcOrd="1" destOrd="0" parTransId="{78B8E203-E66C-4172-9F3E-5CB1C4DCBAAE}" sibTransId="{D0014ABC-BFD1-407C-AC09-B2CD71B22734}"/>
    <dgm:cxn modelId="{10134BC4-DE0B-4277-89C0-65C46E022867}" type="presOf" srcId="{326DD1EF-7ECC-45C5-B54D-28068265C5B8}" destId="{1814ABFC-F631-4486-905F-7C409E4E084F}" srcOrd="0" destOrd="0" presId="urn:microsoft.com/office/officeart/2005/8/layout/chevron2"/>
    <dgm:cxn modelId="{01F21167-3904-4EA0-87F6-44A6429A1FFE}" type="presOf" srcId="{682B81AF-ADA2-4590-8954-1CA70472A13C}" destId="{10C31636-A175-40C3-B39B-9DED13AEA74A}" srcOrd="0" destOrd="0" presId="urn:microsoft.com/office/officeart/2005/8/layout/chevron2"/>
    <dgm:cxn modelId="{1AF27779-A37E-4D98-A0E9-997102096A6B}" type="presOf" srcId="{6C36AEB2-8BF2-4647-9EDF-ADCB2279BB68}" destId="{C9363EF7-68F7-49A5-A498-D85A64F39EF8}" srcOrd="0" destOrd="0" presId="urn:microsoft.com/office/officeart/2005/8/layout/chevron2"/>
    <dgm:cxn modelId="{8B26A85A-7109-43F2-9F94-458373C96E34}" srcId="{6CB32D7D-11A6-4952-8365-331F0FC807D6}" destId="{5B1F819D-215A-418C-8B36-9C479E95C631}" srcOrd="2" destOrd="0" parTransId="{B77E702A-FEC7-4B70-9877-CB2FF627EBDF}" sibTransId="{62845220-1B55-47C9-A647-6D544B19E316}"/>
    <dgm:cxn modelId="{895388CA-8EC6-4EC8-825E-E35D6481C30B}" type="presParOf" srcId="{97BACDB8-BA28-44CF-A482-77D92FED61E7}" destId="{2A8B03CB-C3E0-4E96-9976-F33DA675BD5F}" srcOrd="0" destOrd="0" presId="urn:microsoft.com/office/officeart/2005/8/layout/chevron2"/>
    <dgm:cxn modelId="{D1806EFD-A6ED-4DF2-A7E9-E85829D57D16}" type="presParOf" srcId="{2A8B03CB-C3E0-4E96-9976-F33DA675BD5F}" destId="{C9363EF7-68F7-49A5-A498-D85A64F39EF8}" srcOrd="0" destOrd="0" presId="urn:microsoft.com/office/officeart/2005/8/layout/chevron2"/>
    <dgm:cxn modelId="{2054855B-4E55-4B96-96B9-4F50880F7196}" type="presParOf" srcId="{2A8B03CB-C3E0-4E96-9976-F33DA675BD5F}" destId="{10C31636-A175-40C3-B39B-9DED13AEA74A}" srcOrd="1" destOrd="0" presId="urn:microsoft.com/office/officeart/2005/8/layout/chevron2"/>
    <dgm:cxn modelId="{9B76A602-DD44-4683-A2B0-E60315ACBB6E}" type="presParOf" srcId="{97BACDB8-BA28-44CF-A482-77D92FED61E7}" destId="{B0CBB2F5-3553-463E-ABEE-70276A3795B6}" srcOrd="1" destOrd="0" presId="urn:microsoft.com/office/officeart/2005/8/layout/chevron2"/>
    <dgm:cxn modelId="{E98E4066-1770-4454-AC26-258C0477AE28}" type="presParOf" srcId="{97BACDB8-BA28-44CF-A482-77D92FED61E7}" destId="{C64CFA48-9230-43B9-8563-EB7099392F5A}" srcOrd="2" destOrd="0" presId="urn:microsoft.com/office/officeart/2005/8/layout/chevron2"/>
    <dgm:cxn modelId="{862FD665-EC32-4A77-AB06-5DCAD68ABE0B}" type="presParOf" srcId="{C64CFA48-9230-43B9-8563-EB7099392F5A}" destId="{1814ABFC-F631-4486-905F-7C409E4E084F}" srcOrd="0" destOrd="0" presId="urn:microsoft.com/office/officeart/2005/8/layout/chevron2"/>
    <dgm:cxn modelId="{A1225B83-34AB-43B8-A815-7D1272618FA9}" type="presParOf" srcId="{C64CFA48-9230-43B9-8563-EB7099392F5A}" destId="{1D0CEE5C-7DD1-4E6B-9C9B-08C5F765D5A9}" srcOrd="1" destOrd="0" presId="urn:microsoft.com/office/officeart/2005/8/layout/chevron2"/>
    <dgm:cxn modelId="{80D41CF0-E19C-4ACF-8C0D-9C577C920BAC}" type="presParOf" srcId="{97BACDB8-BA28-44CF-A482-77D92FED61E7}" destId="{D79130DB-DB23-4780-9389-F2272E6E73A2}" srcOrd="3" destOrd="0" presId="urn:microsoft.com/office/officeart/2005/8/layout/chevron2"/>
    <dgm:cxn modelId="{FEE7F65D-1FD5-46F3-B45C-7FBA19557833}" type="presParOf" srcId="{97BACDB8-BA28-44CF-A482-77D92FED61E7}" destId="{DB91749B-8CED-4EE9-95DD-CA0ECCC8EADA}" srcOrd="4" destOrd="0" presId="urn:microsoft.com/office/officeart/2005/8/layout/chevron2"/>
    <dgm:cxn modelId="{86152B19-C964-4BFB-AB0D-D62D484D5BDD}" type="presParOf" srcId="{DB91749B-8CED-4EE9-95DD-CA0ECCC8EADA}" destId="{8599D2BB-26E6-453A-BDC3-30FF2A9A0219}" srcOrd="0" destOrd="0" presId="urn:microsoft.com/office/officeart/2005/8/layout/chevron2"/>
    <dgm:cxn modelId="{81B04BCE-2035-44A3-96A4-2D03CDC3E77E}" type="presParOf" srcId="{DB91749B-8CED-4EE9-95DD-CA0ECCC8EADA}" destId="{8347A4E3-C75B-4F0A-BD9D-0CF5D15CC0B6}" srcOrd="1" destOrd="0" presId="urn:microsoft.com/office/officeart/2005/8/layout/chevron2"/>
    <dgm:cxn modelId="{4D6133FB-B22A-40AD-B31F-61F31FE03DEF}" type="presParOf" srcId="{97BACDB8-BA28-44CF-A482-77D92FED61E7}" destId="{01DDC48F-89EC-4943-9CAB-DEBE3C9CEEAA}" srcOrd="5" destOrd="0" presId="urn:microsoft.com/office/officeart/2005/8/layout/chevron2"/>
    <dgm:cxn modelId="{ACE9D111-4C16-4E0D-874A-481882490F38}" type="presParOf" srcId="{97BACDB8-BA28-44CF-A482-77D92FED61E7}" destId="{AB6C591C-2AF2-4062-A625-A30BE9030324}" srcOrd="6" destOrd="0" presId="urn:microsoft.com/office/officeart/2005/8/layout/chevron2"/>
    <dgm:cxn modelId="{9D5FE5A2-B992-498E-9C3B-716BBB3BE2FD}" type="presParOf" srcId="{AB6C591C-2AF2-4062-A625-A30BE9030324}" destId="{33F695E4-1665-4BC6-B49A-6C213158B573}" srcOrd="0" destOrd="0" presId="urn:microsoft.com/office/officeart/2005/8/layout/chevron2"/>
    <dgm:cxn modelId="{515A60FB-1712-4118-991A-5C35C975B12C}" type="presParOf" srcId="{AB6C591C-2AF2-4062-A625-A30BE9030324}" destId="{0B75E221-2DEC-4F90-8725-BAC079731BDC}"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CB32D7D-11A6-4952-8365-331F0FC807D6}"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6C36AEB2-8BF2-4647-9EDF-ADCB2279BB68}">
      <dgm:prSet phldrT="[Text]"/>
      <dgm:spPr/>
      <dgm:t>
        <a:bodyPr/>
        <a:lstStyle/>
        <a:p>
          <a:r>
            <a:rPr lang="nl-NL" dirty="0" smtClean="0"/>
            <a:t>1</a:t>
          </a:r>
          <a:endParaRPr lang="en-US" dirty="0"/>
        </a:p>
      </dgm:t>
    </dgm:pt>
    <dgm:pt modelId="{670C0AB8-9B2B-40DD-8F1B-557D30A9F546}" type="parTrans" cxnId="{965D693C-397F-4050-B02E-0975221D1CAD}">
      <dgm:prSet/>
      <dgm:spPr/>
      <dgm:t>
        <a:bodyPr/>
        <a:lstStyle/>
        <a:p>
          <a:endParaRPr lang="en-US"/>
        </a:p>
      </dgm:t>
    </dgm:pt>
    <dgm:pt modelId="{B1C34E11-A000-4DD2-892A-903B573C5509}" type="sibTrans" cxnId="{965D693C-397F-4050-B02E-0975221D1CAD}">
      <dgm:prSet/>
      <dgm:spPr/>
      <dgm:t>
        <a:bodyPr/>
        <a:lstStyle/>
        <a:p>
          <a:endParaRPr lang="en-US"/>
        </a:p>
      </dgm:t>
    </dgm:pt>
    <dgm:pt modelId="{682B81AF-ADA2-4590-8954-1CA70472A13C}">
      <dgm:prSet phldrT="[Text]"/>
      <dgm:spPr/>
      <dgm:t>
        <a:bodyPr/>
        <a:lstStyle/>
        <a:p>
          <a:r>
            <a:rPr lang="nl-NL" dirty="0" smtClean="0"/>
            <a:t>Roken</a:t>
          </a:r>
          <a:endParaRPr lang="en-US" dirty="0"/>
        </a:p>
      </dgm:t>
    </dgm:pt>
    <dgm:pt modelId="{1A4EE43C-AFFD-4732-A8FD-ED23E4884776}" type="parTrans" cxnId="{5EE20912-EFAD-4BB9-842D-7BA8D22EC527}">
      <dgm:prSet/>
      <dgm:spPr/>
      <dgm:t>
        <a:bodyPr/>
        <a:lstStyle/>
        <a:p>
          <a:endParaRPr lang="en-US"/>
        </a:p>
      </dgm:t>
    </dgm:pt>
    <dgm:pt modelId="{14B6F9B7-0B74-4165-9896-58936B9D8170}" type="sibTrans" cxnId="{5EE20912-EFAD-4BB9-842D-7BA8D22EC527}">
      <dgm:prSet/>
      <dgm:spPr/>
      <dgm:t>
        <a:bodyPr/>
        <a:lstStyle/>
        <a:p>
          <a:endParaRPr lang="en-US"/>
        </a:p>
      </dgm:t>
    </dgm:pt>
    <dgm:pt modelId="{5B1F819D-215A-418C-8B36-9C479E95C631}">
      <dgm:prSet phldrT="[Text]"/>
      <dgm:spPr/>
      <dgm:t>
        <a:bodyPr/>
        <a:lstStyle/>
        <a:p>
          <a:r>
            <a:rPr lang="nl-NL" dirty="0" smtClean="0"/>
            <a:t>3</a:t>
          </a:r>
          <a:endParaRPr lang="en-US" dirty="0"/>
        </a:p>
      </dgm:t>
    </dgm:pt>
    <dgm:pt modelId="{B77E702A-FEC7-4B70-9877-CB2FF627EBDF}" type="parTrans" cxnId="{8B26A85A-7109-43F2-9F94-458373C96E34}">
      <dgm:prSet/>
      <dgm:spPr/>
      <dgm:t>
        <a:bodyPr/>
        <a:lstStyle/>
        <a:p>
          <a:endParaRPr lang="en-US"/>
        </a:p>
      </dgm:t>
    </dgm:pt>
    <dgm:pt modelId="{62845220-1B55-47C9-A647-6D544B19E316}" type="sibTrans" cxnId="{8B26A85A-7109-43F2-9F94-458373C96E34}">
      <dgm:prSet/>
      <dgm:spPr/>
      <dgm:t>
        <a:bodyPr/>
        <a:lstStyle/>
        <a:p>
          <a:endParaRPr lang="en-US"/>
        </a:p>
      </dgm:t>
    </dgm:pt>
    <dgm:pt modelId="{326DD1EF-7ECC-45C5-B54D-28068265C5B8}">
      <dgm:prSet phldrT="[Text]"/>
      <dgm:spPr/>
      <dgm:t>
        <a:bodyPr/>
        <a:lstStyle/>
        <a:p>
          <a:r>
            <a:rPr lang="nl-NL" dirty="0" smtClean="0"/>
            <a:t>2</a:t>
          </a:r>
          <a:endParaRPr lang="en-US" dirty="0"/>
        </a:p>
      </dgm:t>
    </dgm:pt>
    <dgm:pt modelId="{78B8E203-E66C-4172-9F3E-5CB1C4DCBAAE}" type="parTrans" cxnId="{47E8F674-EC6A-491E-83FC-70A3A44DBAC5}">
      <dgm:prSet/>
      <dgm:spPr/>
      <dgm:t>
        <a:bodyPr/>
        <a:lstStyle/>
        <a:p>
          <a:endParaRPr lang="en-US"/>
        </a:p>
      </dgm:t>
    </dgm:pt>
    <dgm:pt modelId="{D0014ABC-BFD1-407C-AC09-B2CD71B22734}" type="sibTrans" cxnId="{47E8F674-EC6A-491E-83FC-70A3A44DBAC5}">
      <dgm:prSet/>
      <dgm:spPr/>
      <dgm:t>
        <a:bodyPr/>
        <a:lstStyle/>
        <a:p>
          <a:endParaRPr lang="en-US"/>
        </a:p>
      </dgm:t>
    </dgm:pt>
    <dgm:pt modelId="{6CA5F2A8-9C7C-4242-8E3C-CC04D12A64EB}">
      <dgm:prSet phldrT="[Text]"/>
      <dgm:spPr/>
      <dgm:t>
        <a:bodyPr/>
        <a:lstStyle/>
        <a:p>
          <a:r>
            <a:rPr lang="nl-NL" dirty="0" smtClean="0"/>
            <a:t>4 </a:t>
          </a:r>
          <a:endParaRPr lang="en-US" dirty="0"/>
        </a:p>
      </dgm:t>
    </dgm:pt>
    <dgm:pt modelId="{0322F549-C874-43B2-BC97-39F3079D2352}" type="sibTrans" cxnId="{4A10F889-76B7-444A-82CB-BB8CAA96F7A1}">
      <dgm:prSet/>
      <dgm:spPr/>
      <dgm:t>
        <a:bodyPr/>
        <a:lstStyle/>
        <a:p>
          <a:endParaRPr lang="en-US"/>
        </a:p>
      </dgm:t>
    </dgm:pt>
    <dgm:pt modelId="{4A1C3CC7-A11F-4C6E-B79D-95DD9E73718E}" type="parTrans" cxnId="{4A10F889-76B7-444A-82CB-BB8CAA96F7A1}">
      <dgm:prSet/>
      <dgm:spPr/>
      <dgm:t>
        <a:bodyPr/>
        <a:lstStyle/>
        <a:p>
          <a:endParaRPr lang="en-US"/>
        </a:p>
      </dgm:t>
    </dgm:pt>
    <dgm:pt modelId="{D2011CE1-80E9-4557-8882-ABEE2CC50A29}">
      <dgm:prSet/>
      <dgm:spPr/>
      <dgm:t>
        <a:bodyPr/>
        <a:lstStyle/>
        <a:p>
          <a:r>
            <a:rPr lang="nl-NL" dirty="0" smtClean="0"/>
            <a:t>Bewegen</a:t>
          </a:r>
          <a:endParaRPr lang="en-US" dirty="0"/>
        </a:p>
      </dgm:t>
    </dgm:pt>
    <dgm:pt modelId="{D1086B78-957B-4ECF-A7C2-98B0924EF689}" type="parTrans" cxnId="{C800E7D0-6A72-4937-B598-E33BA6301EBD}">
      <dgm:prSet/>
      <dgm:spPr/>
      <dgm:t>
        <a:bodyPr/>
        <a:lstStyle/>
        <a:p>
          <a:endParaRPr lang="en-US"/>
        </a:p>
      </dgm:t>
    </dgm:pt>
    <dgm:pt modelId="{0DFA3502-A922-45A3-8842-A6CA050A2C18}" type="sibTrans" cxnId="{C800E7D0-6A72-4937-B598-E33BA6301EBD}">
      <dgm:prSet/>
      <dgm:spPr/>
      <dgm:t>
        <a:bodyPr/>
        <a:lstStyle/>
        <a:p>
          <a:endParaRPr lang="en-US"/>
        </a:p>
      </dgm:t>
    </dgm:pt>
    <dgm:pt modelId="{52A30E27-C15E-4820-952E-D2DBAA6BAC35}">
      <dgm:prSet/>
      <dgm:spPr/>
      <dgm:t>
        <a:bodyPr/>
        <a:lstStyle/>
        <a:p>
          <a:r>
            <a:rPr lang="nl-NL" dirty="0" smtClean="0"/>
            <a:t>Voeding</a:t>
          </a:r>
          <a:endParaRPr lang="en-US" dirty="0"/>
        </a:p>
      </dgm:t>
    </dgm:pt>
    <dgm:pt modelId="{B6146CAD-001F-4C00-9087-7284AE402454}" type="parTrans" cxnId="{3CF02F62-F0A1-4E64-B9D3-FD2A9CE0080D}">
      <dgm:prSet/>
      <dgm:spPr/>
      <dgm:t>
        <a:bodyPr/>
        <a:lstStyle/>
        <a:p>
          <a:endParaRPr lang="en-US"/>
        </a:p>
      </dgm:t>
    </dgm:pt>
    <dgm:pt modelId="{DE059077-BA8C-4187-8935-E3C7B407366C}" type="sibTrans" cxnId="{3CF02F62-F0A1-4E64-B9D3-FD2A9CE0080D}">
      <dgm:prSet/>
      <dgm:spPr/>
      <dgm:t>
        <a:bodyPr/>
        <a:lstStyle/>
        <a:p>
          <a:endParaRPr lang="en-US"/>
        </a:p>
      </dgm:t>
    </dgm:pt>
    <dgm:pt modelId="{459FBD4D-D2D9-45C4-9AB4-A3C5E75DE99A}">
      <dgm:prSet/>
      <dgm:spPr/>
      <dgm:t>
        <a:bodyPr/>
        <a:lstStyle/>
        <a:p>
          <a:r>
            <a:rPr lang="nl-NL" dirty="0" smtClean="0"/>
            <a:t>Alcohol</a:t>
          </a:r>
          <a:endParaRPr lang="en-US" dirty="0"/>
        </a:p>
      </dgm:t>
    </dgm:pt>
    <dgm:pt modelId="{776DB6F0-1CF4-4B98-8B1B-4CC87A89D89A}" type="parTrans" cxnId="{B284E35E-66BA-4B7F-8DAC-A5E74EEA27CA}">
      <dgm:prSet/>
      <dgm:spPr/>
      <dgm:t>
        <a:bodyPr/>
        <a:lstStyle/>
        <a:p>
          <a:endParaRPr lang="en-US"/>
        </a:p>
      </dgm:t>
    </dgm:pt>
    <dgm:pt modelId="{7C2B586A-AB1B-4C6F-A012-6C5EFFA0AA0A}" type="sibTrans" cxnId="{B284E35E-66BA-4B7F-8DAC-A5E74EEA27CA}">
      <dgm:prSet/>
      <dgm:spPr/>
      <dgm:t>
        <a:bodyPr/>
        <a:lstStyle/>
        <a:p>
          <a:endParaRPr lang="en-US"/>
        </a:p>
      </dgm:t>
    </dgm:pt>
    <dgm:pt modelId="{97BACDB8-BA28-44CF-A482-77D92FED61E7}" type="pres">
      <dgm:prSet presAssocID="{6CB32D7D-11A6-4952-8365-331F0FC807D6}" presName="linearFlow" presStyleCnt="0">
        <dgm:presLayoutVars>
          <dgm:dir/>
          <dgm:animLvl val="lvl"/>
          <dgm:resizeHandles val="exact"/>
        </dgm:presLayoutVars>
      </dgm:prSet>
      <dgm:spPr/>
      <dgm:t>
        <a:bodyPr/>
        <a:lstStyle/>
        <a:p>
          <a:endParaRPr lang="en-US"/>
        </a:p>
      </dgm:t>
    </dgm:pt>
    <dgm:pt modelId="{2A8B03CB-C3E0-4E96-9976-F33DA675BD5F}" type="pres">
      <dgm:prSet presAssocID="{6C36AEB2-8BF2-4647-9EDF-ADCB2279BB68}" presName="composite" presStyleCnt="0"/>
      <dgm:spPr/>
    </dgm:pt>
    <dgm:pt modelId="{C9363EF7-68F7-49A5-A498-D85A64F39EF8}" type="pres">
      <dgm:prSet presAssocID="{6C36AEB2-8BF2-4647-9EDF-ADCB2279BB68}" presName="parentText" presStyleLbl="alignNode1" presStyleIdx="0" presStyleCnt="4">
        <dgm:presLayoutVars>
          <dgm:chMax val="1"/>
          <dgm:bulletEnabled val="1"/>
        </dgm:presLayoutVars>
      </dgm:prSet>
      <dgm:spPr/>
      <dgm:t>
        <a:bodyPr/>
        <a:lstStyle/>
        <a:p>
          <a:endParaRPr lang="en-US"/>
        </a:p>
      </dgm:t>
    </dgm:pt>
    <dgm:pt modelId="{10C31636-A175-40C3-B39B-9DED13AEA74A}" type="pres">
      <dgm:prSet presAssocID="{6C36AEB2-8BF2-4647-9EDF-ADCB2279BB68}" presName="descendantText" presStyleLbl="alignAcc1" presStyleIdx="0" presStyleCnt="4" custLinFactNeighborX="-479" custLinFactNeighborY="3411">
        <dgm:presLayoutVars>
          <dgm:bulletEnabled val="1"/>
        </dgm:presLayoutVars>
      </dgm:prSet>
      <dgm:spPr/>
      <dgm:t>
        <a:bodyPr/>
        <a:lstStyle/>
        <a:p>
          <a:endParaRPr lang="en-US"/>
        </a:p>
      </dgm:t>
    </dgm:pt>
    <dgm:pt modelId="{B0CBB2F5-3553-463E-ABEE-70276A3795B6}" type="pres">
      <dgm:prSet presAssocID="{B1C34E11-A000-4DD2-892A-903B573C5509}" presName="sp" presStyleCnt="0"/>
      <dgm:spPr/>
    </dgm:pt>
    <dgm:pt modelId="{C64CFA48-9230-43B9-8563-EB7099392F5A}" type="pres">
      <dgm:prSet presAssocID="{326DD1EF-7ECC-45C5-B54D-28068265C5B8}" presName="composite" presStyleCnt="0"/>
      <dgm:spPr/>
    </dgm:pt>
    <dgm:pt modelId="{1814ABFC-F631-4486-905F-7C409E4E084F}" type="pres">
      <dgm:prSet presAssocID="{326DD1EF-7ECC-45C5-B54D-28068265C5B8}" presName="parentText" presStyleLbl="alignNode1" presStyleIdx="1" presStyleCnt="4">
        <dgm:presLayoutVars>
          <dgm:chMax val="1"/>
          <dgm:bulletEnabled val="1"/>
        </dgm:presLayoutVars>
      </dgm:prSet>
      <dgm:spPr/>
      <dgm:t>
        <a:bodyPr/>
        <a:lstStyle/>
        <a:p>
          <a:endParaRPr lang="en-US"/>
        </a:p>
      </dgm:t>
    </dgm:pt>
    <dgm:pt modelId="{1D0CEE5C-7DD1-4E6B-9C9B-08C5F765D5A9}" type="pres">
      <dgm:prSet presAssocID="{326DD1EF-7ECC-45C5-B54D-28068265C5B8}" presName="descendantText" presStyleLbl="alignAcc1" presStyleIdx="1" presStyleCnt="4">
        <dgm:presLayoutVars>
          <dgm:bulletEnabled val="1"/>
        </dgm:presLayoutVars>
      </dgm:prSet>
      <dgm:spPr/>
      <dgm:t>
        <a:bodyPr/>
        <a:lstStyle/>
        <a:p>
          <a:endParaRPr lang="en-US"/>
        </a:p>
      </dgm:t>
    </dgm:pt>
    <dgm:pt modelId="{D79130DB-DB23-4780-9389-F2272E6E73A2}" type="pres">
      <dgm:prSet presAssocID="{D0014ABC-BFD1-407C-AC09-B2CD71B22734}" presName="sp" presStyleCnt="0"/>
      <dgm:spPr/>
    </dgm:pt>
    <dgm:pt modelId="{DB91749B-8CED-4EE9-95DD-CA0ECCC8EADA}" type="pres">
      <dgm:prSet presAssocID="{5B1F819D-215A-418C-8B36-9C479E95C631}" presName="composite" presStyleCnt="0"/>
      <dgm:spPr/>
    </dgm:pt>
    <dgm:pt modelId="{8599D2BB-26E6-453A-BDC3-30FF2A9A0219}" type="pres">
      <dgm:prSet presAssocID="{5B1F819D-215A-418C-8B36-9C479E95C631}" presName="parentText" presStyleLbl="alignNode1" presStyleIdx="2" presStyleCnt="4">
        <dgm:presLayoutVars>
          <dgm:chMax val="1"/>
          <dgm:bulletEnabled val="1"/>
        </dgm:presLayoutVars>
      </dgm:prSet>
      <dgm:spPr/>
      <dgm:t>
        <a:bodyPr/>
        <a:lstStyle/>
        <a:p>
          <a:endParaRPr lang="en-US"/>
        </a:p>
      </dgm:t>
    </dgm:pt>
    <dgm:pt modelId="{8347A4E3-C75B-4F0A-BD9D-0CF5D15CC0B6}" type="pres">
      <dgm:prSet presAssocID="{5B1F819D-215A-418C-8B36-9C479E95C631}" presName="descendantText" presStyleLbl="alignAcc1" presStyleIdx="2" presStyleCnt="4">
        <dgm:presLayoutVars>
          <dgm:bulletEnabled val="1"/>
        </dgm:presLayoutVars>
      </dgm:prSet>
      <dgm:spPr/>
      <dgm:t>
        <a:bodyPr/>
        <a:lstStyle/>
        <a:p>
          <a:endParaRPr lang="en-US"/>
        </a:p>
      </dgm:t>
    </dgm:pt>
    <dgm:pt modelId="{01DDC48F-89EC-4943-9CAB-DEBE3C9CEEAA}" type="pres">
      <dgm:prSet presAssocID="{62845220-1B55-47C9-A647-6D544B19E316}" presName="sp" presStyleCnt="0"/>
      <dgm:spPr/>
    </dgm:pt>
    <dgm:pt modelId="{AB6C591C-2AF2-4062-A625-A30BE9030324}" type="pres">
      <dgm:prSet presAssocID="{6CA5F2A8-9C7C-4242-8E3C-CC04D12A64EB}" presName="composite" presStyleCnt="0"/>
      <dgm:spPr/>
    </dgm:pt>
    <dgm:pt modelId="{33F695E4-1665-4BC6-B49A-6C213158B573}" type="pres">
      <dgm:prSet presAssocID="{6CA5F2A8-9C7C-4242-8E3C-CC04D12A64EB}" presName="parentText" presStyleLbl="alignNode1" presStyleIdx="3" presStyleCnt="4">
        <dgm:presLayoutVars>
          <dgm:chMax val="1"/>
          <dgm:bulletEnabled val="1"/>
        </dgm:presLayoutVars>
      </dgm:prSet>
      <dgm:spPr/>
      <dgm:t>
        <a:bodyPr/>
        <a:lstStyle/>
        <a:p>
          <a:endParaRPr lang="en-US"/>
        </a:p>
      </dgm:t>
    </dgm:pt>
    <dgm:pt modelId="{0B75E221-2DEC-4F90-8725-BAC079731BDC}" type="pres">
      <dgm:prSet presAssocID="{6CA5F2A8-9C7C-4242-8E3C-CC04D12A64EB}" presName="descendantText" presStyleLbl="alignAcc1" presStyleIdx="3" presStyleCnt="4">
        <dgm:presLayoutVars>
          <dgm:bulletEnabled val="1"/>
        </dgm:presLayoutVars>
      </dgm:prSet>
      <dgm:spPr/>
      <dgm:t>
        <a:bodyPr/>
        <a:lstStyle/>
        <a:p>
          <a:endParaRPr lang="en-US"/>
        </a:p>
      </dgm:t>
    </dgm:pt>
  </dgm:ptLst>
  <dgm:cxnLst>
    <dgm:cxn modelId="{0DEC08F0-28FC-40C9-BDEF-58369018D05B}" type="presOf" srcId="{52A30E27-C15E-4820-952E-D2DBAA6BAC35}" destId="{1D0CEE5C-7DD1-4E6B-9C9B-08C5F765D5A9}" srcOrd="0" destOrd="0" presId="urn:microsoft.com/office/officeart/2005/8/layout/chevron2"/>
    <dgm:cxn modelId="{4A10F889-76B7-444A-82CB-BB8CAA96F7A1}" srcId="{6CB32D7D-11A6-4952-8365-331F0FC807D6}" destId="{6CA5F2A8-9C7C-4242-8E3C-CC04D12A64EB}" srcOrd="3" destOrd="0" parTransId="{4A1C3CC7-A11F-4C6E-B79D-95DD9E73718E}" sibTransId="{0322F549-C874-43B2-BC97-39F3079D2352}"/>
    <dgm:cxn modelId="{2635D536-2173-4AAB-B2AB-FF99C35F5209}" type="presOf" srcId="{6C36AEB2-8BF2-4647-9EDF-ADCB2279BB68}" destId="{C9363EF7-68F7-49A5-A498-D85A64F39EF8}" srcOrd="0" destOrd="0" presId="urn:microsoft.com/office/officeart/2005/8/layout/chevron2"/>
    <dgm:cxn modelId="{1CE0D963-349E-4F0B-B4FC-25D5579D33B1}" type="presOf" srcId="{326DD1EF-7ECC-45C5-B54D-28068265C5B8}" destId="{1814ABFC-F631-4486-905F-7C409E4E084F}" srcOrd="0" destOrd="0" presId="urn:microsoft.com/office/officeart/2005/8/layout/chevron2"/>
    <dgm:cxn modelId="{965D693C-397F-4050-B02E-0975221D1CAD}" srcId="{6CB32D7D-11A6-4952-8365-331F0FC807D6}" destId="{6C36AEB2-8BF2-4647-9EDF-ADCB2279BB68}" srcOrd="0" destOrd="0" parTransId="{670C0AB8-9B2B-40DD-8F1B-557D30A9F546}" sibTransId="{B1C34E11-A000-4DD2-892A-903B573C5509}"/>
    <dgm:cxn modelId="{4D608291-4089-4E5D-9643-FB6E78DC9EB5}" type="presOf" srcId="{6CA5F2A8-9C7C-4242-8E3C-CC04D12A64EB}" destId="{33F695E4-1665-4BC6-B49A-6C213158B573}" srcOrd="0" destOrd="0" presId="urn:microsoft.com/office/officeart/2005/8/layout/chevron2"/>
    <dgm:cxn modelId="{5EE20912-EFAD-4BB9-842D-7BA8D22EC527}" srcId="{6C36AEB2-8BF2-4647-9EDF-ADCB2279BB68}" destId="{682B81AF-ADA2-4590-8954-1CA70472A13C}" srcOrd="0" destOrd="0" parTransId="{1A4EE43C-AFFD-4732-A8FD-ED23E4884776}" sibTransId="{14B6F9B7-0B74-4165-9896-58936B9D8170}"/>
    <dgm:cxn modelId="{A0BE5B3D-4FC9-4E4E-8DF7-ABB78829521E}" type="presOf" srcId="{D2011CE1-80E9-4557-8882-ABEE2CC50A29}" destId="{0B75E221-2DEC-4F90-8725-BAC079731BDC}" srcOrd="0" destOrd="0" presId="urn:microsoft.com/office/officeart/2005/8/layout/chevron2"/>
    <dgm:cxn modelId="{8B26A85A-7109-43F2-9F94-458373C96E34}" srcId="{6CB32D7D-11A6-4952-8365-331F0FC807D6}" destId="{5B1F819D-215A-418C-8B36-9C479E95C631}" srcOrd="2" destOrd="0" parTransId="{B77E702A-FEC7-4B70-9877-CB2FF627EBDF}" sibTransId="{62845220-1B55-47C9-A647-6D544B19E316}"/>
    <dgm:cxn modelId="{0C5EB51B-4B19-4BED-A6CA-18F8B61DD8E8}" type="presOf" srcId="{459FBD4D-D2D9-45C4-9AB4-A3C5E75DE99A}" destId="{8347A4E3-C75B-4F0A-BD9D-0CF5D15CC0B6}" srcOrd="0" destOrd="0" presId="urn:microsoft.com/office/officeart/2005/8/layout/chevron2"/>
    <dgm:cxn modelId="{3CF02F62-F0A1-4E64-B9D3-FD2A9CE0080D}" srcId="{326DD1EF-7ECC-45C5-B54D-28068265C5B8}" destId="{52A30E27-C15E-4820-952E-D2DBAA6BAC35}" srcOrd="0" destOrd="0" parTransId="{B6146CAD-001F-4C00-9087-7284AE402454}" sibTransId="{DE059077-BA8C-4187-8935-E3C7B407366C}"/>
    <dgm:cxn modelId="{47E8F674-EC6A-491E-83FC-70A3A44DBAC5}" srcId="{6CB32D7D-11A6-4952-8365-331F0FC807D6}" destId="{326DD1EF-7ECC-45C5-B54D-28068265C5B8}" srcOrd="1" destOrd="0" parTransId="{78B8E203-E66C-4172-9F3E-5CB1C4DCBAAE}" sibTransId="{D0014ABC-BFD1-407C-AC09-B2CD71B22734}"/>
    <dgm:cxn modelId="{2A993CB8-B714-4F36-9951-4D09C54FC846}" type="presOf" srcId="{5B1F819D-215A-418C-8B36-9C479E95C631}" destId="{8599D2BB-26E6-453A-BDC3-30FF2A9A0219}" srcOrd="0" destOrd="0" presId="urn:microsoft.com/office/officeart/2005/8/layout/chevron2"/>
    <dgm:cxn modelId="{5B96F5F4-2E62-4733-BC14-ABF6F422A5F7}" type="presOf" srcId="{682B81AF-ADA2-4590-8954-1CA70472A13C}" destId="{10C31636-A175-40C3-B39B-9DED13AEA74A}" srcOrd="0" destOrd="0" presId="urn:microsoft.com/office/officeart/2005/8/layout/chevron2"/>
    <dgm:cxn modelId="{B284E35E-66BA-4B7F-8DAC-A5E74EEA27CA}" srcId="{5B1F819D-215A-418C-8B36-9C479E95C631}" destId="{459FBD4D-D2D9-45C4-9AB4-A3C5E75DE99A}" srcOrd="0" destOrd="0" parTransId="{776DB6F0-1CF4-4B98-8B1B-4CC87A89D89A}" sibTransId="{7C2B586A-AB1B-4C6F-A012-6C5EFFA0AA0A}"/>
    <dgm:cxn modelId="{C800E7D0-6A72-4937-B598-E33BA6301EBD}" srcId="{6CA5F2A8-9C7C-4242-8E3C-CC04D12A64EB}" destId="{D2011CE1-80E9-4557-8882-ABEE2CC50A29}" srcOrd="0" destOrd="0" parTransId="{D1086B78-957B-4ECF-A7C2-98B0924EF689}" sibTransId="{0DFA3502-A922-45A3-8842-A6CA050A2C18}"/>
    <dgm:cxn modelId="{25A50904-350A-48F7-8003-B29ABE5143AF}" type="presOf" srcId="{6CB32D7D-11A6-4952-8365-331F0FC807D6}" destId="{97BACDB8-BA28-44CF-A482-77D92FED61E7}" srcOrd="0" destOrd="0" presId="urn:microsoft.com/office/officeart/2005/8/layout/chevron2"/>
    <dgm:cxn modelId="{F86557B4-DD53-458C-B4D3-F9A1570E51FD}" type="presParOf" srcId="{97BACDB8-BA28-44CF-A482-77D92FED61E7}" destId="{2A8B03CB-C3E0-4E96-9976-F33DA675BD5F}" srcOrd="0" destOrd="0" presId="urn:microsoft.com/office/officeart/2005/8/layout/chevron2"/>
    <dgm:cxn modelId="{CC81E4B8-7672-4DE3-A965-B5BA7420E9A1}" type="presParOf" srcId="{2A8B03CB-C3E0-4E96-9976-F33DA675BD5F}" destId="{C9363EF7-68F7-49A5-A498-D85A64F39EF8}" srcOrd="0" destOrd="0" presId="urn:microsoft.com/office/officeart/2005/8/layout/chevron2"/>
    <dgm:cxn modelId="{3B0987E4-C429-4342-9D7E-07224C73CF2C}" type="presParOf" srcId="{2A8B03CB-C3E0-4E96-9976-F33DA675BD5F}" destId="{10C31636-A175-40C3-B39B-9DED13AEA74A}" srcOrd="1" destOrd="0" presId="urn:microsoft.com/office/officeart/2005/8/layout/chevron2"/>
    <dgm:cxn modelId="{E0D7297A-DC03-4EB7-A802-1881093562C0}" type="presParOf" srcId="{97BACDB8-BA28-44CF-A482-77D92FED61E7}" destId="{B0CBB2F5-3553-463E-ABEE-70276A3795B6}" srcOrd="1" destOrd="0" presId="urn:microsoft.com/office/officeart/2005/8/layout/chevron2"/>
    <dgm:cxn modelId="{FF46A5BE-A750-4291-8499-C5137504E2AF}" type="presParOf" srcId="{97BACDB8-BA28-44CF-A482-77D92FED61E7}" destId="{C64CFA48-9230-43B9-8563-EB7099392F5A}" srcOrd="2" destOrd="0" presId="urn:microsoft.com/office/officeart/2005/8/layout/chevron2"/>
    <dgm:cxn modelId="{CA40162C-9FC7-43DB-BDBA-81CB93793A1D}" type="presParOf" srcId="{C64CFA48-9230-43B9-8563-EB7099392F5A}" destId="{1814ABFC-F631-4486-905F-7C409E4E084F}" srcOrd="0" destOrd="0" presId="urn:microsoft.com/office/officeart/2005/8/layout/chevron2"/>
    <dgm:cxn modelId="{C12611AB-BF72-4EC4-B1AC-9420971AB773}" type="presParOf" srcId="{C64CFA48-9230-43B9-8563-EB7099392F5A}" destId="{1D0CEE5C-7DD1-4E6B-9C9B-08C5F765D5A9}" srcOrd="1" destOrd="0" presId="urn:microsoft.com/office/officeart/2005/8/layout/chevron2"/>
    <dgm:cxn modelId="{45D806F0-0843-4909-91AA-29B56C5CDFEE}" type="presParOf" srcId="{97BACDB8-BA28-44CF-A482-77D92FED61E7}" destId="{D79130DB-DB23-4780-9389-F2272E6E73A2}" srcOrd="3" destOrd="0" presId="urn:microsoft.com/office/officeart/2005/8/layout/chevron2"/>
    <dgm:cxn modelId="{30164719-DB07-498C-A663-68CD2DF479E3}" type="presParOf" srcId="{97BACDB8-BA28-44CF-A482-77D92FED61E7}" destId="{DB91749B-8CED-4EE9-95DD-CA0ECCC8EADA}" srcOrd="4" destOrd="0" presId="urn:microsoft.com/office/officeart/2005/8/layout/chevron2"/>
    <dgm:cxn modelId="{0AB1CD2E-C7D7-4A2F-B7D5-EFE3DAC9A3A0}" type="presParOf" srcId="{DB91749B-8CED-4EE9-95DD-CA0ECCC8EADA}" destId="{8599D2BB-26E6-453A-BDC3-30FF2A9A0219}" srcOrd="0" destOrd="0" presId="urn:microsoft.com/office/officeart/2005/8/layout/chevron2"/>
    <dgm:cxn modelId="{5D854243-6490-4FFC-8776-0A0A05EF4A6B}" type="presParOf" srcId="{DB91749B-8CED-4EE9-95DD-CA0ECCC8EADA}" destId="{8347A4E3-C75B-4F0A-BD9D-0CF5D15CC0B6}" srcOrd="1" destOrd="0" presId="urn:microsoft.com/office/officeart/2005/8/layout/chevron2"/>
    <dgm:cxn modelId="{F7F93F9A-335A-4C0F-944E-BAA318A69FF5}" type="presParOf" srcId="{97BACDB8-BA28-44CF-A482-77D92FED61E7}" destId="{01DDC48F-89EC-4943-9CAB-DEBE3C9CEEAA}" srcOrd="5" destOrd="0" presId="urn:microsoft.com/office/officeart/2005/8/layout/chevron2"/>
    <dgm:cxn modelId="{83A68DEC-8E43-47B8-BEE3-2795D25943EE}" type="presParOf" srcId="{97BACDB8-BA28-44CF-A482-77D92FED61E7}" destId="{AB6C591C-2AF2-4062-A625-A30BE9030324}" srcOrd="6" destOrd="0" presId="urn:microsoft.com/office/officeart/2005/8/layout/chevron2"/>
    <dgm:cxn modelId="{A960065C-441C-4A16-B5C3-D98C79BC9EB2}" type="presParOf" srcId="{AB6C591C-2AF2-4062-A625-A30BE9030324}" destId="{33F695E4-1665-4BC6-B49A-6C213158B573}" srcOrd="0" destOrd="0" presId="urn:microsoft.com/office/officeart/2005/8/layout/chevron2"/>
    <dgm:cxn modelId="{34788FB5-E8AD-49E0-A590-679D93326596}" type="presParOf" srcId="{AB6C591C-2AF2-4062-A625-A30BE9030324}" destId="{0B75E221-2DEC-4F90-8725-BAC079731BDC}"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CB32D7D-11A6-4952-8365-331F0FC807D6}"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6C36AEB2-8BF2-4647-9EDF-ADCB2279BB68}">
      <dgm:prSet phldrT="[Text]"/>
      <dgm:spPr/>
      <dgm:t>
        <a:bodyPr/>
        <a:lstStyle/>
        <a:p>
          <a:r>
            <a:rPr lang="nl-NL" dirty="0" smtClean="0"/>
            <a:t>1</a:t>
          </a:r>
          <a:endParaRPr lang="en-US" dirty="0"/>
        </a:p>
      </dgm:t>
    </dgm:pt>
    <dgm:pt modelId="{670C0AB8-9B2B-40DD-8F1B-557D30A9F546}" type="parTrans" cxnId="{965D693C-397F-4050-B02E-0975221D1CAD}">
      <dgm:prSet/>
      <dgm:spPr/>
      <dgm:t>
        <a:bodyPr/>
        <a:lstStyle/>
        <a:p>
          <a:endParaRPr lang="en-US"/>
        </a:p>
      </dgm:t>
    </dgm:pt>
    <dgm:pt modelId="{B1C34E11-A000-4DD2-892A-903B573C5509}" type="sibTrans" cxnId="{965D693C-397F-4050-B02E-0975221D1CAD}">
      <dgm:prSet/>
      <dgm:spPr/>
      <dgm:t>
        <a:bodyPr/>
        <a:lstStyle/>
        <a:p>
          <a:endParaRPr lang="en-US"/>
        </a:p>
      </dgm:t>
    </dgm:pt>
    <dgm:pt modelId="{682B81AF-ADA2-4590-8954-1CA70472A13C}">
      <dgm:prSet phldrT="[Text]"/>
      <dgm:spPr/>
      <dgm:t>
        <a:bodyPr/>
        <a:lstStyle/>
        <a:p>
          <a:r>
            <a:rPr lang="nl-NL" dirty="0" smtClean="0"/>
            <a:t>Roken</a:t>
          </a:r>
          <a:endParaRPr lang="en-US" dirty="0"/>
        </a:p>
      </dgm:t>
    </dgm:pt>
    <dgm:pt modelId="{1A4EE43C-AFFD-4732-A8FD-ED23E4884776}" type="parTrans" cxnId="{5EE20912-EFAD-4BB9-842D-7BA8D22EC527}">
      <dgm:prSet/>
      <dgm:spPr/>
      <dgm:t>
        <a:bodyPr/>
        <a:lstStyle/>
        <a:p>
          <a:endParaRPr lang="en-US"/>
        </a:p>
      </dgm:t>
    </dgm:pt>
    <dgm:pt modelId="{14B6F9B7-0B74-4165-9896-58936B9D8170}" type="sibTrans" cxnId="{5EE20912-EFAD-4BB9-842D-7BA8D22EC527}">
      <dgm:prSet/>
      <dgm:spPr/>
      <dgm:t>
        <a:bodyPr/>
        <a:lstStyle/>
        <a:p>
          <a:endParaRPr lang="en-US"/>
        </a:p>
      </dgm:t>
    </dgm:pt>
    <dgm:pt modelId="{5B1F819D-215A-418C-8B36-9C479E95C631}">
      <dgm:prSet phldrT="[Text]"/>
      <dgm:spPr/>
      <dgm:t>
        <a:bodyPr/>
        <a:lstStyle/>
        <a:p>
          <a:r>
            <a:rPr lang="nl-NL" dirty="0" smtClean="0"/>
            <a:t>3</a:t>
          </a:r>
          <a:endParaRPr lang="en-US" dirty="0"/>
        </a:p>
      </dgm:t>
    </dgm:pt>
    <dgm:pt modelId="{B77E702A-FEC7-4B70-9877-CB2FF627EBDF}" type="parTrans" cxnId="{8B26A85A-7109-43F2-9F94-458373C96E34}">
      <dgm:prSet/>
      <dgm:spPr/>
      <dgm:t>
        <a:bodyPr/>
        <a:lstStyle/>
        <a:p>
          <a:endParaRPr lang="en-US"/>
        </a:p>
      </dgm:t>
    </dgm:pt>
    <dgm:pt modelId="{62845220-1B55-47C9-A647-6D544B19E316}" type="sibTrans" cxnId="{8B26A85A-7109-43F2-9F94-458373C96E34}">
      <dgm:prSet/>
      <dgm:spPr/>
      <dgm:t>
        <a:bodyPr/>
        <a:lstStyle/>
        <a:p>
          <a:endParaRPr lang="en-US"/>
        </a:p>
      </dgm:t>
    </dgm:pt>
    <dgm:pt modelId="{326DD1EF-7ECC-45C5-B54D-28068265C5B8}">
      <dgm:prSet phldrT="[Text]"/>
      <dgm:spPr/>
      <dgm:t>
        <a:bodyPr/>
        <a:lstStyle/>
        <a:p>
          <a:r>
            <a:rPr lang="nl-NL" dirty="0" smtClean="0"/>
            <a:t>2</a:t>
          </a:r>
          <a:endParaRPr lang="en-US" dirty="0"/>
        </a:p>
      </dgm:t>
    </dgm:pt>
    <dgm:pt modelId="{78B8E203-E66C-4172-9F3E-5CB1C4DCBAAE}" type="parTrans" cxnId="{47E8F674-EC6A-491E-83FC-70A3A44DBAC5}">
      <dgm:prSet/>
      <dgm:spPr/>
      <dgm:t>
        <a:bodyPr/>
        <a:lstStyle/>
        <a:p>
          <a:endParaRPr lang="en-US"/>
        </a:p>
      </dgm:t>
    </dgm:pt>
    <dgm:pt modelId="{D0014ABC-BFD1-407C-AC09-B2CD71B22734}" type="sibTrans" cxnId="{47E8F674-EC6A-491E-83FC-70A3A44DBAC5}">
      <dgm:prSet/>
      <dgm:spPr/>
      <dgm:t>
        <a:bodyPr/>
        <a:lstStyle/>
        <a:p>
          <a:endParaRPr lang="en-US"/>
        </a:p>
      </dgm:t>
    </dgm:pt>
    <dgm:pt modelId="{6CA5F2A8-9C7C-4242-8E3C-CC04D12A64EB}">
      <dgm:prSet phldrT="[Text]"/>
      <dgm:spPr/>
      <dgm:t>
        <a:bodyPr/>
        <a:lstStyle/>
        <a:p>
          <a:r>
            <a:rPr lang="nl-NL" dirty="0" smtClean="0"/>
            <a:t>4 </a:t>
          </a:r>
          <a:endParaRPr lang="en-US" dirty="0"/>
        </a:p>
      </dgm:t>
    </dgm:pt>
    <dgm:pt modelId="{0322F549-C874-43B2-BC97-39F3079D2352}" type="sibTrans" cxnId="{4A10F889-76B7-444A-82CB-BB8CAA96F7A1}">
      <dgm:prSet/>
      <dgm:spPr/>
      <dgm:t>
        <a:bodyPr/>
        <a:lstStyle/>
        <a:p>
          <a:endParaRPr lang="en-US"/>
        </a:p>
      </dgm:t>
    </dgm:pt>
    <dgm:pt modelId="{4A1C3CC7-A11F-4C6E-B79D-95DD9E73718E}" type="parTrans" cxnId="{4A10F889-76B7-444A-82CB-BB8CAA96F7A1}">
      <dgm:prSet/>
      <dgm:spPr/>
      <dgm:t>
        <a:bodyPr/>
        <a:lstStyle/>
        <a:p>
          <a:endParaRPr lang="en-US"/>
        </a:p>
      </dgm:t>
    </dgm:pt>
    <dgm:pt modelId="{D2011CE1-80E9-4557-8882-ABEE2CC50A29}">
      <dgm:prSet/>
      <dgm:spPr/>
      <dgm:t>
        <a:bodyPr/>
        <a:lstStyle/>
        <a:p>
          <a:r>
            <a:rPr lang="nl-NL" dirty="0" smtClean="0"/>
            <a:t>Bewegen</a:t>
          </a:r>
          <a:endParaRPr lang="en-US" dirty="0"/>
        </a:p>
      </dgm:t>
    </dgm:pt>
    <dgm:pt modelId="{D1086B78-957B-4ECF-A7C2-98B0924EF689}" type="parTrans" cxnId="{C800E7D0-6A72-4937-B598-E33BA6301EBD}">
      <dgm:prSet/>
      <dgm:spPr/>
      <dgm:t>
        <a:bodyPr/>
        <a:lstStyle/>
        <a:p>
          <a:endParaRPr lang="en-US"/>
        </a:p>
      </dgm:t>
    </dgm:pt>
    <dgm:pt modelId="{0DFA3502-A922-45A3-8842-A6CA050A2C18}" type="sibTrans" cxnId="{C800E7D0-6A72-4937-B598-E33BA6301EBD}">
      <dgm:prSet/>
      <dgm:spPr/>
      <dgm:t>
        <a:bodyPr/>
        <a:lstStyle/>
        <a:p>
          <a:endParaRPr lang="en-US"/>
        </a:p>
      </dgm:t>
    </dgm:pt>
    <dgm:pt modelId="{52A30E27-C15E-4820-952E-D2DBAA6BAC35}">
      <dgm:prSet/>
      <dgm:spPr/>
      <dgm:t>
        <a:bodyPr/>
        <a:lstStyle/>
        <a:p>
          <a:r>
            <a:rPr lang="nl-NL" dirty="0" smtClean="0"/>
            <a:t>Voeding</a:t>
          </a:r>
          <a:endParaRPr lang="en-US" dirty="0"/>
        </a:p>
      </dgm:t>
    </dgm:pt>
    <dgm:pt modelId="{B6146CAD-001F-4C00-9087-7284AE402454}" type="parTrans" cxnId="{3CF02F62-F0A1-4E64-B9D3-FD2A9CE0080D}">
      <dgm:prSet/>
      <dgm:spPr/>
      <dgm:t>
        <a:bodyPr/>
        <a:lstStyle/>
        <a:p>
          <a:endParaRPr lang="en-US"/>
        </a:p>
      </dgm:t>
    </dgm:pt>
    <dgm:pt modelId="{DE059077-BA8C-4187-8935-E3C7B407366C}" type="sibTrans" cxnId="{3CF02F62-F0A1-4E64-B9D3-FD2A9CE0080D}">
      <dgm:prSet/>
      <dgm:spPr/>
      <dgm:t>
        <a:bodyPr/>
        <a:lstStyle/>
        <a:p>
          <a:endParaRPr lang="en-US"/>
        </a:p>
      </dgm:t>
    </dgm:pt>
    <dgm:pt modelId="{459FBD4D-D2D9-45C4-9AB4-A3C5E75DE99A}">
      <dgm:prSet/>
      <dgm:spPr/>
      <dgm:t>
        <a:bodyPr/>
        <a:lstStyle/>
        <a:p>
          <a:r>
            <a:rPr lang="nl-NL" dirty="0" smtClean="0"/>
            <a:t>Alcohol</a:t>
          </a:r>
          <a:endParaRPr lang="en-US" dirty="0"/>
        </a:p>
      </dgm:t>
    </dgm:pt>
    <dgm:pt modelId="{776DB6F0-1CF4-4B98-8B1B-4CC87A89D89A}" type="parTrans" cxnId="{B284E35E-66BA-4B7F-8DAC-A5E74EEA27CA}">
      <dgm:prSet/>
      <dgm:spPr/>
      <dgm:t>
        <a:bodyPr/>
        <a:lstStyle/>
        <a:p>
          <a:endParaRPr lang="en-US"/>
        </a:p>
      </dgm:t>
    </dgm:pt>
    <dgm:pt modelId="{7C2B586A-AB1B-4C6F-A012-6C5EFFA0AA0A}" type="sibTrans" cxnId="{B284E35E-66BA-4B7F-8DAC-A5E74EEA27CA}">
      <dgm:prSet/>
      <dgm:spPr/>
      <dgm:t>
        <a:bodyPr/>
        <a:lstStyle/>
        <a:p>
          <a:endParaRPr lang="en-US"/>
        </a:p>
      </dgm:t>
    </dgm:pt>
    <dgm:pt modelId="{97BACDB8-BA28-44CF-A482-77D92FED61E7}" type="pres">
      <dgm:prSet presAssocID="{6CB32D7D-11A6-4952-8365-331F0FC807D6}" presName="linearFlow" presStyleCnt="0">
        <dgm:presLayoutVars>
          <dgm:dir/>
          <dgm:animLvl val="lvl"/>
          <dgm:resizeHandles val="exact"/>
        </dgm:presLayoutVars>
      </dgm:prSet>
      <dgm:spPr/>
      <dgm:t>
        <a:bodyPr/>
        <a:lstStyle/>
        <a:p>
          <a:endParaRPr lang="en-US"/>
        </a:p>
      </dgm:t>
    </dgm:pt>
    <dgm:pt modelId="{2A8B03CB-C3E0-4E96-9976-F33DA675BD5F}" type="pres">
      <dgm:prSet presAssocID="{6C36AEB2-8BF2-4647-9EDF-ADCB2279BB68}" presName="composite" presStyleCnt="0"/>
      <dgm:spPr/>
    </dgm:pt>
    <dgm:pt modelId="{C9363EF7-68F7-49A5-A498-D85A64F39EF8}" type="pres">
      <dgm:prSet presAssocID="{6C36AEB2-8BF2-4647-9EDF-ADCB2279BB68}" presName="parentText" presStyleLbl="alignNode1" presStyleIdx="0" presStyleCnt="4">
        <dgm:presLayoutVars>
          <dgm:chMax val="1"/>
          <dgm:bulletEnabled val="1"/>
        </dgm:presLayoutVars>
      </dgm:prSet>
      <dgm:spPr/>
      <dgm:t>
        <a:bodyPr/>
        <a:lstStyle/>
        <a:p>
          <a:endParaRPr lang="en-US"/>
        </a:p>
      </dgm:t>
    </dgm:pt>
    <dgm:pt modelId="{10C31636-A175-40C3-B39B-9DED13AEA74A}" type="pres">
      <dgm:prSet presAssocID="{6C36AEB2-8BF2-4647-9EDF-ADCB2279BB68}" presName="descendantText" presStyleLbl="alignAcc1" presStyleIdx="0" presStyleCnt="4" custLinFactNeighborX="-479" custLinFactNeighborY="3411">
        <dgm:presLayoutVars>
          <dgm:bulletEnabled val="1"/>
        </dgm:presLayoutVars>
      </dgm:prSet>
      <dgm:spPr/>
      <dgm:t>
        <a:bodyPr/>
        <a:lstStyle/>
        <a:p>
          <a:endParaRPr lang="en-US"/>
        </a:p>
      </dgm:t>
    </dgm:pt>
    <dgm:pt modelId="{B0CBB2F5-3553-463E-ABEE-70276A3795B6}" type="pres">
      <dgm:prSet presAssocID="{B1C34E11-A000-4DD2-892A-903B573C5509}" presName="sp" presStyleCnt="0"/>
      <dgm:spPr/>
    </dgm:pt>
    <dgm:pt modelId="{C64CFA48-9230-43B9-8563-EB7099392F5A}" type="pres">
      <dgm:prSet presAssocID="{326DD1EF-7ECC-45C5-B54D-28068265C5B8}" presName="composite" presStyleCnt="0"/>
      <dgm:spPr/>
    </dgm:pt>
    <dgm:pt modelId="{1814ABFC-F631-4486-905F-7C409E4E084F}" type="pres">
      <dgm:prSet presAssocID="{326DD1EF-7ECC-45C5-B54D-28068265C5B8}" presName="parentText" presStyleLbl="alignNode1" presStyleIdx="1" presStyleCnt="4">
        <dgm:presLayoutVars>
          <dgm:chMax val="1"/>
          <dgm:bulletEnabled val="1"/>
        </dgm:presLayoutVars>
      </dgm:prSet>
      <dgm:spPr/>
      <dgm:t>
        <a:bodyPr/>
        <a:lstStyle/>
        <a:p>
          <a:endParaRPr lang="en-US"/>
        </a:p>
      </dgm:t>
    </dgm:pt>
    <dgm:pt modelId="{1D0CEE5C-7DD1-4E6B-9C9B-08C5F765D5A9}" type="pres">
      <dgm:prSet presAssocID="{326DD1EF-7ECC-45C5-B54D-28068265C5B8}" presName="descendantText" presStyleLbl="alignAcc1" presStyleIdx="1" presStyleCnt="4">
        <dgm:presLayoutVars>
          <dgm:bulletEnabled val="1"/>
        </dgm:presLayoutVars>
      </dgm:prSet>
      <dgm:spPr/>
      <dgm:t>
        <a:bodyPr/>
        <a:lstStyle/>
        <a:p>
          <a:endParaRPr lang="en-US"/>
        </a:p>
      </dgm:t>
    </dgm:pt>
    <dgm:pt modelId="{D79130DB-DB23-4780-9389-F2272E6E73A2}" type="pres">
      <dgm:prSet presAssocID="{D0014ABC-BFD1-407C-AC09-B2CD71B22734}" presName="sp" presStyleCnt="0"/>
      <dgm:spPr/>
    </dgm:pt>
    <dgm:pt modelId="{DB91749B-8CED-4EE9-95DD-CA0ECCC8EADA}" type="pres">
      <dgm:prSet presAssocID="{5B1F819D-215A-418C-8B36-9C479E95C631}" presName="composite" presStyleCnt="0"/>
      <dgm:spPr/>
    </dgm:pt>
    <dgm:pt modelId="{8599D2BB-26E6-453A-BDC3-30FF2A9A0219}" type="pres">
      <dgm:prSet presAssocID="{5B1F819D-215A-418C-8B36-9C479E95C631}" presName="parentText" presStyleLbl="alignNode1" presStyleIdx="2" presStyleCnt="4">
        <dgm:presLayoutVars>
          <dgm:chMax val="1"/>
          <dgm:bulletEnabled val="1"/>
        </dgm:presLayoutVars>
      </dgm:prSet>
      <dgm:spPr/>
      <dgm:t>
        <a:bodyPr/>
        <a:lstStyle/>
        <a:p>
          <a:endParaRPr lang="en-US"/>
        </a:p>
      </dgm:t>
    </dgm:pt>
    <dgm:pt modelId="{8347A4E3-C75B-4F0A-BD9D-0CF5D15CC0B6}" type="pres">
      <dgm:prSet presAssocID="{5B1F819D-215A-418C-8B36-9C479E95C631}" presName="descendantText" presStyleLbl="alignAcc1" presStyleIdx="2" presStyleCnt="4">
        <dgm:presLayoutVars>
          <dgm:bulletEnabled val="1"/>
        </dgm:presLayoutVars>
      </dgm:prSet>
      <dgm:spPr/>
      <dgm:t>
        <a:bodyPr/>
        <a:lstStyle/>
        <a:p>
          <a:endParaRPr lang="en-US"/>
        </a:p>
      </dgm:t>
    </dgm:pt>
    <dgm:pt modelId="{01DDC48F-89EC-4943-9CAB-DEBE3C9CEEAA}" type="pres">
      <dgm:prSet presAssocID="{62845220-1B55-47C9-A647-6D544B19E316}" presName="sp" presStyleCnt="0"/>
      <dgm:spPr/>
    </dgm:pt>
    <dgm:pt modelId="{AB6C591C-2AF2-4062-A625-A30BE9030324}" type="pres">
      <dgm:prSet presAssocID="{6CA5F2A8-9C7C-4242-8E3C-CC04D12A64EB}" presName="composite" presStyleCnt="0"/>
      <dgm:spPr/>
    </dgm:pt>
    <dgm:pt modelId="{33F695E4-1665-4BC6-B49A-6C213158B573}" type="pres">
      <dgm:prSet presAssocID="{6CA5F2A8-9C7C-4242-8E3C-CC04D12A64EB}" presName="parentText" presStyleLbl="alignNode1" presStyleIdx="3" presStyleCnt="4">
        <dgm:presLayoutVars>
          <dgm:chMax val="1"/>
          <dgm:bulletEnabled val="1"/>
        </dgm:presLayoutVars>
      </dgm:prSet>
      <dgm:spPr/>
      <dgm:t>
        <a:bodyPr/>
        <a:lstStyle/>
        <a:p>
          <a:endParaRPr lang="en-US"/>
        </a:p>
      </dgm:t>
    </dgm:pt>
    <dgm:pt modelId="{0B75E221-2DEC-4F90-8725-BAC079731BDC}" type="pres">
      <dgm:prSet presAssocID="{6CA5F2A8-9C7C-4242-8E3C-CC04D12A64EB}" presName="descendantText" presStyleLbl="alignAcc1" presStyleIdx="3" presStyleCnt="4">
        <dgm:presLayoutVars>
          <dgm:bulletEnabled val="1"/>
        </dgm:presLayoutVars>
      </dgm:prSet>
      <dgm:spPr/>
      <dgm:t>
        <a:bodyPr/>
        <a:lstStyle/>
        <a:p>
          <a:endParaRPr lang="en-US"/>
        </a:p>
      </dgm:t>
    </dgm:pt>
  </dgm:ptLst>
  <dgm:cxnLst>
    <dgm:cxn modelId="{B626C850-B889-45D0-B0A3-F8B30695187A}" type="presOf" srcId="{52A30E27-C15E-4820-952E-D2DBAA6BAC35}" destId="{1D0CEE5C-7DD1-4E6B-9C9B-08C5F765D5A9}" srcOrd="0" destOrd="0" presId="urn:microsoft.com/office/officeart/2005/8/layout/chevron2"/>
    <dgm:cxn modelId="{3CF02F62-F0A1-4E64-B9D3-FD2A9CE0080D}" srcId="{326DD1EF-7ECC-45C5-B54D-28068265C5B8}" destId="{52A30E27-C15E-4820-952E-D2DBAA6BAC35}" srcOrd="0" destOrd="0" parTransId="{B6146CAD-001F-4C00-9087-7284AE402454}" sibTransId="{DE059077-BA8C-4187-8935-E3C7B407366C}"/>
    <dgm:cxn modelId="{965D693C-397F-4050-B02E-0975221D1CAD}" srcId="{6CB32D7D-11A6-4952-8365-331F0FC807D6}" destId="{6C36AEB2-8BF2-4647-9EDF-ADCB2279BB68}" srcOrd="0" destOrd="0" parTransId="{670C0AB8-9B2B-40DD-8F1B-557D30A9F546}" sibTransId="{B1C34E11-A000-4DD2-892A-903B573C5509}"/>
    <dgm:cxn modelId="{4A10F889-76B7-444A-82CB-BB8CAA96F7A1}" srcId="{6CB32D7D-11A6-4952-8365-331F0FC807D6}" destId="{6CA5F2A8-9C7C-4242-8E3C-CC04D12A64EB}" srcOrd="3" destOrd="0" parTransId="{4A1C3CC7-A11F-4C6E-B79D-95DD9E73718E}" sibTransId="{0322F549-C874-43B2-BC97-39F3079D2352}"/>
    <dgm:cxn modelId="{A7FCB009-2A06-40B9-9910-8748CE0992EF}" type="presOf" srcId="{682B81AF-ADA2-4590-8954-1CA70472A13C}" destId="{10C31636-A175-40C3-B39B-9DED13AEA74A}" srcOrd="0" destOrd="0" presId="urn:microsoft.com/office/officeart/2005/8/layout/chevron2"/>
    <dgm:cxn modelId="{6248F10B-CC1A-4FA0-9DB9-5AD0866A2F4B}" type="presOf" srcId="{6C36AEB2-8BF2-4647-9EDF-ADCB2279BB68}" destId="{C9363EF7-68F7-49A5-A498-D85A64F39EF8}" srcOrd="0" destOrd="0" presId="urn:microsoft.com/office/officeart/2005/8/layout/chevron2"/>
    <dgm:cxn modelId="{A756943F-6D5D-4147-9D16-3325425E759F}" type="presOf" srcId="{459FBD4D-D2D9-45C4-9AB4-A3C5E75DE99A}" destId="{8347A4E3-C75B-4F0A-BD9D-0CF5D15CC0B6}" srcOrd="0" destOrd="0" presId="urn:microsoft.com/office/officeart/2005/8/layout/chevron2"/>
    <dgm:cxn modelId="{5EE20912-EFAD-4BB9-842D-7BA8D22EC527}" srcId="{6C36AEB2-8BF2-4647-9EDF-ADCB2279BB68}" destId="{682B81AF-ADA2-4590-8954-1CA70472A13C}" srcOrd="0" destOrd="0" parTransId="{1A4EE43C-AFFD-4732-A8FD-ED23E4884776}" sibTransId="{14B6F9B7-0B74-4165-9896-58936B9D8170}"/>
    <dgm:cxn modelId="{47E8F674-EC6A-491E-83FC-70A3A44DBAC5}" srcId="{6CB32D7D-11A6-4952-8365-331F0FC807D6}" destId="{326DD1EF-7ECC-45C5-B54D-28068265C5B8}" srcOrd="1" destOrd="0" parTransId="{78B8E203-E66C-4172-9F3E-5CB1C4DCBAAE}" sibTransId="{D0014ABC-BFD1-407C-AC09-B2CD71B22734}"/>
    <dgm:cxn modelId="{2634A36A-1559-4E99-98EE-A39B056E0C63}" type="presOf" srcId="{6CA5F2A8-9C7C-4242-8E3C-CC04D12A64EB}" destId="{33F695E4-1665-4BC6-B49A-6C213158B573}" srcOrd="0" destOrd="0" presId="urn:microsoft.com/office/officeart/2005/8/layout/chevron2"/>
    <dgm:cxn modelId="{EBE9DE5B-475D-4E2E-92EE-437F1F25F896}" type="presOf" srcId="{D2011CE1-80E9-4557-8882-ABEE2CC50A29}" destId="{0B75E221-2DEC-4F90-8725-BAC079731BDC}" srcOrd="0" destOrd="0" presId="urn:microsoft.com/office/officeart/2005/8/layout/chevron2"/>
    <dgm:cxn modelId="{B284E35E-66BA-4B7F-8DAC-A5E74EEA27CA}" srcId="{5B1F819D-215A-418C-8B36-9C479E95C631}" destId="{459FBD4D-D2D9-45C4-9AB4-A3C5E75DE99A}" srcOrd="0" destOrd="0" parTransId="{776DB6F0-1CF4-4B98-8B1B-4CC87A89D89A}" sibTransId="{7C2B586A-AB1B-4C6F-A012-6C5EFFA0AA0A}"/>
    <dgm:cxn modelId="{C800E7D0-6A72-4937-B598-E33BA6301EBD}" srcId="{6CA5F2A8-9C7C-4242-8E3C-CC04D12A64EB}" destId="{D2011CE1-80E9-4557-8882-ABEE2CC50A29}" srcOrd="0" destOrd="0" parTransId="{D1086B78-957B-4ECF-A7C2-98B0924EF689}" sibTransId="{0DFA3502-A922-45A3-8842-A6CA050A2C18}"/>
    <dgm:cxn modelId="{9E8B925D-B805-4B68-A2DF-852A105AB007}" type="presOf" srcId="{326DD1EF-7ECC-45C5-B54D-28068265C5B8}" destId="{1814ABFC-F631-4486-905F-7C409E4E084F}" srcOrd="0" destOrd="0" presId="urn:microsoft.com/office/officeart/2005/8/layout/chevron2"/>
    <dgm:cxn modelId="{7ECAF6D8-8288-49F9-8B1F-41CA80C2EB6E}" type="presOf" srcId="{6CB32D7D-11A6-4952-8365-331F0FC807D6}" destId="{97BACDB8-BA28-44CF-A482-77D92FED61E7}" srcOrd="0" destOrd="0" presId="urn:microsoft.com/office/officeart/2005/8/layout/chevron2"/>
    <dgm:cxn modelId="{8B26A85A-7109-43F2-9F94-458373C96E34}" srcId="{6CB32D7D-11A6-4952-8365-331F0FC807D6}" destId="{5B1F819D-215A-418C-8B36-9C479E95C631}" srcOrd="2" destOrd="0" parTransId="{B77E702A-FEC7-4B70-9877-CB2FF627EBDF}" sibTransId="{62845220-1B55-47C9-A647-6D544B19E316}"/>
    <dgm:cxn modelId="{0F32F00C-E37A-45FB-BBAF-2BABE0E70583}" type="presOf" srcId="{5B1F819D-215A-418C-8B36-9C479E95C631}" destId="{8599D2BB-26E6-453A-BDC3-30FF2A9A0219}" srcOrd="0" destOrd="0" presId="urn:microsoft.com/office/officeart/2005/8/layout/chevron2"/>
    <dgm:cxn modelId="{4423DFB8-0C00-405A-AFAA-53F949BA45F6}" type="presParOf" srcId="{97BACDB8-BA28-44CF-A482-77D92FED61E7}" destId="{2A8B03CB-C3E0-4E96-9976-F33DA675BD5F}" srcOrd="0" destOrd="0" presId="urn:microsoft.com/office/officeart/2005/8/layout/chevron2"/>
    <dgm:cxn modelId="{54A69CF3-3740-4457-9288-D4950C4C1883}" type="presParOf" srcId="{2A8B03CB-C3E0-4E96-9976-F33DA675BD5F}" destId="{C9363EF7-68F7-49A5-A498-D85A64F39EF8}" srcOrd="0" destOrd="0" presId="urn:microsoft.com/office/officeart/2005/8/layout/chevron2"/>
    <dgm:cxn modelId="{79DC8574-4225-4879-A927-80A2DCA0A2C7}" type="presParOf" srcId="{2A8B03CB-C3E0-4E96-9976-F33DA675BD5F}" destId="{10C31636-A175-40C3-B39B-9DED13AEA74A}" srcOrd="1" destOrd="0" presId="urn:microsoft.com/office/officeart/2005/8/layout/chevron2"/>
    <dgm:cxn modelId="{81FC0139-BF42-4F1E-9FED-9F6F7524A527}" type="presParOf" srcId="{97BACDB8-BA28-44CF-A482-77D92FED61E7}" destId="{B0CBB2F5-3553-463E-ABEE-70276A3795B6}" srcOrd="1" destOrd="0" presId="urn:microsoft.com/office/officeart/2005/8/layout/chevron2"/>
    <dgm:cxn modelId="{04F9289D-2538-47FA-854D-CFCD676CABCC}" type="presParOf" srcId="{97BACDB8-BA28-44CF-A482-77D92FED61E7}" destId="{C64CFA48-9230-43B9-8563-EB7099392F5A}" srcOrd="2" destOrd="0" presId="urn:microsoft.com/office/officeart/2005/8/layout/chevron2"/>
    <dgm:cxn modelId="{4FB3917B-6546-4E96-AB57-AF0F6DF94DF3}" type="presParOf" srcId="{C64CFA48-9230-43B9-8563-EB7099392F5A}" destId="{1814ABFC-F631-4486-905F-7C409E4E084F}" srcOrd="0" destOrd="0" presId="urn:microsoft.com/office/officeart/2005/8/layout/chevron2"/>
    <dgm:cxn modelId="{BCFE4732-CA77-4A26-9262-74511BD97E89}" type="presParOf" srcId="{C64CFA48-9230-43B9-8563-EB7099392F5A}" destId="{1D0CEE5C-7DD1-4E6B-9C9B-08C5F765D5A9}" srcOrd="1" destOrd="0" presId="urn:microsoft.com/office/officeart/2005/8/layout/chevron2"/>
    <dgm:cxn modelId="{798CD682-B85B-41D0-99AE-FF40FB2C2D9C}" type="presParOf" srcId="{97BACDB8-BA28-44CF-A482-77D92FED61E7}" destId="{D79130DB-DB23-4780-9389-F2272E6E73A2}" srcOrd="3" destOrd="0" presId="urn:microsoft.com/office/officeart/2005/8/layout/chevron2"/>
    <dgm:cxn modelId="{9C2DE3FE-5CCA-4B95-B50F-1E472F0A2037}" type="presParOf" srcId="{97BACDB8-BA28-44CF-A482-77D92FED61E7}" destId="{DB91749B-8CED-4EE9-95DD-CA0ECCC8EADA}" srcOrd="4" destOrd="0" presId="urn:microsoft.com/office/officeart/2005/8/layout/chevron2"/>
    <dgm:cxn modelId="{AE580275-067C-4F00-862A-CDD731D4EE05}" type="presParOf" srcId="{DB91749B-8CED-4EE9-95DD-CA0ECCC8EADA}" destId="{8599D2BB-26E6-453A-BDC3-30FF2A9A0219}" srcOrd="0" destOrd="0" presId="urn:microsoft.com/office/officeart/2005/8/layout/chevron2"/>
    <dgm:cxn modelId="{9DD8A0BA-58B5-4DA1-9176-ADFD13AB3F2D}" type="presParOf" srcId="{DB91749B-8CED-4EE9-95DD-CA0ECCC8EADA}" destId="{8347A4E3-C75B-4F0A-BD9D-0CF5D15CC0B6}" srcOrd="1" destOrd="0" presId="urn:microsoft.com/office/officeart/2005/8/layout/chevron2"/>
    <dgm:cxn modelId="{B1121951-AC13-43E7-8D1D-3E35E6A6B622}" type="presParOf" srcId="{97BACDB8-BA28-44CF-A482-77D92FED61E7}" destId="{01DDC48F-89EC-4943-9CAB-DEBE3C9CEEAA}" srcOrd="5" destOrd="0" presId="urn:microsoft.com/office/officeart/2005/8/layout/chevron2"/>
    <dgm:cxn modelId="{48A2BB08-ADF4-4F41-97D7-9B35FB3CAF5E}" type="presParOf" srcId="{97BACDB8-BA28-44CF-A482-77D92FED61E7}" destId="{AB6C591C-2AF2-4062-A625-A30BE9030324}" srcOrd="6" destOrd="0" presId="urn:microsoft.com/office/officeart/2005/8/layout/chevron2"/>
    <dgm:cxn modelId="{3A6CCFEB-CC0F-449B-9496-CB0577898D79}" type="presParOf" srcId="{AB6C591C-2AF2-4062-A625-A30BE9030324}" destId="{33F695E4-1665-4BC6-B49A-6C213158B573}" srcOrd="0" destOrd="0" presId="urn:microsoft.com/office/officeart/2005/8/layout/chevron2"/>
    <dgm:cxn modelId="{BB1CD2DD-EC99-4E35-82DC-23BE04216BC3}" type="presParOf" srcId="{AB6C591C-2AF2-4062-A625-A30BE9030324}" destId="{0B75E221-2DEC-4F90-8725-BAC079731BDC}"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363EF7-68F7-49A5-A498-D85A64F39EF8}">
      <dsp:nvSpPr>
        <dsp:cNvPr id="0" name=""/>
        <dsp:cNvSpPr/>
      </dsp:nvSpPr>
      <dsp:spPr>
        <a:xfrm rot="5400000">
          <a:off x="-125997" y="127135"/>
          <a:ext cx="839980" cy="58798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nl-NL" sz="1600" kern="1200" dirty="0" smtClean="0"/>
            <a:t>1</a:t>
          </a:r>
          <a:endParaRPr lang="en-US" sz="1600" kern="1200" dirty="0"/>
        </a:p>
      </dsp:txBody>
      <dsp:txXfrm rot="-5400000">
        <a:off x="0" y="295131"/>
        <a:ext cx="587986" cy="251994"/>
      </dsp:txXfrm>
    </dsp:sp>
    <dsp:sp modelId="{10C31636-A175-40C3-B39B-9DED13AEA74A}">
      <dsp:nvSpPr>
        <dsp:cNvPr id="0" name=""/>
        <dsp:cNvSpPr/>
      </dsp:nvSpPr>
      <dsp:spPr>
        <a:xfrm rot="5400000">
          <a:off x="2317715" y="-1729338"/>
          <a:ext cx="545987" cy="404418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endParaRPr lang="en-US" sz="3200" kern="1200" dirty="0"/>
        </a:p>
      </dsp:txBody>
      <dsp:txXfrm rot="-5400000">
        <a:off x="568615" y="46415"/>
        <a:ext cx="4017536" cy="492681"/>
      </dsp:txXfrm>
    </dsp:sp>
    <dsp:sp modelId="{1814ABFC-F631-4486-905F-7C409E4E084F}">
      <dsp:nvSpPr>
        <dsp:cNvPr id="0" name=""/>
        <dsp:cNvSpPr/>
      </dsp:nvSpPr>
      <dsp:spPr>
        <a:xfrm rot="5400000">
          <a:off x="-125997" y="811748"/>
          <a:ext cx="839980" cy="58798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nl-NL" sz="1600" kern="1200" dirty="0" smtClean="0"/>
            <a:t>2</a:t>
          </a:r>
          <a:endParaRPr lang="en-US" sz="1600" kern="1200" dirty="0"/>
        </a:p>
      </dsp:txBody>
      <dsp:txXfrm rot="-5400000">
        <a:off x="0" y="979744"/>
        <a:ext cx="587986" cy="251994"/>
      </dsp:txXfrm>
    </dsp:sp>
    <dsp:sp modelId="{1D0CEE5C-7DD1-4E6B-9C9B-08C5F765D5A9}">
      <dsp:nvSpPr>
        <dsp:cNvPr id="0" name=""/>
        <dsp:cNvSpPr/>
      </dsp:nvSpPr>
      <dsp:spPr>
        <a:xfrm rot="5400000">
          <a:off x="2337087" y="-1063349"/>
          <a:ext cx="545987" cy="404418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599D2BB-26E6-453A-BDC3-30FF2A9A0219}">
      <dsp:nvSpPr>
        <dsp:cNvPr id="0" name=""/>
        <dsp:cNvSpPr/>
      </dsp:nvSpPr>
      <dsp:spPr>
        <a:xfrm rot="5400000">
          <a:off x="-125997" y="1496361"/>
          <a:ext cx="839980" cy="58798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nl-NL" sz="1600" kern="1200" dirty="0" smtClean="0"/>
            <a:t>3</a:t>
          </a:r>
          <a:endParaRPr lang="en-US" sz="1600" kern="1200" dirty="0"/>
        </a:p>
      </dsp:txBody>
      <dsp:txXfrm rot="-5400000">
        <a:off x="0" y="1664357"/>
        <a:ext cx="587986" cy="251994"/>
      </dsp:txXfrm>
    </dsp:sp>
    <dsp:sp modelId="{8347A4E3-C75B-4F0A-BD9D-0CF5D15CC0B6}">
      <dsp:nvSpPr>
        <dsp:cNvPr id="0" name=""/>
        <dsp:cNvSpPr/>
      </dsp:nvSpPr>
      <dsp:spPr>
        <a:xfrm rot="5400000">
          <a:off x="2337087" y="-378736"/>
          <a:ext cx="545987" cy="404418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3F695E4-1665-4BC6-B49A-6C213158B573}">
      <dsp:nvSpPr>
        <dsp:cNvPr id="0" name=""/>
        <dsp:cNvSpPr/>
      </dsp:nvSpPr>
      <dsp:spPr>
        <a:xfrm rot="5400000">
          <a:off x="-125997" y="2180973"/>
          <a:ext cx="839980" cy="58798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nl-NL" sz="1600" kern="1200" dirty="0" smtClean="0"/>
            <a:t>4</a:t>
          </a:r>
          <a:endParaRPr lang="en-US" sz="1600" kern="1200" dirty="0"/>
        </a:p>
      </dsp:txBody>
      <dsp:txXfrm rot="-5400000">
        <a:off x="0" y="2348969"/>
        <a:ext cx="587986" cy="251994"/>
      </dsp:txXfrm>
    </dsp:sp>
    <dsp:sp modelId="{0B75E221-2DEC-4F90-8725-BAC079731BDC}">
      <dsp:nvSpPr>
        <dsp:cNvPr id="0" name=""/>
        <dsp:cNvSpPr/>
      </dsp:nvSpPr>
      <dsp:spPr>
        <a:xfrm rot="5400000">
          <a:off x="2337087" y="305875"/>
          <a:ext cx="545987" cy="404418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363EF7-68F7-49A5-A498-D85A64F39EF8}">
      <dsp:nvSpPr>
        <dsp:cNvPr id="0" name=""/>
        <dsp:cNvSpPr/>
      </dsp:nvSpPr>
      <dsp:spPr>
        <a:xfrm rot="5400000">
          <a:off x="-125997" y="127135"/>
          <a:ext cx="839980" cy="58798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nl-NL" sz="1600" kern="1200" dirty="0" smtClean="0"/>
            <a:t>1</a:t>
          </a:r>
          <a:endParaRPr lang="en-US" sz="1600" kern="1200" dirty="0"/>
        </a:p>
      </dsp:txBody>
      <dsp:txXfrm rot="-5400000">
        <a:off x="0" y="295131"/>
        <a:ext cx="587986" cy="251994"/>
      </dsp:txXfrm>
    </dsp:sp>
    <dsp:sp modelId="{10C31636-A175-40C3-B39B-9DED13AEA74A}">
      <dsp:nvSpPr>
        <dsp:cNvPr id="0" name=""/>
        <dsp:cNvSpPr/>
      </dsp:nvSpPr>
      <dsp:spPr>
        <a:xfrm rot="5400000">
          <a:off x="2317715" y="-1729338"/>
          <a:ext cx="545987" cy="404418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nl-NL" sz="3200" kern="1200" dirty="0" smtClean="0"/>
            <a:t>Roken</a:t>
          </a:r>
          <a:endParaRPr lang="en-US" sz="3200" kern="1200" dirty="0"/>
        </a:p>
      </dsp:txBody>
      <dsp:txXfrm rot="-5400000">
        <a:off x="568615" y="46415"/>
        <a:ext cx="4017536" cy="492681"/>
      </dsp:txXfrm>
    </dsp:sp>
    <dsp:sp modelId="{1814ABFC-F631-4486-905F-7C409E4E084F}">
      <dsp:nvSpPr>
        <dsp:cNvPr id="0" name=""/>
        <dsp:cNvSpPr/>
      </dsp:nvSpPr>
      <dsp:spPr>
        <a:xfrm rot="5400000">
          <a:off x="-125997" y="811748"/>
          <a:ext cx="839980" cy="58798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nl-NL" sz="1600" kern="1200" dirty="0" smtClean="0"/>
            <a:t>2</a:t>
          </a:r>
          <a:endParaRPr lang="en-US" sz="1600" kern="1200" dirty="0"/>
        </a:p>
      </dsp:txBody>
      <dsp:txXfrm rot="-5400000">
        <a:off x="0" y="979744"/>
        <a:ext cx="587986" cy="251994"/>
      </dsp:txXfrm>
    </dsp:sp>
    <dsp:sp modelId="{1D0CEE5C-7DD1-4E6B-9C9B-08C5F765D5A9}">
      <dsp:nvSpPr>
        <dsp:cNvPr id="0" name=""/>
        <dsp:cNvSpPr/>
      </dsp:nvSpPr>
      <dsp:spPr>
        <a:xfrm rot="5400000">
          <a:off x="2337087" y="-1063349"/>
          <a:ext cx="545987" cy="404418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nl-NL" sz="3200" kern="1200" dirty="0" smtClean="0"/>
            <a:t>Voeding</a:t>
          </a:r>
          <a:endParaRPr lang="en-US" sz="3200" kern="1200" dirty="0"/>
        </a:p>
      </dsp:txBody>
      <dsp:txXfrm rot="-5400000">
        <a:off x="587987" y="712404"/>
        <a:ext cx="4017536" cy="492681"/>
      </dsp:txXfrm>
    </dsp:sp>
    <dsp:sp modelId="{8599D2BB-26E6-453A-BDC3-30FF2A9A0219}">
      <dsp:nvSpPr>
        <dsp:cNvPr id="0" name=""/>
        <dsp:cNvSpPr/>
      </dsp:nvSpPr>
      <dsp:spPr>
        <a:xfrm rot="5400000">
          <a:off x="-125997" y="1496361"/>
          <a:ext cx="839980" cy="58798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nl-NL" sz="1600" kern="1200" dirty="0" smtClean="0"/>
            <a:t>3</a:t>
          </a:r>
          <a:endParaRPr lang="en-US" sz="1600" kern="1200" dirty="0"/>
        </a:p>
      </dsp:txBody>
      <dsp:txXfrm rot="-5400000">
        <a:off x="0" y="1664357"/>
        <a:ext cx="587986" cy="251994"/>
      </dsp:txXfrm>
    </dsp:sp>
    <dsp:sp modelId="{8347A4E3-C75B-4F0A-BD9D-0CF5D15CC0B6}">
      <dsp:nvSpPr>
        <dsp:cNvPr id="0" name=""/>
        <dsp:cNvSpPr/>
      </dsp:nvSpPr>
      <dsp:spPr>
        <a:xfrm rot="5400000">
          <a:off x="2337087" y="-378736"/>
          <a:ext cx="545987" cy="404418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nl-NL" sz="3200" kern="1200" dirty="0" smtClean="0"/>
            <a:t>Alcohol</a:t>
          </a:r>
          <a:endParaRPr lang="en-US" sz="3200" kern="1200" dirty="0"/>
        </a:p>
      </dsp:txBody>
      <dsp:txXfrm rot="-5400000">
        <a:off x="587987" y="1397017"/>
        <a:ext cx="4017536" cy="492681"/>
      </dsp:txXfrm>
    </dsp:sp>
    <dsp:sp modelId="{33F695E4-1665-4BC6-B49A-6C213158B573}">
      <dsp:nvSpPr>
        <dsp:cNvPr id="0" name=""/>
        <dsp:cNvSpPr/>
      </dsp:nvSpPr>
      <dsp:spPr>
        <a:xfrm rot="5400000">
          <a:off x="-125997" y="2180973"/>
          <a:ext cx="839980" cy="58798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nl-NL" sz="1600" kern="1200" dirty="0" smtClean="0"/>
            <a:t>4 </a:t>
          </a:r>
          <a:endParaRPr lang="en-US" sz="1600" kern="1200" dirty="0"/>
        </a:p>
      </dsp:txBody>
      <dsp:txXfrm rot="-5400000">
        <a:off x="0" y="2348969"/>
        <a:ext cx="587986" cy="251994"/>
      </dsp:txXfrm>
    </dsp:sp>
    <dsp:sp modelId="{0B75E221-2DEC-4F90-8725-BAC079731BDC}">
      <dsp:nvSpPr>
        <dsp:cNvPr id="0" name=""/>
        <dsp:cNvSpPr/>
      </dsp:nvSpPr>
      <dsp:spPr>
        <a:xfrm rot="5400000">
          <a:off x="2337087" y="305875"/>
          <a:ext cx="545987" cy="404418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nl-NL" sz="3200" kern="1200" dirty="0" smtClean="0"/>
            <a:t>Bewegen</a:t>
          </a:r>
          <a:endParaRPr lang="en-US" sz="3200" kern="1200" dirty="0"/>
        </a:p>
      </dsp:txBody>
      <dsp:txXfrm rot="-5400000">
        <a:off x="587987" y="2081629"/>
        <a:ext cx="4017536" cy="4926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363EF7-68F7-49A5-A498-D85A64F39EF8}">
      <dsp:nvSpPr>
        <dsp:cNvPr id="0" name=""/>
        <dsp:cNvSpPr/>
      </dsp:nvSpPr>
      <dsp:spPr>
        <a:xfrm rot="5400000">
          <a:off x="-125997" y="127135"/>
          <a:ext cx="839980" cy="58798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nl-NL" sz="1600" kern="1200" dirty="0" smtClean="0"/>
            <a:t>1</a:t>
          </a:r>
          <a:endParaRPr lang="en-US" sz="1600" kern="1200" dirty="0"/>
        </a:p>
      </dsp:txBody>
      <dsp:txXfrm rot="-5400000">
        <a:off x="0" y="295131"/>
        <a:ext cx="587986" cy="251994"/>
      </dsp:txXfrm>
    </dsp:sp>
    <dsp:sp modelId="{10C31636-A175-40C3-B39B-9DED13AEA74A}">
      <dsp:nvSpPr>
        <dsp:cNvPr id="0" name=""/>
        <dsp:cNvSpPr/>
      </dsp:nvSpPr>
      <dsp:spPr>
        <a:xfrm rot="5400000">
          <a:off x="2317715" y="-1729338"/>
          <a:ext cx="545987" cy="404418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nl-NL" sz="3200" kern="1200" dirty="0" smtClean="0"/>
            <a:t>Roken</a:t>
          </a:r>
          <a:endParaRPr lang="en-US" sz="3200" kern="1200" dirty="0"/>
        </a:p>
      </dsp:txBody>
      <dsp:txXfrm rot="-5400000">
        <a:off x="568615" y="46415"/>
        <a:ext cx="4017536" cy="492681"/>
      </dsp:txXfrm>
    </dsp:sp>
    <dsp:sp modelId="{1814ABFC-F631-4486-905F-7C409E4E084F}">
      <dsp:nvSpPr>
        <dsp:cNvPr id="0" name=""/>
        <dsp:cNvSpPr/>
      </dsp:nvSpPr>
      <dsp:spPr>
        <a:xfrm rot="5400000">
          <a:off x="-125997" y="811748"/>
          <a:ext cx="839980" cy="58798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nl-NL" sz="1600" kern="1200" dirty="0" smtClean="0"/>
            <a:t>2</a:t>
          </a:r>
          <a:endParaRPr lang="en-US" sz="1600" kern="1200" dirty="0"/>
        </a:p>
      </dsp:txBody>
      <dsp:txXfrm rot="-5400000">
        <a:off x="0" y="979744"/>
        <a:ext cx="587986" cy="251994"/>
      </dsp:txXfrm>
    </dsp:sp>
    <dsp:sp modelId="{1D0CEE5C-7DD1-4E6B-9C9B-08C5F765D5A9}">
      <dsp:nvSpPr>
        <dsp:cNvPr id="0" name=""/>
        <dsp:cNvSpPr/>
      </dsp:nvSpPr>
      <dsp:spPr>
        <a:xfrm rot="5400000">
          <a:off x="2337087" y="-1063349"/>
          <a:ext cx="545987" cy="404418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nl-NL" sz="3200" kern="1200" dirty="0" smtClean="0"/>
            <a:t>Voeding</a:t>
          </a:r>
          <a:endParaRPr lang="en-US" sz="3200" kern="1200" dirty="0"/>
        </a:p>
      </dsp:txBody>
      <dsp:txXfrm rot="-5400000">
        <a:off x="587987" y="712404"/>
        <a:ext cx="4017536" cy="492681"/>
      </dsp:txXfrm>
    </dsp:sp>
    <dsp:sp modelId="{8599D2BB-26E6-453A-BDC3-30FF2A9A0219}">
      <dsp:nvSpPr>
        <dsp:cNvPr id="0" name=""/>
        <dsp:cNvSpPr/>
      </dsp:nvSpPr>
      <dsp:spPr>
        <a:xfrm rot="5400000">
          <a:off x="-125997" y="1496361"/>
          <a:ext cx="839980" cy="58798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nl-NL" sz="1600" kern="1200" dirty="0" smtClean="0"/>
            <a:t>3</a:t>
          </a:r>
          <a:endParaRPr lang="en-US" sz="1600" kern="1200" dirty="0"/>
        </a:p>
      </dsp:txBody>
      <dsp:txXfrm rot="-5400000">
        <a:off x="0" y="1664357"/>
        <a:ext cx="587986" cy="251994"/>
      </dsp:txXfrm>
    </dsp:sp>
    <dsp:sp modelId="{8347A4E3-C75B-4F0A-BD9D-0CF5D15CC0B6}">
      <dsp:nvSpPr>
        <dsp:cNvPr id="0" name=""/>
        <dsp:cNvSpPr/>
      </dsp:nvSpPr>
      <dsp:spPr>
        <a:xfrm rot="5400000">
          <a:off x="2337087" y="-378736"/>
          <a:ext cx="545987" cy="404418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nl-NL" sz="3200" kern="1200" dirty="0" smtClean="0"/>
            <a:t>Alcohol</a:t>
          </a:r>
          <a:endParaRPr lang="en-US" sz="3200" kern="1200" dirty="0"/>
        </a:p>
      </dsp:txBody>
      <dsp:txXfrm rot="-5400000">
        <a:off x="587987" y="1397017"/>
        <a:ext cx="4017536" cy="492681"/>
      </dsp:txXfrm>
    </dsp:sp>
    <dsp:sp modelId="{33F695E4-1665-4BC6-B49A-6C213158B573}">
      <dsp:nvSpPr>
        <dsp:cNvPr id="0" name=""/>
        <dsp:cNvSpPr/>
      </dsp:nvSpPr>
      <dsp:spPr>
        <a:xfrm rot="5400000">
          <a:off x="-125997" y="2180973"/>
          <a:ext cx="839980" cy="58798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nl-NL" sz="1600" kern="1200" dirty="0" smtClean="0"/>
            <a:t>4 </a:t>
          </a:r>
          <a:endParaRPr lang="en-US" sz="1600" kern="1200" dirty="0"/>
        </a:p>
      </dsp:txBody>
      <dsp:txXfrm rot="-5400000">
        <a:off x="0" y="2348969"/>
        <a:ext cx="587986" cy="251994"/>
      </dsp:txXfrm>
    </dsp:sp>
    <dsp:sp modelId="{0B75E221-2DEC-4F90-8725-BAC079731BDC}">
      <dsp:nvSpPr>
        <dsp:cNvPr id="0" name=""/>
        <dsp:cNvSpPr/>
      </dsp:nvSpPr>
      <dsp:spPr>
        <a:xfrm rot="5400000">
          <a:off x="2337087" y="305875"/>
          <a:ext cx="545987" cy="404418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nl-NL" sz="3200" kern="1200" dirty="0" smtClean="0"/>
            <a:t>Bewegen</a:t>
          </a:r>
          <a:endParaRPr lang="en-US" sz="3200" kern="1200" dirty="0"/>
        </a:p>
      </dsp:txBody>
      <dsp:txXfrm rot="-5400000">
        <a:off x="587987" y="2081629"/>
        <a:ext cx="4017536" cy="492681"/>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2A9689-FFF9-478E-BCB3-7690F83ECF56}" type="datetimeFigureOut">
              <a:rPr lang="en-US" smtClean="0"/>
              <a:t>2/11/2020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C6042D-DDCD-42C8-8A68-45EBA7A19272}" type="slidenum">
              <a:rPr lang="en-US" smtClean="0"/>
              <a:t>‹#›</a:t>
            </a:fld>
            <a:endParaRPr lang="en-US"/>
          </a:p>
        </p:txBody>
      </p:sp>
    </p:spTree>
    <p:extLst>
      <p:ext uri="{BB962C8B-B14F-4D97-AF65-F5344CB8AC3E}">
        <p14:creationId xmlns:p14="http://schemas.microsoft.com/office/powerpoint/2010/main" val="1054204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bronnen.zorggegevens.nl/Bron?naam=Leefstijlmonitor" TargetMode="External"/><Relationship Id="rId2" Type="http://schemas.openxmlformats.org/officeDocument/2006/relationships/slide" Target="../slides/slide16.xml"/><Relationship Id="rId1" Type="http://schemas.openxmlformats.org/officeDocument/2006/relationships/notesMaster" Target="../notesMasters/notesMaster1.xml"/><Relationship Id="rId5" Type="http://schemas.openxmlformats.org/officeDocument/2006/relationships/hyperlink" Target="https://www.volksgezondheidenzorg.info/onderwerp/alcoholgebruik/cijfers-context/huidige-situatie#12402" TargetMode="External"/><Relationship Id="rId4" Type="http://schemas.openxmlformats.org/officeDocument/2006/relationships/hyperlink" Target="https://www.volksgezondheidenzorg.info/onderwerp/alcoholgebruik/cijfers-context/huidige-situatie#9977"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smtClean="0">
                <a:solidFill>
                  <a:schemeClr val="tx1"/>
                </a:solidFill>
                <a:effectLst/>
                <a:latin typeface="+mn-lt"/>
                <a:ea typeface="+mn-ea"/>
                <a:cs typeface="+mn-cs"/>
              </a:rPr>
              <a:t>De inhoud van deze les wordt getoetst in:</a:t>
            </a:r>
          </a:p>
          <a:p>
            <a:r>
              <a:rPr lang="nl-NL" sz="1200" b="0" i="0" kern="1200" dirty="0" smtClean="0">
                <a:solidFill>
                  <a:schemeClr val="tx1"/>
                </a:solidFill>
                <a:effectLst/>
                <a:latin typeface="+mn-lt"/>
                <a:ea typeface="+mn-ea"/>
                <a:cs typeface="+mn-cs"/>
              </a:rPr>
              <a:t>VPK-B-KT Kennistoets 2.2 G&amp;P / T – </a:t>
            </a:r>
            <a:r>
              <a:rPr lang="nl-NL" sz="1200" b="0" i="0" kern="1200" dirty="0" err="1" smtClean="0">
                <a:solidFill>
                  <a:schemeClr val="tx1"/>
                </a:solidFill>
                <a:effectLst/>
                <a:latin typeface="+mn-lt"/>
                <a:ea typeface="+mn-ea"/>
                <a:cs typeface="+mn-cs"/>
              </a:rPr>
              <a:t>Mw</a:t>
            </a:r>
            <a:r>
              <a:rPr lang="nl-NL" sz="1200" b="0" i="0" kern="1200" dirty="0" smtClean="0">
                <a:solidFill>
                  <a:schemeClr val="tx1"/>
                </a:solidFill>
                <a:effectLst/>
                <a:latin typeface="+mn-lt"/>
                <a:ea typeface="+mn-ea"/>
                <a:cs typeface="+mn-cs"/>
              </a:rPr>
              <a:t> de Bont ( verpleegdossier)</a:t>
            </a:r>
          </a:p>
          <a:p>
            <a:r>
              <a:rPr lang="nl-NL" sz="1200" b="0" i="0" kern="1200" dirty="0" smtClean="0">
                <a:solidFill>
                  <a:schemeClr val="tx1"/>
                </a:solidFill>
                <a:effectLst/>
                <a:latin typeface="+mn-lt"/>
                <a:ea typeface="+mn-ea"/>
                <a:cs typeface="+mn-cs"/>
              </a:rPr>
              <a:t>VPK-B-PT Producttoets 2.2: GB / CM –Voorlichting (groepsgesprek)</a:t>
            </a:r>
          </a:p>
          <a:p>
            <a:endParaRPr lang="nl-NL" dirty="0"/>
          </a:p>
        </p:txBody>
      </p:sp>
      <p:sp>
        <p:nvSpPr>
          <p:cNvPr id="4" name="Tijdelijke aanduiding voor dianummer 3"/>
          <p:cNvSpPr>
            <a:spLocks noGrp="1"/>
          </p:cNvSpPr>
          <p:nvPr>
            <p:ph type="sldNum" sz="quarter" idx="10"/>
          </p:nvPr>
        </p:nvSpPr>
        <p:spPr/>
        <p:txBody>
          <a:bodyPr/>
          <a:lstStyle/>
          <a:p>
            <a:fld id="{61C6042D-DDCD-42C8-8A68-45EBA7A19272}" type="slidenum">
              <a:rPr lang="en-US" smtClean="0"/>
              <a:t>1</a:t>
            </a:fld>
            <a:endParaRPr lang="en-US"/>
          </a:p>
        </p:txBody>
      </p:sp>
    </p:spTree>
    <p:extLst>
      <p:ext uri="{BB962C8B-B14F-4D97-AF65-F5344CB8AC3E}">
        <p14:creationId xmlns:p14="http://schemas.microsoft.com/office/powerpoint/2010/main" val="3348824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smtClean="0"/>
              <a:t>Inhoud les:</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smtClean="0">
                <a:solidFill>
                  <a:schemeClr val="tx1"/>
                </a:solidFill>
                <a:effectLst/>
                <a:latin typeface="+mn-lt"/>
                <a:ea typeface="+mn-ea"/>
                <a:cs typeface="+mn-cs"/>
              </a:rPr>
              <a:t>In deze les sta je op een interactieve wijze stil: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kern="1200" dirty="0" smtClean="0">
                <a:solidFill>
                  <a:schemeClr val="tx1"/>
                </a:solidFill>
                <a:effectLst/>
                <a:latin typeface="+mn-lt"/>
                <a:ea typeface="+mn-ea"/>
                <a:cs typeface="+mn-cs"/>
              </a:rPr>
              <a:t>bij de inhoud van de lessen in kwartiel 2,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kern="1200" dirty="0" smtClean="0">
                <a:solidFill>
                  <a:schemeClr val="tx1"/>
                </a:solidFill>
                <a:effectLst/>
                <a:latin typeface="+mn-lt"/>
                <a:ea typeface="+mn-ea"/>
                <a:cs typeface="+mn-cs"/>
              </a:rPr>
              <a:t>de betreffende toetsen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kern="1200" dirty="0" smtClean="0">
                <a:solidFill>
                  <a:schemeClr val="tx1"/>
                </a:solidFill>
                <a:effectLst/>
                <a:latin typeface="+mn-lt"/>
                <a:ea typeface="+mn-ea"/>
                <a:cs typeface="+mn-cs"/>
              </a:rPr>
              <a:t> en de gezondheidsdeterminant leefstijl &amp; gedrag. </a:t>
            </a:r>
            <a:r>
              <a:rPr lang="nl-NL" sz="1200" kern="1200" dirty="0" smtClean="0">
                <a:solidFill>
                  <a:schemeClr val="tx1"/>
                </a:solidFill>
                <a:effectLst/>
                <a:latin typeface="+mn-lt"/>
                <a:ea typeface="+mn-ea"/>
                <a:cs typeface="+mn-cs"/>
                <a:sym typeface="Wingdings" panose="05000000000000000000" pitchFamily="2" charset="2"/>
              </a:rPr>
              <a:t> we gaan nu meer verdiepend</a:t>
            </a:r>
            <a:r>
              <a:rPr lang="nl-NL" sz="1200" kern="1200" baseline="0" dirty="0" smtClean="0">
                <a:solidFill>
                  <a:schemeClr val="tx1"/>
                </a:solidFill>
                <a:effectLst/>
                <a:latin typeface="+mn-lt"/>
                <a:ea typeface="+mn-ea"/>
                <a:cs typeface="+mn-cs"/>
                <a:sym typeface="Wingdings" panose="05000000000000000000" pitchFamily="2" charset="2"/>
              </a:rPr>
              <a:t> het model bespreken</a:t>
            </a:r>
            <a:endParaRPr lang="nl-NL"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l-NL"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smtClean="0">
                <a:solidFill>
                  <a:schemeClr val="tx1"/>
                </a:solidFill>
                <a:effectLst/>
                <a:latin typeface="+mn-lt"/>
                <a:ea typeface="+mn-ea"/>
                <a:cs typeface="+mn-cs"/>
              </a:rPr>
              <a:t>Deze gezondheidsdeterminant is </a:t>
            </a:r>
            <a:r>
              <a:rPr lang="nl-NL" sz="1200" b="1" kern="1200" dirty="0" smtClean="0">
                <a:solidFill>
                  <a:schemeClr val="tx1"/>
                </a:solidFill>
                <a:effectLst/>
                <a:latin typeface="+mn-lt"/>
                <a:ea typeface="+mn-ea"/>
                <a:cs typeface="+mn-cs"/>
              </a:rPr>
              <a:t>één van de gezondheidsdeterminanten in het model van </a:t>
            </a:r>
            <a:r>
              <a:rPr lang="nl-NL" sz="1200" b="1" kern="1200" dirty="0" err="1" smtClean="0">
                <a:solidFill>
                  <a:schemeClr val="tx1"/>
                </a:solidFill>
                <a:effectLst/>
                <a:latin typeface="+mn-lt"/>
                <a:ea typeface="+mn-ea"/>
                <a:cs typeface="+mn-cs"/>
              </a:rPr>
              <a:t>Lalonde</a:t>
            </a:r>
            <a:r>
              <a:rPr lang="nl-NL"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kern="1200" dirty="0" smtClean="0">
                <a:solidFill>
                  <a:schemeClr val="tx1"/>
                </a:solidFill>
                <a:effectLst/>
                <a:latin typeface="+mn-lt"/>
                <a:ea typeface="+mn-ea"/>
                <a:cs typeface="+mn-cs"/>
              </a:rPr>
              <a:t>Waarom is deze gezondheidsdeterminant zo belangrijk?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1"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kern="1200" dirty="0" smtClean="0">
                <a:solidFill>
                  <a:schemeClr val="tx1"/>
                </a:solidFill>
                <a:effectLst/>
                <a:latin typeface="+mn-lt"/>
                <a:ea typeface="+mn-ea"/>
                <a:cs typeface="+mn-cs"/>
              </a:rPr>
              <a:t>Epidemiologen schatten in dat zo’n</a:t>
            </a:r>
            <a:r>
              <a:rPr lang="nl-NL" sz="1200" b="1" kern="1200" dirty="0" smtClean="0">
                <a:solidFill>
                  <a:schemeClr val="tx1"/>
                </a:solidFill>
                <a:effectLst/>
                <a:latin typeface="+mn-lt"/>
                <a:ea typeface="+mn-ea"/>
                <a:cs typeface="+mn-cs"/>
              </a:rPr>
              <a:t> 80% van veelvoorkomende chronische aandoeningen gerelateerd is aan leefstijlgedrag</a:t>
            </a:r>
            <a:r>
              <a:rPr lang="nl-NL" sz="1200" kern="1200" dirty="0" smtClean="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kern="1200" dirty="0" smtClean="0">
                <a:solidFill>
                  <a:schemeClr val="tx1"/>
                </a:solidFill>
                <a:effectLst/>
                <a:latin typeface="+mn-lt"/>
                <a:ea typeface="+mn-ea"/>
                <a:cs typeface="+mn-cs"/>
              </a:rPr>
              <a:t>Verschillende op leefstijl gerichte interventies worden in praktijk al toegepast</a:t>
            </a:r>
            <a:r>
              <a:rPr lang="nl-NL" sz="1200" kern="1200" dirty="0" smtClean="0">
                <a:solidFill>
                  <a:schemeClr val="tx1"/>
                </a:solidFill>
                <a:effectLst/>
                <a:latin typeface="+mn-lt"/>
                <a:ea typeface="+mn-ea"/>
                <a:cs typeface="+mn-cs"/>
                <a:sym typeface="Wingdings" panose="05000000000000000000" pitchFamily="2" charset="2"/>
              </a:rPr>
              <a:t> PT</a:t>
            </a:r>
            <a:r>
              <a:rPr lang="nl-NL" sz="1200" kern="1200" baseline="0" dirty="0" smtClean="0">
                <a:solidFill>
                  <a:schemeClr val="tx1"/>
                </a:solidFill>
                <a:effectLst/>
                <a:latin typeface="+mn-lt"/>
                <a:ea typeface="+mn-ea"/>
                <a:cs typeface="+mn-cs"/>
                <a:sym typeface="Wingdings" panose="05000000000000000000" pitchFamily="2" charset="2"/>
              </a:rPr>
              <a:t> 1.2, maar ook 2.1 gaat over interventies </a:t>
            </a:r>
            <a:r>
              <a:rPr lang="nl-NL" sz="1200" kern="1200" baseline="0" dirty="0" err="1" smtClean="0">
                <a:solidFill>
                  <a:schemeClr val="tx1"/>
                </a:solidFill>
                <a:effectLst/>
                <a:latin typeface="+mn-lt"/>
                <a:ea typeface="+mn-ea"/>
                <a:cs typeface="+mn-cs"/>
                <a:sym typeface="Wingdings" panose="05000000000000000000" pitchFamily="2" charset="2"/>
              </a:rPr>
              <a:t>tbv</a:t>
            </a:r>
            <a:r>
              <a:rPr lang="nl-NL" sz="1200" kern="1200" baseline="0" dirty="0" smtClean="0">
                <a:solidFill>
                  <a:schemeClr val="tx1"/>
                </a:solidFill>
                <a:effectLst/>
                <a:latin typeface="+mn-lt"/>
                <a:ea typeface="+mn-ea"/>
                <a:cs typeface="+mn-cs"/>
                <a:sym typeface="Wingdings" panose="05000000000000000000" pitchFamily="2" charset="2"/>
              </a:rPr>
              <a:t> leefstijl</a:t>
            </a:r>
            <a:endParaRPr lang="nl-NL"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kern="1200" dirty="0" smtClean="0">
                <a:solidFill>
                  <a:schemeClr val="tx1"/>
                </a:solidFill>
                <a:effectLst/>
                <a:latin typeface="+mn-lt"/>
                <a:ea typeface="+mn-ea"/>
                <a:cs typeface="+mn-cs"/>
              </a:rPr>
              <a:t>De effecten van leefstijl interventies, op aandoeningen als diabetes of overgewicht, zijn soms net zo groot als die van medicatie.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kern="1200" dirty="0" smtClean="0">
                <a:solidFill>
                  <a:schemeClr val="tx1"/>
                </a:solidFill>
                <a:effectLst/>
                <a:latin typeface="+mn-lt"/>
                <a:ea typeface="+mn-ea"/>
                <a:cs typeface="+mn-cs"/>
              </a:rPr>
              <a:t>En met leefstijl geef je mensen zelf iets in handen om gezondheid te managen(V&amp;VN, 2015).</a:t>
            </a:r>
          </a:p>
          <a:p>
            <a:endParaRPr lang="nl-NL" dirty="0"/>
          </a:p>
        </p:txBody>
      </p:sp>
      <p:sp>
        <p:nvSpPr>
          <p:cNvPr id="4" name="Tijdelijke aanduiding voor dianummer 3"/>
          <p:cNvSpPr>
            <a:spLocks noGrp="1"/>
          </p:cNvSpPr>
          <p:nvPr>
            <p:ph type="sldNum" sz="quarter" idx="10"/>
          </p:nvPr>
        </p:nvSpPr>
        <p:spPr/>
        <p:txBody>
          <a:bodyPr/>
          <a:lstStyle/>
          <a:p>
            <a:fld id="{61C6042D-DDCD-42C8-8A68-45EBA7A19272}" type="slidenum">
              <a:rPr lang="en-US" smtClean="0"/>
              <a:t>2</a:t>
            </a:fld>
            <a:endParaRPr lang="en-US"/>
          </a:p>
        </p:txBody>
      </p:sp>
    </p:spTree>
    <p:extLst>
      <p:ext uri="{BB962C8B-B14F-4D97-AF65-F5344CB8AC3E}">
        <p14:creationId xmlns:p14="http://schemas.microsoft.com/office/powerpoint/2010/main" val="1398693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1C6042D-DDCD-42C8-8A68-45EBA7A19272}" type="slidenum">
              <a:rPr lang="en-US" smtClean="0"/>
              <a:t>3</a:t>
            </a:fld>
            <a:endParaRPr lang="en-US"/>
          </a:p>
        </p:txBody>
      </p:sp>
    </p:spTree>
    <p:extLst>
      <p:ext uri="{BB962C8B-B14F-4D97-AF65-F5344CB8AC3E}">
        <p14:creationId xmlns:p14="http://schemas.microsoft.com/office/powerpoint/2010/main" val="1170058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Kennis: </a:t>
            </a:r>
          </a:p>
          <a:p>
            <a:pPr marL="171450" indent="-171450">
              <a:buFontTx/>
              <a:buChar char="-"/>
            </a:pPr>
            <a:r>
              <a:rPr lang="nl-NL" dirty="0" smtClean="0"/>
              <a:t>Heeft kennis van epidemiologie.</a:t>
            </a:r>
          </a:p>
          <a:p>
            <a:pPr marL="171450" indent="-171450">
              <a:buFontTx/>
              <a:buChar char="-"/>
            </a:pPr>
            <a:r>
              <a:rPr lang="nl-NL" dirty="0" smtClean="0"/>
              <a:t>Heeft kennis van preventie en gezondheidsvoorlichting, gezondheids- en gedragsdeterminanten. </a:t>
            </a:r>
          </a:p>
          <a:p>
            <a:pPr marL="171450" indent="-171450">
              <a:buFontTx/>
              <a:buChar char="-"/>
            </a:pPr>
            <a:r>
              <a:rPr lang="nl-NL" dirty="0" smtClean="0"/>
              <a:t>Heeft kennis van de principes van zelfmanagement, leefstijlen, gedrag en manieren van gedragsbeïnvloeding.</a:t>
            </a:r>
          </a:p>
          <a:p>
            <a:pPr marL="171450" indent="-171450">
              <a:buFontTx/>
              <a:buChar char="-"/>
            </a:pPr>
            <a:r>
              <a:rPr lang="nl-NL" dirty="0" smtClean="0"/>
              <a:t>Is bekend met manieren waarop gezond gedrag gestimuleerd kan worden.</a:t>
            </a:r>
          </a:p>
          <a:p>
            <a:pPr marL="171450" indent="-171450">
              <a:buFontTx/>
              <a:buChar char="-"/>
            </a:pPr>
            <a:r>
              <a:rPr lang="nl-NL" dirty="0" smtClean="0"/>
              <a:t>Is op de hoogte van culturen en cultuurgebonden opvattingen van gezondheid en cultuurgebonden gezondheidsproblemen. </a:t>
            </a:r>
          </a:p>
          <a:p>
            <a:endParaRPr lang="nl-NL" dirty="0" smtClean="0"/>
          </a:p>
          <a:p>
            <a:endParaRPr lang="nl-NL" dirty="0" smtClean="0"/>
          </a:p>
          <a:p>
            <a:r>
              <a:rPr lang="nl-NL" dirty="0" smtClean="0"/>
              <a:t>Vaardigheden en attitude:</a:t>
            </a:r>
          </a:p>
          <a:p>
            <a:r>
              <a:rPr lang="nl-NL" dirty="0" smtClean="0"/>
              <a:t> - Kan gegevens verzamelen in brede context, gericht op </a:t>
            </a:r>
            <a:r>
              <a:rPr lang="nl-NL" dirty="0" err="1" smtClean="0"/>
              <a:t>vroegsignalering</a:t>
            </a:r>
            <a:r>
              <a:rPr lang="nl-NL" dirty="0" smtClean="0"/>
              <a:t> en risicobeoordeling</a:t>
            </a:r>
          </a:p>
          <a:p>
            <a:r>
              <a:rPr lang="nl-NL" dirty="0" smtClean="0"/>
              <a:t>. - Kan interventies uitvoeren inzake individuele en collectieve preventie en gezondheidsvoorlichting. </a:t>
            </a:r>
          </a:p>
          <a:p>
            <a:pPr marL="171450" indent="-171450">
              <a:buFontTx/>
              <a:buChar char="-"/>
            </a:pPr>
            <a:r>
              <a:rPr lang="nl-NL" dirty="0" smtClean="0"/>
              <a:t>Heeft vaardigheden op het gebied van </a:t>
            </a:r>
            <a:r>
              <a:rPr lang="nl-NL" dirty="0" err="1" smtClean="0"/>
              <a:t>outreachende</a:t>
            </a:r>
            <a:r>
              <a:rPr lang="nl-NL" dirty="0" smtClean="0"/>
              <a:t> zorg en bemoeizorg. </a:t>
            </a:r>
          </a:p>
          <a:p>
            <a:pPr marL="171450" indent="-171450">
              <a:buFontTx/>
              <a:buChar char="-"/>
            </a:pPr>
            <a:r>
              <a:rPr lang="nl-NL" dirty="0" smtClean="0"/>
              <a:t>Is in staat het sociaal netwerk rond een patiënt te versterken. </a:t>
            </a:r>
          </a:p>
          <a:p>
            <a:pPr marL="171450" indent="-171450">
              <a:buFontTx/>
              <a:buChar char="-"/>
            </a:pPr>
            <a:r>
              <a:rPr lang="nl-NL" dirty="0" smtClean="0"/>
              <a:t>Toont respect voor de opvattingen van patiënten en hun naasten over gezondheid en ziekte </a:t>
            </a:r>
          </a:p>
          <a:p>
            <a:pPr marL="171450" indent="-171450">
              <a:buFontTx/>
              <a:buChar char="-"/>
            </a:pPr>
            <a:r>
              <a:rPr lang="nl-NL" dirty="0" smtClean="0"/>
              <a:t>Houdt rekening met persoonlijke factoren, wensen en behoeften van groepen mensen, patiënten en hun naasten. </a:t>
            </a:r>
          </a:p>
          <a:p>
            <a:pPr marL="171450" indent="-171450">
              <a:buFontTx/>
              <a:buChar char="-"/>
            </a:pPr>
            <a:r>
              <a:rPr lang="nl-NL" dirty="0" smtClean="0"/>
              <a:t>Kan meedenken met beleidsmakers en voorstellen doen voor noodzakelijke programma’s.</a:t>
            </a:r>
          </a:p>
          <a:p>
            <a:pPr marL="171450" indent="-171450">
              <a:buFontTx/>
              <a:buChar char="-"/>
            </a:pPr>
            <a:r>
              <a:rPr lang="nl-NL" dirty="0" smtClean="0"/>
              <a:t>Kan participeren in individuele en collectieve / groepsgerichte preventie.</a:t>
            </a:r>
            <a:endParaRPr lang="nl-NL" dirty="0"/>
          </a:p>
        </p:txBody>
      </p:sp>
      <p:sp>
        <p:nvSpPr>
          <p:cNvPr id="4" name="Tijdelijke aanduiding voor dianummer 3"/>
          <p:cNvSpPr>
            <a:spLocks noGrp="1"/>
          </p:cNvSpPr>
          <p:nvPr>
            <p:ph type="sldNum" sz="quarter" idx="10"/>
          </p:nvPr>
        </p:nvSpPr>
        <p:spPr/>
        <p:txBody>
          <a:bodyPr/>
          <a:lstStyle/>
          <a:p>
            <a:fld id="{61C6042D-DDCD-42C8-8A68-45EBA7A19272}" type="slidenum">
              <a:rPr lang="en-US" smtClean="0"/>
              <a:t>4</a:t>
            </a:fld>
            <a:endParaRPr lang="en-US"/>
          </a:p>
        </p:txBody>
      </p:sp>
    </p:spTree>
    <p:extLst>
      <p:ext uri="{BB962C8B-B14F-4D97-AF65-F5344CB8AC3E}">
        <p14:creationId xmlns:p14="http://schemas.microsoft.com/office/powerpoint/2010/main" val="2800016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Programma Gezond 130 Andrea</a:t>
            </a:r>
            <a:r>
              <a:rPr lang="nl-NL" baseline="0" dirty="0" smtClean="0"/>
              <a:t> Meier hoogleraar </a:t>
            </a:r>
            <a:r>
              <a:rPr lang="nl-NL" baseline="0" dirty="0" err="1" smtClean="0"/>
              <a:t>ouderengeeskunde</a:t>
            </a:r>
            <a:r>
              <a:rPr lang="nl-NL" baseline="0" dirty="0" smtClean="0"/>
              <a:t> </a:t>
            </a:r>
            <a:r>
              <a:rPr lang="en-GB" dirty="0" smtClean="0">
                <a:effectLst/>
              </a:rPr>
              <a:t>Do 12 </a:t>
            </a:r>
            <a:r>
              <a:rPr lang="en-GB" dirty="0" err="1" smtClean="0">
                <a:effectLst/>
              </a:rPr>
              <a:t>september</a:t>
            </a:r>
            <a:r>
              <a:rPr lang="en-GB" dirty="0" smtClean="0">
                <a:effectLst/>
              </a:rPr>
              <a:t> 2019 20:35 NPO 1 46 min (</a:t>
            </a:r>
            <a:r>
              <a:rPr lang="en-GB" b="1" dirty="0" smtClean="0">
                <a:solidFill>
                  <a:schemeClr val="tx1"/>
                </a:solidFill>
                <a:effectLst/>
              </a:rPr>
              <a:t>let</a:t>
            </a:r>
            <a:r>
              <a:rPr lang="en-GB" b="1" baseline="0" dirty="0" smtClean="0">
                <a:solidFill>
                  <a:schemeClr val="tx1"/>
                </a:solidFill>
                <a:effectLst/>
              </a:rPr>
              <a:t> op Silverlight </a:t>
            </a:r>
            <a:r>
              <a:rPr lang="en-GB" b="1" baseline="0" dirty="0" err="1" smtClean="0">
                <a:solidFill>
                  <a:schemeClr val="tx1"/>
                </a:solidFill>
                <a:effectLst/>
              </a:rPr>
              <a:t>moet</a:t>
            </a:r>
            <a:r>
              <a:rPr lang="en-GB" b="1" baseline="0" dirty="0" smtClean="0">
                <a:solidFill>
                  <a:schemeClr val="tx1"/>
                </a:solidFill>
                <a:effectLst/>
              </a:rPr>
              <a:t> </a:t>
            </a:r>
            <a:r>
              <a:rPr lang="en-GB" b="1" baseline="0" dirty="0" err="1" smtClean="0">
                <a:solidFill>
                  <a:schemeClr val="tx1"/>
                </a:solidFill>
                <a:effectLst/>
              </a:rPr>
              <a:t>ingevoerd</a:t>
            </a:r>
            <a:r>
              <a:rPr lang="en-GB" b="1" baseline="0" dirty="0" smtClean="0">
                <a:solidFill>
                  <a:schemeClr val="tx1"/>
                </a:solidFill>
                <a:effectLst/>
              </a:rPr>
              <a:t> </a:t>
            </a:r>
            <a:r>
              <a:rPr lang="en-GB" b="1" baseline="0" dirty="0" err="1" smtClean="0">
                <a:solidFill>
                  <a:schemeClr val="tx1"/>
                </a:solidFill>
                <a:effectLst/>
              </a:rPr>
              <a:t>zijn</a:t>
            </a:r>
            <a:r>
              <a:rPr lang="en-GB" b="1" baseline="0" dirty="0" smtClean="0">
                <a:solidFill>
                  <a:schemeClr val="tx1"/>
                </a:solidFill>
                <a:effectLst/>
              </a:rPr>
              <a:t>, </a:t>
            </a:r>
            <a:r>
              <a:rPr lang="en-GB" b="1" baseline="0" dirty="0" err="1" smtClean="0">
                <a:solidFill>
                  <a:schemeClr val="tx1"/>
                </a:solidFill>
                <a:effectLst/>
              </a:rPr>
              <a:t>anders</a:t>
            </a:r>
            <a:r>
              <a:rPr lang="en-GB" b="1" baseline="0" dirty="0" smtClean="0">
                <a:solidFill>
                  <a:schemeClr val="tx1"/>
                </a:solidFill>
                <a:effectLst/>
              </a:rPr>
              <a:t> </a:t>
            </a:r>
            <a:r>
              <a:rPr lang="en-GB" b="1" baseline="0" dirty="0" err="1" smtClean="0">
                <a:solidFill>
                  <a:schemeClr val="tx1"/>
                </a:solidFill>
                <a:effectLst/>
              </a:rPr>
              <a:t>doet</a:t>
            </a:r>
            <a:r>
              <a:rPr lang="en-GB" b="1" baseline="0" dirty="0" smtClean="0">
                <a:solidFill>
                  <a:schemeClr val="tx1"/>
                </a:solidFill>
                <a:effectLst/>
              </a:rPr>
              <a:t> de video het </a:t>
            </a:r>
            <a:r>
              <a:rPr lang="en-GB" b="1" baseline="0" dirty="0" err="1" smtClean="0">
                <a:solidFill>
                  <a:schemeClr val="tx1"/>
                </a:solidFill>
                <a:effectLst/>
              </a:rPr>
              <a:t>niet</a:t>
            </a:r>
            <a:r>
              <a:rPr lang="en-GB" b="1" baseline="0" dirty="0" smtClean="0">
                <a:solidFill>
                  <a:schemeClr val="tx1"/>
                </a:solidFill>
                <a:effectLst/>
              </a:rPr>
              <a:t>)</a:t>
            </a:r>
            <a:endParaRPr lang="en-GB" b="1" dirty="0" smtClean="0">
              <a:solidFill>
                <a:schemeClr val="tx1"/>
              </a:solidFill>
              <a:effectLst/>
            </a:endParaRPr>
          </a:p>
          <a:p>
            <a:endParaRPr lang="nl-NL" baseline="0" dirty="0" smtClean="0"/>
          </a:p>
          <a:p>
            <a:r>
              <a:rPr lang="nl-NL" b="1" dirty="0" smtClean="0">
                <a:effectLst/>
              </a:rPr>
              <a:t>Hoogleraar veroudering Andrea Maier praat u bij over oud worden. Ook geeft zij tips en aanwijzingen om gezond oud te worden.</a:t>
            </a:r>
            <a:endParaRPr lang="nl-NL" dirty="0" smtClean="0">
              <a:effectLst/>
            </a:endParaRPr>
          </a:p>
          <a:p>
            <a:r>
              <a:rPr lang="nl-NL" dirty="0" smtClean="0">
                <a:effectLst/>
              </a:rPr>
              <a:t>In elke krant staat tegenwoordig wel iets over ouder worden. Niemand ontsnapt tenslotte aan het verouderingsproces. Er zijn berichten over een pil tegen ouderdom, de groei van het aantal honderdjarigen en levensverwachtingen van 130 jaar.</a:t>
            </a:r>
          </a:p>
          <a:p>
            <a:r>
              <a:rPr lang="nl-NL" dirty="0" smtClean="0">
                <a:effectLst/>
              </a:rPr>
              <a:t>Wat is hier nu echt van waar? Hoogleraar veroudering Andrea Maier legt het uit. Andrea doet een cognitieve test met het publiek. Ook gaat ze in op de belangrijke rol die onze spieren spelen in ons lichaam. Verder krijgt u middels deze masterclass tips en aanwijzingen om gezond oud te worden.</a:t>
            </a:r>
          </a:p>
          <a:p>
            <a:endParaRPr lang="nl-NL" baseline="0" dirty="0" smtClean="0"/>
          </a:p>
          <a:p>
            <a:r>
              <a:rPr lang="nl-NL" b="1" baseline="0" dirty="0" smtClean="0">
                <a:solidFill>
                  <a:schemeClr val="tx1"/>
                </a:solidFill>
              </a:rPr>
              <a:t>Twee oefeningen bewegen. Test (video 17.45: kan in het college met de studenten gedaan worden)</a:t>
            </a:r>
          </a:p>
          <a:p>
            <a:endParaRPr lang="nl-NL" b="1" baseline="0" dirty="0" smtClean="0">
              <a:solidFill>
                <a:schemeClr val="tx1"/>
              </a:solidFill>
            </a:endParaRPr>
          </a:p>
          <a:p>
            <a:r>
              <a:rPr lang="nl-NL" baseline="0" dirty="0" smtClean="0"/>
              <a:t>Oefening 1. Oefening recht opstaan met gekruiste armen, zitten en de rugleuning raken en weer recht opstaan, en weer zitten ( </a:t>
            </a:r>
            <a:r>
              <a:rPr lang="nl-NL" baseline="0" dirty="0" err="1" smtClean="0"/>
              <a:t>nav</a:t>
            </a:r>
            <a:r>
              <a:rPr lang="nl-NL" baseline="0" dirty="0" smtClean="0"/>
              <a:t> beoordelen van jouw biologische leefstijl). </a:t>
            </a:r>
          </a:p>
          <a:p>
            <a:r>
              <a:rPr lang="nl-NL" baseline="0" dirty="0" smtClean="0"/>
              <a:t>30 seconden zo vaak mogelijk opstaan en zitten. Zelf laten bijhouden hoe vaak ze het doen</a:t>
            </a:r>
          </a:p>
          <a:p>
            <a:endParaRPr lang="nl-NL" baseline="0" dirty="0" smtClean="0"/>
          </a:p>
          <a:p>
            <a:r>
              <a:rPr lang="nl-NL" baseline="0" dirty="0" smtClean="0"/>
              <a:t>20x opstaan betekent vitaal zijn= top.</a:t>
            </a:r>
          </a:p>
          <a:p>
            <a:r>
              <a:rPr lang="nl-NL" baseline="0" dirty="0" smtClean="0"/>
              <a:t>15x of vaker : best goed: afkapwaarde van 65 jaar</a:t>
            </a:r>
          </a:p>
          <a:p>
            <a:r>
              <a:rPr lang="nl-NL" baseline="0" dirty="0" smtClean="0"/>
              <a:t>13x of vaker fungeert als 75 jarige. Laat de student zijn eigen zelfreflectie doen ;-) </a:t>
            </a:r>
          </a:p>
          <a:p>
            <a:endParaRPr lang="nl-NL" baseline="0" dirty="0" smtClean="0"/>
          </a:p>
          <a:p>
            <a:r>
              <a:rPr lang="nl-NL" baseline="0" dirty="0" smtClean="0"/>
              <a:t>Oefening 2. Kun je oefenen door balansoefening te doen. Tandenpoetsen o jouw tenen op linker en rechter been, door de </a:t>
            </a:r>
            <a:r>
              <a:rPr lang="nl-NL" baseline="0" dirty="0" err="1" smtClean="0"/>
              <a:t>knieen</a:t>
            </a:r>
            <a:r>
              <a:rPr lang="nl-NL" baseline="0" dirty="0" smtClean="0"/>
              <a:t> te gaan (en op haken).</a:t>
            </a:r>
          </a:p>
          <a:p>
            <a:endParaRPr lang="nl-NL" baseline="0" dirty="0" smtClean="0"/>
          </a:p>
          <a:p>
            <a:endParaRPr lang="nl-NL" baseline="0" dirty="0" smtClean="0"/>
          </a:p>
          <a:p>
            <a:r>
              <a:rPr lang="nl-NL" baseline="0" dirty="0" smtClean="0"/>
              <a:t>Gezond ouder worden: 45 levensjaar vrouwen eerste chronische zieke, mannen 7 jaar later. Ik merk dat ik fysiek trager wordt, geestelijk trager. </a:t>
            </a:r>
          </a:p>
          <a:p>
            <a:r>
              <a:rPr lang="nl-NL" baseline="0" dirty="0" smtClean="0"/>
              <a:t>Je hebt 640 spieren, raak 1% kwijt per levensjaar. Komt vet voor in de plaats wat minder </a:t>
            </a:r>
            <a:r>
              <a:rPr lang="nl-NL" baseline="0" dirty="0" err="1" smtClean="0"/>
              <a:t>gunsig</a:t>
            </a:r>
            <a:r>
              <a:rPr lang="nl-NL" baseline="0" dirty="0" smtClean="0"/>
              <a:t> is voor goed werkende spieren. </a:t>
            </a:r>
          </a:p>
          <a:p>
            <a:endParaRPr lang="nl-NL" baseline="0" dirty="0" smtClean="0"/>
          </a:p>
          <a:p>
            <a:r>
              <a:rPr lang="nl-NL" baseline="0" dirty="0" smtClean="0"/>
              <a:t>Spierkracht is een krachtige voorspeller voor een hogere leeftijd.  Kun je oefenen door balansoefening te doen. Tandenpoetsen o jouw tenen op linker en rechter been, door de </a:t>
            </a:r>
            <a:r>
              <a:rPr lang="nl-NL" baseline="0" dirty="0" err="1" smtClean="0"/>
              <a:t>knieeen</a:t>
            </a:r>
            <a:r>
              <a:rPr lang="nl-NL" baseline="0" dirty="0" smtClean="0"/>
              <a:t> te gaan (en op haken).</a:t>
            </a:r>
          </a:p>
          <a:p>
            <a:endParaRPr lang="nl-NL" baseline="0" dirty="0" smtClean="0"/>
          </a:p>
          <a:p>
            <a:r>
              <a:rPr lang="nl-NL" baseline="0" dirty="0" smtClean="0"/>
              <a:t>20% genetisch invloed, 805 Leefstijl hoe u zich gedraagt, eet en drinkt</a:t>
            </a:r>
          </a:p>
          <a:p>
            <a:r>
              <a:rPr lang="nl-NL" baseline="0" dirty="0" smtClean="0"/>
              <a:t>Zie ook Blue zondes (ook voorbeeld van positieve gezondheid zinvolle dagbesteding, werken, in tuin., familie en vrienden </a:t>
            </a:r>
            <a:r>
              <a:rPr lang="nl-NL" baseline="0" dirty="0" err="1" smtClean="0"/>
              <a:t>xociale</a:t>
            </a:r>
            <a:r>
              <a:rPr lang="nl-NL" baseline="0" dirty="0" smtClean="0"/>
              <a:t> contacten goede relaties houden langer leven, goed getrouwd ook. Bewegen. </a:t>
            </a:r>
          </a:p>
          <a:p>
            <a:endParaRPr lang="nl-NL" baseline="0" dirty="0" smtClean="0"/>
          </a:p>
          <a:p>
            <a:endParaRPr lang="nl-NL" baseline="0" dirty="0" smtClean="0"/>
          </a:p>
          <a:p>
            <a:endParaRPr lang="nl-NL" baseline="0" dirty="0" smtClean="0"/>
          </a:p>
          <a:p>
            <a:endParaRPr lang="nl-NL" baseline="0" dirty="0" smtClean="0"/>
          </a:p>
        </p:txBody>
      </p:sp>
      <p:sp>
        <p:nvSpPr>
          <p:cNvPr id="4" name="Tijdelijke aanduiding voor dianummer 3"/>
          <p:cNvSpPr>
            <a:spLocks noGrp="1"/>
          </p:cNvSpPr>
          <p:nvPr>
            <p:ph type="sldNum" sz="quarter" idx="10"/>
          </p:nvPr>
        </p:nvSpPr>
        <p:spPr/>
        <p:txBody>
          <a:bodyPr/>
          <a:lstStyle/>
          <a:p>
            <a:fld id="{61C6042D-DDCD-42C8-8A68-45EBA7A19272}" type="slidenum">
              <a:rPr lang="en-US" smtClean="0"/>
              <a:t>5</a:t>
            </a:fld>
            <a:endParaRPr lang="en-US"/>
          </a:p>
        </p:txBody>
      </p:sp>
    </p:spTree>
    <p:extLst>
      <p:ext uri="{BB962C8B-B14F-4D97-AF65-F5344CB8AC3E}">
        <p14:creationId xmlns:p14="http://schemas.microsoft.com/office/powerpoint/2010/main" val="1217247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base"/>
            <a:r>
              <a:rPr lang="nl-NL" sz="1200" b="1" i="0" kern="1200" dirty="0" smtClean="0">
                <a:solidFill>
                  <a:schemeClr val="tx1"/>
                </a:solidFill>
                <a:effectLst/>
                <a:latin typeface="+mn-lt"/>
                <a:ea typeface="+mn-ea"/>
                <a:cs typeface="+mn-cs"/>
              </a:rPr>
              <a:t>Is er een relatie tussen ziekte en leefstijl?</a:t>
            </a:r>
          </a:p>
          <a:p>
            <a:pPr fontAlgn="base"/>
            <a:endParaRPr lang="nl-NL" sz="1200" b="1" i="0" kern="1200" dirty="0" smtClean="0">
              <a:solidFill>
                <a:schemeClr val="tx1"/>
              </a:solidFill>
              <a:effectLst/>
              <a:latin typeface="+mn-lt"/>
              <a:ea typeface="+mn-ea"/>
              <a:cs typeface="+mn-cs"/>
            </a:endParaRPr>
          </a:p>
          <a:p>
            <a:pPr fontAlgn="base"/>
            <a:r>
              <a:rPr lang="nl-NL" sz="1200" b="1" i="0" kern="1200" dirty="0" smtClean="0">
                <a:solidFill>
                  <a:schemeClr val="tx1"/>
                </a:solidFill>
                <a:effectLst/>
                <a:latin typeface="+mn-lt"/>
                <a:ea typeface="+mn-ea"/>
                <a:cs typeface="+mn-cs"/>
              </a:rPr>
              <a:t>Het Rijksinstituut voor Volksgezondheid en Milieu (RIVM) bevestigt dat er in Nederland 5,3 miljoen chronisch zieken zijn, </a:t>
            </a:r>
            <a:r>
              <a:rPr lang="nl-NL" sz="1200" b="0" i="0" kern="1200" dirty="0" smtClean="0">
                <a:solidFill>
                  <a:schemeClr val="tx1"/>
                </a:solidFill>
                <a:effectLst/>
                <a:latin typeface="+mn-lt"/>
                <a:ea typeface="+mn-ea"/>
                <a:cs typeface="+mn-cs"/>
              </a:rPr>
              <a:t>maar is voorzichtig met het leggen van een relatie met leefstijl. </a:t>
            </a:r>
          </a:p>
          <a:p>
            <a:pPr fontAlgn="base"/>
            <a:endParaRPr lang="nl-NL" sz="1200" b="0" i="0" kern="1200" dirty="0" smtClean="0">
              <a:solidFill>
                <a:schemeClr val="tx1"/>
              </a:solidFill>
              <a:effectLst/>
              <a:latin typeface="+mn-lt"/>
              <a:ea typeface="+mn-ea"/>
              <a:cs typeface="+mn-cs"/>
            </a:endParaRPr>
          </a:p>
          <a:p>
            <a:pPr fontAlgn="base"/>
            <a:r>
              <a:rPr lang="nl-NL" sz="1200" b="0" i="0" kern="1200" dirty="0" smtClean="0">
                <a:solidFill>
                  <a:schemeClr val="tx1"/>
                </a:solidFill>
                <a:effectLst/>
                <a:latin typeface="+mn-lt"/>
                <a:ea typeface="+mn-ea"/>
                <a:cs typeface="+mn-cs"/>
              </a:rPr>
              <a:t>In een rapport uit 2012 schrijft het: „Ongezonde leefgewoonten zijn een belangrijke oorzaak van ziekte. </a:t>
            </a:r>
            <a:r>
              <a:rPr lang="nl-NL" sz="1200" b="1" i="0" kern="1200" dirty="0" smtClean="0">
                <a:solidFill>
                  <a:schemeClr val="tx1"/>
                </a:solidFill>
                <a:effectLst/>
                <a:latin typeface="+mn-lt"/>
                <a:ea typeface="+mn-ea"/>
                <a:cs typeface="+mn-cs"/>
              </a:rPr>
              <a:t>De causale relaties zijn echter complex. </a:t>
            </a:r>
          </a:p>
          <a:p>
            <a:pPr marL="171450" indent="-171450" fontAlgn="base">
              <a:buFont typeface="Wingdings" panose="05000000000000000000" pitchFamily="2" charset="2"/>
              <a:buChar char="à"/>
            </a:pPr>
            <a:r>
              <a:rPr lang="nl-NL" sz="1200" b="0" i="0" kern="1200" dirty="0" smtClean="0">
                <a:solidFill>
                  <a:schemeClr val="tx1"/>
                </a:solidFill>
                <a:effectLst/>
                <a:latin typeface="+mn-lt"/>
                <a:ea typeface="+mn-ea"/>
                <a:cs typeface="+mn-cs"/>
              </a:rPr>
              <a:t>Zo is roken een belangrijke oorzaak van longkanker, maar 86 procent van de rokers krijgt deze ziekte niet. </a:t>
            </a:r>
          </a:p>
          <a:p>
            <a:pPr marL="171450" indent="-171450" fontAlgn="base">
              <a:buFont typeface="Wingdings" panose="05000000000000000000" pitchFamily="2" charset="2"/>
              <a:buChar char="à"/>
            </a:pPr>
            <a:r>
              <a:rPr lang="nl-NL" sz="1200" b="0" i="0" kern="1200" dirty="0" smtClean="0">
                <a:solidFill>
                  <a:schemeClr val="tx1"/>
                </a:solidFill>
                <a:effectLst/>
                <a:latin typeface="+mn-lt"/>
                <a:ea typeface="+mn-ea"/>
                <a:cs typeface="+mn-cs"/>
              </a:rPr>
              <a:t>Genetische factoren spelen daarbij een rol.”</a:t>
            </a:r>
          </a:p>
          <a:p>
            <a:pPr marL="0" indent="0" fontAlgn="base">
              <a:buFont typeface="Wingdings" panose="05000000000000000000" pitchFamily="2" charset="2"/>
              <a:buNone/>
            </a:pPr>
            <a:endParaRPr lang="nl-NL" sz="1200" b="0" i="0" kern="1200" dirty="0" smtClean="0">
              <a:solidFill>
                <a:schemeClr val="tx1"/>
              </a:solidFill>
              <a:effectLst/>
              <a:latin typeface="+mn-lt"/>
              <a:ea typeface="+mn-ea"/>
              <a:cs typeface="+mn-cs"/>
            </a:endParaRPr>
          </a:p>
          <a:p>
            <a:pPr fontAlgn="base"/>
            <a:r>
              <a:rPr lang="nl-NL" sz="1200" b="0" i="0" kern="1200" dirty="0" smtClean="0">
                <a:solidFill>
                  <a:schemeClr val="tx1"/>
                </a:solidFill>
                <a:effectLst/>
                <a:latin typeface="+mn-lt"/>
                <a:ea typeface="+mn-ea"/>
                <a:cs typeface="+mn-cs"/>
              </a:rPr>
              <a:t>Het RIVM heeft in 2014 wel schattingen gemaakt van de </a:t>
            </a:r>
            <a:r>
              <a:rPr lang="nl-NL" sz="1200" b="1" i="0" kern="1200" dirty="0" smtClean="0">
                <a:solidFill>
                  <a:schemeClr val="tx1"/>
                </a:solidFill>
                <a:effectLst/>
                <a:latin typeface="+mn-lt"/>
                <a:ea typeface="+mn-ea"/>
                <a:cs typeface="+mn-cs"/>
              </a:rPr>
              <a:t>bijdrage van afzonderlijke leefstijlfactoren aan de ziektelast van Nederland.</a:t>
            </a:r>
          </a:p>
          <a:p>
            <a:pPr marL="171450" indent="-171450" fontAlgn="base">
              <a:buFont typeface="Wingdings" panose="05000000000000000000" pitchFamily="2" charset="2"/>
              <a:buChar char="à"/>
            </a:pPr>
            <a:r>
              <a:rPr lang="nl-NL" sz="1200" b="0" i="0" kern="1200" dirty="0" smtClean="0">
                <a:solidFill>
                  <a:schemeClr val="tx1"/>
                </a:solidFill>
                <a:effectLst/>
                <a:latin typeface="+mn-lt"/>
                <a:ea typeface="+mn-ea"/>
                <a:cs typeface="+mn-cs"/>
              </a:rPr>
              <a:t>Zo is naar schatting 13 procent van de totale ziektelast toe te schrijven aan roken. </a:t>
            </a:r>
          </a:p>
          <a:p>
            <a:pPr marL="171450" indent="-171450" fontAlgn="base">
              <a:buFont typeface="Wingdings" panose="05000000000000000000" pitchFamily="2" charset="2"/>
              <a:buChar char="à"/>
            </a:pPr>
            <a:r>
              <a:rPr lang="nl-NL" sz="1200" b="0" i="0" kern="1200" dirty="0" smtClean="0">
                <a:solidFill>
                  <a:schemeClr val="tx1"/>
                </a:solidFill>
                <a:effectLst/>
                <a:latin typeface="+mn-lt"/>
                <a:ea typeface="+mn-ea"/>
                <a:cs typeface="+mn-cs"/>
              </a:rPr>
              <a:t>Dit is hiermee volgens het RIVM verreweg de belangrijkste risicofactor. </a:t>
            </a:r>
          </a:p>
          <a:p>
            <a:pPr marL="171450" indent="-171450" fontAlgn="base">
              <a:buFont typeface="Wingdings" panose="05000000000000000000" pitchFamily="2" charset="2"/>
              <a:buChar char="à"/>
            </a:pPr>
            <a:r>
              <a:rPr lang="nl-NL" sz="1200" b="0" i="0" kern="1200" dirty="0" smtClean="0">
                <a:solidFill>
                  <a:schemeClr val="tx1"/>
                </a:solidFill>
                <a:effectLst/>
                <a:latin typeface="+mn-lt"/>
                <a:ea typeface="+mn-ea"/>
                <a:cs typeface="+mn-cs"/>
              </a:rPr>
              <a:t>Overgewicht, te weinig bewegen en overmatig alcoholgebruik zijn elk verantwoordelijk voor 3 tot 5 procent van de ziektelast</a:t>
            </a:r>
          </a:p>
          <a:p>
            <a:pPr marL="171450" indent="-171450" fontAlgn="base">
              <a:buFont typeface="Wingdings" panose="05000000000000000000" pitchFamily="2" charset="2"/>
              <a:buChar char="à"/>
            </a:pPr>
            <a:endParaRPr lang="nl-NL" sz="1200" b="0" i="0" kern="1200" dirty="0" smtClean="0">
              <a:solidFill>
                <a:schemeClr val="tx1"/>
              </a:solidFill>
              <a:effectLst/>
              <a:latin typeface="+mn-lt"/>
              <a:ea typeface="+mn-ea"/>
              <a:cs typeface="+mn-cs"/>
            </a:endParaRPr>
          </a:p>
          <a:p>
            <a:pPr marL="0" indent="0" fontAlgn="base">
              <a:buFont typeface="Wingdings" panose="05000000000000000000" pitchFamily="2" charset="2"/>
              <a:buNone/>
            </a:pPr>
            <a:r>
              <a:rPr lang="nl-NL" sz="1200" b="1" i="0" kern="1200" dirty="0" smtClean="0">
                <a:solidFill>
                  <a:schemeClr val="tx1"/>
                </a:solidFill>
                <a:effectLst/>
                <a:latin typeface="+mn-lt"/>
                <a:ea typeface="+mn-ea"/>
                <a:cs typeface="+mn-cs"/>
              </a:rPr>
              <a:t>Een tweede bron:</a:t>
            </a:r>
          </a:p>
          <a:p>
            <a:pPr marL="0" indent="0" fontAlgn="base">
              <a:buFont typeface="Wingdings" panose="05000000000000000000" pitchFamily="2" charset="2"/>
              <a:buNone/>
            </a:pPr>
            <a:r>
              <a:rPr lang="nl-NL" sz="1200" b="0" i="0" kern="1200" dirty="0" smtClean="0">
                <a:solidFill>
                  <a:schemeClr val="tx1"/>
                </a:solidFill>
                <a:effectLst/>
                <a:latin typeface="+mn-lt"/>
                <a:ea typeface="+mn-ea"/>
                <a:cs typeface="+mn-cs"/>
              </a:rPr>
              <a:t>We raadplegen een tweede bron: </a:t>
            </a:r>
            <a:r>
              <a:rPr lang="nl-NL" sz="1200" b="1" i="0" kern="1200" dirty="0" smtClean="0">
                <a:solidFill>
                  <a:schemeClr val="tx1"/>
                </a:solidFill>
                <a:effectLst/>
                <a:latin typeface="+mn-lt"/>
                <a:ea typeface="+mn-ea"/>
                <a:cs typeface="+mn-cs"/>
              </a:rPr>
              <a:t>Johan </a:t>
            </a:r>
            <a:r>
              <a:rPr lang="nl-NL" sz="1200" b="1" i="0" kern="1200" dirty="0" err="1" smtClean="0">
                <a:solidFill>
                  <a:schemeClr val="tx1"/>
                </a:solidFill>
                <a:effectLst/>
                <a:latin typeface="+mn-lt"/>
                <a:ea typeface="+mn-ea"/>
                <a:cs typeface="+mn-cs"/>
              </a:rPr>
              <a:t>Mackenbach</a:t>
            </a:r>
            <a:r>
              <a:rPr lang="nl-NL" sz="1200" b="1" i="0" kern="1200" dirty="0" smtClean="0">
                <a:solidFill>
                  <a:schemeClr val="tx1"/>
                </a:solidFill>
                <a:effectLst/>
                <a:latin typeface="+mn-lt"/>
                <a:ea typeface="+mn-ea"/>
                <a:cs typeface="+mn-cs"/>
              </a:rPr>
              <a:t>, hoogleraar maatschappelijke gezondheidszorg aan de Erasmus Universiteit. </a:t>
            </a:r>
          </a:p>
          <a:p>
            <a:pPr marL="171450" indent="-171450" fontAlgn="base">
              <a:buFontTx/>
              <a:buChar char="-"/>
            </a:pPr>
            <a:r>
              <a:rPr lang="nl-NL" sz="1200" b="0" i="0" kern="1200" dirty="0" smtClean="0">
                <a:solidFill>
                  <a:schemeClr val="tx1"/>
                </a:solidFill>
                <a:effectLst/>
                <a:latin typeface="+mn-lt"/>
                <a:ea typeface="+mn-ea"/>
                <a:cs typeface="+mn-cs"/>
              </a:rPr>
              <a:t>Uit zijn onderzoek blijkt dat 50 procent van de totale ziektelast „vermijdbaar” is, omdat die is toe te schrijven aan „bekende gedrags- en omgevingsfactoren die in theorie zouden kunnen worden weggenomen”. </a:t>
            </a:r>
          </a:p>
          <a:p>
            <a:pPr marL="171450" indent="-171450" fontAlgn="base">
              <a:buFontTx/>
              <a:buChar char="-"/>
            </a:pPr>
            <a:r>
              <a:rPr lang="nl-NL" sz="1200" b="0" i="0" kern="1200" dirty="0" smtClean="0">
                <a:solidFill>
                  <a:schemeClr val="tx1"/>
                </a:solidFill>
                <a:effectLst/>
                <a:latin typeface="+mn-lt"/>
                <a:ea typeface="+mn-ea"/>
                <a:cs typeface="+mn-cs"/>
              </a:rPr>
              <a:t>Binnen die 50 procent vallen ook aspecten van de leefstijl</a:t>
            </a:r>
          </a:p>
          <a:p>
            <a:pPr marL="0" indent="0" fontAlgn="base">
              <a:buFontTx/>
              <a:buNone/>
            </a:pPr>
            <a:endParaRPr lang="nl-NL" sz="1200" b="0" i="0" kern="1200" dirty="0" smtClean="0">
              <a:solidFill>
                <a:schemeClr val="tx1"/>
              </a:solidFill>
              <a:effectLst/>
              <a:latin typeface="+mn-lt"/>
              <a:ea typeface="+mn-ea"/>
              <a:cs typeface="+mn-cs"/>
            </a:endParaRPr>
          </a:p>
          <a:p>
            <a:pPr marL="0" indent="0" fontAlgn="base">
              <a:buFont typeface="Wingdings" panose="05000000000000000000" pitchFamily="2" charset="2"/>
              <a:buNone/>
            </a:pPr>
            <a:endParaRPr lang="nl-NL" sz="1200" b="0" i="0" kern="1200" dirty="0" smtClean="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10"/>
          </p:nvPr>
        </p:nvSpPr>
        <p:spPr/>
        <p:txBody>
          <a:bodyPr/>
          <a:lstStyle/>
          <a:p>
            <a:fld id="{61C6042D-DDCD-42C8-8A68-45EBA7A19272}" type="slidenum">
              <a:rPr lang="en-US" smtClean="0"/>
              <a:t>6</a:t>
            </a:fld>
            <a:endParaRPr lang="en-US"/>
          </a:p>
        </p:txBody>
      </p:sp>
    </p:spTree>
    <p:extLst>
      <p:ext uri="{BB962C8B-B14F-4D97-AF65-F5344CB8AC3E}">
        <p14:creationId xmlns:p14="http://schemas.microsoft.com/office/powerpoint/2010/main" val="1470841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Zie VTV document (RIVM, 2018)  voor meer informatie over Gedrag</a:t>
            </a:r>
            <a:r>
              <a:rPr lang="nl-NL" dirty="0" smtClean="0">
                <a:sym typeface="Wingdings" panose="05000000000000000000" pitchFamily="2" charset="2"/>
              </a:rPr>
              <a:t> leefstijl en gedrag – VTV wordt iedere 4 jaar herzien- analyse van epidemiologie ( stap 1 IM)</a:t>
            </a:r>
          </a:p>
          <a:p>
            <a:r>
              <a:rPr lang="nl-NL" dirty="0" smtClean="0">
                <a:sym typeface="Wingdings" panose="05000000000000000000" pitchFamily="2" charset="2"/>
              </a:rPr>
              <a:t>Persoonsgebonden- endogeen/biologisch</a:t>
            </a:r>
          </a:p>
          <a:p>
            <a:r>
              <a:rPr lang="nl-NL" dirty="0" smtClean="0">
                <a:sym typeface="Wingdings" panose="05000000000000000000" pitchFamily="2" charset="2"/>
              </a:rPr>
              <a:t>Arbeid exogeen </a:t>
            </a:r>
          </a:p>
          <a:p>
            <a:r>
              <a:rPr lang="nl-NL" dirty="0" smtClean="0">
                <a:sym typeface="Wingdings" panose="05000000000000000000" pitchFamily="2" charset="2"/>
              </a:rPr>
              <a:t>Milieu exogeen</a:t>
            </a:r>
          </a:p>
          <a:p>
            <a:endParaRPr lang="nl-NL" dirty="0" smtClean="0">
              <a:sym typeface="Wingdings" panose="05000000000000000000" pitchFamily="2" charset="2"/>
            </a:endParaRPr>
          </a:p>
          <a:p>
            <a:r>
              <a:rPr lang="nl-NL" sz="1200" b="1" i="0" kern="1200" dirty="0" smtClean="0">
                <a:solidFill>
                  <a:schemeClr val="tx1"/>
                </a:solidFill>
                <a:effectLst/>
                <a:latin typeface="+mn-lt"/>
                <a:ea typeface="+mn-ea"/>
                <a:cs typeface="+mn-cs"/>
              </a:rPr>
              <a:t>Leefstijl én leefomgeving hebben invloed op gezondheid</a:t>
            </a:r>
            <a:r>
              <a:rPr lang="nl-NL" dirty="0" smtClean="0"/>
              <a:t/>
            </a:r>
            <a:br>
              <a:rPr lang="nl-NL" dirty="0" smtClean="0"/>
            </a:br>
            <a:r>
              <a:rPr lang="nl-NL" sz="1200" b="0" i="0" kern="1200" dirty="0" smtClean="0">
                <a:solidFill>
                  <a:schemeClr val="tx1"/>
                </a:solidFill>
                <a:effectLst/>
                <a:latin typeface="+mn-lt"/>
                <a:ea typeface="+mn-ea"/>
                <a:cs typeface="+mn-cs"/>
              </a:rPr>
              <a:t>Op het gebied van leefstijl zijn er zowel gunstige als ongunstige toekomstige ontwikkelingen. </a:t>
            </a:r>
          </a:p>
          <a:p>
            <a:pPr marL="171450" indent="-171450">
              <a:buFont typeface="Wingdings" panose="05000000000000000000" pitchFamily="2" charset="2"/>
              <a:buChar char="à"/>
            </a:pPr>
            <a:r>
              <a:rPr lang="nl-NL" sz="1200" b="0" i="0" kern="1200" dirty="0" smtClean="0">
                <a:solidFill>
                  <a:schemeClr val="tx1"/>
                </a:solidFill>
                <a:effectLst/>
                <a:latin typeface="+mn-lt"/>
                <a:ea typeface="+mn-ea"/>
                <a:cs typeface="+mn-cs"/>
              </a:rPr>
              <a:t>Minder mensen roken en meer mensen bewegen. </a:t>
            </a:r>
          </a:p>
          <a:p>
            <a:pPr marL="171450" indent="-171450">
              <a:buFont typeface="Wingdings" panose="05000000000000000000" pitchFamily="2" charset="2"/>
              <a:buChar char="à"/>
            </a:pPr>
            <a:r>
              <a:rPr lang="nl-NL" sz="1200" b="0" i="0" kern="1200" dirty="0" smtClean="0">
                <a:solidFill>
                  <a:schemeClr val="tx1"/>
                </a:solidFill>
                <a:effectLst/>
                <a:latin typeface="+mn-lt"/>
                <a:ea typeface="+mn-ea"/>
                <a:cs typeface="+mn-cs"/>
              </a:rPr>
              <a:t>Daar staat tegenover dat meer mensen te zwaar zijn. Ongezond gedrag is verantwoordelijk voor bijna 20 procent van de ziektelast. </a:t>
            </a:r>
          </a:p>
          <a:p>
            <a:pPr marL="171450" indent="-171450">
              <a:buFont typeface="Wingdings" panose="05000000000000000000" pitchFamily="2" charset="2"/>
              <a:buChar char="à"/>
            </a:pPr>
            <a:r>
              <a:rPr lang="nl-NL" sz="1200" b="0" i="0" kern="1200" dirty="0" smtClean="0">
                <a:solidFill>
                  <a:schemeClr val="tx1"/>
                </a:solidFill>
                <a:effectLst/>
                <a:latin typeface="+mn-lt"/>
                <a:ea typeface="+mn-ea"/>
                <a:cs typeface="+mn-cs"/>
              </a:rPr>
              <a:t>Roken is hiervan de belangrijkste oorzaak. </a:t>
            </a:r>
          </a:p>
          <a:p>
            <a:pPr marL="171450" indent="-171450">
              <a:buFont typeface="Wingdings" panose="05000000000000000000" pitchFamily="2" charset="2"/>
              <a:buChar char="à"/>
            </a:pPr>
            <a:r>
              <a:rPr lang="nl-NL" sz="1200" b="0" i="0" kern="1200" dirty="0" smtClean="0">
                <a:solidFill>
                  <a:schemeClr val="tx1"/>
                </a:solidFill>
                <a:effectLst/>
                <a:latin typeface="+mn-lt"/>
                <a:ea typeface="+mn-ea"/>
                <a:cs typeface="+mn-cs"/>
              </a:rPr>
              <a:t>Een ongezond binnen- en buitenmilieu veroorzaakt 4 procent van de ziektelast, met luchtverontreiniging als de belangrijkste oorzaak. </a:t>
            </a:r>
          </a:p>
          <a:p>
            <a:pPr marL="171450" indent="-171450">
              <a:buFont typeface="Wingdings" panose="05000000000000000000" pitchFamily="2" charset="2"/>
              <a:buChar char="à"/>
            </a:pPr>
            <a:r>
              <a:rPr lang="nl-NL" sz="1200" b="0" i="0" kern="1200" dirty="0" smtClean="0">
                <a:solidFill>
                  <a:schemeClr val="tx1"/>
                </a:solidFill>
                <a:effectLst/>
                <a:latin typeface="+mn-lt"/>
                <a:ea typeface="+mn-ea"/>
                <a:cs typeface="+mn-cs"/>
              </a:rPr>
              <a:t>Ongezonde arbeidsomstandigheden veroorzaken bijna 5 procent van de ziektelast. Deze ontwikkelingen zijn niet voor alle bevolkingsgroepen hetzelfde. </a:t>
            </a:r>
          </a:p>
          <a:p>
            <a:pPr marL="171450" indent="-171450">
              <a:buFont typeface="Wingdings" panose="05000000000000000000" pitchFamily="2" charset="2"/>
              <a:buChar char="à"/>
            </a:pPr>
            <a:r>
              <a:rPr lang="nl-NL" sz="1200" b="0" i="0" kern="1200" dirty="0" smtClean="0">
                <a:solidFill>
                  <a:schemeClr val="tx1"/>
                </a:solidFill>
                <a:effectLst/>
                <a:latin typeface="+mn-lt"/>
                <a:ea typeface="+mn-ea"/>
                <a:cs typeface="+mn-cs"/>
              </a:rPr>
              <a:t>Roken daalt harder bij mensen met een hoge sociaaleconomische status, en ernstig overgewicht stijgt harder bij degenen die een lage sociaaleconomische status hebben.</a:t>
            </a:r>
          </a:p>
          <a:p>
            <a:pPr marL="171450" indent="-171450">
              <a:buFont typeface="Wingdings" panose="05000000000000000000" pitchFamily="2" charset="2"/>
              <a:buChar char="à"/>
            </a:pPr>
            <a:endParaRPr lang="nl-NL" sz="1200" b="0" i="0" kern="1200" dirty="0" smtClean="0">
              <a:solidFill>
                <a:schemeClr val="tx1"/>
              </a:solidFill>
              <a:effectLst/>
              <a:latin typeface="+mn-lt"/>
              <a:ea typeface="+mn-ea"/>
              <a:cs typeface="+mn-cs"/>
            </a:endParaRPr>
          </a:p>
          <a:p>
            <a:pPr marL="0" indent="0">
              <a:buFont typeface="Wingdings" panose="05000000000000000000" pitchFamily="2" charset="2"/>
              <a:buNone/>
            </a:pPr>
            <a:r>
              <a:rPr lang="nl-NL" b="1" dirty="0" smtClean="0"/>
              <a:t>Gezondheid wordt bepaald door een veelheid aan factoren</a:t>
            </a:r>
          </a:p>
          <a:p>
            <a:pPr marL="0" indent="0">
              <a:buFont typeface="Wingdings" panose="05000000000000000000" pitchFamily="2" charset="2"/>
              <a:buNone/>
            </a:pPr>
            <a:r>
              <a:rPr lang="nl-NL" dirty="0" smtClean="0"/>
              <a:t>Onze gezondheid wordt beïnvloed door roken, overgewicht en alcoholgebruik, maar ook door veel andere leefstijlfactoren zoals bewegen, voeding en het hebben van een hoge bloeddruk. Om de impact van leefstijlfactoren op de volksgezondheid in kaart te brengen, kan gekeken worden naar hoeveel verlies aan levensjaren zij veroorzaken door vroegtijdige sterfte, en hoeveel verlies aan gezonde levensjaren door ziekte. Roken is dan verantwoordelijk voor het meeste verlies aan jaren, met 1,5 jaar door vroegtijdige sterfte en nog eens bijna 1 jaar door ziekte. Door ongezonde voeding verliezen we in totaal ruim twee jaar. Naast de leefstijlfactoren zijn ook de sociale en fysieke leefomgeving van belang. Door luchtverontreiniging verliezen we bijna 1 jaar, en ook de gezondheidsgevolgen van arbeid leiden tot 1 jaar verlies. Gedrag, leefstijl en de omgeving waarin we wonen, werken en leren beïnvloeden onze gezondheid dus in belangrijke mate. De factoren die wat verder afstaan van het individu, maar wel invloed hebben op gezondheid, worden wel de bredere determinanten van gezondheid genoemd (zie ook de Themaverkenning over Bredere determinanten van gezondheid).</a:t>
            </a:r>
            <a:endParaRPr lang="nl-NL" dirty="0"/>
          </a:p>
        </p:txBody>
      </p:sp>
      <p:sp>
        <p:nvSpPr>
          <p:cNvPr id="4" name="Tijdelijke aanduiding voor dianummer 3"/>
          <p:cNvSpPr>
            <a:spLocks noGrp="1"/>
          </p:cNvSpPr>
          <p:nvPr>
            <p:ph type="sldNum" sz="quarter" idx="10"/>
          </p:nvPr>
        </p:nvSpPr>
        <p:spPr/>
        <p:txBody>
          <a:bodyPr/>
          <a:lstStyle/>
          <a:p>
            <a:fld id="{61C6042D-DDCD-42C8-8A68-45EBA7A19272}" type="slidenum">
              <a:rPr lang="en-US" smtClean="0"/>
              <a:t>7</a:t>
            </a:fld>
            <a:endParaRPr lang="en-US"/>
          </a:p>
        </p:txBody>
      </p:sp>
    </p:spTree>
    <p:extLst>
      <p:ext uri="{BB962C8B-B14F-4D97-AF65-F5344CB8AC3E}">
        <p14:creationId xmlns:p14="http://schemas.microsoft.com/office/powerpoint/2010/main" val="541943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Gezonder maar ook ongezonder gedrag</a:t>
            </a:r>
          </a:p>
          <a:p>
            <a:r>
              <a:rPr lang="nl-NL" dirty="0" smtClean="0"/>
              <a:t>Op het gebied van leefstijl zijn er zowel gunstige als ongunstige toekomstige ontwikkelingen. Een positieve ontwikkeling is dat de </a:t>
            </a:r>
            <a:r>
              <a:rPr lang="nl-NL" b="1" dirty="0" smtClean="0"/>
              <a:t>dalende trend in roken doorzet. </a:t>
            </a:r>
            <a:r>
              <a:rPr lang="nl-NL" dirty="0" smtClean="0"/>
              <a:t>Het percentage volwassen rokers daalt van </a:t>
            </a:r>
            <a:r>
              <a:rPr lang="nl-NL" b="1" dirty="0" smtClean="0"/>
              <a:t>25 procent in 2015 naar 14 procent in 2040. </a:t>
            </a:r>
            <a:r>
              <a:rPr lang="nl-NL" dirty="0" smtClean="0"/>
              <a:t>Ook voldoen in de toekomst meer mensen aan de Nederlandse Norm Gezond Bewegen. </a:t>
            </a:r>
            <a:r>
              <a:rPr lang="nl-NL" b="1" dirty="0" smtClean="0"/>
              <a:t>Een ongunstige ontwikkeling is dat meer mensen overgewicht zullen hebben. </a:t>
            </a:r>
            <a:r>
              <a:rPr lang="nl-NL" dirty="0" smtClean="0"/>
              <a:t>Het percentage volwassen Nederlanders dat te zwaar is, stijgt van 49 procent in 2015 (6,6 miljoen mensen) naar 62 procent in 2040 (9,1 miljoen mensen).</a:t>
            </a:r>
          </a:p>
          <a:p>
            <a:endParaRPr lang="nl-NL" dirty="0" smtClean="0"/>
          </a:p>
          <a:p>
            <a:r>
              <a:rPr lang="nl-NL" dirty="0" smtClean="0"/>
              <a:t>Andere belangrijke leefstijlfactoren zijn </a:t>
            </a:r>
            <a:r>
              <a:rPr lang="nl-NL" b="1" dirty="0" smtClean="0"/>
              <a:t>alcoholgebruik, voeding en slaap. </a:t>
            </a:r>
            <a:r>
              <a:rPr lang="nl-NL" dirty="0" smtClean="0"/>
              <a:t>Momenteel drinkt 9 procent van de volwassen Nederlanders overmatig. Maar heel weinig mensen eten volledig volgens de Richtlijnen Gezonde Voeding. Wel is de dalende trend in groente- en fruitconsumptie de laatste jaren gestabiliseerd. Onze slaapduur is de afgelopen 25 jaar niet veranderd. Er zijn geen gegevens over hoe de kwaliteit van onze slaap zich de afgelopen jaren heeft ontwikkeld. Wel geeft 1 op de 5 Nederlanders aan slaapproblemen te hebben. Dit kan naast problemen met dagelijks functioneren ook negatieve effecten hebben op gezondheid. De toekomstige ontwikkeling van deze leefstijlfactoren is onzeker.</a:t>
            </a:r>
          </a:p>
          <a:p>
            <a:endParaRPr lang="nl-NL" dirty="0" smtClean="0"/>
          </a:p>
          <a:p>
            <a:r>
              <a:rPr lang="nl-NL" dirty="0" smtClean="0"/>
              <a:t>Deze ontwikkelingen zijn niet voor alle bevolkingsgroepen hetzelfde. Zo is het percentage rokers onder mensen met een lage sociaaleconomische status in 2040 bijna drie keer zo groot als onder mensen met een hoge sociaaleconomische status. Overgewicht neemt toe in alle sociaaleconomische groepen, maar ernstig overgewicht stijgt harder bij mensen met een lage sociaaleconomische status.</a:t>
            </a:r>
          </a:p>
          <a:p>
            <a:endParaRPr lang="nl-NL" dirty="0" smtClean="0"/>
          </a:p>
          <a:p>
            <a:r>
              <a:rPr lang="nl-NL" b="1" dirty="0" smtClean="0"/>
              <a:t>Bij ruim een op de tien Nederlanders combinatie van roken, drinken en/of overgewicht</a:t>
            </a:r>
          </a:p>
          <a:p>
            <a:r>
              <a:rPr lang="nl-NL" dirty="0" smtClean="0"/>
              <a:t>Ongeveer 38 procent van de volwassen Nederlanders rookt niet, drinkt niet overmatig en is niet te zwaar. Bij iets minder dan de helft komt één van deze risicofactoren voor. Hierbij is overgewicht met bijna 37 procent veruit de meest voorkomende leefstijlfactor. Driekwart van de mensen met overgewicht heeft geen van de twee andere risicofactoren. Roken en alcohol komen verhoudingsgewijs vaker in combinatie met de andere leefstijlfactoren voor. In totaal komen bij 12 procent van de bevolking twee van deze drie risicofactoren samen voor, en iets meer dan 1 procent rookt, drinkt overmatig én is te zwaar (zie figuur).</a:t>
            </a:r>
          </a:p>
          <a:p>
            <a:endParaRPr lang="nl-NL" dirty="0"/>
          </a:p>
        </p:txBody>
      </p:sp>
      <p:sp>
        <p:nvSpPr>
          <p:cNvPr id="4" name="Tijdelijke aanduiding voor dianummer 3"/>
          <p:cNvSpPr>
            <a:spLocks noGrp="1"/>
          </p:cNvSpPr>
          <p:nvPr>
            <p:ph type="sldNum" sz="quarter" idx="10"/>
          </p:nvPr>
        </p:nvSpPr>
        <p:spPr/>
        <p:txBody>
          <a:bodyPr/>
          <a:lstStyle/>
          <a:p>
            <a:fld id="{61C6042D-DDCD-42C8-8A68-45EBA7A19272}" type="slidenum">
              <a:rPr lang="en-US" smtClean="0"/>
              <a:t>8</a:t>
            </a:fld>
            <a:endParaRPr lang="en-US"/>
          </a:p>
        </p:txBody>
      </p:sp>
    </p:spTree>
    <p:extLst>
      <p:ext uri="{BB962C8B-B14F-4D97-AF65-F5344CB8AC3E}">
        <p14:creationId xmlns:p14="http://schemas.microsoft.com/office/powerpoint/2010/main" val="3258118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1C6042D-DDCD-42C8-8A68-45EBA7A19272}" type="slidenum">
              <a:rPr lang="en-US" smtClean="0"/>
              <a:t>9</a:t>
            </a:fld>
            <a:endParaRPr lang="en-US"/>
          </a:p>
        </p:txBody>
      </p:sp>
    </p:spTree>
    <p:extLst>
      <p:ext uri="{BB962C8B-B14F-4D97-AF65-F5344CB8AC3E}">
        <p14:creationId xmlns:p14="http://schemas.microsoft.com/office/powerpoint/2010/main" val="877368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smtClean="0">
                <a:solidFill>
                  <a:schemeClr val="tx1"/>
                </a:solidFill>
                <a:effectLst/>
                <a:latin typeface="+mn-lt"/>
                <a:ea typeface="+mn-ea"/>
                <a:cs typeface="+mn-cs"/>
              </a:rPr>
              <a:t>Onder het motto 'voorkomen is beter dan genezen' zijn artsen van het UMCG gestart met een Leefstijlwijzer. De Leefstijlwijzer is een balie in de polikliniek waar een leefstijladvies op maat wordt </a:t>
            </a:r>
            <a:endParaRPr lang="nl-NL" dirty="0"/>
          </a:p>
        </p:txBody>
      </p:sp>
      <p:sp>
        <p:nvSpPr>
          <p:cNvPr id="4" name="Tijdelijke aanduiding voor dianummer 3"/>
          <p:cNvSpPr>
            <a:spLocks noGrp="1"/>
          </p:cNvSpPr>
          <p:nvPr>
            <p:ph type="sldNum" sz="quarter" idx="10"/>
          </p:nvPr>
        </p:nvSpPr>
        <p:spPr/>
        <p:txBody>
          <a:bodyPr/>
          <a:lstStyle/>
          <a:p>
            <a:fld id="{61C6042D-DDCD-42C8-8A68-45EBA7A19272}" type="slidenum">
              <a:rPr lang="en-US" smtClean="0"/>
              <a:t>10</a:t>
            </a:fld>
            <a:endParaRPr lang="en-US"/>
          </a:p>
        </p:txBody>
      </p:sp>
    </p:spTree>
    <p:extLst>
      <p:ext uri="{BB962C8B-B14F-4D97-AF65-F5344CB8AC3E}">
        <p14:creationId xmlns:p14="http://schemas.microsoft.com/office/powerpoint/2010/main" val="2793319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err="1" smtClean="0">
                <a:solidFill>
                  <a:schemeClr val="tx1"/>
                </a:solidFill>
                <a:latin typeface="+mn-lt"/>
                <a:ea typeface="+mn-ea"/>
                <a:cs typeface="+mn-cs"/>
              </a:rPr>
              <a:t>Wie</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kan</a:t>
            </a:r>
            <a:r>
              <a:rPr lang="en-US" sz="1200" b="1" i="0" u="none" strike="noStrike" kern="1200" baseline="0" dirty="0" smtClean="0">
                <a:solidFill>
                  <a:schemeClr val="tx1"/>
                </a:solidFill>
                <a:latin typeface="+mn-lt"/>
                <a:ea typeface="+mn-ea"/>
                <a:cs typeface="+mn-cs"/>
              </a:rPr>
              <a:t> de </a:t>
            </a:r>
            <a:r>
              <a:rPr lang="en-US" sz="1200" b="1" i="0" u="none" strike="noStrike" kern="1200" baseline="0" dirty="0" err="1" smtClean="0">
                <a:solidFill>
                  <a:schemeClr val="tx1"/>
                </a:solidFill>
                <a:latin typeface="+mn-lt"/>
                <a:ea typeface="+mn-ea"/>
                <a:cs typeface="+mn-cs"/>
              </a:rPr>
              <a:t>verschillende</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determinanten</a:t>
            </a:r>
            <a:r>
              <a:rPr lang="en-US" sz="1200" b="1" i="0" u="none" strike="noStrike" kern="1200" baseline="0" dirty="0" smtClean="0">
                <a:solidFill>
                  <a:schemeClr val="tx1"/>
                </a:solidFill>
                <a:latin typeface="+mn-lt"/>
                <a:ea typeface="+mn-ea"/>
                <a:cs typeface="+mn-cs"/>
              </a:rPr>
              <a:t> nog </a:t>
            </a:r>
            <a:r>
              <a:rPr lang="en-US" sz="1200" b="1" i="0" u="none" strike="noStrike" kern="1200" baseline="0" dirty="0" err="1" smtClean="0">
                <a:solidFill>
                  <a:schemeClr val="tx1"/>
                </a:solidFill>
                <a:latin typeface="+mn-lt"/>
                <a:ea typeface="+mn-ea"/>
                <a:cs typeface="+mn-cs"/>
              </a:rPr>
              <a:t>uitleggen</a:t>
            </a:r>
            <a:r>
              <a:rPr lang="en-US" sz="1200" b="1" i="0" u="none" strike="noStrike" kern="1200" baseline="0" dirty="0" smtClean="0">
                <a:solidFill>
                  <a:schemeClr val="tx1"/>
                </a:solidFill>
                <a:latin typeface="+mn-lt"/>
                <a:ea typeface="+mn-ea"/>
                <a:cs typeface="+mn-cs"/>
              </a:rPr>
              <a:t>?</a:t>
            </a:r>
          </a:p>
          <a:p>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Lalonde</a:t>
            </a:r>
            <a:r>
              <a:rPr lang="en-US" sz="1200" b="0" i="0" u="none" strike="noStrike" kern="1200" baseline="0" dirty="0" smtClean="0">
                <a:solidFill>
                  <a:schemeClr val="tx1"/>
                </a:solidFill>
                <a:latin typeface="+mn-lt"/>
                <a:ea typeface="+mn-ea"/>
                <a:cs typeface="+mn-cs"/>
              </a:rPr>
              <a:t> 1974, </a:t>
            </a:r>
            <a:r>
              <a:rPr lang="en-US" sz="1200" b="0" i="0" u="none" strike="noStrike" kern="1200" baseline="0" dirty="0" err="1" smtClean="0">
                <a:solidFill>
                  <a:schemeClr val="tx1"/>
                </a:solidFill>
                <a:latin typeface="+mn-lt"/>
                <a:ea typeface="+mn-ea"/>
                <a:cs typeface="+mn-cs"/>
              </a:rPr>
              <a:t>een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Canadese</a:t>
            </a:r>
            <a:r>
              <a:rPr lang="en-US" sz="1200" b="0" i="0" u="none" strike="noStrike" kern="1200" baseline="0" dirty="0" smtClean="0">
                <a:solidFill>
                  <a:schemeClr val="tx1"/>
                </a:solidFill>
                <a:latin typeface="+mn-lt"/>
                <a:ea typeface="+mn-ea"/>
                <a:cs typeface="+mn-cs"/>
              </a:rPr>
              <a:t> Minister </a:t>
            </a:r>
            <a:r>
              <a:rPr lang="nl-NL" sz="1200" b="0" i="0" u="none" strike="noStrike" kern="1200" baseline="0" dirty="0" smtClean="0">
                <a:solidFill>
                  <a:schemeClr val="tx1"/>
                </a:solidFill>
                <a:latin typeface="+mn-lt"/>
                <a:ea typeface="+mn-ea"/>
                <a:cs typeface="+mn-cs"/>
              </a:rPr>
              <a:t>van Gezondheid en Welzijn. Volgens </a:t>
            </a:r>
            <a:r>
              <a:rPr lang="nl-NL" sz="1200" b="0" i="0" u="none" strike="noStrike" kern="1200" baseline="0" dirty="0" err="1" smtClean="0">
                <a:solidFill>
                  <a:schemeClr val="tx1"/>
                </a:solidFill>
                <a:latin typeface="+mn-lt"/>
                <a:ea typeface="+mn-ea"/>
                <a:cs typeface="+mn-cs"/>
              </a:rPr>
              <a:t>Lalonde</a:t>
            </a:r>
            <a:r>
              <a:rPr lang="nl-NL" sz="1200" b="0" i="0" u="none" strike="noStrike" kern="1200" baseline="0" dirty="0" smtClean="0">
                <a:solidFill>
                  <a:schemeClr val="tx1"/>
                </a:solidFill>
                <a:latin typeface="+mn-lt"/>
                <a:ea typeface="+mn-ea"/>
                <a:cs typeface="+mn-cs"/>
              </a:rPr>
              <a:t> wordt gezondheid van mensen bepaald door</a:t>
            </a:r>
          </a:p>
          <a:p>
            <a:r>
              <a:rPr lang="en-US" sz="1200" b="0" i="0" u="none" strike="noStrike" kern="1200" baseline="0" dirty="0" err="1" smtClean="0">
                <a:solidFill>
                  <a:schemeClr val="tx1"/>
                </a:solidFill>
                <a:latin typeface="+mn-lt"/>
                <a:ea typeface="+mn-ea"/>
                <a:cs typeface="+mn-cs"/>
              </a:rPr>
              <a:t>vier</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factoren</a:t>
            </a:r>
            <a:r>
              <a:rPr lang="en-US" sz="1200" b="0"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Voor</a:t>
            </a:r>
            <a:r>
              <a:rPr lang="en-US" sz="1200" b="1" i="0" u="none" strike="noStrike" kern="1200" baseline="0" dirty="0" smtClean="0">
                <a:solidFill>
                  <a:schemeClr val="tx1"/>
                </a:solidFill>
                <a:latin typeface="+mn-lt"/>
                <a:ea typeface="+mn-ea"/>
                <a:cs typeface="+mn-cs"/>
              </a:rPr>
              <a:t> </a:t>
            </a:r>
            <a:r>
              <a:rPr lang="en-US" sz="1200" b="1" i="0" u="none" strike="noStrike" kern="1200" baseline="0" dirty="0" err="1" smtClean="0">
                <a:solidFill>
                  <a:schemeClr val="tx1"/>
                </a:solidFill>
                <a:latin typeface="+mn-lt"/>
                <a:ea typeface="+mn-ea"/>
                <a:cs typeface="+mn-cs"/>
              </a:rPr>
              <a:t>groepen</a:t>
            </a:r>
            <a:endParaRPr lang="en-US" sz="1200" b="1" i="0" u="none" strike="noStrike" kern="1200" baseline="0" dirty="0" smtClean="0">
              <a:solidFill>
                <a:schemeClr val="tx1"/>
              </a:solidFill>
              <a:latin typeface="+mn-lt"/>
              <a:ea typeface="+mn-ea"/>
              <a:cs typeface="+mn-cs"/>
            </a:endParaRPr>
          </a:p>
          <a:p>
            <a:r>
              <a:rPr lang="nl-NL" sz="1200" b="0" i="0" u="none" strike="noStrike" kern="1200" baseline="0" dirty="0" smtClean="0">
                <a:solidFill>
                  <a:schemeClr val="tx1"/>
                </a:solidFill>
                <a:latin typeface="+mn-lt"/>
                <a:ea typeface="+mn-ea"/>
                <a:cs typeface="+mn-cs"/>
              </a:rPr>
              <a:t>• </a:t>
            </a:r>
            <a:r>
              <a:rPr lang="nl-NL" sz="1200" b="1" i="0" u="none" strike="noStrike" kern="1200" baseline="0" dirty="0" smtClean="0">
                <a:solidFill>
                  <a:schemeClr val="tx1"/>
                </a:solidFill>
                <a:latin typeface="+mn-lt"/>
                <a:ea typeface="+mn-ea"/>
                <a:cs typeface="+mn-cs"/>
              </a:rPr>
              <a:t>Biologische of genetische aanleg</a:t>
            </a:r>
            <a:r>
              <a:rPr lang="nl-NL" sz="1200" b="0" i="0" u="none" strike="noStrike" kern="1200" baseline="0" dirty="0" smtClean="0">
                <a:solidFill>
                  <a:schemeClr val="tx1"/>
                </a:solidFill>
                <a:latin typeface="+mn-lt"/>
                <a:ea typeface="+mn-ea"/>
                <a:cs typeface="+mn-cs"/>
              </a:rPr>
              <a:t>, bijvoorbeeld erfelijkheid, geslacht, leeftijd;</a:t>
            </a:r>
          </a:p>
          <a:p>
            <a:r>
              <a:rPr lang="nl-NL" sz="1200" b="0" i="0" u="none" strike="noStrike" kern="1200" baseline="0" dirty="0" smtClean="0">
                <a:solidFill>
                  <a:schemeClr val="tx1"/>
                </a:solidFill>
                <a:latin typeface="+mn-lt"/>
                <a:ea typeface="+mn-ea"/>
                <a:cs typeface="+mn-cs"/>
              </a:rPr>
              <a:t>• L</a:t>
            </a:r>
            <a:r>
              <a:rPr lang="nl-NL" sz="1200" b="1" i="0" u="none" strike="noStrike" kern="1200" baseline="0" dirty="0" smtClean="0">
                <a:solidFill>
                  <a:schemeClr val="tx1"/>
                </a:solidFill>
                <a:latin typeface="+mn-lt"/>
                <a:ea typeface="+mn-ea"/>
                <a:cs typeface="+mn-cs"/>
              </a:rPr>
              <a:t>eefstij</a:t>
            </a:r>
            <a:r>
              <a:rPr lang="nl-NL" sz="1200" b="0" i="0" u="none" strike="noStrike" kern="1200" baseline="0" dirty="0" smtClean="0">
                <a:solidFill>
                  <a:schemeClr val="tx1"/>
                </a:solidFill>
                <a:latin typeface="+mn-lt"/>
                <a:ea typeface="+mn-ea"/>
                <a:cs typeface="+mn-cs"/>
              </a:rPr>
              <a:t>l, bijvoorbeeld voedingsgewoonten, beweegpatroon, alcoholgedrag, hygiëne;  kennis, houding, gedrag </a:t>
            </a:r>
          </a:p>
          <a:p>
            <a:r>
              <a:rPr lang="nl-NL" sz="1200" b="1" i="0" u="none" strike="noStrike" kern="1200" baseline="0" dirty="0" smtClean="0">
                <a:solidFill>
                  <a:schemeClr val="tx1"/>
                </a:solidFill>
                <a:latin typeface="+mn-lt"/>
                <a:ea typeface="+mn-ea"/>
                <a:cs typeface="+mn-cs"/>
              </a:rPr>
              <a:t>• Sociale en fysieke omgeving</a:t>
            </a:r>
            <a:r>
              <a:rPr lang="nl-NL" sz="1200" b="0" i="0" u="none" strike="noStrike" kern="1200" baseline="0" dirty="0" smtClean="0">
                <a:solidFill>
                  <a:schemeClr val="tx1"/>
                </a:solidFill>
                <a:latin typeface="+mn-lt"/>
                <a:ea typeface="+mn-ea"/>
                <a:cs typeface="+mn-cs"/>
              </a:rPr>
              <a:t>, bijvoorbeeld sociale relaties, familie en vrienden werk en wonen </a:t>
            </a:r>
          </a:p>
          <a:p>
            <a:r>
              <a:rPr lang="nl-NL" sz="1200" b="0" i="0" u="none" strike="noStrike" kern="1200" baseline="0" dirty="0" smtClean="0">
                <a:solidFill>
                  <a:schemeClr val="tx1"/>
                </a:solidFill>
                <a:latin typeface="+mn-lt"/>
                <a:ea typeface="+mn-ea"/>
                <a:cs typeface="+mn-cs"/>
              </a:rPr>
              <a:t>• </a:t>
            </a:r>
            <a:r>
              <a:rPr lang="nl-NL" sz="1200" b="1" i="0" u="none" strike="noStrike" kern="1200" baseline="0" dirty="0" smtClean="0">
                <a:solidFill>
                  <a:schemeClr val="tx1"/>
                </a:solidFill>
                <a:latin typeface="+mn-lt"/>
                <a:ea typeface="+mn-ea"/>
                <a:cs typeface="+mn-cs"/>
              </a:rPr>
              <a:t>Gezondheidszorg, </a:t>
            </a:r>
            <a:r>
              <a:rPr lang="nl-NL" sz="1200" b="0" i="0" u="none" strike="noStrike" kern="1200" baseline="0" dirty="0" smtClean="0">
                <a:solidFill>
                  <a:schemeClr val="tx1"/>
                </a:solidFill>
                <a:latin typeface="+mn-lt"/>
                <a:ea typeface="+mn-ea"/>
                <a:cs typeface="+mn-cs"/>
              </a:rPr>
              <a:t>bijvoorbeeld de organisatie, toegang en kwaliteit.</a:t>
            </a:r>
          </a:p>
          <a:p>
            <a:endParaRPr lang="en-US" dirty="0" smtClean="0"/>
          </a:p>
          <a:p>
            <a:r>
              <a:rPr lang="en-US" dirty="0" err="1" smtClean="0"/>
              <a:t>Gezondheidsdeterminant</a:t>
            </a:r>
            <a:r>
              <a:rPr lang="en-US" baseline="0" dirty="0" smtClean="0"/>
              <a:t> </a:t>
            </a:r>
            <a:r>
              <a:rPr lang="en-US" baseline="0" dirty="0" err="1" smtClean="0"/>
              <a:t>leefstij&amp;gedrag</a:t>
            </a:r>
            <a:r>
              <a:rPr lang="en-US" baseline="0" dirty="0" smtClean="0"/>
              <a:t> </a:t>
            </a:r>
            <a:r>
              <a:rPr lang="en-US" baseline="0" dirty="0" err="1" smtClean="0"/>
              <a:t>betreft</a:t>
            </a:r>
            <a:r>
              <a:rPr lang="en-US" baseline="0" dirty="0" smtClean="0"/>
              <a:t> </a:t>
            </a:r>
            <a:r>
              <a:rPr lang="en-US" baseline="0" dirty="0" err="1" smtClean="0"/>
              <a:t>allerlei</a:t>
            </a:r>
            <a:r>
              <a:rPr lang="en-US" baseline="0" dirty="0" smtClean="0"/>
              <a:t> </a:t>
            </a:r>
            <a:r>
              <a:rPr lang="en-US" baseline="0" dirty="0" err="1" smtClean="0"/>
              <a:t>gedragingen</a:t>
            </a:r>
            <a:r>
              <a:rPr lang="en-US" baseline="0" dirty="0" smtClean="0"/>
              <a:t> die </a:t>
            </a:r>
            <a:r>
              <a:rPr lang="en-US" baseline="0" dirty="0" err="1" smtClean="0"/>
              <a:t>een</a:t>
            </a:r>
            <a:r>
              <a:rPr lang="en-US" baseline="0" dirty="0" smtClean="0"/>
              <a:t> </a:t>
            </a:r>
            <a:r>
              <a:rPr lang="en-US" baseline="0" dirty="0" err="1" smtClean="0"/>
              <a:t>positieve</a:t>
            </a:r>
            <a:r>
              <a:rPr lang="en-US" baseline="0" dirty="0" smtClean="0"/>
              <a:t> of </a:t>
            </a:r>
            <a:r>
              <a:rPr lang="en-US" baseline="0" dirty="0" err="1" smtClean="0"/>
              <a:t>negatieve</a:t>
            </a:r>
            <a:r>
              <a:rPr lang="en-US" baseline="0" dirty="0" smtClean="0"/>
              <a:t> </a:t>
            </a:r>
            <a:r>
              <a:rPr lang="en-US" baseline="0" dirty="0" err="1" smtClean="0"/>
              <a:t>invloed</a:t>
            </a:r>
            <a:r>
              <a:rPr lang="en-US" baseline="0" dirty="0" smtClean="0"/>
              <a:t> </a:t>
            </a:r>
            <a:r>
              <a:rPr lang="en-US" baseline="0" dirty="0" err="1" smtClean="0"/>
              <a:t>hebben</a:t>
            </a:r>
            <a:r>
              <a:rPr lang="en-US" baseline="0" dirty="0" smtClean="0"/>
              <a:t> op </a:t>
            </a:r>
            <a:r>
              <a:rPr lang="en-US" baseline="0" dirty="0" err="1" smtClean="0"/>
              <a:t>gezondheid</a:t>
            </a:r>
            <a:r>
              <a:rPr lang="en-US" baseline="0" dirty="0" smtClean="0"/>
              <a:t> of </a:t>
            </a:r>
            <a:r>
              <a:rPr lang="en-US" baseline="0" dirty="0" err="1" smtClean="0"/>
              <a:t>een</a:t>
            </a:r>
            <a:r>
              <a:rPr lang="en-US" baseline="0" dirty="0" smtClean="0"/>
              <a:t> </a:t>
            </a:r>
            <a:r>
              <a:rPr lang="en-US" baseline="0" dirty="0" err="1" smtClean="0"/>
              <a:t>gezondheidsprobleem</a:t>
            </a:r>
            <a:endParaRPr lang="en-US" baseline="0" dirty="0" smtClean="0"/>
          </a:p>
          <a:p>
            <a:endParaRPr lang="en-US" baseline="0" dirty="0" smtClean="0"/>
          </a:p>
          <a:p>
            <a:r>
              <a:rPr lang="en-US" baseline="0" dirty="0" err="1" smtClean="0"/>
              <a:t>Gedragsverandering</a:t>
            </a:r>
            <a:r>
              <a:rPr lang="en-US" baseline="0" dirty="0" smtClean="0"/>
              <a:t> is </a:t>
            </a:r>
            <a:r>
              <a:rPr lang="en-US" baseline="0" dirty="0" err="1" smtClean="0"/>
              <a:t>een</a:t>
            </a:r>
            <a:r>
              <a:rPr lang="en-US" baseline="0" dirty="0" smtClean="0"/>
              <a:t> </a:t>
            </a:r>
            <a:r>
              <a:rPr lang="en-US" baseline="0" dirty="0" err="1" smtClean="0"/>
              <a:t>belangrijk</a:t>
            </a:r>
            <a:r>
              <a:rPr lang="en-US" baseline="0" dirty="0" smtClean="0"/>
              <a:t> </a:t>
            </a:r>
            <a:r>
              <a:rPr lang="en-US" baseline="0" dirty="0" err="1" smtClean="0"/>
              <a:t>middel</a:t>
            </a:r>
            <a:r>
              <a:rPr lang="en-US" baseline="0" dirty="0" smtClean="0"/>
              <a:t> om </a:t>
            </a:r>
            <a:r>
              <a:rPr lang="en-US" baseline="0" dirty="0" err="1" smtClean="0"/>
              <a:t>te</a:t>
            </a:r>
            <a:r>
              <a:rPr lang="en-US" baseline="0" dirty="0" smtClean="0"/>
              <a:t> </a:t>
            </a:r>
            <a:r>
              <a:rPr lang="en-US" baseline="0" dirty="0" err="1" smtClean="0"/>
              <a:t>komen</a:t>
            </a:r>
            <a:r>
              <a:rPr lang="en-US" baseline="0" dirty="0" smtClean="0"/>
              <a:t> tot </a:t>
            </a:r>
            <a:r>
              <a:rPr lang="en-US" baseline="0" dirty="0" err="1" smtClean="0"/>
              <a:t>een</a:t>
            </a:r>
            <a:r>
              <a:rPr lang="en-US" baseline="0" dirty="0" smtClean="0"/>
              <a:t> </a:t>
            </a:r>
            <a:r>
              <a:rPr lang="en-US" baseline="0" dirty="0" err="1" smtClean="0"/>
              <a:t>verbeterde</a:t>
            </a:r>
            <a:r>
              <a:rPr lang="en-US" baseline="0" dirty="0" smtClean="0"/>
              <a:t> </a:t>
            </a:r>
            <a:r>
              <a:rPr lang="en-US" baseline="0" dirty="0" err="1" smtClean="0"/>
              <a:t>gezondheid</a:t>
            </a:r>
            <a:r>
              <a:rPr lang="en-US" baseline="0" dirty="0" smtClean="0"/>
              <a:t> van </a:t>
            </a:r>
            <a:r>
              <a:rPr lang="en-US" baseline="0" dirty="0" err="1" smtClean="0"/>
              <a:t>mensen</a:t>
            </a:r>
            <a:r>
              <a:rPr lang="en-US" baseline="0" dirty="0" smtClean="0"/>
              <a:t> </a:t>
            </a:r>
            <a:r>
              <a:rPr lang="en-US" baseline="0" dirty="0" err="1" smtClean="0"/>
              <a:t>en</a:t>
            </a:r>
            <a:r>
              <a:rPr lang="en-US" baseline="0" dirty="0" smtClean="0"/>
              <a:t> tot </a:t>
            </a:r>
            <a:r>
              <a:rPr lang="en-US" baseline="0" dirty="0" err="1" smtClean="0"/>
              <a:t>afname</a:t>
            </a:r>
            <a:r>
              <a:rPr lang="en-US" baseline="0" dirty="0" smtClean="0"/>
              <a:t> van </a:t>
            </a:r>
            <a:r>
              <a:rPr lang="en-US" baseline="0" dirty="0" err="1" smtClean="0"/>
              <a:t>gezondheidsproblemen</a:t>
            </a:r>
            <a:endParaRPr lang="en-US" dirty="0"/>
          </a:p>
        </p:txBody>
      </p:sp>
      <p:sp>
        <p:nvSpPr>
          <p:cNvPr id="4" name="Slide Number Placeholder 3"/>
          <p:cNvSpPr>
            <a:spLocks noGrp="1"/>
          </p:cNvSpPr>
          <p:nvPr>
            <p:ph type="sldNum" sz="quarter" idx="10"/>
          </p:nvPr>
        </p:nvSpPr>
        <p:spPr/>
        <p:txBody>
          <a:bodyPr/>
          <a:lstStyle/>
          <a:p>
            <a:fld id="{61C6042D-DDCD-42C8-8A68-45EBA7A19272}" type="slidenum">
              <a:rPr lang="en-US" smtClean="0"/>
              <a:t>11</a:t>
            </a:fld>
            <a:endParaRPr lang="en-US"/>
          </a:p>
        </p:txBody>
      </p:sp>
    </p:spTree>
    <p:extLst>
      <p:ext uri="{BB962C8B-B14F-4D97-AF65-F5344CB8AC3E}">
        <p14:creationId xmlns:p14="http://schemas.microsoft.com/office/powerpoint/2010/main" val="3521800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strike="noStrike" baseline="0" dirty="0" smtClean="0">
              <a:effectLst/>
            </a:endParaRPr>
          </a:p>
          <a:p>
            <a:r>
              <a:rPr lang="en-US" b="1" strike="noStrike" baseline="0" dirty="0" err="1" smtClean="0">
                <a:effectLst/>
              </a:rPr>
              <a:t>Gezondheidsvaardigheden</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zijn</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vaardigheden</a:t>
            </a:r>
            <a:r>
              <a:rPr lang="en-US" b="0" strike="noStrike" baseline="0" dirty="0" smtClean="0">
                <a:effectLst/>
                <a:sym typeface="Wingdings" panose="05000000000000000000" pitchFamily="2" charset="2"/>
              </a:rPr>
              <a:t> van </a:t>
            </a:r>
            <a:r>
              <a:rPr lang="en-US" b="0" strike="noStrike" baseline="0" dirty="0" err="1" smtClean="0">
                <a:effectLst/>
                <a:sym typeface="Wingdings" panose="05000000000000000000" pitchFamily="2" charset="2"/>
              </a:rPr>
              <a:t>mensen</a:t>
            </a:r>
            <a:r>
              <a:rPr lang="en-US" b="0" strike="noStrike" baseline="0" dirty="0" smtClean="0">
                <a:effectLst/>
                <a:sym typeface="Wingdings" panose="05000000000000000000" pitchFamily="2" charset="2"/>
              </a:rPr>
              <a:t> om </a:t>
            </a:r>
            <a:r>
              <a:rPr lang="en-US" b="0" strike="noStrike" baseline="0" dirty="0" err="1" smtClean="0">
                <a:effectLst/>
                <a:sym typeface="Wingdings" panose="05000000000000000000" pitchFamily="2" charset="2"/>
              </a:rPr>
              <a:t>informatie</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te</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verwerven</a:t>
            </a:r>
            <a:r>
              <a:rPr lang="en-US" b="0" strike="noStrike" baseline="0" dirty="0" smtClean="0">
                <a:effectLst/>
                <a:sym typeface="Wingdings" panose="05000000000000000000" pitchFamily="2" charset="2"/>
              </a:rPr>
              <a:t> over </a:t>
            </a:r>
            <a:r>
              <a:rPr lang="en-US" b="0" strike="noStrike" baseline="0" dirty="0" err="1" smtClean="0">
                <a:effectLst/>
                <a:sym typeface="Wingdings" panose="05000000000000000000" pitchFamily="2" charset="2"/>
              </a:rPr>
              <a:t>gezondheid</a:t>
            </a:r>
            <a:endParaRPr lang="en-US" b="0" strike="noStrike" baseline="0" dirty="0" smtClean="0">
              <a:effectLst/>
              <a:sym typeface="Wingdings" panose="05000000000000000000" pitchFamily="2" charset="2"/>
            </a:endParaRPr>
          </a:p>
          <a:p>
            <a:endParaRPr lang="en-US" b="0" strike="noStrike" baseline="0" dirty="0" smtClean="0">
              <a:effectLst/>
              <a:sym typeface="Wingdings" panose="05000000000000000000" pitchFamily="2" charset="2"/>
            </a:endParaRPr>
          </a:p>
          <a:p>
            <a:r>
              <a:rPr lang="en-US" b="0" strike="noStrike" baseline="0" dirty="0" err="1" smtClean="0">
                <a:effectLst/>
                <a:sym typeface="Wingdings" panose="05000000000000000000" pitchFamily="2" charset="2"/>
              </a:rPr>
              <a:t>Gezondheidsvaardigheden</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bepalen</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mede</a:t>
            </a:r>
            <a:r>
              <a:rPr lang="en-US" b="0" strike="noStrike" baseline="0" dirty="0" smtClean="0">
                <a:effectLst/>
                <a:sym typeface="Wingdings" panose="05000000000000000000" pitchFamily="2" charset="2"/>
              </a:rPr>
              <a:t> hoe </a:t>
            </a:r>
            <a:r>
              <a:rPr lang="en-US" b="0" strike="noStrike" baseline="0" dirty="0" err="1" smtClean="0">
                <a:effectLst/>
                <a:sym typeface="Wingdings" panose="05000000000000000000" pitchFamily="2" charset="2"/>
              </a:rPr>
              <a:t>mensen</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hun</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eigen</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gezondheid</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beoordelen</a:t>
            </a:r>
            <a:endParaRPr lang="en-US" b="0" strike="noStrike" baseline="0" dirty="0" smtClean="0">
              <a:effectLst/>
              <a:sym typeface="Wingdings" panose="05000000000000000000" pitchFamily="2" charset="2"/>
            </a:endParaRPr>
          </a:p>
          <a:p>
            <a:pPr marL="171450" indent="-171450">
              <a:buFontTx/>
              <a:buChar char="-"/>
            </a:pPr>
            <a:r>
              <a:rPr lang="en-US" b="1" strike="noStrike" baseline="0" dirty="0" err="1" smtClean="0">
                <a:effectLst/>
                <a:sym typeface="Wingdings" panose="05000000000000000000" pitchFamily="2" charset="2"/>
              </a:rPr>
              <a:t>Mensen</a:t>
            </a:r>
            <a:r>
              <a:rPr lang="en-US" b="1" strike="noStrike" baseline="0" dirty="0" smtClean="0">
                <a:effectLst/>
                <a:sym typeface="Wingdings" panose="05000000000000000000" pitchFamily="2" charset="2"/>
              </a:rPr>
              <a:t> met </a:t>
            </a:r>
            <a:r>
              <a:rPr lang="en-US" b="1" strike="noStrike" baseline="0" dirty="0" err="1" smtClean="0">
                <a:effectLst/>
                <a:sym typeface="Wingdings" panose="05000000000000000000" pitchFamily="2" charset="2"/>
              </a:rPr>
              <a:t>weinig</a:t>
            </a:r>
            <a:r>
              <a:rPr lang="en-US" b="1" strike="noStrike" baseline="0" dirty="0" smtClean="0">
                <a:effectLst/>
                <a:sym typeface="Wingdings" panose="05000000000000000000" pitchFamily="2" charset="2"/>
              </a:rPr>
              <a:t> </a:t>
            </a:r>
            <a:r>
              <a:rPr lang="en-US" b="1" strike="noStrike" baseline="0" dirty="0" err="1" smtClean="0">
                <a:effectLst/>
                <a:sym typeface="Wingdings" panose="05000000000000000000" pitchFamily="2" charset="2"/>
              </a:rPr>
              <a:t>gezondheidsvaardigheden</a:t>
            </a:r>
            <a:r>
              <a:rPr lang="en-US" b="1" strike="noStrike" baseline="0" dirty="0" smtClean="0">
                <a:effectLst/>
                <a:sym typeface="Wingdings" panose="05000000000000000000" pitchFamily="2" charset="2"/>
              </a:rPr>
              <a:t> wat is het </a:t>
            </a:r>
            <a:r>
              <a:rPr lang="en-US" b="1" strike="noStrike" baseline="0" dirty="0" err="1" smtClean="0">
                <a:effectLst/>
                <a:sym typeface="Wingdings" panose="05000000000000000000" pitchFamily="2" charset="2"/>
              </a:rPr>
              <a:t>gevolg</a:t>
            </a:r>
            <a:r>
              <a:rPr lang="en-US" b="1" strike="noStrike" baseline="0" dirty="0" smtClean="0">
                <a:effectLst/>
                <a:sym typeface="Wingdings" panose="05000000000000000000" pitchFamily="2" charset="2"/>
              </a:rPr>
              <a:t>?</a:t>
            </a:r>
          </a:p>
          <a:p>
            <a:pPr marL="628650" lvl="1" indent="-171450">
              <a:buFontTx/>
              <a:buChar char="-"/>
            </a:pPr>
            <a:r>
              <a:rPr lang="en-US" b="0" strike="noStrike" baseline="0" dirty="0" err="1" smtClean="0">
                <a:effectLst/>
                <a:sym typeface="Wingdings" panose="05000000000000000000" pitchFamily="2" charset="2"/>
              </a:rPr>
              <a:t>ervaren</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hun</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gezondheid</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als</a:t>
            </a:r>
            <a:r>
              <a:rPr lang="en-US" b="0" strike="noStrike" baseline="0" dirty="0" smtClean="0">
                <a:effectLst/>
                <a:sym typeface="Wingdings" panose="05000000000000000000" pitchFamily="2" charset="2"/>
              </a:rPr>
              <a:t> minder </a:t>
            </a:r>
            <a:r>
              <a:rPr lang="en-US" b="0" strike="noStrike" baseline="0" dirty="0" err="1" smtClean="0">
                <a:effectLst/>
                <a:sym typeface="Wingdings" panose="05000000000000000000" pitchFamily="2" charset="2"/>
              </a:rPr>
              <a:t>goed</a:t>
            </a:r>
            <a:endParaRPr lang="en-US" b="0" strike="noStrike" baseline="0" dirty="0" smtClean="0">
              <a:effectLst/>
              <a:sym typeface="Wingdings" panose="05000000000000000000" pitchFamily="2" charset="2"/>
            </a:endParaRPr>
          </a:p>
          <a:p>
            <a:pPr marL="628650" lvl="1" indent="-171450">
              <a:buFontTx/>
              <a:buChar char="-"/>
            </a:pPr>
            <a:r>
              <a:rPr lang="en-US" b="0" strike="noStrike" baseline="0" dirty="0" err="1" smtClean="0">
                <a:effectLst/>
                <a:sym typeface="Wingdings" panose="05000000000000000000" pitchFamily="2" charset="2"/>
              </a:rPr>
              <a:t>Hebben</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vaker</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chronische</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ziekten</a:t>
            </a:r>
            <a:endParaRPr lang="en-US" b="0" strike="noStrike" baseline="0" dirty="0" smtClean="0">
              <a:effectLst/>
              <a:sym typeface="Wingdings" panose="05000000000000000000" pitchFamily="2" charset="2"/>
            </a:endParaRPr>
          </a:p>
          <a:p>
            <a:pPr marL="628650" lvl="1" indent="-171450">
              <a:buFontTx/>
              <a:buChar char="-"/>
            </a:pPr>
            <a:r>
              <a:rPr lang="en-US" b="0" strike="noStrike" baseline="0" dirty="0" err="1" smtClean="0">
                <a:effectLst/>
                <a:sym typeface="Wingdings" panose="05000000000000000000" pitchFamily="2" charset="2"/>
              </a:rPr>
              <a:t>Maken</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meer</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gebruik</a:t>
            </a:r>
            <a:r>
              <a:rPr lang="en-US" b="0" strike="noStrike" baseline="0" dirty="0" smtClean="0">
                <a:effectLst/>
                <a:sym typeface="Wingdings" panose="05000000000000000000" pitchFamily="2" charset="2"/>
              </a:rPr>
              <a:t> van de </a:t>
            </a:r>
            <a:r>
              <a:rPr lang="en-US" b="0" strike="noStrike" baseline="0" dirty="0" err="1" smtClean="0">
                <a:effectLst/>
                <a:sym typeface="Wingdings" panose="05000000000000000000" pitchFamily="2" charset="2"/>
              </a:rPr>
              <a:t>gezondheidszorg</a:t>
            </a:r>
            <a:endParaRPr lang="en-US" b="0" strike="noStrike" baseline="0" dirty="0" smtClean="0">
              <a:effectLst/>
              <a:sym typeface="Wingdings" panose="05000000000000000000" pitchFamily="2" charset="2"/>
            </a:endParaRPr>
          </a:p>
          <a:p>
            <a:pPr marL="628650" lvl="1" indent="-171450">
              <a:buFontTx/>
              <a:buChar char="-"/>
            </a:pPr>
            <a:r>
              <a:rPr lang="en-US" b="0" strike="noStrike" baseline="0" dirty="0" err="1" smtClean="0">
                <a:effectLst/>
                <a:sym typeface="Wingdings" panose="05000000000000000000" pitchFamily="2" charset="2"/>
              </a:rPr>
              <a:t>Maken</a:t>
            </a:r>
            <a:r>
              <a:rPr lang="en-US" b="0" strike="noStrike" baseline="0" dirty="0" smtClean="0">
                <a:effectLst/>
                <a:sym typeface="Wingdings" panose="05000000000000000000" pitchFamily="2" charset="2"/>
              </a:rPr>
              <a:t> minder </a:t>
            </a:r>
            <a:r>
              <a:rPr lang="en-US" b="0" strike="noStrike" baseline="0" dirty="0" err="1" smtClean="0">
                <a:effectLst/>
                <a:sym typeface="Wingdings" panose="05000000000000000000" pitchFamily="2" charset="2"/>
              </a:rPr>
              <a:t>gebruik</a:t>
            </a:r>
            <a:r>
              <a:rPr lang="en-US" b="0" strike="noStrike" baseline="0" dirty="0" smtClean="0">
                <a:effectLst/>
                <a:sym typeface="Wingdings" panose="05000000000000000000" pitchFamily="2" charset="2"/>
              </a:rPr>
              <a:t> van </a:t>
            </a:r>
            <a:r>
              <a:rPr lang="en-US" b="0" strike="noStrike" baseline="0" dirty="0" err="1" smtClean="0">
                <a:effectLst/>
                <a:sym typeface="Wingdings" panose="05000000000000000000" pitchFamily="2" charset="2"/>
              </a:rPr>
              <a:t>preventieve</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gezondheidszorg</a:t>
            </a:r>
            <a:endParaRPr lang="en-US" b="0" strike="noStrike" baseline="0" dirty="0" smtClean="0">
              <a:effectLst/>
              <a:sym typeface="Wingdings" panose="05000000000000000000" pitchFamily="2" charset="2"/>
            </a:endParaRPr>
          </a:p>
          <a:p>
            <a:pPr marL="628650" lvl="1" indent="-171450">
              <a:buFontTx/>
              <a:buChar char="-"/>
            </a:pPr>
            <a:r>
              <a:rPr lang="en-US" b="0" strike="noStrike" baseline="0" dirty="0" smtClean="0">
                <a:effectLst/>
                <a:sym typeface="Wingdings" panose="05000000000000000000" pitchFamily="2" charset="2"/>
              </a:rPr>
              <a:t>29-54% van de </a:t>
            </a:r>
            <a:r>
              <a:rPr lang="en-US" b="0" strike="noStrike" baseline="0" dirty="0" err="1" smtClean="0">
                <a:effectLst/>
                <a:sym typeface="Wingdings" panose="05000000000000000000" pitchFamily="2" charset="2"/>
              </a:rPr>
              <a:t>volwassenen</a:t>
            </a:r>
            <a:r>
              <a:rPr lang="en-US" b="0" strike="noStrike" baseline="0" dirty="0" smtClean="0">
                <a:effectLst/>
                <a:sym typeface="Wingdings" panose="05000000000000000000" pitchFamily="2" charset="2"/>
              </a:rPr>
              <a:t> in NL (van de </a:t>
            </a:r>
            <a:r>
              <a:rPr lang="en-US" b="0" strike="noStrike" baseline="0" dirty="0" err="1" smtClean="0">
                <a:effectLst/>
                <a:sym typeface="Wingdings" panose="05000000000000000000" pitchFamily="2" charset="2"/>
              </a:rPr>
              <a:t>heide</a:t>
            </a:r>
            <a:r>
              <a:rPr lang="en-US" b="0" strike="noStrike" baseline="0" dirty="0" smtClean="0">
                <a:effectLst/>
                <a:sym typeface="Wingdings" panose="05000000000000000000" pitchFamily="2" charset="2"/>
              </a:rPr>
              <a:t> et al. 2013)</a:t>
            </a:r>
          </a:p>
          <a:p>
            <a:pPr marL="457200" lvl="1" indent="0">
              <a:buFontTx/>
              <a:buNone/>
            </a:pPr>
            <a:endParaRPr lang="en-US" b="0" strike="noStrike" baseline="0" dirty="0" smtClean="0">
              <a:effectLst/>
              <a:sym typeface="Wingdings" panose="05000000000000000000" pitchFamily="2" charset="2"/>
            </a:endParaRPr>
          </a:p>
          <a:p>
            <a:pPr marL="457200" lvl="1" indent="0">
              <a:buFontTx/>
              <a:buNone/>
            </a:pPr>
            <a:endParaRPr lang="en-US" b="0" strike="noStrike" baseline="0" dirty="0" smtClean="0">
              <a:effectLst/>
              <a:sym typeface="Wingdings" panose="05000000000000000000" pitchFamily="2" charset="2"/>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b="1" strike="noStrike" dirty="0" smtClean="0">
                <a:effectLst/>
              </a:rPr>
              <a:t>BRAVVO </a:t>
            </a:r>
            <a:r>
              <a:rPr lang="en-US" b="1" strike="noStrike" dirty="0" err="1" smtClean="0">
                <a:effectLst/>
              </a:rPr>
              <a:t>factoren</a:t>
            </a:r>
            <a:r>
              <a:rPr lang="en-US" b="1" strike="noStrike" dirty="0" smtClean="0">
                <a:effectLst/>
              </a:rPr>
              <a:t>?</a:t>
            </a:r>
            <a:r>
              <a:rPr lang="en-US" b="1" strike="noStrike" baseline="0" dirty="0" smtClean="0">
                <a:effectLst/>
              </a:rPr>
              <a:t> Wat </a:t>
            </a:r>
            <a:r>
              <a:rPr lang="en-US" b="1" strike="noStrike" baseline="0" dirty="0" err="1" smtClean="0">
                <a:effectLst/>
              </a:rPr>
              <a:t>zijn</a:t>
            </a:r>
            <a:r>
              <a:rPr lang="en-US" b="1" strike="noStrike" baseline="0" dirty="0" smtClean="0">
                <a:effectLst/>
              </a:rPr>
              <a:t> </a:t>
            </a:r>
            <a:r>
              <a:rPr lang="en-US" b="1" strike="noStrike" baseline="0" dirty="0" err="1" smtClean="0">
                <a:effectLst/>
              </a:rPr>
              <a:t>dit</a:t>
            </a:r>
            <a:r>
              <a:rPr lang="en-US" b="1" strike="noStrike" baseline="0" dirty="0" smtClean="0">
                <a:effectLst/>
              </a:rPr>
              <a:t>? </a:t>
            </a:r>
            <a:r>
              <a:rPr lang="en-US" b="1" strike="noStrike" baseline="0" dirty="0" smtClean="0">
                <a:effectLst/>
                <a:sym typeface="Wingdings" panose="05000000000000000000" pitchFamily="2" charset="2"/>
              </a:rPr>
              <a:t> </a:t>
            </a:r>
            <a:r>
              <a:rPr lang="en-US" b="1" strike="noStrike" baseline="0" dirty="0" err="1" smtClean="0">
                <a:effectLst/>
                <a:sym typeface="Wingdings" panose="05000000000000000000" pitchFamily="2" charset="2"/>
              </a:rPr>
              <a:t>preventieplan</a:t>
            </a:r>
            <a:r>
              <a:rPr lang="en-US" b="1" strike="noStrike" baseline="0" dirty="0" smtClean="0">
                <a:effectLst/>
                <a:sym typeface="Wingdings" panose="05000000000000000000" pitchFamily="2" charset="2"/>
              </a:rPr>
              <a:t> </a:t>
            </a:r>
            <a:r>
              <a:rPr lang="en-US" b="1" strike="noStrike" baseline="0" dirty="0" err="1" smtClean="0">
                <a:effectLst/>
                <a:sym typeface="Wingdings" panose="05000000000000000000" pitchFamily="2" charset="2"/>
              </a:rPr>
              <a:t>leertaak</a:t>
            </a:r>
            <a:r>
              <a:rPr lang="en-US" b="1" strike="noStrike" baseline="0" dirty="0" smtClean="0">
                <a:effectLst/>
                <a:sym typeface="Wingdings" panose="05000000000000000000" pitchFamily="2" charset="2"/>
              </a:rPr>
              <a:t> 1.2</a:t>
            </a:r>
            <a:endParaRPr lang="en-US" b="1" strike="noStrike" baseline="0" dirty="0" smtClean="0">
              <a:effectLst/>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b="1" strike="noStrike" baseline="0" dirty="0" smtClean="0">
              <a:effectLst/>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b="1" strike="noStrike" baseline="0" dirty="0" smtClean="0">
                <a:effectLst/>
              </a:rPr>
              <a:t> </a:t>
            </a:r>
            <a:r>
              <a:rPr lang="en-US" b="1" strike="noStrike" baseline="0" dirty="0" err="1" smtClean="0">
                <a:effectLst/>
              </a:rPr>
              <a:t>mensen</a:t>
            </a:r>
            <a:r>
              <a:rPr lang="en-US" b="1" strike="noStrike" baseline="0" dirty="0" smtClean="0">
                <a:effectLst/>
              </a:rPr>
              <a:t> </a:t>
            </a:r>
            <a:r>
              <a:rPr lang="en-US" b="1" strike="noStrike" baseline="0" dirty="0" err="1" smtClean="0">
                <a:effectLst/>
              </a:rPr>
              <a:t>hebben</a:t>
            </a:r>
            <a:r>
              <a:rPr lang="en-US" b="1" strike="noStrike" baseline="0" dirty="0" smtClean="0">
                <a:effectLst/>
              </a:rPr>
              <a:t> </a:t>
            </a:r>
            <a:r>
              <a:rPr lang="en-US" b="1" strike="noStrike" baseline="0" dirty="0" err="1" smtClean="0">
                <a:effectLst/>
              </a:rPr>
              <a:t>meer</a:t>
            </a:r>
            <a:r>
              <a:rPr lang="en-US" b="1" strike="noStrike" baseline="0" dirty="0" smtClean="0">
                <a:effectLst/>
              </a:rPr>
              <a:t> of minder </a:t>
            </a:r>
            <a:r>
              <a:rPr lang="en-US" b="1" strike="noStrike" baseline="0" dirty="0" err="1" smtClean="0">
                <a:effectLst/>
              </a:rPr>
              <a:t>gezondheidsvaardigheden</a:t>
            </a:r>
            <a:r>
              <a:rPr lang="en-US" b="1" strike="noStrike" baseline="0" dirty="0" smtClean="0">
                <a:effectLst/>
              </a:rPr>
              <a:t> </a:t>
            </a:r>
            <a:r>
              <a:rPr lang="en-US" b="1" strike="noStrike" baseline="0" dirty="0" err="1" smtClean="0">
                <a:effectLst/>
              </a:rPr>
              <a:t>t.a.v</a:t>
            </a:r>
            <a:r>
              <a:rPr lang="en-US" b="1" strike="noStrike" baseline="0" dirty="0" smtClean="0">
                <a:effectLst/>
              </a:rPr>
              <a:t>. de BRAVVO </a:t>
            </a:r>
            <a:r>
              <a:rPr lang="en-US" b="1" strike="noStrike" baseline="0" dirty="0" err="1" smtClean="0">
                <a:effectLst/>
              </a:rPr>
              <a:t>factoren</a:t>
            </a:r>
            <a:r>
              <a:rPr lang="en-US" b="1" strike="noStrike" baseline="0" dirty="0" smtClean="0">
                <a:effectLst/>
              </a:rPr>
              <a:t>:</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b="0" strike="noStrike" baseline="0" dirty="0" err="1" smtClean="0">
                <a:effectLst/>
              </a:rPr>
              <a:t>Beweeggedrag</a:t>
            </a:r>
            <a:endParaRPr lang="en-US" b="0" strike="noStrike" baseline="0" dirty="0" smtClean="0">
              <a:effectLst/>
            </a:endParaRP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b="0" strike="noStrike" baseline="0" dirty="0" err="1" smtClean="0">
                <a:effectLst/>
              </a:rPr>
              <a:t>Rookgedrag</a:t>
            </a:r>
            <a:endParaRPr lang="en-US" b="0" strike="noStrike" baseline="0" dirty="0" smtClean="0">
              <a:effectLst/>
            </a:endParaRP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b="0" strike="noStrike" baseline="0" dirty="0" smtClean="0">
                <a:effectLst/>
              </a:rPr>
              <a:t>Alcohol- </a:t>
            </a:r>
            <a:r>
              <a:rPr lang="en-US" b="0" strike="noStrike" baseline="0" dirty="0" err="1" smtClean="0">
                <a:effectLst/>
              </a:rPr>
              <a:t>en</a:t>
            </a:r>
            <a:r>
              <a:rPr lang="en-US" b="0" strike="noStrike" baseline="0" dirty="0" smtClean="0">
                <a:effectLst/>
              </a:rPr>
              <a:t> </a:t>
            </a:r>
            <a:r>
              <a:rPr lang="en-US" b="0" strike="noStrike" baseline="0" dirty="0" err="1" smtClean="0">
                <a:effectLst/>
              </a:rPr>
              <a:t>drugsgebruik</a:t>
            </a:r>
            <a:endParaRPr lang="en-US" b="0" strike="noStrike" baseline="0" dirty="0" smtClean="0">
              <a:effectLst/>
            </a:endParaRP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b="0" strike="noStrike" baseline="0" dirty="0" err="1" smtClean="0">
                <a:effectLst/>
              </a:rPr>
              <a:t>Voedingsgedrag</a:t>
            </a:r>
            <a:endParaRPr lang="en-US" b="0" strike="noStrike" baseline="0" dirty="0" smtClean="0">
              <a:effectLst/>
            </a:endParaRP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b="0" strike="noStrike" baseline="0" dirty="0" err="1" smtClean="0">
                <a:effectLst/>
              </a:rPr>
              <a:t>Veilig</a:t>
            </a:r>
            <a:r>
              <a:rPr lang="en-US" b="0" strike="noStrike" baseline="0" dirty="0" smtClean="0">
                <a:effectLst/>
              </a:rPr>
              <a:t> </a:t>
            </a:r>
            <a:r>
              <a:rPr lang="en-US" b="0" strike="noStrike" baseline="0" dirty="0" err="1" smtClean="0">
                <a:effectLst/>
              </a:rPr>
              <a:t>vrijen</a:t>
            </a:r>
            <a:r>
              <a:rPr lang="en-US" b="0" strike="noStrike" baseline="0" dirty="0" smtClean="0">
                <a:effectLst/>
              </a:rPr>
              <a:t> </a:t>
            </a:r>
            <a:r>
              <a:rPr lang="en-US" b="0" strike="noStrike" baseline="0" dirty="0" err="1" smtClean="0">
                <a:effectLst/>
              </a:rPr>
              <a:t>gedrag</a:t>
            </a:r>
            <a:r>
              <a:rPr lang="en-US" b="0" strike="noStrike" baseline="0" dirty="0" smtClean="0">
                <a:effectLst/>
              </a:rPr>
              <a:t> ( </a:t>
            </a:r>
            <a:r>
              <a:rPr lang="en-US" b="0" strike="noStrike" baseline="0" dirty="0" err="1" smtClean="0">
                <a:effectLst/>
              </a:rPr>
              <a:t>seksueel</a:t>
            </a:r>
            <a:r>
              <a:rPr lang="en-US" b="0" strike="noStrike" baseline="0" dirty="0" smtClean="0">
                <a:effectLst/>
              </a:rPr>
              <a:t> </a:t>
            </a:r>
            <a:r>
              <a:rPr lang="en-US" b="0" strike="noStrike" baseline="0" dirty="0" err="1" smtClean="0">
                <a:effectLst/>
              </a:rPr>
              <a:t>gedrag</a:t>
            </a:r>
            <a:r>
              <a:rPr lang="en-US" b="0" strike="noStrike" baseline="0" dirty="0" smtClean="0">
                <a:effectLst/>
              </a:rPr>
              <a:t>)</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b="0" strike="noStrike" baseline="0" dirty="0" err="1" smtClean="0">
                <a:effectLst/>
              </a:rPr>
              <a:t>Ontspanning</a:t>
            </a:r>
            <a:r>
              <a:rPr lang="en-US" b="0" strike="noStrike" baseline="0" dirty="0" smtClean="0">
                <a:effectLst/>
              </a:rPr>
              <a:t> </a:t>
            </a:r>
          </a:p>
          <a:p>
            <a:pPr marL="628650" marR="0" lvl="1" indent="-171450" algn="l" defTabSz="914400" rtl="0" eaLnBrk="1" fontAlgn="auto" latinLnBrk="0" hangingPunct="1">
              <a:lnSpc>
                <a:spcPct val="100000"/>
              </a:lnSpc>
              <a:spcBef>
                <a:spcPts val="0"/>
              </a:spcBef>
              <a:spcAft>
                <a:spcPts val="0"/>
              </a:spcAft>
              <a:buClrTx/>
              <a:buSzTx/>
              <a:buFontTx/>
              <a:buChar char="-"/>
              <a:tabLst/>
              <a:defRPr/>
            </a:pPr>
            <a:endParaRPr lang="en-US" b="1" strike="noStrike" baseline="0" dirty="0" smtClean="0">
              <a:effectLst/>
            </a:endParaRPr>
          </a:p>
          <a:p>
            <a:pPr marL="457200" lvl="1" indent="0">
              <a:buFontTx/>
              <a:buNone/>
            </a:pPr>
            <a:endParaRPr lang="en-US" b="0" strike="noStrike" baseline="0" dirty="0" smtClean="0">
              <a:effectLst/>
              <a:sym typeface="Wingdings" panose="05000000000000000000" pitchFamily="2" charset="2"/>
            </a:endParaRPr>
          </a:p>
        </p:txBody>
      </p:sp>
      <p:sp>
        <p:nvSpPr>
          <p:cNvPr id="4" name="Slide Number Placeholder 3"/>
          <p:cNvSpPr>
            <a:spLocks noGrp="1"/>
          </p:cNvSpPr>
          <p:nvPr>
            <p:ph type="sldNum" sz="quarter" idx="10"/>
          </p:nvPr>
        </p:nvSpPr>
        <p:spPr/>
        <p:txBody>
          <a:bodyPr/>
          <a:lstStyle/>
          <a:p>
            <a:fld id="{61C6042D-DDCD-42C8-8A68-45EBA7A19272}" type="slidenum">
              <a:rPr lang="en-US" smtClean="0"/>
              <a:t>12</a:t>
            </a:fld>
            <a:endParaRPr lang="en-US"/>
          </a:p>
        </p:txBody>
      </p:sp>
    </p:spTree>
    <p:extLst>
      <p:ext uri="{BB962C8B-B14F-4D97-AF65-F5344CB8AC3E}">
        <p14:creationId xmlns:p14="http://schemas.microsoft.com/office/powerpoint/2010/main" val="541470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strike="noStrike" baseline="0" dirty="0" err="1" smtClean="0">
                <a:effectLst/>
              </a:rPr>
              <a:t>Gezondheidsvaardigheden</a:t>
            </a:r>
            <a:r>
              <a:rPr lang="en-US" b="1" strike="noStrike" baseline="0" dirty="0" smtClean="0">
                <a:effectLst/>
              </a:rPr>
              <a:t>: </a:t>
            </a:r>
            <a:r>
              <a:rPr lang="en-US" b="1" strike="noStrike" baseline="0" dirty="0" err="1" smtClean="0">
                <a:effectLst/>
              </a:rPr>
              <a:t>zijn</a:t>
            </a:r>
            <a:r>
              <a:rPr lang="en-US" b="1" strike="noStrike" baseline="0" dirty="0" smtClean="0">
                <a:effectLst/>
              </a:rPr>
              <a:t> </a:t>
            </a:r>
            <a:r>
              <a:rPr lang="en-US" b="1" strike="noStrike" baseline="0" dirty="0" err="1" smtClean="0">
                <a:effectLst/>
              </a:rPr>
              <a:t>vaardigheden</a:t>
            </a:r>
            <a:r>
              <a:rPr lang="en-US" b="1" strike="noStrike" baseline="0" dirty="0" smtClean="0">
                <a:effectLst/>
              </a:rPr>
              <a:t> van </a:t>
            </a:r>
            <a:r>
              <a:rPr lang="en-US" b="1" strike="noStrike" baseline="0" dirty="0" err="1" smtClean="0">
                <a:effectLst/>
              </a:rPr>
              <a:t>mensen</a:t>
            </a:r>
            <a:r>
              <a:rPr lang="en-US" b="1" strike="noStrike" baseline="0" dirty="0" smtClean="0">
                <a:effectLst/>
              </a:rPr>
              <a:t> om </a:t>
            </a:r>
            <a:r>
              <a:rPr lang="en-US" b="1" strike="noStrike" baseline="0" dirty="0" err="1" smtClean="0">
                <a:effectLst/>
              </a:rPr>
              <a:t>informatie</a:t>
            </a:r>
            <a:r>
              <a:rPr lang="en-US" b="1" strike="noStrike" baseline="0" dirty="0" smtClean="0">
                <a:effectLst/>
              </a:rPr>
              <a:t> </a:t>
            </a:r>
            <a:r>
              <a:rPr lang="en-US" b="1" strike="noStrike" baseline="0" dirty="0" err="1" smtClean="0">
                <a:effectLst/>
              </a:rPr>
              <a:t>te</a:t>
            </a:r>
            <a:r>
              <a:rPr lang="en-US" b="1" strike="noStrike" baseline="0" dirty="0" smtClean="0">
                <a:effectLst/>
              </a:rPr>
              <a:t> </a:t>
            </a:r>
            <a:r>
              <a:rPr lang="en-US" b="1" strike="noStrike" baseline="0" dirty="0" err="1" smtClean="0">
                <a:effectLst/>
              </a:rPr>
              <a:t>verwerven</a:t>
            </a:r>
            <a:r>
              <a:rPr lang="en-US" b="1" strike="noStrike" baseline="0" dirty="0" smtClean="0">
                <a:effectLst/>
              </a:rPr>
              <a:t> over </a:t>
            </a:r>
            <a:r>
              <a:rPr lang="en-US" b="1" strike="noStrike" baseline="0" dirty="0" err="1" smtClean="0">
                <a:effectLst/>
              </a:rPr>
              <a:t>gezondheid</a:t>
            </a:r>
            <a:r>
              <a:rPr lang="en-US" b="1" strike="noStrike" baseline="0" dirty="0" smtClean="0">
                <a:effectLst/>
              </a:rPr>
              <a:t>. </a:t>
            </a:r>
          </a:p>
          <a:p>
            <a:endParaRPr lang="en-US" b="1" strike="noStrike" baseline="0" dirty="0" smtClean="0">
              <a:effectLst/>
            </a:endParaRPr>
          </a:p>
          <a:p>
            <a:endParaRPr lang="en-US" b="1" strike="noStrike" baseline="0" dirty="0" smtClean="0">
              <a:effectLst/>
            </a:endParaRPr>
          </a:p>
          <a:p>
            <a:r>
              <a:rPr lang="en-US" b="0" strike="noStrike" baseline="0" dirty="0" err="1" smtClean="0">
                <a:effectLst/>
              </a:rPr>
              <a:t>Niet</a:t>
            </a:r>
            <a:r>
              <a:rPr lang="en-US" b="0" strike="noStrike" baseline="0" dirty="0" smtClean="0">
                <a:effectLst/>
              </a:rPr>
              <a:t> </a:t>
            </a:r>
            <a:r>
              <a:rPr lang="en-US" b="0" strike="noStrike" baseline="0" dirty="0" err="1" smtClean="0">
                <a:effectLst/>
              </a:rPr>
              <a:t>alleen</a:t>
            </a:r>
            <a:r>
              <a:rPr lang="en-US" b="0" strike="noStrike" baseline="0" dirty="0" smtClean="0">
                <a:effectLst/>
              </a:rPr>
              <a:t> </a:t>
            </a:r>
            <a:r>
              <a:rPr lang="en-US" b="0" strike="noStrike" baseline="0" dirty="0" err="1" smtClean="0">
                <a:effectLst/>
              </a:rPr>
              <a:t>verwerven</a:t>
            </a:r>
            <a:r>
              <a:rPr lang="en-US" b="0" strike="noStrike" baseline="0" dirty="0" smtClean="0">
                <a:effectLst/>
              </a:rPr>
              <a:t> van </a:t>
            </a:r>
            <a:r>
              <a:rPr lang="en-US" b="0" strike="noStrike" baseline="0" dirty="0" err="1" smtClean="0">
                <a:effectLst/>
              </a:rPr>
              <a:t>informatie</a:t>
            </a:r>
            <a:r>
              <a:rPr lang="en-US" b="0" strike="noStrike" baseline="0" dirty="0" smtClean="0">
                <a:effectLst/>
              </a:rPr>
              <a:t> is </a:t>
            </a:r>
            <a:r>
              <a:rPr lang="en-US" b="0" strike="noStrike" baseline="0" dirty="0" err="1" smtClean="0">
                <a:effectLst/>
              </a:rPr>
              <a:t>belangrijk</a:t>
            </a:r>
            <a:r>
              <a:rPr lang="en-US" b="0" strike="noStrike" baseline="0" dirty="0" smtClean="0">
                <a:effectLst/>
              </a:rPr>
              <a:t>, </a:t>
            </a:r>
          </a:p>
          <a:p>
            <a:r>
              <a:rPr lang="en-US" b="0" strike="noStrike" baseline="0" dirty="0" smtClean="0">
                <a:effectLst/>
                <a:sym typeface="Wingdings" panose="05000000000000000000" pitchFamily="2" charset="2"/>
              </a:rPr>
              <a:t> </a:t>
            </a:r>
            <a:r>
              <a:rPr lang="en-US" b="0" strike="noStrike" baseline="0" dirty="0" smtClean="0">
                <a:effectLst/>
              </a:rPr>
              <a:t>maar </a:t>
            </a:r>
            <a:r>
              <a:rPr lang="en-US" b="0" strike="noStrike" baseline="0" dirty="0" err="1" smtClean="0">
                <a:effectLst/>
              </a:rPr>
              <a:t>mensen</a:t>
            </a:r>
            <a:r>
              <a:rPr lang="en-US" b="0" strike="noStrike" baseline="0" dirty="0" smtClean="0">
                <a:effectLst/>
              </a:rPr>
              <a:t> </a:t>
            </a:r>
            <a:r>
              <a:rPr lang="en-US" b="0" strike="noStrike" baseline="0" dirty="0" err="1" smtClean="0">
                <a:effectLst/>
              </a:rPr>
              <a:t>zouden</a:t>
            </a:r>
            <a:r>
              <a:rPr lang="en-US" b="0" strike="noStrike" baseline="0" dirty="0" smtClean="0">
                <a:effectLst/>
              </a:rPr>
              <a:t> de </a:t>
            </a:r>
            <a:r>
              <a:rPr lang="en-US" b="0" strike="noStrike" baseline="0" dirty="0" err="1" smtClean="0">
                <a:effectLst/>
              </a:rPr>
              <a:t>informatie</a:t>
            </a:r>
            <a:r>
              <a:rPr lang="en-US" b="0" strike="noStrike" baseline="0" dirty="0" smtClean="0">
                <a:effectLst/>
              </a:rPr>
              <a:t> </a:t>
            </a:r>
            <a:r>
              <a:rPr lang="en-US" b="0" strike="noStrike" baseline="0" dirty="0" err="1" smtClean="0">
                <a:effectLst/>
              </a:rPr>
              <a:t>ook</a:t>
            </a:r>
            <a:r>
              <a:rPr lang="en-US" b="0" strike="noStrike" baseline="0" dirty="0" smtClean="0">
                <a:effectLst/>
              </a:rPr>
              <a:t> </a:t>
            </a:r>
            <a:r>
              <a:rPr lang="en-US" b="0" strike="noStrike" baseline="0" dirty="0" err="1" smtClean="0">
                <a:effectLst/>
              </a:rPr>
              <a:t>moeten</a:t>
            </a:r>
            <a:r>
              <a:rPr lang="en-US" b="0" strike="noStrike" baseline="0" dirty="0" smtClean="0">
                <a:effectLst/>
              </a:rPr>
              <a:t> </a:t>
            </a:r>
            <a:r>
              <a:rPr lang="en-US" b="1" strike="noStrike" baseline="0" dirty="0" err="1" smtClean="0">
                <a:effectLst/>
              </a:rPr>
              <a:t>begrijpen</a:t>
            </a:r>
            <a:r>
              <a:rPr lang="en-US" b="1" strike="noStrike" baseline="0" dirty="0" smtClean="0">
                <a:effectLst/>
              </a:rPr>
              <a:t>, </a:t>
            </a:r>
            <a:r>
              <a:rPr lang="en-US" b="1" strike="noStrike" baseline="0" dirty="0" err="1" smtClean="0">
                <a:effectLst/>
              </a:rPr>
              <a:t>beoordelen</a:t>
            </a:r>
            <a:r>
              <a:rPr lang="en-US" b="1" strike="noStrike" baseline="0" dirty="0" smtClean="0">
                <a:effectLst/>
              </a:rPr>
              <a:t> en </a:t>
            </a:r>
            <a:r>
              <a:rPr lang="en-US" b="1" strike="noStrike" baseline="0" dirty="0" err="1" smtClean="0">
                <a:effectLst/>
              </a:rPr>
              <a:t>gebruiken</a:t>
            </a:r>
            <a:r>
              <a:rPr lang="en-US" b="1" strike="noStrike" baseline="0" dirty="0" smtClean="0">
                <a:effectLst/>
              </a:rPr>
              <a:t>. </a:t>
            </a:r>
          </a:p>
          <a:p>
            <a:endParaRPr lang="en-US" b="0" strike="noStrike" baseline="0" dirty="0" smtClean="0">
              <a:effectLst/>
            </a:endParaRPr>
          </a:p>
          <a:p>
            <a:endParaRPr lang="en-US" b="0" strike="noStrike" baseline="0" dirty="0" smtClean="0">
              <a:effectLst/>
            </a:endParaRPr>
          </a:p>
          <a:p>
            <a:r>
              <a:rPr lang="en-US" b="1" strike="noStrike" baseline="0" dirty="0" err="1" smtClean="0">
                <a:effectLst/>
              </a:rPr>
              <a:t>Gezondheidsvaardigheden</a:t>
            </a:r>
            <a:r>
              <a:rPr lang="en-US" b="1" strike="noStrike" baseline="0" dirty="0" smtClean="0">
                <a:effectLst/>
              </a:rPr>
              <a:t>:</a:t>
            </a:r>
          </a:p>
          <a:p>
            <a:pPr marL="171450" indent="-171450">
              <a:buFontTx/>
              <a:buChar char="-"/>
            </a:pPr>
            <a:r>
              <a:rPr lang="en-US" b="0" strike="noStrike" baseline="0" dirty="0" err="1" smtClean="0">
                <a:effectLst/>
              </a:rPr>
              <a:t>Kunnen</a:t>
            </a:r>
            <a:r>
              <a:rPr lang="en-US" b="0" strike="noStrike" baseline="0" dirty="0" smtClean="0">
                <a:effectLst/>
              </a:rPr>
              <a:t> </a:t>
            </a:r>
            <a:r>
              <a:rPr lang="en-US" b="0" strike="noStrike" baseline="0" dirty="0" err="1" smtClean="0">
                <a:effectLst/>
              </a:rPr>
              <a:t>Plannen</a:t>
            </a:r>
            <a:endParaRPr lang="en-US" b="0" strike="noStrike" baseline="0" dirty="0" smtClean="0">
              <a:effectLst/>
            </a:endParaRPr>
          </a:p>
          <a:p>
            <a:pPr marL="171450" indent="-171450">
              <a:buFontTx/>
              <a:buChar char="-"/>
            </a:pPr>
            <a:r>
              <a:rPr lang="en-US" b="0" strike="noStrike" baseline="0" dirty="0" err="1" smtClean="0">
                <a:effectLst/>
              </a:rPr>
              <a:t>Onderscheiden</a:t>
            </a:r>
            <a:r>
              <a:rPr lang="en-US" b="0" strike="noStrike" baseline="0" dirty="0" smtClean="0">
                <a:effectLst/>
              </a:rPr>
              <a:t> van </a:t>
            </a:r>
            <a:r>
              <a:rPr lang="en-US" b="0" strike="noStrike" baseline="0" dirty="0" err="1" smtClean="0">
                <a:effectLst/>
              </a:rPr>
              <a:t>hoofd</a:t>
            </a:r>
            <a:r>
              <a:rPr lang="en-US" b="0" strike="noStrike" baseline="0" dirty="0" smtClean="0">
                <a:effectLst/>
              </a:rPr>
              <a:t>- </a:t>
            </a:r>
            <a:r>
              <a:rPr lang="en-US" b="0" strike="noStrike" baseline="0" dirty="0" err="1" smtClean="0">
                <a:effectLst/>
              </a:rPr>
              <a:t>en</a:t>
            </a:r>
            <a:r>
              <a:rPr lang="en-US" b="0" strike="noStrike" baseline="0" dirty="0" smtClean="0">
                <a:effectLst/>
              </a:rPr>
              <a:t> </a:t>
            </a:r>
            <a:r>
              <a:rPr lang="en-US" b="0" strike="noStrike" baseline="0" dirty="0" err="1" smtClean="0">
                <a:effectLst/>
              </a:rPr>
              <a:t>bijzaken</a:t>
            </a:r>
            <a:endParaRPr lang="en-US" b="0" strike="noStrike" baseline="0" dirty="0" smtClean="0">
              <a:effectLst/>
            </a:endParaRPr>
          </a:p>
          <a:p>
            <a:pPr marL="171450" indent="-171450">
              <a:buFontTx/>
              <a:buChar char="-"/>
            </a:pPr>
            <a:r>
              <a:rPr lang="en-US" b="0" strike="noStrike" baseline="0" dirty="0" err="1" smtClean="0">
                <a:effectLst/>
              </a:rPr>
              <a:t>Prioriteiten</a:t>
            </a:r>
            <a:r>
              <a:rPr lang="en-US" b="0" strike="noStrike" baseline="0" dirty="0" smtClean="0">
                <a:effectLst/>
              </a:rPr>
              <a:t> </a:t>
            </a:r>
            <a:r>
              <a:rPr lang="en-US" b="0" strike="noStrike" baseline="0" dirty="0" err="1" smtClean="0">
                <a:effectLst/>
              </a:rPr>
              <a:t>kunnen</a:t>
            </a:r>
            <a:r>
              <a:rPr lang="en-US" b="0" strike="noStrike" baseline="0" dirty="0" smtClean="0">
                <a:effectLst/>
              </a:rPr>
              <a:t> </a:t>
            </a:r>
            <a:r>
              <a:rPr lang="en-US" b="0" strike="noStrike" baseline="0" dirty="0" err="1" smtClean="0">
                <a:effectLst/>
              </a:rPr>
              <a:t>stellen</a:t>
            </a:r>
            <a:endParaRPr lang="en-US" b="0" strike="noStrike" baseline="0" dirty="0" smtClean="0">
              <a:effectLst/>
            </a:endParaRPr>
          </a:p>
          <a:p>
            <a:pPr marL="171450" indent="-171450">
              <a:buFontTx/>
              <a:buChar char="-"/>
            </a:pPr>
            <a:r>
              <a:rPr lang="en-US" b="0" strike="noStrike" baseline="0" dirty="0" err="1" smtClean="0">
                <a:effectLst/>
              </a:rPr>
              <a:t>Schoolse</a:t>
            </a:r>
            <a:r>
              <a:rPr lang="en-US" b="0" strike="noStrike" baseline="0" dirty="0" smtClean="0">
                <a:effectLst/>
              </a:rPr>
              <a:t> </a:t>
            </a:r>
            <a:r>
              <a:rPr lang="en-US" b="0" strike="noStrike" baseline="0" dirty="0" err="1" smtClean="0">
                <a:effectLst/>
              </a:rPr>
              <a:t>vaardigheden</a:t>
            </a:r>
            <a:endParaRPr lang="en-US" b="0" strike="noStrike" baseline="0" dirty="0" smtClean="0">
              <a:effectLst/>
            </a:endParaRPr>
          </a:p>
          <a:p>
            <a:pPr marL="171450" indent="-171450">
              <a:buFontTx/>
              <a:buChar char="-"/>
            </a:pPr>
            <a:r>
              <a:rPr lang="en-US" b="0" strike="noStrike" baseline="0" dirty="0" err="1" smtClean="0">
                <a:effectLst/>
              </a:rPr>
              <a:t>Abstraheren</a:t>
            </a:r>
            <a:r>
              <a:rPr lang="en-US" b="0" strike="noStrike" baseline="0" dirty="0" smtClean="0">
                <a:effectLst/>
              </a:rPr>
              <a:t> (</a:t>
            </a:r>
            <a:r>
              <a:rPr lang="en-US" b="0" strike="noStrike" baseline="0" dirty="0" err="1" smtClean="0">
                <a:effectLst/>
              </a:rPr>
              <a:t>abstractievermogen</a:t>
            </a:r>
            <a:r>
              <a:rPr lang="en-US" b="0" strike="noStrike" baseline="0" dirty="0" smtClean="0">
                <a:effectLst/>
              </a:rPr>
              <a:t>) </a:t>
            </a:r>
            <a:r>
              <a:rPr lang="en-US" b="0" strike="noStrike" baseline="0" dirty="0" err="1" smtClean="0">
                <a:effectLst/>
              </a:rPr>
              <a:t>niet</a:t>
            </a:r>
            <a:r>
              <a:rPr lang="en-US" b="0" strike="noStrike" baseline="0" dirty="0" smtClean="0">
                <a:effectLst/>
              </a:rPr>
              <a:t> </a:t>
            </a:r>
            <a:r>
              <a:rPr lang="en-US" b="0" strike="noStrike" baseline="0" dirty="0" err="1" smtClean="0">
                <a:effectLst/>
              </a:rPr>
              <a:t>kunnen</a:t>
            </a:r>
            <a:r>
              <a:rPr lang="en-US" b="0" strike="noStrike" baseline="0" dirty="0" smtClean="0">
                <a:effectLst/>
              </a:rPr>
              <a:t> </a:t>
            </a:r>
            <a:r>
              <a:rPr lang="en-US" b="0" strike="noStrike" baseline="0" dirty="0" err="1" smtClean="0">
                <a:effectLst/>
              </a:rPr>
              <a:t>afleiden</a:t>
            </a:r>
            <a:r>
              <a:rPr lang="en-US" b="0" strike="noStrike" baseline="0" dirty="0" smtClean="0">
                <a:effectLst/>
              </a:rPr>
              <a:t> ( het </a:t>
            </a:r>
            <a:r>
              <a:rPr lang="en-US" b="0" strike="noStrike" baseline="0" dirty="0" err="1" smtClean="0">
                <a:effectLst/>
              </a:rPr>
              <a:t>vermogen</a:t>
            </a:r>
            <a:r>
              <a:rPr lang="en-US" b="0" strike="noStrike" baseline="0" dirty="0" smtClean="0">
                <a:effectLst/>
              </a:rPr>
              <a:t> om </a:t>
            </a:r>
            <a:r>
              <a:rPr lang="en-US" b="0" strike="noStrike" baseline="0" dirty="0" err="1" smtClean="0">
                <a:effectLst/>
              </a:rPr>
              <a:t>ideeen</a:t>
            </a:r>
            <a:r>
              <a:rPr lang="en-US" b="0" strike="noStrike" baseline="0" dirty="0" smtClean="0">
                <a:effectLst/>
              </a:rPr>
              <a:t> </a:t>
            </a:r>
            <a:r>
              <a:rPr lang="en-US" b="0" strike="noStrike" baseline="0" dirty="0" err="1" smtClean="0">
                <a:effectLst/>
              </a:rPr>
              <a:t>te</a:t>
            </a:r>
            <a:r>
              <a:rPr lang="en-US" b="0" strike="noStrike" baseline="0" dirty="0" smtClean="0">
                <a:effectLst/>
              </a:rPr>
              <a:t> </a:t>
            </a:r>
            <a:r>
              <a:rPr lang="en-US" b="0" strike="noStrike" baseline="0" dirty="0" err="1" smtClean="0">
                <a:effectLst/>
              </a:rPr>
              <a:t>begrijpen</a:t>
            </a:r>
            <a:r>
              <a:rPr lang="en-US" b="0" strike="noStrike" baseline="0" dirty="0" smtClean="0">
                <a:effectLst/>
              </a:rPr>
              <a:t> die </a:t>
            </a:r>
            <a:r>
              <a:rPr lang="en-US" b="0" strike="noStrike" baseline="0" dirty="0" err="1" smtClean="0">
                <a:effectLst/>
              </a:rPr>
              <a:t>niet</a:t>
            </a:r>
            <a:r>
              <a:rPr lang="en-US" b="0" strike="noStrike" baseline="0" dirty="0" smtClean="0">
                <a:effectLst/>
              </a:rPr>
              <a:t> in </a:t>
            </a:r>
            <a:r>
              <a:rPr lang="en-US" b="0" strike="noStrike" baseline="0" dirty="0" err="1" smtClean="0">
                <a:effectLst/>
              </a:rPr>
              <a:t>woorden</a:t>
            </a:r>
            <a:r>
              <a:rPr lang="en-US" b="0" strike="noStrike" baseline="0" dirty="0" smtClean="0">
                <a:effectLst/>
              </a:rPr>
              <a:t> of </a:t>
            </a:r>
            <a:r>
              <a:rPr lang="en-US" b="0" strike="noStrike" baseline="0" dirty="0" err="1" smtClean="0">
                <a:effectLst/>
              </a:rPr>
              <a:t>getallen</a:t>
            </a:r>
            <a:r>
              <a:rPr lang="en-US" b="0" strike="noStrike" baseline="0" dirty="0" smtClean="0">
                <a:effectLst/>
              </a:rPr>
              <a:t> </a:t>
            </a:r>
            <a:r>
              <a:rPr lang="en-US" b="0" strike="noStrike" baseline="0" dirty="0" err="1" smtClean="0">
                <a:effectLst/>
              </a:rPr>
              <a:t>worden</a:t>
            </a:r>
            <a:r>
              <a:rPr lang="en-US" b="0" strike="noStrike" baseline="0" dirty="0" smtClean="0">
                <a:effectLst/>
              </a:rPr>
              <a:t> </a:t>
            </a:r>
            <a:r>
              <a:rPr lang="en-US" b="0" strike="noStrike" baseline="0" dirty="0" err="1" smtClean="0">
                <a:effectLst/>
              </a:rPr>
              <a:t>gepresenteerd</a:t>
            </a:r>
            <a:endParaRPr lang="en-US" b="0" strike="noStrike" baseline="0" dirty="0" smtClean="0">
              <a:effectLst/>
            </a:endParaRPr>
          </a:p>
          <a:p>
            <a:pPr marL="171450" indent="-171450">
              <a:buFontTx/>
              <a:buChar char="-"/>
            </a:pPr>
            <a:r>
              <a:rPr lang="en-US" b="0" strike="noStrike" baseline="0" dirty="0" smtClean="0">
                <a:effectLst/>
              </a:rPr>
              <a:t>De </a:t>
            </a:r>
            <a:r>
              <a:rPr lang="en-US" b="0" strike="noStrike" baseline="0" dirty="0" err="1" smtClean="0">
                <a:effectLst/>
              </a:rPr>
              <a:t>weg</a:t>
            </a:r>
            <a:r>
              <a:rPr lang="en-US" b="0" strike="noStrike" baseline="0" dirty="0" smtClean="0">
                <a:effectLst/>
              </a:rPr>
              <a:t> </a:t>
            </a:r>
            <a:r>
              <a:rPr lang="en-US" b="0" strike="noStrike" baseline="0" dirty="0" err="1" smtClean="0">
                <a:effectLst/>
              </a:rPr>
              <a:t>kunnen</a:t>
            </a:r>
            <a:r>
              <a:rPr lang="en-US" b="0" strike="noStrike" baseline="0" dirty="0" smtClean="0">
                <a:effectLst/>
              </a:rPr>
              <a:t> </a:t>
            </a:r>
            <a:r>
              <a:rPr lang="en-US" b="0" strike="noStrike" baseline="0" dirty="0" err="1" smtClean="0">
                <a:effectLst/>
              </a:rPr>
              <a:t>vinden</a:t>
            </a:r>
            <a:r>
              <a:rPr lang="en-US" b="0" strike="noStrike" baseline="0" dirty="0" smtClean="0">
                <a:effectLst/>
              </a:rPr>
              <a:t> in de </a:t>
            </a:r>
            <a:r>
              <a:rPr lang="en-US" b="0" strike="noStrike" baseline="0" dirty="0" err="1" smtClean="0">
                <a:effectLst/>
              </a:rPr>
              <a:t>zorg</a:t>
            </a:r>
            <a:endParaRPr lang="en-US" b="0" strike="noStrike" baseline="0" dirty="0" smtClean="0">
              <a:effectLst/>
            </a:endParaRPr>
          </a:p>
          <a:p>
            <a:pPr marL="171450" indent="-171450">
              <a:buFontTx/>
              <a:buChar char="-"/>
            </a:pPr>
            <a:r>
              <a:rPr lang="en-US" b="0" strike="noStrike" baseline="0" dirty="0" smtClean="0">
                <a:effectLst/>
              </a:rPr>
              <a:t>De </a:t>
            </a:r>
            <a:r>
              <a:rPr lang="en-US" b="0" strike="noStrike" baseline="0" dirty="0" err="1" smtClean="0">
                <a:effectLst/>
              </a:rPr>
              <a:t>informatie</a:t>
            </a:r>
            <a:r>
              <a:rPr lang="en-US" b="0" strike="noStrike" baseline="0" dirty="0" smtClean="0">
                <a:effectLst/>
              </a:rPr>
              <a:t> die </a:t>
            </a:r>
            <a:r>
              <a:rPr lang="en-US" b="0" strike="noStrike" baseline="0" dirty="0" err="1" smtClean="0">
                <a:effectLst/>
              </a:rPr>
              <a:t>wordt</a:t>
            </a:r>
            <a:r>
              <a:rPr lang="en-US" b="0" strike="noStrike" baseline="0" dirty="0" smtClean="0">
                <a:effectLst/>
              </a:rPr>
              <a:t> </a:t>
            </a:r>
            <a:r>
              <a:rPr lang="en-US" b="0" strike="noStrike" baseline="0" dirty="0" err="1" smtClean="0">
                <a:effectLst/>
              </a:rPr>
              <a:t>gegeven</a:t>
            </a:r>
            <a:r>
              <a:rPr lang="en-US" b="0" strike="noStrike" baseline="0" dirty="0" smtClean="0">
                <a:effectLst/>
              </a:rPr>
              <a:t> </a:t>
            </a:r>
            <a:r>
              <a:rPr lang="en-US" b="0" strike="noStrike" baseline="0" dirty="0" err="1" smtClean="0">
                <a:effectLst/>
              </a:rPr>
              <a:t>kunnen</a:t>
            </a:r>
            <a:r>
              <a:rPr lang="en-US" b="0" strike="noStrike" baseline="0" dirty="0" smtClean="0">
                <a:effectLst/>
              </a:rPr>
              <a:t> </a:t>
            </a:r>
            <a:r>
              <a:rPr lang="en-US" b="0" strike="noStrike" baseline="0" dirty="0" err="1" smtClean="0">
                <a:effectLst/>
              </a:rPr>
              <a:t>begrijpen</a:t>
            </a:r>
            <a:r>
              <a:rPr lang="en-US" b="0" strike="noStrike" baseline="0" dirty="0" smtClean="0">
                <a:effectLst/>
              </a:rPr>
              <a:t>, </a:t>
            </a:r>
            <a:r>
              <a:rPr lang="en-US" b="0" strike="noStrike" baseline="0" dirty="0" err="1" smtClean="0">
                <a:effectLst/>
              </a:rPr>
              <a:t>beoordelen</a:t>
            </a:r>
            <a:r>
              <a:rPr lang="en-US" b="0" strike="noStrike" baseline="0" dirty="0" smtClean="0">
                <a:effectLst/>
              </a:rPr>
              <a:t> </a:t>
            </a:r>
            <a:r>
              <a:rPr lang="en-US" b="0" strike="noStrike" baseline="0" dirty="0" err="1" smtClean="0">
                <a:effectLst/>
              </a:rPr>
              <a:t>en</a:t>
            </a:r>
            <a:r>
              <a:rPr lang="en-US" b="0" strike="noStrike" baseline="0" dirty="0" smtClean="0">
                <a:effectLst/>
              </a:rPr>
              <a:t> </a:t>
            </a:r>
            <a:r>
              <a:rPr lang="en-US" b="0" strike="noStrike" baseline="0" dirty="0" err="1" smtClean="0">
                <a:effectLst/>
              </a:rPr>
              <a:t>toepassen</a:t>
            </a:r>
            <a:endParaRPr lang="en-US" b="0" strike="noStrike" baseline="0" dirty="0" smtClean="0">
              <a:effectLst/>
            </a:endParaRPr>
          </a:p>
          <a:p>
            <a:pPr marL="171450" indent="-171450">
              <a:buFontTx/>
              <a:buChar char="-"/>
            </a:pPr>
            <a:endParaRPr lang="en-US" b="0" strike="noStrike" baseline="0" dirty="0" smtClean="0">
              <a:effectLst/>
            </a:endParaRPr>
          </a:p>
          <a:p>
            <a:pPr marL="0" indent="0">
              <a:buFontTx/>
              <a:buNone/>
            </a:pPr>
            <a:r>
              <a:rPr lang="en-US" b="0" strike="noStrike" baseline="0" dirty="0" err="1" smtClean="0">
                <a:effectLst/>
              </a:rPr>
              <a:t>Evt</a:t>
            </a:r>
            <a:r>
              <a:rPr lang="en-US" b="0" strike="noStrike" baseline="0" dirty="0" smtClean="0">
                <a:effectLst/>
              </a:rPr>
              <a:t> film- </a:t>
            </a:r>
            <a:r>
              <a:rPr lang="en-US" b="0" strike="noStrike" baseline="0" dirty="0" err="1" smtClean="0">
                <a:effectLst/>
              </a:rPr>
              <a:t>laaggeletterheid</a:t>
            </a:r>
            <a:r>
              <a:rPr lang="en-US" b="0" strike="noStrike" baseline="0" dirty="0" smtClean="0">
                <a:effectLst/>
              </a:rPr>
              <a:t> </a:t>
            </a:r>
            <a:r>
              <a:rPr lang="en-US" b="0" strike="noStrike" baseline="0" dirty="0" err="1" smtClean="0">
                <a:effectLst/>
              </a:rPr>
              <a:t>en</a:t>
            </a:r>
            <a:r>
              <a:rPr lang="en-US" b="0" strike="noStrike" baseline="0" dirty="0" smtClean="0">
                <a:effectLst/>
              </a:rPr>
              <a:t> </a:t>
            </a:r>
            <a:r>
              <a:rPr lang="en-US" b="0" strike="noStrike" baseline="0" dirty="0" err="1" smtClean="0">
                <a:effectLst/>
              </a:rPr>
              <a:t>gezondheidsvaardigheden</a:t>
            </a:r>
            <a:r>
              <a:rPr lang="en-US" b="0" strike="noStrike" baseline="0" dirty="0" smtClean="0">
                <a:effectLst/>
              </a:rPr>
              <a:t> </a:t>
            </a:r>
            <a:r>
              <a:rPr lang="en-US" b="0" strike="noStrike" baseline="0" dirty="0" err="1" smtClean="0">
                <a:effectLst/>
              </a:rPr>
              <a:t>laten</a:t>
            </a:r>
            <a:r>
              <a:rPr lang="en-US" b="0" strike="noStrike" baseline="0" dirty="0" smtClean="0">
                <a:effectLst/>
              </a:rPr>
              <a:t> </a:t>
            </a:r>
            <a:r>
              <a:rPr lang="en-US" b="0" strike="noStrike" baseline="0" dirty="0" err="1" smtClean="0">
                <a:effectLst/>
              </a:rPr>
              <a:t>zien</a:t>
            </a:r>
            <a:r>
              <a:rPr lang="en-US" b="0" strike="noStrike" baseline="0" dirty="0" smtClean="0">
                <a:effectLst/>
              </a:rPr>
              <a:t> ( 1.24 min)- https://www.youtube.com/watch?v=u_0GN9XA9gk</a:t>
            </a:r>
          </a:p>
          <a:p>
            <a:pPr marL="0" indent="0">
              <a:buFontTx/>
              <a:buNone/>
            </a:pPr>
            <a:endParaRPr lang="en-US" b="0" strike="noStrike" baseline="0" dirty="0" smtClean="0">
              <a:effectLst/>
            </a:endParaRPr>
          </a:p>
          <a:p>
            <a:pPr marL="171450" indent="-171450">
              <a:buFontTx/>
              <a:buChar char="-"/>
            </a:pPr>
            <a:endParaRPr lang="en-US" b="0" strike="noStrike" baseline="0" dirty="0" smtClean="0">
              <a:effectLst/>
            </a:endParaRPr>
          </a:p>
          <a:p>
            <a:pPr marL="171450" indent="-171450">
              <a:buFontTx/>
              <a:buChar char="-"/>
            </a:pPr>
            <a:endParaRPr lang="en-US" b="0" strike="noStrike" baseline="0" dirty="0" smtClean="0">
              <a:effectLst/>
            </a:endParaRPr>
          </a:p>
          <a:p>
            <a:endParaRPr lang="en-US" b="0" strike="noStrike" dirty="0">
              <a:effectLst/>
            </a:endParaRPr>
          </a:p>
        </p:txBody>
      </p:sp>
      <p:sp>
        <p:nvSpPr>
          <p:cNvPr id="4" name="Slide Number Placeholder 3"/>
          <p:cNvSpPr>
            <a:spLocks noGrp="1"/>
          </p:cNvSpPr>
          <p:nvPr>
            <p:ph type="sldNum" sz="quarter" idx="10"/>
          </p:nvPr>
        </p:nvSpPr>
        <p:spPr/>
        <p:txBody>
          <a:bodyPr/>
          <a:lstStyle/>
          <a:p>
            <a:fld id="{61C6042D-DDCD-42C8-8A68-45EBA7A19272}" type="slidenum">
              <a:rPr lang="en-US" smtClean="0"/>
              <a:t>13</a:t>
            </a:fld>
            <a:endParaRPr lang="en-US"/>
          </a:p>
        </p:txBody>
      </p:sp>
    </p:spTree>
    <p:extLst>
      <p:ext uri="{BB962C8B-B14F-4D97-AF65-F5344CB8AC3E}">
        <p14:creationId xmlns:p14="http://schemas.microsoft.com/office/powerpoint/2010/main" val="909186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b="1" strike="noStrike" baseline="0" dirty="0" err="1" smtClean="0">
                <a:effectLst/>
              </a:rPr>
              <a:t>Voeding</a:t>
            </a:r>
            <a:endParaRPr lang="en-US" b="1" strike="noStrike" baseline="0" dirty="0" smtClean="0">
              <a:effectLst/>
            </a:endParaRPr>
          </a:p>
          <a:p>
            <a:pPr marL="0" indent="0">
              <a:buNone/>
            </a:pPr>
            <a:r>
              <a:rPr lang="en-US" b="1" strike="noStrike" baseline="0" dirty="0" err="1" smtClean="0">
                <a:effectLst/>
              </a:rPr>
              <a:t>Ongezonde</a:t>
            </a:r>
            <a:r>
              <a:rPr lang="en-US" b="1" strike="noStrike" baseline="0" dirty="0" smtClean="0">
                <a:effectLst/>
              </a:rPr>
              <a:t> </a:t>
            </a:r>
            <a:r>
              <a:rPr lang="en-US" b="1" strike="noStrike" baseline="0" dirty="0" err="1" smtClean="0">
                <a:effectLst/>
              </a:rPr>
              <a:t>voeding</a:t>
            </a:r>
            <a:r>
              <a:rPr lang="en-US" b="1" strike="noStrike" baseline="0" dirty="0" smtClean="0">
                <a:effectLst/>
              </a:rPr>
              <a:t> </a:t>
            </a:r>
            <a:r>
              <a:rPr lang="en-US" b="1" strike="noStrike" baseline="0" dirty="0" err="1" smtClean="0">
                <a:effectLst/>
              </a:rPr>
              <a:t>kan</a:t>
            </a:r>
            <a:r>
              <a:rPr lang="en-US" b="1" strike="noStrike" baseline="0" dirty="0" smtClean="0">
                <a:effectLst/>
              </a:rPr>
              <a:t> </a:t>
            </a:r>
            <a:r>
              <a:rPr lang="en-US" b="1" strike="noStrike" baseline="0" dirty="0" err="1" smtClean="0">
                <a:effectLst/>
              </a:rPr>
              <a:t>veroorzaken</a:t>
            </a:r>
            <a:r>
              <a:rPr lang="en-US" b="1" strike="noStrike" baseline="0" dirty="0" smtClean="0">
                <a:effectLst/>
              </a:rPr>
              <a:t>:</a:t>
            </a:r>
          </a:p>
          <a:p>
            <a:pPr marL="171450" indent="-171450">
              <a:buFontTx/>
              <a:buChar char="-"/>
            </a:pPr>
            <a:r>
              <a:rPr lang="en-US" b="0" strike="noStrike" baseline="0" dirty="0" smtClean="0">
                <a:effectLst/>
              </a:rPr>
              <a:t>Caries</a:t>
            </a:r>
          </a:p>
          <a:p>
            <a:pPr marL="171450" indent="-171450">
              <a:buFontTx/>
              <a:buChar char="-"/>
            </a:pPr>
            <a:r>
              <a:rPr lang="en-US" b="0" strike="noStrike" baseline="0" dirty="0" err="1" smtClean="0">
                <a:effectLst/>
              </a:rPr>
              <a:t>Overgewicht</a:t>
            </a:r>
            <a:endParaRPr lang="en-US" b="0" strike="noStrike" baseline="0" dirty="0" smtClean="0">
              <a:effectLst/>
            </a:endParaRPr>
          </a:p>
          <a:p>
            <a:pPr marL="171450" indent="-171450">
              <a:buFontTx/>
              <a:buChar char="-"/>
            </a:pPr>
            <a:r>
              <a:rPr lang="en-US" b="0" strike="noStrike" baseline="0" dirty="0" err="1" smtClean="0">
                <a:effectLst/>
              </a:rPr>
              <a:t>Obstipatie</a:t>
            </a:r>
            <a:endParaRPr lang="en-US" b="0" strike="noStrike" baseline="0" dirty="0" smtClean="0">
              <a:effectLst/>
            </a:endParaRPr>
          </a:p>
          <a:p>
            <a:pPr marL="171450" indent="-171450">
              <a:buFontTx/>
              <a:buChar char="-"/>
            </a:pPr>
            <a:r>
              <a:rPr lang="en-US" b="0" strike="noStrike" baseline="0" dirty="0" err="1" smtClean="0">
                <a:effectLst/>
              </a:rPr>
              <a:t>Jodiumtekort</a:t>
            </a:r>
            <a:r>
              <a:rPr lang="en-US" b="0" strike="noStrike" baseline="0" dirty="0" smtClean="0">
                <a:effectLst/>
              </a:rPr>
              <a:t>; </a:t>
            </a:r>
            <a:r>
              <a:rPr lang="en-US" b="0" strike="noStrike" baseline="0" dirty="0" err="1" smtClean="0">
                <a:effectLst/>
              </a:rPr>
              <a:t>mineraal</a:t>
            </a:r>
            <a:r>
              <a:rPr lang="en-US" b="0" strike="noStrike" baseline="0" dirty="0" smtClean="0">
                <a:effectLst/>
              </a:rPr>
              <a:t> </a:t>
            </a:r>
            <a:r>
              <a:rPr lang="en-US" b="0" strike="noStrike" baseline="0" dirty="0" err="1" smtClean="0">
                <a:effectLst/>
              </a:rPr>
              <a:t>rol</a:t>
            </a:r>
            <a:r>
              <a:rPr lang="en-US" b="0" strike="noStrike" baseline="0" dirty="0" smtClean="0">
                <a:effectLst/>
              </a:rPr>
              <a:t> </a:t>
            </a:r>
            <a:r>
              <a:rPr lang="en-US" b="0" strike="noStrike" baseline="0" dirty="0" err="1" smtClean="0">
                <a:effectLst/>
              </a:rPr>
              <a:t>speelt</a:t>
            </a:r>
            <a:r>
              <a:rPr lang="en-US" b="0" strike="noStrike" baseline="0" dirty="0" smtClean="0">
                <a:effectLst/>
              </a:rPr>
              <a:t> </a:t>
            </a:r>
            <a:r>
              <a:rPr lang="en-US" b="0" strike="noStrike" baseline="0" dirty="0" err="1" smtClean="0">
                <a:effectLst/>
              </a:rPr>
              <a:t>bij</a:t>
            </a:r>
            <a:r>
              <a:rPr lang="en-US" b="0" strike="noStrike" baseline="0" dirty="0" smtClean="0">
                <a:effectLst/>
              </a:rPr>
              <a:t> </a:t>
            </a:r>
            <a:r>
              <a:rPr lang="en-US" b="0" strike="noStrike" baseline="0" dirty="0" err="1" smtClean="0">
                <a:effectLst/>
              </a:rPr>
              <a:t>productie</a:t>
            </a:r>
            <a:r>
              <a:rPr lang="en-US" b="0" strike="noStrike" baseline="0" dirty="0" smtClean="0">
                <a:effectLst/>
              </a:rPr>
              <a:t> </a:t>
            </a:r>
            <a:r>
              <a:rPr lang="en-US" b="0" strike="noStrike" baseline="0" dirty="0" err="1" smtClean="0">
                <a:effectLst/>
              </a:rPr>
              <a:t>schildklierhormoon</a:t>
            </a:r>
            <a:r>
              <a:rPr lang="en-US" b="0" strike="noStrike" baseline="0" dirty="0" smtClean="0">
                <a:effectLst/>
              </a:rPr>
              <a:t>; </a:t>
            </a:r>
            <a:r>
              <a:rPr lang="en-US" b="0" strike="noStrike" baseline="0" dirty="0" err="1" smtClean="0">
                <a:effectLst/>
              </a:rPr>
              <a:t>bij</a:t>
            </a:r>
            <a:r>
              <a:rPr lang="en-US" b="0" strike="noStrike" baseline="0" dirty="0" smtClean="0">
                <a:effectLst/>
              </a:rPr>
              <a:t> </a:t>
            </a:r>
            <a:r>
              <a:rPr lang="en-US" b="0" strike="noStrike" baseline="0" dirty="0" err="1" smtClean="0">
                <a:effectLst/>
              </a:rPr>
              <a:t>tekort</a:t>
            </a:r>
            <a:r>
              <a:rPr lang="en-US" b="0" strike="noStrike" baseline="0" dirty="0" smtClean="0">
                <a:effectLst/>
              </a:rPr>
              <a:t> </a:t>
            </a:r>
            <a:r>
              <a:rPr lang="en-US" b="0" strike="noStrike" baseline="0" dirty="0" err="1" smtClean="0">
                <a:effectLst/>
              </a:rPr>
              <a:t>aan</a:t>
            </a:r>
            <a:r>
              <a:rPr lang="en-US" b="0" strike="noStrike" baseline="0" dirty="0" smtClean="0">
                <a:effectLst/>
              </a:rPr>
              <a:t> </a:t>
            </a:r>
            <a:r>
              <a:rPr lang="en-US" b="0" strike="noStrike" baseline="0" dirty="0" err="1" smtClean="0">
                <a:effectLst/>
              </a:rPr>
              <a:t>jodium</a:t>
            </a:r>
            <a:r>
              <a:rPr lang="en-US" b="0" strike="noStrike" baseline="0" dirty="0" smtClean="0">
                <a:effectLst/>
              </a:rPr>
              <a:t> </a:t>
            </a:r>
            <a:r>
              <a:rPr lang="en-US" b="0" strike="noStrike" baseline="0" dirty="0" err="1" smtClean="0">
                <a:effectLst/>
              </a:rPr>
              <a:t>gaat</a:t>
            </a:r>
            <a:r>
              <a:rPr lang="en-US" b="0" strike="noStrike" baseline="0" dirty="0" smtClean="0">
                <a:effectLst/>
              </a:rPr>
              <a:t> de </a:t>
            </a:r>
            <a:r>
              <a:rPr lang="en-US" b="0" strike="noStrike" baseline="0" dirty="0" err="1" smtClean="0">
                <a:effectLst/>
              </a:rPr>
              <a:t>schildklier</a:t>
            </a:r>
            <a:r>
              <a:rPr lang="en-US" b="0" strike="noStrike" baseline="0" dirty="0" smtClean="0">
                <a:effectLst/>
              </a:rPr>
              <a:t> </a:t>
            </a:r>
            <a:r>
              <a:rPr lang="en-US" b="0" strike="noStrike" baseline="0" dirty="0" err="1" smtClean="0">
                <a:effectLst/>
              </a:rPr>
              <a:t>trager</a:t>
            </a:r>
            <a:r>
              <a:rPr lang="en-US" b="0" strike="noStrike" baseline="0" dirty="0" smtClean="0">
                <a:effectLst/>
              </a:rPr>
              <a:t> </a:t>
            </a:r>
            <a:r>
              <a:rPr lang="en-US" b="0" strike="noStrike" baseline="0" dirty="0" err="1" smtClean="0">
                <a:effectLst/>
              </a:rPr>
              <a:t>werken</a:t>
            </a:r>
            <a:r>
              <a:rPr lang="en-US" b="0" strike="noStrike" baseline="0" dirty="0" smtClean="0">
                <a:effectLst/>
              </a:rPr>
              <a:t>. </a:t>
            </a:r>
            <a:r>
              <a:rPr lang="en-US" b="0" strike="noStrike" baseline="0" dirty="0" err="1" smtClean="0">
                <a:effectLst/>
              </a:rPr>
              <a:t>Jodium</a:t>
            </a:r>
            <a:r>
              <a:rPr lang="en-US" b="0" strike="noStrike" baseline="0" dirty="0" smtClean="0">
                <a:effectLst/>
              </a:rPr>
              <a:t> zit in brood, </a:t>
            </a:r>
            <a:r>
              <a:rPr lang="en-US" b="0" strike="noStrike" baseline="0" dirty="0" err="1" smtClean="0">
                <a:effectLst/>
              </a:rPr>
              <a:t>eieren</a:t>
            </a:r>
            <a:r>
              <a:rPr lang="en-US" b="0" strike="noStrike" baseline="0" dirty="0" smtClean="0">
                <a:effectLst/>
              </a:rPr>
              <a:t>.</a:t>
            </a:r>
          </a:p>
          <a:p>
            <a:pPr marL="171450" indent="-171450">
              <a:buFontTx/>
              <a:buChar char="-"/>
            </a:pPr>
            <a:r>
              <a:rPr lang="en-US" b="0" strike="noStrike" baseline="0" dirty="0" smtClean="0">
                <a:effectLst/>
              </a:rPr>
              <a:t>Alcohol </a:t>
            </a:r>
            <a:r>
              <a:rPr lang="en-US" b="0" strike="noStrike" baseline="0" dirty="0" err="1" smtClean="0">
                <a:effectLst/>
              </a:rPr>
              <a:t>levercirrose</a:t>
            </a:r>
            <a:endParaRPr lang="en-US" b="0" strike="noStrike" baseline="0" dirty="0" smtClean="0">
              <a:effectLst/>
            </a:endParaRPr>
          </a:p>
          <a:p>
            <a:pPr marL="171450" indent="-171450">
              <a:buFontTx/>
              <a:buChar char="-"/>
            </a:pPr>
            <a:r>
              <a:rPr lang="en-US" b="0" strike="noStrike" baseline="0" dirty="0" err="1" smtClean="0">
                <a:effectLst/>
              </a:rPr>
              <a:t>Coronaire</a:t>
            </a:r>
            <a:r>
              <a:rPr lang="en-US" b="0" strike="noStrike" baseline="0" dirty="0" smtClean="0">
                <a:effectLst/>
              </a:rPr>
              <a:t> </a:t>
            </a:r>
            <a:r>
              <a:rPr lang="en-US" b="0" strike="noStrike" baseline="0" dirty="0" err="1" smtClean="0">
                <a:effectLst/>
              </a:rPr>
              <a:t>hartziekten</a:t>
            </a:r>
            <a:r>
              <a:rPr lang="en-US" b="0" strike="noStrike" baseline="0" dirty="0" smtClean="0">
                <a:effectLst/>
              </a:rPr>
              <a:t> door </a:t>
            </a:r>
            <a:r>
              <a:rPr lang="en-US" b="0" strike="noStrike" baseline="0" dirty="0" err="1" smtClean="0">
                <a:effectLst/>
              </a:rPr>
              <a:t>te</a:t>
            </a:r>
            <a:r>
              <a:rPr lang="en-US" b="0" strike="noStrike" baseline="0" dirty="0" smtClean="0">
                <a:effectLst/>
              </a:rPr>
              <a:t> </a:t>
            </a:r>
            <a:r>
              <a:rPr lang="en-US" b="0" strike="noStrike" baseline="0" dirty="0" err="1" smtClean="0">
                <a:effectLst/>
              </a:rPr>
              <a:t>hoge</a:t>
            </a:r>
            <a:r>
              <a:rPr lang="en-US" b="0" strike="noStrike" baseline="0" dirty="0" smtClean="0">
                <a:effectLst/>
              </a:rPr>
              <a:t> </a:t>
            </a:r>
            <a:r>
              <a:rPr lang="en-US" b="0" strike="noStrike" baseline="0" dirty="0" err="1" smtClean="0">
                <a:effectLst/>
              </a:rPr>
              <a:t>inname</a:t>
            </a:r>
            <a:r>
              <a:rPr lang="en-US" b="0" strike="noStrike" baseline="0" dirty="0" smtClean="0">
                <a:effectLst/>
              </a:rPr>
              <a:t> van </a:t>
            </a:r>
            <a:r>
              <a:rPr lang="en-US" b="0" strike="noStrike" baseline="0" dirty="0" err="1" smtClean="0">
                <a:effectLst/>
              </a:rPr>
              <a:t>energie</a:t>
            </a:r>
            <a:r>
              <a:rPr lang="en-US" b="0" strike="noStrike" baseline="0" dirty="0" smtClean="0">
                <a:effectLst/>
              </a:rPr>
              <a:t> en </a:t>
            </a:r>
            <a:r>
              <a:rPr lang="en-US" b="0" strike="noStrike" baseline="0" dirty="0" err="1" smtClean="0">
                <a:effectLst/>
              </a:rPr>
              <a:t>vooral</a:t>
            </a:r>
            <a:r>
              <a:rPr lang="en-US" b="0" strike="noStrike" baseline="0" dirty="0" smtClean="0">
                <a:effectLst/>
              </a:rPr>
              <a:t> </a:t>
            </a:r>
            <a:r>
              <a:rPr lang="en-US" b="0" strike="noStrike" baseline="0" dirty="0" err="1" smtClean="0">
                <a:effectLst/>
              </a:rPr>
              <a:t>vetten</a:t>
            </a:r>
            <a:endParaRPr lang="en-US" b="0" strike="noStrike" baseline="0" dirty="0" smtClean="0">
              <a:effectLst/>
            </a:endParaRPr>
          </a:p>
          <a:p>
            <a:pPr marL="0" indent="0">
              <a:buFontTx/>
              <a:buNone/>
            </a:pPr>
            <a:endParaRPr lang="en-US" b="0" strike="noStrike" baseline="0" dirty="0" smtClean="0">
              <a:effectLst/>
            </a:endParaRPr>
          </a:p>
          <a:p>
            <a:pPr marL="0" indent="0">
              <a:buFontTx/>
              <a:buNone/>
            </a:pPr>
            <a:r>
              <a:rPr lang="en-US" b="1" strike="noStrike" baseline="0" dirty="0" smtClean="0">
                <a:effectLst/>
              </a:rPr>
              <a:t>2) Alcohol </a:t>
            </a:r>
          </a:p>
          <a:p>
            <a:pPr marL="0" indent="0">
              <a:buFontTx/>
              <a:buNone/>
            </a:pPr>
            <a:r>
              <a:rPr lang="en-US" b="0" strike="noStrike" baseline="0" dirty="0" err="1" smtClean="0">
                <a:effectLst/>
              </a:rPr>
              <a:t>Overmatig</a:t>
            </a:r>
            <a:r>
              <a:rPr lang="en-US" b="0" strike="noStrike" baseline="0" dirty="0" smtClean="0">
                <a:effectLst/>
              </a:rPr>
              <a:t> alcohol </a:t>
            </a:r>
            <a:r>
              <a:rPr lang="en-US" b="0" strike="noStrike" baseline="0" dirty="0" err="1" smtClean="0">
                <a:effectLst/>
              </a:rPr>
              <a:t>gebruik</a:t>
            </a:r>
            <a:r>
              <a:rPr lang="en-US" b="0" strike="noStrike" baseline="0" dirty="0" smtClean="0">
                <a:effectLst/>
              </a:rPr>
              <a:t> (</a:t>
            </a:r>
            <a:r>
              <a:rPr lang="en-US" b="0" strike="noStrike" baseline="0" dirty="0" err="1" smtClean="0">
                <a:effectLst/>
              </a:rPr>
              <a:t>meer</a:t>
            </a:r>
            <a:r>
              <a:rPr lang="en-US" b="0" strike="noStrike" baseline="0" dirty="0" smtClean="0">
                <a:effectLst/>
              </a:rPr>
              <a:t> </a:t>
            </a:r>
            <a:r>
              <a:rPr lang="en-US" b="0" strike="noStrike" baseline="0" dirty="0" err="1" smtClean="0">
                <a:effectLst/>
              </a:rPr>
              <a:t>dan</a:t>
            </a:r>
            <a:r>
              <a:rPr lang="en-US" b="0" strike="noStrike" baseline="0" dirty="0" smtClean="0">
                <a:effectLst/>
              </a:rPr>
              <a:t> 14 </a:t>
            </a:r>
            <a:r>
              <a:rPr lang="en-US" b="0" strike="noStrike" baseline="0" dirty="0" err="1" smtClean="0">
                <a:effectLst/>
              </a:rPr>
              <a:t>glazen</a:t>
            </a:r>
            <a:r>
              <a:rPr lang="en-US" b="0" strike="noStrike" baseline="0" dirty="0" smtClean="0">
                <a:effectLst/>
              </a:rPr>
              <a:t> per week en max 5 </a:t>
            </a:r>
            <a:r>
              <a:rPr lang="en-US" b="0" strike="noStrike" baseline="0" dirty="0" err="1" smtClean="0">
                <a:effectLst/>
              </a:rPr>
              <a:t>glazen</a:t>
            </a:r>
            <a:r>
              <a:rPr lang="en-US" b="0" strike="noStrike" baseline="0" dirty="0" smtClean="0">
                <a:effectLst/>
              </a:rPr>
              <a:t> per </a:t>
            </a:r>
            <a:r>
              <a:rPr lang="en-US" b="0" strike="noStrike" baseline="0" dirty="0" err="1" smtClean="0">
                <a:effectLst/>
              </a:rPr>
              <a:t>gelegenheid</a:t>
            </a:r>
            <a:r>
              <a:rPr lang="en-US" b="0" strike="noStrike" baseline="0" dirty="0" smtClean="0">
                <a:effectLst/>
              </a:rPr>
              <a:t>)</a:t>
            </a:r>
          </a:p>
          <a:p>
            <a:pPr marL="171450" indent="-171450">
              <a:buFontTx/>
              <a:buChar char="-"/>
            </a:pPr>
            <a:r>
              <a:rPr lang="en-US" b="0" strike="noStrike" baseline="0" dirty="0" err="1" smtClean="0">
                <a:effectLst/>
              </a:rPr>
              <a:t>Verslaving</a:t>
            </a:r>
            <a:endParaRPr lang="en-US" b="0" strike="noStrike" baseline="0" dirty="0" smtClean="0">
              <a:effectLst/>
            </a:endParaRPr>
          </a:p>
          <a:p>
            <a:pPr marL="171450" indent="-171450">
              <a:buFontTx/>
              <a:buChar char="-"/>
            </a:pPr>
            <a:r>
              <a:rPr lang="en-US" b="0" strike="noStrike" baseline="0" dirty="0" err="1" smtClean="0">
                <a:effectLst/>
              </a:rPr>
              <a:t>Verkeersongevallen</a:t>
            </a:r>
            <a:endParaRPr lang="en-US" b="0" strike="noStrike" baseline="0" dirty="0" smtClean="0">
              <a:effectLst/>
            </a:endParaRPr>
          </a:p>
          <a:p>
            <a:pPr marL="171450" indent="-171450">
              <a:buFontTx/>
              <a:buChar char="-"/>
            </a:pPr>
            <a:r>
              <a:rPr lang="en-US" b="0" strike="noStrike" baseline="0" dirty="0" err="1" smtClean="0">
                <a:effectLst/>
              </a:rPr>
              <a:t>Levercirrose</a:t>
            </a:r>
            <a:endParaRPr lang="en-US" b="0" strike="noStrike" baseline="0" dirty="0" smtClean="0">
              <a:effectLst/>
            </a:endParaRPr>
          </a:p>
          <a:p>
            <a:pPr marL="171450" indent="-171450">
              <a:buFontTx/>
              <a:buChar char="-"/>
            </a:pPr>
            <a:r>
              <a:rPr lang="en-US" b="0" strike="noStrike" baseline="0" dirty="0" smtClean="0">
                <a:effectLst/>
              </a:rPr>
              <a:t>Hart en </a:t>
            </a:r>
            <a:r>
              <a:rPr lang="en-US" b="0" strike="noStrike" baseline="0" dirty="0" err="1" smtClean="0">
                <a:effectLst/>
              </a:rPr>
              <a:t>vaatziekten</a:t>
            </a:r>
            <a:endParaRPr lang="en-US" b="0" strike="noStrike" baseline="0" dirty="0" smtClean="0">
              <a:effectLst/>
            </a:endParaRPr>
          </a:p>
          <a:p>
            <a:pPr marL="171450" indent="-171450">
              <a:buFontTx/>
              <a:buChar char="-"/>
            </a:pPr>
            <a:r>
              <a:rPr lang="en-US" b="0" strike="noStrike" baseline="0" dirty="0" err="1" smtClean="0">
                <a:effectLst/>
              </a:rPr>
              <a:t>Kanker</a:t>
            </a:r>
            <a:endParaRPr lang="en-US" b="0" strike="noStrike" baseline="0" dirty="0" smtClean="0">
              <a:effectLst/>
            </a:endParaRPr>
          </a:p>
          <a:p>
            <a:pPr marL="171450" indent="-171450">
              <a:buFontTx/>
              <a:buChar char="-"/>
            </a:pPr>
            <a:r>
              <a:rPr lang="en-US" b="0" strike="noStrike" baseline="0" dirty="0" err="1" smtClean="0">
                <a:effectLst/>
              </a:rPr>
              <a:t>Stemmingsstoornissen</a:t>
            </a:r>
            <a:r>
              <a:rPr lang="en-US" b="0" strike="noStrike" baseline="0" dirty="0" smtClean="0">
                <a:effectLst/>
              </a:rPr>
              <a:t> en </a:t>
            </a:r>
            <a:r>
              <a:rPr lang="en-US" b="0" strike="noStrike" baseline="0" dirty="0" err="1" smtClean="0">
                <a:effectLst/>
              </a:rPr>
              <a:t>angsten</a:t>
            </a:r>
            <a:endParaRPr lang="en-US" b="0" strike="noStrike" baseline="0" dirty="0" smtClean="0">
              <a:effectLst/>
            </a:endParaRPr>
          </a:p>
          <a:p>
            <a:pPr marL="171450" indent="-171450">
              <a:buFontTx/>
              <a:buChar char="-"/>
            </a:pPr>
            <a:r>
              <a:rPr lang="en-US" b="0" strike="noStrike" baseline="0" dirty="0" err="1" smtClean="0">
                <a:effectLst/>
              </a:rPr>
              <a:t>Verminderd</a:t>
            </a:r>
            <a:r>
              <a:rPr lang="en-US" b="0" strike="noStrike" baseline="0" dirty="0" smtClean="0">
                <a:effectLst/>
              </a:rPr>
              <a:t> </a:t>
            </a:r>
            <a:r>
              <a:rPr lang="en-US" b="0" strike="noStrike" baseline="0" dirty="0" err="1" smtClean="0">
                <a:effectLst/>
              </a:rPr>
              <a:t>vruchtbaar</a:t>
            </a:r>
            <a:endParaRPr lang="en-US" b="0" strike="noStrike" baseline="0" dirty="0" smtClean="0">
              <a:effectLst/>
            </a:endParaRPr>
          </a:p>
          <a:p>
            <a:pPr marL="0" indent="0">
              <a:buFontTx/>
              <a:buNone/>
            </a:pPr>
            <a:endParaRPr lang="en-US" b="0" strike="noStrike" baseline="0" dirty="0" smtClean="0">
              <a:effectLst/>
            </a:endParaRPr>
          </a:p>
          <a:p>
            <a:pPr marL="0" indent="0">
              <a:buFontTx/>
              <a:buNone/>
            </a:pPr>
            <a:r>
              <a:rPr lang="en-US" b="0" strike="noStrike" baseline="0" dirty="0" err="1" smtClean="0">
                <a:effectLst/>
              </a:rPr>
              <a:t>Gradaties</a:t>
            </a:r>
            <a:r>
              <a:rPr lang="en-US" b="0" strike="noStrike" baseline="0" dirty="0" smtClean="0">
                <a:effectLst/>
              </a:rPr>
              <a:t> in </a:t>
            </a:r>
            <a:r>
              <a:rPr lang="en-US" b="0" strike="noStrike" baseline="0" dirty="0" err="1" smtClean="0">
                <a:effectLst/>
              </a:rPr>
              <a:t>drinken</a:t>
            </a:r>
            <a:r>
              <a:rPr lang="en-US" b="0" strike="noStrike" baseline="0" dirty="0" smtClean="0">
                <a:effectLst/>
              </a:rPr>
              <a:t>: </a:t>
            </a:r>
          </a:p>
          <a:p>
            <a:pPr marL="171450" indent="-171450">
              <a:buFontTx/>
              <a:buChar char="-"/>
            </a:pPr>
            <a:r>
              <a:rPr lang="en-US" b="0" strike="noStrike" baseline="0" dirty="0" smtClean="0">
                <a:effectLst/>
              </a:rPr>
              <a:t>Alcohol </a:t>
            </a:r>
            <a:r>
              <a:rPr lang="en-US" b="0" strike="noStrike" baseline="0" dirty="0" err="1" smtClean="0">
                <a:effectLst/>
              </a:rPr>
              <a:t>verslaving</a:t>
            </a:r>
            <a:r>
              <a:rPr lang="en-US" b="0" strike="noStrike" baseline="0" dirty="0" smtClean="0">
                <a:effectLst/>
              </a:rPr>
              <a:t>: </a:t>
            </a:r>
            <a:r>
              <a:rPr lang="en-US" b="0" strike="noStrike" baseline="0" dirty="0" err="1" smtClean="0">
                <a:effectLst/>
              </a:rPr>
              <a:t>geestelijke</a:t>
            </a:r>
            <a:r>
              <a:rPr lang="en-US" b="0" strike="noStrike" baseline="0" dirty="0" smtClean="0">
                <a:effectLst/>
              </a:rPr>
              <a:t> of </a:t>
            </a:r>
            <a:r>
              <a:rPr lang="en-US" b="0" strike="noStrike" baseline="0" dirty="0" err="1" smtClean="0">
                <a:effectLst/>
              </a:rPr>
              <a:t>lichamelijke</a:t>
            </a:r>
            <a:r>
              <a:rPr lang="en-US" b="0" strike="noStrike" baseline="0" dirty="0" smtClean="0">
                <a:effectLst/>
              </a:rPr>
              <a:t> </a:t>
            </a:r>
            <a:r>
              <a:rPr lang="en-US" b="0" strike="noStrike" baseline="0" dirty="0" err="1" smtClean="0">
                <a:effectLst/>
              </a:rPr>
              <a:t>afhankelijkheid</a:t>
            </a:r>
            <a:endParaRPr lang="en-US" b="0" strike="noStrike" baseline="0" dirty="0" smtClean="0">
              <a:effectLst/>
            </a:endParaRPr>
          </a:p>
          <a:p>
            <a:pPr marL="171450" indent="-171450">
              <a:buFontTx/>
              <a:buChar char="-"/>
            </a:pPr>
            <a:r>
              <a:rPr lang="en-US" b="0" strike="noStrike" baseline="0" dirty="0" err="1" smtClean="0">
                <a:effectLst/>
              </a:rPr>
              <a:t>Probleemdrinken</a:t>
            </a:r>
            <a:r>
              <a:rPr lang="en-US" b="0" strike="noStrike" baseline="0" dirty="0" smtClean="0">
                <a:effectLst/>
              </a:rPr>
              <a:t>: </a:t>
            </a:r>
            <a:r>
              <a:rPr lang="en-US" b="0" strike="noStrike" baseline="0" dirty="0" err="1" smtClean="0">
                <a:effectLst/>
              </a:rPr>
              <a:t>veel</a:t>
            </a:r>
            <a:r>
              <a:rPr lang="en-US" b="0" strike="noStrike" baseline="0" dirty="0" smtClean="0">
                <a:effectLst/>
              </a:rPr>
              <a:t> </a:t>
            </a:r>
            <a:r>
              <a:rPr lang="en-US" b="0" strike="noStrike" baseline="0" dirty="0" err="1" smtClean="0">
                <a:effectLst/>
              </a:rPr>
              <a:t>drinken</a:t>
            </a:r>
            <a:r>
              <a:rPr lang="en-US" b="0" strike="noStrike" baseline="0" dirty="0" smtClean="0">
                <a:effectLst/>
              </a:rPr>
              <a:t> en </a:t>
            </a:r>
            <a:r>
              <a:rPr lang="en-US" b="0" strike="noStrike" baseline="0" dirty="0" err="1" smtClean="0">
                <a:effectLst/>
              </a:rPr>
              <a:t>problemen</a:t>
            </a:r>
            <a:r>
              <a:rPr lang="en-US" b="0" strike="noStrike" baseline="0" dirty="0" smtClean="0">
                <a:effectLst/>
              </a:rPr>
              <a:t> </a:t>
            </a:r>
            <a:r>
              <a:rPr lang="en-US" b="0" strike="noStrike" baseline="0" dirty="0" err="1" smtClean="0">
                <a:effectLst/>
              </a:rPr>
              <a:t>heeft</a:t>
            </a:r>
            <a:r>
              <a:rPr lang="en-US" b="0" strike="noStrike" baseline="0" dirty="0" smtClean="0">
                <a:effectLst/>
              </a:rPr>
              <a:t> die met </a:t>
            </a:r>
            <a:r>
              <a:rPr lang="en-US" b="0" strike="noStrike" baseline="0" dirty="0" err="1" smtClean="0">
                <a:effectLst/>
              </a:rPr>
              <a:t>drinken</a:t>
            </a:r>
            <a:r>
              <a:rPr lang="en-US" b="0" strike="noStrike" baseline="0" dirty="0" smtClean="0">
                <a:effectLst/>
              </a:rPr>
              <a:t> </a:t>
            </a:r>
            <a:r>
              <a:rPr lang="en-US" b="0" strike="noStrike" baseline="0" dirty="0" err="1" smtClean="0">
                <a:effectLst/>
              </a:rPr>
              <a:t>te</a:t>
            </a:r>
            <a:r>
              <a:rPr lang="en-US" b="0" strike="noStrike" baseline="0" dirty="0" smtClean="0">
                <a:effectLst/>
              </a:rPr>
              <a:t> </a:t>
            </a:r>
            <a:r>
              <a:rPr lang="en-US" b="0" strike="noStrike" baseline="0" dirty="0" err="1" smtClean="0">
                <a:effectLst/>
              </a:rPr>
              <a:t>maken</a:t>
            </a:r>
            <a:r>
              <a:rPr lang="en-US" b="0" strike="noStrike" baseline="0" dirty="0" smtClean="0">
                <a:effectLst/>
              </a:rPr>
              <a:t> </a:t>
            </a:r>
            <a:r>
              <a:rPr lang="en-US" b="0" strike="noStrike" baseline="0" dirty="0" err="1" smtClean="0">
                <a:effectLst/>
              </a:rPr>
              <a:t>hebben</a:t>
            </a:r>
            <a:r>
              <a:rPr lang="en-US" b="0" strike="noStrike" baseline="0" dirty="0" smtClean="0">
                <a:effectLst/>
              </a:rPr>
              <a:t> (stress, </a:t>
            </a:r>
            <a:r>
              <a:rPr lang="en-US" b="0" strike="noStrike" baseline="0" dirty="0" err="1" smtClean="0">
                <a:effectLst/>
              </a:rPr>
              <a:t>spanningen</a:t>
            </a:r>
            <a:r>
              <a:rPr lang="en-US" b="0" strike="noStrike" baseline="0" dirty="0" smtClean="0">
                <a:effectLst/>
              </a:rPr>
              <a:t>)</a:t>
            </a:r>
          </a:p>
          <a:p>
            <a:pPr marL="171450" indent="-171450">
              <a:buFontTx/>
              <a:buChar char="-"/>
            </a:pPr>
            <a:r>
              <a:rPr lang="en-US" b="0" strike="noStrike" baseline="0" dirty="0" err="1" smtClean="0">
                <a:effectLst/>
              </a:rPr>
              <a:t>Veel</a:t>
            </a:r>
            <a:r>
              <a:rPr lang="en-US" b="0" strike="noStrike" baseline="0" dirty="0" smtClean="0">
                <a:effectLst/>
              </a:rPr>
              <a:t> </a:t>
            </a:r>
            <a:r>
              <a:rPr lang="en-US" b="0" strike="noStrike" baseline="0" dirty="0" err="1" smtClean="0">
                <a:effectLst/>
              </a:rPr>
              <a:t>drinken</a:t>
            </a:r>
            <a:r>
              <a:rPr lang="en-US" b="0" strike="noStrike" baseline="0" dirty="0" smtClean="0">
                <a:effectLst/>
              </a:rPr>
              <a:t> in </a:t>
            </a:r>
            <a:r>
              <a:rPr lang="en-US" b="0" strike="noStrike" baseline="0" dirty="0" err="1" smtClean="0">
                <a:effectLst/>
              </a:rPr>
              <a:t>korte</a:t>
            </a:r>
            <a:r>
              <a:rPr lang="en-US" b="0" strike="noStrike" baseline="0" dirty="0" smtClean="0">
                <a:effectLst/>
              </a:rPr>
              <a:t> </a:t>
            </a:r>
            <a:r>
              <a:rPr lang="en-US" b="0" strike="noStrike" baseline="0" dirty="0" err="1" smtClean="0">
                <a:effectLst/>
              </a:rPr>
              <a:t>tijd</a:t>
            </a:r>
            <a:r>
              <a:rPr lang="en-US" b="0" strike="noStrike" baseline="0" dirty="0" smtClean="0">
                <a:effectLst/>
              </a:rPr>
              <a:t> </a:t>
            </a:r>
            <a:r>
              <a:rPr lang="en-US" b="0" strike="noStrike" baseline="0" dirty="0" err="1" smtClean="0">
                <a:effectLst/>
              </a:rPr>
              <a:t>ofwel</a:t>
            </a:r>
            <a:r>
              <a:rPr lang="en-US" b="0" strike="noStrike" baseline="0" dirty="0" smtClean="0">
                <a:effectLst/>
              </a:rPr>
              <a:t> “binge” drinking: </a:t>
            </a:r>
            <a:r>
              <a:rPr lang="en-US" b="0" strike="noStrike" baseline="0" dirty="0" err="1" smtClean="0">
                <a:effectLst/>
              </a:rPr>
              <a:t>zoveel</a:t>
            </a:r>
            <a:r>
              <a:rPr lang="en-US" b="0" strike="noStrike" baseline="0" dirty="0" smtClean="0">
                <a:effectLst/>
              </a:rPr>
              <a:t> </a:t>
            </a:r>
            <a:r>
              <a:rPr lang="en-US" b="0" strike="noStrike" baseline="0" dirty="0" err="1" smtClean="0">
                <a:effectLst/>
              </a:rPr>
              <a:t>drinken</a:t>
            </a:r>
            <a:r>
              <a:rPr lang="en-US" b="0" strike="noStrike" baseline="0" dirty="0" smtClean="0">
                <a:effectLst/>
              </a:rPr>
              <a:t> </a:t>
            </a:r>
            <a:r>
              <a:rPr lang="en-US" b="0" strike="noStrike" baseline="0" dirty="0" err="1" smtClean="0">
                <a:effectLst/>
              </a:rPr>
              <a:t>dat</a:t>
            </a:r>
            <a:r>
              <a:rPr lang="en-US" b="0" strike="noStrike" baseline="0" dirty="0" smtClean="0">
                <a:effectLst/>
              </a:rPr>
              <a:t> </a:t>
            </a:r>
            <a:r>
              <a:rPr lang="en-US" b="0" strike="noStrike" baseline="0" dirty="0" err="1" smtClean="0">
                <a:effectLst/>
              </a:rPr>
              <a:t>bloedalcohol</a:t>
            </a:r>
            <a:r>
              <a:rPr lang="en-US" b="0" strike="noStrike" baseline="0" dirty="0" smtClean="0">
                <a:effectLst/>
              </a:rPr>
              <a:t> tot 0,8 </a:t>
            </a:r>
            <a:r>
              <a:rPr lang="en-US" b="0" strike="noStrike" baseline="0" dirty="0" err="1" smtClean="0">
                <a:effectLst/>
              </a:rPr>
              <a:t>promillage</a:t>
            </a:r>
            <a:r>
              <a:rPr lang="en-US" b="0" strike="noStrike" baseline="0" dirty="0" smtClean="0">
                <a:effectLst/>
              </a:rPr>
              <a:t> </a:t>
            </a:r>
            <a:r>
              <a:rPr lang="en-US" b="0" strike="noStrike" baseline="0" dirty="0" err="1" smtClean="0">
                <a:effectLst/>
              </a:rPr>
              <a:t>stijgt</a:t>
            </a:r>
            <a:r>
              <a:rPr lang="en-US" b="0" strike="noStrike" baseline="0" dirty="0" smtClean="0">
                <a:effectLst/>
              </a:rPr>
              <a:t> (6 </a:t>
            </a:r>
            <a:r>
              <a:rPr lang="en-US" b="0" strike="noStrike" baseline="0" dirty="0" err="1" smtClean="0">
                <a:effectLst/>
              </a:rPr>
              <a:t>glazen</a:t>
            </a:r>
            <a:r>
              <a:rPr lang="en-US" b="0" strike="noStrike" baseline="0" dirty="0" smtClean="0">
                <a:effectLst/>
              </a:rPr>
              <a:t> in 2 </a:t>
            </a:r>
            <a:r>
              <a:rPr lang="en-US" b="0" strike="noStrike" baseline="0" dirty="0" err="1" smtClean="0">
                <a:effectLst/>
              </a:rPr>
              <a:t>uur</a:t>
            </a:r>
            <a:r>
              <a:rPr lang="en-US" b="0" strike="noStrike" baseline="0" dirty="0" smtClean="0">
                <a:effectLst/>
              </a:rPr>
              <a:t>)</a:t>
            </a:r>
          </a:p>
          <a:p>
            <a:pPr marL="171450" indent="-171450">
              <a:buFontTx/>
              <a:buChar char="-"/>
            </a:pPr>
            <a:r>
              <a:rPr lang="en-US" b="0" strike="noStrike" baseline="0" dirty="0" err="1" smtClean="0">
                <a:effectLst/>
              </a:rPr>
              <a:t>Excessief</a:t>
            </a:r>
            <a:r>
              <a:rPr lang="en-US" b="0" strike="noStrike" baseline="0" dirty="0" smtClean="0">
                <a:effectLst/>
              </a:rPr>
              <a:t> </a:t>
            </a:r>
            <a:r>
              <a:rPr lang="en-US" b="0" strike="noStrike" baseline="0" dirty="0" err="1" smtClean="0">
                <a:effectLst/>
              </a:rPr>
              <a:t>drinken</a:t>
            </a:r>
            <a:r>
              <a:rPr lang="en-US" b="0" strike="noStrike" baseline="0" dirty="0" smtClean="0">
                <a:effectLst/>
              </a:rPr>
              <a:t>: </a:t>
            </a:r>
            <a:r>
              <a:rPr lang="en-US" b="0" strike="noStrike" baseline="0" dirty="0" err="1" smtClean="0">
                <a:effectLst/>
              </a:rPr>
              <a:t>vrouwen</a:t>
            </a:r>
            <a:r>
              <a:rPr lang="en-US" b="0" strike="noStrike" baseline="0" dirty="0" smtClean="0">
                <a:effectLst/>
              </a:rPr>
              <a:t> die </a:t>
            </a:r>
            <a:r>
              <a:rPr lang="en-US" b="0" strike="noStrike" baseline="0" dirty="0" err="1" smtClean="0">
                <a:effectLst/>
              </a:rPr>
              <a:t>meer</a:t>
            </a:r>
            <a:r>
              <a:rPr lang="en-US" b="0" strike="noStrike" baseline="0" dirty="0" smtClean="0">
                <a:effectLst/>
              </a:rPr>
              <a:t> </a:t>
            </a:r>
            <a:r>
              <a:rPr lang="en-US" b="0" strike="noStrike" baseline="0" dirty="0" err="1" smtClean="0">
                <a:effectLst/>
              </a:rPr>
              <a:t>dan</a:t>
            </a:r>
            <a:r>
              <a:rPr lang="en-US" b="0" strike="noStrike" baseline="0" dirty="0" smtClean="0">
                <a:effectLst/>
              </a:rPr>
              <a:t> 7 </a:t>
            </a:r>
            <a:r>
              <a:rPr lang="en-US" b="0" strike="noStrike" baseline="0" dirty="0" err="1" smtClean="0">
                <a:effectLst/>
              </a:rPr>
              <a:t>glazen</a:t>
            </a:r>
            <a:r>
              <a:rPr lang="en-US" b="0" strike="noStrike" baseline="0" dirty="0" smtClean="0">
                <a:effectLst/>
              </a:rPr>
              <a:t> (</a:t>
            </a:r>
            <a:r>
              <a:rPr lang="en-US" b="0" strike="noStrike" baseline="0" dirty="0" err="1" smtClean="0">
                <a:effectLst/>
              </a:rPr>
              <a:t>bij</a:t>
            </a:r>
            <a:r>
              <a:rPr lang="en-US" b="0" strike="noStrike" baseline="0" dirty="0" smtClean="0">
                <a:effectLst/>
              </a:rPr>
              <a:t> </a:t>
            </a:r>
            <a:r>
              <a:rPr lang="en-US" b="0" strike="noStrike" baseline="0" dirty="0" err="1" smtClean="0">
                <a:effectLst/>
              </a:rPr>
              <a:t>mannen</a:t>
            </a:r>
            <a:r>
              <a:rPr lang="en-US" b="0" strike="noStrike" baseline="0" dirty="0" smtClean="0">
                <a:effectLst/>
              </a:rPr>
              <a:t> 14) </a:t>
            </a:r>
            <a:r>
              <a:rPr lang="en-US" b="0" strike="noStrike" baseline="0" dirty="0" err="1" smtClean="0">
                <a:effectLst/>
              </a:rPr>
              <a:t>drinken</a:t>
            </a:r>
            <a:r>
              <a:rPr lang="en-US" b="0" strike="noStrike" baseline="0" dirty="0" smtClean="0">
                <a:effectLst/>
              </a:rPr>
              <a:t> en </a:t>
            </a:r>
            <a:r>
              <a:rPr lang="en-US" b="0" strike="noStrike" baseline="0" dirty="0" err="1" smtClean="0">
                <a:effectLst/>
              </a:rPr>
              <a:t>minimaal</a:t>
            </a:r>
            <a:r>
              <a:rPr lang="en-US" b="0" strike="noStrike" baseline="0" dirty="0" smtClean="0">
                <a:effectLst/>
              </a:rPr>
              <a:t> 1 </a:t>
            </a:r>
            <a:r>
              <a:rPr lang="en-US" b="0" strike="noStrike" baseline="0" dirty="0" err="1" smtClean="0">
                <a:effectLst/>
              </a:rPr>
              <a:t>keer</a:t>
            </a:r>
            <a:r>
              <a:rPr lang="en-US" b="0" strike="noStrike" baseline="0" dirty="0" smtClean="0">
                <a:effectLst/>
              </a:rPr>
              <a:t> 4 of </a:t>
            </a:r>
            <a:r>
              <a:rPr lang="en-US" b="0" strike="noStrike" baseline="0" dirty="0" err="1" smtClean="0">
                <a:effectLst/>
              </a:rPr>
              <a:t>meer</a:t>
            </a:r>
            <a:r>
              <a:rPr lang="en-US" b="0" strike="noStrike" baseline="0" dirty="0" smtClean="0">
                <a:effectLst/>
              </a:rPr>
              <a:t> </a:t>
            </a:r>
            <a:r>
              <a:rPr lang="en-US" b="0" strike="noStrike" baseline="0" dirty="0" err="1" smtClean="0">
                <a:effectLst/>
              </a:rPr>
              <a:t>glazen</a:t>
            </a:r>
            <a:r>
              <a:rPr lang="en-US" b="0" strike="noStrike" baseline="0" dirty="0" smtClean="0">
                <a:effectLst/>
              </a:rPr>
              <a:t> (</a:t>
            </a:r>
            <a:r>
              <a:rPr lang="en-US" b="0" strike="noStrike" baseline="0" dirty="0" err="1" smtClean="0">
                <a:effectLst/>
              </a:rPr>
              <a:t>bij</a:t>
            </a:r>
            <a:r>
              <a:rPr lang="en-US" b="0" strike="noStrike" baseline="0" dirty="0" smtClean="0">
                <a:effectLst/>
              </a:rPr>
              <a:t> </a:t>
            </a:r>
            <a:r>
              <a:rPr lang="en-US" b="0" strike="noStrike" baseline="0" dirty="0" err="1" smtClean="0">
                <a:effectLst/>
              </a:rPr>
              <a:t>mannen</a:t>
            </a:r>
            <a:r>
              <a:rPr lang="en-US" b="0" strike="noStrike" baseline="0" dirty="0" smtClean="0">
                <a:effectLst/>
              </a:rPr>
              <a:t> 6)</a:t>
            </a:r>
          </a:p>
          <a:p>
            <a:pPr marL="171450" indent="-171450">
              <a:buFontTx/>
              <a:buChar char="-"/>
            </a:pPr>
            <a:r>
              <a:rPr lang="en-US" b="0" strike="noStrike" baseline="0" dirty="0" err="1" smtClean="0">
                <a:effectLst/>
              </a:rPr>
              <a:t>Overmatig</a:t>
            </a:r>
            <a:r>
              <a:rPr lang="en-US" b="0" strike="noStrike" baseline="0" dirty="0" smtClean="0">
                <a:effectLst/>
              </a:rPr>
              <a:t> </a:t>
            </a:r>
            <a:r>
              <a:rPr lang="en-US" b="0" strike="noStrike" baseline="0" dirty="0" err="1" smtClean="0">
                <a:effectLst/>
              </a:rPr>
              <a:t>drinken</a:t>
            </a:r>
            <a:r>
              <a:rPr lang="en-US" b="0" strike="noStrike" baseline="0" dirty="0" smtClean="0">
                <a:effectLst/>
              </a:rPr>
              <a:t>: </a:t>
            </a:r>
            <a:r>
              <a:rPr lang="en-US" b="0" strike="noStrike" baseline="0" dirty="0" err="1" smtClean="0">
                <a:effectLst/>
              </a:rPr>
              <a:t>mannen</a:t>
            </a:r>
            <a:r>
              <a:rPr lang="en-US" b="0" strike="noStrike" baseline="0" dirty="0" smtClean="0">
                <a:effectLst/>
              </a:rPr>
              <a:t> 14 </a:t>
            </a:r>
            <a:r>
              <a:rPr lang="en-US" b="0" strike="noStrike" baseline="0" dirty="0" err="1" smtClean="0">
                <a:effectLst/>
              </a:rPr>
              <a:t>glazen</a:t>
            </a:r>
            <a:r>
              <a:rPr lang="en-US" b="0" strike="noStrike" baseline="0" dirty="0" smtClean="0">
                <a:effectLst/>
              </a:rPr>
              <a:t>; </a:t>
            </a:r>
            <a:r>
              <a:rPr lang="en-US" b="0" strike="noStrike" baseline="0" dirty="0" err="1" smtClean="0">
                <a:effectLst/>
              </a:rPr>
              <a:t>niet</a:t>
            </a:r>
            <a:r>
              <a:rPr lang="en-US" b="0" strike="noStrike" baseline="0" dirty="0" smtClean="0">
                <a:effectLst/>
              </a:rPr>
              <a:t> </a:t>
            </a:r>
            <a:r>
              <a:rPr lang="en-US" b="0" strike="noStrike" baseline="0" dirty="0" err="1" smtClean="0">
                <a:effectLst/>
              </a:rPr>
              <a:t>meer</a:t>
            </a:r>
            <a:r>
              <a:rPr lang="en-US" b="0" strike="noStrike" baseline="0" dirty="0" smtClean="0">
                <a:effectLst/>
              </a:rPr>
              <a:t> </a:t>
            </a:r>
            <a:r>
              <a:rPr lang="en-US" b="0" strike="noStrike" baseline="0" dirty="0" err="1" smtClean="0">
                <a:effectLst/>
              </a:rPr>
              <a:t>dan</a:t>
            </a:r>
            <a:r>
              <a:rPr lang="en-US" b="0" strike="noStrike" baseline="0" dirty="0" smtClean="0">
                <a:effectLst/>
              </a:rPr>
              <a:t> 5 per </a:t>
            </a:r>
            <a:r>
              <a:rPr lang="en-US" b="0" strike="noStrike" baseline="0" dirty="0" err="1" smtClean="0">
                <a:effectLst/>
              </a:rPr>
              <a:t>keer</a:t>
            </a:r>
            <a:r>
              <a:rPr lang="en-US" b="0" strike="noStrike" baseline="0" dirty="0" smtClean="0">
                <a:effectLst/>
              </a:rPr>
              <a:t> (</a:t>
            </a:r>
            <a:r>
              <a:rPr lang="en-US" b="0" strike="noStrike" baseline="0" dirty="0" err="1" smtClean="0">
                <a:effectLst/>
              </a:rPr>
              <a:t>bij</a:t>
            </a:r>
            <a:r>
              <a:rPr lang="en-US" b="0" strike="noStrike" baseline="0" dirty="0" smtClean="0">
                <a:effectLst/>
              </a:rPr>
              <a:t> </a:t>
            </a:r>
            <a:r>
              <a:rPr lang="en-US" b="0" strike="noStrike" baseline="0" dirty="0" err="1" smtClean="0">
                <a:effectLst/>
              </a:rPr>
              <a:t>vrouwen</a:t>
            </a:r>
            <a:r>
              <a:rPr lang="en-US" b="0" strike="noStrike" baseline="0" dirty="0" smtClean="0">
                <a:effectLst/>
              </a:rPr>
              <a:t> 7; </a:t>
            </a:r>
            <a:r>
              <a:rPr lang="en-US" b="0" strike="noStrike" baseline="0" dirty="0" err="1" smtClean="0">
                <a:effectLst/>
              </a:rPr>
              <a:t>niet</a:t>
            </a:r>
            <a:r>
              <a:rPr lang="en-US" b="0" strike="noStrike" baseline="0" dirty="0" smtClean="0">
                <a:effectLst/>
              </a:rPr>
              <a:t> </a:t>
            </a:r>
            <a:r>
              <a:rPr lang="en-US" b="0" strike="noStrike" baseline="0" dirty="0" err="1" smtClean="0">
                <a:effectLst/>
              </a:rPr>
              <a:t>meer</a:t>
            </a:r>
            <a:r>
              <a:rPr lang="en-US" b="0" strike="noStrike" baseline="0" dirty="0" smtClean="0">
                <a:effectLst/>
              </a:rPr>
              <a:t> </a:t>
            </a:r>
            <a:r>
              <a:rPr lang="en-US" b="0" strike="noStrike" baseline="0" dirty="0" err="1" smtClean="0">
                <a:effectLst/>
              </a:rPr>
              <a:t>dan</a:t>
            </a:r>
            <a:r>
              <a:rPr lang="en-US" b="0" strike="noStrike" baseline="0" dirty="0" smtClean="0">
                <a:effectLst/>
              </a:rPr>
              <a:t> 3)</a:t>
            </a:r>
          </a:p>
          <a:p>
            <a:pPr marL="171450" indent="-171450">
              <a:buFontTx/>
              <a:buChar char="-"/>
            </a:pPr>
            <a:r>
              <a:rPr lang="en-US" b="0" strike="noStrike" baseline="0" dirty="0" err="1" smtClean="0">
                <a:effectLst/>
              </a:rPr>
              <a:t>Zware</a:t>
            </a:r>
            <a:r>
              <a:rPr lang="en-US" b="0" strike="noStrike" baseline="0" dirty="0" smtClean="0">
                <a:effectLst/>
              </a:rPr>
              <a:t> drinker: </a:t>
            </a:r>
            <a:r>
              <a:rPr lang="en-US" b="0" strike="noStrike" baseline="0" dirty="0" err="1" smtClean="0">
                <a:effectLst/>
              </a:rPr>
              <a:t>minimaal</a:t>
            </a:r>
            <a:r>
              <a:rPr lang="en-US" b="0" strike="noStrike" baseline="0" dirty="0" smtClean="0">
                <a:effectLst/>
              </a:rPr>
              <a:t> 1 </a:t>
            </a:r>
            <a:r>
              <a:rPr lang="en-US" b="0" strike="noStrike" baseline="0" dirty="0" err="1" smtClean="0">
                <a:effectLst/>
              </a:rPr>
              <a:t>maal</a:t>
            </a:r>
            <a:r>
              <a:rPr lang="en-US" b="0" strike="noStrike" baseline="0" dirty="0" smtClean="0">
                <a:effectLst/>
              </a:rPr>
              <a:t> per dag 6 </a:t>
            </a:r>
            <a:r>
              <a:rPr lang="en-US" b="0" strike="noStrike" baseline="0" dirty="0" err="1" smtClean="0">
                <a:effectLst/>
              </a:rPr>
              <a:t>glazen</a:t>
            </a:r>
            <a:endParaRPr lang="en-US" b="0" strike="noStrike" baseline="0" dirty="0" smtClean="0">
              <a:effectLst/>
            </a:endParaRPr>
          </a:p>
          <a:p>
            <a:pPr marL="171450" indent="-171450">
              <a:buFontTx/>
              <a:buChar char="-"/>
            </a:pPr>
            <a:endParaRPr lang="en-US" b="0" strike="noStrike" baseline="0" dirty="0" smtClean="0">
              <a:effectLst/>
            </a:endParaRPr>
          </a:p>
          <a:p>
            <a:pPr marL="0" indent="0">
              <a:buFontTx/>
              <a:buNone/>
            </a:pPr>
            <a:r>
              <a:rPr lang="en-US" b="1" strike="noStrike" baseline="0" dirty="0" smtClean="0">
                <a:effectLst/>
              </a:rPr>
              <a:t>3) </a:t>
            </a:r>
            <a:r>
              <a:rPr lang="en-US" b="1" strike="noStrike" baseline="0" dirty="0" err="1" smtClean="0">
                <a:effectLst/>
              </a:rPr>
              <a:t>Roken</a:t>
            </a:r>
            <a:endParaRPr lang="en-US" b="1" strike="noStrike" baseline="0" dirty="0" smtClean="0">
              <a:effectLst/>
            </a:endParaRPr>
          </a:p>
          <a:p>
            <a:pPr marL="171450" indent="-171450">
              <a:buFontTx/>
              <a:buChar char="-"/>
            </a:pPr>
            <a:r>
              <a:rPr lang="en-US" b="0" strike="noStrike" baseline="0" dirty="0" err="1" smtClean="0">
                <a:effectLst/>
              </a:rPr>
              <a:t>Longkanker</a:t>
            </a:r>
            <a:endParaRPr lang="en-US" b="0" strike="noStrike" baseline="0" dirty="0" smtClean="0">
              <a:effectLst/>
            </a:endParaRPr>
          </a:p>
          <a:p>
            <a:pPr marL="171450" indent="-171450">
              <a:buFontTx/>
              <a:buChar char="-"/>
            </a:pPr>
            <a:r>
              <a:rPr lang="en-US" b="0" strike="noStrike" baseline="0" dirty="0" smtClean="0">
                <a:effectLst/>
              </a:rPr>
              <a:t>COPD</a:t>
            </a:r>
          </a:p>
          <a:p>
            <a:pPr marL="171450" indent="-171450">
              <a:buFontTx/>
              <a:buChar char="-"/>
            </a:pPr>
            <a:r>
              <a:rPr lang="en-US" b="0" strike="noStrike" baseline="0" dirty="0" err="1" smtClean="0">
                <a:effectLst/>
              </a:rPr>
              <a:t>Roken</a:t>
            </a:r>
            <a:r>
              <a:rPr lang="en-US" b="0" strike="noStrike" baseline="0" dirty="0" smtClean="0">
                <a:effectLst/>
              </a:rPr>
              <a:t> </a:t>
            </a:r>
            <a:r>
              <a:rPr lang="en-US" b="0" strike="noStrike" baseline="0" dirty="0" err="1" smtClean="0">
                <a:effectLst/>
              </a:rPr>
              <a:t>tijdens</a:t>
            </a:r>
            <a:r>
              <a:rPr lang="en-US" b="0" strike="noStrike" baseline="0" dirty="0" smtClean="0">
                <a:effectLst/>
              </a:rPr>
              <a:t> </a:t>
            </a:r>
            <a:r>
              <a:rPr lang="en-US" b="0" strike="noStrike" baseline="0" dirty="0" err="1" smtClean="0">
                <a:effectLst/>
              </a:rPr>
              <a:t>zwangerschap</a:t>
            </a:r>
            <a:r>
              <a:rPr lang="en-US" b="0" strike="noStrike" baseline="0" dirty="0" smtClean="0">
                <a:effectLst/>
              </a:rPr>
              <a:t> </a:t>
            </a:r>
            <a:r>
              <a:rPr lang="en-US" b="0" strike="noStrike" baseline="0" dirty="0" err="1" smtClean="0">
                <a:effectLst/>
              </a:rPr>
              <a:t>zorgt</a:t>
            </a:r>
            <a:r>
              <a:rPr lang="en-US" b="0" strike="noStrike" baseline="0" dirty="0" smtClean="0">
                <a:effectLst/>
              </a:rPr>
              <a:t> </a:t>
            </a:r>
            <a:r>
              <a:rPr lang="en-US" b="0" strike="noStrike" baseline="0" dirty="0" err="1" smtClean="0">
                <a:effectLst/>
              </a:rPr>
              <a:t>voor</a:t>
            </a:r>
            <a:r>
              <a:rPr lang="en-US" b="0" strike="noStrike" baseline="0" dirty="0" smtClean="0">
                <a:effectLst/>
              </a:rPr>
              <a:t> lager </a:t>
            </a:r>
            <a:r>
              <a:rPr lang="en-US" b="0" strike="noStrike" baseline="0" dirty="0" err="1" smtClean="0">
                <a:effectLst/>
              </a:rPr>
              <a:t>geboortegewicht</a:t>
            </a:r>
            <a:endParaRPr lang="en-US" b="0" strike="noStrike" baseline="0" dirty="0" smtClean="0">
              <a:effectLst/>
            </a:endParaRPr>
          </a:p>
          <a:p>
            <a:pPr marL="171450" indent="-171450">
              <a:buFontTx/>
              <a:buChar char="-"/>
            </a:pPr>
            <a:r>
              <a:rPr lang="en-US" b="0" strike="noStrike" baseline="0" dirty="0" err="1" smtClean="0">
                <a:effectLst/>
              </a:rPr>
              <a:t>Zuigelingensterfte</a:t>
            </a:r>
            <a:r>
              <a:rPr lang="en-US" b="0" strike="noStrike" baseline="0" dirty="0" smtClean="0">
                <a:effectLst/>
              </a:rPr>
              <a:t> en </a:t>
            </a:r>
            <a:r>
              <a:rPr lang="en-US" b="0" strike="noStrike" baseline="0" dirty="0" err="1" smtClean="0">
                <a:effectLst/>
              </a:rPr>
              <a:t>wiegendood</a:t>
            </a:r>
            <a:endParaRPr lang="en-US" b="0" strike="noStrike" baseline="0" dirty="0" smtClean="0">
              <a:effectLst/>
            </a:endParaRPr>
          </a:p>
          <a:p>
            <a:pPr marL="0" indent="0">
              <a:buFontTx/>
              <a:buNone/>
            </a:pPr>
            <a:endParaRPr lang="en-US" b="0" strike="noStrike" baseline="0" dirty="0" smtClean="0">
              <a:effectLst/>
            </a:endParaRPr>
          </a:p>
          <a:p>
            <a:pPr marL="0" indent="0">
              <a:buFontTx/>
              <a:buNone/>
            </a:pPr>
            <a:r>
              <a:rPr lang="en-US" b="1" strike="noStrike" baseline="0" dirty="0" smtClean="0">
                <a:effectLst/>
              </a:rPr>
              <a:t>4) </a:t>
            </a:r>
            <a:r>
              <a:rPr lang="en-US" b="1" strike="noStrike" baseline="0" dirty="0" err="1" smtClean="0">
                <a:effectLst/>
              </a:rPr>
              <a:t>Bewegen</a:t>
            </a:r>
            <a:endParaRPr lang="en-US" b="1" strike="noStrike" baseline="0" dirty="0" smtClean="0">
              <a:effectLst/>
            </a:endParaRPr>
          </a:p>
          <a:p>
            <a:pPr marL="0" indent="0">
              <a:buFontTx/>
              <a:buNone/>
            </a:pPr>
            <a:r>
              <a:rPr lang="en-US" b="0" strike="noStrike" baseline="0" dirty="0" err="1" smtClean="0">
                <a:effectLst/>
              </a:rPr>
              <a:t>Voldoende</a:t>
            </a:r>
            <a:r>
              <a:rPr lang="en-US" b="0" strike="noStrike" baseline="0" dirty="0" smtClean="0">
                <a:effectLst/>
              </a:rPr>
              <a:t> </a:t>
            </a:r>
            <a:r>
              <a:rPr lang="en-US" b="0" strike="noStrike" baseline="0" dirty="0" err="1" smtClean="0">
                <a:effectLst/>
              </a:rPr>
              <a:t>beweging</a:t>
            </a:r>
            <a:r>
              <a:rPr lang="en-US" b="0" strike="noStrike" baseline="0" dirty="0" smtClean="0">
                <a:effectLst/>
              </a:rPr>
              <a:t> </a:t>
            </a:r>
            <a:r>
              <a:rPr lang="en-US" b="0" strike="noStrike" baseline="0" dirty="0" err="1" smtClean="0">
                <a:effectLst/>
              </a:rPr>
              <a:t>heeft</a:t>
            </a:r>
            <a:r>
              <a:rPr lang="en-US" b="0" strike="noStrike" baseline="0" dirty="0" smtClean="0">
                <a:effectLst/>
              </a:rPr>
              <a:t> </a:t>
            </a:r>
            <a:r>
              <a:rPr lang="en-US" b="0" strike="noStrike" baseline="0" dirty="0" err="1" smtClean="0">
                <a:effectLst/>
              </a:rPr>
              <a:t>een</a:t>
            </a:r>
            <a:r>
              <a:rPr lang="en-US" b="0" strike="noStrike" baseline="0" dirty="0" smtClean="0">
                <a:effectLst/>
              </a:rPr>
              <a:t> </a:t>
            </a:r>
            <a:r>
              <a:rPr lang="en-US" b="0" strike="noStrike" baseline="0" dirty="0" err="1" smtClean="0">
                <a:effectLst/>
              </a:rPr>
              <a:t>positieve</a:t>
            </a:r>
            <a:r>
              <a:rPr lang="en-US" b="0" strike="noStrike" baseline="0" dirty="0" smtClean="0">
                <a:effectLst/>
              </a:rPr>
              <a:t> </a:t>
            </a:r>
            <a:r>
              <a:rPr lang="en-US" b="0" strike="noStrike" baseline="0" dirty="0" err="1" smtClean="0">
                <a:effectLst/>
              </a:rPr>
              <a:t>invloed</a:t>
            </a:r>
            <a:r>
              <a:rPr lang="en-US" b="0" strike="noStrike" baseline="0" dirty="0" smtClean="0">
                <a:effectLst/>
              </a:rPr>
              <a:t> op </a:t>
            </a:r>
            <a:r>
              <a:rPr lang="en-US" b="0" strike="noStrike" baseline="0" dirty="0" err="1" smtClean="0">
                <a:effectLst/>
              </a:rPr>
              <a:t>beloop</a:t>
            </a:r>
            <a:r>
              <a:rPr lang="en-US" b="0" strike="noStrike" baseline="0" dirty="0" smtClean="0">
                <a:effectLst/>
              </a:rPr>
              <a:t> van </a:t>
            </a:r>
            <a:r>
              <a:rPr lang="en-US" b="0" strike="noStrike" baseline="0" dirty="0" err="1" smtClean="0">
                <a:effectLst/>
              </a:rPr>
              <a:t>ziekten</a:t>
            </a:r>
            <a:r>
              <a:rPr lang="en-US" b="0" strike="noStrike" baseline="0" dirty="0" smtClean="0">
                <a:effectLst/>
              </a:rPr>
              <a:t> </a:t>
            </a:r>
            <a:r>
              <a:rPr lang="en-US" b="0" strike="noStrike" baseline="0" dirty="0" err="1" smtClean="0">
                <a:effectLst/>
              </a:rPr>
              <a:t>als</a:t>
            </a:r>
            <a:r>
              <a:rPr lang="en-US" b="0" strike="noStrike" baseline="0" dirty="0" smtClean="0">
                <a:effectLst/>
              </a:rPr>
              <a:t>: </a:t>
            </a:r>
          </a:p>
          <a:p>
            <a:pPr marL="0" indent="0">
              <a:buFontTx/>
              <a:buNone/>
            </a:pPr>
            <a:r>
              <a:rPr lang="en-US" b="0" strike="noStrike" baseline="0" dirty="0" smtClean="0">
                <a:effectLst/>
              </a:rPr>
              <a:t>- </a:t>
            </a:r>
            <a:r>
              <a:rPr lang="en-US" b="0" strike="noStrike" baseline="0" dirty="0" err="1" smtClean="0">
                <a:effectLst/>
              </a:rPr>
              <a:t>Coronaire</a:t>
            </a:r>
            <a:r>
              <a:rPr lang="en-US" b="0" strike="noStrike" baseline="0" dirty="0" smtClean="0">
                <a:effectLst/>
              </a:rPr>
              <a:t> </a:t>
            </a:r>
            <a:r>
              <a:rPr lang="en-US" b="0" strike="noStrike" baseline="0" dirty="0" err="1" smtClean="0">
                <a:effectLst/>
              </a:rPr>
              <a:t>hartziekten</a:t>
            </a:r>
            <a:endParaRPr lang="en-US" b="0" strike="noStrike" baseline="0" dirty="0" smtClean="0">
              <a:effectLst/>
            </a:endParaRPr>
          </a:p>
          <a:p>
            <a:pPr marL="171450" indent="-171450">
              <a:buFontTx/>
              <a:buChar char="-"/>
            </a:pPr>
            <a:r>
              <a:rPr lang="en-US" b="0" strike="noStrike" baseline="0" dirty="0" smtClean="0">
                <a:effectLst/>
              </a:rPr>
              <a:t>Diabetes type 2</a:t>
            </a:r>
          </a:p>
          <a:p>
            <a:pPr marL="171450" indent="-171450">
              <a:buFontTx/>
              <a:buChar char="-"/>
            </a:pPr>
            <a:r>
              <a:rPr lang="en-US" b="0" strike="noStrike" baseline="0" dirty="0" smtClean="0">
                <a:effectLst/>
              </a:rPr>
              <a:t>COPD</a:t>
            </a:r>
          </a:p>
          <a:p>
            <a:pPr marL="171450" indent="-171450">
              <a:buFontTx/>
              <a:buChar char="-"/>
            </a:pPr>
            <a:r>
              <a:rPr lang="en-US" b="0" strike="noStrike" baseline="0" dirty="0" err="1" smtClean="0">
                <a:effectLst/>
              </a:rPr>
              <a:t>Osteoporose</a:t>
            </a:r>
            <a:endParaRPr lang="en-US" b="0" strike="noStrike" baseline="0" dirty="0" smtClean="0">
              <a:effectLst/>
            </a:endParaRPr>
          </a:p>
          <a:p>
            <a:pPr marL="171450" indent="-171450">
              <a:buFontTx/>
              <a:buChar char="-"/>
            </a:pPr>
            <a:r>
              <a:rPr lang="en-US" b="0" strike="noStrike" baseline="0" dirty="0" err="1" smtClean="0">
                <a:effectLst/>
              </a:rPr>
              <a:t>Beroerte</a:t>
            </a:r>
            <a:endParaRPr lang="en-US" b="0" strike="noStrike" baseline="0" dirty="0" smtClean="0">
              <a:effectLst/>
            </a:endParaRPr>
          </a:p>
          <a:p>
            <a:pPr marL="171450" indent="-171450">
              <a:buFontTx/>
              <a:buChar char="-"/>
            </a:pPr>
            <a:r>
              <a:rPr lang="en-US" b="0" strike="noStrike" baseline="0" dirty="0" err="1" smtClean="0">
                <a:effectLst/>
              </a:rPr>
              <a:t>Depressie</a:t>
            </a:r>
            <a:endParaRPr lang="en-US" b="0" strike="noStrike" baseline="0" dirty="0" smtClean="0">
              <a:effectLst/>
            </a:endParaRPr>
          </a:p>
          <a:p>
            <a:pPr marL="171450" indent="-171450">
              <a:buFontTx/>
              <a:buChar char="-"/>
            </a:pPr>
            <a:r>
              <a:rPr lang="en-US" b="0" strike="noStrike" baseline="0" dirty="0" err="1" smtClean="0">
                <a:effectLst/>
              </a:rPr>
              <a:t>Reuma</a:t>
            </a:r>
            <a:endParaRPr lang="en-US" b="0" strike="noStrike" baseline="0" dirty="0" smtClean="0">
              <a:effectLst/>
            </a:endParaRPr>
          </a:p>
          <a:p>
            <a:pPr marL="171450" indent="-171450">
              <a:buFontTx/>
              <a:buChar char="-"/>
            </a:pPr>
            <a:r>
              <a:rPr lang="en-US" b="0" strike="noStrike" baseline="0" dirty="0" err="1" smtClean="0">
                <a:effectLst/>
              </a:rPr>
              <a:t>Epilepdie</a:t>
            </a:r>
            <a:endParaRPr lang="en-US" b="0" strike="noStrike" baseline="0" dirty="0" smtClean="0">
              <a:effectLst/>
            </a:endParaRPr>
          </a:p>
          <a:p>
            <a:pPr marL="171450" indent="-171450">
              <a:buFontTx/>
              <a:buChar char="-"/>
            </a:pPr>
            <a:r>
              <a:rPr lang="en-US" b="0" strike="noStrike" baseline="0" dirty="0" smtClean="0">
                <a:effectLst/>
              </a:rPr>
              <a:t>Cystic </a:t>
            </a:r>
            <a:r>
              <a:rPr lang="en-US" b="0" strike="noStrike" baseline="0" dirty="0" err="1" smtClean="0">
                <a:effectLst/>
              </a:rPr>
              <a:t>fybrose</a:t>
            </a:r>
            <a:endParaRPr lang="en-US" b="0" strike="noStrike" baseline="0" dirty="0" smtClean="0">
              <a:effectLst/>
            </a:endParaRPr>
          </a:p>
          <a:p>
            <a:pPr marL="171450" indent="-171450">
              <a:buFontTx/>
              <a:buChar char="-"/>
            </a:pPr>
            <a:endParaRPr lang="en-US" b="0" strike="noStrike" baseline="0" dirty="0" smtClean="0">
              <a:effectLst/>
            </a:endParaRPr>
          </a:p>
          <a:p>
            <a:pPr marL="0" indent="0">
              <a:buFontTx/>
              <a:buNone/>
            </a:pPr>
            <a:r>
              <a:rPr lang="en-US" b="1" strike="noStrike" baseline="0" dirty="0" err="1" smtClean="0">
                <a:effectLst/>
              </a:rPr>
              <a:t>Voorbeelden</a:t>
            </a:r>
            <a:r>
              <a:rPr lang="en-US" b="1" strike="noStrike" baseline="0" dirty="0" smtClean="0">
                <a:effectLst/>
              </a:rPr>
              <a:t> van </a:t>
            </a:r>
            <a:r>
              <a:rPr lang="en-US" b="1" strike="noStrike" baseline="0" dirty="0" err="1" smtClean="0">
                <a:effectLst/>
              </a:rPr>
              <a:t>matig</a:t>
            </a:r>
            <a:r>
              <a:rPr lang="en-US" b="1" strike="noStrike" baseline="0" dirty="0" smtClean="0">
                <a:effectLst/>
              </a:rPr>
              <a:t> </a:t>
            </a:r>
            <a:r>
              <a:rPr lang="en-US" b="1" strike="noStrike" baseline="0" dirty="0" err="1" smtClean="0">
                <a:effectLst/>
              </a:rPr>
              <a:t>intensief</a:t>
            </a:r>
            <a:r>
              <a:rPr lang="en-US" b="1" strike="noStrike" baseline="0" dirty="0" smtClean="0">
                <a:effectLst/>
              </a:rPr>
              <a:t> </a:t>
            </a:r>
            <a:r>
              <a:rPr lang="en-US" b="1" strike="noStrike" baseline="0" dirty="0" err="1" smtClean="0">
                <a:effectLst/>
              </a:rPr>
              <a:t>bewegen</a:t>
            </a:r>
            <a:r>
              <a:rPr lang="en-US" b="1" strike="noStrike" baseline="0" dirty="0" smtClean="0">
                <a:effectLst/>
              </a:rPr>
              <a:t>: </a:t>
            </a:r>
          </a:p>
          <a:p>
            <a:pPr marL="171450" indent="-171450">
              <a:buFont typeface="Wingdings" charset="0"/>
              <a:buChar char="Ø"/>
            </a:pPr>
            <a:r>
              <a:rPr lang="en-US" b="0" strike="noStrike" baseline="0" dirty="0" err="1" smtClean="0">
                <a:effectLst/>
              </a:rPr>
              <a:t>Fietsen</a:t>
            </a:r>
            <a:r>
              <a:rPr lang="en-US" b="0" strike="noStrike" baseline="0" dirty="0" smtClean="0">
                <a:effectLst/>
              </a:rPr>
              <a:t> van </a:t>
            </a:r>
            <a:r>
              <a:rPr lang="en-US" b="0" strike="noStrike" baseline="0" dirty="0" err="1" smtClean="0">
                <a:effectLst/>
              </a:rPr>
              <a:t>naar</a:t>
            </a:r>
            <a:r>
              <a:rPr lang="en-US" b="0" strike="noStrike" baseline="0" dirty="0" smtClean="0">
                <a:effectLst/>
              </a:rPr>
              <a:t> </a:t>
            </a:r>
            <a:r>
              <a:rPr lang="en-US" b="0" strike="noStrike" baseline="0" dirty="0" err="1" smtClean="0">
                <a:effectLst/>
              </a:rPr>
              <a:t>werk</a:t>
            </a:r>
            <a:r>
              <a:rPr lang="en-US" b="0" strike="noStrike" baseline="0" dirty="0" smtClean="0">
                <a:effectLst/>
              </a:rPr>
              <a:t> of school</a:t>
            </a:r>
          </a:p>
          <a:p>
            <a:pPr marL="171450" indent="-171450">
              <a:buFont typeface="Wingdings" charset="0"/>
              <a:buChar char="Ø"/>
            </a:pPr>
            <a:r>
              <a:rPr lang="en-US" b="0" strike="noStrike" baseline="0" dirty="0" err="1" smtClean="0">
                <a:effectLst/>
              </a:rPr>
              <a:t>Wandelen</a:t>
            </a:r>
            <a:endParaRPr lang="en-US" b="0" strike="noStrike" baseline="0" dirty="0" smtClean="0">
              <a:effectLst/>
            </a:endParaRPr>
          </a:p>
          <a:p>
            <a:pPr marL="171450" indent="-171450">
              <a:buFont typeface="Wingdings" charset="0"/>
              <a:buChar char="Ø"/>
            </a:pPr>
            <a:r>
              <a:rPr lang="en-US" b="0" strike="noStrike" baseline="0" dirty="0" err="1" smtClean="0">
                <a:effectLst/>
              </a:rPr>
              <a:t>Tuinieren</a:t>
            </a:r>
            <a:r>
              <a:rPr lang="en-US" b="0" strike="noStrike" baseline="0" dirty="0" smtClean="0">
                <a:effectLst/>
              </a:rPr>
              <a:t> </a:t>
            </a:r>
          </a:p>
          <a:p>
            <a:pPr marL="171450" indent="-171450">
              <a:buFont typeface="Wingdings" charset="0"/>
              <a:buChar char="Ø"/>
            </a:pPr>
            <a:r>
              <a:rPr lang="en-US" b="0" strike="noStrike" baseline="0" dirty="0" err="1" smtClean="0">
                <a:effectLst/>
              </a:rPr>
              <a:t>Huishoudelijk</a:t>
            </a:r>
            <a:r>
              <a:rPr lang="en-US" b="0" strike="noStrike" baseline="0" dirty="0" smtClean="0">
                <a:effectLst/>
              </a:rPr>
              <a:t> </a:t>
            </a:r>
            <a:r>
              <a:rPr lang="en-US" b="0" strike="noStrike" baseline="0" dirty="0" err="1" smtClean="0">
                <a:effectLst/>
              </a:rPr>
              <a:t>werk</a:t>
            </a:r>
            <a:endParaRPr lang="en-US" b="0" strike="noStrike" baseline="0" dirty="0" smtClean="0">
              <a:effectLst/>
            </a:endParaRPr>
          </a:p>
          <a:p>
            <a:pPr marL="0" indent="0">
              <a:buFont typeface="Wingdings" charset="0"/>
              <a:buNone/>
            </a:pPr>
            <a:endParaRPr lang="en-US" b="0" strike="noStrike" baseline="0" dirty="0" smtClean="0">
              <a:effectLst/>
            </a:endParaRPr>
          </a:p>
          <a:p>
            <a:pPr marL="0" indent="0">
              <a:buFont typeface="Wingdings" charset="0"/>
              <a:buNone/>
            </a:pPr>
            <a:r>
              <a:rPr lang="en-US" b="1" strike="noStrike" baseline="0" dirty="0" err="1" smtClean="0">
                <a:effectLst/>
              </a:rPr>
              <a:t>Voorbeelden</a:t>
            </a:r>
            <a:r>
              <a:rPr lang="en-US" b="1" strike="noStrike" baseline="0" dirty="0" smtClean="0">
                <a:effectLst/>
              </a:rPr>
              <a:t> van </a:t>
            </a:r>
            <a:r>
              <a:rPr lang="en-US" b="1" strike="noStrike" baseline="0" dirty="0" err="1" smtClean="0">
                <a:effectLst/>
              </a:rPr>
              <a:t>intensief</a:t>
            </a:r>
            <a:r>
              <a:rPr lang="en-US" b="1" strike="noStrike" baseline="0" dirty="0" smtClean="0">
                <a:effectLst/>
              </a:rPr>
              <a:t> </a:t>
            </a:r>
            <a:r>
              <a:rPr lang="en-US" b="1" strike="noStrike" baseline="0" dirty="0" err="1" smtClean="0">
                <a:effectLst/>
              </a:rPr>
              <a:t>bewegen</a:t>
            </a:r>
            <a:r>
              <a:rPr lang="en-US" b="1" strike="noStrike" baseline="0" dirty="0" smtClean="0">
                <a:effectLst/>
              </a:rPr>
              <a:t>: </a:t>
            </a:r>
          </a:p>
          <a:p>
            <a:pPr marL="171450" indent="-171450">
              <a:buFontTx/>
              <a:buChar char="-"/>
            </a:pPr>
            <a:r>
              <a:rPr lang="en-US" b="0" strike="noStrike" baseline="0" dirty="0" err="1" smtClean="0">
                <a:effectLst/>
              </a:rPr>
              <a:t>Hartlopen</a:t>
            </a:r>
            <a:endParaRPr lang="en-US" b="0" strike="noStrike" baseline="0" dirty="0" smtClean="0">
              <a:effectLst/>
            </a:endParaRPr>
          </a:p>
          <a:p>
            <a:pPr marL="171450" indent="-171450">
              <a:buFontTx/>
              <a:buChar char="-"/>
            </a:pPr>
            <a:r>
              <a:rPr lang="en-US" b="0" strike="noStrike" baseline="0" dirty="0" err="1" smtClean="0">
                <a:effectLst/>
              </a:rPr>
              <a:t>Roeien</a:t>
            </a:r>
            <a:r>
              <a:rPr lang="en-US" b="0" strike="noStrike" baseline="0" dirty="0" smtClean="0">
                <a:effectLst/>
              </a:rPr>
              <a:t> </a:t>
            </a:r>
          </a:p>
          <a:p>
            <a:pPr marL="171450" indent="-171450">
              <a:buFontTx/>
              <a:buChar char="-"/>
            </a:pPr>
            <a:r>
              <a:rPr lang="en-US" b="0" strike="noStrike" baseline="0" dirty="0" err="1" smtClean="0">
                <a:effectLst/>
              </a:rPr>
              <a:t>Skaten</a:t>
            </a:r>
            <a:endParaRPr lang="en-US" b="0" strike="noStrike" baseline="0" dirty="0" smtClean="0">
              <a:effectLst/>
            </a:endParaRPr>
          </a:p>
          <a:p>
            <a:pPr marL="171450" indent="-171450">
              <a:buFontTx/>
              <a:buChar char="-"/>
            </a:pPr>
            <a:endParaRPr lang="en-US" b="0" strike="noStrike" baseline="0"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0" strike="noStrike" baseline="0" dirty="0" err="1" smtClean="0">
                <a:effectLst/>
              </a:rPr>
              <a:t>Beweegnorm</a:t>
            </a:r>
            <a:r>
              <a:rPr lang="en-US" b="0" strike="noStrike" baseline="0" dirty="0" smtClean="0">
                <a:effectLst/>
              </a:rPr>
              <a:t> is </a:t>
            </a:r>
            <a:r>
              <a:rPr lang="en-US" b="0" strike="noStrike" baseline="0" dirty="0" err="1" smtClean="0">
                <a:effectLst/>
              </a:rPr>
              <a:t>minimaal</a:t>
            </a:r>
            <a:r>
              <a:rPr lang="en-US" b="0" strike="noStrike" baseline="0" dirty="0" smtClean="0">
                <a:effectLst/>
              </a:rPr>
              <a:t> 2,5 </a:t>
            </a:r>
            <a:r>
              <a:rPr lang="en-US" b="0" strike="noStrike" baseline="0" dirty="0" err="1" smtClean="0">
                <a:effectLst/>
              </a:rPr>
              <a:t>uur</a:t>
            </a:r>
            <a:r>
              <a:rPr lang="en-US" b="0" strike="noStrike" baseline="0" dirty="0" smtClean="0">
                <a:effectLst/>
              </a:rPr>
              <a:t> per week </a:t>
            </a:r>
            <a:r>
              <a:rPr lang="en-US" b="0" strike="noStrike" baseline="0" dirty="0" err="1" smtClean="0">
                <a:effectLst/>
              </a:rPr>
              <a:t>matig</a:t>
            </a:r>
            <a:r>
              <a:rPr lang="en-US" b="0" strike="noStrike" baseline="0" dirty="0" smtClean="0">
                <a:effectLst/>
              </a:rPr>
              <a:t> </a:t>
            </a:r>
            <a:r>
              <a:rPr lang="en-US" b="0" strike="noStrike" baseline="0" dirty="0" err="1" smtClean="0">
                <a:effectLst/>
              </a:rPr>
              <a:t>intensieve</a:t>
            </a:r>
            <a:r>
              <a:rPr lang="en-US" b="0" strike="noStrike" baseline="0" dirty="0" smtClean="0">
                <a:effectLst/>
              </a:rPr>
              <a:t> </a:t>
            </a:r>
            <a:r>
              <a:rPr lang="en-US" b="0" strike="noStrike" baseline="0" dirty="0" err="1" smtClean="0">
                <a:effectLst/>
              </a:rPr>
              <a:t>inspanning</a:t>
            </a:r>
            <a:r>
              <a:rPr lang="en-US" b="0" strike="noStrike" baseline="0" dirty="0" smtClean="0">
                <a:effectLst/>
              </a:rPr>
              <a:t>, </a:t>
            </a:r>
            <a:r>
              <a:rPr lang="en-US" b="0" strike="noStrike" baseline="0" dirty="0" err="1" smtClean="0">
                <a:effectLst/>
              </a:rPr>
              <a:t>minimaal</a:t>
            </a:r>
            <a:r>
              <a:rPr lang="en-US" b="0" strike="noStrike" baseline="0" dirty="0" smtClean="0">
                <a:effectLst/>
              </a:rPr>
              <a:t> 2 </a:t>
            </a:r>
            <a:r>
              <a:rPr lang="en-US" b="0" strike="noStrike" baseline="0" dirty="0" err="1" smtClean="0">
                <a:effectLst/>
              </a:rPr>
              <a:t>maal</a:t>
            </a:r>
            <a:r>
              <a:rPr lang="en-US" b="0" strike="noStrike" baseline="0" dirty="0" smtClean="0">
                <a:effectLst/>
              </a:rPr>
              <a:t> per week </a:t>
            </a:r>
            <a:r>
              <a:rPr lang="en-US" b="0" strike="noStrike" baseline="0" dirty="0" err="1" smtClean="0">
                <a:effectLst/>
              </a:rPr>
              <a:t>spier</a:t>
            </a:r>
            <a:r>
              <a:rPr lang="en-US" b="0" strike="noStrike" baseline="0" dirty="0" smtClean="0">
                <a:effectLst/>
              </a:rPr>
              <a:t>- en </a:t>
            </a:r>
            <a:r>
              <a:rPr lang="en-US" b="0" strike="noStrike" baseline="0" dirty="0" err="1" smtClean="0">
                <a:effectLst/>
              </a:rPr>
              <a:t>botversterkende</a:t>
            </a:r>
            <a:endParaRPr lang="en-US" b="0" strike="noStrike" baseline="0"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0" strike="noStrike" baseline="0" dirty="0" err="1" smtClean="0">
                <a:effectLst/>
              </a:rPr>
              <a:t>Activteiten</a:t>
            </a:r>
            <a:r>
              <a:rPr lang="en-US" b="0" strike="noStrike" baseline="0" dirty="0" smtClean="0">
                <a:effectLst/>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strike="noStrike" baseline="0"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0" strike="noStrike" baseline="0" dirty="0" smtClean="0">
                <a:effectLst/>
              </a:rPr>
              <a:t>In </a:t>
            </a:r>
            <a:r>
              <a:rPr lang="en-US" b="0" strike="noStrike" baseline="0" dirty="0" err="1" smtClean="0">
                <a:effectLst/>
              </a:rPr>
              <a:t>Sassen</a:t>
            </a:r>
            <a:r>
              <a:rPr lang="en-US" b="0" strike="noStrike" baseline="0" dirty="0" smtClean="0">
                <a:effectLst/>
              </a:rPr>
              <a:t> </a:t>
            </a:r>
            <a:r>
              <a:rPr lang="en-US" b="0" strike="noStrike" baseline="0" dirty="0" err="1" smtClean="0">
                <a:effectLst/>
              </a:rPr>
              <a:t>staat</a:t>
            </a:r>
            <a:r>
              <a:rPr lang="en-US" b="0" strike="noStrike" baseline="0" dirty="0" smtClean="0">
                <a:effectLst/>
              </a:rPr>
              <a:t>:</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1" strike="noStrike" baseline="0" dirty="0" smtClean="0">
                <a:effectLst/>
              </a:rPr>
              <a:t>3-5 </a:t>
            </a:r>
            <a:r>
              <a:rPr lang="en-US" b="1" strike="noStrike" baseline="0" dirty="0" err="1" smtClean="0">
                <a:effectLst/>
              </a:rPr>
              <a:t>keer</a:t>
            </a:r>
            <a:r>
              <a:rPr lang="en-US" b="1" strike="noStrike" baseline="0" dirty="0" smtClean="0">
                <a:effectLst/>
              </a:rPr>
              <a:t> per week </a:t>
            </a:r>
            <a:r>
              <a:rPr lang="en-US" b="1" strike="noStrike" baseline="0" dirty="0" err="1" smtClean="0">
                <a:effectLst/>
              </a:rPr>
              <a:t>ongeveer</a:t>
            </a:r>
            <a:r>
              <a:rPr lang="en-US" b="1" strike="noStrike" baseline="0" dirty="0" smtClean="0">
                <a:effectLst/>
              </a:rPr>
              <a:t> 1 </a:t>
            </a:r>
            <a:r>
              <a:rPr lang="en-US" b="1" strike="noStrike" baseline="0" dirty="0" err="1" smtClean="0">
                <a:effectLst/>
              </a:rPr>
              <a:t>uur</a:t>
            </a:r>
            <a:r>
              <a:rPr lang="en-US" b="1" strike="noStrike" baseline="0" dirty="0" smtClean="0">
                <a:effectLst/>
              </a:rPr>
              <a:t> </a:t>
            </a:r>
            <a:r>
              <a:rPr lang="en-US" b="1" strike="noStrike" baseline="0" dirty="0" err="1" smtClean="0">
                <a:effectLst/>
              </a:rPr>
              <a:t>bewegen</a:t>
            </a:r>
            <a:r>
              <a:rPr lang="en-US" b="1" strike="noStrike" baseline="0" dirty="0" smtClean="0">
                <a:effectLst/>
              </a:rPr>
              <a:t> en/of 3 </a:t>
            </a:r>
            <a:r>
              <a:rPr lang="en-US" b="1" strike="noStrike" baseline="0" dirty="0" err="1" smtClean="0">
                <a:effectLst/>
              </a:rPr>
              <a:t>keer</a:t>
            </a:r>
            <a:r>
              <a:rPr lang="en-US" b="1" strike="noStrike" baseline="0" dirty="0" smtClean="0">
                <a:effectLst/>
              </a:rPr>
              <a:t> per week 20-30 </a:t>
            </a:r>
            <a:r>
              <a:rPr lang="en-US" b="1" strike="noStrike" baseline="0" dirty="0" err="1" smtClean="0">
                <a:effectLst/>
              </a:rPr>
              <a:t>minuten</a:t>
            </a:r>
            <a:r>
              <a:rPr lang="en-US" b="1" strike="noStrike" baseline="0" dirty="0" smtClean="0">
                <a:effectLst/>
              </a:rPr>
              <a:t> </a:t>
            </a:r>
            <a:r>
              <a:rPr lang="en-US" b="1" strike="noStrike" baseline="0" dirty="0" err="1" smtClean="0">
                <a:effectLst/>
              </a:rPr>
              <a:t>intensief</a:t>
            </a:r>
            <a:r>
              <a:rPr lang="en-US" b="1" strike="noStrike" baseline="0" dirty="0" smtClean="0">
                <a:effectLst/>
              </a:rPr>
              <a:t> </a:t>
            </a:r>
            <a:r>
              <a:rPr lang="en-US" b="1" strike="noStrike" baseline="0" dirty="0" err="1" smtClean="0">
                <a:effectLst/>
              </a:rPr>
              <a:t>sporten</a:t>
            </a:r>
            <a:endParaRPr lang="en-US" b="1" strike="noStrike" baseline="0" dirty="0" smtClean="0">
              <a:effectLst/>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US" b="1" strike="noStrike" baseline="0"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strike="noStrike" baseline="0" dirty="0" err="1" smtClean="0">
                <a:effectLst/>
              </a:rPr>
              <a:t>Beweegnorm</a:t>
            </a:r>
            <a:r>
              <a:rPr lang="en-US" b="1" strike="noStrike" baseline="0" dirty="0" smtClean="0">
                <a:effectLst/>
              </a:rPr>
              <a:t> 2017: </a:t>
            </a:r>
          </a:p>
          <a:p>
            <a:pPr fontAlgn="base"/>
            <a:r>
              <a:rPr lang="nl-NL" sz="1200" b="0" i="0" kern="1200" dirty="0" smtClean="0">
                <a:solidFill>
                  <a:schemeClr val="tx1"/>
                </a:solidFill>
                <a:effectLst/>
                <a:latin typeface="+mn-lt"/>
                <a:ea typeface="+mn-ea"/>
                <a:cs typeface="+mn-cs"/>
              </a:rPr>
              <a:t>De beweegrichtlijn voor volwassenen en ouderen luidt als volgt:</a:t>
            </a:r>
          </a:p>
          <a:p>
            <a:pPr fontAlgn="base"/>
            <a:r>
              <a:rPr lang="nl-NL" sz="1200" b="1" i="0" kern="1200" dirty="0" smtClean="0">
                <a:solidFill>
                  <a:schemeClr val="tx1"/>
                </a:solidFill>
                <a:effectLst/>
                <a:latin typeface="+mn-lt"/>
                <a:ea typeface="+mn-ea"/>
                <a:cs typeface="+mn-cs"/>
              </a:rPr>
              <a:t>Bewegen is goed, meer bewegen is beter.</a:t>
            </a:r>
          </a:p>
          <a:p>
            <a:pPr fontAlgn="base"/>
            <a:r>
              <a:rPr lang="nl-NL" sz="1200" b="0" i="0" kern="1200" dirty="0" smtClean="0">
                <a:solidFill>
                  <a:schemeClr val="tx1"/>
                </a:solidFill>
                <a:effectLst/>
                <a:latin typeface="+mn-lt"/>
                <a:ea typeface="+mn-ea"/>
                <a:cs typeface="+mn-cs"/>
              </a:rPr>
              <a:t>Doe minstens </a:t>
            </a:r>
            <a:r>
              <a:rPr lang="nl-NL" sz="1200" b="1" i="0" kern="1200" dirty="0" smtClean="0">
                <a:solidFill>
                  <a:schemeClr val="tx1"/>
                </a:solidFill>
                <a:effectLst/>
                <a:latin typeface="+mn-lt"/>
                <a:ea typeface="+mn-ea"/>
                <a:cs typeface="+mn-cs"/>
              </a:rPr>
              <a:t>150 minuten </a:t>
            </a:r>
            <a:r>
              <a:rPr lang="nl-NL" sz="1200" b="0" i="0" kern="1200" dirty="0" smtClean="0">
                <a:solidFill>
                  <a:schemeClr val="tx1"/>
                </a:solidFill>
                <a:effectLst/>
                <a:latin typeface="+mn-lt"/>
                <a:ea typeface="+mn-ea"/>
                <a:cs typeface="+mn-cs"/>
              </a:rPr>
              <a:t>per week aan </a:t>
            </a:r>
            <a:r>
              <a:rPr lang="nl-NL" sz="1200" b="1" i="0" kern="1200" dirty="0" smtClean="0">
                <a:solidFill>
                  <a:schemeClr val="tx1"/>
                </a:solidFill>
                <a:effectLst/>
                <a:latin typeface="+mn-lt"/>
                <a:ea typeface="+mn-ea"/>
                <a:cs typeface="+mn-cs"/>
              </a:rPr>
              <a:t>matig intensieve inspanning, </a:t>
            </a:r>
            <a:r>
              <a:rPr lang="nl-NL" sz="1200" b="0" i="0" kern="1200" dirty="0" smtClean="0">
                <a:solidFill>
                  <a:schemeClr val="tx1"/>
                </a:solidFill>
                <a:effectLst/>
                <a:latin typeface="+mn-lt"/>
                <a:ea typeface="+mn-ea"/>
                <a:cs typeface="+mn-cs"/>
              </a:rPr>
              <a:t>zoals wandelen en fietsen, verspreid over diverse dagen. Langer, vaker en/of intensiever bewegen geeft extra gezondheidsvoordeel.</a:t>
            </a:r>
          </a:p>
          <a:p>
            <a:pPr fontAlgn="base"/>
            <a:r>
              <a:rPr lang="nl-NL" sz="1200" b="0" i="0" kern="1200" dirty="0" smtClean="0">
                <a:solidFill>
                  <a:schemeClr val="tx1"/>
                </a:solidFill>
                <a:effectLst/>
                <a:latin typeface="+mn-lt"/>
                <a:ea typeface="+mn-ea"/>
                <a:cs typeface="+mn-cs"/>
              </a:rPr>
              <a:t>Doe minstens </a:t>
            </a:r>
            <a:r>
              <a:rPr lang="nl-NL" sz="1200" b="1" i="0" kern="1200" dirty="0" smtClean="0">
                <a:solidFill>
                  <a:schemeClr val="tx1"/>
                </a:solidFill>
                <a:effectLst/>
                <a:latin typeface="+mn-lt"/>
                <a:ea typeface="+mn-ea"/>
                <a:cs typeface="+mn-cs"/>
              </a:rPr>
              <a:t>tweemaal per week spier- en botversterkende activiteiten, </a:t>
            </a:r>
            <a:r>
              <a:rPr lang="nl-NL" sz="1200" b="0" i="0" kern="1200" dirty="0" smtClean="0">
                <a:solidFill>
                  <a:schemeClr val="tx1"/>
                </a:solidFill>
                <a:effectLst/>
                <a:latin typeface="+mn-lt"/>
                <a:ea typeface="+mn-ea"/>
                <a:cs typeface="+mn-cs"/>
              </a:rPr>
              <a:t>voor ouderen gecombineerd met balansoefeningen.</a:t>
            </a:r>
          </a:p>
          <a:p>
            <a:pPr fontAlgn="base"/>
            <a:r>
              <a:rPr lang="nl-NL" sz="1200" b="0" i="0" kern="1200" dirty="0" smtClean="0">
                <a:solidFill>
                  <a:schemeClr val="tx1"/>
                </a:solidFill>
                <a:effectLst/>
                <a:latin typeface="+mn-lt"/>
                <a:ea typeface="+mn-ea"/>
                <a:cs typeface="+mn-cs"/>
              </a:rPr>
              <a:t>En: voorkom veel stilzitten.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strike="noStrike" baseline="0" dirty="0" smtClean="0">
              <a:effectLst/>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US" b="0" strike="noStrike" baseline="0"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0" strike="noStrike" baseline="0" dirty="0" smtClean="0">
                <a:effectLst/>
              </a:rPr>
              <a:t>4) </a:t>
            </a:r>
            <a:r>
              <a:rPr lang="en-US" b="1" strike="noStrike" baseline="0" dirty="0" err="1" smtClean="0">
                <a:effectLst/>
              </a:rPr>
              <a:t>Seksueel</a:t>
            </a:r>
            <a:r>
              <a:rPr lang="en-US" b="1" strike="noStrike" baseline="0" dirty="0" smtClean="0">
                <a:effectLst/>
              </a:rPr>
              <a:t> </a:t>
            </a:r>
            <a:r>
              <a:rPr lang="en-US" b="1" strike="noStrike" baseline="0" dirty="0" err="1" smtClean="0">
                <a:effectLst/>
              </a:rPr>
              <a:t>gedrag</a:t>
            </a:r>
            <a:endParaRPr lang="en-US" b="1" strike="noStrike" baseline="0" dirty="0" smtClean="0">
              <a:effectLst/>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0" strike="noStrike" baseline="0" dirty="0" smtClean="0">
                <a:effectLst/>
              </a:rPr>
              <a:t>SOA of HIV</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0" strike="noStrike" baseline="0" dirty="0" smtClean="0">
                <a:effectLst/>
              </a:rPr>
              <a:t>HPV</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strike="noStrike" baseline="0" dirty="0" smtClean="0">
              <a:effectLst/>
            </a:endParaRPr>
          </a:p>
          <a:p>
            <a:pPr marL="0" indent="0">
              <a:buFontTx/>
              <a:buNone/>
            </a:pPr>
            <a:endParaRPr lang="en-US" b="0" strike="noStrike" baseline="0" dirty="0" smtClean="0">
              <a:effectLst/>
            </a:endParaRPr>
          </a:p>
          <a:p>
            <a:pPr marL="0" indent="0">
              <a:buFontTx/>
              <a:buNone/>
            </a:pPr>
            <a:endParaRPr lang="en-US" b="0" strike="noStrike" baseline="0" dirty="0" smtClean="0">
              <a:effectLst/>
            </a:endParaRPr>
          </a:p>
          <a:p>
            <a:pPr marL="171450" indent="-171450">
              <a:buFontTx/>
              <a:buChar char="-"/>
            </a:pPr>
            <a:endParaRPr lang="en-US" b="0" strike="noStrike" baseline="0" dirty="0" smtClean="0">
              <a:effectLst/>
            </a:endParaRPr>
          </a:p>
          <a:p>
            <a:endParaRPr lang="en-US" b="0" strike="noStrike" baseline="0" dirty="0" smtClean="0">
              <a:effectLst/>
            </a:endParaRPr>
          </a:p>
          <a:p>
            <a:endParaRPr lang="en-US" b="0" strike="noStrike" dirty="0">
              <a:effectLst/>
            </a:endParaRPr>
          </a:p>
        </p:txBody>
      </p:sp>
      <p:sp>
        <p:nvSpPr>
          <p:cNvPr id="4" name="Slide Number Placeholder 3"/>
          <p:cNvSpPr>
            <a:spLocks noGrp="1"/>
          </p:cNvSpPr>
          <p:nvPr>
            <p:ph type="sldNum" sz="quarter" idx="10"/>
          </p:nvPr>
        </p:nvSpPr>
        <p:spPr/>
        <p:txBody>
          <a:bodyPr/>
          <a:lstStyle/>
          <a:p>
            <a:fld id="{61C6042D-DDCD-42C8-8A68-45EBA7A19272}" type="slidenum">
              <a:rPr lang="en-US" smtClean="0"/>
              <a:t>14</a:t>
            </a:fld>
            <a:endParaRPr lang="en-US"/>
          </a:p>
        </p:txBody>
      </p:sp>
    </p:spTree>
    <p:extLst>
      <p:ext uri="{BB962C8B-B14F-4D97-AF65-F5344CB8AC3E}">
        <p14:creationId xmlns:p14="http://schemas.microsoft.com/office/powerpoint/2010/main" val="9428842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1C6042D-DDCD-42C8-8A68-45EBA7A19272}" type="slidenum">
              <a:rPr lang="en-US" smtClean="0"/>
              <a:t>15</a:t>
            </a:fld>
            <a:endParaRPr lang="en-US"/>
          </a:p>
        </p:txBody>
      </p:sp>
    </p:spTree>
    <p:extLst>
      <p:ext uri="{BB962C8B-B14F-4D97-AF65-F5344CB8AC3E}">
        <p14:creationId xmlns:p14="http://schemas.microsoft.com/office/powerpoint/2010/main" val="5262336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strike="noStrike" dirty="0" err="1" smtClean="0">
                <a:effectLst/>
              </a:rPr>
              <a:t>Alcoholgebruik</a:t>
            </a:r>
            <a:r>
              <a:rPr lang="en-US" b="0" strike="noStrike" dirty="0" smtClean="0">
                <a:effectLst/>
              </a:rPr>
              <a:t> </a:t>
            </a:r>
          </a:p>
          <a:p>
            <a:r>
              <a:rPr lang="nl-NL" sz="1200" b="1" i="0" kern="1200" dirty="0" smtClean="0">
                <a:solidFill>
                  <a:schemeClr val="tx1"/>
                </a:solidFill>
                <a:effectLst/>
                <a:latin typeface="+mn-lt"/>
                <a:ea typeface="+mn-ea"/>
                <a:cs typeface="+mn-cs"/>
              </a:rPr>
              <a:t>Van de volwassenen drinkt 9% overmatig alcohol</a:t>
            </a:r>
          </a:p>
          <a:p>
            <a:r>
              <a:rPr lang="nl-NL" sz="1200" b="0" i="0" kern="1200" dirty="0" smtClean="0">
                <a:solidFill>
                  <a:schemeClr val="tx1"/>
                </a:solidFill>
                <a:effectLst/>
                <a:latin typeface="+mn-lt"/>
                <a:ea typeface="+mn-ea"/>
                <a:cs typeface="+mn-cs"/>
              </a:rPr>
              <a:t>In 2017 dronk 9,2% van de 18-plussers overmatig alcohol: 11,5% van de mannen en 7,0% van de vrouwen. Overmatig drinken betekent meer dan 21 glazen alcohol per week drinken (mannen), of meer dan 14 glazen per week (vrouwen). Overmatig drinken komt het meest voor bij </a:t>
            </a:r>
            <a:r>
              <a:rPr lang="nl-NL" sz="1200" b="0" i="0" kern="1200" dirty="0" err="1" smtClean="0">
                <a:solidFill>
                  <a:schemeClr val="tx1"/>
                </a:solidFill>
                <a:effectLst/>
                <a:latin typeface="+mn-lt"/>
                <a:ea typeface="+mn-ea"/>
                <a:cs typeface="+mn-cs"/>
              </a:rPr>
              <a:t>jong-volwassenen</a:t>
            </a:r>
            <a:r>
              <a:rPr lang="nl-NL" sz="1200" b="0" i="0" kern="1200" dirty="0" smtClean="0">
                <a:solidFill>
                  <a:schemeClr val="tx1"/>
                </a:solidFill>
                <a:effectLst/>
                <a:latin typeface="+mn-lt"/>
                <a:ea typeface="+mn-ea"/>
                <a:cs typeface="+mn-cs"/>
              </a:rPr>
              <a:t> onder de dertig en het minst bij dertigers.</a:t>
            </a:r>
          </a:p>
          <a:p>
            <a:r>
              <a:rPr lang="nl-NL" sz="1200" b="1" i="0" kern="1200" dirty="0" smtClean="0">
                <a:solidFill>
                  <a:schemeClr val="tx1"/>
                </a:solidFill>
                <a:effectLst/>
                <a:latin typeface="+mn-lt"/>
                <a:ea typeface="+mn-ea"/>
                <a:cs typeface="+mn-cs"/>
              </a:rPr>
              <a:t>40% van de volwassenen drinkt maximaal één glas per dag</a:t>
            </a:r>
          </a:p>
          <a:p>
            <a:r>
              <a:rPr lang="nl-NL" sz="1200" b="0" i="0" kern="1200" dirty="0" smtClean="0">
                <a:solidFill>
                  <a:schemeClr val="tx1"/>
                </a:solidFill>
                <a:effectLst/>
                <a:latin typeface="+mn-lt"/>
                <a:ea typeface="+mn-ea"/>
                <a:cs typeface="+mn-cs"/>
              </a:rPr>
              <a:t>Van de totale bevolking boven de 18 jaar drinkt 40,1% geen alcohol of maximaal één glas per dag: 29,3% van de mannen en 50,6% van de vrouwen (</a:t>
            </a:r>
            <a:r>
              <a:rPr lang="nl-NL" sz="1200" b="0" i="0" u="none" strike="noStrike" kern="1200" dirty="0" smtClean="0">
                <a:solidFill>
                  <a:schemeClr val="tx1"/>
                </a:solidFill>
                <a:effectLst/>
                <a:latin typeface="+mn-lt"/>
                <a:ea typeface="+mn-ea"/>
                <a:cs typeface="+mn-cs"/>
                <a:hlinkClick r:id="rId3"/>
              </a:rPr>
              <a:t>Leefstijlmonitor</a:t>
            </a:r>
            <a:r>
              <a:rPr lang="nl-NL" sz="1200" b="0" i="0" kern="1200" dirty="0" smtClean="0">
                <a:solidFill>
                  <a:schemeClr val="tx1"/>
                </a:solidFill>
                <a:effectLst/>
                <a:latin typeface="+mn-lt"/>
                <a:ea typeface="+mn-ea"/>
                <a:cs typeface="+mn-cs"/>
              </a:rPr>
              <a:t>, 2017). De Gezondheidsraad adviseert mensen om geen alcohol te drinken of in ieder geval niet meer dan één glas per dag. Dit advies is bedoeld om chronische ziekten te voorkomen (</a:t>
            </a:r>
            <a:r>
              <a:rPr lang="nl-NL" sz="1200" b="0" i="0" u="none" strike="noStrike" kern="1200" dirty="0" smtClean="0">
                <a:solidFill>
                  <a:schemeClr val="tx1"/>
                </a:solidFill>
                <a:effectLst/>
                <a:latin typeface="+mn-lt"/>
                <a:ea typeface="+mn-ea"/>
                <a:cs typeface="+mn-cs"/>
                <a:hlinkClick r:id="rId4" tooltip="Richtlijnen goede voeding 2015"/>
              </a:rPr>
              <a:t>Gezondheidsraad, 2015</a:t>
            </a:r>
            <a:r>
              <a:rPr lang="nl-NL" sz="1200" b="0" i="0" kern="1200" dirty="0" smtClean="0">
                <a:solidFill>
                  <a:schemeClr val="tx1"/>
                </a:solidFill>
                <a:effectLst/>
                <a:latin typeface="+mn-lt"/>
                <a:ea typeface="+mn-ea"/>
                <a:cs typeface="+mn-cs"/>
              </a:rPr>
              <a:t>).</a:t>
            </a:r>
          </a:p>
          <a:p>
            <a:r>
              <a:rPr lang="nl-NL" sz="1200" b="1" i="0" kern="1200" dirty="0" smtClean="0">
                <a:solidFill>
                  <a:schemeClr val="tx1"/>
                </a:solidFill>
                <a:effectLst/>
                <a:latin typeface="+mn-lt"/>
                <a:ea typeface="+mn-ea"/>
                <a:cs typeface="+mn-cs"/>
              </a:rPr>
              <a:t>Verkoop van alcohol bestaat vooral uit de verkoop van bier</a:t>
            </a:r>
          </a:p>
          <a:p>
            <a:r>
              <a:rPr lang="nl-NL" sz="1200" b="0" i="0" kern="1200" dirty="0" smtClean="0">
                <a:solidFill>
                  <a:schemeClr val="tx1"/>
                </a:solidFill>
                <a:effectLst/>
                <a:latin typeface="+mn-lt"/>
                <a:ea typeface="+mn-ea"/>
                <a:cs typeface="+mn-cs"/>
              </a:rPr>
              <a:t>Per hoofd van de bevolking (let op: vanaf 0 jaar) wordt per jaar 7,0 liter pure alcohol geconsumeerd. Gemiddeld gaat het om 3,4 liter pure alcohol uit bier, 2,5 liter uit wijn en 1,1 liter uit gedistilleerde drank. Deze cijfers zijn gebaseerd op de verkoopcijfers van alcohol in 2016 (</a:t>
            </a:r>
            <a:r>
              <a:rPr lang="nl-NL" sz="1200" b="0" i="0" u="none" strike="noStrike" kern="1200" dirty="0" smtClean="0">
                <a:solidFill>
                  <a:schemeClr val="tx1"/>
                </a:solidFill>
                <a:effectLst/>
                <a:latin typeface="+mn-lt"/>
                <a:ea typeface="+mn-ea"/>
                <a:cs typeface="+mn-cs"/>
                <a:hlinkClick r:id="rId5" tooltip="Nationale Drug Monitor Jaarbericht 2017"/>
              </a:rPr>
              <a:t>van Laar et al., 2017</a:t>
            </a:r>
            <a:r>
              <a:rPr lang="nl-NL" sz="1200" b="0" i="0" kern="1200" dirty="0" smtClean="0">
                <a:solidFill>
                  <a:schemeClr val="tx1"/>
                </a:solidFill>
                <a:effectLst/>
                <a:latin typeface="+mn-lt"/>
                <a:ea typeface="+mn-ea"/>
                <a:cs typeface="+mn-cs"/>
              </a:rPr>
              <a:t>)</a:t>
            </a:r>
          </a:p>
          <a:p>
            <a:endParaRPr lang="nl-NL" sz="1200" b="0" i="0" kern="1200" dirty="0" smtClean="0">
              <a:solidFill>
                <a:schemeClr val="tx1"/>
              </a:solidFill>
              <a:effectLst/>
              <a:latin typeface="+mn-lt"/>
              <a:ea typeface="+mn-ea"/>
              <a:cs typeface="+mn-cs"/>
            </a:endParaRPr>
          </a:p>
          <a:p>
            <a:endParaRPr lang="nl-NL"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1C6042D-DDCD-42C8-8A68-45EBA7A19272}" type="slidenum">
              <a:rPr lang="en-US" smtClean="0"/>
              <a:t>16</a:t>
            </a:fld>
            <a:endParaRPr lang="en-US"/>
          </a:p>
        </p:txBody>
      </p:sp>
    </p:spTree>
    <p:extLst>
      <p:ext uri="{BB962C8B-B14F-4D97-AF65-F5344CB8AC3E}">
        <p14:creationId xmlns:p14="http://schemas.microsoft.com/office/powerpoint/2010/main" val="14638492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0" strike="noStrike" baseline="0" dirty="0" err="1" smtClean="0">
                <a:effectLst/>
              </a:rPr>
              <a:t>Langdurig</a:t>
            </a:r>
            <a:r>
              <a:rPr lang="en-US" b="0" strike="noStrike" baseline="0" dirty="0" smtClean="0">
                <a:effectLst/>
              </a:rPr>
              <a:t> </a:t>
            </a:r>
            <a:r>
              <a:rPr lang="en-US" b="0" strike="noStrike" baseline="0" dirty="0" err="1" smtClean="0">
                <a:effectLst/>
              </a:rPr>
              <a:t>overmatig</a:t>
            </a:r>
            <a:r>
              <a:rPr lang="en-US" b="0" strike="noStrike" baseline="0" dirty="0" smtClean="0">
                <a:effectLst/>
              </a:rPr>
              <a:t> </a:t>
            </a:r>
            <a:r>
              <a:rPr lang="en-US" b="0" strike="noStrike" baseline="0" dirty="0" err="1" smtClean="0">
                <a:effectLst/>
              </a:rPr>
              <a:t>alcoholgebruik</a:t>
            </a:r>
            <a:r>
              <a:rPr lang="en-US" b="0" strike="noStrike" baseline="0" dirty="0" smtClean="0">
                <a:effectLst/>
              </a:rPr>
              <a:t> </a:t>
            </a:r>
            <a:r>
              <a:rPr lang="en-US" b="0" strike="noStrike" baseline="0" dirty="0" err="1" smtClean="0">
                <a:effectLst/>
              </a:rPr>
              <a:t>kan</a:t>
            </a:r>
            <a:r>
              <a:rPr lang="en-US" b="0" strike="noStrike" baseline="0" dirty="0" smtClean="0">
                <a:effectLst/>
              </a:rPr>
              <a:t> </a:t>
            </a:r>
            <a:r>
              <a:rPr lang="en-US" b="0" strike="noStrike" baseline="0" dirty="0" err="1" smtClean="0">
                <a:effectLst/>
              </a:rPr>
              <a:t>aanleiding</a:t>
            </a:r>
            <a:r>
              <a:rPr lang="en-US" b="0" strike="noStrike" baseline="0" dirty="0" smtClean="0">
                <a:effectLst/>
              </a:rPr>
              <a:t> </a:t>
            </a:r>
            <a:r>
              <a:rPr lang="en-US" b="0" strike="noStrike" baseline="0" dirty="0" err="1" smtClean="0">
                <a:effectLst/>
              </a:rPr>
              <a:t>geven</a:t>
            </a:r>
            <a:r>
              <a:rPr lang="en-US" b="0" strike="noStrike" baseline="0" dirty="0" smtClean="0">
                <a:effectLst/>
              </a:rPr>
              <a:t> tot </a:t>
            </a:r>
            <a:r>
              <a:rPr lang="en-US" b="0" strike="noStrike" baseline="0" dirty="0" err="1" smtClean="0">
                <a:effectLst/>
              </a:rPr>
              <a:t>ernstige</a:t>
            </a:r>
            <a:r>
              <a:rPr lang="en-US" b="0" strike="noStrike" baseline="0" dirty="0" smtClean="0">
                <a:effectLst/>
              </a:rPr>
              <a:t> </a:t>
            </a:r>
            <a:r>
              <a:rPr lang="en-US" b="0" strike="noStrike" baseline="0" dirty="0" err="1" smtClean="0">
                <a:effectLst/>
              </a:rPr>
              <a:t>lichamelijke</a:t>
            </a:r>
            <a:r>
              <a:rPr lang="en-US" b="0" strike="noStrike" baseline="0" dirty="0" smtClean="0">
                <a:effectLst/>
              </a:rPr>
              <a:t> en </a:t>
            </a:r>
            <a:r>
              <a:rPr lang="en-US" b="0" strike="noStrike" baseline="0" dirty="0" err="1" smtClean="0">
                <a:effectLst/>
              </a:rPr>
              <a:t>psychische</a:t>
            </a:r>
            <a:r>
              <a:rPr lang="en-US" b="0" strike="noStrike" baseline="0" dirty="0" smtClean="0">
                <a:effectLst/>
              </a:rPr>
              <a:t> </a:t>
            </a:r>
            <a:r>
              <a:rPr lang="en-US" b="0" strike="noStrike" baseline="0" dirty="0" err="1" smtClean="0">
                <a:effectLst/>
              </a:rPr>
              <a:t>problemen</a:t>
            </a:r>
            <a:r>
              <a:rPr lang="en-US" b="0" strike="noStrike" baseline="0" dirty="0" smtClean="0">
                <a:effectLst/>
              </a:rPr>
              <a:t> maar </a:t>
            </a:r>
            <a:r>
              <a:rPr lang="en-US" b="0" strike="noStrike" baseline="0" dirty="0" err="1" smtClean="0">
                <a:effectLst/>
              </a:rPr>
              <a:t>ook</a:t>
            </a:r>
            <a:r>
              <a:rPr lang="en-US" b="0" strike="noStrike" baseline="0" dirty="0" smtClean="0">
                <a:effectLst/>
              </a:rPr>
              <a:t> </a:t>
            </a:r>
            <a:r>
              <a:rPr lang="en-US" b="0" strike="noStrike" baseline="0" dirty="0" err="1" smtClean="0">
                <a:effectLst/>
              </a:rPr>
              <a:t>sociale</a:t>
            </a:r>
            <a:r>
              <a:rPr lang="en-US" b="0" strike="noStrike" baseline="0" dirty="0" smtClean="0">
                <a:effectLst/>
              </a:rPr>
              <a:t> </a:t>
            </a:r>
            <a:r>
              <a:rPr lang="en-US" b="0" strike="noStrike" baseline="0" dirty="0" err="1" smtClean="0">
                <a:effectLst/>
              </a:rPr>
              <a:t>problemen</a:t>
            </a:r>
            <a:r>
              <a:rPr lang="en-US" b="0" strike="noStrike" baseline="0" dirty="0" smtClean="0">
                <a:effectLst/>
              </a:rPr>
              <a:t>. </a:t>
            </a:r>
          </a:p>
          <a:p>
            <a:pPr marL="171450" indent="-171450">
              <a:buFontTx/>
              <a:buChar char="-"/>
            </a:pPr>
            <a:endParaRPr lang="en-US" b="0" strike="noStrike" baseline="0" dirty="0" smtClean="0">
              <a:effectLst/>
            </a:endParaRPr>
          </a:p>
          <a:p>
            <a:endParaRPr lang="en-US" b="0" strike="noStrike" baseline="0" dirty="0" smtClean="0">
              <a:effectLst/>
            </a:endParaRPr>
          </a:p>
          <a:p>
            <a:endParaRPr lang="en-US" b="0" strike="noStrike" dirty="0">
              <a:effectLst/>
            </a:endParaRPr>
          </a:p>
        </p:txBody>
      </p:sp>
      <p:sp>
        <p:nvSpPr>
          <p:cNvPr id="4" name="Slide Number Placeholder 3"/>
          <p:cNvSpPr>
            <a:spLocks noGrp="1"/>
          </p:cNvSpPr>
          <p:nvPr>
            <p:ph type="sldNum" sz="quarter" idx="10"/>
          </p:nvPr>
        </p:nvSpPr>
        <p:spPr/>
        <p:txBody>
          <a:bodyPr/>
          <a:lstStyle/>
          <a:p>
            <a:fld id="{61C6042D-DDCD-42C8-8A68-45EBA7A19272}" type="slidenum">
              <a:rPr lang="en-US" smtClean="0"/>
              <a:t>17</a:t>
            </a:fld>
            <a:endParaRPr lang="en-US"/>
          </a:p>
        </p:txBody>
      </p:sp>
    </p:spTree>
    <p:extLst>
      <p:ext uri="{BB962C8B-B14F-4D97-AF65-F5344CB8AC3E}">
        <p14:creationId xmlns:p14="http://schemas.microsoft.com/office/powerpoint/2010/main" val="10469671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strike="noStrike" dirty="0" smtClean="0">
                <a:effectLst/>
              </a:rPr>
              <a:t>https://</a:t>
            </a:r>
            <a:r>
              <a:rPr lang="en-US" b="0" strike="noStrike" dirty="0" err="1" smtClean="0">
                <a:effectLst/>
              </a:rPr>
              <a:t>www.youtube.com</a:t>
            </a:r>
            <a:r>
              <a:rPr lang="en-US" b="0" strike="noStrike" dirty="0" smtClean="0">
                <a:effectLst/>
              </a:rPr>
              <a:t>/</a:t>
            </a:r>
            <a:r>
              <a:rPr lang="en-US" b="0" strike="noStrike" dirty="0" err="1" smtClean="0">
                <a:effectLst/>
              </a:rPr>
              <a:t>watch?v</a:t>
            </a:r>
            <a:r>
              <a:rPr lang="en-US" b="0" strike="noStrike" dirty="0" smtClean="0">
                <a:effectLst/>
              </a:rPr>
              <a:t>=</a:t>
            </a:r>
            <a:r>
              <a:rPr lang="en-US" b="0" strike="noStrike" dirty="0" err="1" smtClean="0">
                <a:effectLst/>
              </a:rPr>
              <a:t>ZQRo_qsqFIc</a:t>
            </a:r>
            <a:endParaRPr lang="en-US" b="0" strike="noStrike" dirty="0" smtClean="0">
              <a:effectLst/>
            </a:endParaRPr>
          </a:p>
          <a:p>
            <a:endParaRPr lang="en-US" b="0" strike="noStrike" dirty="0" smtClean="0">
              <a:effectLst/>
            </a:endParaRPr>
          </a:p>
          <a:p>
            <a:r>
              <a:rPr lang="en-US" b="0" strike="noStrike" dirty="0" err="1" smtClean="0">
                <a:effectLst/>
              </a:rPr>
              <a:t>Alcoholgebruik</a:t>
            </a:r>
            <a:r>
              <a:rPr lang="en-US" b="0" strike="noStrike" dirty="0" smtClean="0">
                <a:effectLst/>
              </a:rPr>
              <a:t> </a:t>
            </a:r>
            <a:r>
              <a:rPr lang="en-US" b="0" strike="noStrike" dirty="0" err="1" smtClean="0">
                <a:effectLst/>
              </a:rPr>
              <a:t>onder</a:t>
            </a:r>
            <a:r>
              <a:rPr lang="en-US" b="0" strike="noStrike" dirty="0" smtClean="0">
                <a:effectLst/>
              </a:rPr>
              <a:t> </a:t>
            </a:r>
            <a:r>
              <a:rPr lang="en-US" b="0" strike="noStrike" dirty="0" err="1" smtClean="0">
                <a:effectLst/>
              </a:rPr>
              <a:t>jongeren</a:t>
            </a:r>
            <a:endParaRPr lang="en-US" b="0" strike="noStrike" dirty="0" smtClean="0">
              <a:effectLst/>
            </a:endParaRPr>
          </a:p>
          <a:p>
            <a:endParaRPr lang="en-US" b="0" strike="noStrike" dirty="0">
              <a:effectLst/>
            </a:endParaRPr>
          </a:p>
        </p:txBody>
      </p:sp>
      <p:sp>
        <p:nvSpPr>
          <p:cNvPr id="4" name="Slide Number Placeholder 3"/>
          <p:cNvSpPr>
            <a:spLocks noGrp="1"/>
          </p:cNvSpPr>
          <p:nvPr>
            <p:ph type="sldNum" sz="quarter" idx="10"/>
          </p:nvPr>
        </p:nvSpPr>
        <p:spPr/>
        <p:txBody>
          <a:bodyPr/>
          <a:lstStyle/>
          <a:p>
            <a:fld id="{61C6042D-DDCD-42C8-8A68-45EBA7A19272}" type="slidenum">
              <a:rPr lang="en-US" smtClean="0"/>
              <a:t>18</a:t>
            </a:fld>
            <a:endParaRPr lang="en-US"/>
          </a:p>
        </p:txBody>
      </p:sp>
    </p:spTree>
    <p:extLst>
      <p:ext uri="{BB962C8B-B14F-4D97-AF65-F5344CB8AC3E}">
        <p14:creationId xmlns:p14="http://schemas.microsoft.com/office/powerpoint/2010/main" val="39562246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https://www.youtube.com/watch?v=q9vSgLuMFm0- </a:t>
            </a:r>
            <a:r>
              <a:rPr lang="en-US" dirty="0" err="1" smtClean="0"/>
              <a:t>maart</a:t>
            </a:r>
            <a:r>
              <a:rPr lang="en-US" dirty="0" smtClean="0"/>
              <a:t> 2017 </a:t>
            </a:r>
            <a:r>
              <a:rPr lang="en-US" dirty="0" err="1" smtClean="0"/>
              <a:t>Duur</a:t>
            </a:r>
            <a:r>
              <a:rPr lang="en-US" dirty="0" smtClean="0"/>
              <a:t> 3.16</a:t>
            </a:r>
            <a:r>
              <a:rPr lang="en-US" baseline="0" dirty="0" smtClean="0"/>
              <a:t> </a:t>
            </a:r>
            <a:endParaRPr lang="en-US" dirty="0" smtClean="0"/>
          </a:p>
          <a:p>
            <a:endParaRPr lang="en-US" dirty="0" smtClean="0"/>
          </a:p>
          <a:p>
            <a:r>
              <a:rPr lang="en-US" dirty="0" err="1" smtClean="0"/>
              <a:t>Bewegen</a:t>
            </a:r>
            <a:r>
              <a:rPr lang="en-US" baseline="0" dirty="0" smtClean="0"/>
              <a:t> in </a:t>
            </a:r>
            <a:r>
              <a:rPr lang="en-US" baseline="0" dirty="0" err="1" smtClean="0"/>
              <a:t>relatie</a:t>
            </a:r>
            <a:r>
              <a:rPr lang="en-US" baseline="0" dirty="0" smtClean="0"/>
              <a:t> tot </a:t>
            </a:r>
            <a:r>
              <a:rPr lang="en-US" baseline="0" dirty="0" err="1" smtClean="0"/>
              <a:t>gezondheid</a:t>
            </a:r>
            <a:r>
              <a:rPr lang="en-US" baseline="0" dirty="0" smtClean="0"/>
              <a:t>:</a:t>
            </a:r>
            <a:endParaRPr lang="en-US" baseline="0" dirty="0"/>
          </a:p>
          <a:p>
            <a:endParaRPr lang="en-US" baseline="0" dirty="0"/>
          </a:p>
          <a:p>
            <a:r>
              <a:rPr lang="en-US" b="1" baseline="0" dirty="0" smtClean="0"/>
              <a:t>3 </a:t>
            </a:r>
            <a:r>
              <a:rPr lang="en-US" b="1" baseline="0" dirty="0" err="1" smtClean="0"/>
              <a:t>redenen</a:t>
            </a:r>
            <a:r>
              <a:rPr lang="en-US" b="1" baseline="0" dirty="0" smtClean="0"/>
              <a:t> </a:t>
            </a:r>
          </a:p>
          <a:p>
            <a:pPr marL="171450" indent="-171450">
              <a:buFontTx/>
              <a:buChar char="-"/>
            </a:pPr>
            <a:r>
              <a:rPr lang="en-US" baseline="0" dirty="0" err="1" smtClean="0"/>
              <a:t>Lopen</a:t>
            </a:r>
            <a:r>
              <a:rPr lang="en-US" baseline="0" dirty="0" smtClean="0"/>
              <a:t> </a:t>
            </a:r>
            <a:r>
              <a:rPr lang="en-US" baseline="0" dirty="0" err="1" smtClean="0"/>
              <a:t>bevordert</a:t>
            </a:r>
            <a:r>
              <a:rPr lang="en-US" baseline="0" dirty="0" smtClean="0"/>
              <a:t> de </a:t>
            </a:r>
            <a:r>
              <a:rPr lang="en-US" baseline="0" dirty="0" err="1" smtClean="0"/>
              <a:t>creativiteit</a:t>
            </a:r>
            <a:r>
              <a:rPr lang="en-US" baseline="0" dirty="0" smtClean="0"/>
              <a:t> ( </a:t>
            </a:r>
            <a:r>
              <a:rPr lang="en-US" baseline="0" dirty="0" err="1" smtClean="0"/>
              <a:t>cognitief</a:t>
            </a:r>
            <a:r>
              <a:rPr lang="en-US" baseline="0" dirty="0" smtClean="0"/>
              <a:t> minder </a:t>
            </a:r>
            <a:r>
              <a:rPr lang="en-US" baseline="0" dirty="0" err="1" smtClean="0"/>
              <a:t>belast</a:t>
            </a:r>
            <a:r>
              <a:rPr lang="en-US" baseline="0" dirty="0" smtClean="0"/>
              <a:t>)</a:t>
            </a:r>
          </a:p>
          <a:p>
            <a:pPr marL="171450" indent="-171450">
              <a:buFontTx/>
              <a:buChar char="-"/>
            </a:pPr>
            <a:r>
              <a:rPr lang="en-US" baseline="0" dirty="0" err="1" smtClean="0"/>
              <a:t>Lopen</a:t>
            </a:r>
            <a:r>
              <a:rPr lang="en-US" baseline="0" dirty="0" smtClean="0"/>
              <a:t> </a:t>
            </a:r>
            <a:r>
              <a:rPr lang="en-US" baseline="0" dirty="0" err="1" smtClean="0"/>
              <a:t>verlaagt</a:t>
            </a:r>
            <a:r>
              <a:rPr lang="en-US" baseline="0" dirty="0" smtClean="0"/>
              <a:t> </a:t>
            </a:r>
            <a:r>
              <a:rPr lang="en-US" baseline="0" dirty="0" err="1" smtClean="0"/>
              <a:t>stressgevoel</a:t>
            </a:r>
            <a:endParaRPr lang="en-US" baseline="0" dirty="0" smtClean="0"/>
          </a:p>
          <a:p>
            <a:pPr marL="171450" indent="-171450">
              <a:buFontTx/>
              <a:buChar char="-"/>
            </a:pPr>
            <a:r>
              <a:rPr lang="en-US" baseline="0" dirty="0" err="1" smtClean="0"/>
              <a:t>Lopen</a:t>
            </a:r>
            <a:r>
              <a:rPr lang="en-US" baseline="0" dirty="0" smtClean="0"/>
              <a:t> </a:t>
            </a:r>
            <a:r>
              <a:rPr lang="en-US" baseline="0" dirty="0" err="1" smtClean="0"/>
              <a:t>verhoogt</a:t>
            </a:r>
            <a:r>
              <a:rPr lang="en-US" baseline="0" dirty="0" smtClean="0"/>
              <a:t> </a:t>
            </a:r>
            <a:r>
              <a:rPr lang="en-US" baseline="0" dirty="0" err="1" smtClean="0"/>
              <a:t>productiviteit</a:t>
            </a:r>
            <a:r>
              <a:rPr lang="en-US" baseline="0" dirty="0" smtClean="0"/>
              <a:t>- </a:t>
            </a:r>
            <a:r>
              <a:rPr lang="en-US" baseline="0" dirty="0" err="1" smtClean="0"/>
              <a:t>optimaal</a:t>
            </a:r>
            <a:r>
              <a:rPr lang="en-US" baseline="0" dirty="0" smtClean="0"/>
              <a:t> </a:t>
            </a:r>
            <a:r>
              <a:rPr lang="en-US" baseline="0" dirty="0" err="1" smtClean="0"/>
              <a:t>functioneren</a:t>
            </a:r>
            <a:r>
              <a:rPr lang="en-US" baseline="0" dirty="0" smtClean="0"/>
              <a:t> van het </a:t>
            </a:r>
            <a:r>
              <a:rPr lang="en-US" baseline="0" dirty="0" err="1" smtClean="0"/>
              <a:t>brein</a:t>
            </a:r>
            <a:endParaRPr lang="en-US" baseline="0" dirty="0" smtClean="0"/>
          </a:p>
          <a:p>
            <a:pPr marL="171450" indent="-171450">
              <a:buFontTx/>
              <a:buChar char="-"/>
            </a:pPr>
            <a:endParaRPr lang="en-US" baseline="0" dirty="0" smtClean="0"/>
          </a:p>
          <a:p>
            <a:pPr marL="171450" indent="-171450">
              <a:buFontTx/>
              <a:buChar char="-"/>
            </a:pPr>
            <a:endParaRPr lang="en-US" baseline="0" dirty="0" smtClean="0"/>
          </a:p>
          <a:p>
            <a:pPr marL="0" indent="0">
              <a:buFontTx/>
              <a:buNone/>
            </a:pPr>
            <a:r>
              <a:rPr lang="en-US" baseline="0" dirty="0" smtClean="0"/>
              <a:t>Hoe </a:t>
            </a:r>
            <a:r>
              <a:rPr lang="en-US" baseline="0" dirty="0" err="1" smtClean="0"/>
              <a:t>zal</a:t>
            </a:r>
            <a:r>
              <a:rPr lang="en-US" baseline="0" dirty="0" smtClean="0"/>
              <a:t> </a:t>
            </a:r>
            <a:r>
              <a:rPr lang="en-US" baseline="0" dirty="0" err="1" smtClean="0"/>
              <a:t>bewegen</a:t>
            </a:r>
            <a:r>
              <a:rPr lang="en-US" baseline="0" dirty="0" smtClean="0"/>
              <a:t> </a:t>
            </a:r>
            <a:r>
              <a:rPr lang="en-US" baseline="0" dirty="0" err="1" smtClean="0"/>
              <a:t>gezondheidswinst</a:t>
            </a:r>
            <a:r>
              <a:rPr lang="en-US" baseline="0" dirty="0" smtClean="0"/>
              <a:t> </a:t>
            </a:r>
            <a:r>
              <a:rPr lang="en-US" baseline="0" dirty="0" err="1" smtClean="0"/>
              <a:t>kunnen</a:t>
            </a:r>
            <a:r>
              <a:rPr lang="en-US" baseline="0" dirty="0" smtClean="0"/>
              <a:t> </a:t>
            </a:r>
            <a:r>
              <a:rPr lang="en-US" baseline="0" dirty="0" err="1" smtClean="0"/>
              <a:t>opleveren</a:t>
            </a:r>
            <a:r>
              <a:rPr lang="en-US" baseline="0" dirty="0" smtClean="0"/>
              <a:t> </a:t>
            </a:r>
            <a:r>
              <a:rPr lang="en-US" baseline="0" dirty="0" err="1" smtClean="0"/>
              <a:t>voor</a:t>
            </a:r>
            <a:r>
              <a:rPr lang="en-US" baseline="0" dirty="0" smtClean="0"/>
              <a:t> de </a:t>
            </a:r>
            <a:r>
              <a:rPr lang="en-US" baseline="0" dirty="0" err="1" smtClean="0"/>
              <a:t>kwetsbare</a:t>
            </a:r>
            <a:r>
              <a:rPr lang="en-US" baseline="0" dirty="0" smtClean="0"/>
              <a:t> </a:t>
            </a:r>
            <a:r>
              <a:rPr lang="en-US" baseline="0" dirty="0" err="1" smtClean="0"/>
              <a:t>ouderen</a:t>
            </a:r>
            <a:r>
              <a:rPr lang="en-US" baseline="0" dirty="0" smtClean="0"/>
              <a:t>?</a:t>
            </a:r>
          </a:p>
          <a:p>
            <a:pPr marL="171450" indent="-171450">
              <a:buFontTx/>
              <a:buChar char="-"/>
            </a:pPr>
            <a:r>
              <a:rPr lang="en-US" baseline="0" dirty="0" err="1" smtClean="0"/>
              <a:t>Denk</a:t>
            </a:r>
            <a:r>
              <a:rPr lang="en-US" baseline="0" dirty="0" smtClean="0"/>
              <a:t> </a:t>
            </a:r>
            <a:r>
              <a:rPr lang="en-US" baseline="0" dirty="0" err="1" smtClean="0"/>
              <a:t>aan</a:t>
            </a:r>
            <a:r>
              <a:rPr lang="en-US" baseline="0" dirty="0" smtClean="0"/>
              <a:t> </a:t>
            </a:r>
            <a:r>
              <a:rPr lang="en-US" baseline="0" dirty="0" err="1" smtClean="0"/>
              <a:t>doorbloeding</a:t>
            </a:r>
            <a:r>
              <a:rPr lang="en-US" baseline="0" dirty="0" smtClean="0"/>
              <a:t> van de </a:t>
            </a:r>
            <a:r>
              <a:rPr lang="en-US" baseline="0" dirty="0" err="1" smtClean="0"/>
              <a:t>hersenen</a:t>
            </a:r>
            <a:endParaRPr lang="en-US" baseline="0" dirty="0" smtClean="0"/>
          </a:p>
          <a:p>
            <a:pPr marL="171450" indent="-171450">
              <a:buFontTx/>
              <a:buChar char="-"/>
            </a:pPr>
            <a:r>
              <a:rPr lang="en-US" baseline="0" dirty="0" err="1" smtClean="0"/>
              <a:t>dementie</a:t>
            </a:r>
            <a:endParaRPr lang="en-US" baseline="0" dirty="0" smtClean="0"/>
          </a:p>
          <a:p>
            <a:pPr marL="171450"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61C6042D-DDCD-42C8-8A68-45EBA7A19272}" type="slidenum">
              <a:rPr lang="en-US" smtClean="0"/>
              <a:t>19</a:t>
            </a:fld>
            <a:endParaRPr lang="en-US"/>
          </a:p>
        </p:txBody>
      </p:sp>
    </p:spTree>
    <p:extLst>
      <p:ext uri="{BB962C8B-B14F-4D97-AF65-F5344CB8AC3E}">
        <p14:creationId xmlns:p14="http://schemas.microsoft.com/office/powerpoint/2010/main" val="3242648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Deel dit met je buren, plenair terugkoppelen.</a:t>
            </a:r>
            <a:r>
              <a:rPr lang="nl-NL" baseline="0" dirty="0" smtClean="0"/>
              <a:t> </a:t>
            </a:r>
          </a:p>
          <a:p>
            <a:endParaRPr lang="nl-NL" baseline="0" dirty="0" smtClean="0"/>
          </a:p>
          <a:p>
            <a:r>
              <a:rPr lang="nl-NL" baseline="0" dirty="0" smtClean="0"/>
              <a:t>Zijn hier niet ook culturele verschillen te ontdekken?</a:t>
            </a:r>
            <a:endParaRPr lang="nl-NL" dirty="0"/>
          </a:p>
        </p:txBody>
      </p:sp>
      <p:sp>
        <p:nvSpPr>
          <p:cNvPr id="4" name="Tijdelijke aanduiding voor dianummer 3"/>
          <p:cNvSpPr>
            <a:spLocks noGrp="1"/>
          </p:cNvSpPr>
          <p:nvPr>
            <p:ph type="sldNum" sz="quarter" idx="10"/>
          </p:nvPr>
        </p:nvSpPr>
        <p:spPr/>
        <p:txBody>
          <a:bodyPr/>
          <a:lstStyle/>
          <a:p>
            <a:fld id="{61C6042D-DDCD-42C8-8A68-45EBA7A19272}" type="slidenum">
              <a:rPr lang="en-US" smtClean="0"/>
              <a:t>20</a:t>
            </a:fld>
            <a:endParaRPr lang="en-US"/>
          </a:p>
        </p:txBody>
      </p:sp>
    </p:spTree>
    <p:extLst>
      <p:ext uri="{BB962C8B-B14F-4D97-AF65-F5344CB8AC3E}">
        <p14:creationId xmlns:p14="http://schemas.microsoft.com/office/powerpoint/2010/main" val="19120526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strike="noStrike" dirty="0" smtClean="0">
                <a:effectLst/>
              </a:rPr>
              <a:t>1)</a:t>
            </a:r>
            <a:r>
              <a:rPr lang="en-US" b="0" strike="noStrike" baseline="0" dirty="0" smtClean="0">
                <a:effectLst/>
              </a:rPr>
              <a:t> Nee </a:t>
            </a:r>
            <a:r>
              <a:rPr lang="en-US" b="0" strike="noStrike" baseline="0" dirty="0" err="1" smtClean="0">
                <a:effectLst/>
              </a:rPr>
              <a:t>Als</a:t>
            </a:r>
            <a:r>
              <a:rPr lang="en-US" b="0" strike="noStrike" baseline="0" dirty="0" smtClean="0">
                <a:effectLst/>
              </a:rPr>
              <a:t> we </a:t>
            </a:r>
            <a:r>
              <a:rPr lang="en-US" b="0" strike="noStrike" baseline="0" dirty="0" err="1" smtClean="0">
                <a:effectLst/>
              </a:rPr>
              <a:t>kijken</a:t>
            </a:r>
            <a:r>
              <a:rPr lang="en-US" b="0" strike="noStrike" baseline="0" dirty="0" smtClean="0">
                <a:effectLst/>
              </a:rPr>
              <a:t> </a:t>
            </a:r>
            <a:r>
              <a:rPr lang="en-US" b="0" strike="noStrike" baseline="0" dirty="0" err="1" smtClean="0">
                <a:effectLst/>
              </a:rPr>
              <a:t>naar</a:t>
            </a:r>
            <a:r>
              <a:rPr lang="en-US" b="0" strike="noStrike" baseline="0" dirty="0" smtClean="0">
                <a:effectLst/>
              </a:rPr>
              <a:t> de </a:t>
            </a:r>
            <a:r>
              <a:rPr lang="en-US" b="0" strike="noStrike" baseline="0" dirty="0" err="1" smtClean="0">
                <a:effectLst/>
              </a:rPr>
              <a:t>totale</a:t>
            </a:r>
            <a:r>
              <a:rPr lang="en-US" b="0" strike="noStrike" baseline="0" dirty="0" smtClean="0">
                <a:effectLst/>
              </a:rPr>
              <a:t> </a:t>
            </a:r>
            <a:r>
              <a:rPr lang="en-US" b="0" strike="noStrike" baseline="0" dirty="0" err="1" smtClean="0">
                <a:effectLst/>
              </a:rPr>
              <a:t>energie-inname</a:t>
            </a:r>
            <a:r>
              <a:rPr lang="en-US" b="0" strike="noStrike" baseline="0" dirty="0" smtClean="0">
                <a:effectLst/>
              </a:rPr>
              <a:t>, </a:t>
            </a:r>
            <a:r>
              <a:rPr lang="en-US" b="1" strike="noStrike" baseline="0" dirty="0" err="1" smtClean="0">
                <a:effectLst/>
              </a:rPr>
              <a:t>dan</a:t>
            </a:r>
            <a:r>
              <a:rPr lang="en-US" b="1" strike="noStrike" baseline="0" dirty="0" smtClean="0">
                <a:effectLst/>
              </a:rPr>
              <a:t> is de </a:t>
            </a:r>
            <a:r>
              <a:rPr lang="en-US" b="1" strike="noStrike" baseline="0" dirty="0" err="1" smtClean="0">
                <a:effectLst/>
              </a:rPr>
              <a:t>hoeveelheid</a:t>
            </a:r>
            <a:r>
              <a:rPr lang="en-US" b="1" strike="noStrike" baseline="0" dirty="0" smtClean="0">
                <a:effectLst/>
              </a:rPr>
              <a:t> </a:t>
            </a:r>
            <a:r>
              <a:rPr lang="en-US" b="1" strike="noStrike" baseline="0" dirty="0" err="1" smtClean="0">
                <a:effectLst/>
              </a:rPr>
              <a:t>vetten</a:t>
            </a:r>
            <a:r>
              <a:rPr lang="en-US" b="1" strike="noStrike" baseline="0" dirty="0" smtClean="0">
                <a:effectLst/>
              </a:rPr>
              <a:t> minder </a:t>
            </a:r>
            <a:r>
              <a:rPr lang="en-US" b="1" strike="noStrike" baseline="0" dirty="0" err="1" smtClean="0">
                <a:effectLst/>
              </a:rPr>
              <a:t>geworden</a:t>
            </a:r>
            <a:r>
              <a:rPr lang="en-US" b="0" strike="noStrike" baseline="0" dirty="0" smtClean="0">
                <a:effectLst/>
              </a:rPr>
              <a:t>. We </a:t>
            </a:r>
            <a:r>
              <a:rPr lang="en-US" b="0" strike="noStrike" baseline="0" dirty="0" err="1" smtClean="0">
                <a:effectLst/>
              </a:rPr>
              <a:t>consumeren</a:t>
            </a:r>
            <a:r>
              <a:rPr lang="en-US" b="0" strike="noStrike" baseline="0" dirty="0" smtClean="0">
                <a:effectLst/>
              </a:rPr>
              <a:t> minder margarine, </a:t>
            </a:r>
            <a:r>
              <a:rPr lang="en-US" b="0" strike="noStrike" baseline="0" dirty="0" err="1" smtClean="0">
                <a:effectLst/>
              </a:rPr>
              <a:t>boter</a:t>
            </a:r>
            <a:r>
              <a:rPr lang="en-US" b="0" strike="noStrike" baseline="0" dirty="0" smtClean="0">
                <a:effectLst/>
              </a:rPr>
              <a:t> en (vet</a:t>
            </a:r>
          </a:p>
          <a:p>
            <a:r>
              <a:rPr lang="en-US" b="0" strike="noStrike" baseline="0" dirty="0" err="1" smtClean="0">
                <a:effectLst/>
              </a:rPr>
              <a:t>Vlees</a:t>
            </a:r>
            <a:r>
              <a:rPr lang="en-US" b="0" strike="noStrike" baseline="0" dirty="0" smtClean="0">
                <a:effectLst/>
              </a:rPr>
              <a:t> en </a:t>
            </a:r>
            <a:r>
              <a:rPr lang="en-US" b="0" strike="noStrike" baseline="0" dirty="0" err="1" smtClean="0">
                <a:effectLst/>
              </a:rPr>
              <a:t>meer</a:t>
            </a:r>
            <a:r>
              <a:rPr lang="en-US" b="0" strike="noStrike" baseline="0" dirty="0" smtClean="0">
                <a:effectLst/>
              </a:rPr>
              <a:t> </a:t>
            </a:r>
            <a:r>
              <a:rPr lang="en-US" b="0" strike="noStrike" baseline="0" dirty="0" err="1" smtClean="0">
                <a:effectLst/>
              </a:rPr>
              <a:t>halfvolle</a:t>
            </a:r>
            <a:r>
              <a:rPr lang="en-US" b="0" strike="noStrike" baseline="0" dirty="0" smtClean="0">
                <a:effectLst/>
              </a:rPr>
              <a:t> in </a:t>
            </a:r>
            <a:r>
              <a:rPr lang="en-US" b="0" strike="noStrike" baseline="0" dirty="0" err="1" smtClean="0">
                <a:effectLst/>
              </a:rPr>
              <a:t>plaats</a:t>
            </a:r>
            <a:r>
              <a:rPr lang="en-US" b="0" strike="noStrike" baseline="0" dirty="0" smtClean="0">
                <a:effectLst/>
              </a:rPr>
              <a:t> van </a:t>
            </a:r>
            <a:r>
              <a:rPr lang="en-US" b="0" strike="noStrike" baseline="0" dirty="0" err="1" smtClean="0">
                <a:effectLst/>
              </a:rPr>
              <a:t>volle</a:t>
            </a:r>
            <a:r>
              <a:rPr lang="en-US" b="0" strike="noStrike" baseline="0" dirty="0" smtClean="0">
                <a:effectLst/>
              </a:rPr>
              <a:t> </a:t>
            </a:r>
            <a:r>
              <a:rPr lang="en-US" b="0" strike="noStrike" baseline="0" dirty="0" err="1" smtClean="0">
                <a:effectLst/>
              </a:rPr>
              <a:t>melkproducten</a:t>
            </a:r>
            <a:r>
              <a:rPr lang="en-US" b="0" strike="noStrike" baseline="0" dirty="0" smtClean="0">
                <a:effectLst/>
              </a:rPr>
              <a:t>. </a:t>
            </a:r>
          </a:p>
          <a:p>
            <a:r>
              <a:rPr lang="en-US" b="0" strike="noStrike" baseline="0" dirty="0" smtClean="0">
                <a:effectLst/>
              </a:rPr>
              <a:t>2) Nee </a:t>
            </a:r>
            <a:r>
              <a:rPr lang="en-US" b="0" strike="noStrike" baseline="0" dirty="0" err="1" smtClean="0">
                <a:effectLst/>
              </a:rPr>
              <a:t>Juist</a:t>
            </a:r>
            <a:r>
              <a:rPr lang="en-US" b="0" strike="noStrike" baseline="0" dirty="0" smtClean="0">
                <a:effectLst/>
              </a:rPr>
              <a:t>- </a:t>
            </a:r>
            <a:r>
              <a:rPr lang="en-US" b="0" strike="noStrike" baseline="0" dirty="0" err="1" smtClean="0">
                <a:effectLst/>
              </a:rPr>
              <a:t>Voedingscentrum</a:t>
            </a:r>
            <a:r>
              <a:rPr lang="en-US" b="0" strike="noStrike" baseline="0" dirty="0" smtClean="0">
                <a:effectLst/>
              </a:rPr>
              <a:t>: 1 </a:t>
            </a:r>
            <a:r>
              <a:rPr lang="en-US" b="0" strike="noStrike" baseline="0" dirty="0" err="1" smtClean="0">
                <a:effectLst/>
              </a:rPr>
              <a:t>glas</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kans</a:t>
            </a:r>
            <a:r>
              <a:rPr lang="en-US" b="0" strike="noStrike" baseline="0" dirty="0" smtClean="0">
                <a:effectLst/>
                <a:sym typeface="Wingdings" panose="05000000000000000000" pitchFamily="2" charset="2"/>
              </a:rPr>
              <a:t> op </a:t>
            </a:r>
            <a:r>
              <a:rPr lang="en-US" b="0" strike="noStrike" baseline="0" dirty="0" err="1" smtClean="0">
                <a:effectLst/>
                <a:sym typeface="Wingdings" panose="05000000000000000000" pitchFamily="2" charset="2"/>
              </a:rPr>
              <a:t>chronische</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ziekten</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verkleind</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verhoogde</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kans</a:t>
            </a:r>
            <a:r>
              <a:rPr lang="en-US" b="0" strike="noStrike" baseline="0" dirty="0" smtClean="0">
                <a:effectLst/>
                <a:sym typeface="Wingdings" panose="05000000000000000000" pitchFamily="2" charset="2"/>
              </a:rPr>
              <a:t> op </a:t>
            </a:r>
            <a:r>
              <a:rPr lang="en-US" b="0" strike="noStrike" baseline="0" dirty="0" err="1" smtClean="0">
                <a:effectLst/>
                <a:sym typeface="Wingdings" panose="05000000000000000000" pitchFamily="2" charset="2"/>
              </a:rPr>
              <a:t>borstkanker</a:t>
            </a:r>
            <a:r>
              <a:rPr lang="en-US" b="0" strike="noStrike" baseline="0" dirty="0" smtClean="0">
                <a:effectLst/>
                <a:sym typeface="Wingdings" panose="05000000000000000000" pitchFamily="2" charset="2"/>
              </a:rPr>
              <a:t>. Meer </a:t>
            </a:r>
            <a:r>
              <a:rPr lang="en-US" b="0" strike="noStrike" baseline="0" dirty="0" err="1" smtClean="0">
                <a:effectLst/>
                <a:sym typeface="Wingdings" panose="05000000000000000000" pitchFamily="2" charset="2"/>
              </a:rPr>
              <a:t>drinken</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dan</a:t>
            </a:r>
            <a:r>
              <a:rPr lang="en-US" b="0" strike="noStrike" baseline="0" dirty="0" smtClean="0">
                <a:effectLst/>
                <a:sym typeface="Wingdings" panose="05000000000000000000" pitchFamily="2" charset="2"/>
              </a:rPr>
              <a:t> 1 </a:t>
            </a:r>
            <a:r>
              <a:rPr lang="en-US" b="0" strike="noStrike" baseline="0" dirty="0" err="1" smtClean="0">
                <a:effectLst/>
                <a:sym typeface="Wingdings" panose="05000000000000000000" pitchFamily="2" charset="2"/>
              </a:rPr>
              <a:t>glas</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verhoogde</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kans</a:t>
            </a:r>
            <a:r>
              <a:rPr lang="en-US" b="0" strike="noStrike" baseline="0" dirty="0" smtClean="0">
                <a:effectLst/>
                <a:sym typeface="Wingdings" panose="05000000000000000000" pitchFamily="2" charset="2"/>
              </a:rPr>
              <a:t> op </a:t>
            </a:r>
            <a:r>
              <a:rPr lang="en-US" b="0" strike="noStrike" baseline="0" dirty="0" err="1" smtClean="0">
                <a:effectLst/>
                <a:sym typeface="Wingdings" panose="05000000000000000000" pitchFamily="2" charset="2"/>
              </a:rPr>
              <a:t>beroerte</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borst</a:t>
            </a:r>
            <a:r>
              <a:rPr lang="en-US" b="0" strike="noStrike" baseline="0" dirty="0" smtClean="0">
                <a:effectLst/>
                <a:sym typeface="Wingdings" panose="05000000000000000000" pitchFamily="2" charset="2"/>
              </a:rPr>
              <a:t>- , </a:t>
            </a:r>
            <a:r>
              <a:rPr lang="en-US" b="0" strike="noStrike" baseline="0" dirty="0" err="1" smtClean="0">
                <a:effectLst/>
                <a:sym typeface="Wingdings" panose="05000000000000000000" pitchFamily="2" charset="2"/>
              </a:rPr>
              <a:t>darm</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en</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longkanker</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advies</a:t>
            </a:r>
            <a:r>
              <a:rPr lang="en-US" b="0" strike="noStrike" baseline="0" dirty="0" smtClean="0">
                <a:effectLst/>
                <a:sym typeface="Wingdings" panose="05000000000000000000" pitchFamily="2" charset="2"/>
              </a:rPr>
              <a:t> </a:t>
            </a:r>
            <a:r>
              <a:rPr lang="en-US" b="0" strike="noStrike" baseline="0" dirty="0" err="1" smtClean="0">
                <a:effectLst/>
                <a:sym typeface="Wingdings" panose="05000000000000000000" pitchFamily="2" charset="2"/>
              </a:rPr>
              <a:t>geen</a:t>
            </a:r>
            <a:r>
              <a:rPr lang="en-US" b="0" strike="noStrike" baseline="0" dirty="0" smtClean="0">
                <a:effectLst/>
                <a:sym typeface="Wingdings" panose="05000000000000000000" pitchFamily="2" charset="2"/>
              </a:rPr>
              <a:t> of 1 per dag. </a:t>
            </a:r>
            <a:endParaRPr lang="en-US" b="0" strike="noStrike" baseline="0" dirty="0" smtClean="0">
              <a:effectLst/>
            </a:endParaRPr>
          </a:p>
          <a:p>
            <a:r>
              <a:rPr lang="en-US" b="0" strike="noStrike" baseline="0" dirty="0" smtClean="0">
                <a:effectLst/>
              </a:rPr>
              <a:t>3) Nee </a:t>
            </a:r>
            <a:r>
              <a:rPr lang="en-US" b="0" strike="noStrike" baseline="0" dirty="0" err="1" smtClean="0">
                <a:effectLst/>
              </a:rPr>
              <a:t>Onderzoek</a:t>
            </a:r>
            <a:r>
              <a:rPr lang="en-US" b="0" strike="noStrike" baseline="0" dirty="0" smtClean="0">
                <a:effectLst/>
              </a:rPr>
              <a:t> </a:t>
            </a:r>
            <a:r>
              <a:rPr lang="en-US" b="0" strike="noStrike" baseline="0" dirty="0" err="1" smtClean="0">
                <a:effectLst/>
              </a:rPr>
              <a:t>toont</a:t>
            </a:r>
            <a:r>
              <a:rPr lang="en-US" b="0" strike="noStrike" baseline="0" dirty="0" smtClean="0">
                <a:effectLst/>
              </a:rPr>
              <a:t> </a:t>
            </a:r>
            <a:r>
              <a:rPr lang="en-US" b="0" strike="noStrike" baseline="0" dirty="0" err="1" smtClean="0">
                <a:effectLst/>
              </a:rPr>
              <a:t>aan</a:t>
            </a:r>
            <a:r>
              <a:rPr lang="en-US" b="0" strike="noStrike" baseline="0" dirty="0" smtClean="0">
                <a:effectLst/>
              </a:rPr>
              <a:t> </a:t>
            </a:r>
            <a:r>
              <a:rPr lang="en-US" b="0" strike="noStrike" baseline="0" dirty="0" err="1" smtClean="0">
                <a:effectLst/>
              </a:rPr>
              <a:t>dat</a:t>
            </a:r>
            <a:r>
              <a:rPr lang="en-US" b="0" strike="noStrike" baseline="0" dirty="0" smtClean="0">
                <a:effectLst/>
              </a:rPr>
              <a:t> </a:t>
            </a:r>
            <a:r>
              <a:rPr lang="en-US" b="1" strike="noStrike" baseline="0" dirty="0" err="1" smtClean="0">
                <a:effectLst/>
              </a:rPr>
              <a:t>meisjes</a:t>
            </a:r>
            <a:r>
              <a:rPr lang="en-US" b="1" strike="noStrike" baseline="0" dirty="0" smtClean="0">
                <a:effectLst/>
              </a:rPr>
              <a:t> die </a:t>
            </a:r>
            <a:r>
              <a:rPr lang="en-US" b="1" strike="noStrike" baseline="0" dirty="0" err="1" smtClean="0">
                <a:effectLst/>
              </a:rPr>
              <a:t>af</a:t>
            </a:r>
            <a:r>
              <a:rPr lang="en-US" b="1" strike="noStrike" baseline="0" dirty="0" smtClean="0">
                <a:effectLst/>
              </a:rPr>
              <a:t> en toe </a:t>
            </a:r>
            <a:r>
              <a:rPr lang="en-US" b="1" strike="noStrike" baseline="0" dirty="0" err="1" smtClean="0">
                <a:effectLst/>
              </a:rPr>
              <a:t>roken</a:t>
            </a:r>
            <a:r>
              <a:rPr lang="en-US" b="1" strike="noStrike" baseline="0" dirty="0" smtClean="0">
                <a:effectLst/>
              </a:rPr>
              <a:t> </a:t>
            </a:r>
            <a:r>
              <a:rPr lang="en-US" b="1" strike="noStrike" baseline="0" dirty="0" err="1" smtClean="0">
                <a:effectLst/>
              </a:rPr>
              <a:t>na</a:t>
            </a:r>
            <a:r>
              <a:rPr lang="en-US" b="1" strike="noStrike" baseline="0" dirty="0" smtClean="0">
                <a:effectLst/>
              </a:rPr>
              <a:t> 3 </a:t>
            </a:r>
            <a:r>
              <a:rPr lang="en-US" b="1" strike="noStrike" baseline="0" dirty="0" err="1" smtClean="0">
                <a:effectLst/>
              </a:rPr>
              <a:t>weken</a:t>
            </a:r>
            <a:r>
              <a:rPr lang="en-US" b="1" strike="noStrike" baseline="0" dirty="0" smtClean="0">
                <a:effectLst/>
              </a:rPr>
              <a:t> </a:t>
            </a:r>
            <a:r>
              <a:rPr lang="en-US" b="1" strike="noStrike" baseline="0" dirty="0" err="1" smtClean="0">
                <a:effectLst/>
              </a:rPr>
              <a:t>verslaafd</a:t>
            </a:r>
            <a:r>
              <a:rPr lang="en-US" b="1" strike="noStrike" baseline="0" dirty="0" smtClean="0">
                <a:effectLst/>
              </a:rPr>
              <a:t> </a:t>
            </a:r>
            <a:r>
              <a:rPr lang="en-US" b="1" strike="noStrike" baseline="0" dirty="0" err="1" smtClean="0">
                <a:effectLst/>
              </a:rPr>
              <a:t>zijn</a:t>
            </a:r>
            <a:r>
              <a:rPr lang="en-US" b="0" strike="noStrike" baseline="0" dirty="0" smtClean="0">
                <a:effectLst/>
              </a:rPr>
              <a:t>. </a:t>
            </a:r>
            <a:r>
              <a:rPr lang="en-US" b="0" strike="noStrike" baseline="0" dirty="0" err="1" smtClean="0">
                <a:effectLst/>
              </a:rPr>
              <a:t>Jongens</a:t>
            </a:r>
            <a:r>
              <a:rPr lang="en-US" b="0" strike="noStrike" baseline="0" dirty="0" smtClean="0">
                <a:effectLst/>
              </a:rPr>
              <a:t> die </a:t>
            </a:r>
            <a:r>
              <a:rPr lang="en-US" b="0" strike="noStrike" baseline="0" dirty="0" err="1" smtClean="0">
                <a:effectLst/>
              </a:rPr>
              <a:t>af</a:t>
            </a:r>
            <a:r>
              <a:rPr lang="en-US" b="0" strike="noStrike" baseline="0" dirty="0" smtClean="0">
                <a:effectLst/>
              </a:rPr>
              <a:t> en toe </a:t>
            </a:r>
            <a:r>
              <a:rPr lang="en-US" b="0" strike="noStrike" baseline="0" dirty="0" err="1" smtClean="0">
                <a:effectLst/>
              </a:rPr>
              <a:t>roken</a:t>
            </a:r>
            <a:r>
              <a:rPr lang="en-US" b="0" strike="noStrike" baseline="0" dirty="0" smtClean="0">
                <a:effectLst/>
              </a:rPr>
              <a:t> </a:t>
            </a:r>
            <a:r>
              <a:rPr lang="en-US" b="0" strike="noStrike" baseline="0" dirty="0" err="1" smtClean="0">
                <a:effectLst/>
              </a:rPr>
              <a:t>zijn</a:t>
            </a:r>
            <a:r>
              <a:rPr lang="en-US" b="0" strike="noStrike" baseline="0" dirty="0" smtClean="0">
                <a:effectLst/>
              </a:rPr>
              <a:t> </a:t>
            </a:r>
            <a:r>
              <a:rPr lang="en-US" b="0" strike="noStrike" baseline="0" dirty="0" err="1" smtClean="0">
                <a:effectLst/>
              </a:rPr>
              <a:t>na</a:t>
            </a:r>
            <a:r>
              <a:rPr lang="en-US" b="0" strike="noStrike" baseline="0" dirty="0" smtClean="0">
                <a:effectLst/>
              </a:rPr>
              <a:t> </a:t>
            </a:r>
            <a:r>
              <a:rPr lang="en-US" b="0" strike="noStrike" baseline="0" dirty="0" err="1" smtClean="0">
                <a:effectLst/>
              </a:rPr>
              <a:t>gemiddeld</a:t>
            </a:r>
            <a:r>
              <a:rPr lang="en-US" b="0" strike="noStrike" baseline="0" dirty="0" smtClean="0">
                <a:effectLst/>
              </a:rPr>
              <a:t> 6 </a:t>
            </a:r>
            <a:r>
              <a:rPr lang="en-US" b="0" strike="noStrike" baseline="0" dirty="0" err="1" smtClean="0">
                <a:effectLst/>
              </a:rPr>
              <a:t>weken</a:t>
            </a:r>
            <a:r>
              <a:rPr lang="en-US" b="0" strike="noStrike" baseline="0" dirty="0" smtClean="0">
                <a:effectLst/>
              </a:rPr>
              <a:t> </a:t>
            </a:r>
            <a:r>
              <a:rPr lang="en-US" b="0" strike="noStrike" baseline="0" dirty="0" err="1" smtClean="0">
                <a:effectLst/>
              </a:rPr>
              <a:t>verslaafd</a:t>
            </a:r>
            <a:r>
              <a:rPr lang="en-US" b="0" strike="noStrike" baseline="0" dirty="0" smtClean="0">
                <a:effectLst/>
              </a:rPr>
              <a:t>.</a:t>
            </a:r>
          </a:p>
          <a:p>
            <a:r>
              <a:rPr lang="en-US" b="0" strike="noStrike" baseline="0" dirty="0" smtClean="0">
                <a:effectLst/>
              </a:rPr>
              <a:t>4) </a:t>
            </a:r>
            <a:r>
              <a:rPr lang="en-US" b="0" strike="noStrike" baseline="0" dirty="0" err="1" smtClean="0">
                <a:effectLst/>
              </a:rPr>
              <a:t>Juist</a:t>
            </a:r>
            <a:r>
              <a:rPr lang="en-US" b="0" strike="noStrike" baseline="0" dirty="0" smtClean="0">
                <a:effectLst/>
              </a:rPr>
              <a:t>, </a:t>
            </a:r>
            <a:r>
              <a:rPr lang="en-US" b="1" strike="noStrike" baseline="0" dirty="0" err="1" smtClean="0">
                <a:effectLst/>
              </a:rPr>
              <a:t>wordt</a:t>
            </a:r>
            <a:r>
              <a:rPr lang="en-US" b="1" strike="noStrike" baseline="0" dirty="0" smtClean="0">
                <a:effectLst/>
              </a:rPr>
              <a:t> double burden </a:t>
            </a:r>
            <a:r>
              <a:rPr lang="en-US" b="1" strike="noStrike" baseline="0" dirty="0" err="1" smtClean="0">
                <a:effectLst/>
              </a:rPr>
              <a:t>genoemd</a:t>
            </a:r>
            <a:r>
              <a:rPr lang="en-US" b="0" strike="noStrike" baseline="0" dirty="0" smtClean="0">
                <a:effectLst/>
              </a:rPr>
              <a:t>, </a:t>
            </a:r>
            <a:r>
              <a:rPr lang="en-US" b="0" strike="noStrike" baseline="0" dirty="0" err="1" smtClean="0">
                <a:effectLst/>
              </a:rPr>
              <a:t>hiermee</a:t>
            </a:r>
            <a:r>
              <a:rPr lang="en-US" b="0" strike="noStrike" baseline="0" dirty="0" smtClean="0">
                <a:effectLst/>
              </a:rPr>
              <a:t> </a:t>
            </a:r>
            <a:r>
              <a:rPr lang="en-US" b="0" strike="noStrike" baseline="0" dirty="0" err="1" smtClean="0">
                <a:effectLst/>
              </a:rPr>
              <a:t>bedoelt</a:t>
            </a:r>
            <a:r>
              <a:rPr lang="en-US" b="0" strike="noStrike" baseline="0" dirty="0" smtClean="0">
                <a:effectLst/>
              </a:rPr>
              <a:t> de </a:t>
            </a:r>
            <a:r>
              <a:rPr lang="en-US" b="1" strike="noStrike" baseline="0" dirty="0" smtClean="0">
                <a:effectLst/>
              </a:rPr>
              <a:t>WHO </a:t>
            </a:r>
            <a:r>
              <a:rPr lang="en-US" b="1" strike="noStrike" baseline="0" dirty="0" err="1" smtClean="0">
                <a:effectLst/>
              </a:rPr>
              <a:t>dat</a:t>
            </a:r>
            <a:r>
              <a:rPr lang="en-US" b="1" strike="noStrike" baseline="0" dirty="0" smtClean="0">
                <a:effectLst/>
              </a:rPr>
              <a:t> </a:t>
            </a:r>
            <a:r>
              <a:rPr lang="en-US" b="1" strike="noStrike" baseline="0" dirty="0" err="1" smtClean="0">
                <a:effectLst/>
              </a:rPr>
              <a:t>er</a:t>
            </a:r>
            <a:r>
              <a:rPr lang="en-US" b="1" strike="noStrike" baseline="0" dirty="0" smtClean="0">
                <a:effectLst/>
              </a:rPr>
              <a:t> steeds </a:t>
            </a:r>
            <a:r>
              <a:rPr lang="en-US" b="1" strike="noStrike" baseline="0" dirty="0" err="1" smtClean="0">
                <a:effectLst/>
              </a:rPr>
              <a:t>meer</a:t>
            </a:r>
            <a:r>
              <a:rPr lang="en-US" b="1" strike="noStrike" baseline="0" dirty="0" smtClean="0">
                <a:effectLst/>
              </a:rPr>
              <a:t> </a:t>
            </a:r>
            <a:r>
              <a:rPr lang="en-US" b="1" strike="noStrike" baseline="0" dirty="0" err="1" smtClean="0">
                <a:effectLst/>
              </a:rPr>
              <a:t>infectieziekten</a:t>
            </a:r>
            <a:r>
              <a:rPr lang="en-US" b="1" strike="noStrike" baseline="0" dirty="0" smtClean="0">
                <a:effectLst/>
              </a:rPr>
              <a:t> </a:t>
            </a:r>
            <a:r>
              <a:rPr lang="en-US" b="1" strike="noStrike" baseline="0" dirty="0" err="1" smtClean="0">
                <a:effectLst/>
              </a:rPr>
              <a:t>zijn</a:t>
            </a:r>
            <a:r>
              <a:rPr lang="en-US" b="1" strike="noStrike" baseline="0" dirty="0" smtClean="0">
                <a:effectLst/>
              </a:rPr>
              <a:t> </a:t>
            </a:r>
            <a:r>
              <a:rPr lang="en-US" b="0" strike="noStrike" baseline="0" dirty="0" smtClean="0">
                <a:effectLst/>
              </a:rPr>
              <a:t>en </a:t>
            </a:r>
            <a:r>
              <a:rPr lang="en-US" b="0" strike="noStrike" baseline="0" dirty="0" err="1" smtClean="0">
                <a:effectLst/>
              </a:rPr>
              <a:t>daarnaast</a:t>
            </a:r>
            <a:r>
              <a:rPr lang="en-US" b="0" strike="noStrike" baseline="0" dirty="0" smtClean="0">
                <a:effectLst/>
              </a:rPr>
              <a:t> de </a:t>
            </a:r>
            <a:r>
              <a:rPr lang="en-US" b="0" strike="noStrike" baseline="0" dirty="0" err="1" smtClean="0">
                <a:effectLst/>
              </a:rPr>
              <a:t>niet-overdraagbare</a:t>
            </a:r>
            <a:r>
              <a:rPr lang="en-US" b="0" strike="noStrike" baseline="0" dirty="0" smtClean="0">
                <a:effectLst/>
              </a:rPr>
              <a:t> </a:t>
            </a:r>
            <a:r>
              <a:rPr lang="en-US" b="0" strike="noStrike" baseline="0" dirty="0" err="1" smtClean="0">
                <a:effectLst/>
              </a:rPr>
              <a:t>aandoeningen</a:t>
            </a:r>
            <a:r>
              <a:rPr lang="en-US" b="0" strike="noStrike" baseline="0" dirty="0" smtClean="0">
                <a:effectLst/>
              </a:rPr>
              <a:t> </a:t>
            </a:r>
          </a:p>
          <a:p>
            <a:r>
              <a:rPr lang="en-US" b="0" strike="noStrike" baseline="0" dirty="0" smtClean="0">
                <a:effectLst/>
              </a:rPr>
              <a:t>Meer </a:t>
            </a:r>
            <a:r>
              <a:rPr lang="en-US" b="0" strike="noStrike" baseline="0" dirty="0" err="1" smtClean="0">
                <a:effectLst/>
              </a:rPr>
              <a:t>aanwezig</a:t>
            </a:r>
            <a:r>
              <a:rPr lang="en-US" b="0" strike="noStrike" baseline="0" dirty="0" smtClean="0">
                <a:effectLst/>
              </a:rPr>
              <a:t> </a:t>
            </a:r>
            <a:r>
              <a:rPr lang="en-US" b="0" strike="noStrike" baseline="0" dirty="0" err="1" smtClean="0">
                <a:effectLst/>
              </a:rPr>
              <a:t>zijn</a:t>
            </a:r>
            <a:r>
              <a:rPr lang="en-US" b="0" strike="noStrike" baseline="0" dirty="0" smtClean="0">
                <a:effectLst/>
              </a:rPr>
              <a:t> </a:t>
            </a:r>
          </a:p>
          <a:p>
            <a:r>
              <a:rPr lang="en-US" b="0" strike="noStrike" baseline="0" dirty="0" smtClean="0">
                <a:effectLst/>
              </a:rPr>
              <a:t>5) </a:t>
            </a:r>
            <a:r>
              <a:rPr lang="en-US" b="1" strike="noStrike" baseline="0" dirty="0" err="1" smtClean="0">
                <a:effectLst/>
              </a:rPr>
              <a:t>Condoom</a:t>
            </a:r>
            <a:r>
              <a:rPr lang="en-US" b="1" strike="noStrike" baseline="0" dirty="0" smtClean="0">
                <a:effectLst/>
              </a:rPr>
              <a:t> </a:t>
            </a:r>
            <a:r>
              <a:rPr lang="en-US" b="1" strike="noStrike" baseline="0" dirty="0" err="1" smtClean="0">
                <a:effectLst/>
              </a:rPr>
              <a:t>gebruik</a:t>
            </a:r>
            <a:r>
              <a:rPr lang="en-US" b="1" strike="noStrike" baseline="0" dirty="0" smtClean="0">
                <a:effectLst/>
              </a:rPr>
              <a:t> </a:t>
            </a:r>
            <a:r>
              <a:rPr lang="en-US" b="1" strike="noStrike" baseline="0" dirty="0" err="1" smtClean="0">
                <a:effectLst/>
              </a:rPr>
              <a:t>bij</a:t>
            </a:r>
            <a:r>
              <a:rPr lang="en-US" b="1" strike="noStrike" baseline="0" dirty="0" smtClean="0">
                <a:effectLst/>
              </a:rPr>
              <a:t> 1e </a:t>
            </a:r>
            <a:r>
              <a:rPr lang="en-US" b="1" strike="noStrike" baseline="0" dirty="0" err="1" smtClean="0">
                <a:effectLst/>
              </a:rPr>
              <a:t>keer</a:t>
            </a:r>
            <a:r>
              <a:rPr lang="en-US" b="1" strike="noStrike" baseline="0" dirty="0" smtClean="0">
                <a:effectLst/>
              </a:rPr>
              <a:t> is 75%, </a:t>
            </a:r>
            <a:r>
              <a:rPr lang="en-US" b="0" strike="noStrike" baseline="0" dirty="0" smtClean="0">
                <a:effectLst/>
              </a:rPr>
              <a:t>25% </a:t>
            </a:r>
            <a:r>
              <a:rPr lang="en-US" b="0" strike="noStrike" baseline="0" dirty="0" err="1" smtClean="0">
                <a:effectLst/>
              </a:rPr>
              <a:t>vrijt</a:t>
            </a:r>
            <a:r>
              <a:rPr lang="en-US" b="0" strike="noStrike" baseline="0" dirty="0" smtClean="0">
                <a:effectLst/>
              </a:rPr>
              <a:t> </a:t>
            </a:r>
            <a:r>
              <a:rPr lang="en-US" b="0" strike="noStrike" baseline="0" dirty="0" err="1" smtClean="0">
                <a:effectLst/>
              </a:rPr>
              <a:t>dus</a:t>
            </a:r>
            <a:r>
              <a:rPr lang="en-US" b="0" strike="noStrike" baseline="0" dirty="0" smtClean="0">
                <a:effectLst/>
              </a:rPr>
              <a:t> </a:t>
            </a:r>
            <a:r>
              <a:rPr lang="en-US" b="0" strike="noStrike" baseline="0" dirty="0" err="1" smtClean="0">
                <a:effectLst/>
              </a:rPr>
              <a:t>onveilig</a:t>
            </a:r>
            <a:endParaRPr lang="en-US" b="0" strike="noStrike" dirty="0">
              <a:effectLst/>
            </a:endParaRPr>
          </a:p>
        </p:txBody>
      </p:sp>
      <p:sp>
        <p:nvSpPr>
          <p:cNvPr id="4" name="Slide Number Placeholder 3"/>
          <p:cNvSpPr>
            <a:spLocks noGrp="1"/>
          </p:cNvSpPr>
          <p:nvPr>
            <p:ph type="sldNum" sz="quarter" idx="10"/>
          </p:nvPr>
        </p:nvSpPr>
        <p:spPr/>
        <p:txBody>
          <a:bodyPr/>
          <a:lstStyle/>
          <a:p>
            <a:fld id="{61C6042D-DDCD-42C8-8A68-45EBA7A19272}" type="slidenum">
              <a:rPr lang="en-US" smtClean="0"/>
              <a:t>21</a:t>
            </a:fld>
            <a:endParaRPr lang="en-US"/>
          </a:p>
        </p:txBody>
      </p:sp>
    </p:spTree>
    <p:extLst>
      <p:ext uri="{BB962C8B-B14F-4D97-AF65-F5344CB8AC3E}">
        <p14:creationId xmlns:p14="http://schemas.microsoft.com/office/powerpoint/2010/main" val="30646772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Producttoets</a:t>
            </a:r>
            <a:r>
              <a:rPr lang="en-US" baseline="0" dirty="0" smtClean="0"/>
              <a:t> 2.1 Mw de </a:t>
            </a:r>
            <a:r>
              <a:rPr lang="en-US" baseline="0" dirty="0" err="1" smtClean="0"/>
              <a:t>Bont</a:t>
            </a:r>
            <a:endParaRPr lang="en-US" dirty="0"/>
          </a:p>
        </p:txBody>
      </p:sp>
      <p:sp>
        <p:nvSpPr>
          <p:cNvPr id="4" name="Slide Number Placeholder 3"/>
          <p:cNvSpPr>
            <a:spLocks noGrp="1"/>
          </p:cNvSpPr>
          <p:nvPr>
            <p:ph type="sldNum" sz="quarter" idx="10"/>
          </p:nvPr>
        </p:nvSpPr>
        <p:spPr/>
        <p:txBody>
          <a:bodyPr/>
          <a:lstStyle/>
          <a:p>
            <a:fld id="{61C6042D-DDCD-42C8-8A68-45EBA7A19272}" type="slidenum">
              <a:rPr lang="en-US" smtClean="0"/>
              <a:t>22</a:t>
            </a:fld>
            <a:endParaRPr lang="en-US"/>
          </a:p>
        </p:txBody>
      </p:sp>
    </p:spTree>
    <p:extLst>
      <p:ext uri="{BB962C8B-B14F-4D97-AF65-F5344CB8AC3E}">
        <p14:creationId xmlns:p14="http://schemas.microsoft.com/office/powerpoint/2010/main" val="3242648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sz="1200" b="0" i="0" u="none" strike="noStrike" kern="1200" baseline="0" dirty="0" smtClean="0">
                <a:solidFill>
                  <a:schemeClr val="tx1"/>
                </a:solidFill>
                <a:latin typeface="+mn-lt"/>
                <a:ea typeface="+mn-ea"/>
                <a:cs typeface="+mn-cs"/>
              </a:rPr>
              <a:t>Eén jaar na het stoppen met roken is de kans op het krijgen van coronaire ziekten </a:t>
            </a:r>
            <a:r>
              <a:rPr lang="en-US" sz="1200" b="0" i="0" u="none" strike="noStrike" kern="1200" baseline="0" dirty="0" smtClean="0">
                <a:solidFill>
                  <a:schemeClr val="tx1"/>
                </a:solidFill>
                <a:latin typeface="+mn-lt"/>
                <a:ea typeface="+mn-ea"/>
                <a:cs typeface="+mn-cs"/>
              </a:rPr>
              <a:t>met 50 </a:t>
            </a:r>
            <a:r>
              <a:rPr lang="en-US" sz="1200" b="0" i="0" u="none" strike="noStrike" kern="1200" baseline="0" dirty="0" err="1" smtClean="0">
                <a:solidFill>
                  <a:schemeClr val="tx1"/>
                </a:solidFill>
                <a:latin typeface="+mn-lt"/>
                <a:ea typeface="+mn-ea"/>
                <a:cs typeface="+mn-cs"/>
              </a:rPr>
              <a:t>procent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afgenomen</a:t>
            </a:r>
            <a:endParaRPr lang="en-US" sz="1200" b="0" i="0" u="none" strike="noStrike" kern="1200" baseline="0" dirty="0" smtClean="0">
              <a:solidFill>
                <a:schemeClr val="tx1"/>
              </a:solidFill>
              <a:latin typeface="+mn-lt"/>
              <a:ea typeface="+mn-ea"/>
              <a:cs typeface="+mn-cs"/>
            </a:endParaRPr>
          </a:p>
          <a:p>
            <a:endParaRPr lang="nl-NL"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Gezonde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voeding</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voorkomt</a:t>
            </a:r>
            <a:r>
              <a:rPr lang="en-US" sz="1200" b="0" i="0" u="none" strike="noStrike" kern="1200" baseline="0" dirty="0" smtClean="0">
                <a:solidFill>
                  <a:schemeClr val="tx1"/>
                </a:solidFill>
                <a:latin typeface="+mn-lt"/>
                <a:ea typeface="+mn-ea"/>
                <a:cs typeface="+mn-cs"/>
              </a:rPr>
              <a:t> of l</a:t>
            </a:r>
            <a:r>
              <a:rPr lang="nl-NL" sz="1200" b="0" i="0" u="none" strike="noStrike" kern="1200" baseline="0" dirty="0" err="1" smtClean="0">
                <a:solidFill>
                  <a:schemeClr val="tx1"/>
                </a:solidFill>
                <a:latin typeface="+mn-lt"/>
                <a:ea typeface="+mn-ea"/>
                <a:cs typeface="+mn-cs"/>
              </a:rPr>
              <a:t>eidt</a:t>
            </a:r>
            <a:r>
              <a:rPr lang="nl-NL" sz="1200" b="0" i="0" u="none" strike="noStrike" kern="1200" baseline="0" dirty="0" smtClean="0">
                <a:solidFill>
                  <a:schemeClr val="tx1"/>
                </a:solidFill>
                <a:latin typeface="+mn-lt"/>
                <a:ea typeface="+mn-ea"/>
                <a:cs typeface="+mn-cs"/>
              </a:rPr>
              <a:t> tot uitstel van het krijgen van HVZ of van </a:t>
            </a:r>
            <a:r>
              <a:rPr lang="en-US" sz="1200" b="0" i="0" u="none" strike="noStrike" kern="1200" baseline="0" dirty="0" err="1" smtClean="0">
                <a:solidFill>
                  <a:schemeClr val="tx1"/>
                </a:solidFill>
                <a:latin typeface="+mn-lt"/>
                <a:ea typeface="+mn-ea"/>
                <a:cs typeface="+mn-cs"/>
              </a:rPr>
              <a:t>complicaties</a:t>
            </a:r>
            <a:r>
              <a:rPr lang="en-US" sz="1200" b="0" i="0" u="none" strike="noStrike" kern="1200" baseline="0" dirty="0" smtClean="0">
                <a:solidFill>
                  <a:schemeClr val="tx1"/>
                </a:solidFill>
                <a:latin typeface="+mn-lt"/>
                <a:ea typeface="+mn-ea"/>
                <a:cs typeface="+mn-cs"/>
              </a:rPr>
              <a:t>. Mw. </a:t>
            </a:r>
            <a:r>
              <a:rPr lang="en-US" sz="1200" b="0" i="0" u="none" strike="noStrike" kern="1200" baseline="0" dirty="0" err="1" smtClean="0">
                <a:solidFill>
                  <a:schemeClr val="tx1"/>
                </a:solidFill>
                <a:latin typeface="+mn-lt"/>
                <a:ea typeface="+mn-ea"/>
                <a:cs typeface="+mn-cs"/>
              </a:rPr>
              <a:t>Heeft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een</a:t>
            </a:r>
            <a:r>
              <a:rPr lang="en-US" sz="1200" b="0" i="0" u="none" strike="noStrike" kern="1200" baseline="0" dirty="0" smtClean="0">
                <a:solidFill>
                  <a:schemeClr val="tx1"/>
                </a:solidFill>
                <a:latin typeface="+mn-lt"/>
                <a:ea typeface="+mn-ea"/>
                <a:cs typeface="+mn-cs"/>
              </a:rPr>
              <a:t> BMI 31 (</a:t>
            </a:r>
            <a:r>
              <a:rPr lang="en-US" sz="1200" b="0" i="0" u="none" strike="noStrike" kern="1200" baseline="0" dirty="0" err="1" smtClean="0">
                <a:solidFill>
                  <a:schemeClr val="tx1"/>
                </a:solidFill>
                <a:latin typeface="+mn-lt"/>
                <a:ea typeface="+mn-ea"/>
                <a:cs typeface="+mn-cs"/>
              </a:rPr>
              <a:t>obesitas</a:t>
            </a:r>
            <a:r>
              <a:rPr lang="en-US" sz="1200" b="0" i="0" u="none" strike="noStrike" kern="1200" baseline="0" dirty="0" smtClean="0">
                <a:solidFill>
                  <a:schemeClr val="tx1"/>
                </a:solidFill>
                <a:latin typeface="+mn-lt"/>
                <a:ea typeface="+mn-ea"/>
                <a:cs typeface="+mn-cs"/>
              </a:rPr>
              <a:t>). </a:t>
            </a:r>
            <a:r>
              <a:rPr lang="nl-NL" sz="1200" b="0" i="0" u="none" strike="noStrike" kern="1200" baseline="0" dirty="0" smtClean="0">
                <a:solidFill>
                  <a:schemeClr val="tx1"/>
                </a:solidFill>
                <a:latin typeface="+mn-lt"/>
                <a:ea typeface="+mn-ea"/>
                <a:cs typeface="+mn-cs"/>
              </a:rPr>
              <a:t>Overgewicht en met name obesitas heeft</a:t>
            </a:r>
          </a:p>
          <a:p>
            <a:r>
              <a:rPr lang="nl-NL" sz="1200" b="0" i="0" u="none" strike="noStrike" kern="1200" baseline="0" dirty="0" smtClean="0">
                <a:solidFill>
                  <a:schemeClr val="tx1"/>
                </a:solidFill>
                <a:latin typeface="+mn-lt"/>
                <a:ea typeface="+mn-ea"/>
                <a:cs typeface="+mn-cs"/>
              </a:rPr>
              <a:t>een negatief effect op alle risicofactoren voor hart en vaatziekten</a:t>
            </a:r>
          </a:p>
          <a:p>
            <a:endParaRPr lang="nl-NL" sz="1200" b="0" i="0" u="none" strike="noStrike" kern="1200" baseline="0" dirty="0" smtClean="0">
              <a:solidFill>
                <a:schemeClr val="tx1"/>
              </a:solidFill>
              <a:latin typeface="+mn-lt"/>
              <a:ea typeface="+mn-ea"/>
              <a:cs typeface="+mn-cs"/>
            </a:endParaRPr>
          </a:p>
          <a:p>
            <a:r>
              <a:rPr lang="nl-NL" sz="1200" b="0" i="0" u="none" strike="noStrike" kern="1200" baseline="0" dirty="0" smtClean="0">
                <a:solidFill>
                  <a:schemeClr val="tx1"/>
                </a:solidFill>
                <a:latin typeface="+mn-lt"/>
                <a:ea typeface="+mn-ea"/>
                <a:cs typeface="+mn-cs"/>
              </a:rPr>
              <a:t>Alcohol: Het advies van de Gezondheidsraad* voor het gebruik van alcohol is voor vrouwen 1 glas per dag, en voor mannen 2 glazen per dag. Een</a:t>
            </a:r>
          </a:p>
          <a:p>
            <a:r>
              <a:rPr lang="nl-NL" sz="1200" b="0" i="0" u="none" strike="noStrike" kern="1200" baseline="0" dirty="0" smtClean="0">
                <a:solidFill>
                  <a:schemeClr val="tx1"/>
                </a:solidFill>
                <a:latin typeface="+mn-lt"/>
                <a:ea typeface="+mn-ea"/>
                <a:cs typeface="+mn-cs"/>
              </a:rPr>
              <a:t>matig gebruik van alcohol heeft een beschermend effect op HVZ en heeft een gunstig. Nieuwe advies gezondheidsraad is 1 glas per dag voor zowel mannen als vrouwen omdat risico op kanker is verhoogd</a:t>
            </a:r>
            <a:endParaRPr lang="en-US" sz="1200" b="0" i="0" u="none" strike="noStrike" kern="1200" baseline="0" dirty="0" smtClean="0">
              <a:solidFill>
                <a:schemeClr val="tx1"/>
              </a:solidFill>
              <a:latin typeface="+mn-lt"/>
              <a:ea typeface="+mn-ea"/>
              <a:cs typeface="+mn-cs"/>
            </a:endParaRPr>
          </a:p>
          <a:p>
            <a:endParaRPr lang="nl-NL" sz="1200" b="0" i="0" u="none" strike="noStrike" kern="1200" baseline="0" dirty="0" smtClean="0">
              <a:solidFill>
                <a:schemeClr val="tx1"/>
              </a:solidFill>
              <a:latin typeface="+mn-lt"/>
              <a:ea typeface="+mn-ea"/>
              <a:cs typeface="+mn-cs"/>
            </a:endParaRPr>
          </a:p>
          <a:p>
            <a:r>
              <a:rPr lang="nl-NL" sz="1200" b="0" i="0" u="none" strike="noStrike" kern="1200" baseline="0" dirty="0" smtClean="0">
                <a:solidFill>
                  <a:schemeClr val="tx1"/>
                </a:solidFill>
                <a:latin typeface="+mn-lt"/>
                <a:ea typeface="+mn-ea"/>
                <a:cs typeface="+mn-cs"/>
              </a:rPr>
              <a:t>Mw. de Bont beweegt al voldoende daarom niet zo belangrijk om aan te pakken</a:t>
            </a:r>
            <a:endParaRPr lang="en-US" dirty="0"/>
          </a:p>
        </p:txBody>
      </p:sp>
      <p:sp>
        <p:nvSpPr>
          <p:cNvPr id="4" name="Slide Number Placeholder 3"/>
          <p:cNvSpPr>
            <a:spLocks noGrp="1"/>
          </p:cNvSpPr>
          <p:nvPr>
            <p:ph type="sldNum" sz="quarter" idx="10"/>
          </p:nvPr>
        </p:nvSpPr>
        <p:spPr/>
        <p:txBody>
          <a:bodyPr/>
          <a:lstStyle/>
          <a:p>
            <a:fld id="{61C6042D-DDCD-42C8-8A68-45EBA7A19272}" type="slidenum">
              <a:rPr lang="en-US" smtClean="0"/>
              <a:t>24</a:t>
            </a:fld>
            <a:endParaRPr lang="en-US"/>
          </a:p>
        </p:txBody>
      </p:sp>
    </p:spTree>
    <p:extLst>
      <p:ext uri="{BB962C8B-B14F-4D97-AF65-F5344CB8AC3E}">
        <p14:creationId xmlns:p14="http://schemas.microsoft.com/office/powerpoint/2010/main" val="25749202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smtClean="0"/>
              <a:t>Uit Sassen:</a:t>
            </a:r>
          </a:p>
          <a:p>
            <a:r>
              <a:rPr lang="nl-NL" dirty="0" smtClean="0"/>
              <a:t>Verpleegkundigen belangrijke</a:t>
            </a:r>
            <a:r>
              <a:rPr lang="nl-NL" baseline="0" dirty="0" smtClean="0"/>
              <a:t> taak m.b.t. gezondheidsdeterminant “</a:t>
            </a:r>
            <a:r>
              <a:rPr lang="nl-NL" baseline="0" dirty="0" err="1" smtClean="0"/>
              <a:t>Leefstijl&amp;gedrag</a:t>
            </a:r>
            <a:r>
              <a:rPr lang="nl-NL" baseline="0" dirty="0" smtClean="0"/>
              <a:t>” in </a:t>
            </a:r>
          </a:p>
          <a:p>
            <a:pPr marL="171450" indent="-171450">
              <a:buFontTx/>
              <a:buChar char="-"/>
            </a:pPr>
            <a:r>
              <a:rPr lang="nl-NL" b="1" baseline="0" dirty="0" smtClean="0"/>
              <a:t>Aanzetten van patiënten tot ander, gezonder gedrag. </a:t>
            </a:r>
          </a:p>
          <a:p>
            <a:pPr marL="0" indent="0">
              <a:buFontTx/>
              <a:buNone/>
            </a:pPr>
            <a:endParaRPr lang="nl-NL" baseline="0" dirty="0" smtClean="0"/>
          </a:p>
          <a:p>
            <a:r>
              <a:rPr lang="nl-NL" baseline="0" dirty="0" smtClean="0"/>
              <a:t>Door verandering in leefstijl factoren is verbetering en bevordering van gezondheid van patiëntengroepen te verwachten.</a:t>
            </a:r>
          </a:p>
          <a:p>
            <a:pPr marL="171450" indent="-171450">
              <a:buFontTx/>
              <a:buChar char="-"/>
            </a:pPr>
            <a:r>
              <a:rPr lang="nl-NL" baseline="0" dirty="0" smtClean="0"/>
              <a:t>Gezondheidsvoorlichting en patiëntenvoorlichting</a:t>
            </a:r>
          </a:p>
          <a:p>
            <a:pPr marL="171450" indent="-171450">
              <a:buFontTx/>
              <a:buChar char="-"/>
            </a:pPr>
            <a:r>
              <a:rPr lang="nl-NL" baseline="0" dirty="0" smtClean="0"/>
              <a:t>Bevorderen van zelfmanagement, zodat zij beter in staat zijn te leven met gezondheidsprobleem</a:t>
            </a:r>
          </a:p>
          <a:p>
            <a:pPr marL="171450" indent="-171450">
              <a:buFontTx/>
              <a:buChar char="-"/>
            </a:pPr>
            <a:r>
              <a:rPr lang="nl-NL" baseline="0" dirty="0" smtClean="0"/>
              <a:t>Bevorderen gezond voedingsgedrag: voorzien aan essentiële voedingsstoffen of terugdringen consumptie van verzadigd vet</a:t>
            </a:r>
          </a:p>
          <a:p>
            <a:pPr marL="171450" indent="-171450">
              <a:buFontTx/>
              <a:buChar char="-"/>
            </a:pPr>
            <a:r>
              <a:rPr lang="nl-NL" baseline="0" dirty="0" smtClean="0"/>
              <a:t>Bevorderen eten groente en fruit</a:t>
            </a:r>
          </a:p>
          <a:p>
            <a:pPr marL="171450" indent="-171450">
              <a:buFontTx/>
              <a:buChar char="-"/>
            </a:pPr>
            <a:r>
              <a:rPr lang="nl-NL" baseline="0" dirty="0" smtClean="0"/>
              <a:t>Verantwoord alcoholgebruik en vroegtijdige onderkenning van probleemgebruik</a:t>
            </a:r>
          </a:p>
          <a:p>
            <a:pPr marL="171450" indent="-171450">
              <a:buFontTx/>
              <a:buChar char="-"/>
            </a:pPr>
            <a:r>
              <a:rPr lang="nl-NL" baseline="0" dirty="0" smtClean="0"/>
              <a:t>Optimaliseren van bewegingsgedrag</a:t>
            </a:r>
          </a:p>
          <a:p>
            <a:pPr marL="0" indent="0">
              <a:buFontTx/>
              <a:buNone/>
            </a:pPr>
            <a:endParaRPr lang="nl-NL" baseline="0" dirty="0" smtClean="0"/>
          </a:p>
          <a:p>
            <a:pPr marL="0" indent="0">
              <a:buFontTx/>
              <a:buNone/>
            </a:pPr>
            <a:r>
              <a:rPr lang="nl-NL" baseline="0" dirty="0" smtClean="0"/>
              <a:t>Aangrijpingspunten voor gezondheidsbevordering zijn: </a:t>
            </a:r>
          </a:p>
          <a:p>
            <a:pPr marL="171450" indent="-171450">
              <a:buFont typeface="Wingdings" charset="0"/>
              <a:buChar char="Ø"/>
            </a:pPr>
            <a:r>
              <a:rPr lang="nl-NL" baseline="0" dirty="0" smtClean="0"/>
              <a:t>Geringe kennis over gezonde voeding, risico’s overmatig alcohol / weinig bewegen</a:t>
            </a:r>
          </a:p>
          <a:p>
            <a:pPr marL="171450" indent="-171450">
              <a:buFont typeface="Wingdings" charset="0"/>
              <a:buChar char="Ø"/>
            </a:pPr>
            <a:r>
              <a:rPr lang="nl-NL" baseline="0" dirty="0" smtClean="0"/>
              <a:t>Negatieve houding ten aanzien van bewegen</a:t>
            </a:r>
          </a:p>
          <a:p>
            <a:pPr marL="171450" indent="-171450">
              <a:buFont typeface="Wingdings" charset="0"/>
              <a:buChar char="Ø"/>
            </a:pPr>
            <a:r>
              <a:rPr lang="nl-NL" baseline="0" dirty="0" smtClean="0"/>
              <a:t>Seksueel risicogedrag: geringe kennis over risico’s van onveilig vrijen (SOA en </a:t>
            </a:r>
            <a:r>
              <a:rPr lang="nl-NL" baseline="0" dirty="0" err="1" smtClean="0"/>
              <a:t>hepB</a:t>
            </a:r>
            <a:r>
              <a:rPr lang="nl-NL" baseline="0" dirty="0" smtClean="0"/>
              <a:t>), </a:t>
            </a:r>
          </a:p>
          <a:p>
            <a:pPr marL="171450" indent="-171450">
              <a:buFont typeface="Wingdings" charset="0"/>
              <a:buChar char="Ø"/>
            </a:pPr>
            <a:r>
              <a:rPr lang="nl-NL" baseline="0" dirty="0" smtClean="0"/>
              <a:t>negatieve houding t.a.v. Veilig vrijen, geringe vaardigheden en moeite om dergelijke onderwerpen te bespreken</a:t>
            </a:r>
          </a:p>
          <a:p>
            <a:pPr marL="0" indent="0">
              <a:buFont typeface="Wingdings" charset="0"/>
              <a:buNone/>
            </a:pPr>
            <a:endParaRPr lang="nl-NL" baseline="0" dirty="0" smtClean="0"/>
          </a:p>
          <a:p>
            <a:pPr marL="0" indent="0">
              <a:buFont typeface="Wingdings" charset="0"/>
              <a:buNone/>
            </a:pPr>
            <a:r>
              <a:rPr lang="nl-NL" baseline="0" dirty="0" smtClean="0"/>
              <a:t>Manier waarop verpleegkundige dit moeten aanpakken is niet in paar zinnen te beschrijven!</a:t>
            </a:r>
          </a:p>
          <a:p>
            <a:pPr marL="171450" indent="-171450">
              <a:buFont typeface="Wingdings" charset="0"/>
              <a:buChar char="Ø"/>
            </a:pPr>
            <a:endParaRPr lang="nl-NL" baseline="0" dirty="0" smtClean="0"/>
          </a:p>
          <a:p>
            <a:pPr marL="171450" indent="-171450">
              <a:buFontTx/>
              <a:buChar char="-"/>
            </a:pPr>
            <a:r>
              <a:rPr lang="nl-NL" baseline="0" dirty="0" smtClean="0"/>
              <a:t>Leg ook de relatie met het beroepsprofiel</a:t>
            </a:r>
          </a:p>
          <a:p>
            <a:pPr marL="171450" indent="-171450">
              <a:buFontTx/>
              <a:buChar char="-"/>
            </a:pPr>
            <a:endParaRPr lang="nl-NL" baseline="0" dirty="0" smtClean="0"/>
          </a:p>
          <a:p>
            <a:pPr marL="171450" indent="-171450">
              <a:buFontTx/>
              <a:buChar char="-"/>
            </a:pPr>
            <a:endParaRPr lang="nl-NL" baseline="0" dirty="0" smtClean="0"/>
          </a:p>
          <a:p>
            <a:pPr marL="171450" indent="-171450">
              <a:buFontTx/>
              <a:buChar char="-"/>
            </a:pPr>
            <a:endParaRPr lang="nl-NL" baseline="0" dirty="0" smtClean="0"/>
          </a:p>
          <a:p>
            <a:pPr marL="171450" indent="-171450">
              <a:buFontTx/>
              <a:buChar char="-"/>
            </a:pPr>
            <a:endParaRPr lang="nl-NL" baseline="0" dirty="0" smtClean="0"/>
          </a:p>
          <a:p>
            <a:r>
              <a:rPr lang="nl-NL" baseline="0" dirty="0" smtClean="0"/>
              <a:t> </a:t>
            </a:r>
          </a:p>
          <a:p>
            <a:endParaRPr lang="nl-NL" dirty="0" smtClean="0"/>
          </a:p>
          <a:p>
            <a:endParaRPr lang="nl-NL" dirty="0"/>
          </a:p>
        </p:txBody>
      </p:sp>
      <p:sp>
        <p:nvSpPr>
          <p:cNvPr id="4" name="Tijdelijke aanduiding voor dianummer 3"/>
          <p:cNvSpPr>
            <a:spLocks noGrp="1"/>
          </p:cNvSpPr>
          <p:nvPr>
            <p:ph type="sldNum" sz="quarter" idx="10"/>
          </p:nvPr>
        </p:nvSpPr>
        <p:spPr/>
        <p:txBody>
          <a:bodyPr/>
          <a:lstStyle/>
          <a:p>
            <a:fld id="{61C6042D-DDCD-42C8-8A68-45EBA7A19272}" type="slidenum">
              <a:rPr lang="en-US" smtClean="0"/>
              <a:t>25</a:t>
            </a:fld>
            <a:endParaRPr lang="en-US"/>
          </a:p>
        </p:txBody>
      </p:sp>
    </p:spTree>
    <p:extLst>
      <p:ext uri="{BB962C8B-B14F-4D97-AF65-F5344CB8AC3E}">
        <p14:creationId xmlns:p14="http://schemas.microsoft.com/office/powerpoint/2010/main" val="4415751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7B1E01E7-48D6-40A1-B2AC-0BE7B982918E}"/>
              </a:ext>
            </a:extLst>
          </p:cNvPr>
          <p:cNvSpPr/>
          <p:nvPr/>
        </p:nvSpPr>
        <p:spPr>
          <a:xfrm>
            <a:off x="5" y="0"/>
            <a:ext cx="6103084"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9" name="Tijdelijke aanduiding voor inhoud 8">
            <a:extLst>
              <a:ext uri="{FF2B5EF4-FFF2-40B4-BE49-F238E27FC236}">
                <a16:creationId xmlns:a16="http://schemas.microsoft.com/office/drawing/2014/main" id="{3C9A01A2-4DCB-4FDC-8D81-7D09D89C545F}"/>
              </a:ext>
            </a:extLst>
          </p:cNvPr>
          <p:cNvSpPr>
            <a:spLocks noGrp="1"/>
          </p:cNvSpPr>
          <p:nvPr>
            <p:ph sz="quarter" idx="10"/>
          </p:nvPr>
        </p:nvSpPr>
        <p:spPr>
          <a:xfrm>
            <a:off x="6103089" y="0"/>
            <a:ext cx="3040912" cy="6858000"/>
          </a:xfrm>
          <a:solidFill>
            <a:schemeClr val="bg1"/>
          </a:solidFill>
        </p:spPr>
        <p:txBody>
          <a:bodyPr lIns="360000" tIns="792000">
            <a:normAutofit/>
          </a:bodyPr>
          <a:lstStyle>
            <a:lvl1pPr>
              <a:defRPr sz="1200"/>
            </a:lvl1pPr>
          </a:lstStyle>
          <a:p>
            <a:pPr lvl="0"/>
            <a:r>
              <a:rPr lang="nl-NL" smtClean="0"/>
              <a:t>Tekststijl van het model bewerken</a:t>
            </a:r>
          </a:p>
        </p:txBody>
      </p:sp>
      <p:sp>
        <p:nvSpPr>
          <p:cNvPr id="2" name="Titel 1">
            <a:extLst>
              <a:ext uri="{FF2B5EF4-FFF2-40B4-BE49-F238E27FC236}">
                <a16:creationId xmlns:a16="http://schemas.microsoft.com/office/drawing/2014/main" id="{3C7E7368-D515-4D42-B8E1-977B351AB0D7}"/>
              </a:ext>
            </a:extLst>
          </p:cNvPr>
          <p:cNvSpPr>
            <a:spLocks noGrp="1"/>
          </p:cNvSpPr>
          <p:nvPr>
            <p:ph type="ctrTitle"/>
          </p:nvPr>
        </p:nvSpPr>
        <p:spPr>
          <a:xfrm>
            <a:off x="308345" y="1796145"/>
            <a:ext cx="5433237" cy="3456341"/>
          </a:xfrm>
        </p:spPr>
        <p:txBody>
          <a:bodyPr anchor="t" anchorCtr="0"/>
          <a:lstStyle>
            <a:lvl1pPr algn="l">
              <a:defRPr sz="4500">
                <a:solidFill>
                  <a:schemeClr val="bg1"/>
                </a:solidFill>
              </a:defRPr>
            </a:lvl1pPr>
          </a:lstStyle>
          <a:p>
            <a:r>
              <a:rPr lang="nl-NL" smtClean="0"/>
              <a:t>Klik om de stijl te bewerken</a:t>
            </a:r>
            <a:endParaRPr lang="nl-NL" dirty="0"/>
          </a:p>
        </p:txBody>
      </p:sp>
      <p:sp>
        <p:nvSpPr>
          <p:cNvPr id="3" name="Ondertitel 2">
            <a:extLst>
              <a:ext uri="{FF2B5EF4-FFF2-40B4-BE49-F238E27FC236}">
                <a16:creationId xmlns:a16="http://schemas.microsoft.com/office/drawing/2014/main" id="{5C86E2FA-4FEA-40D1-B8DA-4B1D5A0D93DB}"/>
              </a:ext>
            </a:extLst>
          </p:cNvPr>
          <p:cNvSpPr>
            <a:spLocks noGrp="1"/>
          </p:cNvSpPr>
          <p:nvPr>
            <p:ph type="subTitle" idx="1"/>
          </p:nvPr>
        </p:nvSpPr>
        <p:spPr>
          <a:xfrm>
            <a:off x="308344" y="792002"/>
            <a:ext cx="5433237" cy="733647"/>
          </a:xfrm>
        </p:spPr>
        <p:txBody>
          <a:bodyPr>
            <a:normAutofit/>
          </a:bodyPr>
          <a:lstStyle>
            <a:lvl1pPr marL="0" indent="0" algn="l">
              <a:buNone/>
              <a:defRPr sz="16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smtClean="0"/>
              <a:t>Klik om de ondertitelstijl van het model te bewerken</a:t>
            </a:r>
            <a:endParaRPr lang="nl-NL" dirty="0"/>
          </a:p>
        </p:txBody>
      </p:sp>
      <p:pic>
        <p:nvPicPr>
          <p:cNvPr id="13" name="Afbeelding 12">
            <a:extLst>
              <a:ext uri="{FF2B5EF4-FFF2-40B4-BE49-F238E27FC236}">
                <a16:creationId xmlns:a16="http://schemas.microsoft.com/office/drawing/2014/main" id="{43513369-5699-4CCE-93DA-0A9354F633C5}"/>
              </a:ext>
            </a:extLst>
          </p:cNvPr>
          <p:cNvPicPr>
            <a:picLocks noChangeAspect="1"/>
          </p:cNvPicPr>
          <p:nvPr/>
        </p:nvPicPr>
        <p:blipFill>
          <a:blip r:embed="rId2"/>
          <a:stretch>
            <a:fillRect/>
          </a:stretch>
        </p:blipFill>
        <p:spPr>
          <a:xfrm>
            <a:off x="243000" y="5443052"/>
            <a:ext cx="1812470" cy="881095"/>
          </a:xfrm>
          <a:prstGeom prst="rect">
            <a:avLst/>
          </a:prstGeom>
        </p:spPr>
      </p:pic>
    </p:spTree>
    <p:extLst>
      <p:ext uri="{BB962C8B-B14F-4D97-AF65-F5344CB8AC3E}">
        <p14:creationId xmlns:p14="http://schemas.microsoft.com/office/powerpoint/2010/main" val="414169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9800953-537F-479C-A9FE-2E8F626BACCD}"/>
              </a:ext>
            </a:extLst>
          </p:cNvPr>
          <p:cNvSpPr>
            <a:spLocks noGrp="1"/>
          </p:cNvSpPr>
          <p:nvPr>
            <p:ph idx="1" hasCustomPrompt="1"/>
          </p:nvPr>
        </p:nvSpPr>
        <p:spPr>
          <a:xfrm>
            <a:off x="3030280" y="0"/>
            <a:ext cx="6113721" cy="6858000"/>
          </a:xfrm>
          <a:solidFill>
            <a:schemeClr val="bg1"/>
          </a:solidFill>
        </p:spPr>
        <p:txBody>
          <a:bodyPr lIns="432000" tIns="792000"/>
          <a:lstStyle>
            <a:lvl1pPr>
              <a:defRPr sz="1200"/>
            </a:lvl1pPr>
          </a:lstStyle>
          <a:p>
            <a:pPr lvl="0"/>
            <a:r>
              <a:rPr lang="nl-NL" dirty="0"/>
              <a:t>Klik om stijl te bewerken</a:t>
            </a:r>
          </a:p>
        </p:txBody>
      </p:sp>
      <p:sp>
        <p:nvSpPr>
          <p:cNvPr id="2" name="Titel 1">
            <a:extLst>
              <a:ext uri="{FF2B5EF4-FFF2-40B4-BE49-F238E27FC236}">
                <a16:creationId xmlns:a16="http://schemas.microsoft.com/office/drawing/2014/main" id="{FEF2DBF4-41D5-44FE-80A0-4858618714B5}"/>
              </a:ext>
            </a:extLst>
          </p:cNvPr>
          <p:cNvSpPr>
            <a:spLocks noGrp="1"/>
          </p:cNvSpPr>
          <p:nvPr>
            <p:ph type="title"/>
          </p:nvPr>
        </p:nvSpPr>
        <p:spPr>
          <a:xfrm>
            <a:off x="243000" y="792000"/>
            <a:ext cx="2452575" cy="1301860"/>
          </a:xfrm>
        </p:spPr>
        <p:txBody>
          <a:bodyPr anchor="t" anchorCtr="0"/>
          <a:lstStyle>
            <a:lvl1pPr>
              <a:defRPr sz="1800">
                <a:solidFill>
                  <a:schemeClr val="bg1"/>
                </a:solidFill>
              </a:defRPr>
            </a:lvl1pPr>
          </a:lstStyle>
          <a:p>
            <a:r>
              <a:rPr lang="nl-NL" smtClean="0"/>
              <a:t>Klik om de stijl te bewerken</a:t>
            </a:r>
            <a:endParaRPr lang="nl-NL" dirty="0"/>
          </a:p>
        </p:txBody>
      </p:sp>
      <p:sp>
        <p:nvSpPr>
          <p:cNvPr id="7" name="Tijdelijke aanduiding voor tekst 6">
            <a:extLst>
              <a:ext uri="{FF2B5EF4-FFF2-40B4-BE49-F238E27FC236}">
                <a16:creationId xmlns:a16="http://schemas.microsoft.com/office/drawing/2014/main" id="{98EC8A20-6983-4311-9ACB-A2CEE97541E4}"/>
              </a:ext>
            </a:extLst>
          </p:cNvPr>
          <p:cNvSpPr>
            <a:spLocks noGrp="1"/>
          </p:cNvSpPr>
          <p:nvPr>
            <p:ph type="body" sz="quarter" idx="10"/>
          </p:nvPr>
        </p:nvSpPr>
        <p:spPr>
          <a:xfrm>
            <a:off x="243000" y="2073275"/>
            <a:ext cx="2452575" cy="3594100"/>
          </a:xfrm>
        </p:spPr>
        <p:txBody>
          <a:bodyPr>
            <a:normAutofit/>
          </a:bodyPr>
          <a:lstStyle>
            <a:lvl1pPr>
              <a:defRPr sz="1200"/>
            </a:lvl1pPr>
            <a:lvl2pPr>
              <a:defRPr sz="1200"/>
            </a:lvl2pPr>
            <a:lvl3pPr>
              <a:defRPr sz="1200"/>
            </a:lvl3pPr>
            <a:lvl4pPr>
              <a:defRPr sz="1200"/>
            </a:lvl4pPr>
            <a:lvl5pPr>
              <a:defRPr sz="1200"/>
            </a:lvl5pPr>
          </a:lstStyle>
          <a:p>
            <a:pPr lvl="0"/>
            <a:r>
              <a:rPr lang="nl-NL" smtClean="0"/>
              <a:t>Tekststijl van het model bewerken</a:t>
            </a:r>
          </a:p>
        </p:txBody>
      </p:sp>
    </p:spTree>
    <p:extLst>
      <p:ext uri="{BB962C8B-B14F-4D97-AF65-F5344CB8AC3E}">
        <p14:creationId xmlns:p14="http://schemas.microsoft.com/office/powerpoint/2010/main" val="27216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A2F99AB-32A0-423C-977A-DB29AAAED147}"/>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12" name="Afbeelding 11">
            <a:extLst>
              <a:ext uri="{FF2B5EF4-FFF2-40B4-BE49-F238E27FC236}">
                <a16:creationId xmlns:a16="http://schemas.microsoft.com/office/drawing/2014/main" id="{82D7232F-6567-4478-A980-A756C72F99B5}"/>
              </a:ext>
            </a:extLst>
          </p:cNvPr>
          <p:cNvPicPr>
            <a:picLocks noChangeAspect="1"/>
          </p:cNvPicPr>
          <p:nvPr/>
        </p:nvPicPr>
        <p:blipFill>
          <a:blip r:embed="rId2"/>
          <a:stretch>
            <a:fillRect/>
          </a:stretch>
        </p:blipFill>
        <p:spPr>
          <a:xfrm>
            <a:off x="243000" y="5968800"/>
            <a:ext cx="1038289" cy="504742"/>
          </a:xfrm>
          <a:prstGeom prst="rect">
            <a:avLst/>
          </a:prstGeom>
        </p:spPr>
      </p:pic>
      <p:sp>
        <p:nvSpPr>
          <p:cNvPr id="2" name="Titel 1">
            <a:extLst>
              <a:ext uri="{FF2B5EF4-FFF2-40B4-BE49-F238E27FC236}">
                <a16:creationId xmlns:a16="http://schemas.microsoft.com/office/drawing/2014/main" id="{9B1726F7-A1D1-4F7D-A6A9-F4BE37A8413B}"/>
              </a:ext>
            </a:extLst>
          </p:cNvPr>
          <p:cNvSpPr>
            <a:spLocks noGrp="1"/>
          </p:cNvSpPr>
          <p:nvPr>
            <p:ph type="title"/>
          </p:nvPr>
        </p:nvSpPr>
        <p:spPr>
          <a:xfrm>
            <a:off x="405000" y="500285"/>
            <a:ext cx="8322358" cy="1435507"/>
          </a:xfrm>
        </p:spPr>
        <p:txBody>
          <a:bodyPr/>
          <a:lstStyle>
            <a:lvl1pPr>
              <a:defRPr>
                <a:solidFill>
                  <a:srgbClr val="009C82"/>
                </a:solidFill>
              </a:defRPr>
            </a:lvl1pPr>
          </a:lstStyle>
          <a:p>
            <a:r>
              <a:rPr lang="nl-NL" smtClean="0"/>
              <a:t>Klik om de stijl te bewerken</a:t>
            </a:r>
            <a:endParaRPr lang="nl-NL" dirty="0"/>
          </a:p>
        </p:txBody>
      </p:sp>
      <p:sp>
        <p:nvSpPr>
          <p:cNvPr id="4" name="Tijdelijke aanduiding voor tekst 3">
            <a:extLst>
              <a:ext uri="{FF2B5EF4-FFF2-40B4-BE49-F238E27FC236}">
                <a16:creationId xmlns:a16="http://schemas.microsoft.com/office/drawing/2014/main" id="{901B3125-4D60-4C8B-8468-32E19AAC1687}"/>
              </a:ext>
            </a:extLst>
          </p:cNvPr>
          <p:cNvSpPr>
            <a:spLocks noGrp="1"/>
          </p:cNvSpPr>
          <p:nvPr>
            <p:ph type="body" sz="quarter" idx="10"/>
          </p:nvPr>
        </p:nvSpPr>
        <p:spPr>
          <a:xfrm>
            <a:off x="405000" y="2520001"/>
            <a:ext cx="8310563" cy="3064342"/>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Tree>
    <p:extLst>
      <p:ext uri="{BB962C8B-B14F-4D97-AF65-F5344CB8AC3E}">
        <p14:creationId xmlns:p14="http://schemas.microsoft.com/office/powerpoint/2010/main" val="972864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3DB79D8F-AE8E-4A30-96E9-94F7431F2CDE}"/>
              </a:ext>
            </a:extLst>
          </p:cNvPr>
          <p:cNvSpPr/>
          <p:nvPr/>
        </p:nvSpPr>
        <p:spPr>
          <a:xfrm>
            <a:off x="0" y="0"/>
            <a:ext cx="9144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12" name="Afbeelding 11">
            <a:extLst>
              <a:ext uri="{FF2B5EF4-FFF2-40B4-BE49-F238E27FC236}">
                <a16:creationId xmlns:a16="http://schemas.microsoft.com/office/drawing/2014/main" id="{F59E5169-77CD-422C-B61A-44FA12564C5A}"/>
              </a:ext>
            </a:extLst>
          </p:cNvPr>
          <p:cNvPicPr>
            <a:picLocks noChangeAspect="1"/>
          </p:cNvPicPr>
          <p:nvPr/>
        </p:nvPicPr>
        <p:blipFill>
          <a:blip r:embed="rId2"/>
          <a:stretch>
            <a:fillRect/>
          </a:stretch>
        </p:blipFill>
        <p:spPr>
          <a:xfrm>
            <a:off x="243000" y="5970196"/>
            <a:ext cx="1038289" cy="504743"/>
          </a:xfrm>
          <a:prstGeom prst="rect">
            <a:avLst/>
          </a:prstGeom>
        </p:spPr>
      </p:pic>
      <p:sp>
        <p:nvSpPr>
          <p:cNvPr id="2" name="Titel 1">
            <a:extLst>
              <a:ext uri="{FF2B5EF4-FFF2-40B4-BE49-F238E27FC236}">
                <a16:creationId xmlns:a16="http://schemas.microsoft.com/office/drawing/2014/main" id="{C814A899-67D6-40BC-8EE2-7F21AD2D624C}"/>
              </a:ext>
            </a:extLst>
          </p:cNvPr>
          <p:cNvSpPr>
            <a:spLocks noGrp="1"/>
          </p:cNvSpPr>
          <p:nvPr>
            <p:ph type="title"/>
          </p:nvPr>
        </p:nvSpPr>
        <p:spPr>
          <a:xfrm>
            <a:off x="405000" y="540001"/>
            <a:ext cx="8356743" cy="1435507"/>
          </a:xfrm>
        </p:spPr>
        <p:txBody>
          <a:bodyPr/>
          <a:lstStyle>
            <a:lvl1pPr>
              <a:defRPr>
                <a:solidFill>
                  <a:schemeClr val="bg1"/>
                </a:solidFill>
              </a:defRPr>
            </a:lvl1pPr>
          </a:lstStyle>
          <a:p>
            <a:r>
              <a:rPr lang="nl-NL" smtClean="0"/>
              <a:t>Klik om de stijl te bewerken</a:t>
            </a:r>
            <a:endParaRPr lang="nl-NL" dirty="0"/>
          </a:p>
        </p:txBody>
      </p:sp>
      <p:sp>
        <p:nvSpPr>
          <p:cNvPr id="4" name="Tijdelijke aanduiding voor tekst 3">
            <a:extLst>
              <a:ext uri="{FF2B5EF4-FFF2-40B4-BE49-F238E27FC236}">
                <a16:creationId xmlns:a16="http://schemas.microsoft.com/office/drawing/2014/main" id="{D237381A-A174-44E9-B0E4-503D67E36DC3}"/>
              </a:ext>
            </a:extLst>
          </p:cNvPr>
          <p:cNvSpPr>
            <a:spLocks noGrp="1"/>
          </p:cNvSpPr>
          <p:nvPr>
            <p:ph type="body" sz="quarter" idx="10"/>
          </p:nvPr>
        </p:nvSpPr>
        <p:spPr>
          <a:xfrm>
            <a:off x="405000" y="2520001"/>
            <a:ext cx="8356743" cy="315106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Tree>
    <p:extLst>
      <p:ext uri="{BB962C8B-B14F-4D97-AF65-F5344CB8AC3E}">
        <p14:creationId xmlns:p14="http://schemas.microsoft.com/office/powerpoint/2010/main" val="97067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Vergelijking">
    <p:bg>
      <p:bgPr>
        <a:solidFill>
          <a:schemeClr val="bg1"/>
        </a:solidFill>
        <a:effectLst/>
      </p:bgPr>
    </p:bg>
    <p:spTree>
      <p:nvGrpSpPr>
        <p:cNvPr id="1" name=""/>
        <p:cNvGrpSpPr/>
        <p:nvPr/>
      </p:nvGrpSpPr>
      <p:grpSpPr>
        <a:xfrm>
          <a:off x="0" y="0"/>
          <a:ext cx="0" cy="0"/>
          <a:chOff x="0" y="0"/>
          <a:chExt cx="0" cy="0"/>
        </a:xfrm>
      </p:grpSpPr>
      <p:sp>
        <p:nvSpPr>
          <p:cNvPr id="14" name="Rechthoek 13">
            <a:extLst>
              <a:ext uri="{FF2B5EF4-FFF2-40B4-BE49-F238E27FC236}">
                <a16:creationId xmlns:a16="http://schemas.microsoft.com/office/drawing/2014/main" id="{F23B92BB-44D8-46B6-BDA8-521E79490E07}"/>
              </a:ext>
            </a:extLst>
          </p:cNvPr>
          <p:cNvSpPr/>
          <p:nvPr/>
        </p:nvSpPr>
        <p:spPr>
          <a:xfrm>
            <a:off x="-15249" y="0"/>
            <a:ext cx="304598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13" name="Rechthoek 12">
            <a:extLst>
              <a:ext uri="{FF2B5EF4-FFF2-40B4-BE49-F238E27FC236}">
                <a16:creationId xmlns:a16="http://schemas.microsoft.com/office/drawing/2014/main" id="{2D6DC362-A895-44B7-80D2-E78CBF1263FC}"/>
              </a:ext>
            </a:extLst>
          </p:cNvPr>
          <p:cNvSpPr/>
          <p:nvPr/>
        </p:nvSpPr>
        <p:spPr>
          <a:xfrm>
            <a:off x="3045984" y="0"/>
            <a:ext cx="6098016"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2" name="Titel 1">
            <a:extLst>
              <a:ext uri="{FF2B5EF4-FFF2-40B4-BE49-F238E27FC236}">
                <a16:creationId xmlns:a16="http://schemas.microsoft.com/office/drawing/2014/main" id="{01A6F622-BCE1-4329-92E3-2A18615AACE3}"/>
              </a:ext>
            </a:extLst>
          </p:cNvPr>
          <p:cNvSpPr>
            <a:spLocks noGrp="1"/>
          </p:cNvSpPr>
          <p:nvPr>
            <p:ph type="title"/>
          </p:nvPr>
        </p:nvSpPr>
        <p:spPr>
          <a:xfrm>
            <a:off x="-30498" y="0"/>
            <a:ext cx="3076483" cy="6858000"/>
          </a:xfrm>
          <a:noFill/>
        </p:spPr>
        <p:txBody>
          <a:bodyPr lIns="360000" tIns="792000" rIns="324000" bIns="720000" anchor="t" anchorCtr="0"/>
          <a:lstStyle>
            <a:lvl1pPr>
              <a:defRPr sz="2250"/>
            </a:lvl1pPr>
          </a:lstStyle>
          <a:p>
            <a:r>
              <a:rPr lang="nl-NL" smtClean="0"/>
              <a:t>Klik om de stijl te bewerken</a:t>
            </a:r>
            <a:endParaRPr lang="nl-NL" dirty="0"/>
          </a:p>
        </p:txBody>
      </p:sp>
      <p:sp>
        <p:nvSpPr>
          <p:cNvPr id="3" name="Tijdelijke aanduiding voor tekst 2">
            <a:extLst>
              <a:ext uri="{FF2B5EF4-FFF2-40B4-BE49-F238E27FC236}">
                <a16:creationId xmlns:a16="http://schemas.microsoft.com/office/drawing/2014/main" id="{A8B08D5F-DC48-4007-B3E4-76BA25C21676}"/>
              </a:ext>
            </a:extLst>
          </p:cNvPr>
          <p:cNvSpPr>
            <a:spLocks noGrp="1"/>
          </p:cNvSpPr>
          <p:nvPr>
            <p:ph type="body" idx="1"/>
          </p:nvPr>
        </p:nvSpPr>
        <p:spPr>
          <a:xfrm>
            <a:off x="3780001" y="792000"/>
            <a:ext cx="4671211" cy="823912"/>
          </a:xfrm>
        </p:spPr>
        <p:txBody>
          <a:bodyPr anchor="b">
            <a:noAutofit/>
          </a:bodyPr>
          <a:lstStyle>
            <a:lvl1pPr marL="0" indent="0">
              <a:buNone/>
              <a:defRPr sz="225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smtClean="0"/>
              <a:t>Tekststijl van het model bewerken</a:t>
            </a:r>
          </a:p>
        </p:txBody>
      </p:sp>
      <p:sp>
        <p:nvSpPr>
          <p:cNvPr id="6" name="Tijdelijke aanduiding voor inhoud 5">
            <a:extLst>
              <a:ext uri="{FF2B5EF4-FFF2-40B4-BE49-F238E27FC236}">
                <a16:creationId xmlns:a16="http://schemas.microsoft.com/office/drawing/2014/main" id="{B272948D-E268-4603-88B2-2B415D950BF4}"/>
              </a:ext>
            </a:extLst>
          </p:cNvPr>
          <p:cNvSpPr>
            <a:spLocks noGrp="1"/>
          </p:cNvSpPr>
          <p:nvPr>
            <p:ph sz="quarter" idx="4"/>
          </p:nvPr>
        </p:nvSpPr>
        <p:spPr>
          <a:xfrm>
            <a:off x="3823215" y="1992086"/>
            <a:ext cx="4671211" cy="3767914"/>
          </a:xfrm>
        </p:spPr>
        <p:txBody>
          <a:bodyPr/>
          <a:lstStyle>
            <a:lvl1pPr marL="0" indent="0" algn="l">
              <a:buFont typeface="Arial" panose="020B0604020202020204" pitchFamily="34" charset="0"/>
              <a:buNone/>
              <a:defRPr>
                <a:solidFill>
                  <a:schemeClr val="bg1"/>
                </a:solidFill>
              </a:defRPr>
            </a:lvl1pPr>
            <a:lvl2pPr marL="342900" indent="0" algn="l">
              <a:buFont typeface="Arial" panose="020B0604020202020204" pitchFamily="34" charset="0"/>
              <a:buNone/>
              <a:defRPr>
                <a:solidFill>
                  <a:schemeClr val="bg1"/>
                </a:solidFill>
              </a:defRPr>
            </a:lvl2pPr>
            <a:lvl3pPr marL="685800" indent="0" algn="l">
              <a:buFont typeface="Arial" panose="020B0604020202020204" pitchFamily="34" charset="0"/>
              <a:buNone/>
              <a:defRPr>
                <a:solidFill>
                  <a:schemeClr val="bg1"/>
                </a:solidFill>
              </a:defRPr>
            </a:lvl3pPr>
            <a:lvl4pPr marL="1028700" indent="0" algn="l">
              <a:buFont typeface="Arial" panose="020B0604020202020204" pitchFamily="34" charset="0"/>
              <a:buNone/>
              <a:defRPr>
                <a:solidFill>
                  <a:schemeClr val="bg1"/>
                </a:solidFill>
              </a:defRPr>
            </a:lvl4pPr>
            <a:lvl5pPr marL="1371600" indent="0" algn="l">
              <a:buFont typeface="Arial" panose="020B0604020202020204" pitchFamily="34" charset="0"/>
              <a:buNone/>
              <a:defRPr>
                <a:solidFill>
                  <a:schemeClr val="bg1"/>
                </a:solidFill>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pic>
        <p:nvPicPr>
          <p:cNvPr id="9" name="Afbeelding 8">
            <a:extLst>
              <a:ext uri="{FF2B5EF4-FFF2-40B4-BE49-F238E27FC236}">
                <a16:creationId xmlns:a16="http://schemas.microsoft.com/office/drawing/2014/main" id="{D6DC7D93-812A-44EF-8162-A5D520F00F19}"/>
              </a:ext>
            </a:extLst>
          </p:cNvPr>
          <p:cNvPicPr>
            <a:picLocks noChangeAspect="1"/>
          </p:cNvPicPr>
          <p:nvPr/>
        </p:nvPicPr>
        <p:blipFill>
          <a:blip r:embed="rId2"/>
          <a:stretch>
            <a:fillRect/>
          </a:stretch>
        </p:blipFill>
        <p:spPr>
          <a:xfrm>
            <a:off x="243000" y="5968800"/>
            <a:ext cx="1038289" cy="504742"/>
          </a:xfrm>
          <a:prstGeom prst="rect">
            <a:avLst/>
          </a:prstGeom>
        </p:spPr>
      </p:pic>
    </p:spTree>
    <p:extLst>
      <p:ext uri="{BB962C8B-B14F-4D97-AF65-F5344CB8AC3E}">
        <p14:creationId xmlns:p14="http://schemas.microsoft.com/office/powerpoint/2010/main" val="196402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eeg">
    <p:spTree>
      <p:nvGrpSpPr>
        <p:cNvPr id="1" name=""/>
        <p:cNvGrpSpPr/>
        <p:nvPr/>
      </p:nvGrpSpPr>
      <p:grpSpPr>
        <a:xfrm>
          <a:off x="0" y="0"/>
          <a:ext cx="0" cy="0"/>
          <a:chOff x="0" y="0"/>
          <a:chExt cx="0" cy="0"/>
        </a:xfrm>
      </p:grpSpPr>
      <p:sp>
        <p:nvSpPr>
          <p:cNvPr id="14" name="Rechthoek 13">
            <a:extLst>
              <a:ext uri="{FF2B5EF4-FFF2-40B4-BE49-F238E27FC236}">
                <a16:creationId xmlns:a16="http://schemas.microsoft.com/office/drawing/2014/main" id="{05889135-4F9D-431D-93FA-F18A2E0B61A4}"/>
              </a:ext>
            </a:extLst>
          </p:cNvPr>
          <p:cNvSpPr/>
          <p:nvPr/>
        </p:nvSpPr>
        <p:spPr>
          <a:xfrm>
            <a:off x="0" y="0"/>
            <a:ext cx="30607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13" name="Rechthoek 12">
            <a:extLst>
              <a:ext uri="{FF2B5EF4-FFF2-40B4-BE49-F238E27FC236}">
                <a16:creationId xmlns:a16="http://schemas.microsoft.com/office/drawing/2014/main" id="{208A81FD-CC7F-44B7-A3C2-1BA8D56EC811}"/>
              </a:ext>
            </a:extLst>
          </p:cNvPr>
          <p:cNvSpPr/>
          <p:nvPr/>
        </p:nvSpPr>
        <p:spPr>
          <a:xfrm>
            <a:off x="3060700" y="0"/>
            <a:ext cx="60833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9" name="Titel 8">
            <a:extLst>
              <a:ext uri="{FF2B5EF4-FFF2-40B4-BE49-F238E27FC236}">
                <a16:creationId xmlns:a16="http://schemas.microsoft.com/office/drawing/2014/main" id="{C5FD37BF-9F19-45B6-A05D-C37E48EA6A4B}"/>
              </a:ext>
            </a:extLst>
          </p:cNvPr>
          <p:cNvSpPr>
            <a:spLocks noGrp="1"/>
          </p:cNvSpPr>
          <p:nvPr>
            <p:ph type="title"/>
          </p:nvPr>
        </p:nvSpPr>
        <p:spPr>
          <a:xfrm>
            <a:off x="-1" y="-146"/>
            <a:ext cx="3061083" cy="6858000"/>
          </a:xfrm>
          <a:noFill/>
        </p:spPr>
        <p:txBody>
          <a:bodyPr lIns="360000" tIns="792000" rIns="324000" bIns="720000" anchor="t" anchorCtr="0"/>
          <a:lstStyle>
            <a:lvl1pPr>
              <a:defRPr sz="2250"/>
            </a:lvl1pPr>
          </a:lstStyle>
          <a:p>
            <a:r>
              <a:rPr lang="nl-NL" smtClean="0"/>
              <a:t>Klik om de stijl te bewerken</a:t>
            </a:r>
            <a:endParaRPr lang="nl-NL" dirty="0"/>
          </a:p>
        </p:txBody>
      </p:sp>
      <p:sp>
        <p:nvSpPr>
          <p:cNvPr id="12" name="Tijdelijke aanduiding voor inhoud 11">
            <a:extLst>
              <a:ext uri="{FF2B5EF4-FFF2-40B4-BE49-F238E27FC236}">
                <a16:creationId xmlns:a16="http://schemas.microsoft.com/office/drawing/2014/main" id="{294A9EF1-75FD-43E4-AE75-300DEE25DA65}"/>
              </a:ext>
            </a:extLst>
          </p:cNvPr>
          <p:cNvSpPr>
            <a:spLocks noGrp="1"/>
          </p:cNvSpPr>
          <p:nvPr>
            <p:ph sz="quarter" idx="11"/>
          </p:nvPr>
        </p:nvSpPr>
        <p:spPr>
          <a:xfrm>
            <a:off x="3060700" y="0"/>
            <a:ext cx="6083300" cy="6878638"/>
          </a:xfrm>
        </p:spPr>
        <p:txBody>
          <a:bodyPr lIns="360000" tIns="792000" rIns="324000" bIns="720000"/>
          <a:lstStyle>
            <a:lvl1pPr>
              <a:defRPr>
                <a:solidFill>
                  <a:srgbClr val="009C82"/>
                </a:solidFill>
              </a:defRPr>
            </a:lvl1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pic>
        <p:nvPicPr>
          <p:cNvPr id="15" name="Afbeelding 14">
            <a:extLst>
              <a:ext uri="{FF2B5EF4-FFF2-40B4-BE49-F238E27FC236}">
                <a16:creationId xmlns:a16="http://schemas.microsoft.com/office/drawing/2014/main" id="{6659DCAD-DB1A-4352-8836-E929632DDE72}"/>
              </a:ext>
            </a:extLst>
          </p:cNvPr>
          <p:cNvPicPr>
            <a:picLocks noChangeAspect="1"/>
          </p:cNvPicPr>
          <p:nvPr/>
        </p:nvPicPr>
        <p:blipFill>
          <a:blip r:embed="rId2"/>
          <a:stretch>
            <a:fillRect/>
          </a:stretch>
        </p:blipFill>
        <p:spPr>
          <a:xfrm>
            <a:off x="243000" y="5970196"/>
            <a:ext cx="1038289" cy="504743"/>
          </a:xfrm>
          <a:prstGeom prst="rect">
            <a:avLst/>
          </a:prstGeom>
        </p:spPr>
      </p:pic>
    </p:spTree>
    <p:extLst>
      <p:ext uri="{BB962C8B-B14F-4D97-AF65-F5344CB8AC3E}">
        <p14:creationId xmlns:p14="http://schemas.microsoft.com/office/powerpoint/2010/main" val="40327271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Inhoud met bijschrift">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902D0237-9C24-46F9-989F-B21C10B9B3DC}"/>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3" name="Tijdelijke aanduiding voor inhoud 2">
            <a:extLst>
              <a:ext uri="{FF2B5EF4-FFF2-40B4-BE49-F238E27FC236}">
                <a16:creationId xmlns:a16="http://schemas.microsoft.com/office/drawing/2014/main" id="{ED959F1A-F72D-4CF6-A029-14E0DB166AD6}"/>
              </a:ext>
            </a:extLst>
          </p:cNvPr>
          <p:cNvSpPr>
            <a:spLocks noGrp="1"/>
          </p:cNvSpPr>
          <p:nvPr>
            <p:ph idx="1"/>
          </p:nvPr>
        </p:nvSpPr>
        <p:spPr>
          <a:xfrm>
            <a:off x="1" y="0"/>
            <a:ext cx="6083299" cy="6858000"/>
          </a:xfrm>
          <a:noFill/>
        </p:spPr>
        <p:txBody>
          <a:bodyPr lIns="612000" tIns="1404000" rIns="828000" bIns="720000"/>
          <a:lstStyle>
            <a:lvl1pPr>
              <a:defRPr sz="2400">
                <a:solidFill>
                  <a:srgbClr val="009C82"/>
                </a:solidFill>
              </a:defRPr>
            </a:lvl1pPr>
            <a:lvl2pPr>
              <a:defRPr sz="2100">
                <a:solidFill>
                  <a:schemeClr val="tx1"/>
                </a:solidFill>
              </a:defRPr>
            </a:lvl2pPr>
            <a:lvl3pPr>
              <a:defRPr sz="1800">
                <a:solidFill>
                  <a:schemeClr val="tx1"/>
                </a:solidFill>
              </a:defRPr>
            </a:lvl3pPr>
            <a:lvl4pPr>
              <a:defRPr sz="1500">
                <a:solidFill>
                  <a:schemeClr val="tx1"/>
                </a:solidFill>
              </a:defRPr>
            </a:lvl4pPr>
            <a:lvl5pPr>
              <a:defRPr sz="1500">
                <a:solidFill>
                  <a:schemeClr val="tx1"/>
                </a:solidFill>
              </a:defRPr>
            </a:lvl5pPr>
            <a:lvl6pPr>
              <a:defRPr sz="1500"/>
            </a:lvl6pPr>
            <a:lvl7pPr>
              <a:defRPr sz="1500"/>
            </a:lvl7pPr>
            <a:lvl8pPr>
              <a:defRPr sz="1500"/>
            </a:lvl8pPr>
            <a:lvl9pPr>
              <a:defRPr sz="1500"/>
            </a:lvl9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pic>
        <p:nvPicPr>
          <p:cNvPr id="7" name="Afbeelding 6">
            <a:extLst>
              <a:ext uri="{FF2B5EF4-FFF2-40B4-BE49-F238E27FC236}">
                <a16:creationId xmlns:a16="http://schemas.microsoft.com/office/drawing/2014/main" id="{669C65DB-15A3-40B1-BBEC-ED2A1BA17333}"/>
              </a:ext>
            </a:extLst>
          </p:cNvPr>
          <p:cNvPicPr>
            <a:picLocks noChangeAspect="1"/>
          </p:cNvPicPr>
          <p:nvPr/>
        </p:nvPicPr>
        <p:blipFill>
          <a:blip r:embed="rId2"/>
          <a:stretch>
            <a:fillRect/>
          </a:stretch>
        </p:blipFill>
        <p:spPr>
          <a:xfrm>
            <a:off x="243000" y="324000"/>
            <a:ext cx="1038289" cy="504742"/>
          </a:xfrm>
          <a:prstGeom prst="rect">
            <a:avLst/>
          </a:prstGeom>
        </p:spPr>
      </p:pic>
      <p:sp>
        <p:nvSpPr>
          <p:cNvPr id="8" name="Rechthoek 7">
            <a:extLst>
              <a:ext uri="{FF2B5EF4-FFF2-40B4-BE49-F238E27FC236}">
                <a16:creationId xmlns:a16="http://schemas.microsoft.com/office/drawing/2014/main" id="{6878B443-A221-472B-9B31-D2923602B620}"/>
              </a:ext>
            </a:extLst>
          </p:cNvPr>
          <p:cNvSpPr/>
          <p:nvPr/>
        </p:nvSpPr>
        <p:spPr>
          <a:xfrm>
            <a:off x="6083300" y="0"/>
            <a:ext cx="30607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5" name="Titel 4">
            <a:extLst>
              <a:ext uri="{FF2B5EF4-FFF2-40B4-BE49-F238E27FC236}">
                <a16:creationId xmlns:a16="http://schemas.microsoft.com/office/drawing/2014/main" id="{3BC222D1-C306-4567-A343-C722A1158F2B}"/>
              </a:ext>
            </a:extLst>
          </p:cNvPr>
          <p:cNvSpPr>
            <a:spLocks noGrp="1"/>
          </p:cNvSpPr>
          <p:nvPr>
            <p:ph type="title"/>
          </p:nvPr>
        </p:nvSpPr>
        <p:spPr>
          <a:xfrm>
            <a:off x="6326299" y="828743"/>
            <a:ext cx="2574701" cy="4318445"/>
          </a:xfrm>
        </p:spPr>
        <p:txBody>
          <a:bodyPr anchor="t" anchorCtr="0"/>
          <a:lstStyle>
            <a:lvl1pPr>
              <a:defRPr sz="2250">
                <a:solidFill>
                  <a:schemeClr val="bg1"/>
                </a:solidFill>
              </a:defRPr>
            </a:lvl1pPr>
          </a:lstStyle>
          <a:p>
            <a:r>
              <a:rPr lang="nl-NL" smtClean="0"/>
              <a:t>Klik om de stijl te bewerken</a:t>
            </a:r>
            <a:endParaRPr lang="nl-NL" dirty="0"/>
          </a:p>
        </p:txBody>
      </p:sp>
    </p:spTree>
    <p:extLst>
      <p:ext uri="{BB962C8B-B14F-4D97-AF65-F5344CB8AC3E}">
        <p14:creationId xmlns:p14="http://schemas.microsoft.com/office/powerpoint/2010/main" val="1188701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fbeelding met bijschrift">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D56FCA5F-563C-4963-A6C6-ACB86FD6731A}"/>
              </a:ext>
            </a:extLst>
          </p:cNvPr>
          <p:cNvSpPr/>
          <p:nvPr/>
        </p:nvSpPr>
        <p:spPr>
          <a:xfrm>
            <a:off x="0" y="0"/>
            <a:ext cx="6096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2" name="Titel 1">
            <a:extLst>
              <a:ext uri="{FF2B5EF4-FFF2-40B4-BE49-F238E27FC236}">
                <a16:creationId xmlns:a16="http://schemas.microsoft.com/office/drawing/2014/main" id="{8892A113-690F-4A70-A450-6B634995DCCF}"/>
              </a:ext>
            </a:extLst>
          </p:cNvPr>
          <p:cNvSpPr>
            <a:spLocks noGrp="1"/>
          </p:cNvSpPr>
          <p:nvPr>
            <p:ph type="title"/>
          </p:nvPr>
        </p:nvSpPr>
        <p:spPr>
          <a:xfrm>
            <a:off x="0" y="-1"/>
            <a:ext cx="6096000" cy="6857999"/>
          </a:xfrm>
          <a:noFill/>
        </p:spPr>
        <p:txBody>
          <a:bodyPr lIns="612000" tIns="1440000" rIns="828000" bIns="720000" anchor="t" anchorCtr="0"/>
          <a:lstStyle>
            <a:lvl1pPr>
              <a:defRPr sz="2250">
                <a:solidFill>
                  <a:schemeClr val="bg1"/>
                </a:solidFill>
              </a:defRPr>
            </a:lvl1pPr>
          </a:lstStyle>
          <a:p>
            <a:r>
              <a:rPr lang="nl-NL" smtClean="0"/>
              <a:t>Klik om de stijl te bewerken</a:t>
            </a:r>
            <a:endParaRPr lang="nl-NL" dirty="0"/>
          </a:p>
        </p:txBody>
      </p:sp>
      <p:sp>
        <p:nvSpPr>
          <p:cNvPr id="3" name="Tijdelijke aanduiding voor afbeelding 2">
            <a:extLst>
              <a:ext uri="{FF2B5EF4-FFF2-40B4-BE49-F238E27FC236}">
                <a16:creationId xmlns:a16="http://schemas.microsoft.com/office/drawing/2014/main" id="{93351474-BA6D-40FF-AD94-E36000AB4453}"/>
              </a:ext>
            </a:extLst>
          </p:cNvPr>
          <p:cNvSpPr>
            <a:spLocks noGrp="1"/>
          </p:cNvSpPr>
          <p:nvPr>
            <p:ph type="pic" idx="1"/>
          </p:nvPr>
        </p:nvSpPr>
        <p:spPr>
          <a:xfrm>
            <a:off x="6096000" y="-3"/>
            <a:ext cx="3048000" cy="68580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smtClean="0"/>
              <a:t>Klik op het pictogram als u een afbeelding wilt toevoegen</a:t>
            </a:r>
            <a:endParaRPr lang="nl-NL" dirty="0"/>
          </a:p>
        </p:txBody>
      </p:sp>
      <p:pic>
        <p:nvPicPr>
          <p:cNvPr id="7" name="Afbeelding 6">
            <a:extLst>
              <a:ext uri="{FF2B5EF4-FFF2-40B4-BE49-F238E27FC236}">
                <a16:creationId xmlns:a16="http://schemas.microsoft.com/office/drawing/2014/main" id="{9BAC8430-1514-4873-ABE5-EA31EA5A0695}"/>
              </a:ext>
            </a:extLst>
          </p:cNvPr>
          <p:cNvPicPr>
            <a:picLocks noChangeAspect="1"/>
          </p:cNvPicPr>
          <p:nvPr/>
        </p:nvPicPr>
        <p:blipFill>
          <a:blip r:embed="rId2"/>
          <a:stretch>
            <a:fillRect/>
          </a:stretch>
        </p:blipFill>
        <p:spPr>
          <a:xfrm>
            <a:off x="243000" y="324001"/>
            <a:ext cx="1038289" cy="504743"/>
          </a:xfrm>
          <a:prstGeom prst="rect">
            <a:avLst/>
          </a:prstGeom>
        </p:spPr>
      </p:pic>
    </p:spTree>
    <p:extLst>
      <p:ext uri="{BB962C8B-B14F-4D97-AF65-F5344CB8AC3E}">
        <p14:creationId xmlns:p14="http://schemas.microsoft.com/office/powerpoint/2010/main" val="2476713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el en verticale tekst">
    <p:spTree>
      <p:nvGrpSpPr>
        <p:cNvPr id="1" name=""/>
        <p:cNvGrpSpPr/>
        <p:nvPr/>
      </p:nvGrpSpPr>
      <p:grpSpPr>
        <a:xfrm>
          <a:off x="0" y="0"/>
          <a:ext cx="0" cy="0"/>
          <a:chOff x="0" y="0"/>
          <a:chExt cx="0" cy="0"/>
        </a:xfrm>
      </p:grpSpPr>
      <p:sp>
        <p:nvSpPr>
          <p:cNvPr id="12" name="Rechthoek 11">
            <a:extLst>
              <a:ext uri="{FF2B5EF4-FFF2-40B4-BE49-F238E27FC236}">
                <a16:creationId xmlns:a16="http://schemas.microsoft.com/office/drawing/2014/main" id="{2D64C1C9-6779-4C2B-8929-B830AA9CB137}"/>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3" name="Afbeelding 2">
            <a:extLst>
              <a:ext uri="{FF2B5EF4-FFF2-40B4-BE49-F238E27FC236}">
                <a16:creationId xmlns:a16="http://schemas.microsoft.com/office/drawing/2014/main" id="{AEB84E45-4AEA-4831-9B87-14B3517136B9}"/>
              </a:ext>
            </a:extLst>
          </p:cNvPr>
          <p:cNvPicPr>
            <a:picLocks noChangeAspect="1"/>
          </p:cNvPicPr>
          <p:nvPr/>
        </p:nvPicPr>
        <p:blipFill>
          <a:blip r:embed="rId2"/>
          <a:stretch>
            <a:fillRect/>
          </a:stretch>
        </p:blipFill>
        <p:spPr>
          <a:xfrm>
            <a:off x="243000" y="324000"/>
            <a:ext cx="1038289" cy="504742"/>
          </a:xfrm>
          <a:prstGeom prst="rect">
            <a:avLst/>
          </a:prstGeom>
        </p:spPr>
      </p:pic>
    </p:spTree>
    <p:extLst>
      <p:ext uri="{BB962C8B-B14F-4D97-AF65-F5344CB8AC3E}">
        <p14:creationId xmlns:p14="http://schemas.microsoft.com/office/powerpoint/2010/main" val="630865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Verticale titel en tekst">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9EE0B92A-A73A-4C1F-A960-EBEE0651E7E5}"/>
              </a:ext>
            </a:extLst>
          </p:cNvPr>
          <p:cNvSpPr/>
          <p:nvPr/>
        </p:nvSpPr>
        <p:spPr>
          <a:xfrm>
            <a:off x="0" y="0"/>
            <a:ext cx="9144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3" name="Afbeelding 2">
            <a:extLst>
              <a:ext uri="{FF2B5EF4-FFF2-40B4-BE49-F238E27FC236}">
                <a16:creationId xmlns:a16="http://schemas.microsoft.com/office/drawing/2014/main" id="{EC08955C-C1E9-4B08-A66E-790BD8E5EB55}"/>
              </a:ext>
            </a:extLst>
          </p:cNvPr>
          <p:cNvPicPr>
            <a:picLocks noChangeAspect="1"/>
          </p:cNvPicPr>
          <p:nvPr/>
        </p:nvPicPr>
        <p:blipFill>
          <a:blip r:embed="rId2"/>
          <a:stretch>
            <a:fillRect/>
          </a:stretch>
        </p:blipFill>
        <p:spPr>
          <a:xfrm>
            <a:off x="243000" y="324001"/>
            <a:ext cx="1038289" cy="504743"/>
          </a:xfrm>
          <a:prstGeom prst="rect">
            <a:avLst/>
          </a:prstGeom>
        </p:spPr>
      </p:pic>
    </p:spTree>
    <p:extLst>
      <p:ext uri="{BB962C8B-B14F-4D97-AF65-F5344CB8AC3E}">
        <p14:creationId xmlns:p14="http://schemas.microsoft.com/office/powerpoint/2010/main" val="1807946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nchor="b"/>
          <a:lstStyle>
            <a:lvl1pPr algn="ctr">
              <a:defRPr sz="4500"/>
            </a:lvl1pPr>
          </a:lstStyle>
          <a:p>
            <a:r>
              <a:rPr lang="nl-NL" smtClean="0"/>
              <a:t>Klik om de stijl te bewerken</a:t>
            </a:r>
            <a:endParaRPr lang="nl-NL"/>
          </a:p>
        </p:txBody>
      </p:sp>
      <p:sp>
        <p:nvSpPr>
          <p:cNvPr id="3" name="Ondertitel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smtClean="0"/>
              <a:t>Klik om de ondertitelstijl van het model te bewerken</a:t>
            </a:r>
            <a:endParaRPr lang="nl-NL"/>
          </a:p>
        </p:txBody>
      </p:sp>
      <p:sp>
        <p:nvSpPr>
          <p:cNvPr id="4" name="Tijdelijke aanduiding voor datum 3"/>
          <p:cNvSpPr>
            <a:spLocks noGrp="1"/>
          </p:cNvSpPr>
          <p:nvPr>
            <p:ph type="dt" sz="half" idx="10"/>
          </p:nvPr>
        </p:nvSpPr>
        <p:spPr/>
        <p:txBody>
          <a:bodyPr/>
          <a:lstStyle/>
          <a:p>
            <a:fld id="{6F9A0677-EEFE-4572-8A7C-A0B4CCBFCBAA}" type="datetimeFigureOut">
              <a:rPr lang="nl-NL" smtClean="0"/>
              <a:t>11-2-2020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4FB07A3-F403-4D0D-9F71-ACE4778C1CD7}" type="slidenum">
              <a:rPr lang="en-US" smtClean="0"/>
              <a:t>‹#›</a:t>
            </a:fld>
            <a:endParaRPr lang="en-US"/>
          </a:p>
        </p:txBody>
      </p:sp>
    </p:spTree>
    <p:extLst>
      <p:ext uri="{BB962C8B-B14F-4D97-AF65-F5344CB8AC3E}">
        <p14:creationId xmlns:p14="http://schemas.microsoft.com/office/powerpoint/2010/main" val="3979014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3" name="Tijdelijke aanduiding voor inhoud 2"/>
          <p:cNvSpPr>
            <a:spLocks noGrp="1"/>
          </p:cNvSpPr>
          <p:nvPr>
            <p:ph idx="1"/>
          </p:nvPr>
        </p:nvSpPr>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datum 3"/>
          <p:cNvSpPr>
            <a:spLocks noGrp="1"/>
          </p:cNvSpPr>
          <p:nvPr>
            <p:ph type="dt" sz="half" idx="10"/>
          </p:nvPr>
        </p:nvSpPr>
        <p:spPr>
          <a:xfrm>
            <a:off x="457200" y="6356352"/>
            <a:ext cx="2133600" cy="365125"/>
          </a:xfrm>
          <a:prstGeom prst="rect">
            <a:avLst/>
          </a:prstGeom>
        </p:spPr>
        <p:txBody>
          <a:bodyPr/>
          <a:lstStyle/>
          <a:p>
            <a:pPr>
              <a:defRPr/>
            </a:pPr>
            <a:fld id="{2B9A778C-FA3C-4330-9B80-A0399D701AB6}" type="datetime1">
              <a:rPr lang="en-US" smtClean="0"/>
              <a:pPr>
                <a:defRPr/>
              </a:pPr>
              <a:t>2/11/2020</a:t>
            </a:fld>
            <a:endParaRPr lang="en-US"/>
          </a:p>
        </p:txBody>
      </p:sp>
      <p:sp>
        <p:nvSpPr>
          <p:cNvPr id="5" name="Tijdelijke aanduiding voor voettekst 4"/>
          <p:cNvSpPr>
            <a:spLocks noGrp="1"/>
          </p:cNvSpPr>
          <p:nvPr>
            <p:ph type="ftr" sz="quarter" idx="11"/>
          </p:nvPr>
        </p:nvSpPr>
        <p:spPr>
          <a:xfrm>
            <a:off x="3124200" y="6356352"/>
            <a:ext cx="2895600" cy="365125"/>
          </a:xfrm>
          <a:prstGeom prst="rect">
            <a:avLst/>
          </a:prstGeom>
        </p:spPr>
        <p:txBody>
          <a:bodyPr/>
          <a:lstStyle/>
          <a:p>
            <a:pPr>
              <a:defRPr/>
            </a:pPr>
            <a:endParaRPr lang="en-US"/>
          </a:p>
        </p:txBody>
      </p:sp>
      <p:sp>
        <p:nvSpPr>
          <p:cNvPr id="7" name="Tijdelijke aanduiding voor dianummer 5"/>
          <p:cNvSpPr>
            <a:spLocks noGrp="1"/>
          </p:cNvSpPr>
          <p:nvPr>
            <p:ph type="sldNum" sz="quarter" idx="12"/>
          </p:nvPr>
        </p:nvSpPr>
        <p:spPr>
          <a:xfrm>
            <a:off x="8028384" y="6356352"/>
            <a:ext cx="658416" cy="365125"/>
          </a:xfrm>
          <a:prstGeom prst="rect">
            <a:avLst/>
          </a:prstGeom>
        </p:spPr>
        <p:txBody>
          <a:bodyPr/>
          <a:lstStyle/>
          <a:p>
            <a:fld id="{64FB07A3-F403-4D0D-9F71-ACE4778C1CD7}" type="slidenum">
              <a:rPr lang="en-US" smtClean="0"/>
              <a:t>‹#›</a:t>
            </a:fld>
            <a:endParaRPr lang="en-US"/>
          </a:p>
        </p:txBody>
      </p:sp>
    </p:spTree>
    <p:extLst>
      <p:ext uri="{BB962C8B-B14F-4D97-AF65-F5344CB8AC3E}">
        <p14:creationId xmlns:p14="http://schemas.microsoft.com/office/powerpoint/2010/main" val="345581723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7B1E01E7-48D6-40A1-B2AC-0BE7B982918E}"/>
              </a:ext>
            </a:extLst>
          </p:cNvPr>
          <p:cNvSpPr/>
          <p:nvPr/>
        </p:nvSpPr>
        <p:spPr>
          <a:xfrm>
            <a:off x="5" y="0"/>
            <a:ext cx="6103084"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9" name="Tijdelijke aanduiding voor inhoud 8">
            <a:extLst>
              <a:ext uri="{FF2B5EF4-FFF2-40B4-BE49-F238E27FC236}">
                <a16:creationId xmlns:a16="http://schemas.microsoft.com/office/drawing/2014/main" id="{3C9A01A2-4DCB-4FDC-8D81-7D09D89C545F}"/>
              </a:ext>
            </a:extLst>
          </p:cNvPr>
          <p:cNvSpPr>
            <a:spLocks noGrp="1"/>
          </p:cNvSpPr>
          <p:nvPr>
            <p:ph sz="quarter" idx="10"/>
          </p:nvPr>
        </p:nvSpPr>
        <p:spPr>
          <a:xfrm>
            <a:off x="6103089" y="0"/>
            <a:ext cx="3040912" cy="6858000"/>
          </a:xfrm>
          <a:solidFill>
            <a:schemeClr val="bg1"/>
          </a:solidFill>
        </p:spPr>
        <p:txBody>
          <a:bodyPr lIns="360000" tIns="792000">
            <a:normAutofit/>
          </a:bodyPr>
          <a:lstStyle>
            <a:lvl1pPr>
              <a:defRPr sz="1200"/>
            </a:lvl1pPr>
          </a:lstStyle>
          <a:p>
            <a:pPr lvl="0"/>
            <a:r>
              <a:rPr lang="nl-NL" smtClean="0"/>
              <a:t>Tekststijl van het model bewerken</a:t>
            </a:r>
          </a:p>
        </p:txBody>
      </p:sp>
      <p:sp>
        <p:nvSpPr>
          <p:cNvPr id="2" name="Titel 1">
            <a:extLst>
              <a:ext uri="{FF2B5EF4-FFF2-40B4-BE49-F238E27FC236}">
                <a16:creationId xmlns:a16="http://schemas.microsoft.com/office/drawing/2014/main" id="{3C7E7368-D515-4D42-B8E1-977B351AB0D7}"/>
              </a:ext>
            </a:extLst>
          </p:cNvPr>
          <p:cNvSpPr>
            <a:spLocks noGrp="1"/>
          </p:cNvSpPr>
          <p:nvPr>
            <p:ph type="ctrTitle"/>
          </p:nvPr>
        </p:nvSpPr>
        <p:spPr>
          <a:xfrm>
            <a:off x="308345" y="1796145"/>
            <a:ext cx="5433237" cy="3456341"/>
          </a:xfrm>
        </p:spPr>
        <p:txBody>
          <a:bodyPr anchor="t" anchorCtr="0"/>
          <a:lstStyle>
            <a:lvl1pPr algn="l">
              <a:defRPr sz="4500">
                <a:solidFill>
                  <a:schemeClr val="bg1"/>
                </a:solidFill>
              </a:defRPr>
            </a:lvl1pPr>
          </a:lstStyle>
          <a:p>
            <a:r>
              <a:rPr lang="nl-NL" smtClean="0"/>
              <a:t>Klik om de stijl te bewerken</a:t>
            </a:r>
            <a:endParaRPr lang="nl-NL" dirty="0"/>
          </a:p>
        </p:txBody>
      </p:sp>
      <p:sp>
        <p:nvSpPr>
          <p:cNvPr id="3" name="Ondertitel 2">
            <a:extLst>
              <a:ext uri="{FF2B5EF4-FFF2-40B4-BE49-F238E27FC236}">
                <a16:creationId xmlns:a16="http://schemas.microsoft.com/office/drawing/2014/main" id="{5C86E2FA-4FEA-40D1-B8DA-4B1D5A0D93DB}"/>
              </a:ext>
            </a:extLst>
          </p:cNvPr>
          <p:cNvSpPr>
            <a:spLocks noGrp="1"/>
          </p:cNvSpPr>
          <p:nvPr>
            <p:ph type="subTitle" idx="1"/>
          </p:nvPr>
        </p:nvSpPr>
        <p:spPr>
          <a:xfrm>
            <a:off x="308344" y="792002"/>
            <a:ext cx="5433237" cy="733647"/>
          </a:xfrm>
        </p:spPr>
        <p:txBody>
          <a:bodyPr>
            <a:normAutofit/>
          </a:bodyPr>
          <a:lstStyle>
            <a:lvl1pPr marL="0" indent="0" algn="l">
              <a:buNone/>
              <a:defRPr sz="16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smtClean="0"/>
              <a:t>Klik om de ondertitelstijl van het model te bewerken</a:t>
            </a:r>
            <a:endParaRPr lang="nl-NL" dirty="0"/>
          </a:p>
        </p:txBody>
      </p:sp>
      <p:pic>
        <p:nvPicPr>
          <p:cNvPr id="15" name="Afbeelding 14">
            <a:extLst>
              <a:ext uri="{FF2B5EF4-FFF2-40B4-BE49-F238E27FC236}">
                <a16:creationId xmlns:a16="http://schemas.microsoft.com/office/drawing/2014/main" id="{212C8C25-4EA4-4564-85BA-7501FDF55930}"/>
              </a:ext>
            </a:extLst>
          </p:cNvPr>
          <p:cNvPicPr>
            <a:picLocks noChangeAspect="1"/>
          </p:cNvPicPr>
          <p:nvPr/>
        </p:nvPicPr>
        <p:blipFill>
          <a:blip r:embed="rId2"/>
          <a:stretch>
            <a:fillRect/>
          </a:stretch>
        </p:blipFill>
        <p:spPr>
          <a:xfrm>
            <a:off x="0" y="5182286"/>
            <a:ext cx="2501148" cy="1675714"/>
          </a:xfrm>
          <a:prstGeom prst="rect">
            <a:avLst/>
          </a:prstGeom>
        </p:spPr>
      </p:pic>
    </p:spTree>
    <p:extLst>
      <p:ext uri="{BB962C8B-B14F-4D97-AF65-F5344CB8AC3E}">
        <p14:creationId xmlns:p14="http://schemas.microsoft.com/office/powerpoint/2010/main" val="32145483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9800953-537F-479C-A9FE-2E8F626BACCD}"/>
              </a:ext>
            </a:extLst>
          </p:cNvPr>
          <p:cNvSpPr>
            <a:spLocks noGrp="1"/>
          </p:cNvSpPr>
          <p:nvPr>
            <p:ph idx="1" hasCustomPrompt="1"/>
          </p:nvPr>
        </p:nvSpPr>
        <p:spPr>
          <a:xfrm>
            <a:off x="3030280" y="0"/>
            <a:ext cx="6113721" cy="6858000"/>
          </a:xfrm>
          <a:solidFill>
            <a:schemeClr val="bg1"/>
          </a:solidFill>
        </p:spPr>
        <p:txBody>
          <a:bodyPr lIns="432000" tIns="792000"/>
          <a:lstStyle>
            <a:lvl1pPr>
              <a:defRPr sz="1200"/>
            </a:lvl1pPr>
          </a:lstStyle>
          <a:p>
            <a:pPr lvl="0"/>
            <a:r>
              <a:rPr lang="nl-NL" dirty="0"/>
              <a:t>Klik om stijl te bewerken</a:t>
            </a:r>
          </a:p>
        </p:txBody>
      </p:sp>
      <p:sp>
        <p:nvSpPr>
          <p:cNvPr id="2" name="Titel 1">
            <a:extLst>
              <a:ext uri="{FF2B5EF4-FFF2-40B4-BE49-F238E27FC236}">
                <a16:creationId xmlns:a16="http://schemas.microsoft.com/office/drawing/2014/main" id="{FEF2DBF4-41D5-44FE-80A0-4858618714B5}"/>
              </a:ext>
            </a:extLst>
          </p:cNvPr>
          <p:cNvSpPr>
            <a:spLocks noGrp="1"/>
          </p:cNvSpPr>
          <p:nvPr>
            <p:ph type="title"/>
          </p:nvPr>
        </p:nvSpPr>
        <p:spPr>
          <a:xfrm>
            <a:off x="243000" y="792000"/>
            <a:ext cx="2452575" cy="1301860"/>
          </a:xfrm>
        </p:spPr>
        <p:txBody>
          <a:bodyPr anchor="t" anchorCtr="0"/>
          <a:lstStyle>
            <a:lvl1pPr>
              <a:defRPr sz="1800">
                <a:solidFill>
                  <a:schemeClr val="bg1"/>
                </a:solidFill>
              </a:defRPr>
            </a:lvl1pPr>
          </a:lstStyle>
          <a:p>
            <a:r>
              <a:rPr lang="nl-NL" smtClean="0"/>
              <a:t>Klik om de stijl te bewerken</a:t>
            </a:r>
            <a:endParaRPr lang="nl-NL" dirty="0"/>
          </a:p>
        </p:txBody>
      </p:sp>
      <p:sp>
        <p:nvSpPr>
          <p:cNvPr id="7" name="Tijdelijke aanduiding voor tekst 6">
            <a:extLst>
              <a:ext uri="{FF2B5EF4-FFF2-40B4-BE49-F238E27FC236}">
                <a16:creationId xmlns:a16="http://schemas.microsoft.com/office/drawing/2014/main" id="{98EC8A20-6983-4311-9ACB-A2CEE97541E4}"/>
              </a:ext>
            </a:extLst>
          </p:cNvPr>
          <p:cNvSpPr>
            <a:spLocks noGrp="1"/>
          </p:cNvSpPr>
          <p:nvPr>
            <p:ph type="body" sz="quarter" idx="10"/>
          </p:nvPr>
        </p:nvSpPr>
        <p:spPr>
          <a:xfrm>
            <a:off x="243000" y="2073276"/>
            <a:ext cx="2452575" cy="3118157"/>
          </a:xfrm>
        </p:spPr>
        <p:txBody>
          <a:bodyPr>
            <a:normAutofit/>
          </a:bodyPr>
          <a:lstStyle>
            <a:lvl1pPr>
              <a:defRPr sz="1200"/>
            </a:lvl1pPr>
            <a:lvl2pPr>
              <a:defRPr sz="1200"/>
            </a:lvl2pPr>
            <a:lvl3pPr>
              <a:defRPr sz="1200"/>
            </a:lvl3pPr>
            <a:lvl4pPr>
              <a:defRPr sz="1200"/>
            </a:lvl4pPr>
            <a:lvl5pPr>
              <a:defRPr sz="1200"/>
            </a:lvl5pPr>
          </a:lstStyle>
          <a:p>
            <a:pPr lvl="0"/>
            <a:r>
              <a:rPr lang="nl-NL" smtClean="0"/>
              <a:t>Tekststijl van het model bewerken</a:t>
            </a:r>
          </a:p>
        </p:txBody>
      </p:sp>
    </p:spTree>
    <p:extLst>
      <p:ext uri="{BB962C8B-B14F-4D97-AF65-F5344CB8AC3E}">
        <p14:creationId xmlns:p14="http://schemas.microsoft.com/office/powerpoint/2010/main" val="4381707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A2F99AB-32A0-423C-977A-DB29AAAED147}"/>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p>
        </p:txBody>
      </p:sp>
      <p:pic>
        <p:nvPicPr>
          <p:cNvPr id="14" name="Afbeelding 13">
            <a:extLst>
              <a:ext uri="{FF2B5EF4-FFF2-40B4-BE49-F238E27FC236}">
                <a16:creationId xmlns:a16="http://schemas.microsoft.com/office/drawing/2014/main" id="{01AC377B-A65B-441A-A4D3-5A55E9CADBA8}"/>
              </a:ext>
            </a:extLst>
          </p:cNvPr>
          <p:cNvPicPr>
            <a:picLocks noChangeAspect="1"/>
          </p:cNvPicPr>
          <p:nvPr/>
        </p:nvPicPr>
        <p:blipFill>
          <a:blip r:embed="rId2"/>
          <a:stretch>
            <a:fillRect/>
          </a:stretch>
        </p:blipFill>
        <p:spPr>
          <a:xfrm>
            <a:off x="135000" y="5760001"/>
            <a:ext cx="1473292" cy="987073"/>
          </a:xfrm>
          <a:prstGeom prst="rect">
            <a:avLst/>
          </a:prstGeom>
        </p:spPr>
      </p:pic>
      <p:sp>
        <p:nvSpPr>
          <p:cNvPr id="2" name="Titel 1">
            <a:extLst>
              <a:ext uri="{FF2B5EF4-FFF2-40B4-BE49-F238E27FC236}">
                <a16:creationId xmlns:a16="http://schemas.microsoft.com/office/drawing/2014/main" id="{0E42DD1E-B604-4CF9-84C0-92B6A216FB84}"/>
              </a:ext>
            </a:extLst>
          </p:cNvPr>
          <p:cNvSpPr>
            <a:spLocks noGrp="1"/>
          </p:cNvSpPr>
          <p:nvPr>
            <p:ph type="title"/>
          </p:nvPr>
        </p:nvSpPr>
        <p:spPr>
          <a:xfrm>
            <a:off x="405000" y="504001"/>
            <a:ext cx="8326800" cy="1435507"/>
          </a:xfrm>
        </p:spPr>
        <p:txBody>
          <a:bodyPr/>
          <a:lstStyle>
            <a:lvl1pPr>
              <a:defRPr>
                <a:solidFill>
                  <a:srgbClr val="009C82"/>
                </a:solidFill>
              </a:defRPr>
            </a:lvl1pPr>
          </a:lstStyle>
          <a:p>
            <a:r>
              <a:rPr lang="nl-NL" smtClean="0"/>
              <a:t>Klik om de stijl te bewerken</a:t>
            </a:r>
            <a:endParaRPr lang="nl-NL" dirty="0"/>
          </a:p>
        </p:txBody>
      </p:sp>
      <p:sp>
        <p:nvSpPr>
          <p:cNvPr id="4" name="Tijdelijke aanduiding voor tekst 3">
            <a:extLst>
              <a:ext uri="{FF2B5EF4-FFF2-40B4-BE49-F238E27FC236}">
                <a16:creationId xmlns:a16="http://schemas.microsoft.com/office/drawing/2014/main" id="{8051B81A-12E4-442C-915C-9197F9F2232D}"/>
              </a:ext>
            </a:extLst>
          </p:cNvPr>
          <p:cNvSpPr>
            <a:spLocks noGrp="1"/>
          </p:cNvSpPr>
          <p:nvPr>
            <p:ph type="body" sz="quarter" idx="10"/>
          </p:nvPr>
        </p:nvSpPr>
        <p:spPr>
          <a:xfrm>
            <a:off x="405000" y="2520000"/>
            <a:ext cx="8310600" cy="3063600"/>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4645672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3DB79D8F-AE8E-4A30-96E9-94F7431F2CDE}"/>
              </a:ext>
            </a:extLst>
          </p:cNvPr>
          <p:cNvSpPr/>
          <p:nvPr/>
        </p:nvSpPr>
        <p:spPr>
          <a:xfrm>
            <a:off x="0" y="0"/>
            <a:ext cx="9144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p>
        </p:txBody>
      </p:sp>
      <p:pic>
        <p:nvPicPr>
          <p:cNvPr id="13" name="Afbeelding 12">
            <a:extLst>
              <a:ext uri="{FF2B5EF4-FFF2-40B4-BE49-F238E27FC236}">
                <a16:creationId xmlns:a16="http://schemas.microsoft.com/office/drawing/2014/main" id="{CF7A5EF7-F88C-4DCB-9C39-9F8D0C84435F}"/>
              </a:ext>
            </a:extLst>
          </p:cNvPr>
          <p:cNvPicPr>
            <a:picLocks noChangeAspect="1"/>
          </p:cNvPicPr>
          <p:nvPr/>
        </p:nvPicPr>
        <p:blipFill>
          <a:blip r:embed="rId2"/>
          <a:stretch>
            <a:fillRect/>
          </a:stretch>
        </p:blipFill>
        <p:spPr>
          <a:xfrm>
            <a:off x="135001" y="5760000"/>
            <a:ext cx="1473290" cy="987072"/>
          </a:xfrm>
          <a:prstGeom prst="rect">
            <a:avLst/>
          </a:prstGeom>
        </p:spPr>
      </p:pic>
      <p:sp>
        <p:nvSpPr>
          <p:cNvPr id="2" name="Titel 1">
            <a:extLst>
              <a:ext uri="{FF2B5EF4-FFF2-40B4-BE49-F238E27FC236}">
                <a16:creationId xmlns:a16="http://schemas.microsoft.com/office/drawing/2014/main" id="{033868CC-6BE0-4AB2-A67B-5298DEB5AC4C}"/>
              </a:ext>
            </a:extLst>
          </p:cNvPr>
          <p:cNvSpPr>
            <a:spLocks noGrp="1"/>
          </p:cNvSpPr>
          <p:nvPr>
            <p:ph type="title"/>
          </p:nvPr>
        </p:nvSpPr>
        <p:spPr>
          <a:xfrm>
            <a:off x="405000" y="540000"/>
            <a:ext cx="8356500" cy="1436400"/>
          </a:xfrm>
        </p:spPr>
        <p:txBody>
          <a:bodyPr lIns="540000" anchor="ctr" anchorCtr="0"/>
          <a:lstStyle>
            <a:lvl1pPr>
              <a:defRPr>
                <a:solidFill>
                  <a:schemeClr val="bg1"/>
                </a:solidFill>
              </a:defRPr>
            </a:lvl1pPr>
          </a:lstStyle>
          <a:p>
            <a:r>
              <a:rPr lang="nl-NL" smtClean="0"/>
              <a:t>Klik om de stijl te bewerken</a:t>
            </a:r>
            <a:endParaRPr lang="nl-NL" dirty="0"/>
          </a:p>
        </p:txBody>
      </p:sp>
      <p:sp>
        <p:nvSpPr>
          <p:cNvPr id="6" name="Tijdelijke aanduiding voor tekst 5">
            <a:extLst>
              <a:ext uri="{FF2B5EF4-FFF2-40B4-BE49-F238E27FC236}">
                <a16:creationId xmlns:a16="http://schemas.microsoft.com/office/drawing/2014/main" id="{422044AC-C9DC-4068-9615-DF28008338EF}"/>
              </a:ext>
            </a:extLst>
          </p:cNvPr>
          <p:cNvSpPr>
            <a:spLocks noGrp="1"/>
          </p:cNvSpPr>
          <p:nvPr>
            <p:ph type="body" sz="quarter" idx="10"/>
          </p:nvPr>
        </p:nvSpPr>
        <p:spPr>
          <a:xfrm>
            <a:off x="405000" y="2520000"/>
            <a:ext cx="8356500" cy="315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Tree>
    <p:extLst>
      <p:ext uri="{BB962C8B-B14F-4D97-AF65-F5344CB8AC3E}">
        <p14:creationId xmlns:p14="http://schemas.microsoft.com/office/powerpoint/2010/main" val="4201627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Vergelijking">
    <p:bg>
      <p:bgPr>
        <a:solidFill>
          <a:schemeClr val="bg1"/>
        </a:solidFill>
        <a:effectLst/>
      </p:bgPr>
    </p:bg>
    <p:spTree>
      <p:nvGrpSpPr>
        <p:cNvPr id="1" name=""/>
        <p:cNvGrpSpPr/>
        <p:nvPr/>
      </p:nvGrpSpPr>
      <p:grpSpPr>
        <a:xfrm>
          <a:off x="0" y="0"/>
          <a:ext cx="0" cy="0"/>
          <a:chOff x="0" y="0"/>
          <a:chExt cx="0" cy="0"/>
        </a:xfrm>
      </p:grpSpPr>
      <p:sp>
        <p:nvSpPr>
          <p:cNvPr id="14" name="Rechthoek 13">
            <a:extLst>
              <a:ext uri="{FF2B5EF4-FFF2-40B4-BE49-F238E27FC236}">
                <a16:creationId xmlns:a16="http://schemas.microsoft.com/office/drawing/2014/main" id="{F23B92BB-44D8-46B6-BDA8-521E79490E07}"/>
              </a:ext>
            </a:extLst>
          </p:cNvPr>
          <p:cNvSpPr/>
          <p:nvPr/>
        </p:nvSpPr>
        <p:spPr>
          <a:xfrm>
            <a:off x="-15249" y="0"/>
            <a:ext cx="304598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13" name="Rechthoek 12">
            <a:extLst>
              <a:ext uri="{FF2B5EF4-FFF2-40B4-BE49-F238E27FC236}">
                <a16:creationId xmlns:a16="http://schemas.microsoft.com/office/drawing/2014/main" id="{2D6DC362-A895-44B7-80D2-E78CBF1263FC}"/>
              </a:ext>
            </a:extLst>
          </p:cNvPr>
          <p:cNvSpPr/>
          <p:nvPr/>
        </p:nvSpPr>
        <p:spPr>
          <a:xfrm>
            <a:off x="3045984" y="0"/>
            <a:ext cx="6098016"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2" name="Titel 1">
            <a:extLst>
              <a:ext uri="{FF2B5EF4-FFF2-40B4-BE49-F238E27FC236}">
                <a16:creationId xmlns:a16="http://schemas.microsoft.com/office/drawing/2014/main" id="{01A6F622-BCE1-4329-92E3-2A18615AACE3}"/>
              </a:ext>
            </a:extLst>
          </p:cNvPr>
          <p:cNvSpPr>
            <a:spLocks noGrp="1"/>
          </p:cNvSpPr>
          <p:nvPr>
            <p:ph type="title"/>
          </p:nvPr>
        </p:nvSpPr>
        <p:spPr>
          <a:xfrm>
            <a:off x="-30498" y="0"/>
            <a:ext cx="3076483" cy="6858000"/>
          </a:xfrm>
          <a:noFill/>
        </p:spPr>
        <p:txBody>
          <a:bodyPr lIns="360000" tIns="792000" rIns="324000" bIns="720000" anchor="t" anchorCtr="0"/>
          <a:lstStyle>
            <a:lvl1pPr>
              <a:defRPr sz="2250"/>
            </a:lvl1pPr>
          </a:lstStyle>
          <a:p>
            <a:r>
              <a:rPr lang="nl-NL" smtClean="0"/>
              <a:t>Klik om de stijl te bewerken</a:t>
            </a:r>
            <a:endParaRPr lang="nl-NL" dirty="0"/>
          </a:p>
        </p:txBody>
      </p:sp>
      <p:sp>
        <p:nvSpPr>
          <p:cNvPr id="3" name="Tijdelijke aanduiding voor tekst 2">
            <a:extLst>
              <a:ext uri="{FF2B5EF4-FFF2-40B4-BE49-F238E27FC236}">
                <a16:creationId xmlns:a16="http://schemas.microsoft.com/office/drawing/2014/main" id="{A8B08D5F-DC48-4007-B3E4-76BA25C21676}"/>
              </a:ext>
            </a:extLst>
          </p:cNvPr>
          <p:cNvSpPr>
            <a:spLocks noGrp="1"/>
          </p:cNvSpPr>
          <p:nvPr>
            <p:ph type="body" idx="1"/>
          </p:nvPr>
        </p:nvSpPr>
        <p:spPr>
          <a:xfrm>
            <a:off x="3780001" y="792000"/>
            <a:ext cx="4671211" cy="823912"/>
          </a:xfrm>
        </p:spPr>
        <p:txBody>
          <a:bodyPr anchor="b">
            <a:noAutofit/>
          </a:bodyPr>
          <a:lstStyle>
            <a:lvl1pPr marL="0" indent="0">
              <a:buNone/>
              <a:defRPr sz="225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smtClean="0"/>
              <a:t>Tekststijl van het model bewerken</a:t>
            </a:r>
          </a:p>
        </p:txBody>
      </p:sp>
      <p:sp>
        <p:nvSpPr>
          <p:cNvPr id="6" name="Tijdelijke aanduiding voor inhoud 5">
            <a:extLst>
              <a:ext uri="{FF2B5EF4-FFF2-40B4-BE49-F238E27FC236}">
                <a16:creationId xmlns:a16="http://schemas.microsoft.com/office/drawing/2014/main" id="{B272948D-E268-4603-88B2-2B415D950BF4}"/>
              </a:ext>
            </a:extLst>
          </p:cNvPr>
          <p:cNvSpPr>
            <a:spLocks noGrp="1"/>
          </p:cNvSpPr>
          <p:nvPr>
            <p:ph sz="quarter" idx="4"/>
          </p:nvPr>
        </p:nvSpPr>
        <p:spPr>
          <a:xfrm>
            <a:off x="3823215" y="1992086"/>
            <a:ext cx="4671211" cy="3767914"/>
          </a:xfrm>
        </p:spPr>
        <p:txBody>
          <a:bodyPr/>
          <a:lstStyle>
            <a:lvl1pPr marL="0" indent="0" algn="l">
              <a:buFont typeface="Arial" panose="020B0604020202020204" pitchFamily="34" charset="0"/>
              <a:buNone/>
              <a:defRPr>
                <a:solidFill>
                  <a:schemeClr val="bg1"/>
                </a:solidFill>
              </a:defRPr>
            </a:lvl1pPr>
            <a:lvl2pPr marL="342900" indent="0" algn="l">
              <a:buFont typeface="Arial" panose="020B0604020202020204" pitchFamily="34" charset="0"/>
              <a:buNone/>
              <a:defRPr>
                <a:solidFill>
                  <a:schemeClr val="bg1"/>
                </a:solidFill>
              </a:defRPr>
            </a:lvl2pPr>
            <a:lvl3pPr marL="685800" indent="0" algn="l">
              <a:buFont typeface="Arial" panose="020B0604020202020204" pitchFamily="34" charset="0"/>
              <a:buNone/>
              <a:defRPr>
                <a:solidFill>
                  <a:schemeClr val="bg1"/>
                </a:solidFill>
              </a:defRPr>
            </a:lvl3pPr>
            <a:lvl4pPr marL="1028700" indent="0" algn="l">
              <a:buFont typeface="Arial" panose="020B0604020202020204" pitchFamily="34" charset="0"/>
              <a:buNone/>
              <a:defRPr>
                <a:solidFill>
                  <a:schemeClr val="bg1"/>
                </a:solidFill>
              </a:defRPr>
            </a:lvl4pPr>
            <a:lvl5pPr marL="1371600" indent="0" algn="l">
              <a:buFont typeface="Arial" panose="020B0604020202020204" pitchFamily="34" charset="0"/>
              <a:buNone/>
              <a:defRPr>
                <a:solidFill>
                  <a:schemeClr val="bg1"/>
                </a:solidFill>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pic>
        <p:nvPicPr>
          <p:cNvPr id="10" name="Afbeelding 9">
            <a:extLst>
              <a:ext uri="{FF2B5EF4-FFF2-40B4-BE49-F238E27FC236}">
                <a16:creationId xmlns:a16="http://schemas.microsoft.com/office/drawing/2014/main" id="{FD73E675-FD77-4D0B-9FD8-BA09CC9CA0A0}"/>
              </a:ext>
            </a:extLst>
          </p:cNvPr>
          <p:cNvPicPr>
            <a:picLocks noChangeAspect="1"/>
          </p:cNvPicPr>
          <p:nvPr/>
        </p:nvPicPr>
        <p:blipFill>
          <a:blip r:embed="rId2"/>
          <a:stretch>
            <a:fillRect/>
          </a:stretch>
        </p:blipFill>
        <p:spPr>
          <a:xfrm>
            <a:off x="135000" y="5760001"/>
            <a:ext cx="1473292" cy="987073"/>
          </a:xfrm>
          <a:prstGeom prst="rect">
            <a:avLst/>
          </a:prstGeom>
        </p:spPr>
      </p:pic>
    </p:spTree>
    <p:extLst>
      <p:ext uri="{BB962C8B-B14F-4D97-AF65-F5344CB8AC3E}">
        <p14:creationId xmlns:p14="http://schemas.microsoft.com/office/powerpoint/2010/main" val="40737767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Leeg">
    <p:spTree>
      <p:nvGrpSpPr>
        <p:cNvPr id="1" name=""/>
        <p:cNvGrpSpPr/>
        <p:nvPr/>
      </p:nvGrpSpPr>
      <p:grpSpPr>
        <a:xfrm>
          <a:off x="0" y="0"/>
          <a:ext cx="0" cy="0"/>
          <a:chOff x="0" y="0"/>
          <a:chExt cx="0" cy="0"/>
        </a:xfrm>
      </p:grpSpPr>
      <p:sp>
        <p:nvSpPr>
          <p:cNvPr id="14" name="Rechthoek 13">
            <a:extLst>
              <a:ext uri="{FF2B5EF4-FFF2-40B4-BE49-F238E27FC236}">
                <a16:creationId xmlns:a16="http://schemas.microsoft.com/office/drawing/2014/main" id="{05889135-4F9D-431D-93FA-F18A2E0B61A4}"/>
              </a:ext>
            </a:extLst>
          </p:cNvPr>
          <p:cNvSpPr/>
          <p:nvPr/>
        </p:nvSpPr>
        <p:spPr>
          <a:xfrm>
            <a:off x="0" y="0"/>
            <a:ext cx="30607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13" name="Rechthoek 12">
            <a:extLst>
              <a:ext uri="{FF2B5EF4-FFF2-40B4-BE49-F238E27FC236}">
                <a16:creationId xmlns:a16="http://schemas.microsoft.com/office/drawing/2014/main" id="{208A81FD-CC7F-44B7-A3C2-1BA8D56EC811}"/>
              </a:ext>
            </a:extLst>
          </p:cNvPr>
          <p:cNvSpPr/>
          <p:nvPr/>
        </p:nvSpPr>
        <p:spPr>
          <a:xfrm>
            <a:off x="3060700" y="0"/>
            <a:ext cx="60833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9" name="Titel 8">
            <a:extLst>
              <a:ext uri="{FF2B5EF4-FFF2-40B4-BE49-F238E27FC236}">
                <a16:creationId xmlns:a16="http://schemas.microsoft.com/office/drawing/2014/main" id="{C5FD37BF-9F19-45B6-A05D-C37E48EA6A4B}"/>
              </a:ext>
            </a:extLst>
          </p:cNvPr>
          <p:cNvSpPr>
            <a:spLocks noGrp="1"/>
          </p:cNvSpPr>
          <p:nvPr>
            <p:ph type="title"/>
          </p:nvPr>
        </p:nvSpPr>
        <p:spPr>
          <a:xfrm>
            <a:off x="-1" y="-146"/>
            <a:ext cx="3061083" cy="6858000"/>
          </a:xfrm>
          <a:noFill/>
        </p:spPr>
        <p:txBody>
          <a:bodyPr lIns="360000" tIns="792000" rIns="324000" bIns="720000" anchor="t" anchorCtr="0"/>
          <a:lstStyle>
            <a:lvl1pPr>
              <a:defRPr sz="2250"/>
            </a:lvl1pPr>
          </a:lstStyle>
          <a:p>
            <a:r>
              <a:rPr lang="nl-NL" smtClean="0"/>
              <a:t>Klik om de stijl te bewerken</a:t>
            </a:r>
            <a:endParaRPr lang="nl-NL" dirty="0"/>
          </a:p>
        </p:txBody>
      </p:sp>
      <p:sp>
        <p:nvSpPr>
          <p:cNvPr id="12" name="Tijdelijke aanduiding voor inhoud 11">
            <a:extLst>
              <a:ext uri="{FF2B5EF4-FFF2-40B4-BE49-F238E27FC236}">
                <a16:creationId xmlns:a16="http://schemas.microsoft.com/office/drawing/2014/main" id="{294A9EF1-75FD-43E4-AE75-300DEE25DA65}"/>
              </a:ext>
            </a:extLst>
          </p:cNvPr>
          <p:cNvSpPr>
            <a:spLocks noGrp="1"/>
          </p:cNvSpPr>
          <p:nvPr>
            <p:ph sz="quarter" idx="11"/>
          </p:nvPr>
        </p:nvSpPr>
        <p:spPr>
          <a:xfrm>
            <a:off x="3060700" y="0"/>
            <a:ext cx="6083300" cy="6878638"/>
          </a:xfrm>
        </p:spPr>
        <p:txBody>
          <a:bodyPr lIns="360000" tIns="792000" rIns="324000" bIns="720000"/>
          <a:lstStyle>
            <a:lvl1pPr>
              <a:defRPr>
                <a:solidFill>
                  <a:srgbClr val="009C82"/>
                </a:solidFill>
              </a:defRPr>
            </a:lvl1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pic>
        <p:nvPicPr>
          <p:cNvPr id="16" name="Afbeelding 15">
            <a:extLst>
              <a:ext uri="{FF2B5EF4-FFF2-40B4-BE49-F238E27FC236}">
                <a16:creationId xmlns:a16="http://schemas.microsoft.com/office/drawing/2014/main" id="{1762ED42-C67E-4919-B2E8-E30110AFCB93}"/>
              </a:ext>
            </a:extLst>
          </p:cNvPr>
          <p:cNvPicPr>
            <a:picLocks noChangeAspect="1"/>
          </p:cNvPicPr>
          <p:nvPr/>
        </p:nvPicPr>
        <p:blipFill>
          <a:blip r:embed="rId2"/>
          <a:stretch>
            <a:fillRect/>
          </a:stretch>
        </p:blipFill>
        <p:spPr>
          <a:xfrm>
            <a:off x="135001" y="5760000"/>
            <a:ext cx="1473290" cy="987072"/>
          </a:xfrm>
          <a:prstGeom prst="rect">
            <a:avLst/>
          </a:prstGeom>
        </p:spPr>
      </p:pic>
    </p:spTree>
    <p:extLst>
      <p:ext uri="{BB962C8B-B14F-4D97-AF65-F5344CB8AC3E}">
        <p14:creationId xmlns:p14="http://schemas.microsoft.com/office/powerpoint/2010/main" val="8131481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Inhoud met bijschrift">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902D0237-9C24-46F9-989F-B21C10B9B3DC}"/>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3" name="Tijdelijke aanduiding voor inhoud 2">
            <a:extLst>
              <a:ext uri="{FF2B5EF4-FFF2-40B4-BE49-F238E27FC236}">
                <a16:creationId xmlns:a16="http://schemas.microsoft.com/office/drawing/2014/main" id="{ED959F1A-F72D-4CF6-A029-14E0DB166AD6}"/>
              </a:ext>
            </a:extLst>
          </p:cNvPr>
          <p:cNvSpPr>
            <a:spLocks noGrp="1"/>
          </p:cNvSpPr>
          <p:nvPr>
            <p:ph idx="1"/>
          </p:nvPr>
        </p:nvSpPr>
        <p:spPr>
          <a:xfrm>
            <a:off x="1" y="0"/>
            <a:ext cx="6083300" cy="6858000"/>
          </a:xfrm>
          <a:noFill/>
        </p:spPr>
        <p:txBody>
          <a:bodyPr lIns="612000" tIns="1404000" rIns="828000" bIns="720000"/>
          <a:lstStyle>
            <a:lvl1pPr>
              <a:defRPr sz="2400">
                <a:solidFill>
                  <a:srgbClr val="009C82"/>
                </a:solidFill>
              </a:defRPr>
            </a:lvl1pPr>
            <a:lvl2pPr>
              <a:defRPr sz="2100">
                <a:solidFill>
                  <a:schemeClr val="tx1"/>
                </a:solidFill>
              </a:defRPr>
            </a:lvl2pPr>
            <a:lvl3pPr>
              <a:defRPr sz="1800">
                <a:solidFill>
                  <a:schemeClr val="tx1"/>
                </a:solidFill>
              </a:defRPr>
            </a:lvl3pPr>
            <a:lvl4pPr>
              <a:defRPr sz="1500">
                <a:solidFill>
                  <a:schemeClr val="tx1"/>
                </a:solidFill>
              </a:defRPr>
            </a:lvl4pPr>
            <a:lvl5pPr>
              <a:defRPr sz="1500">
                <a:solidFill>
                  <a:schemeClr val="tx1"/>
                </a:solidFill>
              </a:defRPr>
            </a:lvl5pPr>
            <a:lvl6pPr>
              <a:defRPr sz="1500"/>
            </a:lvl6pPr>
            <a:lvl7pPr>
              <a:defRPr sz="1500"/>
            </a:lvl7pPr>
            <a:lvl8pPr>
              <a:defRPr sz="1500"/>
            </a:lvl8pPr>
            <a:lvl9pPr>
              <a:defRPr sz="1500"/>
            </a:lvl9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pic>
        <p:nvPicPr>
          <p:cNvPr id="11" name="Afbeelding 10">
            <a:extLst>
              <a:ext uri="{FF2B5EF4-FFF2-40B4-BE49-F238E27FC236}">
                <a16:creationId xmlns:a16="http://schemas.microsoft.com/office/drawing/2014/main" id="{7D2A9CE5-95E8-458E-9040-B0251FBFAEC9}"/>
              </a:ext>
            </a:extLst>
          </p:cNvPr>
          <p:cNvPicPr>
            <a:picLocks noChangeAspect="1"/>
          </p:cNvPicPr>
          <p:nvPr/>
        </p:nvPicPr>
        <p:blipFill>
          <a:blip r:embed="rId2"/>
          <a:stretch>
            <a:fillRect/>
          </a:stretch>
        </p:blipFill>
        <p:spPr>
          <a:xfrm>
            <a:off x="135000" y="144001"/>
            <a:ext cx="1473292" cy="987073"/>
          </a:xfrm>
          <a:prstGeom prst="rect">
            <a:avLst/>
          </a:prstGeom>
        </p:spPr>
      </p:pic>
      <p:sp>
        <p:nvSpPr>
          <p:cNvPr id="5" name="Rechthoek 4">
            <a:extLst>
              <a:ext uri="{FF2B5EF4-FFF2-40B4-BE49-F238E27FC236}">
                <a16:creationId xmlns:a16="http://schemas.microsoft.com/office/drawing/2014/main" id="{3FFB599D-9511-47E4-8A64-0206C2AAAF47}"/>
              </a:ext>
            </a:extLst>
          </p:cNvPr>
          <p:cNvSpPr/>
          <p:nvPr/>
        </p:nvSpPr>
        <p:spPr>
          <a:xfrm>
            <a:off x="6083301" y="10196"/>
            <a:ext cx="30607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2" name="Titel 1">
            <a:extLst>
              <a:ext uri="{FF2B5EF4-FFF2-40B4-BE49-F238E27FC236}">
                <a16:creationId xmlns:a16="http://schemas.microsoft.com/office/drawing/2014/main" id="{94942CE0-4AC8-4CA7-A53A-36303407B98B}"/>
              </a:ext>
            </a:extLst>
          </p:cNvPr>
          <p:cNvSpPr>
            <a:spLocks noGrp="1"/>
          </p:cNvSpPr>
          <p:nvPr>
            <p:ph type="title"/>
          </p:nvPr>
        </p:nvSpPr>
        <p:spPr>
          <a:xfrm>
            <a:off x="6326100" y="828000"/>
            <a:ext cx="2575800" cy="4320000"/>
          </a:xfrm>
        </p:spPr>
        <p:txBody>
          <a:bodyPr anchor="t" anchorCtr="0"/>
          <a:lstStyle>
            <a:lvl1pPr>
              <a:defRPr sz="2250">
                <a:solidFill>
                  <a:schemeClr val="bg1"/>
                </a:solidFill>
              </a:defRPr>
            </a:lvl1pPr>
          </a:lstStyle>
          <a:p>
            <a:r>
              <a:rPr lang="nl-NL" smtClean="0"/>
              <a:t>Klik om de stijl te bewerken</a:t>
            </a:r>
            <a:endParaRPr lang="nl-NL" dirty="0"/>
          </a:p>
        </p:txBody>
      </p:sp>
    </p:spTree>
    <p:extLst>
      <p:ext uri="{BB962C8B-B14F-4D97-AF65-F5344CB8AC3E}">
        <p14:creationId xmlns:p14="http://schemas.microsoft.com/office/powerpoint/2010/main" val="33929858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Afbeelding met bijschrift">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D56FCA5F-563C-4963-A6C6-ACB86FD6731A}"/>
              </a:ext>
            </a:extLst>
          </p:cNvPr>
          <p:cNvSpPr/>
          <p:nvPr/>
        </p:nvSpPr>
        <p:spPr>
          <a:xfrm>
            <a:off x="0" y="0"/>
            <a:ext cx="6096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2" name="Titel 1">
            <a:extLst>
              <a:ext uri="{FF2B5EF4-FFF2-40B4-BE49-F238E27FC236}">
                <a16:creationId xmlns:a16="http://schemas.microsoft.com/office/drawing/2014/main" id="{8892A113-690F-4A70-A450-6B634995DCCF}"/>
              </a:ext>
            </a:extLst>
          </p:cNvPr>
          <p:cNvSpPr>
            <a:spLocks noGrp="1"/>
          </p:cNvSpPr>
          <p:nvPr>
            <p:ph type="title"/>
          </p:nvPr>
        </p:nvSpPr>
        <p:spPr>
          <a:xfrm>
            <a:off x="0" y="-1"/>
            <a:ext cx="6096000" cy="6857999"/>
          </a:xfrm>
          <a:noFill/>
        </p:spPr>
        <p:txBody>
          <a:bodyPr lIns="612000" tIns="1440000" rIns="828000" bIns="720000" anchor="t" anchorCtr="0"/>
          <a:lstStyle>
            <a:lvl1pPr>
              <a:defRPr sz="2250">
                <a:solidFill>
                  <a:schemeClr val="bg1"/>
                </a:solidFill>
              </a:defRPr>
            </a:lvl1pPr>
          </a:lstStyle>
          <a:p>
            <a:r>
              <a:rPr lang="nl-NL" smtClean="0"/>
              <a:t>Klik om de stijl te bewerken</a:t>
            </a:r>
            <a:endParaRPr lang="nl-NL" dirty="0"/>
          </a:p>
        </p:txBody>
      </p:sp>
      <p:sp>
        <p:nvSpPr>
          <p:cNvPr id="3" name="Tijdelijke aanduiding voor afbeelding 2">
            <a:extLst>
              <a:ext uri="{FF2B5EF4-FFF2-40B4-BE49-F238E27FC236}">
                <a16:creationId xmlns:a16="http://schemas.microsoft.com/office/drawing/2014/main" id="{93351474-BA6D-40FF-AD94-E36000AB4453}"/>
              </a:ext>
            </a:extLst>
          </p:cNvPr>
          <p:cNvSpPr>
            <a:spLocks noGrp="1"/>
          </p:cNvSpPr>
          <p:nvPr>
            <p:ph type="pic" idx="1"/>
          </p:nvPr>
        </p:nvSpPr>
        <p:spPr>
          <a:xfrm>
            <a:off x="6096000" y="-3"/>
            <a:ext cx="3048000" cy="68580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smtClean="0"/>
              <a:t>Klik op het pictogram als u een afbeelding wilt toevoegen</a:t>
            </a:r>
            <a:endParaRPr lang="nl-NL" dirty="0"/>
          </a:p>
        </p:txBody>
      </p:sp>
      <p:pic>
        <p:nvPicPr>
          <p:cNvPr id="9" name="Afbeelding 8">
            <a:extLst>
              <a:ext uri="{FF2B5EF4-FFF2-40B4-BE49-F238E27FC236}">
                <a16:creationId xmlns:a16="http://schemas.microsoft.com/office/drawing/2014/main" id="{2A7CE760-6D02-4D82-B473-AF7356A87B09}"/>
              </a:ext>
            </a:extLst>
          </p:cNvPr>
          <p:cNvPicPr>
            <a:picLocks noChangeAspect="1"/>
          </p:cNvPicPr>
          <p:nvPr/>
        </p:nvPicPr>
        <p:blipFill>
          <a:blip r:embed="rId2"/>
          <a:stretch>
            <a:fillRect/>
          </a:stretch>
        </p:blipFill>
        <p:spPr>
          <a:xfrm>
            <a:off x="135001" y="144000"/>
            <a:ext cx="1473290" cy="987072"/>
          </a:xfrm>
          <a:prstGeom prst="rect">
            <a:avLst/>
          </a:prstGeom>
        </p:spPr>
      </p:pic>
    </p:spTree>
    <p:extLst>
      <p:ext uri="{BB962C8B-B14F-4D97-AF65-F5344CB8AC3E}">
        <p14:creationId xmlns:p14="http://schemas.microsoft.com/office/powerpoint/2010/main" val="40746982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el en verticale tekst">
    <p:spTree>
      <p:nvGrpSpPr>
        <p:cNvPr id="1" name=""/>
        <p:cNvGrpSpPr/>
        <p:nvPr/>
      </p:nvGrpSpPr>
      <p:grpSpPr>
        <a:xfrm>
          <a:off x="0" y="0"/>
          <a:ext cx="0" cy="0"/>
          <a:chOff x="0" y="0"/>
          <a:chExt cx="0" cy="0"/>
        </a:xfrm>
      </p:grpSpPr>
      <p:sp>
        <p:nvSpPr>
          <p:cNvPr id="12" name="Rechthoek 11">
            <a:extLst>
              <a:ext uri="{FF2B5EF4-FFF2-40B4-BE49-F238E27FC236}">
                <a16:creationId xmlns:a16="http://schemas.microsoft.com/office/drawing/2014/main" id="{2D64C1C9-6779-4C2B-8929-B830AA9CB137}"/>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6" name="Afbeelding 5">
            <a:extLst>
              <a:ext uri="{FF2B5EF4-FFF2-40B4-BE49-F238E27FC236}">
                <a16:creationId xmlns:a16="http://schemas.microsoft.com/office/drawing/2014/main" id="{0E352236-2EC3-4042-806B-30EA689CAA7C}"/>
              </a:ext>
            </a:extLst>
          </p:cNvPr>
          <p:cNvPicPr>
            <a:picLocks noChangeAspect="1"/>
          </p:cNvPicPr>
          <p:nvPr/>
        </p:nvPicPr>
        <p:blipFill>
          <a:blip r:embed="rId2"/>
          <a:stretch>
            <a:fillRect/>
          </a:stretch>
        </p:blipFill>
        <p:spPr>
          <a:xfrm>
            <a:off x="135000" y="144001"/>
            <a:ext cx="1473292" cy="987073"/>
          </a:xfrm>
          <a:prstGeom prst="rect">
            <a:avLst/>
          </a:prstGeom>
        </p:spPr>
      </p:pic>
    </p:spTree>
    <p:extLst>
      <p:ext uri="{BB962C8B-B14F-4D97-AF65-F5344CB8AC3E}">
        <p14:creationId xmlns:p14="http://schemas.microsoft.com/office/powerpoint/2010/main" val="16049739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Verticale titel en tekst">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9EE0B92A-A73A-4C1F-A960-EBEE0651E7E5}"/>
              </a:ext>
            </a:extLst>
          </p:cNvPr>
          <p:cNvSpPr/>
          <p:nvPr/>
        </p:nvSpPr>
        <p:spPr>
          <a:xfrm>
            <a:off x="0" y="0"/>
            <a:ext cx="9144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3" name="Afbeelding 2">
            <a:extLst>
              <a:ext uri="{FF2B5EF4-FFF2-40B4-BE49-F238E27FC236}">
                <a16:creationId xmlns:a16="http://schemas.microsoft.com/office/drawing/2014/main" id="{52BFD4EB-258F-4EA7-8341-D8AAACD56A5E}"/>
              </a:ext>
            </a:extLst>
          </p:cNvPr>
          <p:cNvPicPr>
            <a:picLocks noChangeAspect="1"/>
          </p:cNvPicPr>
          <p:nvPr/>
        </p:nvPicPr>
        <p:blipFill>
          <a:blip r:embed="rId2"/>
          <a:stretch>
            <a:fillRect/>
          </a:stretch>
        </p:blipFill>
        <p:spPr>
          <a:xfrm>
            <a:off x="135001" y="144000"/>
            <a:ext cx="1473290" cy="987072"/>
          </a:xfrm>
          <a:prstGeom prst="rect">
            <a:avLst/>
          </a:prstGeom>
        </p:spPr>
      </p:pic>
    </p:spTree>
    <p:extLst>
      <p:ext uri="{BB962C8B-B14F-4D97-AF65-F5344CB8AC3E}">
        <p14:creationId xmlns:p14="http://schemas.microsoft.com/office/powerpoint/2010/main" val="40083340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1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nchor="b"/>
          <a:lstStyle>
            <a:lvl1pPr algn="ctr">
              <a:defRPr sz="4500"/>
            </a:lvl1pPr>
          </a:lstStyle>
          <a:p>
            <a:r>
              <a:rPr lang="nl-NL" smtClean="0"/>
              <a:t>Klik om de stijl te bewerken</a:t>
            </a:r>
            <a:endParaRPr lang="nl-NL"/>
          </a:p>
        </p:txBody>
      </p:sp>
      <p:sp>
        <p:nvSpPr>
          <p:cNvPr id="3" name="Ondertitel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smtClean="0"/>
              <a:t>Klik om de ondertitelstijl van het model te bewerken</a:t>
            </a:r>
            <a:endParaRPr lang="nl-NL"/>
          </a:p>
        </p:txBody>
      </p:sp>
      <p:sp>
        <p:nvSpPr>
          <p:cNvPr id="4" name="Tijdelijke aanduiding voor datum 3"/>
          <p:cNvSpPr>
            <a:spLocks noGrp="1"/>
          </p:cNvSpPr>
          <p:nvPr>
            <p:ph type="dt" sz="half" idx="10"/>
          </p:nvPr>
        </p:nvSpPr>
        <p:spPr/>
        <p:txBody>
          <a:bodyPr/>
          <a:lstStyle/>
          <a:p>
            <a:fld id="{6F9A0677-EEFE-4572-8A7C-A0B4CCBFCBAA}" type="datetimeFigureOut">
              <a:rPr lang="nl-NL" smtClean="0"/>
              <a:t>11-2-2020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14EDBDF4-BB94-42D4-942A-5ECCD38FEB41}" type="slidenum">
              <a:rPr lang="nl-NL" smtClean="0"/>
              <a:t>‹#›</a:t>
            </a:fld>
            <a:endParaRPr lang="nl-NL"/>
          </a:p>
        </p:txBody>
      </p:sp>
    </p:spTree>
    <p:extLst>
      <p:ext uri="{BB962C8B-B14F-4D97-AF65-F5344CB8AC3E}">
        <p14:creationId xmlns:p14="http://schemas.microsoft.com/office/powerpoint/2010/main" val="24714915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3" name="Tijdelijke aanduiding voor inhoud 2"/>
          <p:cNvSpPr>
            <a:spLocks noGrp="1"/>
          </p:cNvSpPr>
          <p:nvPr>
            <p:ph idx="1"/>
          </p:nvPr>
        </p:nvSpPr>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datum 3"/>
          <p:cNvSpPr>
            <a:spLocks noGrp="1"/>
          </p:cNvSpPr>
          <p:nvPr>
            <p:ph type="dt" sz="half" idx="10"/>
          </p:nvPr>
        </p:nvSpPr>
        <p:spPr>
          <a:xfrm>
            <a:off x="457200" y="6356352"/>
            <a:ext cx="2133600" cy="365125"/>
          </a:xfrm>
          <a:prstGeom prst="rect">
            <a:avLst/>
          </a:prstGeom>
        </p:spPr>
        <p:txBody>
          <a:bodyPr/>
          <a:lstStyle/>
          <a:p>
            <a:pPr>
              <a:defRPr/>
            </a:pPr>
            <a:fld id="{2B9A778C-FA3C-4330-9B80-A0399D701AB6}" type="datetime1">
              <a:rPr lang="en-US" smtClean="0"/>
              <a:pPr>
                <a:defRPr/>
              </a:pPr>
              <a:t>2/11/2020</a:t>
            </a:fld>
            <a:endParaRPr lang="en-US"/>
          </a:p>
        </p:txBody>
      </p:sp>
      <p:sp>
        <p:nvSpPr>
          <p:cNvPr id="5" name="Tijdelijke aanduiding voor voettekst 4"/>
          <p:cNvSpPr>
            <a:spLocks noGrp="1"/>
          </p:cNvSpPr>
          <p:nvPr>
            <p:ph type="ftr" sz="quarter" idx="11"/>
          </p:nvPr>
        </p:nvSpPr>
        <p:spPr>
          <a:xfrm>
            <a:off x="3124200" y="6356352"/>
            <a:ext cx="2895600" cy="365125"/>
          </a:xfrm>
          <a:prstGeom prst="rect">
            <a:avLst/>
          </a:prstGeom>
        </p:spPr>
        <p:txBody>
          <a:bodyPr/>
          <a:lstStyle/>
          <a:p>
            <a:pPr>
              <a:defRPr/>
            </a:pPr>
            <a:endParaRPr lang="en-US"/>
          </a:p>
        </p:txBody>
      </p:sp>
      <p:sp>
        <p:nvSpPr>
          <p:cNvPr id="7" name="Tijdelijke aanduiding voor dianummer 5"/>
          <p:cNvSpPr>
            <a:spLocks noGrp="1"/>
          </p:cNvSpPr>
          <p:nvPr>
            <p:ph type="sldNum" sz="quarter" idx="12"/>
          </p:nvPr>
        </p:nvSpPr>
        <p:spPr>
          <a:xfrm>
            <a:off x="8028384" y="6356352"/>
            <a:ext cx="658416" cy="365125"/>
          </a:xfrm>
          <a:prstGeom prst="rect">
            <a:avLst/>
          </a:prstGeom>
        </p:spPr>
        <p:txBody>
          <a:bodyPr/>
          <a:lstStyle/>
          <a:p>
            <a:fld id="{64FB07A3-F403-4D0D-9F71-ACE4778C1CD7}" type="slidenum">
              <a:rPr lang="en-US" smtClean="0"/>
              <a:t>‹#›</a:t>
            </a:fld>
            <a:endParaRPr lang="en-US"/>
          </a:p>
        </p:txBody>
      </p:sp>
    </p:spTree>
    <p:extLst>
      <p:ext uri="{BB962C8B-B14F-4D97-AF65-F5344CB8AC3E}">
        <p14:creationId xmlns:p14="http://schemas.microsoft.com/office/powerpoint/2010/main" val="408462855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4.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35AE316-A033-42C3-91B9-BB69790144E1}"/>
              </a:ext>
            </a:extLst>
          </p:cNvPr>
          <p:cNvSpPr/>
          <p:nvPr/>
        </p:nvSpPr>
        <p:spPr>
          <a:xfrm>
            <a:off x="4" y="0"/>
            <a:ext cx="30456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2" name="Tijdelijke aanduiding voor titel 1">
            <a:extLst>
              <a:ext uri="{FF2B5EF4-FFF2-40B4-BE49-F238E27FC236}">
                <a16:creationId xmlns:a16="http://schemas.microsoft.com/office/drawing/2014/main" id="{F5331E97-3ECC-4AF2-98AB-D57122C85F3A}"/>
              </a:ext>
            </a:extLst>
          </p:cNvPr>
          <p:cNvSpPr>
            <a:spLocks noGrp="1"/>
          </p:cNvSpPr>
          <p:nvPr>
            <p:ph type="title"/>
          </p:nvPr>
        </p:nvSpPr>
        <p:spPr>
          <a:xfrm>
            <a:off x="3519376" y="500285"/>
            <a:ext cx="4995973" cy="1435507"/>
          </a:xfrm>
          <a:prstGeom prst="rect">
            <a:avLst/>
          </a:prstGeom>
        </p:spPr>
        <p:txBody>
          <a:bodyPr vert="horz" lIns="91440" tIns="45720" rIns="91440" bIns="45720" rtlCol="0" anchor="ctr">
            <a:noAutofit/>
          </a:bodyPr>
          <a:lstStyle/>
          <a:p>
            <a:r>
              <a:rPr lang="nl-NL" dirty="0"/>
              <a:t>Formaat </a:t>
            </a:r>
            <a:br>
              <a:rPr lang="nl-NL" dirty="0"/>
            </a:br>
            <a:r>
              <a:rPr lang="nl-NL" dirty="0"/>
              <a:t>16:9 NL</a:t>
            </a:r>
          </a:p>
        </p:txBody>
      </p:sp>
      <p:sp>
        <p:nvSpPr>
          <p:cNvPr id="3" name="Tijdelijke aanduiding voor tekst 2">
            <a:extLst>
              <a:ext uri="{FF2B5EF4-FFF2-40B4-BE49-F238E27FC236}">
                <a16:creationId xmlns:a16="http://schemas.microsoft.com/office/drawing/2014/main" id="{72391E4F-156B-48E6-81C2-3447F3936994}"/>
              </a:ext>
            </a:extLst>
          </p:cNvPr>
          <p:cNvSpPr>
            <a:spLocks noGrp="1"/>
          </p:cNvSpPr>
          <p:nvPr>
            <p:ph type="body" idx="1"/>
          </p:nvPr>
        </p:nvSpPr>
        <p:spPr>
          <a:xfrm>
            <a:off x="3519376" y="2006379"/>
            <a:ext cx="4995974" cy="4351338"/>
          </a:xfrm>
          <a:prstGeom prst="rect">
            <a:avLst/>
          </a:prstGeom>
        </p:spPr>
        <p:txBody>
          <a:bodyPr vert="horz" lIns="91440" tIns="45720" rIns="91440" bIns="45720" rtlCol="0">
            <a:normAutofit/>
          </a:bodyPr>
          <a:lstStyle/>
          <a:p>
            <a:pPr lvl="0"/>
            <a:r>
              <a:rPr lang="nl-NL" dirty="0"/>
              <a:t>Tekststijl van het model bewerken</a:t>
            </a:r>
          </a:p>
        </p:txBody>
      </p:sp>
      <p:pic>
        <p:nvPicPr>
          <p:cNvPr id="8" name="Afbeelding 7">
            <a:extLst>
              <a:ext uri="{FF2B5EF4-FFF2-40B4-BE49-F238E27FC236}">
                <a16:creationId xmlns:a16="http://schemas.microsoft.com/office/drawing/2014/main" id="{CB4A502B-E2CB-4287-9DED-C3AC2B5E0CFA}"/>
              </a:ext>
            </a:extLst>
          </p:cNvPr>
          <p:cNvPicPr>
            <a:picLocks noChangeAspect="1"/>
          </p:cNvPicPr>
          <p:nvPr/>
        </p:nvPicPr>
        <p:blipFill>
          <a:blip r:embed="rId14"/>
          <a:stretch>
            <a:fillRect/>
          </a:stretch>
        </p:blipFill>
        <p:spPr>
          <a:xfrm>
            <a:off x="285011" y="5248352"/>
            <a:ext cx="2650835" cy="1332000"/>
          </a:xfrm>
          <a:prstGeom prst="rect">
            <a:avLst/>
          </a:prstGeom>
        </p:spPr>
      </p:pic>
      <p:pic>
        <p:nvPicPr>
          <p:cNvPr id="14" name="Afbeelding 13">
            <a:extLst>
              <a:ext uri="{FF2B5EF4-FFF2-40B4-BE49-F238E27FC236}">
                <a16:creationId xmlns:a16="http://schemas.microsoft.com/office/drawing/2014/main" id="{00CFFBB0-A4A8-48C7-A271-8455A1541367}"/>
              </a:ext>
            </a:extLst>
          </p:cNvPr>
          <p:cNvPicPr>
            <a:picLocks noChangeAspect="1"/>
          </p:cNvPicPr>
          <p:nvPr/>
        </p:nvPicPr>
        <p:blipFill>
          <a:blip r:embed="rId15"/>
          <a:stretch>
            <a:fillRect/>
          </a:stretch>
        </p:blipFill>
        <p:spPr>
          <a:xfrm>
            <a:off x="243000" y="5473805"/>
            <a:ext cx="1812470" cy="881095"/>
          </a:xfrm>
          <a:prstGeom prst="rect">
            <a:avLst/>
          </a:prstGeom>
        </p:spPr>
      </p:pic>
    </p:spTree>
    <p:extLst>
      <p:ext uri="{BB962C8B-B14F-4D97-AF65-F5344CB8AC3E}">
        <p14:creationId xmlns:p14="http://schemas.microsoft.com/office/powerpoint/2010/main" val="170749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685800" rtl="0" eaLnBrk="1" latinLnBrk="0" hangingPunct="1">
        <a:lnSpc>
          <a:spcPct val="90000"/>
        </a:lnSpc>
        <a:spcBef>
          <a:spcPct val="0"/>
        </a:spcBef>
        <a:buNone/>
        <a:defRPr sz="45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685800" rtl="0" eaLnBrk="1" latinLnBrk="0" hangingPunct="1">
        <a:lnSpc>
          <a:spcPct val="90000"/>
        </a:lnSpc>
        <a:spcBef>
          <a:spcPts val="750"/>
        </a:spcBef>
        <a:buFontTx/>
        <a:buNone/>
        <a:defRPr sz="2100" kern="1200">
          <a:solidFill>
            <a:schemeClr val="tx1"/>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FontTx/>
        <a:buNone/>
        <a:defRPr sz="1800" kern="1200">
          <a:solidFill>
            <a:schemeClr val="tx1"/>
          </a:solidFill>
          <a:latin typeface="Arial" panose="020B0604020202020204" pitchFamily="34" charset="0"/>
          <a:ea typeface="+mn-ea"/>
          <a:cs typeface="Arial" panose="020B0604020202020204" pitchFamily="34" charset="0"/>
        </a:defRPr>
      </a:lvl2pPr>
      <a:lvl3pPr marL="685800" indent="0" algn="l" defTabSz="685800" rtl="0" eaLnBrk="1" latinLnBrk="0" hangingPunct="1">
        <a:lnSpc>
          <a:spcPct val="90000"/>
        </a:lnSpc>
        <a:spcBef>
          <a:spcPts val="375"/>
        </a:spcBef>
        <a:buFontTx/>
        <a:buNone/>
        <a:defRPr sz="1500" kern="1200">
          <a:solidFill>
            <a:schemeClr val="tx1"/>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ct val="90000"/>
        </a:lnSpc>
        <a:spcBef>
          <a:spcPts val="375"/>
        </a:spcBef>
        <a:buFontTx/>
        <a:buNone/>
        <a:defRPr sz="1350" kern="1200">
          <a:solidFill>
            <a:schemeClr val="tx1"/>
          </a:solidFill>
          <a:latin typeface="Arial" panose="020B0604020202020204" pitchFamily="34" charset="0"/>
          <a:ea typeface="+mn-ea"/>
          <a:cs typeface="Arial" panose="020B0604020202020204" pitchFamily="34" charset="0"/>
        </a:defRPr>
      </a:lvl4pPr>
      <a:lvl5pPr marL="1371600" indent="0" algn="l" defTabSz="685800" rtl="0" eaLnBrk="1" latinLnBrk="0" hangingPunct="1">
        <a:lnSpc>
          <a:spcPct val="90000"/>
        </a:lnSpc>
        <a:spcBef>
          <a:spcPts val="375"/>
        </a:spcBef>
        <a:buFontTx/>
        <a:buNone/>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35AE316-A033-42C3-91B9-BB69790144E1}"/>
              </a:ext>
            </a:extLst>
          </p:cNvPr>
          <p:cNvSpPr/>
          <p:nvPr/>
        </p:nvSpPr>
        <p:spPr>
          <a:xfrm>
            <a:off x="4" y="0"/>
            <a:ext cx="30456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2" name="Tijdelijke aanduiding voor titel 1">
            <a:extLst>
              <a:ext uri="{FF2B5EF4-FFF2-40B4-BE49-F238E27FC236}">
                <a16:creationId xmlns:a16="http://schemas.microsoft.com/office/drawing/2014/main" id="{F5331E97-3ECC-4AF2-98AB-D57122C85F3A}"/>
              </a:ext>
            </a:extLst>
          </p:cNvPr>
          <p:cNvSpPr>
            <a:spLocks noGrp="1"/>
          </p:cNvSpPr>
          <p:nvPr>
            <p:ph type="title"/>
          </p:nvPr>
        </p:nvSpPr>
        <p:spPr>
          <a:xfrm>
            <a:off x="3519376" y="500285"/>
            <a:ext cx="4995973" cy="1435507"/>
          </a:xfrm>
          <a:prstGeom prst="rect">
            <a:avLst/>
          </a:prstGeom>
        </p:spPr>
        <p:txBody>
          <a:bodyPr vert="horz" lIns="91440" tIns="45720" rIns="91440" bIns="45720" rtlCol="0" anchor="ctr">
            <a:noAutofit/>
          </a:bodyPr>
          <a:lstStyle/>
          <a:p>
            <a:r>
              <a:rPr lang="nl-NL" dirty="0"/>
              <a:t>Format </a:t>
            </a:r>
            <a:br>
              <a:rPr lang="nl-NL" dirty="0"/>
            </a:br>
            <a:r>
              <a:rPr lang="nl-NL" dirty="0"/>
              <a:t>16:9 INT</a:t>
            </a:r>
          </a:p>
        </p:txBody>
      </p:sp>
      <p:sp>
        <p:nvSpPr>
          <p:cNvPr id="3" name="Tijdelijke aanduiding voor tekst 2">
            <a:extLst>
              <a:ext uri="{FF2B5EF4-FFF2-40B4-BE49-F238E27FC236}">
                <a16:creationId xmlns:a16="http://schemas.microsoft.com/office/drawing/2014/main" id="{72391E4F-156B-48E6-81C2-3447F3936994}"/>
              </a:ext>
            </a:extLst>
          </p:cNvPr>
          <p:cNvSpPr>
            <a:spLocks noGrp="1"/>
          </p:cNvSpPr>
          <p:nvPr>
            <p:ph type="body" idx="1"/>
          </p:nvPr>
        </p:nvSpPr>
        <p:spPr>
          <a:xfrm>
            <a:off x="3519376" y="2006379"/>
            <a:ext cx="4995974" cy="4351338"/>
          </a:xfrm>
          <a:prstGeom prst="rect">
            <a:avLst/>
          </a:prstGeom>
        </p:spPr>
        <p:txBody>
          <a:bodyPr vert="horz" lIns="91440" tIns="45720" rIns="91440" bIns="45720" rtlCol="0">
            <a:normAutofit/>
          </a:bodyPr>
          <a:lstStyle/>
          <a:p>
            <a:pPr lvl="0"/>
            <a:r>
              <a:rPr lang="nl-NL" dirty="0"/>
              <a:t>Tekststijl van het model bewerken</a:t>
            </a:r>
          </a:p>
        </p:txBody>
      </p:sp>
      <p:pic>
        <p:nvPicPr>
          <p:cNvPr id="8" name="Afbeelding 7">
            <a:extLst>
              <a:ext uri="{FF2B5EF4-FFF2-40B4-BE49-F238E27FC236}">
                <a16:creationId xmlns:a16="http://schemas.microsoft.com/office/drawing/2014/main" id="{CB4A502B-E2CB-4287-9DED-C3AC2B5E0CFA}"/>
              </a:ext>
            </a:extLst>
          </p:cNvPr>
          <p:cNvPicPr>
            <a:picLocks noChangeAspect="1"/>
          </p:cNvPicPr>
          <p:nvPr/>
        </p:nvPicPr>
        <p:blipFill>
          <a:blip r:embed="rId14"/>
          <a:stretch>
            <a:fillRect/>
          </a:stretch>
        </p:blipFill>
        <p:spPr>
          <a:xfrm>
            <a:off x="285011" y="5248352"/>
            <a:ext cx="2650835" cy="1332000"/>
          </a:xfrm>
          <a:prstGeom prst="rect">
            <a:avLst/>
          </a:prstGeom>
        </p:spPr>
      </p:pic>
      <p:pic>
        <p:nvPicPr>
          <p:cNvPr id="16" name="Afbeelding 15">
            <a:extLst>
              <a:ext uri="{FF2B5EF4-FFF2-40B4-BE49-F238E27FC236}">
                <a16:creationId xmlns:a16="http://schemas.microsoft.com/office/drawing/2014/main" id="{24CF265D-E83E-4BC2-8036-5C85388D4FCA}"/>
              </a:ext>
            </a:extLst>
          </p:cNvPr>
          <p:cNvPicPr>
            <a:picLocks noChangeAspect="1"/>
          </p:cNvPicPr>
          <p:nvPr/>
        </p:nvPicPr>
        <p:blipFill>
          <a:blip r:embed="rId15"/>
          <a:stretch>
            <a:fillRect/>
          </a:stretch>
        </p:blipFill>
        <p:spPr>
          <a:xfrm>
            <a:off x="0" y="5182286"/>
            <a:ext cx="2501148" cy="1675714"/>
          </a:xfrm>
          <a:prstGeom prst="rect">
            <a:avLst/>
          </a:prstGeom>
        </p:spPr>
      </p:pic>
    </p:spTree>
    <p:extLst>
      <p:ext uri="{BB962C8B-B14F-4D97-AF65-F5344CB8AC3E}">
        <p14:creationId xmlns:p14="http://schemas.microsoft.com/office/powerpoint/2010/main" val="322886132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l" defTabSz="685800" rtl="0" eaLnBrk="1" latinLnBrk="0" hangingPunct="1">
        <a:lnSpc>
          <a:spcPct val="90000"/>
        </a:lnSpc>
        <a:spcBef>
          <a:spcPct val="0"/>
        </a:spcBef>
        <a:buNone/>
        <a:defRPr sz="45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685800" rtl="0" eaLnBrk="1" latinLnBrk="0" hangingPunct="1">
        <a:lnSpc>
          <a:spcPct val="90000"/>
        </a:lnSpc>
        <a:spcBef>
          <a:spcPts val="750"/>
        </a:spcBef>
        <a:buFontTx/>
        <a:buNone/>
        <a:defRPr sz="2100" kern="1200">
          <a:solidFill>
            <a:schemeClr val="tx1"/>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FontTx/>
        <a:buNone/>
        <a:defRPr sz="1800" kern="1200">
          <a:solidFill>
            <a:schemeClr val="tx1"/>
          </a:solidFill>
          <a:latin typeface="Arial" panose="020B0604020202020204" pitchFamily="34" charset="0"/>
          <a:ea typeface="+mn-ea"/>
          <a:cs typeface="Arial" panose="020B0604020202020204" pitchFamily="34" charset="0"/>
        </a:defRPr>
      </a:lvl2pPr>
      <a:lvl3pPr marL="685800" indent="0" algn="l" defTabSz="685800" rtl="0" eaLnBrk="1" latinLnBrk="0" hangingPunct="1">
        <a:lnSpc>
          <a:spcPct val="90000"/>
        </a:lnSpc>
        <a:spcBef>
          <a:spcPts val="375"/>
        </a:spcBef>
        <a:buFontTx/>
        <a:buNone/>
        <a:defRPr sz="1500" kern="1200">
          <a:solidFill>
            <a:schemeClr val="tx1"/>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ct val="90000"/>
        </a:lnSpc>
        <a:spcBef>
          <a:spcPts val="375"/>
        </a:spcBef>
        <a:buFontTx/>
        <a:buNone/>
        <a:defRPr sz="1350" kern="1200">
          <a:solidFill>
            <a:schemeClr val="tx1"/>
          </a:solidFill>
          <a:latin typeface="Arial" panose="020B0604020202020204" pitchFamily="34" charset="0"/>
          <a:ea typeface="+mn-ea"/>
          <a:cs typeface="Arial" panose="020B0604020202020204" pitchFamily="34" charset="0"/>
        </a:defRPr>
      </a:lvl4pPr>
      <a:lvl5pPr marL="1371600" indent="0" algn="l" defTabSz="685800" rtl="0" eaLnBrk="1" latinLnBrk="0" hangingPunct="1">
        <a:lnSpc>
          <a:spcPct val="90000"/>
        </a:lnSpc>
        <a:spcBef>
          <a:spcPts val="375"/>
        </a:spcBef>
        <a:buFontTx/>
        <a:buNone/>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hyperlink" Target="https://www.maxvandaag.nl/programmas/tv/max-masterclass/gezond-130/POW_04322842/"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6AK12xtRsRo"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u_0GN9XA9gk" TargetMode="External"/><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hyperlink" Target="https://www.jellinek.nl/test-uw-kennis-of-gebruik/test-uw-gebruik/test-uw-alcoholgebruik/" TargetMode="External"/><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q9vSgLuMFm0" TargetMode="External"/><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55776" y="260649"/>
            <a:ext cx="5445224" cy="1800200"/>
          </a:xfrm>
        </p:spPr>
        <p:txBody>
          <a:bodyPr>
            <a:normAutofit/>
          </a:bodyPr>
          <a:lstStyle/>
          <a:p>
            <a:r>
              <a:rPr lang="nl-NL" dirty="0" smtClean="0"/>
              <a:t>Gezondheid en preventie</a:t>
            </a:r>
            <a:endParaRPr lang="en-US" dirty="0"/>
          </a:p>
        </p:txBody>
      </p:sp>
      <p:sp>
        <p:nvSpPr>
          <p:cNvPr id="3" name="Subtitle 2"/>
          <p:cNvSpPr>
            <a:spLocks noGrp="1"/>
          </p:cNvSpPr>
          <p:nvPr>
            <p:ph type="subTitle" idx="1"/>
          </p:nvPr>
        </p:nvSpPr>
        <p:spPr>
          <a:xfrm>
            <a:off x="3203848" y="2060849"/>
            <a:ext cx="4797152" cy="3196951"/>
          </a:xfrm>
        </p:spPr>
        <p:txBody>
          <a:bodyPr/>
          <a:lstStyle/>
          <a:p>
            <a:r>
              <a:rPr lang="nl-NL" dirty="0" smtClean="0"/>
              <a:t>2.1 Gezondheidsdeterminant leefstijl en gedrag</a:t>
            </a:r>
          </a:p>
          <a:p>
            <a:endParaRPr lang="nl-NL" dirty="0"/>
          </a:p>
          <a:p>
            <a:endParaRPr lang="nl-NL" dirty="0" smtClean="0"/>
          </a:p>
          <a:p>
            <a:endParaRPr lang="nl-NL" dirty="0"/>
          </a:p>
          <a:p>
            <a:endParaRPr lang="nl-NL" dirty="0" smtClean="0"/>
          </a:p>
          <a:p>
            <a:endParaRPr lang="nl-NL" dirty="0"/>
          </a:p>
          <a:p>
            <a:endParaRPr lang="nl-NL" dirty="0" smtClean="0"/>
          </a:p>
          <a:p>
            <a:endParaRPr lang="nl-NL" dirty="0"/>
          </a:p>
          <a:p>
            <a:endParaRPr lang="en-US" dirty="0"/>
          </a:p>
        </p:txBody>
      </p:sp>
    </p:spTree>
    <p:extLst>
      <p:ext uri="{BB962C8B-B14F-4D97-AF65-F5344CB8AC3E}">
        <p14:creationId xmlns:p14="http://schemas.microsoft.com/office/powerpoint/2010/main" val="36162363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NL" dirty="0" smtClean="0"/>
              <a:t>Inhoud en doelen</a:t>
            </a:r>
            <a:endParaRPr lang="en-US" dirty="0"/>
          </a:p>
        </p:txBody>
      </p:sp>
      <p:sp>
        <p:nvSpPr>
          <p:cNvPr id="3" name="Rectangle 2"/>
          <p:cNvSpPr/>
          <p:nvPr/>
        </p:nvSpPr>
        <p:spPr>
          <a:xfrm>
            <a:off x="251520" y="1630681"/>
            <a:ext cx="6858000" cy="2954655"/>
          </a:xfrm>
          <a:prstGeom prst="rect">
            <a:avLst/>
          </a:prstGeom>
        </p:spPr>
        <p:txBody>
          <a:bodyPr wrap="square">
            <a:spAutoFit/>
          </a:bodyPr>
          <a:lstStyle/>
          <a:p>
            <a:pPr marL="285750" indent="-285750">
              <a:buFont typeface="Arial" panose="020B0604020202020204" pitchFamily="34" charset="0"/>
              <a:buChar char="•"/>
            </a:pPr>
            <a:r>
              <a:rPr lang="nl-NL" sz="2800" dirty="0" smtClean="0"/>
              <a:t>Model van </a:t>
            </a:r>
            <a:r>
              <a:rPr lang="nl-NL" sz="2800" dirty="0" err="1" smtClean="0"/>
              <a:t>Lalonde</a:t>
            </a:r>
            <a:endParaRPr lang="nl-NL" sz="2800" dirty="0" smtClean="0"/>
          </a:p>
          <a:p>
            <a:pPr marL="285750" indent="-285750">
              <a:buFont typeface="Arial" panose="020B0604020202020204" pitchFamily="34" charset="0"/>
              <a:buChar char="•"/>
            </a:pPr>
            <a:r>
              <a:rPr lang="nl-NL" sz="2800" dirty="0" smtClean="0"/>
              <a:t>Gezondheidsdeterminant leefstijl en gedrag</a:t>
            </a:r>
          </a:p>
          <a:p>
            <a:pPr marL="285750" indent="-285750">
              <a:buFont typeface="Arial" panose="020B0604020202020204" pitchFamily="34" charset="0"/>
              <a:buChar char="•"/>
            </a:pPr>
            <a:endParaRPr lang="nl-NL" sz="2800" dirty="0"/>
          </a:p>
          <a:p>
            <a:pPr marL="285750" indent="-285750">
              <a:buFont typeface="Arial" panose="020B0604020202020204" pitchFamily="34" charset="0"/>
              <a:buChar char="•"/>
            </a:pPr>
            <a:endParaRPr lang="nl-NL" sz="2800" dirty="0" smtClean="0"/>
          </a:p>
          <a:p>
            <a:pPr marL="285750" indent="-285750">
              <a:buFont typeface="Arial" panose="020B0604020202020204" pitchFamily="34" charset="0"/>
              <a:buChar char="•"/>
            </a:pPr>
            <a:endParaRPr lang="nl-NL" sz="2800" dirty="0" smtClean="0"/>
          </a:p>
          <a:p>
            <a:pPr marL="285750" indent="-285750">
              <a:buFont typeface="Arial" panose="020B0604020202020204" pitchFamily="34" charset="0"/>
              <a:buChar char="•"/>
            </a:pPr>
            <a:endParaRPr lang="nl-NL" dirty="0" smtClean="0"/>
          </a:p>
        </p:txBody>
      </p:sp>
      <p:sp>
        <p:nvSpPr>
          <p:cNvPr id="4" name="Rounded Rectangle 3"/>
          <p:cNvSpPr/>
          <p:nvPr/>
        </p:nvSpPr>
        <p:spPr>
          <a:xfrm>
            <a:off x="3203848" y="3050336"/>
            <a:ext cx="5675244" cy="36724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Na </a:t>
            </a:r>
            <a:r>
              <a:rPr lang="en-US" dirty="0" err="1"/>
              <a:t>deze</a:t>
            </a:r>
            <a:r>
              <a:rPr lang="en-US" dirty="0"/>
              <a:t> les kun je:</a:t>
            </a:r>
          </a:p>
          <a:p>
            <a:pPr marL="285750" lvl="0" indent="-285750">
              <a:buFont typeface="Arial" panose="020B0604020202020204" pitchFamily="34" charset="0"/>
              <a:buChar char="•"/>
            </a:pPr>
            <a:r>
              <a:rPr lang="nl-NL" dirty="0"/>
              <a:t>Uitleggen wat de gezondheidsdeterminant leefstijl en gedrag inhoudt</a:t>
            </a:r>
            <a:endParaRPr lang="en-US" dirty="0"/>
          </a:p>
          <a:p>
            <a:pPr marL="285750" lvl="0" indent="-285750">
              <a:buFont typeface="Arial" panose="020B0604020202020204" pitchFamily="34" charset="0"/>
              <a:buChar char="•"/>
            </a:pPr>
            <a:r>
              <a:rPr lang="nl-NL" dirty="0"/>
              <a:t>Leefstijlfactoren en gedragingen toelichten die invloed hebben op de gezondheid van de mens</a:t>
            </a:r>
            <a:endParaRPr lang="en-US" dirty="0"/>
          </a:p>
          <a:p>
            <a:pPr marL="285750" lvl="0" indent="-285750">
              <a:buFont typeface="Arial" panose="020B0604020202020204" pitchFamily="34" charset="0"/>
              <a:buChar char="•"/>
            </a:pPr>
            <a:r>
              <a:rPr lang="nl-NL" dirty="0"/>
              <a:t>Uitleggen welke taak de verpleegkundige heeft bij de gezondheidsdeterminant leefstijl en gedrag</a:t>
            </a:r>
            <a:endParaRPr lang="en-US" dirty="0"/>
          </a:p>
          <a:p>
            <a:pPr algn="ctr"/>
            <a:endParaRPr lang="en-US" dirty="0"/>
          </a:p>
        </p:txBody>
      </p:sp>
    </p:spTree>
    <p:extLst>
      <p:ext uri="{BB962C8B-B14F-4D97-AF65-F5344CB8AC3E}">
        <p14:creationId xmlns:p14="http://schemas.microsoft.com/office/powerpoint/2010/main" val="16376668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980728"/>
            <a:ext cx="9144000" cy="7386638"/>
          </a:xfrm>
          <a:prstGeom prst="rect">
            <a:avLst/>
          </a:prstGeom>
        </p:spPr>
        <p:txBody>
          <a:bodyPr wrap="square">
            <a:spAutoFit/>
          </a:bodyPr>
          <a:lstStyle/>
          <a:p>
            <a:pPr marL="285750" indent="-285750">
              <a:buFont typeface="Arial" panose="020B0604020202020204" pitchFamily="34" charset="0"/>
              <a:buChar char="•"/>
            </a:pPr>
            <a:r>
              <a:rPr lang="en-GB" sz="3200" dirty="0" err="1" smtClean="0">
                <a:solidFill>
                  <a:schemeClr val="bg1"/>
                </a:solidFill>
              </a:rPr>
              <a:t>Beste</a:t>
            </a:r>
            <a:r>
              <a:rPr lang="en-GB" sz="3200" dirty="0" smtClean="0">
                <a:solidFill>
                  <a:schemeClr val="bg1"/>
                </a:solidFill>
              </a:rPr>
              <a:t> </a:t>
            </a:r>
            <a:r>
              <a:rPr lang="en-GB" sz="3200" dirty="0" err="1" smtClean="0">
                <a:solidFill>
                  <a:schemeClr val="bg1"/>
                </a:solidFill>
              </a:rPr>
              <a:t>Sint</a:t>
            </a:r>
            <a:r>
              <a:rPr lang="en-GB" sz="3200" dirty="0" smtClean="0">
                <a:solidFill>
                  <a:schemeClr val="bg1"/>
                </a:solidFill>
              </a:rPr>
              <a:t>, </a:t>
            </a:r>
            <a:r>
              <a:rPr lang="en-GB" sz="3200" dirty="0" err="1" smtClean="0">
                <a:solidFill>
                  <a:schemeClr val="bg1"/>
                </a:solidFill>
              </a:rPr>
              <a:t>mijn</a:t>
            </a:r>
            <a:r>
              <a:rPr lang="en-GB" sz="3200" dirty="0" smtClean="0">
                <a:solidFill>
                  <a:schemeClr val="bg1"/>
                </a:solidFill>
              </a:rPr>
              <a:t> wens </a:t>
            </a:r>
            <a:r>
              <a:rPr lang="en-GB" sz="3200" dirty="0" err="1" smtClean="0">
                <a:solidFill>
                  <a:schemeClr val="bg1"/>
                </a:solidFill>
              </a:rPr>
              <a:t>voor</a:t>
            </a:r>
            <a:r>
              <a:rPr lang="en-GB" sz="3200" dirty="0" smtClean="0">
                <a:solidFill>
                  <a:schemeClr val="bg1"/>
                </a:solidFill>
              </a:rPr>
              <a:t> </a:t>
            </a:r>
            <a:r>
              <a:rPr lang="en-GB" sz="3200" dirty="0" err="1" smtClean="0">
                <a:solidFill>
                  <a:schemeClr val="bg1"/>
                </a:solidFill>
              </a:rPr>
              <a:t>dit</a:t>
            </a:r>
            <a:r>
              <a:rPr lang="en-GB" sz="3200" dirty="0" smtClean="0">
                <a:solidFill>
                  <a:schemeClr val="bg1"/>
                </a:solidFill>
              </a:rPr>
              <a:t> </a:t>
            </a:r>
            <a:r>
              <a:rPr lang="en-GB" sz="3200" dirty="0" err="1" smtClean="0">
                <a:solidFill>
                  <a:schemeClr val="bg1"/>
                </a:solidFill>
              </a:rPr>
              <a:t>jaar</a:t>
            </a:r>
            <a:r>
              <a:rPr lang="en-GB" sz="3200" dirty="0" smtClean="0">
                <a:solidFill>
                  <a:schemeClr val="bg1"/>
                </a:solidFill>
              </a:rPr>
              <a:t> is </a:t>
            </a:r>
            <a:r>
              <a:rPr lang="en-GB" sz="3200" dirty="0" err="1" smtClean="0">
                <a:solidFill>
                  <a:schemeClr val="bg1"/>
                </a:solidFill>
              </a:rPr>
              <a:t>een</a:t>
            </a:r>
            <a:r>
              <a:rPr lang="en-GB" sz="3200" dirty="0" smtClean="0">
                <a:solidFill>
                  <a:schemeClr val="bg1"/>
                </a:solidFill>
              </a:rPr>
              <a:t> </a:t>
            </a:r>
            <a:r>
              <a:rPr lang="nl-NL" sz="3200" dirty="0" smtClean="0">
                <a:solidFill>
                  <a:schemeClr val="bg1"/>
                </a:solidFill>
              </a:rPr>
              <a:t>vette bankrekening en </a:t>
            </a:r>
            <a:r>
              <a:rPr lang="nl-NL" sz="3200" dirty="0">
                <a:solidFill>
                  <a:schemeClr val="bg1"/>
                </a:solidFill>
              </a:rPr>
              <a:t>een slank </a:t>
            </a:r>
            <a:r>
              <a:rPr lang="nl-NL" sz="3200" dirty="0" smtClean="0">
                <a:solidFill>
                  <a:schemeClr val="bg1"/>
                </a:solidFill>
              </a:rPr>
              <a:t>lichaam. Het zou fijn zijn als u deze 2 niet door elkaar zou halen zoals vorig jaar. </a:t>
            </a:r>
          </a:p>
          <a:p>
            <a:pPr marL="285750" indent="-285750">
              <a:buFont typeface="Arial" panose="020B0604020202020204" pitchFamily="34" charset="0"/>
              <a:buChar char="•"/>
            </a:pPr>
            <a:r>
              <a:rPr lang="nl-NL" sz="3200" dirty="0" smtClean="0">
                <a:solidFill>
                  <a:schemeClr val="bg1"/>
                </a:solidFill>
              </a:rPr>
              <a:t>Goed je rust nemen na het sporten is belangrijk. Ik neem het al een paar jaar. </a:t>
            </a:r>
          </a:p>
          <a:p>
            <a:pPr marL="285750" indent="-285750">
              <a:buFont typeface="Arial" panose="020B0604020202020204" pitchFamily="34" charset="0"/>
              <a:buChar char="•"/>
            </a:pPr>
            <a:r>
              <a:rPr lang="nl-NL" sz="3200" dirty="0" smtClean="0">
                <a:solidFill>
                  <a:schemeClr val="bg1"/>
                </a:solidFill>
              </a:rPr>
              <a:t>Wil je thuis aandacht? Schakel het wifikastje uit. In no time is iedereen in paniek beneden. </a:t>
            </a:r>
          </a:p>
          <a:p>
            <a:pPr marL="285750" indent="-285750">
              <a:buFont typeface="Arial" panose="020B0604020202020204" pitchFamily="34" charset="0"/>
              <a:buChar char="•"/>
            </a:pPr>
            <a:r>
              <a:rPr lang="nl-NL" sz="3200" dirty="0" smtClean="0">
                <a:solidFill>
                  <a:schemeClr val="bg1"/>
                </a:solidFill>
              </a:rPr>
              <a:t>Ik ben iemand die me ‘s ochtends wel eens afvraagt: waarom ik die avond daarvoor niet 4 uur eerder naar bed ben gegaan. </a:t>
            </a:r>
          </a:p>
          <a:p>
            <a:r>
              <a:rPr lang="en-GB" sz="3200" dirty="0" smtClean="0"/>
              <a:t> </a:t>
            </a:r>
          </a:p>
          <a:p>
            <a:endParaRPr lang="nl-NL" dirty="0"/>
          </a:p>
          <a:p>
            <a:endParaRPr lang="nl-NL" dirty="0" smtClean="0"/>
          </a:p>
          <a:p>
            <a:endParaRPr lang="nl-NL" dirty="0"/>
          </a:p>
          <a:p>
            <a:endParaRPr lang="nl-NL" dirty="0" smtClean="0"/>
          </a:p>
          <a:p>
            <a:endParaRPr lang="en-GB" dirty="0"/>
          </a:p>
        </p:txBody>
      </p:sp>
    </p:spTree>
    <p:extLst>
      <p:ext uri="{BB962C8B-B14F-4D97-AF65-F5344CB8AC3E}">
        <p14:creationId xmlns:p14="http://schemas.microsoft.com/office/powerpoint/2010/main" val="3082932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sz="3100" dirty="0" smtClean="0"/>
              <a:t>Rol van de verpleegkundige </a:t>
            </a:r>
            <a:r>
              <a:rPr lang="nl-NL" sz="3100" dirty="0" smtClean="0">
                <a:sym typeface="Wingdings" panose="05000000000000000000" pitchFamily="2" charset="2"/>
              </a:rPr>
              <a:t> </a:t>
            </a:r>
            <a:r>
              <a:rPr lang="nl-NL" sz="3100" dirty="0" smtClean="0"/>
              <a:t>gezondheidsbevorderaar</a:t>
            </a:r>
            <a:r>
              <a:rPr lang="nl-NL" dirty="0" smtClean="0"/>
              <a:t/>
            </a:r>
            <a:br>
              <a:rPr lang="nl-NL" dirty="0" smtClean="0"/>
            </a:br>
            <a:r>
              <a:rPr lang="nl-NL" sz="2700" dirty="0" smtClean="0"/>
              <a:t> ( V&amp;VN 2012)</a:t>
            </a:r>
            <a:endParaRPr lang="nl-NL" sz="2700" dirty="0"/>
          </a:p>
        </p:txBody>
      </p:sp>
      <p:sp>
        <p:nvSpPr>
          <p:cNvPr id="4" name="Content Placeholder 3"/>
          <p:cNvSpPr>
            <a:spLocks noGrp="1"/>
          </p:cNvSpPr>
          <p:nvPr>
            <p:ph idx="1"/>
          </p:nvPr>
        </p:nvSpPr>
        <p:spPr/>
        <p:txBody>
          <a:bodyPr/>
          <a:lstStyle/>
          <a:p>
            <a:endParaRPr lang="nl-NL"/>
          </a:p>
        </p:txBody>
      </p:sp>
    </p:spTree>
    <p:extLst>
      <p:ext uri="{BB962C8B-B14F-4D97-AF65-F5344CB8AC3E}">
        <p14:creationId xmlns:p14="http://schemas.microsoft.com/office/powerpoint/2010/main" val="13244886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en-US" dirty="0"/>
          </a:p>
        </p:txBody>
      </p:sp>
      <p:sp>
        <p:nvSpPr>
          <p:cNvPr id="5" name="Rechthoek 4"/>
          <p:cNvSpPr/>
          <p:nvPr/>
        </p:nvSpPr>
        <p:spPr>
          <a:xfrm>
            <a:off x="3635896" y="2967335"/>
            <a:ext cx="4248472" cy="2031325"/>
          </a:xfrm>
          <a:prstGeom prst="rect">
            <a:avLst/>
          </a:prstGeom>
        </p:spPr>
        <p:txBody>
          <a:bodyPr wrap="square">
            <a:spAutoFit/>
          </a:bodyPr>
          <a:lstStyle/>
          <a:p>
            <a:endParaRPr lang="en-US" dirty="0" smtClean="0">
              <a:hlinkClick r:id="rId3"/>
            </a:endParaRPr>
          </a:p>
          <a:p>
            <a:endParaRPr lang="en-US" dirty="0">
              <a:hlinkClick r:id="rId3"/>
            </a:endParaRPr>
          </a:p>
          <a:p>
            <a:endParaRPr lang="en-US" dirty="0" smtClean="0">
              <a:hlinkClick r:id="rId3"/>
            </a:endParaRPr>
          </a:p>
          <a:p>
            <a:endParaRPr lang="en-US" dirty="0">
              <a:hlinkClick r:id="rId3"/>
            </a:endParaRPr>
          </a:p>
          <a:p>
            <a:r>
              <a:rPr lang="en-US" dirty="0" smtClean="0">
                <a:hlinkClick r:id="rId3"/>
              </a:rPr>
              <a:t>https://www.maxvandaag.nl/programmas/tv/max-masterclass/gezond-130/POW_04322842/</a:t>
            </a:r>
            <a:endParaRPr lang="en-US" dirty="0"/>
          </a:p>
        </p:txBody>
      </p:sp>
      <p:sp>
        <p:nvSpPr>
          <p:cNvPr id="3" name="Content Placeholder 2"/>
          <p:cNvSpPr>
            <a:spLocks noGrp="1"/>
          </p:cNvSpPr>
          <p:nvPr>
            <p:ph sz="quarter" idx="11"/>
          </p:nvPr>
        </p:nvSpPr>
        <p:spPr/>
        <p:txBody>
          <a:bodyPr/>
          <a:lstStyle/>
          <a:p>
            <a:endParaRPr lang="nl-NL"/>
          </a:p>
        </p:txBody>
      </p:sp>
    </p:spTree>
    <p:extLst>
      <p:ext uri="{BB962C8B-B14F-4D97-AF65-F5344CB8AC3E}">
        <p14:creationId xmlns:p14="http://schemas.microsoft.com/office/powerpoint/2010/main" val="34365614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315132" y="500285"/>
            <a:ext cx="6153412" cy="1435507"/>
          </a:xfrm>
        </p:spPr>
        <p:txBody>
          <a:bodyPr/>
          <a:lstStyle/>
          <a:p>
            <a:r>
              <a:rPr lang="nl-NL" dirty="0" smtClean="0"/>
              <a:t>Ziektelast en leefstijl</a:t>
            </a:r>
            <a:br>
              <a:rPr lang="nl-NL" dirty="0" smtClean="0"/>
            </a:br>
            <a:r>
              <a:rPr lang="nl-NL" dirty="0" smtClean="0"/>
              <a:t>(NRC, 2016) </a:t>
            </a:r>
            <a:endParaRPr lang="nl-NL" dirty="0"/>
          </a:p>
        </p:txBody>
      </p:sp>
      <p:sp>
        <p:nvSpPr>
          <p:cNvPr id="5" name="Rechthoek 4"/>
          <p:cNvSpPr/>
          <p:nvPr/>
        </p:nvSpPr>
        <p:spPr>
          <a:xfrm>
            <a:off x="1259632" y="3244334"/>
            <a:ext cx="8705384" cy="584775"/>
          </a:xfrm>
          <a:prstGeom prst="rect">
            <a:avLst/>
          </a:prstGeom>
        </p:spPr>
        <p:txBody>
          <a:bodyPr wrap="square">
            <a:spAutoFit/>
          </a:bodyPr>
          <a:lstStyle/>
          <a:p>
            <a:r>
              <a:rPr lang="nl-NL" sz="3200" b="1" dirty="0"/>
              <a:t>Nederland 5,3 miljoen </a:t>
            </a:r>
            <a:r>
              <a:rPr lang="nl-NL" sz="3200" b="1" dirty="0" smtClean="0"/>
              <a:t>chronisch </a:t>
            </a:r>
            <a:r>
              <a:rPr lang="nl-NL" sz="3200" b="1" dirty="0"/>
              <a:t>zieken zijn</a:t>
            </a:r>
            <a:endParaRPr lang="en-US" sz="3200" dirty="0"/>
          </a:p>
        </p:txBody>
      </p:sp>
    </p:spTree>
    <p:extLst>
      <p:ext uri="{BB962C8B-B14F-4D97-AF65-F5344CB8AC3E}">
        <p14:creationId xmlns:p14="http://schemas.microsoft.com/office/powerpoint/2010/main" val="2098552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5000" y="188641"/>
            <a:ext cx="8322358" cy="1080120"/>
          </a:xfrm>
        </p:spPr>
        <p:txBody>
          <a:bodyPr/>
          <a:lstStyle/>
          <a:p>
            <a:r>
              <a:rPr lang="nl-NL" sz="3200" dirty="0" smtClean="0"/>
              <a:t>Determinanten van ziektelast</a:t>
            </a:r>
            <a:br>
              <a:rPr lang="nl-NL" sz="3200" dirty="0" smtClean="0"/>
            </a:br>
            <a:r>
              <a:rPr lang="nl-NL" sz="3200" dirty="0" smtClean="0"/>
              <a:t>(RIVM, 2018- VTV 2018</a:t>
            </a:r>
            <a:r>
              <a:rPr lang="nl-NL" dirty="0" smtClean="0"/>
              <a:t>)</a:t>
            </a:r>
            <a:endParaRPr lang="nl-NL" dirty="0"/>
          </a:p>
        </p:txBody>
      </p:sp>
      <p:sp>
        <p:nvSpPr>
          <p:cNvPr id="3" name="Tijdelijke aanduiding voor tekst 2"/>
          <p:cNvSpPr>
            <a:spLocks noGrp="1"/>
          </p:cNvSpPr>
          <p:nvPr>
            <p:ph type="body" sz="quarter" idx="10"/>
          </p:nvPr>
        </p:nvSpPr>
        <p:spPr/>
        <p:txBody>
          <a:bodyPr/>
          <a:lstStyle/>
          <a:p>
            <a:endParaRPr lang="nl-NL"/>
          </a:p>
        </p:txBody>
      </p:sp>
    </p:spTree>
    <p:extLst>
      <p:ext uri="{BB962C8B-B14F-4D97-AF65-F5344CB8AC3E}">
        <p14:creationId xmlns:p14="http://schemas.microsoft.com/office/powerpoint/2010/main" val="3185669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19376" y="500285"/>
            <a:ext cx="4669897" cy="1128515"/>
          </a:xfrm>
        </p:spPr>
        <p:txBody>
          <a:bodyPr>
            <a:normAutofit fontScale="90000"/>
          </a:bodyPr>
          <a:lstStyle/>
          <a:p>
            <a:r>
              <a:rPr lang="nl-NL" sz="3600" dirty="0" smtClean="0"/>
              <a:t>Determinant gedrag/leefstijl en endogeen/biologisch </a:t>
            </a:r>
            <a:r>
              <a:rPr lang="nl-NL" sz="2000" dirty="0" smtClean="0"/>
              <a:t>(RIVM, 2018)</a:t>
            </a:r>
            <a:endParaRPr lang="nl-NL" sz="2000" dirty="0"/>
          </a:p>
        </p:txBody>
      </p:sp>
    </p:spTree>
    <p:extLst>
      <p:ext uri="{BB962C8B-B14F-4D97-AF65-F5344CB8AC3E}">
        <p14:creationId xmlns:p14="http://schemas.microsoft.com/office/powerpoint/2010/main" val="15599246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19377" y="500285"/>
            <a:ext cx="4941056" cy="840483"/>
          </a:xfrm>
        </p:spPr>
        <p:txBody>
          <a:bodyPr/>
          <a:lstStyle/>
          <a:p>
            <a:r>
              <a:rPr lang="nl-NL" sz="3200" dirty="0" smtClean="0"/>
              <a:t>Determinant exogene omgeving </a:t>
            </a:r>
            <a:r>
              <a:rPr lang="nl-NL" sz="1800" dirty="0" smtClean="0"/>
              <a:t>(RIVM, 2018)</a:t>
            </a:r>
            <a:endParaRPr lang="nl-NL" sz="1800" dirty="0"/>
          </a:p>
        </p:txBody>
      </p:sp>
    </p:spTree>
    <p:extLst>
      <p:ext uri="{BB962C8B-B14F-4D97-AF65-F5344CB8AC3E}">
        <p14:creationId xmlns:p14="http://schemas.microsoft.com/office/powerpoint/2010/main" val="28123636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084984" y="1484784"/>
            <a:ext cx="6059016" cy="432048"/>
          </a:xfrm>
        </p:spPr>
        <p:txBody>
          <a:bodyPr>
            <a:normAutofit fontScale="90000"/>
          </a:bodyPr>
          <a:lstStyle/>
          <a:p>
            <a:r>
              <a:rPr lang="nl-NL" sz="3600" dirty="0" smtClean="0"/>
              <a:t>Een </a:t>
            </a:r>
            <a:r>
              <a:rPr lang="nl-NL" sz="3600" dirty="0"/>
              <a:t>v</a:t>
            </a:r>
            <a:r>
              <a:rPr lang="nl-NL" sz="3600" dirty="0" smtClean="0"/>
              <a:t>oorbeeld: “Leefstijlwijzer </a:t>
            </a:r>
            <a:r>
              <a:rPr lang="nl-NL" sz="3600" dirty="0"/>
              <a:t>moet ziekte </a:t>
            </a:r>
            <a:r>
              <a:rPr lang="nl-NL" sz="3600" dirty="0" smtClean="0"/>
              <a:t>voorkomen”</a:t>
            </a:r>
            <a:br>
              <a:rPr lang="nl-NL" sz="3600" dirty="0" smtClean="0"/>
            </a:br>
            <a:r>
              <a:rPr lang="nl-NL" sz="3600" dirty="0" smtClean="0"/>
              <a:t>(UMCG, 2017)</a:t>
            </a:r>
            <a:r>
              <a:rPr lang="nl-NL" dirty="0"/>
              <a:t/>
            </a:r>
            <a:br>
              <a:rPr lang="nl-NL" dirty="0"/>
            </a:br>
            <a:endParaRPr lang="nl-NL" dirty="0"/>
          </a:p>
        </p:txBody>
      </p:sp>
      <p:pic>
        <p:nvPicPr>
          <p:cNvPr id="4" name="Tijdelijke aanduiding voor inhoud 3">
            <a:hlinkClick r:id="rId3"/>
          </p:cNvPr>
          <p:cNvPicPr>
            <a:picLocks noGrp="1" noChangeAspect="1"/>
          </p:cNvPicPr>
          <p:nvPr>
            <p:ph idx="1"/>
          </p:nvPr>
        </p:nvPicPr>
        <p:blipFill>
          <a:blip r:embed="rId4"/>
          <a:stretch>
            <a:fillRect/>
          </a:stretch>
        </p:blipFill>
        <p:spPr>
          <a:xfrm>
            <a:off x="3519488" y="2813701"/>
            <a:ext cx="4995862" cy="2737136"/>
          </a:xfrm>
          <a:prstGeom prst="rect">
            <a:avLst/>
          </a:prstGeom>
        </p:spPr>
      </p:pic>
    </p:spTree>
    <p:extLst>
      <p:ext uri="{BB962C8B-B14F-4D97-AF65-F5344CB8AC3E}">
        <p14:creationId xmlns:p14="http://schemas.microsoft.com/office/powerpoint/2010/main" val="39889483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Model van </a:t>
            </a:r>
            <a:r>
              <a:rPr lang="nl-NL" dirty="0" err="1" smtClean="0"/>
              <a:t>Lalonde</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8433220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2800" dirty="0" smtClean="0"/>
              <a:t>Gezondheidsdeterminant leefstijl en gedrag</a:t>
            </a:r>
            <a:endParaRPr lang="en-US" sz="2800" dirty="0"/>
          </a:p>
        </p:txBody>
      </p:sp>
      <p:sp>
        <p:nvSpPr>
          <p:cNvPr id="3" name="Content Placeholder 2"/>
          <p:cNvSpPr>
            <a:spLocks noGrp="1"/>
          </p:cNvSpPr>
          <p:nvPr>
            <p:ph idx="1"/>
          </p:nvPr>
        </p:nvSpPr>
        <p:spPr>
          <a:xfrm>
            <a:off x="457200" y="1600200"/>
            <a:ext cx="8229600" cy="4853136"/>
          </a:xfrm>
        </p:spPr>
        <p:txBody>
          <a:bodyPr>
            <a:normAutofit/>
          </a:bodyPr>
          <a:lstStyle/>
          <a:p>
            <a:pPr marL="0" indent="0">
              <a:buNone/>
            </a:pPr>
            <a:r>
              <a:rPr lang="nl-NL" dirty="0" smtClean="0"/>
              <a:t> </a:t>
            </a:r>
          </a:p>
          <a:p>
            <a:endParaRPr lang="nl-NL" dirty="0"/>
          </a:p>
          <a:p>
            <a:endParaRPr lang="nl-NL" dirty="0" smtClean="0"/>
          </a:p>
          <a:p>
            <a:endParaRPr lang="nl-NL" dirty="0"/>
          </a:p>
          <a:p>
            <a:endParaRPr lang="nl-NL" dirty="0" smtClean="0"/>
          </a:p>
          <a:p>
            <a:endParaRPr lang="nl-NL" dirty="0"/>
          </a:p>
          <a:p>
            <a:endParaRPr lang="nl-NL" dirty="0" smtClean="0"/>
          </a:p>
          <a:p>
            <a:endParaRPr lang="nl-NL" dirty="0"/>
          </a:p>
          <a:p>
            <a:endParaRPr lang="nl-NL" dirty="0" smtClean="0"/>
          </a:p>
          <a:p>
            <a:endParaRPr lang="nl-NL" dirty="0"/>
          </a:p>
          <a:p>
            <a:endParaRPr lang="nl-NL" dirty="0" smtClean="0"/>
          </a:p>
          <a:p>
            <a:pPr marL="0" indent="0">
              <a:buNone/>
            </a:pPr>
            <a:endParaRPr lang="nl-NL" dirty="0" smtClean="0"/>
          </a:p>
          <a:p>
            <a:pPr marL="0" indent="0">
              <a:buNone/>
            </a:pPr>
            <a:endParaRPr lang="nl-NL" dirty="0"/>
          </a:p>
        </p:txBody>
      </p:sp>
    </p:spTree>
    <p:extLst>
      <p:ext uri="{BB962C8B-B14F-4D97-AF65-F5344CB8AC3E}">
        <p14:creationId xmlns:p14="http://schemas.microsoft.com/office/powerpoint/2010/main" val="16025423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03848" y="500285"/>
            <a:ext cx="5311501" cy="1435507"/>
          </a:xfrm>
        </p:spPr>
        <p:txBody>
          <a:bodyPr/>
          <a:lstStyle/>
          <a:p>
            <a:r>
              <a:rPr lang="nl-NL" dirty="0" smtClean="0"/>
              <a:t>Gezondheids-</a:t>
            </a:r>
            <a:br>
              <a:rPr lang="nl-NL" dirty="0" smtClean="0"/>
            </a:br>
            <a:r>
              <a:rPr lang="nl-NL" dirty="0" smtClean="0"/>
              <a:t>vaardigheden</a:t>
            </a:r>
            <a:endParaRPr lang="nl-NL" dirty="0"/>
          </a:p>
        </p:txBody>
      </p:sp>
      <p:sp>
        <p:nvSpPr>
          <p:cNvPr id="4" name="Tijdelijke aanduiding voor inhoud 3"/>
          <p:cNvSpPr>
            <a:spLocks noGrp="1"/>
          </p:cNvSpPr>
          <p:nvPr>
            <p:ph idx="1"/>
          </p:nvPr>
        </p:nvSpPr>
        <p:spPr/>
        <p:txBody>
          <a:bodyPr/>
          <a:lstStyle/>
          <a:p>
            <a:endParaRPr lang="nl-NL" dirty="0" smtClean="0"/>
          </a:p>
          <a:p>
            <a:r>
              <a:rPr lang="nl-NL" dirty="0" smtClean="0"/>
              <a:t>Wat zijn gezondheidsvaardigheden?</a:t>
            </a:r>
          </a:p>
          <a:p>
            <a:r>
              <a:rPr lang="nl-NL" dirty="0" smtClean="0"/>
              <a:t>Geef minimaal 3 voorbeelden</a:t>
            </a:r>
          </a:p>
        </p:txBody>
      </p:sp>
      <p:pic>
        <p:nvPicPr>
          <p:cNvPr id="3" name="Afbeelding 2">
            <a:hlinkClick r:id="rId3"/>
          </p:cNvPr>
          <p:cNvPicPr>
            <a:picLocks noChangeAspect="1"/>
          </p:cNvPicPr>
          <p:nvPr/>
        </p:nvPicPr>
        <p:blipFill>
          <a:blip r:embed="rId4"/>
          <a:stretch>
            <a:fillRect/>
          </a:stretch>
        </p:blipFill>
        <p:spPr>
          <a:xfrm>
            <a:off x="2954858" y="3678238"/>
            <a:ext cx="5476875" cy="2447925"/>
          </a:xfrm>
          <a:prstGeom prst="rect">
            <a:avLst/>
          </a:prstGeom>
        </p:spPr>
      </p:pic>
    </p:spTree>
    <p:extLst>
      <p:ext uri="{BB962C8B-B14F-4D97-AF65-F5344CB8AC3E}">
        <p14:creationId xmlns:p14="http://schemas.microsoft.com/office/powerpoint/2010/main" val="1376431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 calcmode="lin" valueType="num">
                                      <p:cBhvr additive="base">
                                        <p:cTn id="1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Invloed gedrag op gezondheid</a:t>
            </a:r>
            <a:endParaRPr lang="nl-NL" dirty="0"/>
          </a:p>
        </p:txBody>
      </p:sp>
      <p:sp>
        <p:nvSpPr>
          <p:cNvPr id="4" name="Tijdelijke aanduiding voor inhoud 3"/>
          <p:cNvSpPr>
            <a:spLocks noGrp="1"/>
          </p:cNvSpPr>
          <p:nvPr>
            <p:ph idx="1"/>
          </p:nvPr>
        </p:nvSpPr>
        <p:spPr>
          <a:xfrm>
            <a:off x="3519376" y="2006379"/>
            <a:ext cx="5733144" cy="4351338"/>
          </a:xfrm>
        </p:spPr>
        <p:txBody>
          <a:bodyPr>
            <a:normAutofit lnSpcReduction="10000"/>
          </a:bodyPr>
          <a:lstStyle/>
          <a:p>
            <a:pPr marL="571500" lvl="0" indent="-571500">
              <a:buFont typeface="Arial" panose="020B0604020202020204" pitchFamily="34" charset="0"/>
              <a:buChar char="•"/>
            </a:pPr>
            <a:r>
              <a:rPr lang="nl-NL" sz="3600" dirty="0">
                <a:solidFill>
                  <a:prstClr val="black"/>
                </a:solidFill>
              </a:rPr>
              <a:t>(voldoende) B</a:t>
            </a:r>
            <a:r>
              <a:rPr lang="nl-NL" sz="3600" dirty="0" smtClean="0">
                <a:solidFill>
                  <a:prstClr val="black"/>
                </a:solidFill>
              </a:rPr>
              <a:t>ewegen</a:t>
            </a:r>
          </a:p>
          <a:p>
            <a:pPr marL="571500" lvl="0" indent="-571500">
              <a:buFont typeface="Arial" panose="020B0604020202020204" pitchFamily="34" charset="0"/>
              <a:buChar char="•"/>
            </a:pPr>
            <a:r>
              <a:rPr lang="nl-NL" sz="3600" dirty="0" smtClean="0">
                <a:solidFill>
                  <a:prstClr val="black"/>
                </a:solidFill>
              </a:rPr>
              <a:t>Roken</a:t>
            </a:r>
          </a:p>
          <a:p>
            <a:pPr marL="571500" indent="-571500">
              <a:buFont typeface="Arial" panose="020B0604020202020204" pitchFamily="34" charset="0"/>
              <a:buChar char="•"/>
            </a:pPr>
            <a:r>
              <a:rPr lang="nl-NL" sz="3600" dirty="0">
                <a:solidFill>
                  <a:prstClr val="black"/>
                </a:solidFill>
              </a:rPr>
              <a:t>(Overmatig) alcohol gebruik</a:t>
            </a:r>
          </a:p>
          <a:p>
            <a:pPr marL="571500" lvl="0" indent="-571500">
              <a:buFont typeface="Arial" panose="020B0604020202020204" pitchFamily="34" charset="0"/>
              <a:buChar char="•"/>
            </a:pPr>
            <a:r>
              <a:rPr lang="nl-NL" sz="3600" dirty="0" smtClean="0">
                <a:solidFill>
                  <a:prstClr val="black"/>
                </a:solidFill>
              </a:rPr>
              <a:t>(</a:t>
            </a:r>
            <a:r>
              <a:rPr lang="nl-NL" sz="3600" dirty="0">
                <a:solidFill>
                  <a:prstClr val="black"/>
                </a:solidFill>
              </a:rPr>
              <a:t>On)gezonde </a:t>
            </a:r>
            <a:r>
              <a:rPr lang="nl-NL" sz="3600" dirty="0" smtClean="0">
                <a:solidFill>
                  <a:prstClr val="black"/>
                </a:solidFill>
              </a:rPr>
              <a:t>Voeding</a:t>
            </a:r>
            <a:endParaRPr lang="nl-NL" sz="3600" dirty="0">
              <a:solidFill>
                <a:prstClr val="black"/>
              </a:solidFill>
            </a:endParaRPr>
          </a:p>
          <a:p>
            <a:pPr marL="571500" lvl="0" indent="-571500">
              <a:buFont typeface="Arial" panose="020B0604020202020204" pitchFamily="34" charset="0"/>
              <a:buChar char="•"/>
            </a:pPr>
            <a:r>
              <a:rPr lang="nl-NL" sz="3600" dirty="0" smtClean="0">
                <a:solidFill>
                  <a:prstClr val="black"/>
                </a:solidFill>
              </a:rPr>
              <a:t>Vrijen – seksueel gedrag</a:t>
            </a:r>
          </a:p>
          <a:p>
            <a:pPr marL="571500" lvl="0" indent="-571500">
              <a:buFont typeface="Arial" panose="020B0604020202020204" pitchFamily="34" charset="0"/>
              <a:buChar char="•"/>
            </a:pPr>
            <a:r>
              <a:rPr lang="nl-NL" sz="3600" dirty="0" smtClean="0">
                <a:solidFill>
                  <a:prstClr val="black"/>
                </a:solidFill>
              </a:rPr>
              <a:t>0ntspanning</a:t>
            </a:r>
            <a:endParaRPr lang="nl-NL" sz="3600" dirty="0">
              <a:solidFill>
                <a:prstClr val="black"/>
              </a:solidFill>
            </a:endParaRPr>
          </a:p>
          <a:p>
            <a:endParaRPr lang="nl-NL" dirty="0" smtClean="0"/>
          </a:p>
        </p:txBody>
      </p:sp>
    </p:spTree>
    <p:extLst>
      <p:ext uri="{BB962C8B-B14F-4D97-AF65-F5344CB8AC3E}">
        <p14:creationId xmlns:p14="http://schemas.microsoft.com/office/powerpoint/2010/main" val="29230595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3600" dirty="0" smtClean="0"/>
              <a:t>Beweegrichtlijnen 2017</a:t>
            </a:r>
            <a:r>
              <a:rPr lang="nl-NL" dirty="0" smtClean="0"/>
              <a:t/>
            </a:r>
            <a:br>
              <a:rPr lang="nl-NL" dirty="0" smtClean="0"/>
            </a:br>
            <a:r>
              <a:rPr lang="nl-NL" sz="2000" dirty="0" smtClean="0"/>
              <a:t>(www.Gezondheidsraad.nl)</a:t>
            </a:r>
            <a:endParaRPr lang="nl-NL" sz="2000" dirty="0"/>
          </a:p>
        </p:txBody>
      </p:sp>
      <p:pic>
        <p:nvPicPr>
          <p:cNvPr id="4" name="Tijdelijke aanduiding voor inhoud 3"/>
          <p:cNvPicPr>
            <a:picLocks noGrp="1" noChangeAspect="1"/>
          </p:cNvPicPr>
          <p:nvPr>
            <p:ph idx="1"/>
          </p:nvPr>
        </p:nvPicPr>
        <p:blipFill>
          <a:blip r:embed="rId3"/>
          <a:stretch>
            <a:fillRect/>
          </a:stretch>
        </p:blipFill>
        <p:spPr>
          <a:xfrm>
            <a:off x="3203848" y="1988840"/>
            <a:ext cx="5311502" cy="4608512"/>
          </a:xfrm>
          <a:prstGeom prst="rect">
            <a:avLst/>
          </a:prstGeom>
        </p:spPr>
      </p:pic>
    </p:spTree>
    <p:extLst>
      <p:ext uri="{BB962C8B-B14F-4D97-AF65-F5344CB8AC3E}">
        <p14:creationId xmlns:p14="http://schemas.microsoft.com/office/powerpoint/2010/main" val="11924202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3"/>
          <p:cNvSpPr>
            <a:spLocks noGrp="1"/>
          </p:cNvSpPr>
          <p:nvPr>
            <p:ph idx="1"/>
          </p:nvPr>
        </p:nvSpPr>
        <p:spPr>
          <a:xfrm>
            <a:off x="395536" y="1844824"/>
            <a:ext cx="8208912" cy="4320480"/>
          </a:xfrm>
        </p:spPr>
        <p:txBody>
          <a:bodyPr/>
          <a:lstStyle/>
          <a:p>
            <a:pPr marL="0" indent="0">
              <a:buNone/>
            </a:pPr>
            <a:endParaRPr lang="nl-NL" dirty="0" smtClean="0"/>
          </a:p>
          <a:p>
            <a:pPr marL="0" indent="0" algn="ctr">
              <a:buNone/>
            </a:pPr>
            <a:endParaRPr lang="nl-NL" sz="4400" dirty="0"/>
          </a:p>
        </p:txBody>
      </p:sp>
      <p:pic>
        <p:nvPicPr>
          <p:cNvPr id="3" name="Afbeelding 2"/>
          <p:cNvPicPr>
            <a:picLocks noChangeAspect="1"/>
          </p:cNvPicPr>
          <p:nvPr/>
        </p:nvPicPr>
        <p:blipFill>
          <a:blip r:embed="rId3"/>
          <a:stretch>
            <a:fillRect/>
          </a:stretch>
        </p:blipFill>
        <p:spPr>
          <a:xfrm>
            <a:off x="0" y="381000"/>
            <a:ext cx="9144000" cy="6096000"/>
          </a:xfrm>
          <a:prstGeom prst="rect">
            <a:avLst/>
          </a:prstGeom>
        </p:spPr>
      </p:pic>
      <p:sp>
        <p:nvSpPr>
          <p:cNvPr id="4" name="Rechthoek 3"/>
          <p:cNvSpPr/>
          <p:nvPr/>
        </p:nvSpPr>
        <p:spPr>
          <a:xfrm>
            <a:off x="3563888" y="651247"/>
            <a:ext cx="4572000" cy="923330"/>
          </a:xfrm>
          <a:prstGeom prst="rect">
            <a:avLst/>
          </a:prstGeom>
        </p:spPr>
        <p:txBody>
          <a:bodyPr>
            <a:spAutoFit/>
          </a:bodyPr>
          <a:lstStyle/>
          <a:p>
            <a:r>
              <a:rPr lang="nl-NL" dirty="0"/>
              <a:t>Bron: Gezondheidsenquête/Leefstijlmonitor CBS i.s.m. RIVM en Trimbos-instituut</a:t>
            </a:r>
          </a:p>
        </p:txBody>
      </p:sp>
    </p:spTree>
    <p:extLst>
      <p:ext uri="{BB962C8B-B14F-4D97-AF65-F5344CB8AC3E}">
        <p14:creationId xmlns:p14="http://schemas.microsoft.com/office/powerpoint/2010/main" val="42338587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nl-NL"/>
          </a:p>
        </p:txBody>
      </p:sp>
    </p:spTree>
    <p:extLst>
      <p:ext uri="{BB962C8B-B14F-4D97-AF65-F5344CB8AC3E}">
        <p14:creationId xmlns:p14="http://schemas.microsoft.com/office/powerpoint/2010/main" val="21807337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4148138" y="500063"/>
            <a:ext cx="4995862" cy="1435100"/>
          </a:xfrm>
        </p:spPr>
        <p:txBody>
          <a:bodyPr/>
          <a:lstStyle/>
          <a:p>
            <a:r>
              <a:rPr lang="is-IS" dirty="0" smtClean="0"/>
              <a:t>….</a:t>
            </a:r>
            <a:r>
              <a:rPr lang="nl-NL" dirty="0" smtClean="0"/>
              <a:t>ZEG EENS EERLIJK</a:t>
            </a:r>
            <a:r>
              <a:rPr lang="is-IS" dirty="0" smtClean="0"/>
              <a:t>…</a:t>
            </a:r>
            <a:endParaRPr lang="en-US" dirty="0"/>
          </a:p>
        </p:txBody>
      </p:sp>
      <p:sp>
        <p:nvSpPr>
          <p:cNvPr id="2" name="Tekstvak 1"/>
          <p:cNvSpPr txBox="1"/>
          <p:nvPr/>
        </p:nvSpPr>
        <p:spPr>
          <a:xfrm>
            <a:off x="1259632" y="2204864"/>
            <a:ext cx="7344816" cy="3231654"/>
          </a:xfrm>
          <a:prstGeom prst="rect">
            <a:avLst/>
          </a:prstGeom>
          <a:noFill/>
        </p:spPr>
        <p:txBody>
          <a:bodyPr wrap="square" rtlCol="0">
            <a:spAutoFit/>
          </a:bodyPr>
          <a:lstStyle/>
          <a:p>
            <a:r>
              <a:rPr lang="nl-NL" sz="2800" dirty="0" smtClean="0"/>
              <a:t>Doe de signaleringstest ALCOHOL</a:t>
            </a:r>
          </a:p>
          <a:p>
            <a:endParaRPr lang="nl-NL" sz="2800" dirty="0" smtClean="0"/>
          </a:p>
          <a:p>
            <a:r>
              <a:rPr lang="nl-NL" sz="2800" dirty="0">
                <a:hlinkClick r:id="rId3"/>
              </a:rPr>
              <a:t>https://www.jellinek.nl/test-uw-kennis-of-</a:t>
            </a:r>
            <a:r>
              <a:rPr lang="nl-NL" sz="2800" dirty="0" smtClean="0">
                <a:hlinkClick r:id="rId3"/>
              </a:rPr>
              <a:t>gebruik/test</a:t>
            </a:r>
            <a:r>
              <a:rPr lang="nl-NL" sz="2800" dirty="0">
                <a:hlinkClick r:id="rId3"/>
              </a:rPr>
              <a:t>-uw-gebruik/test-uw-alcoholgebruik</a:t>
            </a:r>
            <a:r>
              <a:rPr lang="nl-NL" sz="2800" dirty="0" smtClean="0">
                <a:hlinkClick r:id="rId3"/>
              </a:rPr>
              <a:t>/</a:t>
            </a:r>
            <a:endParaRPr lang="nl-NL" sz="2800" dirty="0" smtClean="0"/>
          </a:p>
          <a:p>
            <a:endParaRPr lang="nl-NL" sz="2800" dirty="0" smtClean="0"/>
          </a:p>
          <a:p>
            <a:endParaRPr lang="nl-NL" sz="2800" dirty="0" smtClean="0"/>
          </a:p>
          <a:p>
            <a:endParaRPr lang="nl-NL" dirty="0" smtClean="0"/>
          </a:p>
          <a:p>
            <a:endParaRPr lang="nl-NL" dirty="0"/>
          </a:p>
        </p:txBody>
      </p:sp>
    </p:spTree>
    <p:extLst>
      <p:ext uri="{BB962C8B-B14F-4D97-AF65-F5344CB8AC3E}">
        <p14:creationId xmlns:p14="http://schemas.microsoft.com/office/powerpoint/2010/main" val="21976371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3848" y="1"/>
            <a:ext cx="5940152" cy="1935792"/>
          </a:xfrm>
        </p:spPr>
        <p:txBody>
          <a:bodyPr>
            <a:noAutofit/>
          </a:bodyPr>
          <a:lstStyle/>
          <a:p>
            <a:pPr lvl="0"/>
            <a:r>
              <a:rPr lang="nl-NL" sz="2200" dirty="0" smtClean="0"/>
              <a:t>Leerdoel:</a:t>
            </a:r>
            <a:br>
              <a:rPr lang="nl-NL" sz="2200" dirty="0" smtClean="0"/>
            </a:br>
            <a:r>
              <a:rPr lang="nl-NL" sz="2200" dirty="0"/>
              <a:t>Leefstijlfactoren en gedragingen toelichten die invloed </a:t>
            </a:r>
            <a:r>
              <a:rPr lang="nl-NL" sz="2200" dirty="0" smtClean="0"/>
              <a:t/>
            </a:r>
            <a:br>
              <a:rPr lang="nl-NL" sz="2200" dirty="0" smtClean="0"/>
            </a:br>
            <a:r>
              <a:rPr lang="nl-NL" sz="2200" dirty="0" smtClean="0"/>
              <a:t>hebben</a:t>
            </a:r>
            <a:r>
              <a:rPr lang="nl-NL" sz="2200" dirty="0"/>
              <a:t> op de gezondheid van de mens</a:t>
            </a:r>
            <a:r>
              <a:rPr lang="en-US" sz="2200" dirty="0"/>
              <a:t/>
            </a:r>
            <a:br>
              <a:rPr lang="en-US" sz="2200" dirty="0"/>
            </a:br>
            <a:endParaRPr lang="en-US" sz="2200" dirty="0"/>
          </a:p>
        </p:txBody>
      </p:sp>
      <p:sp>
        <p:nvSpPr>
          <p:cNvPr id="3" name="Content Placeholder 2"/>
          <p:cNvSpPr>
            <a:spLocks noGrp="1"/>
          </p:cNvSpPr>
          <p:nvPr>
            <p:ph idx="1"/>
          </p:nvPr>
        </p:nvSpPr>
        <p:spPr/>
        <p:txBody>
          <a:bodyPr/>
          <a:lstStyle/>
          <a:p>
            <a:endParaRPr lang="nl-NL" dirty="0" smtClean="0"/>
          </a:p>
          <a:p>
            <a:pPr marL="0" indent="0">
              <a:buNone/>
            </a:pPr>
            <a:endParaRPr lang="en-US" dirty="0" smtClean="0"/>
          </a:p>
        </p:txBody>
      </p:sp>
      <p:pic>
        <p:nvPicPr>
          <p:cNvPr id="5" name="Afbeelding 4">
            <a:hlinkClick r:id="rId3"/>
          </p:cNvPr>
          <p:cNvPicPr>
            <a:picLocks noChangeAspect="1"/>
          </p:cNvPicPr>
          <p:nvPr/>
        </p:nvPicPr>
        <p:blipFill>
          <a:blip r:embed="rId4"/>
          <a:stretch>
            <a:fillRect/>
          </a:stretch>
        </p:blipFill>
        <p:spPr>
          <a:xfrm>
            <a:off x="661987" y="1630692"/>
            <a:ext cx="7820025" cy="4505325"/>
          </a:xfrm>
          <a:prstGeom prst="rect">
            <a:avLst/>
          </a:prstGeom>
        </p:spPr>
      </p:pic>
    </p:spTree>
    <p:extLst>
      <p:ext uri="{BB962C8B-B14F-4D97-AF65-F5344CB8AC3E}">
        <p14:creationId xmlns:p14="http://schemas.microsoft.com/office/powerpoint/2010/main" val="26987682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dirty="0" smtClean="0"/>
              <a:t>Hoe zit het met onze eigen leefstijlfactoren?</a:t>
            </a:r>
            <a:endParaRPr lang="nl-NL" dirty="0"/>
          </a:p>
        </p:txBody>
      </p:sp>
      <p:sp>
        <p:nvSpPr>
          <p:cNvPr id="5" name="Tijdelijke aanduiding voor tekst 4"/>
          <p:cNvSpPr>
            <a:spLocks noGrp="1"/>
          </p:cNvSpPr>
          <p:nvPr>
            <p:ph type="body" sz="quarter" idx="10"/>
          </p:nvPr>
        </p:nvSpPr>
        <p:spPr>
          <a:xfrm>
            <a:off x="405000" y="2420888"/>
            <a:ext cx="8310563" cy="3064342"/>
          </a:xfrm>
        </p:spPr>
        <p:txBody>
          <a:bodyPr>
            <a:normAutofit fontScale="92500" lnSpcReduction="10000"/>
          </a:bodyPr>
          <a:lstStyle/>
          <a:p>
            <a:pPr marL="342900" indent="-342900">
              <a:buFontTx/>
              <a:buChar char="-"/>
            </a:pPr>
            <a:r>
              <a:rPr lang="nl-NL" dirty="0" smtClean="0"/>
              <a:t>Beweeg jij volgens de norm</a:t>
            </a:r>
          </a:p>
          <a:p>
            <a:pPr marL="342900" indent="-342900">
              <a:buFontTx/>
              <a:buChar char="-"/>
            </a:pPr>
            <a:r>
              <a:rPr lang="nl-NL" dirty="0" smtClean="0"/>
              <a:t>Eet jij volgens de richtlijnen van het voedingscentrum</a:t>
            </a:r>
          </a:p>
          <a:p>
            <a:pPr marL="342900" indent="-342900">
              <a:buFontTx/>
              <a:buChar char="-"/>
            </a:pPr>
            <a:r>
              <a:rPr lang="nl-NL" dirty="0" smtClean="0"/>
              <a:t>Alcoholgebruik?</a:t>
            </a:r>
          </a:p>
          <a:p>
            <a:r>
              <a:rPr lang="nl-NL" dirty="0" smtClean="0"/>
              <a:t>……</a:t>
            </a:r>
          </a:p>
          <a:p>
            <a:endParaRPr lang="nl-NL" dirty="0"/>
          </a:p>
          <a:p>
            <a:r>
              <a:rPr lang="nl-NL" dirty="0" smtClean="0"/>
              <a:t>Waarom wel </a:t>
            </a:r>
          </a:p>
          <a:p>
            <a:r>
              <a:rPr lang="nl-NL" dirty="0" smtClean="0"/>
              <a:t>Waarom niet?</a:t>
            </a:r>
          </a:p>
          <a:p>
            <a:r>
              <a:rPr lang="nl-NL" dirty="0" smtClean="0"/>
              <a:t>Wat is hierin stimulerend/beperkend?</a:t>
            </a:r>
          </a:p>
          <a:p>
            <a:r>
              <a:rPr lang="nl-NL" dirty="0" smtClean="0"/>
              <a:t>Zijn er culturele verschillen te </a:t>
            </a:r>
            <a:r>
              <a:rPr lang="nl-NL" dirty="0" smtClean="0"/>
              <a:t>ontdekken</a:t>
            </a:r>
            <a:r>
              <a:rPr lang="nl-NL" dirty="0" smtClean="0"/>
              <a:t>?</a:t>
            </a:r>
            <a:endParaRPr lang="nl-NL" dirty="0"/>
          </a:p>
        </p:txBody>
      </p:sp>
    </p:spTree>
    <p:extLst>
      <p:ext uri="{BB962C8B-B14F-4D97-AF65-F5344CB8AC3E}">
        <p14:creationId xmlns:p14="http://schemas.microsoft.com/office/powerpoint/2010/main" val="31780313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nl-NL" dirty="0" smtClean="0"/>
              <a:t>WAAR OF NIET WAAR?</a:t>
            </a:r>
            <a:endParaRPr lang="en-US" dirty="0"/>
          </a:p>
        </p:txBody>
      </p:sp>
      <p:sp>
        <p:nvSpPr>
          <p:cNvPr id="4" name="Tijdelijke aanduiding voor inhoud 3"/>
          <p:cNvSpPr>
            <a:spLocks noGrp="1"/>
          </p:cNvSpPr>
          <p:nvPr>
            <p:ph idx="1"/>
          </p:nvPr>
        </p:nvSpPr>
        <p:spPr/>
        <p:txBody>
          <a:bodyPr>
            <a:normAutofit fontScale="92500" lnSpcReduction="10000"/>
          </a:bodyPr>
          <a:lstStyle/>
          <a:p>
            <a:endParaRPr lang="nl-NL" dirty="0" smtClean="0"/>
          </a:p>
          <a:p>
            <a:pPr marL="514350" indent="-514350">
              <a:buAutoNum type="arabicParenR"/>
            </a:pPr>
            <a:r>
              <a:rPr lang="nl-NL" dirty="0" smtClean="0"/>
              <a:t>We eten met z’n allen steeds meer vette voeding </a:t>
            </a:r>
          </a:p>
          <a:p>
            <a:pPr marL="514350" indent="-514350">
              <a:buAutoNum type="arabicParenR"/>
            </a:pPr>
            <a:r>
              <a:rPr lang="nl-NL" dirty="0" smtClean="0"/>
              <a:t>1 of 2 glazen alcohol kan een positieve invloed hebben op hart- en bloedvaten</a:t>
            </a:r>
          </a:p>
          <a:p>
            <a:pPr marL="514350" indent="-514350">
              <a:buAutoNum type="arabicParenR"/>
            </a:pPr>
            <a:r>
              <a:rPr lang="nl-NL" dirty="0" smtClean="0"/>
              <a:t>Je raakt heus niet zo snel verslaafd aan roken</a:t>
            </a:r>
          </a:p>
          <a:p>
            <a:pPr marL="514350" indent="-514350">
              <a:buAutoNum type="arabicParenR"/>
            </a:pPr>
            <a:r>
              <a:rPr lang="nl-NL" dirty="0" smtClean="0"/>
              <a:t>Naast infectieziekten komen niet-overdraagbare ziekten (psychiatrische problemen, </a:t>
            </a:r>
            <a:r>
              <a:rPr lang="nl-NL" dirty="0" err="1" smtClean="0"/>
              <a:t>cardio-vasculaire</a:t>
            </a:r>
            <a:r>
              <a:rPr lang="nl-NL" dirty="0" smtClean="0"/>
              <a:t> problemen, kanker, ongevallen) steeds vaker voor</a:t>
            </a:r>
          </a:p>
          <a:p>
            <a:pPr marL="514350" indent="-514350">
              <a:buAutoNum type="arabicParenR"/>
            </a:pPr>
            <a:r>
              <a:rPr lang="nl-NL" dirty="0" smtClean="0"/>
              <a:t>Bij 1</a:t>
            </a:r>
            <a:r>
              <a:rPr lang="nl-NL" baseline="30000" dirty="0" smtClean="0"/>
              <a:t>e</a:t>
            </a:r>
            <a:r>
              <a:rPr lang="nl-NL" dirty="0" smtClean="0"/>
              <a:t> keer geslachtsgemeenschap gebruikt 95% van de jongeren een condoom en vrijt dus veilig</a:t>
            </a:r>
          </a:p>
        </p:txBody>
      </p:sp>
    </p:spTree>
    <p:extLst>
      <p:ext uri="{BB962C8B-B14F-4D97-AF65-F5344CB8AC3E}">
        <p14:creationId xmlns:p14="http://schemas.microsoft.com/office/powerpoint/2010/main" val="19126808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nl-NL" sz="2200" dirty="0" smtClean="0"/>
              <a:t>Leerdoel:</a:t>
            </a:r>
            <a:br>
              <a:rPr lang="nl-NL" sz="2200" dirty="0" smtClean="0"/>
            </a:br>
            <a:r>
              <a:rPr lang="nl-NL" sz="2200" dirty="0"/>
              <a:t>Leefstijlfactoren en gedragingen toelichten die invloed </a:t>
            </a:r>
            <a:r>
              <a:rPr lang="nl-NL" sz="2200" dirty="0" smtClean="0"/>
              <a:t/>
            </a:r>
            <a:br>
              <a:rPr lang="nl-NL" sz="2200" dirty="0" smtClean="0"/>
            </a:br>
            <a:r>
              <a:rPr lang="nl-NL" sz="2200" dirty="0" smtClean="0"/>
              <a:t>hebben</a:t>
            </a:r>
            <a:r>
              <a:rPr lang="nl-NL" sz="2200" dirty="0"/>
              <a:t> op de gezondheid van de mens</a:t>
            </a:r>
            <a:r>
              <a:rPr lang="en-US" sz="2200" dirty="0"/>
              <a:t/>
            </a:r>
            <a:br>
              <a:rPr lang="en-US" sz="2200" dirty="0"/>
            </a:br>
            <a:endParaRPr lang="en-US" sz="2200" dirty="0"/>
          </a:p>
        </p:txBody>
      </p:sp>
      <p:sp>
        <p:nvSpPr>
          <p:cNvPr id="3" name="Content Placeholder 2"/>
          <p:cNvSpPr>
            <a:spLocks noGrp="1"/>
          </p:cNvSpPr>
          <p:nvPr>
            <p:ph idx="1"/>
          </p:nvPr>
        </p:nvSpPr>
        <p:spPr/>
        <p:txBody>
          <a:bodyPr>
            <a:normAutofit fontScale="62500" lnSpcReduction="20000"/>
          </a:bodyPr>
          <a:lstStyle/>
          <a:p>
            <a:r>
              <a:rPr lang="nl-NL" sz="2600" dirty="0"/>
              <a:t>Mevrouw de Bont woont samen met haar man in Lonneker, een klein dorpje in de buurt van Enschede. Hun zoon woont in Zutphen, samen met zijn vriendin en twee kinderen. Hun dochter woont alleen, in Deventer. Het echtpaar de Bont woont in een klein vrijstaand huis met een behoorlijke grote tuin waar ze beiden graag in werken. Verder fietsen en wandelen ze graag, bezoeken zij de kinderen regelmatig en hebben zij goede relaties met familie en verschillende vrienden. Ook in de buurt hebben ze goede contacten. Mevrouw de Bont (50 jaar) werkt drie dagen in een winkel en ze is vrijwilliger bij de bibliotheek. Meneer de Bont (59 jaar) is 9 jaar geleden aan een hernia geopereerd maar is daar goed van hersteld en heeft zijn werk op het belastingkantoor weer opgepakt voor vier dagen in de week.</a:t>
            </a:r>
            <a:endParaRPr lang="en-US" sz="2600" dirty="0"/>
          </a:p>
          <a:p>
            <a:r>
              <a:rPr lang="nl-NL" sz="2600" dirty="0" smtClean="0"/>
              <a:t>Drinkt 2 glazen alcohol per dag</a:t>
            </a:r>
          </a:p>
          <a:p>
            <a:r>
              <a:rPr lang="nl-NL" sz="2600" dirty="0" smtClean="0"/>
              <a:t>BMI 31 </a:t>
            </a:r>
          </a:p>
          <a:p>
            <a:r>
              <a:rPr lang="nl-NL" sz="2600" dirty="0" smtClean="0"/>
              <a:t>Rookt 5 sigaretten per dag</a:t>
            </a:r>
          </a:p>
        </p:txBody>
      </p:sp>
    </p:spTree>
    <p:extLst>
      <p:ext uri="{BB962C8B-B14F-4D97-AF65-F5344CB8AC3E}">
        <p14:creationId xmlns:p14="http://schemas.microsoft.com/office/powerpoint/2010/main" val="36924062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9792" y="260648"/>
            <a:ext cx="5987008" cy="1143000"/>
          </a:xfrm>
        </p:spPr>
        <p:txBody>
          <a:bodyPr/>
          <a:lstStyle/>
          <a:p>
            <a:r>
              <a:rPr lang="nl-NL" dirty="0" smtClean="0"/>
              <a:t>Opdracht</a:t>
            </a:r>
            <a:endParaRPr lang="en-US" dirty="0"/>
          </a:p>
        </p:txBody>
      </p:sp>
      <p:sp>
        <p:nvSpPr>
          <p:cNvPr id="3" name="Content Placeholder 2"/>
          <p:cNvSpPr>
            <a:spLocks noGrp="1"/>
          </p:cNvSpPr>
          <p:nvPr>
            <p:ph idx="1"/>
          </p:nvPr>
        </p:nvSpPr>
        <p:spPr>
          <a:xfrm>
            <a:off x="395536" y="1196752"/>
            <a:ext cx="7941568" cy="5030019"/>
          </a:xfrm>
        </p:spPr>
        <p:txBody>
          <a:bodyPr>
            <a:normAutofit/>
          </a:bodyPr>
          <a:lstStyle/>
          <a:p>
            <a:pPr>
              <a:buFontTx/>
              <a:buChar char="-"/>
            </a:pPr>
            <a:r>
              <a:rPr lang="nl-NL" sz="2200" dirty="0" smtClean="0"/>
              <a:t> Welke leefstijlfactor is meest belangrijk om aan te pakken + waarom?</a:t>
            </a:r>
          </a:p>
          <a:p>
            <a:pPr>
              <a:buFontTx/>
              <a:buChar char="-"/>
            </a:pPr>
            <a:r>
              <a:rPr lang="nl-NL" sz="2200" dirty="0"/>
              <a:t>Zoek hierover literatuur</a:t>
            </a:r>
          </a:p>
          <a:p>
            <a:pPr>
              <a:buFontTx/>
              <a:buChar char="-"/>
            </a:pPr>
            <a:endParaRPr lang="nl-NL" sz="2200" dirty="0" smtClean="0"/>
          </a:p>
          <a:p>
            <a:pPr marL="0" indent="0">
              <a:buNone/>
            </a:pPr>
            <a:endParaRPr lang="nl-NL" sz="2200" dirty="0" smtClean="0"/>
          </a:p>
          <a:p>
            <a:pPr marL="457200" indent="-457200">
              <a:buFont typeface="+mj-lt"/>
              <a:buAutoNum type="arabicPeriod"/>
            </a:pPr>
            <a:r>
              <a:rPr lang="nl-NL" sz="2200" dirty="0" smtClean="0"/>
              <a:t>Bewegen </a:t>
            </a:r>
            <a:r>
              <a:rPr lang="nl-NL" sz="2200" dirty="0"/>
              <a:t>	</a:t>
            </a:r>
            <a:r>
              <a:rPr lang="nl-NL" sz="2200" dirty="0" smtClean="0"/>
              <a:t>		</a:t>
            </a:r>
          </a:p>
          <a:p>
            <a:pPr marL="457200" indent="-457200">
              <a:buFont typeface="+mj-lt"/>
              <a:buAutoNum type="arabicPeriod"/>
            </a:pPr>
            <a:r>
              <a:rPr lang="nl-NL" sz="2200" dirty="0" smtClean="0"/>
              <a:t>Roken</a:t>
            </a:r>
            <a:r>
              <a:rPr lang="nl-NL" sz="2200" dirty="0"/>
              <a:t>		</a:t>
            </a:r>
            <a:endParaRPr lang="nl-NL" sz="2200" dirty="0" smtClean="0"/>
          </a:p>
          <a:p>
            <a:pPr marL="457200" indent="-457200">
              <a:buFont typeface="+mj-lt"/>
              <a:buAutoNum type="arabicPeriod"/>
            </a:pPr>
            <a:r>
              <a:rPr lang="nl-NL" sz="2200" dirty="0" smtClean="0"/>
              <a:t>Alcohol </a:t>
            </a:r>
            <a:r>
              <a:rPr lang="nl-NL" sz="2200" dirty="0"/>
              <a:t>en drugsgebruik             </a:t>
            </a:r>
            <a:endParaRPr lang="nl-NL" sz="2200" dirty="0" smtClean="0"/>
          </a:p>
          <a:p>
            <a:pPr marL="457200" indent="-457200">
              <a:buFont typeface="+mj-lt"/>
              <a:buAutoNum type="arabicPeriod"/>
            </a:pPr>
            <a:r>
              <a:rPr lang="nl-NL" sz="2200" dirty="0" smtClean="0"/>
              <a:t>Voeding</a:t>
            </a:r>
          </a:p>
          <a:p>
            <a:pPr marL="457200" indent="-457200">
              <a:buFont typeface="+mj-lt"/>
              <a:buAutoNum type="arabicPeriod"/>
            </a:pPr>
            <a:endParaRPr lang="nl-NL" sz="2200" dirty="0"/>
          </a:p>
          <a:p>
            <a:pPr marL="0" indent="0">
              <a:buNone/>
            </a:pPr>
            <a:r>
              <a:rPr lang="nl-NL" sz="2200" dirty="0" smtClean="0"/>
              <a:t>- Vergelijken ander groepje</a:t>
            </a:r>
          </a:p>
        </p:txBody>
      </p:sp>
      <p:graphicFrame>
        <p:nvGraphicFramePr>
          <p:cNvPr id="4" name="Diagram 3"/>
          <p:cNvGraphicFramePr/>
          <p:nvPr>
            <p:extLst>
              <p:ext uri="{D42A27DB-BD31-4B8C-83A1-F6EECF244321}">
                <p14:modId xmlns:p14="http://schemas.microsoft.com/office/powerpoint/2010/main" val="1156689116"/>
              </p:ext>
            </p:extLst>
          </p:nvPr>
        </p:nvGraphicFramePr>
        <p:xfrm>
          <a:off x="4427984" y="3861048"/>
          <a:ext cx="4632176" cy="28960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86805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9792" y="260648"/>
            <a:ext cx="5987008" cy="1143000"/>
          </a:xfrm>
        </p:spPr>
        <p:txBody>
          <a:bodyPr/>
          <a:lstStyle/>
          <a:p>
            <a:r>
              <a:rPr lang="nl-NL" dirty="0" smtClean="0"/>
              <a:t>Antwoorden Opdracht</a:t>
            </a:r>
            <a:endParaRPr lang="en-US" dirty="0"/>
          </a:p>
        </p:txBody>
      </p:sp>
      <p:sp>
        <p:nvSpPr>
          <p:cNvPr id="3" name="Content Placeholder 2"/>
          <p:cNvSpPr>
            <a:spLocks noGrp="1"/>
          </p:cNvSpPr>
          <p:nvPr>
            <p:ph idx="1"/>
          </p:nvPr>
        </p:nvSpPr>
        <p:spPr>
          <a:xfrm>
            <a:off x="107504" y="1700808"/>
            <a:ext cx="8229600" cy="4525963"/>
          </a:xfrm>
        </p:spPr>
        <p:txBody>
          <a:bodyPr>
            <a:normAutofit/>
          </a:bodyPr>
          <a:lstStyle/>
          <a:p>
            <a:pPr>
              <a:buFontTx/>
              <a:buChar char="-"/>
            </a:pPr>
            <a:r>
              <a:rPr lang="nl-NL" sz="2200" dirty="0" smtClean="0"/>
              <a:t>Welke leefstijlfactor is meest belangrijk om aan te pakken + waarom?</a:t>
            </a:r>
          </a:p>
          <a:p>
            <a:pPr>
              <a:buFontTx/>
              <a:buChar char="-"/>
            </a:pPr>
            <a:r>
              <a:rPr lang="nl-NL" sz="2200" dirty="0" smtClean="0"/>
              <a:t>Zoek hierover literatuur</a:t>
            </a:r>
            <a:endParaRPr lang="nl-NL" sz="2200" dirty="0"/>
          </a:p>
          <a:p>
            <a:pPr marL="0" indent="0">
              <a:buNone/>
            </a:pPr>
            <a:endParaRPr lang="nl-NL" sz="2200" dirty="0" smtClean="0"/>
          </a:p>
          <a:p>
            <a:pPr marL="457200" indent="-457200">
              <a:buFont typeface="+mj-lt"/>
              <a:buAutoNum type="arabicPeriod"/>
            </a:pPr>
            <a:r>
              <a:rPr lang="nl-NL" sz="2200" dirty="0" smtClean="0"/>
              <a:t>Bewegen </a:t>
            </a:r>
            <a:r>
              <a:rPr lang="nl-NL" sz="2200" dirty="0"/>
              <a:t>	</a:t>
            </a:r>
            <a:r>
              <a:rPr lang="nl-NL" sz="2200" dirty="0" smtClean="0"/>
              <a:t>		</a:t>
            </a:r>
          </a:p>
          <a:p>
            <a:pPr marL="457200" indent="-457200">
              <a:buFont typeface="+mj-lt"/>
              <a:buAutoNum type="arabicPeriod"/>
            </a:pPr>
            <a:r>
              <a:rPr lang="nl-NL" sz="2200" dirty="0" smtClean="0"/>
              <a:t>Roken</a:t>
            </a:r>
            <a:r>
              <a:rPr lang="nl-NL" sz="2200" dirty="0"/>
              <a:t>		</a:t>
            </a:r>
            <a:endParaRPr lang="nl-NL" sz="2200" dirty="0" smtClean="0"/>
          </a:p>
          <a:p>
            <a:pPr marL="457200" indent="-457200">
              <a:buFont typeface="+mj-lt"/>
              <a:buAutoNum type="arabicPeriod"/>
            </a:pPr>
            <a:r>
              <a:rPr lang="nl-NL" sz="2200" dirty="0" smtClean="0"/>
              <a:t>Alcohol </a:t>
            </a:r>
            <a:r>
              <a:rPr lang="nl-NL" sz="2200" dirty="0"/>
              <a:t>en drugsgebruik             </a:t>
            </a:r>
            <a:endParaRPr lang="nl-NL" sz="2200" dirty="0" smtClean="0"/>
          </a:p>
          <a:p>
            <a:pPr marL="457200" indent="-457200">
              <a:buFont typeface="+mj-lt"/>
              <a:buAutoNum type="arabicPeriod"/>
            </a:pPr>
            <a:r>
              <a:rPr lang="nl-NL" sz="2200" dirty="0" smtClean="0"/>
              <a:t>Voeding</a:t>
            </a:r>
          </a:p>
        </p:txBody>
      </p:sp>
      <p:graphicFrame>
        <p:nvGraphicFramePr>
          <p:cNvPr id="4" name="Diagram 3"/>
          <p:cNvGraphicFramePr/>
          <p:nvPr>
            <p:extLst>
              <p:ext uri="{D42A27DB-BD31-4B8C-83A1-F6EECF244321}">
                <p14:modId xmlns:p14="http://schemas.microsoft.com/office/powerpoint/2010/main" val="3120079270"/>
              </p:ext>
            </p:extLst>
          </p:nvPr>
        </p:nvGraphicFramePr>
        <p:xfrm>
          <a:off x="4427984" y="3861048"/>
          <a:ext cx="4632176" cy="28960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03228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3200" dirty="0" smtClean="0"/>
              <a:t>Welke taak heeft de verpleegkundige</a:t>
            </a:r>
            <a:r>
              <a:rPr lang="nl-NL" sz="3600" dirty="0" smtClean="0"/>
              <a:t>?</a:t>
            </a:r>
            <a:endParaRPr lang="en-US" sz="3600" dirty="0"/>
          </a:p>
        </p:txBody>
      </p:sp>
      <p:sp>
        <p:nvSpPr>
          <p:cNvPr id="3" name="Content Placeholder 2"/>
          <p:cNvSpPr>
            <a:spLocks noGrp="1"/>
          </p:cNvSpPr>
          <p:nvPr>
            <p:ph idx="1"/>
          </p:nvPr>
        </p:nvSpPr>
        <p:spPr>
          <a:xfrm>
            <a:off x="3519376" y="1700808"/>
            <a:ext cx="4995974" cy="4656909"/>
          </a:xfrm>
        </p:spPr>
        <p:txBody>
          <a:bodyPr/>
          <a:lstStyle/>
          <a:p>
            <a:r>
              <a:rPr lang="nl-NL" dirty="0" smtClean="0"/>
              <a:t>Kijk naar de leefstijlfactoren die spelen bij mw. de Bont</a:t>
            </a:r>
          </a:p>
          <a:p>
            <a:r>
              <a:rPr lang="nl-NL" dirty="0" smtClean="0"/>
              <a:t>Welke taak heeft de verpleegkundige hierin?</a:t>
            </a:r>
          </a:p>
          <a:p>
            <a:r>
              <a:rPr lang="nl-NL" dirty="0" smtClean="0"/>
              <a:t>Wat zou je concreet doen in de casus van mw. de Bont?</a:t>
            </a:r>
          </a:p>
          <a:p>
            <a:endParaRPr lang="nl-NL" dirty="0"/>
          </a:p>
          <a:p>
            <a:endParaRPr lang="en-US" b="1" dirty="0"/>
          </a:p>
        </p:txBody>
      </p:sp>
      <p:graphicFrame>
        <p:nvGraphicFramePr>
          <p:cNvPr id="4" name="Diagram 3"/>
          <p:cNvGraphicFramePr/>
          <p:nvPr>
            <p:extLst/>
          </p:nvPr>
        </p:nvGraphicFramePr>
        <p:xfrm>
          <a:off x="4427984" y="3861048"/>
          <a:ext cx="4632176" cy="28960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68108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48138" y="500063"/>
            <a:ext cx="4995862" cy="1435100"/>
          </a:xfrm>
        </p:spPr>
        <p:txBody>
          <a:bodyPr>
            <a:normAutofit/>
          </a:bodyPr>
          <a:lstStyle/>
          <a:p>
            <a:r>
              <a:rPr lang="nl-NL" dirty="0" smtClean="0"/>
              <a:t>Vragen?</a:t>
            </a:r>
            <a:endParaRPr lang="en-US" dirty="0"/>
          </a:p>
        </p:txBody>
      </p:sp>
      <p:sp>
        <p:nvSpPr>
          <p:cNvPr id="4" name="Rounded Rectangle 3"/>
          <p:cNvSpPr/>
          <p:nvPr/>
        </p:nvSpPr>
        <p:spPr>
          <a:xfrm>
            <a:off x="899592" y="1700808"/>
            <a:ext cx="7763476" cy="48059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t>Na </a:t>
            </a:r>
            <a:r>
              <a:rPr lang="en-US" sz="2400" dirty="0" err="1"/>
              <a:t>deze</a:t>
            </a:r>
            <a:r>
              <a:rPr lang="en-US" sz="2400" dirty="0"/>
              <a:t> les kun je:</a:t>
            </a:r>
          </a:p>
          <a:p>
            <a:pPr marL="285750" lvl="0" indent="-285750">
              <a:buFont typeface="Arial" panose="020B0604020202020204" pitchFamily="34" charset="0"/>
              <a:buChar char="•"/>
            </a:pPr>
            <a:r>
              <a:rPr lang="nl-NL" sz="2400" dirty="0"/>
              <a:t>Uitleggen wat de gezondheidsdeterminant leefstijl en gedrag </a:t>
            </a:r>
            <a:r>
              <a:rPr lang="nl-NL" sz="2400" dirty="0" smtClean="0"/>
              <a:t>inhoudt</a:t>
            </a:r>
            <a:br>
              <a:rPr lang="nl-NL" sz="2400" dirty="0" smtClean="0"/>
            </a:br>
            <a:endParaRPr lang="en-US" sz="2400" dirty="0"/>
          </a:p>
          <a:p>
            <a:pPr marL="285750" lvl="0" indent="-285750">
              <a:buFont typeface="Arial" panose="020B0604020202020204" pitchFamily="34" charset="0"/>
              <a:buChar char="•"/>
            </a:pPr>
            <a:r>
              <a:rPr lang="nl-NL" sz="2400" dirty="0"/>
              <a:t>Leefstijlfactoren en gedragingen toelichten die invloed hebben op de gezondheid van de </a:t>
            </a:r>
            <a:r>
              <a:rPr lang="nl-NL" sz="2400" dirty="0" smtClean="0"/>
              <a:t>mens</a:t>
            </a:r>
          </a:p>
          <a:p>
            <a:pPr lvl="0"/>
            <a:endParaRPr lang="en-US" sz="2400" dirty="0"/>
          </a:p>
          <a:p>
            <a:pPr marL="285750" lvl="0" indent="-285750">
              <a:buFont typeface="Arial" panose="020B0604020202020204" pitchFamily="34" charset="0"/>
              <a:buChar char="•"/>
            </a:pPr>
            <a:r>
              <a:rPr lang="nl-NL" sz="2400" dirty="0"/>
              <a:t>Uitleggen welke taak de verpleegkundige heeft bij de gezondheidsdeterminant leefstijl en gedrag</a:t>
            </a:r>
            <a:endParaRPr lang="en-US" sz="2400" dirty="0"/>
          </a:p>
          <a:p>
            <a:pPr algn="ctr"/>
            <a:endParaRPr lang="en-US" dirty="0"/>
          </a:p>
        </p:txBody>
      </p:sp>
    </p:spTree>
    <p:extLst>
      <p:ext uri="{BB962C8B-B14F-4D97-AF65-F5344CB8AC3E}">
        <p14:creationId xmlns:p14="http://schemas.microsoft.com/office/powerpoint/2010/main" val="39089891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Vragen</a:t>
            </a:r>
            <a:endParaRPr lang="en-US" dirty="0"/>
          </a:p>
        </p:txBody>
      </p:sp>
      <p:sp>
        <p:nvSpPr>
          <p:cNvPr id="3" name="Content Placeholder 2"/>
          <p:cNvSpPr>
            <a:spLocks noGrp="1"/>
          </p:cNvSpPr>
          <p:nvPr>
            <p:ph idx="1"/>
          </p:nvPr>
        </p:nvSpPr>
        <p:spPr>
          <a:xfrm>
            <a:off x="457200" y="1600202"/>
            <a:ext cx="8229600" cy="4525963"/>
          </a:xfrm>
          <a:prstGeom prst="rect">
            <a:avLst/>
          </a:prstGeom>
        </p:spPr>
        <p:txBody>
          <a:bodyPr/>
          <a:lstStyle/>
          <a:p>
            <a:endParaRPr lang="en-US" dirty="0"/>
          </a:p>
        </p:txBody>
      </p:sp>
    </p:spTree>
    <p:extLst>
      <p:ext uri="{BB962C8B-B14F-4D97-AF65-F5344CB8AC3E}">
        <p14:creationId xmlns:p14="http://schemas.microsoft.com/office/powerpoint/2010/main" val="2970543731"/>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a1">
  <a:themeElements>
    <a:clrScheme name="Aangepast 1">
      <a:dk1>
        <a:sysClr val="windowText" lastClr="000000"/>
      </a:dk1>
      <a:lt1>
        <a:sysClr val="window" lastClr="FFFFFF"/>
      </a:lt1>
      <a:dk2>
        <a:srgbClr val="44546A"/>
      </a:dk2>
      <a:lt2>
        <a:srgbClr val="E7E6E6"/>
      </a:lt2>
      <a:accent1>
        <a:srgbClr val="009C82"/>
      </a:accent1>
      <a:accent2>
        <a:srgbClr val="CE154F"/>
      </a:accent2>
      <a:accent3>
        <a:srgbClr val="BABABA"/>
      </a:accent3>
      <a:accent4>
        <a:srgbClr val="0090B3"/>
      </a:accent4>
      <a:accent5>
        <a:srgbClr val="66C4B4"/>
      </a:accent5>
      <a:accent6>
        <a:srgbClr val="33B09B"/>
      </a:accent6>
      <a:hlink>
        <a:srgbClr val="009C82"/>
      </a:hlink>
      <a:folHlink>
        <a:srgbClr val="009C8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a1" id="{74E6294B-275C-4DF4-BE15-DFBB25E00E84}" vid="{52A982D2-3367-48D6-B484-3565B98F8572}"/>
    </a:ext>
  </a:extLst>
</a:theme>
</file>

<file path=ppt/theme/theme2.xml><?xml version="1.0" encoding="utf-8"?>
<a:theme xmlns:a="http://schemas.openxmlformats.org/drawingml/2006/main" name="Kleur.Saxion_Template_INT_16-9">
  <a:themeElements>
    <a:clrScheme name="Aangepast 1">
      <a:dk1>
        <a:sysClr val="windowText" lastClr="000000"/>
      </a:dk1>
      <a:lt1>
        <a:sysClr val="window" lastClr="FFFFFF"/>
      </a:lt1>
      <a:dk2>
        <a:srgbClr val="44546A"/>
      </a:dk2>
      <a:lt2>
        <a:srgbClr val="E7E6E6"/>
      </a:lt2>
      <a:accent1>
        <a:srgbClr val="009C82"/>
      </a:accent1>
      <a:accent2>
        <a:srgbClr val="CE154F"/>
      </a:accent2>
      <a:accent3>
        <a:srgbClr val="BABABA"/>
      </a:accent3>
      <a:accent4>
        <a:srgbClr val="0090B3"/>
      </a:accent4>
      <a:accent5>
        <a:srgbClr val="66C4B4"/>
      </a:accent5>
      <a:accent6>
        <a:srgbClr val="33B09B"/>
      </a:accent6>
      <a:hlink>
        <a:srgbClr val="009C82"/>
      </a:hlink>
      <a:folHlink>
        <a:srgbClr val="009C8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leur.Saxion_Template_INT_16-9" id="{7DDF2CE3-B951-4B10-B08C-78486A2C45F0}" vid="{9AB55468-4C78-4419-AA46-EDBDEB64950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Thema1</Template>
  <TotalTime>0</TotalTime>
  <Words>3345</Words>
  <Application>Microsoft Office PowerPoint</Application>
  <PresentationFormat>On-screen Show (4:3)</PresentationFormat>
  <Paragraphs>470</Paragraphs>
  <Slides>27</Slides>
  <Notes>24</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27</vt:i4>
      </vt:variant>
    </vt:vector>
  </HeadingPairs>
  <TitlesOfParts>
    <vt:vector size="32" baseType="lpstr">
      <vt:lpstr>Arial</vt:lpstr>
      <vt:lpstr>Calibri</vt:lpstr>
      <vt:lpstr>Wingdings</vt:lpstr>
      <vt:lpstr>Thema1</vt:lpstr>
      <vt:lpstr>Kleur.Saxion_Template_INT_16-9</vt:lpstr>
      <vt:lpstr>Gezondheid en preventie</vt:lpstr>
      <vt:lpstr>Inhoud en doelen</vt:lpstr>
      <vt:lpstr>PowerPoint Presentation</vt:lpstr>
      <vt:lpstr>Rol van de verpleegkundige  gezondheidsbevorderaar  ( V&amp;VN 2012)</vt:lpstr>
      <vt:lpstr>PowerPoint Presentation</vt:lpstr>
      <vt:lpstr>Ziektelast en leefstijl (NRC, 2016) </vt:lpstr>
      <vt:lpstr>Determinanten van ziektelast (RIVM, 2018- VTV 2018)</vt:lpstr>
      <vt:lpstr>Determinant gedrag/leefstijl en endogeen/biologisch (RIVM, 2018)</vt:lpstr>
      <vt:lpstr>Determinant exogene omgeving (RIVM, 2018)</vt:lpstr>
      <vt:lpstr>Een voorbeeld: “Leefstijlwijzer moet ziekte voorkomen” (UMCG, 2017) </vt:lpstr>
      <vt:lpstr>Model van Lalonde</vt:lpstr>
      <vt:lpstr>Gezondheidsdeterminant leefstijl en gedrag</vt:lpstr>
      <vt:lpstr>Gezondheids- vaardigheden</vt:lpstr>
      <vt:lpstr>Invloed gedrag op gezondheid</vt:lpstr>
      <vt:lpstr>Beweegrichtlijnen 2017 (www.Gezondheidsraad.nl)</vt:lpstr>
      <vt:lpstr>PowerPoint Presentation</vt:lpstr>
      <vt:lpstr>PowerPoint Presentation</vt:lpstr>
      <vt:lpstr>….ZEG EENS EERLIJK…</vt:lpstr>
      <vt:lpstr>Leerdoel: Leefstijlfactoren en gedragingen toelichten die invloed  hebben op de gezondheid van de mens </vt:lpstr>
      <vt:lpstr>Hoe zit het met onze eigen leefstijlfactoren?</vt:lpstr>
      <vt:lpstr>WAAR OF NIET WAAR?</vt:lpstr>
      <vt:lpstr>Leerdoel: Leefstijlfactoren en gedragingen toelichten die invloed  hebben op de gezondheid van de mens </vt:lpstr>
      <vt:lpstr>Opdracht</vt:lpstr>
      <vt:lpstr>Antwoorden Opdracht</vt:lpstr>
      <vt:lpstr>Welke taak heeft de verpleegkundige?</vt:lpstr>
      <vt:lpstr>Vragen?</vt:lpstr>
      <vt:lpstr>Vragen</vt:lpstr>
    </vt:vector>
  </TitlesOfParts>
  <Company>Saxion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Gezondheid en preventie</dc:title>
  <dc:creator>Lisanne Diepenhorst</dc:creator>
  <cp:lastModifiedBy>Inge Schreurs</cp:lastModifiedBy>
  <cp:revision>131</cp:revision>
  <dcterms:created xsi:type="dcterms:W3CDTF">2016-08-31T07:19:33Z</dcterms:created>
  <dcterms:modified xsi:type="dcterms:W3CDTF">2020-02-11T10:35:49Z</dcterms:modified>
</cp:coreProperties>
</file>