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11" r:id="rId2"/>
    <p:sldId id="383" r:id="rId3"/>
    <p:sldId id="257" r:id="rId4"/>
    <p:sldId id="312" r:id="rId5"/>
    <p:sldId id="314" r:id="rId6"/>
    <p:sldId id="259" r:id="rId7"/>
    <p:sldId id="367" r:id="rId8"/>
    <p:sldId id="316" r:id="rId9"/>
    <p:sldId id="317" r:id="rId10"/>
    <p:sldId id="368" r:id="rId11"/>
    <p:sldId id="369" r:id="rId12"/>
    <p:sldId id="370" r:id="rId13"/>
    <p:sldId id="262" r:id="rId14"/>
    <p:sldId id="371" r:id="rId15"/>
    <p:sldId id="320" r:id="rId16"/>
    <p:sldId id="321" r:id="rId17"/>
    <p:sldId id="322" r:id="rId18"/>
    <p:sldId id="265" r:id="rId19"/>
    <p:sldId id="329" r:id="rId20"/>
    <p:sldId id="330" r:id="rId21"/>
    <p:sldId id="266" r:id="rId22"/>
    <p:sldId id="372" r:id="rId23"/>
    <p:sldId id="333" r:id="rId24"/>
    <p:sldId id="334" r:id="rId25"/>
    <p:sldId id="335" r:id="rId26"/>
    <p:sldId id="373" r:id="rId27"/>
    <p:sldId id="268" r:id="rId28"/>
    <p:sldId id="375" r:id="rId29"/>
    <p:sldId id="336" r:id="rId30"/>
    <p:sldId id="337" r:id="rId31"/>
    <p:sldId id="376" r:id="rId32"/>
    <p:sldId id="377" r:id="rId33"/>
    <p:sldId id="284" r:id="rId34"/>
    <p:sldId id="286" r:id="rId35"/>
    <p:sldId id="323" r:id="rId36"/>
    <p:sldId id="325" r:id="rId37"/>
    <p:sldId id="380" r:id="rId38"/>
    <p:sldId id="381" r:id="rId39"/>
    <p:sldId id="382" r:id="rId40"/>
    <p:sldId id="296" r:id="rId41"/>
    <p:sldId id="278" r:id="rId42"/>
    <p:sldId id="298" r:id="rId43"/>
    <p:sldId id="300" r:id="rId44"/>
    <p:sldId id="302" r:id="rId45"/>
    <p:sldId id="346" r:id="rId46"/>
    <p:sldId id="352" r:id="rId47"/>
    <p:sldId id="364" r:id="rId48"/>
    <p:sldId id="374" r:id="rId49"/>
    <p:sldId id="281" r:id="rId50"/>
    <p:sldId id="305" r:id="rId51"/>
    <p:sldId id="378" r:id="rId52"/>
    <p:sldId id="379" r:id="rId53"/>
  </p:sldIdLst>
  <p:sldSz cx="12192000" cy="6858000"/>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genda" id="{E40FCBB9-8272-4C8C-B0CC-9AC6FFE93BC0}">
          <p14:sldIdLst>
            <p14:sldId id="311"/>
          </p14:sldIdLst>
        </p14:section>
        <p14:section name="Inhoud HOOFDSTUK 6  AENEAS EN DIDO 1. DIDO IS VERLIEFD (IV, 1-89)" id="{8D8D4756-08B9-41C3-A110-213DA6066619}">
          <p14:sldIdLst>
            <p14:sldId id="383"/>
          </p14:sldIdLst>
        </p14:section>
        <p14:section name="a. Dido wordt verteerd door een heimelijk vuur (IV, 1-8)" id="{BB7CB00A-4301-469C-8F34-6AF93714500E}">
          <p14:sldIdLst>
            <p14:sldId id="257"/>
            <p14:sldId id="312"/>
            <p14:sldId id="314"/>
          </p14:sldIdLst>
        </p14:section>
        <p14:section name="b. Dido bekent tegenover Anna dat ze verliefd is (IV, 9-30)" id="{8462E3B7-3077-421F-8B90-F6F910656005}">
          <p14:sldIdLst>
            <p14:sldId id="259"/>
            <p14:sldId id="367"/>
            <p14:sldId id="316"/>
            <p14:sldId id="317"/>
            <p14:sldId id="368"/>
            <p14:sldId id="369"/>
            <p14:sldId id="370"/>
          </p14:sldIdLst>
        </p14:section>
        <p14:section name="c. Anna raadt Dido aan toe te geven aan haar gevoelens (IV, 31-44)" id="{8F03A4E6-69C4-4D12-BFD7-87B7FC39DC9B}">
          <p14:sldIdLst>
            <p14:sldId id="262"/>
            <p14:sldId id="371"/>
            <p14:sldId id="320"/>
            <p14:sldId id="321"/>
            <p14:sldId id="322"/>
          </p14:sldIdLst>
        </p14:section>
        <p14:section name="d. ‘Een verbintenis met Aeneas is erg gunstig’ (IV, 45-53)" id="{323C8C02-A292-4D80-92FE-992B31EDE614}">
          <p14:sldIdLst>
            <p14:sldId id="265"/>
            <p14:sldId id="329"/>
            <p14:sldId id="330"/>
          </p14:sldIdLst>
        </p14:section>
        <p14:section name="e. Dido laat zich overhalen (IV, 54-73)" id="{E6E5DB0C-E576-488E-9BB1-3CBD9DBF5509}">
          <p14:sldIdLst>
            <p14:sldId id="266"/>
            <p14:sldId id="372"/>
            <p14:sldId id="333"/>
            <p14:sldId id="334"/>
            <p14:sldId id="335"/>
            <p14:sldId id="373"/>
          </p14:sldIdLst>
        </p14:section>
        <p14:section name="f. Dido heeft uitsluitend oog voor Aeneas (IV, 74-89)" id="{1DFA87CE-D6C6-4587-A51C-057E8B41ECF4}">
          <p14:sldIdLst>
            <p14:sldId id="268"/>
            <p14:sldId id="375"/>
            <p14:sldId id="336"/>
            <p14:sldId id="337"/>
            <p14:sldId id="376"/>
            <p14:sldId id="377"/>
          </p14:sldIdLst>
        </p14:section>
        <p14:section name="Vertalingen" id="{BB217DB5-8B79-40A2-A9D5-8350EA43AC3F}">
          <p14:sldIdLst>
            <p14:sldId id="284"/>
            <p14:sldId id="286"/>
            <p14:sldId id="323"/>
            <p14:sldId id="325"/>
            <p14:sldId id="380"/>
            <p14:sldId id="381"/>
            <p14:sldId id="382"/>
            <p14:sldId id="296"/>
            <p14:sldId id="278"/>
            <p14:sldId id="298"/>
            <p14:sldId id="300"/>
            <p14:sldId id="302"/>
            <p14:sldId id="346"/>
            <p14:sldId id="352"/>
            <p14:sldId id="364"/>
            <p14:sldId id="374"/>
            <p14:sldId id="281"/>
            <p14:sldId id="305"/>
            <p14:sldId id="378"/>
            <p14:sldId id="379"/>
          </p14:sldIdLst>
        </p14:section>
      </p14:sectionLst>
    </p:ext>
    <p:ext uri="{EFAFB233-063F-42B5-8137-9DF3F51BA10A}">
      <p15:sldGuideLst xmlns:p15="http://schemas.microsoft.com/office/powerpoint/2012/main">
        <p15:guide id="1" orient="horz" pos="1344" userDrawn="1">
          <p15:clr>
            <a:srgbClr val="A4A3A4"/>
          </p15:clr>
        </p15:guide>
        <p15:guide id="2" pos="57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de Boer" initials="KdB" lastIdx="2" clrIdx="0">
    <p:extLst>
      <p:ext uri="{19B8F6BF-5375-455C-9EA6-DF929625EA0E}">
        <p15:presenceInfo xmlns:p15="http://schemas.microsoft.com/office/powerpoint/2012/main" userId="S-1-5-21-2398196469-3733353240-797569116-2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93"/>
    <a:srgbClr val="636363"/>
    <a:srgbClr val="951B2E"/>
    <a:srgbClr val="D39501"/>
    <a:srgbClr val="434345"/>
    <a:srgbClr val="C8162B"/>
    <a:srgbClr val="B10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23" autoAdjust="0"/>
    <p:restoredTop sz="79272" autoAdjust="0"/>
  </p:normalViewPr>
  <p:slideViewPr>
    <p:cSldViewPr>
      <p:cViewPr varScale="1">
        <p:scale>
          <a:sx n="83" d="100"/>
          <a:sy n="83" d="100"/>
        </p:scale>
        <p:origin x="312" y="90"/>
      </p:cViewPr>
      <p:guideLst>
        <p:guide orient="horz" pos="1344"/>
        <p:guide pos="57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1" d="100"/>
          <a:sy n="91"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Kloosterman" userId="38783585_tp_dropbox" providerId="OAuth2" clId="{FCA205CF-F983-A541-B128-C295B5FAEBCE}"/>
    <pc:docChg chg="undo custSel addSld delSld modSld sldOrd modSection">
      <pc:chgData name="Tamara Kloosterman" userId="38783585_tp_dropbox" providerId="OAuth2" clId="{FCA205CF-F983-A541-B128-C295B5FAEBCE}" dt="2019-05-31T13:45:51.750" v="338" actId="20577"/>
      <pc:docMkLst>
        <pc:docMk/>
      </pc:docMkLst>
      <pc:sldChg chg="modSp">
        <pc:chgData name="Tamara Kloosterman" userId="38783585_tp_dropbox" providerId="OAuth2" clId="{FCA205CF-F983-A541-B128-C295B5FAEBCE}" dt="2019-05-31T13:17:00.836" v="2" actId="1036"/>
        <pc:sldMkLst>
          <pc:docMk/>
          <pc:sldMk cId="3263599876" sldId="257"/>
        </pc:sldMkLst>
        <pc:spChg chg="mod">
          <ac:chgData name="Tamara Kloosterman" userId="38783585_tp_dropbox" providerId="OAuth2" clId="{FCA205CF-F983-A541-B128-C295B5FAEBCE}" dt="2019-05-31T13:17:00.836" v="2" actId="1036"/>
          <ac:spMkLst>
            <pc:docMk/>
            <pc:sldMk cId="3263599876" sldId="257"/>
            <ac:spMk id="5" creationId="{00000000-0000-0000-0000-000000000000}"/>
          </ac:spMkLst>
        </pc:spChg>
      </pc:sldChg>
      <pc:sldChg chg="modSp new ord">
        <pc:chgData name="Tamara Kloosterman" userId="38783585_tp_dropbox" providerId="OAuth2" clId="{FCA205CF-F983-A541-B128-C295B5FAEBCE}" dt="2019-05-31T13:40:58.089" v="215" actId="20577"/>
        <pc:sldMkLst>
          <pc:docMk/>
          <pc:sldMk cId="3155018914" sldId="312"/>
        </pc:sldMkLst>
        <pc:spChg chg="mod">
          <ac:chgData name="Tamara Kloosterman" userId="38783585_tp_dropbox" providerId="OAuth2" clId="{FCA205CF-F983-A541-B128-C295B5FAEBCE}" dt="2019-05-31T13:40:58.089" v="215" actId="20577"/>
          <ac:spMkLst>
            <pc:docMk/>
            <pc:sldMk cId="3155018914" sldId="312"/>
            <ac:spMk id="2" creationId="{5FADBE73-3F94-1C4A-993C-C47FAB8131B1}"/>
          </ac:spMkLst>
        </pc:spChg>
        <pc:spChg chg="mod">
          <ac:chgData name="Tamara Kloosterman" userId="38783585_tp_dropbox" providerId="OAuth2" clId="{FCA205CF-F983-A541-B128-C295B5FAEBCE}" dt="2019-05-31T13:18:31.952" v="29" actId="20577"/>
          <ac:spMkLst>
            <pc:docMk/>
            <pc:sldMk cId="3155018914" sldId="312"/>
            <ac:spMk id="3" creationId="{0D380840-AA52-D743-A4AF-9C439A53CC46}"/>
          </ac:spMkLst>
        </pc:spChg>
      </pc:sldChg>
      <pc:sldChg chg="new del">
        <pc:chgData name="Tamara Kloosterman" userId="38783585_tp_dropbox" providerId="OAuth2" clId="{FCA205CF-F983-A541-B128-C295B5FAEBCE}" dt="2019-05-31T13:25:55.173" v="32" actId="2696"/>
        <pc:sldMkLst>
          <pc:docMk/>
          <pc:sldMk cId="2184340483" sldId="313"/>
        </pc:sldMkLst>
      </pc:sldChg>
      <pc:sldChg chg="modSp new">
        <pc:chgData name="Tamara Kloosterman" userId="38783585_tp_dropbox" providerId="OAuth2" clId="{FCA205CF-F983-A541-B128-C295B5FAEBCE}" dt="2019-05-31T13:41:09.490" v="221" actId="14100"/>
        <pc:sldMkLst>
          <pc:docMk/>
          <pc:sldMk cId="2639289868" sldId="314"/>
        </pc:sldMkLst>
        <pc:spChg chg="mod">
          <ac:chgData name="Tamara Kloosterman" userId="38783585_tp_dropbox" providerId="OAuth2" clId="{FCA205CF-F983-A541-B128-C295B5FAEBCE}" dt="2019-05-31T13:41:09.490" v="221" actId="14100"/>
          <ac:spMkLst>
            <pc:docMk/>
            <pc:sldMk cId="2639289868" sldId="314"/>
            <ac:spMk id="2" creationId="{6CAAA26F-CBE9-744A-A422-ADA785B73DCC}"/>
          </ac:spMkLst>
        </pc:spChg>
        <pc:spChg chg="mod">
          <ac:chgData name="Tamara Kloosterman" userId="38783585_tp_dropbox" providerId="OAuth2" clId="{FCA205CF-F983-A541-B128-C295B5FAEBCE}" dt="2019-05-31T13:31:36.450" v="81" actId="20577"/>
          <ac:spMkLst>
            <pc:docMk/>
            <pc:sldMk cId="2639289868" sldId="314"/>
            <ac:spMk id="3" creationId="{E48BA687-ED03-3447-BF39-674EC4615124}"/>
          </ac:spMkLst>
        </pc:spChg>
      </pc:sldChg>
      <pc:sldChg chg="modSp new ord">
        <pc:chgData name="Tamara Kloosterman" userId="38783585_tp_dropbox" providerId="OAuth2" clId="{FCA205CF-F983-A541-B128-C295B5FAEBCE}" dt="2019-05-31T13:41:15.680" v="224" actId="20577"/>
        <pc:sldMkLst>
          <pc:docMk/>
          <pc:sldMk cId="3881997729" sldId="315"/>
        </pc:sldMkLst>
        <pc:spChg chg="mod">
          <ac:chgData name="Tamara Kloosterman" userId="38783585_tp_dropbox" providerId="OAuth2" clId="{FCA205CF-F983-A541-B128-C295B5FAEBCE}" dt="2019-05-31T13:41:15.680" v="224" actId="20577"/>
          <ac:spMkLst>
            <pc:docMk/>
            <pc:sldMk cId="3881997729" sldId="315"/>
            <ac:spMk id="2" creationId="{5AC2D353-839E-C74A-98C9-3CC81F61111F}"/>
          </ac:spMkLst>
        </pc:spChg>
        <pc:spChg chg="mod">
          <ac:chgData name="Tamara Kloosterman" userId="38783585_tp_dropbox" providerId="OAuth2" clId="{FCA205CF-F983-A541-B128-C295B5FAEBCE}" dt="2019-05-31T13:31:53.681" v="86" actId="20577"/>
          <ac:spMkLst>
            <pc:docMk/>
            <pc:sldMk cId="3881997729" sldId="315"/>
            <ac:spMk id="3" creationId="{1482BEC4-1AF7-8F46-B134-2E7EB5A41D4E}"/>
          </ac:spMkLst>
        </pc:spChg>
      </pc:sldChg>
      <pc:sldChg chg="modSp new">
        <pc:chgData name="Tamara Kloosterman" userId="38783585_tp_dropbox" providerId="OAuth2" clId="{FCA205CF-F983-A541-B128-C295B5FAEBCE}" dt="2019-05-31T13:41:32.010" v="229" actId="20577"/>
        <pc:sldMkLst>
          <pc:docMk/>
          <pc:sldMk cId="3896680700" sldId="316"/>
        </pc:sldMkLst>
        <pc:spChg chg="mod">
          <ac:chgData name="Tamara Kloosterman" userId="38783585_tp_dropbox" providerId="OAuth2" clId="{FCA205CF-F983-A541-B128-C295B5FAEBCE}" dt="2019-05-31T13:41:32.010" v="229" actId="20577"/>
          <ac:spMkLst>
            <pc:docMk/>
            <pc:sldMk cId="3896680700" sldId="316"/>
            <ac:spMk id="2" creationId="{952A1E4D-4340-5149-A1D3-6B5D1007947F}"/>
          </ac:spMkLst>
        </pc:spChg>
        <pc:spChg chg="mod">
          <ac:chgData name="Tamara Kloosterman" userId="38783585_tp_dropbox" providerId="OAuth2" clId="{FCA205CF-F983-A541-B128-C295B5FAEBCE}" dt="2019-05-31T13:36:33.780" v="134" actId="20577"/>
          <ac:spMkLst>
            <pc:docMk/>
            <pc:sldMk cId="3896680700" sldId="316"/>
            <ac:spMk id="3" creationId="{AFBA2CA7-A72A-6E44-A2C6-D21BA89ADBF3}"/>
          </ac:spMkLst>
        </pc:spChg>
      </pc:sldChg>
      <pc:sldChg chg="modSp new">
        <pc:chgData name="Tamara Kloosterman" userId="38783585_tp_dropbox" providerId="OAuth2" clId="{FCA205CF-F983-A541-B128-C295B5FAEBCE}" dt="2019-05-31T13:41:37.397" v="234" actId="20577"/>
        <pc:sldMkLst>
          <pc:docMk/>
          <pc:sldMk cId="1294485318" sldId="317"/>
        </pc:sldMkLst>
        <pc:spChg chg="mod">
          <ac:chgData name="Tamara Kloosterman" userId="38783585_tp_dropbox" providerId="OAuth2" clId="{FCA205CF-F983-A541-B128-C295B5FAEBCE}" dt="2019-05-31T13:41:37.397" v="234" actId="20577"/>
          <ac:spMkLst>
            <pc:docMk/>
            <pc:sldMk cId="1294485318" sldId="317"/>
            <ac:spMk id="2" creationId="{441E7BEA-8C4A-C546-8E97-50384C217255}"/>
          </ac:spMkLst>
        </pc:spChg>
        <pc:spChg chg="mod">
          <ac:chgData name="Tamara Kloosterman" userId="38783585_tp_dropbox" providerId="OAuth2" clId="{FCA205CF-F983-A541-B128-C295B5FAEBCE}" dt="2019-05-31T13:37:49.108" v="151" actId="20577"/>
          <ac:spMkLst>
            <pc:docMk/>
            <pc:sldMk cId="1294485318" sldId="317"/>
            <ac:spMk id="3" creationId="{239C8D44-9783-8043-9099-F5DDBD33C825}"/>
          </ac:spMkLst>
        </pc:spChg>
      </pc:sldChg>
      <pc:sldChg chg="modSp new">
        <pc:chgData name="Tamara Kloosterman" userId="38783585_tp_dropbox" providerId="OAuth2" clId="{FCA205CF-F983-A541-B128-C295B5FAEBCE}" dt="2019-05-31T13:41:42.621" v="239" actId="20577"/>
        <pc:sldMkLst>
          <pc:docMk/>
          <pc:sldMk cId="2962458160" sldId="318"/>
        </pc:sldMkLst>
        <pc:spChg chg="mod">
          <ac:chgData name="Tamara Kloosterman" userId="38783585_tp_dropbox" providerId="OAuth2" clId="{FCA205CF-F983-A541-B128-C295B5FAEBCE}" dt="2019-05-31T13:41:42.621" v="239" actId="20577"/>
          <ac:spMkLst>
            <pc:docMk/>
            <pc:sldMk cId="2962458160" sldId="318"/>
            <ac:spMk id="2" creationId="{F585F5D8-4C9F-974A-A5AA-4D2566A6C72B}"/>
          </ac:spMkLst>
        </pc:spChg>
        <pc:spChg chg="mod">
          <ac:chgData name="Tamara Kloosterman" userId="38783585_tp_dropbox" providerId="OAuth2" clId="{FCA205CF-F983-A541-B128-C295B5FAEBCE}" dt="2019-05-31T13:39:07.016" v="184" actId="20577"/>
          <ac:spMkLst>
            <pc:docMk/>
            <pc:sldMk cId="2962458160" sldId="318"/>
            <ac:spMk id="3" creationId="{11FCA3C4-0305-0C4C-A350-149BC0326EA1}"/>
          </ac:spMkLst>
        </pc:spChg>
      </pc:sldChg>
      <pc:sldChg chg="new del">
        <pc:chgData name="Tamara Kloosterman" userId="38783585_tp_dropbox" providerId="OAuth2" clId="{FCA205CF-F983-A541-B128-C295B5FAEBCE}" dt="2019-05-31T13:42:32.451" v="242" actId="2696"/>
        <pc:sldMkLst>
          <pc:docMk/>
          <pc:sldMk cId="2186552411" sldId="319"/>
        </pc:sldMkLst>
      </pc:sldChg>
      <pc:sldChg chg="modSp new">
        <pc:chgData name="Tamara Kloosterman" userId="38783585_tp_dropbox" providerId="OAuth2" clId="{FCA205CF-F983-A541-B128-C295B5FAEBCE}" dt="2019-05-31T13:43:20.093" v="268" actId="20577"/>
        <pc:sldMkLst>
          <pc:docMk/>
          <pc:sldMk cId="2332786694" sldId="320"/>
        </pc:sldMkLst>
        <pc:spChg chg="mod">
          <ac:chgData name="Tamara Kloosterman" userId="38783585_tp_dropbox" providerId="OAuth2" clId="{FCA205CF-F983-A541-B128-C295B5FAEBCE}" dt="2019-05-31T13:43:20.093" v="268" actId="20577"/>
          <ac:spMkLst>
            <pc:docMk/>
            <pc:sldMk cId="2332786694" sldId="320"/>
            <ac:spMk id="2" creationId="{63814A64-6028-814C-83F1-0C3F088D79A4}"/>
          </ac:spMkLst>
        </pc:spChg>
        <pc:spChg chg="mod">
          <ac:chgData name="Tamara Kloosterman" userId="38783585_tp_dropbox" providerId="OAuth2" clId="{FCA205CF-F983-A541-B128-C295B5FAEBCE}" dt="2019-05-31T13:43:01.534" v="261" actId="20577"/>
          <ac:spMkLst>
            <pc:docMk/>
            <pc:sldMk cId="2332786694" sldId="320"/>
            <ac:spMk id="3" creationId="{89F52128-2B36-5A43-BCDB-E03B8B3C8B40}"/>
          </ac:spMkLst>
        </pc:spChg>
      </pc:sldChg>
      <pc:sldChg chg="modSp new">
        <pc:chgData name="Tamara Kloosterman" userId="38783585_tp_dropbox" providerId="OAuth2" clId="{FCA205CF-F983-A541-B128-C295B5FAEBCE}" dt="2019-05-31T13:44:36.056" v="306" actId="20577"/>
        <pc:sldMkLst>
          <pc:docMk/>
          <pc:sldMk cId="4177584282" sldId="321"/>
        </pc:sldMkLst>
        <pc:spChg chg="mod">
          <ac:chgData name="Tamara Kloosterman" userId="38783585_tp_dropbox" providerId="OAuth2" clId="{FCA205CF-F983-A541-B128-C295B5FAEBCE}" dt="2019-05-31T13:44:36.056" v="306" actId="20577"/>
          <ac:spMkLst>
            <pc:docMk/>
            <pc:sldMk cId="4177584282" sldId="321"/>
            <ac:spMk id="2" creationId="{AD192963-C058-4941-B490-64F8FBAC812F}"/>
          </ac:spMkLst>
        </pc:spChg>
        <pc:spChg chg="mod">
          <ac:chgData name="Tamara Kloosterman" userId="38783585_tp_dropbox" providerId="OAuth2" clId="{FCA205CF-F983-A541-B128-C295B5FAEBCE}" dt="2019-05-31T13:44:30.347" v="300" actId="20577"/>
          <ac:spMkLst>
            <pc:docMk/>
            <pc:sldMk cId="4177584282" sldId="321"/>
            <ac:spMk id="3" creationId="{0F54FFE6-428A-E14D-B347-0E1BA11F7757}"/>
          </ac:spMkLst>
        </pc:spChg>
      </pc:sldChg>
      <pc:sldChg chg="modSp new ord">
        <pc:chgData name="Tamara Kloosterman" userId="38783585_tp_dropbox" providerId="OAuth2" clId="{FCA205CF-F983-A541-B128-C295B5FAEBCE}" dt="2019-05-31T13:45:51.750" v="338" actId="20577"/>
        <pc:sldMkLst>
          <pc:docMk/>
          <pc:sldMk cId="999300762" sldId="322"/>
        </pc:sldMkLst>
        <pc:spChg chg="mod">
          <ac:chgData name="Tamara Kloosterman" userId="38783585_tp_dropbox" providerId="OAuth2" clId="{FCA205CF-F983-A541-B128-C295B5FAEBCE}" dt="2019-05-31T13:45:51.750" v="338" actId="20577"/>
          <ac:spMkLst>
            <pc:docMk/>
            <pc:sldMk cId="999300762" sldId="322"/>
            <ac:spMk id="2" creationId="{B726D8E8-2644-A14C-9AF6-60A3A968F23C}"/>
          </ac:spMkLst>
        </pc:spChg>
        <pc:spChg chg="mod">
          <ac:chgData name="Tamara Kloosterman" userId="38783585_tp_dropbox" providerId="OAuth2" clId="{FCA205CF-F983-A541-B128-C295B5FAEBCE}" dt="2019-05-31T13:45:35.123" v="331" actId="20577"/>
          <ac:spMkLst>
            <pc:docMk/>
            <pc:sldMk cId="999300762" sldId="322"/>
            <ac:spMk id="3" creationId="{C1434424-6586-FF4B-ABEF-0B7930203F4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73E5237C-3802-43E7-90E2-401146DDBD8A}" type="datetimeFigureOut">
              <a:rPr lang="nl-NL" smtClean="0"/>
              <a:t>3-7-2019</a:t>
            </a:fld>
            <a:endParaRPr lang="nl-NL"/>
          </a:p>
        </p:txBody>
      </p:sp>
      <p:sp>
        <p:nvSpPr>
          <p:cNvPr id="4" name="Tijdelijke aanduiding voor voettekst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86521ED3-BEF3-43AA-ACF7-8E77ED8FD6AC}" type="slidenum">
              <a:rPr lang="nl-NL" smtClean="0"/>
              <a:t>‹nr.›</a:t>
            </a:fld>
            <a:endParaRPr lang="nl-NL"/>
          </a:p>
        </p:txBody>
      </p:sp>
    </p:spTree>
    <p:extLst>
      <p:ext uri="{BB962C8B-B14F-4D97-AF65-F5344CB8AC3E}">
        <p14:creationId xmlns:p14="http://schemas.microsoft.com/office/powerpoint/2010/main" val="3588021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A30D862-166D-4CB3-9A90-0BE4AA3D8432}" type="datetimeFigureOut">
              <a:rPr lang="nl-NL" smtClean="0"/>
              <a:t>3-7-2019</a:t>
            </a:fld>
            <a:endParaRPr lang="nl-NL"/>
          </a:p>
        </p:txBody>
      </p:sp>
      <p:sp>
        <p:nvSpPr>
          <p:cNvPr id="4" name="Tijdelijke aanduiding voor dia-afbeelding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15AFD15-F4D2-442E-8278-2DEBB324C9D5}" type="slidenum">
              <a:rPr lang="nl-NL" smtClean="0"/>
              <a:t>‹nr.›</a:t>
            </a:fld>
            <a:endParaRPr lang="nl-NL"/>
          </a:p>
        </p:txBody>
      </p:sp>
    </p:spTree>
    <p:extLst>
      <p:ext uri="{BB962C8B-B14F-4D97-AF65-F5344CB8AC3E}">
        <p14:creationId xmlns:p14="http://schemas.microsoft.com/office/powerpoint/2010/main" val="11581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AFD15-F4D2-442E-8278-2DEBB324C9D5}" type="slidenum">
              <a:rPr lang="nl-NL" smtClean="0"/>
              <a:t>1</a:t>
            </a:fld>
            <a:endParaRPr lang="nl-NL"/>
          </a:p>
        </p:txBody>
      </p:sp>
    </p:spTree>
    <p:extLst>
      <p:ext uri="{BB962C8B-B14F-4D97-AF65-F5344CB8AC3E}">
        <p14:creationId xmlns:p14="http://schemas.microsoft.com/office/powerpoint/2010/main" val="2926231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14</a:t>
            </a:fld>
            <a:endParaRPr lang="nl-NL"/>
          </a:p>
        </p:txBody>
      </p:sp>
    </p:spTree>
    <p:extLst>
      <p:ext uri="{BB962C8B-B14F-4D97-AF65-F5344CB8AC3E}">
        <p14:creationId xmlns:p14="http://schemas.microsoft.com/office/powerpoint/2010/main" val="19344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18</a:t>
            </a:fld>
            <a:endParaRPr lang="nl-NL"/>
          </a:p>
        </p:txBody>
      </p:sp>
    </p:spTree>
    <p:extLst>
      <p:ext uri="{BB962C8B-B14F-4D97-AF65-F5344CB8AC3E}">
        <p14:creationId xmlns:p14="http://schemas.microsoft.com/office/powerpoint/2010/main" val="2750805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20</a:t>
            </a:fld>
            <a:endParaRPr lang="nl-NL"/>
          </a:p>
        </p:txBody>
      </p:sp>
    </p:spTree>
    <p:extLst>
      <p:ext uri="{BB962C8B-B14F-4D97-AF65-F5344CB8AC3E}">
        <p14:creationId xmlns:p14="http://schemas.microsoft.com/office/powerpoint/2010/main" val="193599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21</a:t>
            </a:fld>
            <a:endParaRPr lang="nl-NL"/>
          </a:p>
        </p:txBody>
      </p:sp>
    </p:spTree>
    <p:extLst>
      <p:ext uri="{BB962C8B-B14F-4D97-AF65-F5344CB8AC3E}">
        <p14:creationId xmlns:p14="http://schemas.microsoft.com/office/powerpoint/2010/main" val="119879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22</a:t>
            </a:fld>
            <a:endParaRPr lang="nl-NL"/>
          </a:p>
        </p:txBody>
      </p:sp>
    </p:spTree>
    <p:extLst>
      <p:ext uri="{BB962C8B-B14F-4D97-AF65-F5344CB8AC3E}">
        <p14:creationId xmlns:p14="http://schemas.microsoft.com/office/powerpoint/2010/main" val="2995787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23</a:t>
            </a:fld>
            <a:endParaRPr lang="nl-NL"/>
          </a:p>
        </p:txBody>
      </p:sp>
    </p:spTree>
    <p:extLst>
      <p:ext uri="{BB962C8B-B14F-4D97-AF65-F5344CB8AC3E}">
        <p14:creationId xmlns:p14="http://schemas.microsoft.com/office/powerpoint/2010/main" val="2721027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27</a:t>
            </a:fld>
            <a:endParaRPr lang="nl-NL"/>
          </a:p>
        </p:txBody>
      </p:sp>
    </p:spTree>
    <p:extLst>
      <p:ext uri="{BB962C8B-B14F-4D97-AF65-F5344CB8AC3E}">
        <p14:creationId xmlns:p14="http://schemas.microsoft.com/office/powerpoint/2010/main" val="3300440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28</a:t>
            </a:fld>
            <a:endParaRPr lang="nl-NL"/>
          </a:p>
        </p:txBody>
      </p:sp>
    </p:spTree>
    <p:extLst>
      <p:ext uri="{BB962C8B-B14F-4D97-AF65-F5344CB8AC3E}">
        <p14:creationId xmlns:p14="http://schemas.microsoft.com/office/powerpoint/2010/main" val="2780692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33</a:t>
            </a:fld>
            <a:endParaRPr lang="nl-NL"/>
          </a:p>
        </p:txBody>
      </p:sp>
    </p:spTree>
    <p:extLst>
      <p:ext uri="{BB962C8B-B14F-4D97-AF65-F5344CB8AC3E}">
        <p14:creationId xmlns:p14="http://schemas.microsoft.com/office/powerpoint/2010/main" val="1112985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34</a:t>
            </a:fld>
            <a:endParaRPr lang="nl-NL"/>
          </a:p>
        </p:txBody>
      </p:sp>
    </p:spTree>
    <p:extLst>
      <p:ext uri="{BB962C8B-B14F-4D97-AF65-F5344CB8AC3E}">
        <p14:creationId xmlns:p14="http://schemas.microsoft.com/office/powerpoint/2010/main" val="130809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AFD15-F4D2-442E-8278-2DEBB324C9D5}" type="slidenum">
              <a:rPr lang="nl-NL" smtClean="0"/>
              <a:t>2</a:t>
            </a:fld>
            <a:endParaRPr lang="nl-NL"/>
          </a:p>
        </p:txBody>
      </p:sp>
    </p:spTree>
    <p:extLst>
      <p:ext uri="{BB962C8B-B14F-4D97-AF65-F5344CB8AC3E}">
        <p14:creationId xmlns:p14="http://schemas.microsoft.com/office/powerpoint/2010/main" val="815954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35</a:t>
            </a:fld>
            <a:endParaRPr lang="nl-NL"/>
          </a:p>
        </p:txBody>
      </p:sp>
    </p:spTree>
    <p:extLst>
      <p:ext uri="{BB962C8B-B14F-4D97-AF65-F5344CB8AC3E}">
        <p14:creationId xmlns:p14="http://schemas.microsoft.com/office/powerpoint/2010/main" val="3214823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15-19:</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1</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si</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sederet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2</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ne</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iugali</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3</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postquam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fefellit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4</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si non</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fuisset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huic</a:t>
            </a:r>
            <a:r>
              <a:rPr lang="nl-NL" sz="1200" b="0" i="1" kern="1200" dirty="0" smtClean="0">
                <a:solidFill>
                  <a:schemeClr val="tx1"/>
                </a:solidFill>
                <a:effectLst/>
                <a:latin typeface="+mn-lt"/>
                <a:ea typeface="+mn-ea"/>
                <a:cs typeface="+mn-cs"/>
              </a:rPr>
              <a:t> uni </a:t>
            </a:r>
            <a:r>
              <a:rPr lang="nl-NL" sz="1200" b="0" i="1" kern="1200" dirty="0" err="1" smtClean="0">
                <a:solidFill>
                  <a:schemeClr val="tx1"/>
                </a:solidFill>
                <a:effectLst/>
                <a:latin typeface="+mn-lt"/>
                <a:ea typeface="+mn-ea"/>
                <a:cs typeface="+mn-cs"/>
              </a:rPr>
              <a:t>forsan</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potui</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succumbere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culpae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potui</a:t>
            </a:r>
            <a:endParaRPr lang="nl-NL" dirty="0" smtClean="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36</a:t>
            </a:fld>
            <a:endParaRPr lang="nl-NL"/>
          </a:p>
        </p:txBody>
      </p:sp>
    </p:spTree>
    <p:extLst>
      <p:ext uri="{BB962C8B-B14F-4D97-AF65-F5344CB8AC3E}">
        <p14:creationId xmlns:p14="http://schemas.microsoft.com/office/powerpoint/2010/main" val="645762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40</a:t>
            </a:fld>
            <a:endParaRPr lang="nl-NL"/>
          </a:p>
        </p:txBody>
      </p:sp>
    </p:spTree>
    <p:extLst>
      <p:ext uri="{BB962C8B-B14F-4D97-AF65-F5344CB8AC3E}">
        <p14:creationId xmlns:p14="http://schemas.microsoft.com/office/powerpoint/2010/main" val="1311782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41</a:t>
            </a:fld>
            <a:endParaRPr lang="nl-NL"/>
          </a:p>
        </p:txBody>
      </p:sp>
    </p:spTree>
    <p:extLst>
      <p:ext uri="{BB962C8B-B14F-4D97-AF65-F5344CB8AC3E}">
        <p14:creationId xmlns:p14="http://schemas.microsoft.com/office/powerpoint/2010/main" val="1584969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42</a:t>
            </a:fld>
            <a:endParaRPr lang="nl-NL"/>
          </a:p>
        </p:txBody>
      </p:sp>
    </p:spTree>
    <p:extLst>
      <p:ext uri="{BB962C8B-B14F-4D97-AF65-F5344CB8AC3E}">
        <p14:creationId xmlns:p14="http://schemas.microsoft.com/office/powerpoint/2010/main" val="2545561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43</a:t>
            </a:fld>
            <a:endParaRPr lang="nl-NL"/>
          </a:p>
        </p:txBody>
      </p:sp>
    </p:spTree>
    <p:extLst>
      <p:ext uri="{BB962C8B-B14F-4D97-AF65-F5344CB8AC3E}">
        <p14:creationId xmlns:p14="http://schemas.microsoft.com/office/powerpoint/2010/main" val="1926272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44</a:t>
            </a:fld>
            <a:endParaRPr lang="nl-NL"/>
          </a:p>
        </p:txBody>
      </p:sp>
    </p:spTree>
    <p:extLst>
      <p:ext uri="{BB962C8B-B14F-4D97-AF65-F5344CB8AC3E}">
        <p14:creationId xmlns:p14="http://schemas.microsoft.com/office/powerpoint/2010/main" val="2618133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45</a:t>
            </a:fld>
            <a:endParaRPr lang="nl-NL"/>
          </a:p>
        </p:txBody>
      </p:sp>
    </p:spTree>
    <p:extLst>
      <p:ext uri="{BB962C8B-B14F-4D97-AF65-F5344CB8AC3E}">
        <p14:creationId xmlns:p14="http://schemas.microsoft.com/office/powerpoint/2010/main" val="1222999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46</a:t>
            </a:fld>
            <a:endParaRPr lang="nl-NL"/>
          </a:p>
        </p:txBody>
      </p:sp>
    </p:spTree>
    <p:extLst>
      <p:ext uri="{BB962C8B-B14F-4D97-AF65-F5344CB8AC3E}">
        <p14:creationId xmlns:p14="http://schemas.microsoft.com/office/powerpoint/2010/main" val="2464555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47</a:t>
            </a:fld>
            <a:endParaRPr lang="nl-NL"/>
          </a:p>
        </p:txBody>
      </p:sp>
    </p:spTree>
    <p:extLst>
      <p:ext uri="{BB962C8B-B14F-4D97-AF65-F5344CB8AC3E}">
        <p14:creationId xmlns:p14="http://schemas.microsoft.com/office/powerpoint/2010/main" val="1200589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a:t>
            </a:fld>
            <a:endParaRPr lang="nl-NL"/>
          </a:p>
        </p:txBody>
      </p:sp>
    </p:spTree>
    <p:extLst>
      <p:ext uri="{BB962C8B-B14F-4D97-AF65-F5344CB8AC3E}">
        <p14:creationId xmlns:p14="http://schemas.microsoft.com/office/powerpoint/2010/main" val="2710208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48</a:t>
            </a:fld>
            <a:endParaRPr lang="nl-NL"/>
          </a:p>
        </p:txBody>
      </p:sp>
    </p:spTree>
    <p:extLst>
      <p:ext uri="{BB962C8B-B14F-4D97-AF65-F5344CB8AC3E}">
        <p14:creationId xmlns:p14="http://schemas.microsoft.com/office/powerpoint/2010/main" val="3527155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49</a:t>
            </a:fld>
            <a:endParaRPr lang="nl-NL"/>
          </a:p>
        </p:txBody>
      </p:sp>
    </p:spTree>
    <p:extLst>
      <p:ext uri="{BB962C8B-B14F-4D97-AF65-F5344CB8AC3E}">
        <p14:creationId xmlns:p14="http://schemas.microsoft.com/office/powerpoint/2010/main" val="1206283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50</a:t>
            </a:fld>
            <a:endParaRPr lang="nl-NL"/>
          </a:p>
        </p:txBody>
      </p:sp>
    </p:spTree>
    <p:extLst>
      <p:ext uri="{BB962C8B-B14F-4D97-AF65-F5344CB8AC3E}">
        <p14:creationId xmlns:p14="http://schemas.microsoft.com/office/powerpoint/2010/main" val="3860081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51</a:t>
            </a:fld>
            <a:endParaRPr lang="nl-NL"/>
          </a:p>
        </p:txBody>
      </p:sp>
    </p:spTree>
    <p:extLst>
      <p:ext uri="{BB962C8B-B14F-4D97-AF65-F5344CB8AC3E}">
        <p14:creationId xmlns:p14="http://schemas.microsoft.com/office/powerpoint/2010/main" val="132971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52</a:t>
            </a:fld>
            <a:endParaRPr lang="nl-NL"/>
          </a:p>
        </p:txBody>
      </p:sp>
    </p:spTree>
    <p:extLst>
      <p:ext uri="{BB962C8B-B14F-4D97-AF65-F5344CB8AC3E}">
        <p14:creationId xmlns:p14="http://schemas.microsoft.com/office/powerpoint/2010/main" val="79753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a:t>
            </a:fld>
            <a:endParaRPr lang="nl-NL"/>
          </a:p>
        </p:txBody>
      </p:sp>
    </p:spTree>
    <p:extLst>
      <p:ext uri="{BB962C8B-B14F-4D97-AF65-F5344CB8AC3E}">
        <p14:creationId xmlns:p14="http://schemas.microsoft.com/office/powerpoint/2010/main" val="270249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a:t>
            </a:fld>
            <a:endParaRPr lang="nl-NL"/>
          </a:p>
        </p:txBody>
      </p:sp>
    </p:spTree>
    <p:extLst>
      <p:ext uri="{BB962C8B-B14F-4D97-AF65-F5344CB8AC3E}">
        <p14:creationId xmlns:p14="http://schemas.microsoft.com/office/powerpoint/2010/main" val="213666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Regel 15-19:</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1</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si</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sederet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2</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ne</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iugali</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3</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postquam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fefellit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4</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si non</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fuisset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huic</a:t>
            </a:r>
            <a:r>
              <a:rPr lang="nl-NL" sz="1200" b="0" i="1" kern="1200" dirty="0" smtClean="0">
                <a:solidFill>
                  <a:schemeClr val="tx1"/>
                </a:solidFill>
                <a:effectLst/>
                <a:latin typeface="+mn-lt"/>
                <a:ea typeface="+mn-ea"/>
                <a:cs typeface="+mn-cs"/>
              </a:rPr>
              <a:t> uni </a:t>
            </a:r>
            <a:r>
              <a:rPr lang="nl-NL" sz="1200" b="0" i="1" kern="1200" dirty="0" err="1" smtClean="0">
                <a:solidFill>
                  <a:schemeClr val="tx1"/>
                </a:solidFill>
                <a:effectLst/>
                <a:latin typeface="+mn-lt"/>
                <a:ea typeface="+mn-ea"/>
                <a:cs typeface="+mn-cs"/>
              </a:rPr>
              <a:t>forsan</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potui</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succumbere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culpae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potui</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6</a:t>
            </a:fld>
            <a:endParaRPr lang="nl-NL"/>
          </a:p>
        </p:txBody>
      </p:sp>
    </p:spTree>
    <p:extLst>
      <p:ext uri="{BB962C8B-B14F-4D97-AF65-F5344CB8AC3E}">
        <p14:creationId xmlns:p14="http://schemas.microsoft.com/office/powerpoint/2010/main" val="3068215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a:t>
            </a:fld>
            <a:endParaRPr lang="nl-NL"/>
          </a:p>
        </p:txBody>
      </p:sp>
    </p:spTree>
    <p:extLst>
      <p:ext uri="{BB962C8B-B14F-4D97-AF65-F5344CB8AC3E}">
        <p14:creationId xmlns:p14="http://schemas.microsoft.com/office/powerpoint/2010/main" val="293852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Regel 15-19:</a:t>
            </a:r>
            <a:r>
              <a:rPr lang="nl-NL" dirty="0" smtClean="0"/>
              <a:t/>
            </a:r>
            <a:br>
              <a:rPr lang="nl-NL" dirty="0" smtClean="0"/>
            </a:br>
            <a:r>
              <a:rPr lang="nl-NL" sz="1200" b="0" i="0" kern="1200" dirty="0" smtClean="0">
                <a:solidFill>
                  <a:schemeClr val="tx1"/>
                </a:solidFill>
                <a:effectLst/>
                <a:latin typeface="+mn-lt"/>
                <a:ea typeface="+mn-ea"/>
                <a:cs typeface="+mn-cs"/>
              </a:rPr>
              <a:t>Bestudeer het schema van de zin.</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1</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si</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sederet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2</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ne</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iugali</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3</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postquam</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fefellit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Bijzin 4</a:t>
            </a:r>
            <a:r>
              <a:rPr lang="nl-NL" sz="1200" b="0" i="0" kern="1200" dirty="0" smtClean="0">
                <a:solidFill>
                  <a:schemeClr val="tx1"/>
                </a:solidFill>
                <a:effectLst/>
                <a:latin typeface="+mn-lt"/>
                <a:ea typeface="+mn-ea"/>
                <a:cs typeface="+mn-cs"/>
              </a:rPr>
              <a:t>: </a:t>
            </a:r>
            <a:r>
              <a:rPr lang="nl-NL" sz="1200" b="0" i="1" kern="1200" dirty="0" smtClean="0">
                <a:solidFill>
                  <a:schemeClr val="tx1"/>
                </a:solidFill>
                <a:effectLst/>
                <a:latin typeface="+mn-lt"/>
                <a:ea typeface="+mn-ea"/>
                <a:cs typeface="+mn-cs"/>
              </a:rPr>
              <a:t>si non</a:t>
            </a:r>
            <a:r>
              <a:rPr lang="nl-NL" sz="1200" b="0" i="0" kern="1200" dirty="0" smtClean="0">
                <a:solidFill>
                  <a:schemeClr val="tx1"/>
                </a:solidFill>
                <a:effectLst/>
                <a:latin typeface="+mn-lt"/>
                <a:ea typeface="+mn-ea"/>
                <a:cs typeface="+mn-cs"/>
              </a:rPr>
              <a:t> t/m </a:t>
            </a:r>
            <a:r>
              <a:rPr lang="nl-NL" sz="1200" b="0" i="1" kern="1200" dirty="0" err="1" smtClean="0">
                <a:solidFill>
                  <a:schemeClr val="tx1"/>
                </a:solidFill>
                <a:effectLst/>
                <a:latin typeface="+mn-lt"/>
                <a:ea typeface="+mn-ea"/>
                <a:cs typeface="+mn-cs"/>
              </a:rPr>
              <a:t>fuisset</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Hoofdzin</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huic</a:t>
            </a:r>
            <a:r>
              <a:rPr lang="nl-NL" sz="1200" b="0" i="1" kern="1200" dirty="0" smtClean="0">
                <a:solidFill>
                  <a:schemeClr val="tx1"/>
                </a:solidFill>
                <a:effectLst/>
                <a:latin typeface="+mn-lt"/>
                <a:ea typeface="+mn-ea"/>
                <a:cs typeface="+mn-cs"/>
              </a:rPr>
              <a:t> uni </a:t>
            </a:r>
            <a:r>
              <a:rPr lang="nl-NL" sz="1200" b="0" i="1" kern="1200" dirty="0" err="1" smtClean="0">
                <a:solidFill>
                  <a:schemeClr val="tx1"/>
                </a:solidFill>
                <a:effectLst/>
                <a:latin typeface="+mn-lt"/>
                <a:ea typeface="+mn-ea"/>
                <a:cs typeface="+mn-cs"/>
              </a:rPr>
              <a:t>forsan</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potui</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succumbere</a:t>
            </a:r>
            <a:r>
              <a:rPr lang="nl-NL" sz="1200" b="0" i="1"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culpae</a:t>
            </a:r>
            <a:r>
              <a:rPr lang="nl-NL" dirty="0" smtClean="0"/>
              <a:t/>
            </a:r>
            <a:br>
              <a:rPr lang="nl-NL" dirty="0" smtClean="0"/>
            </a:br>
            <a:r>
              <a:rPr lang="nl-NL" sz="1200" b="0" i="0" kern="1200" dirty="0" smtClean="0">
                <a:solidFill>
                  <a:schemeClr val="tx1"/>
                </a:solidFill>
                <a:effectLst/>
                <a:latin typeface="+mn-lt"/>
                <a:ea typeface="+mn-ea"/>
                <a:cs typeface="+mn-cs"/>
              </a:rPr>
              <a:t>   </a:t>
            </a:r>
            <a:r>
              <a:rPr lang="nl-NL" sz="1200" b="1" i="0" kern="1200" dirty="0" smtClean="0">
                <a:solidFill>
                  <a:schemeClr val="tx1"/>
                </a:solidFill>
                <a:effectLst/>
                <a:latin typeface="+mn-lt"/>
                <a:ea typeface="+mn-ea"/>
                <a:cs typeface="+mn-cs"/>
              </a:rPr>
              <a:t>Persoonsvorm</a:t>
            </a:r>
            <a:r>
              <a:rPr lang="nl-NL" sz="1200" b="0" i="0" kern="1200" dirty="0" smtClean="0">
                <a:solidFill>
                  <a:schemeClr val="tx1"/>
                </a:solidFill>
                <a:effectLst/>
                <a:latin typeface="+mn-lt"/>
                <a:ea typeface="+mn-ea"/>
                <a:cs typeface="+mn-cs"/>
              </a:rPr>
              <a:t>: </a:t>
            </a:r>
            <a:r>
              <a:rPr lang="nl-NL" sz="1200" b="0" i="1" kern="1200" dirty="0" err="1" smtClean="0">
                <a:solidFill>
                  <a:schemeClr val="tx1"/>
                </a:solidFill>
                <a:effectLst/>
                <a:latin typeface="+mn-lt"/>
                <a:ea typeface="+mn-ea"/>
                <a:cs typeface="+mn-cs"/>
              </a:rPr>
              <a:t>potui</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9</a:t>
            </a:fld>
            <a:endParaRPr lang="nl-NL"/>
          </a:p>
        </p:txBody>
      </p:sp>
    </p:spTree>
    <p:extLst>
      <p:ext uri="{BB962C8B-B14F-4D97-AF65-F5344CB8AC3E}">
        <p14:creationId xmlns:p14="http://schemas.microsoft.com/office/powerpoint/2010/main" val="417796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38150" y="1233488"/>
            <a:ext cx="5921375" cy="3332162"/>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13</a:t>
            </a:fld>
            <a:endParaRPr lang="nl-NL"/>
          </a:p>
        </p:txBody>
      </p:sp>
    </p:spTree>
    <p:extLst>
      <p:ext uri="{BB962C8B-B14F-4D97-AF65-F5344CB8AC3E}">
        <p14:creationId xmlns:p14="http://schemas.microsoft.com/office/powerpoint/2010/main" val="4121907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4"/>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165" indent="0" algn="ctr">
              <a:buNone/>
              <a:defRPr sz="2000"/>
            </a:lvl2pPr>
            <a:lvl3pPr marL="914329" indent="0" algn="ctr">
              <a:buNone/>
              <a:defRPr sz="1800"/>
            </a:lvl3pPr>
            <a:lvl4pPr marL="1371494" indent="0" algn="ctr">
              <a:buNone/>
              <a:defRPr sz="1600"/>
            </a:lvl4pPr>
            <a:lvl5pPr marL="1828658" indent="0" algn="ctr">
              <a:buNone/>
              <a:defRPr sz="1600"/>
            </a:lvl5pPr>
            <a:lvl6pPr marL="2285823" indent="0" algn="ctr">
              <a:buNone/>
              <a:defRPr sz="1600"/>
            </a:lvl6pPr>
            <a:lvl7pPr marL="2742987" indent="0" algn="ctr">
              <a:buNone/>
              <a:defRPr sz="1600"/>
            </a:lvl7pPr>
            <a:lvl8pPr marL="3200152" indent="0" algn="ctr">
              <a:buNone/>
              <a:defRPr sz="1600"/>
            </a:lvl8pPr>
            <a:lvl9pPr marL="3657318"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55106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95"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95" y="2057402"/>
            <a:ext cx="3932237" cy="3811588"/>
          </a:xfrm>
        </p:spPr>
        <p:txBody>
          <a:bodyPr/>
          <a:lstStyle>
            <a:lvl1pPr marL="0" indent="0">
              <a:buNone/>
              <a:defRPr sz="1600"/>
            </a:lvl1pPr>
            <a:lvl2pPr marL="457165" indent="0">
              <a:buNone/>
              <a:defRPr sz="1400"/>
            </a:lvl2pPr>
            <a:lvl3pPr marL="914329" indent="0">
              <a:buNone/>
              <a:defRPr sz="1200"/>
            </a:lvl3pPr>
            <a:lvl4pPr marL="1371494" indent="0">
              <a:buNone/>
              <a:defRPr sz="1000"/>
            </a:lvl4pPr>
            <a:lvl5pPr marL="1828658" indent="0">
              <a:buNone/>
              <a:defRPr sz="1000"/>
            </a:lvl5pPr>
            <a:lvl6pPr marL="2285823" indent="0">
              <a:buNone/>
              <a:defRPr sz="1000"/>
            </a:lvl6pPr>
            <a:lvl7pPr marL="2742987" indent="0">
              <a:buNone/>
              <a:defRPr sz="1000"/>
            </a:lvl7pPr>
            <a:lvl8pPr marL="3200152" indent="0">
              <a:buNone/>
              <a:defRPr sz="1000"/>
            </a:lvl8pPr>
            <a:lvl9pPr marL="3657318"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91357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95"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34"/>
            <a:ext cx="6172200" cy="4873625"/>
          </a:xfrm>
        </p:spPr>
        <p:txBody>
          <a:bodyPr/>
          <a:lstStyle>
            <a:lvl1pPr marL="0" indent="0">
              <a:buNone/>
              <a:defRPr sz="3200"/>
            </a:lvl1pPr>
            <a:lvl2pPr marL="457165" indent="0">
              <a:buNone/>
              <a:defRPr sz="2800"/>
            </a:lvl2pPr>
            <a:lvl3pPr marL="914329" indent="0">
              <a:buNone/>
              <a:defRPr sz="2400"/>
            </a:lvl3pPr>
            <a:lvl4pPr marL="1371494" indent="0">
              <a:buNone/>
              <a:defRPr sz="2000"/>
            </a:lvl4pPr>
            <a:lvl5pPr marL="1828658" indent="0">
              <a:buNone/>
              <a:defRPr sz="2000"/>
            </a:lvl5pPr>
            <a:lvl6pPr marL="2285823" indent="0">
              <a:buNone/>
              <a:defRPr sz="2000"/>
            </a:lvl6pPr>
            <a:lvl7pPr marL="2742987" indent="0">
              <a:buNone/>
              <a:defRPr sz="2000"/>
            </a:lvl7pPr>
            <a:lvl8pPr marL="3200152" indent="0">
              <a:buNone/>
              <a:defRPr sz="2000"/>
            </a:lvl8pPr>
            <a:lvl9pPr marL="3657318" indent="0">
              <a:buNone/>
              <a:defRPr sz="2000"/>
            </a:lvl9pPr>
          </a:lstStyle>
          <a:p>
            <a:endParaRPr lang="nl-NL"/>
          </a:p>
        </p:txBody>
      </p:sp>
      <p:sp>
        <p:nvSpPr>
          <p:cNvPr id="4" name="Tijdelijke aanduiding voor tekst 3"/>
          <p:cNvSpPr>
            <a:spLocks noGrp="1"/>
          </p:cNvSpPr>
          <p:nvPr>
            <p:ph type="body" sz="half" idx="2"/>
          </p:nvPr>
        </p:nvSpPr>
        <p:spPr>
          <a:xfrm>
            <a:off x="839795" y="2057402"/>
            <a:ext cx="3932237" cy="3811588"/>
          </a:xfrm>
        </p:spPr>
        <p:txBody>
          <a:bodyPr/>
          <a:lstStyle>
            <a:lvl1pPr marL="0" indent="0">
              <a:buNone/>
              <a:defRPr sz="1600"/>
            </a:lvl1pPr>
            <a:lvl2pPr marL="457165" indent="0">
              <a:buNone/>
              <a:defRPr sz="1400"/>
            </a:lvl2pPr>
            <a:lvl3pPr marL="914329" indent="0">
              <a:buNone/>
              <a:defRPr sz="1200"/>
            </a:lvl3pPr>
            <a:lvl4pPr marL="1371494" indent="0">
              <a:buNone/>
              <a:defRPr sz="1000"/>
            </a:lvl4pPr>
            <a:lvl5pPr marL="1828658" indent="0">
              <a:buNone/>
              <a:defRPr sz="1000"/>
            </a:lvl5pPr>
            <a:lvl6pPr marL="2285823" indent="0">
              <a:buNone/>
              <a:defRPr sz="1000"/>
            </a:lvl6pPr>
            <a:lvl7pPr marL="2742987" indent="0">
              <a:buNone/>
              <a:defRPr sz="1000"/>
            </a:lvl7pPr>
            <a:lvl8pPr marL="3200152" indent="0">
              <a:buNone/>
              <a:defRPr sz="1000"/>
            </a:lvl8pPr>
            <a:lvl9pPr marL="3657318"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135336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269467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2" y="365126"/>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3" y="365126"/>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54052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1325563"/>
          </a:xfrm>
          <a:ln>
            <a:noFill/>
          </a:ln>
        </p:spPr>
        <p:txBody>
          <a:bodyPr anchor="t" anchorCtr="0">
            <a:noAutofit/>
          </a:bodyPr>
          <a:lstStyle>
            <a:lvl1pPr marL="719138" indent="-719138">
              <a:tabLst>
                <a:tab pos="719138"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5440" y="2009792"/>
            <a:ext cx="10515600" cy="4351338"/>
          </a:xfrm>
        </p:spPr>
        <p:txBody>
          <a:bodyPr>
            <a:noAutofit/>
          </a:bodyPr>
          <a:lstStyle>
            <a:lvl1pPr marL="0" indent="0">
              <a:lnSpc>
                <a:spcPct val="150000"/>
              </a:lnSpc>
              <a:spcBef>
                <a:spcPts val="0"/>
              </a:spcBef>
              <a:buNone/>
              <a:tabLst>
                <a:tab pos="719138" algn="l"/>
              </a:tabLst>
              <a:defRPr sz="2800"/>
            </a:lvl1pPr>
            <a:lvl2pPr>
              <a:defRPr sz="2800"/>
            </a:lvl2pPr>
            <a:lvl3pPr>
              <a:defRPr sz="2800"/>
            </a:lvl3pPr>
            <a:lvl4pPr>
              <a:defRPr sz="2800"/>
            </a:lvl4pPr>
            <a:lvl5pPr>
              <a:defRPr sz="2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3302724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ertalingen">
    <p:bg>
      <p:bgPr>
        <a:blipFill dpi="0" rotWithShape="1">
          <a:blip r:embed="rId2">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1325563"/>
          </a:xfrm>
          <a:ln>
            <a:noFill/>
          </a:ln>
        </p:spPr>
        <p:txBody>
          <a:bodyPr anchor="t" anchorCtr="0">
            <a:noAutofit/>
          </a:bodyPr>
          <a:lstStyle>
            <a:lvl1pPr marL="712788" indent="-712788">
              <a:tabLst>
                <a:tab pos="712788"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5440" y="1988124"/>
            <a:ext cx="9434264" cy="4351338"/>
          </a:xfrm>
        </p:spPr>
        <p:txBody>
          <a:bodyPr>
            <a:noAutofit/>
          </a:bodyPr>
          <a:lstStyle>
            <a:lvl1pPr marL="0" indent="0">
              <a:lnSpc>
                <a:spcPts val="3000"/>
              </a:lnSpc>
              <a:spcBef>
                <a:spcPts val="0"/>
              </a:spcBef>
              <a:buNone/>
              <a:tabLst>
                <a:tab pos="712788" algn="l"/>
              </a:tabLst>
              <a:defRPr sz="2400"/>
            </a:lvl1pPr>
            <a:lvl2pPr marL="457165" indent="0">
              <a:buNone/>
              <a:defRPr/>
            </a:lvl2pPr>
            <a:lvl3pPr>
              <a:defRPr sz="2400"/>
            </a:lvl3pPr>
            <a:lvl4pPr>
              <a:defRPr sz="2400"/>
            </a:lvl4pPr>
            <a:lvl5pPr>
              <a:defRPr sz="2400"/>
            </a:lvl5pPr>
          </a:lstStyle>
          <a:p>
            <a:pPr lvl="0"/>
            <a:r>
              <a:rPr lang="nl-NL" dirty="0"/>
              <a:t>Klik om de modelstijlen te bewerken</a:t>
            </a:r>
          </a:p>
          <a:p>
            <a:pPr lvl="0"/>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11656505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atijnse tekst">
    <p:bg>
      <p:bgPr>
        <a:blipFill dpi="0" rotWithShape="1">
          <a:blip r:embed="rId2">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55440" y="548680"/>
            <a:ext cx="10946432" cy="1325563"/>
          </a:xfrm>
          <a:ln>
            <a:noFill/>
          </a:ln>
        </p:spPr>
        <p:txBody>
          <a:bodyPr anchor="t" anchorCtr="0">
            <a:noAutofit/>
          </a:bodyPr>
          <a:lstStyle>
            <a:lvl1pPr marL="712788" indent="-712788">
              <a:tabLst>
                <a:tab pos="712788" algn="l"/>
              </a:tabLst>
              <a:defRPr sz="3200" b="1">
                <a:latin typeface="+mn-lt"/>
              </a:defRPr>
            </a:lvl1pPr>
          </a:lstStyle>
          <a:p>
            <a:r>
              <a:rPr lang="nl-NL" dirty="0"/>
              <a:t>Klik om de stijl te bewerken</a:t>
            </a:r>
          </a:p>
        </p:txBody>
      </p:sp>
      <p:sp>
        <p:nvSpPr>
          <p:cNvPr id="3" name="Tijdelijke aanduiding voor inhoud 2"/>
          <p:cNvSpPr>
            <a:spLocks noGrp="1"/>
          </p:cNvSpPr>
          <p:nvPr>
            <p:ph idx="1"/>
          </p:nvPr>
        </p:nvSpPr>
        <p:spPr>
          <a:xfrm>
            <a:off x="1055440" y="1988124"/>
            <a:ext cx="9577064" cy="4351338"/>
          </a:xfrm>
        </p:spPr>
        <p:txBody>
          <a:bodyPr>
            <a:noAutofit/>
          </a:bodyPr>
          <a:lstStyle>
            <a:lvl1pPr marL="0" indent="0">
              <a:lnSpc>
                <a:spcPts val="3000"/>
              </a:lnSpc>
              <a:spcBef>
                <a:spcPts val="0"/>
              </a:spcBef>
              <a:buNone/>
              <a:tabLst>
                <a:tab pos="712788" algn="l"/>
                <a:tab pos="7889875" algn="l"/>
              </a:tabLst>
              <a:defRPr sz="2400"/>
            </a:lvl1pPr>
            <a:lvl2pPr marL="457165" indent="0">
              <a:buNone/>
              <a:defRPr/>
            </a:lvl2pPr>
            <a:lvl3pPr>
              <a:defRPr sz="2400"/>
            </a:lvl3pPr>
            <a:lvl4pPr>
              <a:defRPr sz="2400"/>
            </a:lvl4pPr>
            <a:lvl5pPr>
              <a:defRPr sz="2400"/>
            </a:lvl5pPr>
          </a:lstStyle>
          <a:p>
            <a:pPr lvl="0"/>
            <a:r>
              <a:rPr lang="nl-NL" dirty="0"/>
              <a:t>Klik om de modelstijlen te bewerken</a:t>
            </a:r>
          </a:p>
          <a:p>
            <a:pPr lvl="0"/>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9074068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E98E0E9-5D26-4F9D-ACB3-4303CD29F6C8}" type="datetimeFigureOut">
              <a:rPr lang="nl-NL" smtClean="0"/>
              <a:t>3-7-2019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71300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7"/>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1" y="4589472"/>
            <a:ext cx="10515600" cy="1500187"/>
          </a:xfrm>
        </p:spPr>
        <p:txBody>
          <a:bodyPr/>
          <a:lstStyle>
            <a:lvl1pPr marL="0" indent="0">
              <a:buNone/>
              <a:defRPr sz="2400">
                <a:solidFill>
                  <a:schemeClr val="tx1">
                    <a:tint val="75000"/>
                  </a:schemeClr>
                </a:solidFill>
              </a:defRPr>
            </a:lvl1pPr>
            <a:lvl2pPr marL="457165" indent="0">
              <a:buNone/>
              <a:defRPr sz="2000">
                <a:solidFill>
                  <a:schemeClr val="tx1">
                    <a:tint val="75000"/>
                  </a:schemeClr>
                </a:solidFill>
              </a:defRPr>
            </a:lvl2pPr>
            <a:lvl3pPr marL="914329" indent="0">
              <a:buNone/>
              <a:defRPr sz="1800">
                <a:solidFill>
                  <a:schemeClr val="tx1">
                    <a:tint val="75000"/>
                  </a:schemeClr>
                </a:solidFill>
              </a:defRPr>
            </a:lvl3pPr>
            <a:lvl4pPr marL="1371494" indent="0">
              <a:buNone/>
              <a:defRPr sz="1600">
                <a:solidFill>
                  <a:schemeClr val="tx1">
                    <a:tint val="75000"/>
                  </a:schemeClr>
                </a:solidFill>
              </a:defRPr>
            </a:lvl4pPr>
            <a:lvl5pPr marL="1828658" indent="0">
              <a:buNone/>
              <a:defRPr sz="1600">
                <a:solidFill>
                  <a:schemeClr val="tx1">
                    <a:tint val="75000"/>
                  </a:schemeClr>
                </a:solidFill>
              </a:defRPr>
            </a:lvl5pPr>
            <a:lvl6pPr marL="2285823" indent="0">
              <a:buNone/>
              <a:defRPr sz="1600">
                <a:solidFill>
                  <a:schemeClr val="tx1">
                    <a:tint val="75000"/>
                  </a:schemeClr>
                </a:solidFill>
              </a:defRPr>
            </a:lvl6pPr>
            <a:lvl7pPr marL="2742987" indent="0">
              <a:buNone/>
              <a:defRPr sz="1600">
                <a:solidFill>
                  <a:schemeClr val="tx1">
                    <a:tint val="75000"/>
                  </a:schemeClr>
                </a:solidFill>
              </a:defRPr>
            </a:lvl7pPr>
            <a:lvl8pPr marL="3200152" indent="0">
              <a:buNone/>
              <a:defRPr sz="1600">
                <a:solidFill>
                  <a:schemeClr val="tx1">
                    <a:tint val="75000"/>
                  </a:schemeClr>
                </a:solidFill>
              </a:defRPr>
            </a:lvl8pPr>
            <a:lvl9pPr marL="3657318"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9005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51120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34"/>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92" y="1681164"/>
            <a:ext cx="5157787" cy="823912"/>
          </a:xfrm>
        </p:spPr>
        <p:txBody>
          <a:bodyPr anchor="b"/>
          <a:lstStyle>
            <a:lvl1pPr marL="0" indent="0">
              <a:buNone/>
              <a:defRPr sz="2400" b="1"/>
            </a:lvl1pPr>
            <a:lvl2pPr marL="457165" indent="0">
              <a:buNone/>
              <a:defRPr sz="2000" b="1"/>
            </a:lvl2pPr>
            <a:lvl3pPr marL="914329" indent="0">
              <a:buNone/>
              <a:defRPr sz="1800" b="1"/>
            </a:lvl3pPr>
            <a:lvl4pPr marL="1371494" indent="0">
              <a:buNone/>
              <a:defRPr sz="1600" b="1"/>
            </a:lvl4pPr>
            <a:lvl5pPr marL="1828658" indent="0">
              <a:buNone/>
              <a:defRPr sz="1600" b="1"/>
            </a:lvl5pPr>
            <a:lvl6pPr marL="2285823" indent="0">
              <a:buNone/>
              <a:defRPr sz="1600" b="1"/>
            </a:lvl6pPr>
            <a:lvl7pPr marL="2742987" indent="0">
              <a:buNone/>
              <a:defRPr sz="1600" b="1"/>
            </a:lvl7pPr>
            <a:lvl8pPr marL="3200152" indent="0">
              <a:buNone/>
              <a:defRPr sz="1600" b="1"/>
            </a:lvl8pPr>
            <a:lvl9pPr marL="3657318"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92"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3" y="1681164"/>
            <a:ext cx="5183188" cy="823912"/>
          </a:xfrm>
        </p:spPr>
        <p:txBody>
          <a:bodyPr anchor="b"/>
          <a:lstStyle>
            <a:lvl1pPr marL="0" indent="0">
              <a:buNone/>
              <a:defRPr sz="2400" b="1"/>
            </a:lvl1pPr>
            <a:lvl2pPr marL="457165" indent="0">
              <a:buNone/>
              <a:defRPr sz="2000" b="1"/>
            </a:lvl2pPr>
            <a:lvl3pPr marL="914329" indent="0">
              <a:buNone/>
              <a:defRPr sz="1800" b="1"/>
            </a:lvl3pPr>
            <a:lvl4pPr marL="1371494" indent="0">
              <a:buNone/>
              <a:defRPr sz="1600" b="1"/>
            </a:lvl4pPr>
            <a:lvl5pPr marL="1828658" indent="0">
              <a:buNone/>
              <a:defRPr sz="1600" b="1"/>
            </a:lvl5pPr>
            <a:lvl6pPr marL="2285823" indent="0">
              <a:buNone/>
              <a:defRPr sz="1600" b="1"/>
            </a:lvl6pPr>
            <a:lvl7pPr marL="2742987" indent="0">
              <a:buNone/>
              <a:defRPr sz="1600" b="1"/>
            </a:lvl7pPr>
            <a:lvl8pPr marL="3200152" indent="0">
              <a:buNone/>
              <a:defRPr sz="1600" b="1"/>
            </a:lvl8pPr>
            <a:lvl9pPr marL="3657318"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3"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E98E0E9-5D26-4F9D-ACB3-4303CD29F6C8}" type="datetimeFigureOut">
              <a:rPr lang="nl-NL" smtClean="0"/>
              <a:t>3-7-2019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283589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E98E0E9-5D26-4F9D-ACB3-4303CD29F6C8}" type="datetimeFigureOut">
              <a:rPr lang="nl-NL" smtClean="0"/>
              <a:t>3-7-2019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15144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edumedia.eisma.nl/" TargetMode="External"/><Relationship Id="rId2" Type="http://schemas.openxmlformats.org/officeDocument/2006/relationships/slideLayout" Target="../slideLayouts/slideLayout2.xml"/><Relationship Id="rId16" Type="http://schemas.openxmlformats.org/officeDocument/2006/relationships/slide" Target="../slides/slid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14" name="Rechthoek 13"/>
          <p:cNvSpPr/>
          <p:nvPr userDrawn="1"/>
        </p:nvSpPr>
        <p:spPr>
          <a:xfrm>
            <a:off x="10" y="6446160"/>
            <a:ext cx="12191999" cy="411840"/>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jdelijke aanduiding voor titel 1"/>
          <p:cNvSpPr>
            <a:spLocks noGrp="1"/>
          </p:cNvSpPr>
          <p:nvPr>
            <p:ph type="title"/>
          </p:nvPr>
        </p:nvSpPr>
        <p:spPr>
          <a:xfrm>
            <a:off x="838200" y="365134"/>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45334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3"/>
          </p:nvPr>
        </p:nvSpPr>
        <p:spPr>
          <a:xfrm>
            <a:off x="4038600" y="64533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4533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0E3F4-26D5-4FF7-B043-6D924369D86C}" type="slidenum">
              <a:rPr lang="nl-NL" smtClean="0"/>
              <a:pPr/>
              <a:t>‹nr.›</a:t>
            </a:fld>
            <a:endParaRPr lang="nl-NL" dirty="0"/>
          </a:p>
        </p:txBody>
      </p:sp>
      <p:grpSp>
        <p:nvGrpSpPr>
          <p:cNvPr id="13" name="Groep 12"/>
          <p:cNvGrpSpPr/>
          <p:nvPr userDrawn="1"/>
        </p:nvGrpSpPr>
        <p:grpSpPr>
          <a:xfrm>
            <a:off x="11797564" y="2124076"/>
            <a:ext cx="394443" cy="4733924"/>
            <a:chOff x="11706223" y="1027906"/>
            <a:chExt cx="485777" cy="5830093"/>
          </a:xfrm>
        </p:grpSpPr>
        <p:sp>
          <p:nvSpPr>
            <p:cNvPr id="7" name="Rechthoek 6"/>
            <p:cNvSpPr/>
            <p:nvPr userDrawn="1"/>
          </p:nvSpPr>
          <p:spPr>
            <a:xfrm>
              <a:off x="11706225" y="1027906"/>
              <a:ext cx="485775" cy="13335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8" name="Rechthoek 7"/>
            <p:cNvSpPr/>
            <p:nvPr userDrawn="1"/>
          </p:nvSpPr>
          <p:spPr>
            <a:xfrm>
              <a:off x="11706223" y="2355850"/>
              <a:ext cx="485775" cy="13335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Rechthoek 8"/>
            <p:cNvSpPr/>
            <p:nvPr userDrawn="1"/>
          </p:nvSpPr>
          <p:spPr>
            <a:xfrm>
              <a:off x="11706225" y="3689350"/>
              <a:ext cx="485775" cy="1333500"/>
            </a:xfrm>
            <a:prstGeom prst="rect">
              <a:avLst/>
            </a:prstGeom>
            <a:solidFill>
              <a:srgbClr val="D39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0" name="Rechthoek 9"/>
            <p:cNvSpPr/>
            <p:nvPr userDrawn="1"/>
          </p:nvSpPr>
          <p:spPr>
            <a:xfrm>
              <a:off x="11706223" y="5022850"/>
              <a:ext cx="485775" cy="1333500"/>
            </a:xfrm>
            <a:prstGeom prst="rect">
              <a:avLst/>
            </a:prstGeom>
            <a:solidFill>
              <a:srgbClr val="9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2" name="Rechthoek 11"/>
            <p:cNvSpPr/>
            <p:nvPr userDrawn="1"/>
          </p:nvSpPr>
          <p:spPr>
            <a:xfrm>
              <a:off x="11706223" y="6356350"/>
              <a:ext cx="485775" cy="501649"/>
            </a:xfrm>
            <a:prstGeom prst="rect">
              <a:avLst/>
            </a:prstGeom>
            <a:solidFill>
              <a:srgbClr val="C8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grpSp>
      <p:sp>
        <p:nvSpPr>
          <p:cNvPr id="15" name="Rechthoek 14">
            <a:hlinkClick r:id="rId16" action="ppaction://hlinksldjump"/>
            <a:hlinkHover r:id="" action="ppaction://noaction" highlightClick="1"/>
          </p:cNvPr>
          <p:cNvSpPr/>
          <p:nvPr userDrawn="1"/>
        </p:nvSpPr>
        <p:spPr>
          <a:xfrm>
            <a:off x="-2" y="9"/>
            <a:ext cx="394443" cy="2124075"/>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b="1" spc="300" dirty="0" smtClean="0">
                <a:solidFill>
                  <a:schemeClr val="bg1"/>
                </a:solidFill>
              </a:rPr>
              <a:t>INHOUDSOPGAVE</a:t>
            </a:r>
            <a:endParaRPr lang="nl-NL" sz="1400" b="1" spc="300" dirty="0">
              <a:solidFill>
                <a:schemeClr val="bg1"/>
              </a:solidFill>
            </a:endParaRPr>
          </a:p>
        </p:txBody>
      </p:sp>
      <p:pic>
        <p:nvPicPr>
          <p:cNvPr id="16" name="Afbeelding 15">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68779" y="6499067"/>
            <a:ext cx="252009" cy="314309"/>
          </a:xfrm>
          <a:prstGeom prst="rect">
            <a:avLst/>
          </a:prstGeom>
        </p:spPr>
      </p:pic>
    </p:spTree>
    <p:extLst>
      <p:ext uri="{BB962C8B-B14F-4D97-AF65-F5344CB8AC3E}">
        <p14:creationId xmlns:p14="http://schemas.microsoft.com/office/powerpoint/2010/main" val="2548987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5"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l" defTabSz="91432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7" indent="-228582" algn="l" defTabSz="91432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1" indent="-228582" algn="l" defTabSz="91432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6"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2"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05"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1"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34"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0"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29" rtl="0" eaLnBrk="1" latinLnBrk="0" hangingPunct="1">
        <a:defRPr sz="1800" kern="1200">
          <a:solidFill>
            <a:schemeClr val="tx1"/>
          </a:solidFill>
          <a:latin typeface="+mn-lt"/>
          <a:ea typeface="+mn-ea"/>
          <a:cs typeface="+mn-cs"/>
        </a:defRPr>
      </a:lvl1pPr>
      <a:lvl2pPr marL="457165" algn="l" defTabSz="914329" rtl="0" eaLnBrk="1" latinLnBrk="0" hangingPunct="1">
        <a:defRPr sz="1800" kern="1200">
          <a:solidFill>
            <a:schemeClr val="tx1"/>
          </a:solidFill>
          <a:latin typeface="+mn-lt"/>
          <a:ea typeface="+mn-ea"/>
          <a:cs typeface="+mn-cs"/>
        </a:defRPr>
      </a:lvl2pPr>
      <a:lvl3pPr marL="914329" algn="l" defTabSz="914329" rtl="0" eaLnBrk="1" latinLnBrk="0" hangingPunct="1">
        <a:defRPr sz="1800" kern="1200">
          <a:solidFill>
            <a:schemeClr val="tx1"/>
          </a:solidFill>
          <a:latin typeface="+mn-lt"/>
          <a:ea typeface="+mn-ea"/>
          <a:cs typeface="+mn-cs"/>
        </a:defRPr>
      </a:lvl3pPr>
      <a:lvl4pPr marL="1371494" algn="l" defTabSz="914329" rtl="0" eaLnBrk="1" latinLnBrk="0" hangingPunct="1">
        <a:defRPr sz="1800" kern="1200">
          <a:solidFill>
            <a:schemeClr val="tx1"/>
          </a:solidFill>
          <a:latin typeface="+mn-lt"/>
          <a:ea typeface="+mn-ea"/>
          <a:cs typeface="+mn-cs"/>
        </a:defRPr>
      </a:lvl4pPr>
      <a:lvl5pPr marL="1828658" algn="l" defTabSz="914329" rtl="0" eaLnBrk="1" latinLnBrk="0" hangingPunct="1">
        <a:defRPr sz="1800" kern="1200">
          <a:solidFill>
            <a:schemeClr val="tx1"/>
          </a:solidFill>
          <a:latin typeface="+mn-lt"/>
          <a:ea typeface="+mn-ea"/>
          <a:cs typeface="+mn-cs"/>
        </a:defRPr>
      </a:lvl5pPr>
      <a:lvl6pPr marL="2285823" algn="l" defTabSz="914329" rtl="0" eaLnBrk="1" latinLnBrk="0" hangingPunct="1">
        <a:defRPr sz="1800" kern="1200">
          <a:solidFill>
            <a:schemeClr val="tx1"/>
          </a:solidFill>
          <a:latin typeface="+mn-lt"/>
          <a:ea typeface="+mn-ea"/>
          <a:cs typeface="+mn-cs"/>
        </a:defRPr>
      </a:lvl6pPr>
      <a:lvl7pPr marL="2742987" algn="l" defTabSz="914329" rtl="0" eaLnBrk="1" latinLnBrk="0" hangingPunct="1">
        <a:defRPr sz="1800" kern="1200">
          <a:solidFill>
            <a:schemeClr val="tx1"/>
          </a:solidFill>
          <a:latin typeface="+mn-lt"/>
          <a:ea typeface="+mn-ea"/>
          <a:cs typeface="+mn-cs"/>
        </a:defRPr>
      </a:lvl7pPr>
      <a:lvl8pPr marL="3200152" algn="l" defTabSz="914329" rtl="0" eaLnBrk="1" latinLnBrk="0" hangingPunct="1">
        <a:defRPr sz="1800" kern="1200">
          <a:solidFill>
            <a:schemeClr val="tx1"/>
          </a:solidFill>
          <a:latin typeface="+mn-lt"/>
          <a:ea typeface="+mn-ea"/>
          <a:cs typeface="+mn-cs"/>
        </a:defRPr>
      </a:lvl8pPr>
      <a:lvl9pPr marL="3657318" algn="l" defTabSz="91432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16.xml"/><Relationship Id="rId5" Type="http://schemas.openxmlformats.org/officeDocument/2006/relationships/slide" Target="slide1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slide" Target="slide1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20.xml"/><Relationship Id="rId5" Type="http://schemas.openxmlformats.org/officeDocument/2006/relationships/slide" Target="slide19.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3.xml"/><Relationship Id="rId7" Type="http://schemas.openxmlformats.org/officeDocument/2006/relationships/slide" Target="slide2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18.xml"/><Relationship Id="rId5" Type="http://schemas.openxmlformats.org/officeDocument/2006/relationships/slide" Target="slide13.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slide" Target="slide24.xml"/><Relationship Id="rId5" Type="http://schemas.openxmlformats.org/officeDocument/2006/relationships/slide" Target="slide23.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slide" Target="slide26.xml"/><Relationship Id="rId5" Type="http://schemas.openxmlformats.org/officeDocument/2006/relationships/slide" Target="slide25.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slide" Target="slide30.xml"/><Relationship Id="rId5" Type="http://schemas.openxmlformats.org/officeDocument/2006/relationships/slide" Target="slide29.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slide" Target="slide32.xml"/><Relationship Id="rId5" Type="http://schemas.openxmlformats.org/officeDocument/2006/relationships/slide" Target="slide3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5.xml"/><Relationship Id="rId5" Type="http://schemas.openxmlformats.org/officeDocument/2006/relationships/slide" Target="slide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slide" Target="slide4.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slide" Target="slide5.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slide" Target="slide8.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slide" Target="slide9.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0.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1.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slide" Target="slide15.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slide" Target="slide16.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slide" Target="slide17.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slide" Target="slide19.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slide" Target="slide20.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slide" Target="slide2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slide" Target="slide24.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slide" Target="slide25.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slide" Target="slide26.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slide" Target="slide2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slide" Target="slide30.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slide" Target="slide3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slide" Target="slide3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slide" Target="slide9.xml"/><Relationship Id="rId5" Type="http://schemas.openxmlformats.org/officeDocument/2006/relationships/slide" Target="slide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slide" Target="slide11.xml"/><Relationship Id="rId5" Type="http://schemas.openxmlformats.org/officeDocument/2006/relationships/slide" Target="slide10.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9"/>
          <p:cNvSpPr txBox="1">
            <a:spLocks/>
          </p:cNvSpPr>
          <p:nvPr/>
        </p:nvSpPr>
        <p:spPr>
          <a:xfrm>
            <a:off x="0" y="627273"/>
            <a:ext cx="12192000" cy="1325563"/>
          </a:xfrm>
          <a:prstGeom prst="rect">
            <a:avLst/>
          </a:prstGeom>
        </p:spPr>
        <p:txBody>
          <a:bodyPr/>
          <a:lstStyle>
            <a:lvl1pPr algn="l" defTabSz="914329"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b="1" dirty="0" smtClean="0">
                <a:latin typeface="+mn-lt"/>
              </a:rPr>
              <a:t>LEGENDA</a:t>
            </a:r>
            <a:endParaRPr lang="nl-NL" sz="3200" b="1" dirty="0">
              <a:latin typeface="+mn-lt"/>
            </a:endParaRPr>
          </a:p>
        </p:txBody>
      </p:sp>
      <p:sp>
        <p:nvSpPr>
          <p:cNvPr id="10" name="Tijdelijke aanduiding voor inhoud 22"/>
          <p:cNvSpPr txBox="1">
            <a:spLocks/>
          </p:cNvSpPr>
          <p:nvPr/>
        </p:nvSpPr>
        <p:spPr>
          <a:xfrm>
            <a:off x="1775424" y="1968355"/>
            <a:ext cx="8892988" cy="2900805"/>
          </a:xfrm>
          <a:prstGeom prst="rect">
            <a:avLst/>
          </a:prstGeom>
        </p:spPr>
        <p:txBody>
          <a:bodyPr vert="horz" lIns="91440" tIns="45720" rIns="91440" bIns="45720" rtlCol="0">
            <a:noAutofit/>
          </a:bodyPr>
          <a:lstStyle>
            <a:lvl1pPr marL="0" indent="0" algn="l" defTabSz="914329" rtl="0" eaLnBrk="1" latinLnBrk="0" hangingPunct="1">
              <a:lnSpc>
                <a:spcPct val="150000"/>
              </a:lnSpc>
              <a:spcBef>
                <a:spcPts val="0"/>
              </a:spcBef>
              <a:buFont typeface="Arial" panose="020B0604020202020204" pitchFamily="34" charset="0"/>
              <a:buNone/>
              <a:tabLst>
                <a:tab pos="719138" algn="l"/>
                <a:tab pos="8075613" algn="l"/>
              </a:tabLst>
              <a:defRPr sz="2800" kern="1200">
                <a:solidFill>
                  <a:schemeClr val="tx1"/>
                </a:solidFill>
                <a:latin typeface="+mn-lt"/>
                <a:ea typeface="+mn-ea"/>
                <a:cs typeface="+mn-cs"/>
              </a:defRPr>
            </a:lvl1pPr>
            <a:lvl2pPr marL="685747"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2911"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076"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242"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405"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1"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34"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0"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lnSpc>
                <a:spcPct val="100000"/>
              </a:lnSpc>
              <a:tabLst>
                <a:tab pos="271463" algn="l"/>
                <a:tab pos="7889875" algn="l"/>
              </a:tabLst>
            </a:pPr>
            <a:r>
              <a:rPr lang="nl-NL" sz="2200" dirty="0" smtClean="0"/>
              <a:t>= 	dit symbool geeft aan dat er bij de betreffende regel(s) of vers/verzen een inhoudelijke of grammaticale vraag in het boek gesteld is.</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2200" dirty="0" smtClean="0"/>
              <a:t>= 	dit symbool geeft aan dat er in het boek een vraag over stijlfiguren gekoppeld is aan de betreffende regel(s) of vers/verzen.</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2200" dirty="0" smtClean="0"/>
              <a:t>= 	dit symbool geeft aan dat er in het boek een vraag over het metrum gesteld wordt, gekoppeld aan het betreffende vers/verzen.</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1800" i="1" dirty="0" smtClean="0"/>
              <a:t>* 	Let op: slechts de vragen die gekoppeld zijn aan specifieke regelnummers en verzen worden aangegeven in de PowerPoint. In het boek staan dikwijls meer vragen, bijvoorbeeld over de passage in zijn geheel, zonder verwijzing naar een specifieke regel of vers. </a:t>
            </a:r>
            <a:endParaRPr lang="nl-NL" sz="1800" i="1" dirty="0"/>
          </a:p>
        </p:txBody>
      </p:sp>
      <p:sp>
        <p:nvSpPr>
          <p:cNvPr id="11" name="Rechthoek 10" descr="Attentie stijlfiguur" title="Attentie stijlfiguur"/>
          <p:cNvSpPr/>
          <p:nvPr/>
        </p:nvSpPr>
        <p:spPr>
          <a:xfrm>
            <a:off x="1505424" y="306117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2" name="Rechthoek 11" descr="Zie opdracht in het leerlingenboek." title="Zie opdracht in het leerlingenboek."/>
          <p:cNvSpPr/>
          <p:nvPr/>
        </p:nvSpPr>
        <p:spPr>
          <a:xfrm>
            <a:off x="1505424" y="206084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3" name="Rechthoek 12" descr="Zie opdracht in het leerlingenboek." title="Zie opdracht in het leerlingenboek."/>
          <p:cNvSpPr/>
          <p:nvPr/>
        </p:nvSpPr>
        <p:spPr>
          <a:xfrm>
            <a:off x="911424" y="4061494"/>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5" name="Rond hoek zelfde zijde rechthoek 14">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88746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41E7BEA-8C4A-C546-8E97-50384C217255}"/>
              </a:ext>
            </a:extLst>
          </p:cNvPr>
          <p:cNvSpPr>
            <a:spLocks noGrp="1"/>
          </p:cNvSpPr>
          <p:nvPr>
            <p:ph type="title"/>
          </p:nvPr>
        </p:nvSpPr>
        <p:spPr/>
        <p:txBody>
          <a:bodyPr/>
          <a:lstStyle/>
          <a:p>
            <a:r>
              <a:rPr lang="nl-NL" dirty="0" smtClean="0"/>
              <a:t>b. 	Dido bekent tegenover Anna dat ze verliefd is, 20-23 </a:t>
            </a:r>
            <a:endParaRPr lang="nl-NL" dirty="0"/>
          </a:p>
        </p:txBody>
      </p:sp>
      <p:sp>
        <p:nvSpPr>
          <p:cNvPr id="3" name="Tijdelijke aanduiding voor inhoud 2">
            <a:extLst>
              <a:ext uri="{FF2B5EF4-FFF2-40B4-BE49-F238E27FC236}">
                <a16:creationId xmlns="" xmlns:a16="http://schemas.microsoft.com/office/drawing/2014/main" id="{239C8D44-9783-8043-9099-F5DDBD33C825}"/>
              </a:ext>
            </a:extLst>
          </p:cNvPr>
          <p:cNvSpPr>
            <a:spLocks noGrp="1"/>
          </p:cNvSpPr>
          <p:nvPr>
            <p:ph idx="1"/>
          </p:nvPr>
        </p:nvSpPr>
        <p:spPr/>
        <p:txBody>
          <a:bodyPr/>
          <a:lstStyle/>
          <a:p>
            <a:r>
              <a:rPr lang="nl-NL" altLang="nl-NL" dirty="0" smtClean="0"/>
              <a:t>20</a:t>
            </a:r>
            <a:r>
              <a:rPr lang="nl-NL" altLang="nl-NL" dirty="0"/>
              <a:t>	Anna (</a:t>
            </a:r>
            <a:r>
              <a:rPr lang="nl-NL" altLang="nl-NL" dirty="0" err="1"/>
              <a:t>fatebor</a:t>
            </a:r>
            <a:r>
              <a:rPr lang="nl-NL" altLang="nl-NL" dirty="0"/>
              <a:t> </a:t>
            </a:r>
            <a:r>
              <a:rPr lang="nl-NL" altLang="nl-NL" dirty="0" err="1"/>
              <a:t>enim</a:t>
            </a:r>
            <a:r>
              <a:rPr lang="nl-NL" altLang="nl-NL" dirty="0"/>
              <a:t>) </a:t>
            </a:r>
            <a:r>
              <a:rPr lang="nl-NL" altLang="nl-NL" dirty="0" err="1"/>
              <a:t>miseri</a:t>
            </a:r>
            <a:r>
              <a:rPr lang="nl-NL" altLang="nl-NL" dirty="0"/>
              <a:t> post fata </a:t>
            </a:r>
            <a:r>
              <a:rPr lang="nl-NL" altLang="nl-NL" dirty="0" err="1"/>
              <a:t>Sychaei</a:t>
            </a:r>
            <a:r>
              <a:rPr lang="nl-NL" altLang="nl-NL" dirty="0"/>
              <a:t> </a:t>
            </a:r>
          </a:p>
          <a:p>
            <a:r>
              <a:rPr lang="nl-NL" altLang="nl-NL" dirty="0"/>
              <a:t>	</a:t>
            </a:r>
            <a:r>
              <a:rPr lang="nl-NL" altLang="nl-NL" dirty="0" err="1"/>
              <a:t>coniugis</a:t>
            </a:r>
            <a:r>
              <a:rPr lang="nl-NL" altLang="nl-NL" dirty="0"/>
              <a:t> et </a:t>
            </a:r>
            <a:r>
              <a:rPr lang="nl-NL" altLang="nl-NL" dirty="0" err="1"/>
              <a:t>sparsos</a:t>
            </a:r>
            <a:r>
              <a:rPr lang="nl-NL" altLang="nl-NL" dirty="0"/>
              <a:t> </a:t>
            </a:r>
            <a:r>
              <a:rPr lang="nl-NL" altLang="nl-NL" dirty="0" err="1"/>
              <a:t>fraterna</a:t>
            </a:r>
            <a:r>
              <a:rPr lang="nl-NL" altLang="nl-NL" dirty="0"/>
              <a:t> </a:t>
            </a:r>
            <a:r>
              <a:rPr lang="nl-NL" altLang="nl-NL" dirty="0" err="1"/>
              <a:t>caede</a:t>
            </a:r>
            <a:r>
              <a:rPr lang="nl-NL" altLang="nl-NL" dirty="0"/>
              <a:t> </a:t>
            </a:r>
            <a:r>
              <a:rPr lang="nl-NL" altLang="nl-NL" dirty="0" err="1"/>
              <a:t>penatis</a:t>
            </a:r>
            <a:r>
              <a:rPr lang="nl-NL" altLang="nl-NL" dirty="0"/>
              <a:t> 				</a:t>
            </a:r>
          </a:p>
          <a:p>
            <a:r>
              <a:rPr lang="nl-NL" altLang="nl-NL" dirty="0"/>
              <a:t>	</a:t>
            </a:r>
            <a:r>
              <a:rPr lang="nl-NL" altLang="nl-NL" dirty="0" err="1"/>
              <a:t>solus</a:t>
            </a:r>
            <a:r>
              <a:rPr lang="nl-NL" altLang="nl-NL" dirty="0"/>
              <a:t> </a:t>
            </a:r>
            <a:r>
              <a:rPr lang="nl-NL" altLang="nl-NL" dirty="0" err="1"/>
              <a:t>hic</a:t>
            </a:r>
            <a:r>
              <a:rPr lang="nl-NL" altLang="nl-NL" dirty="0"/>
              <a:t> </a:t>
            </a:r>
            <a:r>
              <a:rPr lang="nl-NL" altLang="nl-NL" dirty="0" err="1"/>
              <a:t>inflexit</a:t>
            </a:r>
            <a:r>
              <a:rPr lang="nl-NL" altLang="nl-NL" dirty="0"/>
              <a:t> </a:t>
            </a:r>
            <a:r>
              <a:rPr lang="nl-NL" altLang="nl-NL" dirty="0" err="1"/>
              <a:t>sensus</a:t>
            </a:r>
            <a:r>
              <a:rPr lang="nl-NL" altLang="nl-NL" dirty="0"/>
              <a:t> </a:t>
            </a:r>
            <a:r>
              <a:rPr lang="nl-NL" altLang="nl-NL" dirty="0" err="1"/>
              <a:t>animumque</a:t>
            </a:r>
            <a:r>
              <a:rPr lang="nl-NL" altLang="nl-NL" dirty="0"/>
              <a:t> </a:t>
            </a:r>
            <a:r>
              <a:rPr lang="nl-NL" altLang="nl-NL" dirty="0" err="1"/>
              <a:t>labantem</a:t>
            </a:r>
            <a:r>
              <a:rPr lang="nl-NL" altLang="nl-NL" dirty="0"/>
              <a:t> </a:t>
            </a:r>
          </a:p>
          <a:p>
            <a:r>
              <a:rPr lang="nl-NL" altLang="nl-NL" dirty="0"/>
              <a:t>	</a:t>
            </a:r>
            <a:r>
              <a:rPr lang="nl-NL" altLang="nl-NL" dirty="0" err="1"/>
              <a:t>impulit</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5" name="Rechthoek 14" descr="Zie opdracht in het leerlingenboek." title="Zie opdracht in het leerlingenboek."/>
          <p:cNvSpPr/>
          <p:nvPr/>
        </p:nvSpPr>
        <p:spPr>
          <a:xfrm>
            <a:off x="10920336" y="291594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4040249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41E7BEA-8C4A-C546-8E97-50384C217255}"/>
              </a:ext>
            </a:extLst>
          </p:cNvPr>
          <p:cNvSpPr>
            <a:spLocks noGrp="1"/>
          </p:cNvSpPr>
          <p:nvPr>
            <p:ph type="title"/>
          </p:nvPr>
        </p:nvSpPr>
        <p:spPr/>
        <p:txBody>
          <a:bodyPr/>
          <a:lstStyle/>
          <a:p>
            <a:r>
              <a:rPr lang="nl-NL" dirty="0" smtClean="0"/>
              <a:t>b. 	Dido bekent tegenover Anna dat ze verliefd is, 23-27 </a:t>
            </a:r>
            <a:endParaRPr lang="nl-NL" dirty="0"/>
          </a:p>
        </p:txBody>
      </p:sp>
      <p:sp>
        <p:nvSpPr>
          <p:cNvPr id="3" name="Tijdelijke aanduiding voor inhoud 2">
            <a:extLst>
              <a:ext uri="{FF2B5EF4-FFF2-40B4-BE49-F238E27FC236}">
                <a16:creationId xmlns="" xmlns:a16="http://schemas.microsoft.com/office/drawing/2014/main" id="{239C8D44-9783-8043-9099-F5DDBD33C825}"/>
              </a:ext>
            </a:extLst>
          </p:cNvPr>
          <p:cNvSpPr>
            <a:spLocks noGrp="1"/>
          </p:cNvSpPr>
          <p:nvPr>
            <p:ph idx="1"/>
          </p:nvPr>
        </p:nvSpPr>
        <p:spPr/>
        <p:txBody>
          <a:bodyPr/>
          <a:lstStyle/>
          <a:p>
            <a:pPr>
              <a:tabLst>
                <a:tab pos="719138" algn="l"/>
                <a:tab pos="2236788" algn="l"/>
              </a:tabLst>
            </a:pPr>
            <a:r>
              <a:rPr lang="nl-NL" altLang="nl-NL" dirty="0"/>
              <a:t>23		</a:t>
            </a:r>
            <a:r>
              <a:rPr lang="nl-NL" altLang="nl-NL" dirty="0" err="1"/>
              <a:t>Agnosco</a:t>
            </a:r>
            <a:r>
              <a:rPr lang="nl-NL" altLang="nl-NL" dirty="0"/>
              <a:t> </a:t>
            </a:r>
            <a:r>
              <a:rPr lang="nl-NL" altLang="nl-NL" dirty="0" err="1"/>
              <a:t>veteris</a:t>
            </a:r>
            <a:r>
              <a:rPr lang="nl-NL" altLang="nl-NL" dirty="0"/>
              <a:t> </a:t>
            </a:r>
            <a:r>
              <a:rPr lang="nl-NL" altLang="nl-NL" dirty="0" err="1"/>
              <a:t>vestigia</a:t>
            </a:r>
            <a:r>
              <a:rPr lang="nl-NL" altLang="nl-NL" dirty="0"/>
              <a:t> </a:t>
            </a:r>
            <a:r>
              <a:rPr lang="nl-NL" altLang="nl-NL" dirty="0" err="1"/>
              <a:t>flammae</a:t>
            </a:r>
            <a:r>
              <a:rPr lang="nl-NL" altLang="nl-NL" dirty="0"/>
              <a:t>. </a:t>
            </a:r>
          </a:p>
          <a:p>
            <a:r>
              <a:rPr lang="nl-NL" altLang="nl-NL" dirty="0"/>
              <a:t>	</a:t>
            </a:r>
            <a:r>
              <a:rPr lang="nl-NL" altLang="nl-NL" dirty="0" err="1"/>
              <a:t>Sed</a:t>
            </a:r>
            <a:r>
              <a:rPr lang="nl-NL" altLang="nl-NL" dirty="0"/>
              <a:t> </a:t>
            </a:r>
            <a:r>
              <a:rPr lang="nl-NL" altLang="nl-NL" dirty="0" err="1"/>
              <a:t>mihi</a:t>
            </a:r>
            <a:r>
              <a:rPr lang="nl-NL" altLang="nl-NL" dirty="0"/>
              <a:t> vel </a:t>
            </a:r>
            <a:r>
              <a:rPr lang="nl-NL" altLang="nl-NL" dirty="0" err="1"/>
              <a:t>tellus</a:t>
            </a:r>
            <a:r>
              <a:rPr lang="nl-NL" altLang="nl-NL" dirty="0"/>
              <a:t> </a:t>
            </a:r>
            <a:r>
              <a:rPr lang="nl-NL" altLang="nl-NL" dirty="0" err="1"/>
              <a:t>optem</a:t>
            </a:r>
            <a:r>
              <a:rPr lang="nl-NL" altLang="nl-NL" dirty="0"/>
              <a:t> </a:t>
            </a:r>
            <a:r>
              <a:rPr lang="nl-NL" altLang="nl-NL" dirty="0" err="1"/>
              <a:t>prius</a:t>
            </a:r>
            <a:r>
              <a:rPr lang="nl-NL" altLang="nl-NL" dirty="0"/>
              <a:t> </a:t>
            </a:r>
            <a:r>
              <a:rPr lang="nl-NL" altLang="nl-NL" dirty="0" err="1"/>
              <a:t>ima</a:t>
            </a:r>
            <a:r>
              <a:rPr lang="nl-NL" altLang="nl-NL" dirty="0"/>
              <a:t> </a:t>
            </a:r>
            <a:r>
              <a:rPr lang="nl-NL" altLang="nl-NL" dirty="0" err="1"/>
              <a:t>dehiscat</a:t>
            </a:r>
            <a:r>
              <a:rPr lang="nl-NL" altLang="nl-NL" dirty="0"/>
              <a:t>, </a:t>
            </a:r>
          </a:p>
          <a:p>
            <a:r>
              <a:rPr lang="nl-NL" altLang="nl-NL" dirty="0"/>
              <a:t>25	vel pater </a:t>
            </a:r>
            <a:r>
              <a:rPr lang="nl-NL" altLang="nl-NL" dirty="0" err="1"/>
              <a:t>omnipotens</a:t>
            </a:r>
            <a:r>
              <a:rPr lang="nl-NL" altLang="nl-NL" dirty="0"/>
              <a:t> </a:t>
            </a:r>
            <a:r>
              <a:rPr lang="nl-NL" altLang="nl-NL" dirty="0" err="1"/>
              <a:t>adigat</a:t>
            </a:r>
            <a:r>
              <a:rPr lang="nl-NL" altLang="nl-NL" dirty="0"/>
              <a:t> me </a:t>
            </a:r>
            <a:r>
              <a:rPr lang="nl-NL" altLang="nl-NL" dirty="0" err="1"/>
              <a:t>fulmine</a:t>
            </a:r>
            <a:r>
              <a:rPr lang="nl-NL" altLang="nl-NL" dirty="0"/>
              <a:t> ad </a:t>
            </a:r>
            <a:r>
              <a:rPr lang="nl-NL" altLang="nl-NL" dirty="0" err="1"/>
              <a:t>umbras</a:t>
            </a:r>
            <a:r>
              <a:rPr lang="nl-NL" altLang="nl-NL" dirty="0"/>
              <a:t>, 	</a:t>
            </a:r>
          </a:p>
          <a:p>
            <a:r>
              <a:rPr lang="nl-NL" altLang="nl-NL" dirty="0"/>
              <a:t>	pallentis </a:t>
            </a:r>
            <a:r>
              <a:rPr lang="nl-NL" altLang="nl-NL" dirty="0" err="1"/>
              <a:t>umbras</a:t>
            </a:r>
            <a:r>
              <a:rPr lang="nl-NL" altLang="nl-NL" dirty="0"/>
              <a:t> </a:t>
            </a:r>
            <a:r>
              <a:rPr lang="nl-NL" altLang="nl-NL" dirty="0" err="1"/>
              <a:t>Erebo</a:t>
            </a:r>
            <a:r>
              <a:rPr lang="nl-NL" altLang="nl-NL" dirty="0"/>
              <a:t> </a:t>
            </a:r>
            <a:r>
              <a:rPr lang="nl-NL" altLang="nl-NL" dirty="0" err="1"/>
              <a:t>noctemque</a:t>
            </a:r>
            <a:r>
              <a:rPr lang="nl-NL" altLang="nl-NL" dirty="0"/>
              <a:t> </a:t>
            </a:r>
            <a:r>
              <a:rPr lang="nl-NL" altLang="nl-NL" dirty="0" err="1"/>
              <a:t>profundam</a:t>
            </a:r>
            <a:r>
              <a:rPr lang="nl-NL" altLang="nl-NL" dirty="0"/>
              <a:t>, </a:t>
            </a:r>
          </a:p>
          <a:p>
            <a:r>
              <a:rPr lang="nl-NL" altLang="nl-NL" dirty="0"/>
              <a:t>	ante, </a:t>
            </a:r>
            <a:r>
              <a:rPr lang="nl-NL" altLang="nl-NL" dirty="0" err="1"/>
              <a:t>pudor</a:t>
            </a:r>
            <a:r>
              <a:rPr lang="nl-NL" altLang="nl-NL" dirty="0"/>
              <a:t>, </a:t>
            </a:r>
            <a:r>
              <a:rPr lang="nl-NL" altLang="nl-NL" dirty="0" err="1"/>
              <a:t>quam</a:t>
            </a:r>
            <a:r>
              <a:rPr lang="nl-NL" altLang="nl-NL" dirty="0"/>
              <a:t> te </a:t>
            </a:r>
            <a:r>
              <a:rPr lang="nl-NL" altLang="nl-NL" dirty="0" err="1"/>
              <a:t>violo</a:t>
            </a:r>
            <a:r>
              <a:rPr lang="nl-NL" altLang="nl-NL" dirty="0"/>
              <a:t> </a:t>
            </a:r>
            <a:r>
              <a:rPr lang="nl-NL" altLang="nl-NL" dirty="0" err="1"/>
              <a:t>aut</a:t>
            </a:r>
            <a:r>
              <a:rPr lang="nl-NL" altLang="nl-NL" dirty="0"/>
              <a:t> </a:t>
            </a:r>
            <a:r>
              <a:rPr lang="nl-NL" altLang="nl-NL" dirty="0" err="1"/>
              <a:t>tua</a:t>
            </a:r>
            <a:r>
              <a:rPr lang="nl-NL" altLang="nl-NL" dirty="0"/>
              <a:t> </a:t>
            </a:r>
            <a:r>
              <a:rPr lang="nl-NL" altLang="nl-NL" dirty="0" err="1"/>
              <a:t>iura</a:t>
            </a:r>
            <a:r>
              <a:rPr lang="nl-NL" altLang="nl-NL" dirty="0"/>
              <a:t> </a:t>
            </a:r>
            <a:r>
              <a:rPr lang="nl-NL" altLang="nl-NL" dirty="0" err="1"/>
              <a:t>resolvo</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Attentie stijlfiguur" title="Attentie stijlfiguur"/>
          <p:cNvSpPr/>
          <p:nvPr/>
        </p:nvSpPr>
        <p:spPr>
          <a:xfrm>
            <a:off x="10920336" y="3555014"/>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2" name="Rechthoek 11" descr="Zie opdracht in het leerlingenboek." title="Zie opdracht in het leerlingenboek."/>
          <p:cNvSpPr/>
          <p:nvPr/>
        </p:nvSpPr>
        <p:spPr>
          <a:xfrm>
            <a:off x="10920336" y="48331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402589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41E7BEA-8C4A-C546-8E97-50384C217255}"/>
              </a:ext>
            </a:extLst>
          </p:cNvPr>
          <p:cNvSpPr>
            <a:spLocks noGrp="1"/>
          </p:cNvSpPr>
          <p:nvPr>
            <p:ph type="title"/>
          </p:nvPr>
        </p:nvSpPr>
        <p:spPr/>
        <p:txBody>
          <a:bodyPr/>
          <a:lstStyle/>
          <a:p>
            <a:r>
              <a:rPr lang="nl-NL" dirty="0" smtClean="0"/>
              <a:t>b. 	Dido bekent tegenover Anna dat ze verliefd is, 28-30 </a:t>
            </a:r>
            <a:endParaRPr lang="nl-NL" dirty="0"/>
          </a:p>
        </p:txBody>
      </p:sp>
      <p:sp>
        <p:nvSpPr>
          <p:cNvPr id="3" name="Tijdelijke aanduiding voor inhoud 2">
            <a:extLst>
              <a:ext uri="{FF2B5EF4-FFF2-40B4-BE49-F238E27FC236}">
                <a16:creationId xmlns="" xmlns:a16="http://schemas.microsoft.com/office/drawing/2014/main" id="{239C8D44-9783-8043-9099-F5DDBD33C825}"/>
              </a:ext>
            </a:extLst>
          </p:cNvPr>
          <p:cNvSpPr>
            <a:spLocks noGrp="1"/>
          </p:cNvSpPr>
          <p:nvPr>
            <p:ph idx="1"/>
          </p:nvPr>
        </p:nvSpPr>
        <p:spPr/>
        <p:txBody>
          <a:bodyPr/>
          <a:lstStyle/>
          <a:p>
            <a:pPr>
              <a:tabLst>
                <a:tab pos="719138" algn="l"/>
                <a:tab pos="2236788" algn="l"/>
              </a:tabLst>
            </a:pPr>
            <a:r>
              <a:rPr lang="nl-NL" altLang="nl-NL" dirty="0"/>
              <a:t>	</a:t>
            </a:r>
            <a:r>
              <a:rPr lang="nl-NL" altLang="nl-NL" dirty="0" err="1"/>
              <a:t>Ille</a:t>
            </a:r>
            <a:r>
              <a:rPr lang="nl-NL" altLang="nl-NL" dirty="0"/>
              <a:t> </a:t>
            </a:r>
            <a:r>
              <a:rPr lang="nl-NL" altLang="nl-NL" dirty="0" err="1"/>
              <a:t>meos</a:t>
            </a:r>
            <a:r>
              <a:rPr lang="nl-NL" altLang="nl-NL" dirty="0"/>
              <a:t>, primus </a:t>
            </a:r>
            <a:r>
              <a:rPr lang="nl-NL" altLang="nl-NL" dirty="0" err="1"/>
              <a:t>qui</a:t>
            </a:r>
            <a:r>
              <a:rPr lang="nl-NL" altLang="nl-NL" dirty="0"/>
              <a:t> me </a:t>
            </a:r>
            <a:r>
              <a:rPr lang="nl-NL" altLang="nl-NL" dirty="0" err="1"/>
              <a:t>sibi</a:t>
            </a:r>
            <a:r>
              <a:rPr lang="nl-NL" altLang="nl-NL" dirty="0"/>
              <a:t> </a:t>
            </a:r>
            <a:r>
              <a:rPr lang="nl-NL" altLang="nl-NL" dirty="0" err="1"/>
              <a:t>iunxit</a:t>
            </a:r>
            <a:r>
              <a:rPr lang="nl-NL" altLang="nl-NL" dirty="0"/>
              <a:t>, </a:t>
            </a:r>
            <a:r>
              <a:rPr lang="nl-NL" altLang="nl-NL" dirty="0" err="1"/>
              <a:t>amores</a:t>
            </a:r>
            <a:r>
              <a:rPr lang="nl-NL" altLang="nl-NL" dirty="0"/>
              <a:t> 		</a:t>
            </a:r>
          </a:p>
          <a:p>
            <a:pPr>
              <a:tabLst>
                <a:tab pos="719138" algn="l"/>
                <a:tab pos="2236788" algn="l"/>
              </a:tabLst>
            </a:pPr>
            <a:r>
              <a:rPr lang="nl-NL" altLang="nl-NL" dirty="0"/>
              <a:t>	</a:t>
            </a:r>
            <a:r>
              <a:rPr lang="nl-NL" altLang="nl-NL" dirty="0" err="1"/>
              <a:t>abstulit</a:t>
            </a:r>
            <a:r>
              <a:rPr lang="nl-NL" altLang="nl-NL" dirty="0"/>
              <a:t>; </a:t>
            </a:r>
            <a:r>
              <a:rPr lang="nl-NL" altLang="nl-NL" dirty="0" err="1"/>
              <a:t>ille</a:t>
            </a:r>
            <a:r>
              <a:rPr lang="nl-NL" altLang="nl-NL" dirty="0"/>
              <a:t> </a:t>
            </a:r>
            <a:r>
              <a:rPr lang="nl-NL" altLang="nl-NL" dirty="0" err="1"/>
              <a:t>habeat</a:t>
            </a:r>
            <a:r>
              <a:rPr lang="nl-NL" altLang="nl-NL" dirty="0"/>
              <a:t> </a:t>
            </a:r>
            <a:r>
              <a:rPr lang="nl-NL" altLang="nl-NL" dirty="0" err="1"/>
              <a:t>secum</a:t>
            </a:r>
            <a:r>
              <a:rPr lang="nl-NL" altLang="nl-NL" dirty="0"/>
              <a:t> </a:t>
            </a:r>
            <a:r>
              <a:rPr lang="nl-NL" altLang="nl-NL" dirty="0" err="1"/>
              <a:t>servetque</a:t>
            </a:r>
            <a:r>
              <a:rPr lang="nl-NL" altLang="nl-NL" dirty="0"/>
              <a:t> </a:t>
            </a:r>
            <a:r>
              <a:rPr lang="nl-NL" altLang="nl-NL" dirty="0" err="1"/>
              <a:t>sepulcro</a:t>
            </a:r>
            <a:r>
              <a:rPr lang="nl-NL" altLang="nl-NL" dirty="0"/>
              <a:t>.’ </a:t>
            </a:r>
          </a:p>
          <a:p>
            <a:pPr>
              <a:tabLst>
                <a:tab pos="719138" algn="l"/>
                <a:tab pos="2236788" algn="l"/>
              </a:tabLst>
            </a:pPr>
            <a:r>
              <a:rPr lang="nl-NL" altLang="nl-NL" dirty="0"/>
              <a:t>30	Sic </a:t>
            </a:r>
            <a:r>
              <a:rPr lang="nl-NL" altLang="nl-NL" dirty="0" err="1"/>
              <a:t>effata</a:t>
            </a:r>
            <a:r>
              <a:rPr lang="nl-NL" altLang="nl-NL" dirty="0"/>
              <a:t> </a:t>
            </a:r>
            <a:r>
              <a:rPr lang="nl-NL" altLang="nl-NL" dirty="0" err="1"/>
              <a:t>sinum</a:t>
            </a:r>
            <a:r>
              <a:rPr lang="nl-NL" altLang="nl-NL" dirty="0"/>
              <a:t> </a:t>
            </a:r>
            <a:r>
              <a:rPr lang="nl-NL" altLang="nl-NL" dirty="0" err="1"/>
              <a:t>lacrimis</a:t>
            </a:r>
            <a:r>
              <a:rPr lang="nl-NL" altLang="nl-NL" dirty="0"/>
              <a:t> </a:t>
            </a:r>
            <a:r>
              <a:rPr lang="nl-NL" altLang="nl-NL" dirty="0" err="1"/>
              <a:t>implevit</a:t>
            </a:r>
            <a:r>
              <a:rPr lang="nl-NL" altLang="nl-NL" dirty="0"/>
              <a:t> </a:t>
            </a:r>
            <a:r>
              <a:rPr lang="nl-NL" altLang="nl-NL" dirty="0" err="1"/>
              <a:t>obortis</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9" name="Rechthoek 8" descr="Attentie stijlfiguur" title="Attentie stijlfiguur"/>
          <p:cNvSpPr/>
          <p:nvPr/>
        </p:nvSpPr>
        <p:spPr>
          <a:xfrm>
            <a:off x="10920336" y="227687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223505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1055440" y="548680"/>
            <a:ext cx="10297144" cy="1325563"/>
          </a:xfrm>
        </p:spPr>
        <p:txBody>
          <a:bodyPr/>
          <a:lstStyle/>
          <a:p>
            <a:r>
              <a:rPr lang="nl-NL" dirty="0" smtClean="0"/>
              <a:t>c. 	Anna raadt Dido aan toe te geven aan haar gevoelens (IV, 31-44)</a:t>
            </a:r>
            <a:endParaRPr lang="nl-NL" dirty="0"/>
          </a:p>
        </p:txBody>
      </p:sp>
      <p:sp>
        <p:nvSpPr>
          <p:cNvPr id="8" name="Tijdelijke aanduiding voor inhoud 7"/>
          <p:cNvSpPr>
            <a:spLocks noGrp="1"/>
          </p:cNvSpPr>
          <p:nvPr>
            <p:ph idx="1"/>
          </p:nvPr>
        </p:nvSpPr>
        <p:spPr/>
        <p:txBody>
          <a:bodyPr/>
          <a:lstStyle/>
          <a:p>
            <a:r>
              <a:rPr lang="nl-NL" altLang="nl-NL" dirty="0" smtClean="0"/>
              <a:t>	Anna </a:t>
            </a:r>
            <a:r>
              <a:rPr lang="nl-NL" altLang="nl-NL" dirty="0" err="1" smtClean="0"/>
              <a:t>refert</a:t>
            </a:r>
            <a:r>
              <a:rPr lang="nl-NL" altLang="nl-NL" dirty="0" smtClean="0"/>
              <a:t>: ‘O </a:t>
            </a:r>
            <a:r>
              <a:rPr lang="nl-NL" altLang="nl-NL" dirty="0" err="1" smtClean="0"/>
              <a:t>luce</a:t>
            </a:r>
            <a:r>
              <a:rPr lang="nl-NL" altLang="nl-NL" dirty="0" smtClean="0"/>
              <a:t> </a:t>
            </a:r>
            <a:r>
              <a:rPr lang="nl-NL" altLang="nl-NL" dirty="0" err="1" smtClean="0"/>
              <a:t>magis</a:t>
            </a:r>
            <a:r>
              <a:rPr lang="nl-NL" altLang="nl-NL" dirty="0" smtClean="0"/>
              <a:t> </a:t>
            </a:r>
            <a:r>
              <a:rPr lang="nl-NL" altLang="nl-NL" dirty="0" err="1" smtClean="0"/>
              <a:t>dilecta</a:t>
            </a:r>
            <a:r>
              <a:rPr lang="nl-NL" altLang="nl-NL" dirty="0" smtClean="0"/>
              <a:t> </a:t>
            </a:r>
            <a:r>
              <a:rPr lang="nl-NL" altLang="nl-NL" dirty="0" err="1" smtClean="0"/>
              <a:t>sorori</a:t>
            </a:r>
            <a:r>
              <a:rPr lang="nl-NL" altLang="nl-NL" dirty="0" smtClean="0"/>
              <a:t>, 	</a:t>
            </a:r>
            <a:r>
              <a:rPr lang="nl-NL" altLang="nl-NL" dirty="0" smtClean="0">
                <a:hlinkClick r:id="rId5" action="ppaction://hlinksldjump"/>
              </a:rPr>
              <a:t>Regel 31-34</a:t>
            </a:r>
            <a:endParaRPr lang="nl-NL" altLang="nl-NL" dirty="0" smtClean="0"/>
          </a:p>
          <a:p>
            <a:r>
              <a:rPr lang="nl-NL" altLang="nl-NL" dirty="0" smtClean="0"/>
              <a:t>	</a:t>
            </a:r>
            <a:r>
              <a:rPr lang="nl-NL" altLang="nl-NL" dirty="0" err="1" smtClean="0"/>
              <a:t>solane</a:t>
            </a:r>
            <a:r>
              <a:rPr lang="nl-NL" altLang="nl-NL" dirty="0" smtClean="0"/>
              <a:t> </a:t>
            </a:r>
            <a:r>
              <a:rPr lang="nl-NL" altLang="nl-NL" dirty="0" err="1" smtClean="0"/>
              <a:t>perpetua</a:t>
            </a:r>
            <a:r>
              <a:rPr lang="nl-NL" altLang="nl-NL" dirty="0" smtClean="0"/>
              <a:t> </a:t>
            </a:r>
            <a:r>
              <a:rPr lang="nl-NL" altLang="nl-NL" dirty="0" err="1" smtClean="0"/>
              <a:t>maerens</a:t>
            </a:r>
            <a:r>
              <a:rPr lang="nl-NL" altLang="nl-NL" dirty="0" smtClean="0"/>
              <a:t> </a:t>
            </a:r>
            <a:r>
              <a:rPr lang="nl-NL" altLang="nl-NL" dirty="0" err="1" smtClean="0"/>
              <a:t>carpere</a:t>
            </a:r>
            <a:r>
              <a:rPr lang="nl-NL" altLang="nl-NL" dirty="0" smtClean="0"/>
              <a:t> </a:t>
            </a:r>
            <a:r>
              <a:rPr lang="nl-NL" altLang="nl-NL" dirty="0" err="1" smtClean="0"/>
              <a:t>iuventa</a:t>
            </a:r>
            <a:r>
              <a:rPr lang="nl-NL" altLang="nl-NL" dirty="0" smtClean="0"/>
              <a:t> </a:t>
            </a:r>
          </a:p>
          <a:p>
            <a:r>
              <a:rPr lang="nl-NL" altLang="nl-NL" dirty="0" smtClean="0"/>
              <a:t>	</a:t>
            </a:r>
            <a:r>
              <a:rPr lang="nl-NL" altLang="nl-NL" dirty="0" err="1" smtClean="0"/>
              <a:t>nec</a:t>
            </a:r>
            <a:r>
              <a:rPr lang="nl-NL" altLang="nl-NL" dirty="0" smtClean="0"/>
              <a:t> </a:t>
            </a:r>
            <a:r>
              <a:rPr lang="nl-NL" altLang="nl-NL" dirty="0" err="1" smtClean="0"/>
              <a:t>dulcis</a:t>
            </a:r>
            <a:r>
              <a:rPr lang="nl-NL" altLang="nl-NL" dirty="0" smtClean="0"/>
              <a:t> </a:t>
            </a:r>
            <a:r>
              <a:rPr lang="nl-NL" altLang="nl-NL" dirty="0" err="1" smtClean="0"/>
              <a:t>natos</a:t>
            </a:r>
            <a:r>
              <a:rPr lang="nl-NL" altLang="nl-NL" dirty="0" smtClean="0"/>
              <a:t> </a:t>
            </a:r>
            <a:r>
              <a:rPr lang="nl-NL" altLang="nl-NL" dirty="0" err="1" smtClean="0"/>
              <a:t>Veneris</a:t>
            </a:r>
            <a:r>
              <a:rPr lang="nl-NL" altLang="nl-NL" dirty="0" smtClean="0"/>
              <a:t> </a:t>
            </a:r>
            <a:r>
              <a:rPr lang="nl-NL" altLang="nl-NL" dirty="0" err="1" smtClean="0"/>
              <a:t>nec</a:t>
            </a:r>
            <a:r>
              <a:rPr lang="nl-NL" altLang="nl-NL" dirty="0" smtClean="0"/>
              <a:t> </a:t>
            </a:r>
            <a:r>
              <a:rPr lang="nl-NL" altLang="nl-NL" dirty="0" err="1" smtClean="0"/>
              <a:t>praemia</a:t>
            </a:r>
            <a:r>
              <a:rPr lang="nl-NL" altLang="nl-NL" dirty="0" smtClean="0"/>
              <a:t> </a:t>
            </a:r>
            <a:r>
              <a:rPr lang="nl-NL" altLang="nl-NL" dirty="0" err="1" smtClean="0"/>
              <a:t>noris</a:t>
            </a:r>
            <a:r>
              <a:rPr lang="nl-NL" altLang="nl-NL" dirty="0" smtClean="0"/>
              <a:t>? </a:t>
            </a:r>
          </a:p>
          <a:p>
            <a:r>
              <a:rPr lang="nl-NL" altLang="nl-NL" dirty="0" smtClean="0"/>
              <a:t>	</a:t>
            </a:r>
            <a:r>
              <a:rPr lang="nl-NL" altLang="nl-NL" dirty="0" err="1" smtClean="0"/>
              <a:t>Id</a:t>
            </a:r>
            <a:r>
              <a:rPr lang="nl-NL" altLang="nl-NL" dirty="0" smtClean="0"/>
              <a:t> </a:t>
            </a:r>
            <a:r>
              <a:rPr lang="nl-NL" altLang="nl-NL" dirty="0" err="1" smtClean="0"/>
              <a:t>cinerem</a:t>
            </a:r>
            <a:r>
              <a:rPr lang="nl-NL" altLang="nl-NL" dirty="0" smtClean="0"/>
              <a:t> </a:t>
            </a:r>
            <a:r>
              <a:rPr lang="nl-NL" altLang="nl-NL" dirty="0" err="1" smtClean="0"/>
              <a:t>aut</a:t>
            </a:r>
            <a:r>
              <a:rPr lang="nl-NL" altLang="nl-NL" dirty="0" smtClean="0"/>
              <a:t> manis </a:t>
            </a:r>
            <a:r>
              <a:rPr lang="nl-NL" altLang="nl-NL" dirty="0" err="1" smtClean="0"/>
              <a:t>credis</a:t>
            </a:r>
            <a:r>
              <a:rPr lang="nl-NL" altLang="nl-NL" dirty="0" smtClean="0"/>
              <a:t> curare </a:t>
            </a:r>
            <a:r>
              <a:rPr lang="nl-NL" altLang="nl-NL" dirty="0" err="1" smtClean="0"/>
              <a:t>sepultos</a:t>
            </a:r>
            <a:r>
              <a:rPr lang="nl-NL" altLang="nl-NL" dirty="0" smtClean="0"/>
              <a:t>? </a:t>
            </a:r>
          </a:p>
          <a:p>
            <a:r>
              <a:rPr lang="nl-NL" altLang="nl-NL" dirty="0" smtClean="0"/>
              <a:t>35	</a:t>
            </a:r>
            <a:r>
              <a:rPr lang="nl-NL" altLang="nl-NL" dirty="0" err="1" smtClean="0"/>
              <a:t>Esto</a:t>
            </a:r>
            <a:r>
              <a:rPr lang="nl-NL" altLang="nl-NL" dirty="0" smtClean="0"/>
              <a:t>: </a:t>
            </a:r>
            <a:r>
              <a:rPr lang="nl-NL" altLang="nl-NL" dirty="0" err="1" smtClean="0"/>
              <a:t>aegram</a:t>
            </a:r>
            <a:r>
              <a:rPr lang="nl-NL" altLang="nl-NL" dirty="0" smtClean="0"/>
              <a:t> </a:t>
            </a:r>
            <a:r>
              <a:rPr lang="nl-NL" altLang="nl-NL" dirty="0" err="1" smtClean="0"/>
              <a:t>nulli</a:t>
            </a:r>
            <a:r>
              <a:rPr lang="nl-NL" altLang="nl-NL" dirty="0" smtClean="0"/>
              <a:t> </a:t>
            </a:r>
            <a:r>
              <a:rPr lang="nl-NL" altLang="nl-NL" dirty="0" err="1" smtClean="0"/>
              <a:t>quondam</a:t>
            </a:r>
            <a:r>
              <a:rPr lang="nl-NL" altLang="nl-NL" dirty="0" smtClean="0"/>
              <a:t> </a:t>
            </a:r>
            <a:r>
              <a:rPr lang="nl-NL" altLang="nl-NL" dirty="0" err="1" smtClean="0"/>
              <a:t>flexere</a:t>
            </a:r>
            <a:r>
              <a:rPr lang="nl-NL" altLang="nl-NL" dirty="0" smtClean="0"/>
              <a:t> </a:t>
            </a:r>
            <a:r>
              <a:rPr lang="nl-NL" altLang="nl-NL" dirty="0" err="1" smtClean="0"/>
              <a:t>mariti</a:t>
            </a:r>
            <a:r>
              <a:rPr lang="nl-NL" altLang="nl-NL" dirty="0" smtClean="0"/>
              <a:t>, 	</a:t>
            </a:r>
            <a:r>
              <a:rPr lang="nl-NL" altLang="nl-NL" dirty="0" smtClean="0">
                <a:hlinkClick r:id="rId6" action="ppaction://hlinksldjump"/>
              </a:rPr>
              <a:t>Regel 35-39</a:t>
            </a:r>
            <a:endParaRPr lang="nl-NL" altLang="nl-NL" dirty="0" smtClean="0"/>
          </a:p>
          <a:p>
            <a:r>
              <a:rPr lang="nl-NL" altLang="nl-NL" dirty="0" smtClean="0"/>
              <a:t>	non </a:t>
            </a:r>
            <a:r>
              <a:rPr lang="nl-NL" altLang="nl-NL" dirty="0" err="1" smtClean="0"/>
              <a:t>Libyae</a:t>
            </a:r>
            <a:r>
              <a:rPr lang="nl-NL" altLang="nl-NL" dirty="0" smtClean="0"/>
              <a:t>, non ante </a:t>
            </a:r>
            <a:r>
              <a:rPr lang="nl-NL" altLang="nl-NL" dirty="0" err="1" smtClean="0"/>
              <a:t>Tyro</a:t>
            </a:r>
            <a:r>
              <a:rPr lang="nl-NL" altLang="nl-NL" dirty="0" smtClean="0"/>
              <a:t>; </a:t>
            </a:r>
            <a:r>
              <a:rPr lang="nl-NL" altLang="nl-NL" dirty="0" err="1" smtClean="0"/>
              <a:t>despectus</a:t>
            </a:r>
            <a:r>
              <a:rPr lang="nl-NL" altLang="nl-NL" dirty="0" smtClean="0"/>
              <a:t> </a:t>
            </a:r>
            <a:r>
              <a:rPr lang="nl-NL" altLang="nl-NL" dirty="0" err="1" smtClean="0"/>
              <a:t>Iarbas</a:t>
            </a:r>
            <a:r>
              <a:rPr lang="nl-NL" altLang="nl-NL" dirty="0" smtClean="0"/>
              <a:t> </a:t>
            </a:r>
          </a:p>
          <a:p>
            <a:r>
              <a:rPr lang="nl-NL" altLang="nl-NL" dirty="0" smtClean="0"/>
              <a:t>	</a:t>
            </a:r>
            <a:r>
              <a:rPr lang="nl-NL" altLang="nl-NL" dirty="0" err="1" smtClean="0"/>
              <a:t>ductoresque</a:t>
            </a:r>
            <a:r>
              <a:rPr lang="nl-NL" altLang="nl-NL" dirty="0" smtClean="0"/>
              <a:t> </a:t>
            </a:r>
            <a:r>
              <a:rPr lang="nl-NL" altLang="nl-NL" dirty="0" err="1" smtClean="0"/>
              <a:t>alii</a:t>
            </a:r>
            <a:r>
              <a:rPr lang="nl-NL" altLang="nl-NL" dirty="0" smtClean="0"/>
              <a:t>, </a:t>
            </a:r>
            <a:r>
              <a:rPr lang="nl-NL" altLang="nl-NL" dirty="0" err="1" smtClean="0"/>
              <a:t>quos</a:t>
            </a:r>
            <a:r>
              <a:rPr lang="nl-NL" altLang="nl-NL" dirty="0" smtClean="0"/>
              <a:t> </a:t>
            </a:r>
            <a:r>
              <a:rPr lang="nl-NL" altLang="nl-NL" dirty="0" err="1" smtClean="0"/>
              <a:t>Africa</a:t>
            </a:r>
            <a:r>
              <a:rPr lang="nl-NL" altLang="nl-NL" dirty="0" smtClean="0"/>
              <a:t> terra </a:t>
            </a:r>
            <a:r>
              <a:rPr lang="nl-NL" altLang="nl-NL" dirty="0" err="1" smtClean="0"/>
              <a:t>triumphis</a:t>
            </a:r>
            <a:r>
              <a:rPr lang="nl-NL" altLang="nl-NL" dirty="0" smtClean="0"/>
              <a:t> </a:t>
            </a:r>
          </a:p>
          <a:p>
            <a:r>
              <a:rPr lang="nl-NL" altLang="nl-NL" dirty="0" smtClean="0"/>
              <a:t>	</a:t>
            </a:r>
            <a:r>
              <a:rPr lang="nl-NL" altLang="nl-NL" dirty="0" err="1" smtClean="0"/>
              <a:t>dives</a:t>
            </a:r>
            <a:r>
              <a:rPr lang="nl-NL" altLang="nl-NL" dirty="0" smtClean="0"/>
              <a:t> </a:t>
            </a:r>
            <a:r>
              <a:rPr lang="nl-NL" altLang="nl-NL" dirty="0" err="1" smtClean="0"/>
              <a:t>alit</a:t>
            </a:r>
            <a:r>
              <a:rPr lang="nl-NL" altLang="nl-NL" dirty="0" smtClean="0"/>
              <a:t>: </a:t>
            </a:r>
            <a:r>
              <a:rPr lang="nl-NL" altLang="nl-NL" dirty="0" err="1" smtClean="0"/>
              <a:t>placitone</a:t>
            </a:r>
            <a:r>
              <a:rPr lang="nl-NL" altLang="nl-NL" dirty="0" smtClean="0"/>
              <a:t> </a:t>
            </a:r>
            <a:r>
              <a:rPr lang="nl-NL" altLang="nl-NL" dirty="0" err="1" smtClean="0"/>
              <a:t>etiam</a:t>
            </a:r>
            <a:r>
              <a:rPr lang="nl-NL" altLang="nl-NL" dirty="0" smtClean="0"/>
              <a:t> </a:t>
            </a:r>
            <a:r>
              <a:rPr lang="nl-NL" altLang="nl-NL" dirty="0" err="1" smtClean="0"/>
              <a:t>pugnabis</a:t>
            </a:r>
            <a:r>
              <a:rPr lang="nl-NL" altLang="nl-NL" dirty="0" smtClean="0"/>
              <a:t> </a:t>
            </a:r>
            <a:r>
              <a:rPr lang="nl-NL" altLang="nl-NL" dirty="0" err="1" smtClean="0"/>
              <a:t>amori</a:t>
            </a:r>
            <a:r>
              <a:rPr lang="nl-NL" altLang="nl-NL" dirty="0" smtClean="0"/>
              <a:t>? </a:t>
            </a:r>
          </a:p>
          <a:p>
            <a:r>
              <a:rPr lang="nl-NL" altLang="nl-NL" dirty="0" smtClean="0"/>
              <a:t>	</a:t>
            </a:r>
            <a:r>
              <a:rPr lang="nl-NL" altLang="nl-NL" dirty="0" err="1" smtClean="0"/>
              <a:t>Nec</a:t>
            </a:r>
            <a:r>
              <a:rPr lang="nl-NL" altLang="nl-NL" dirty="0" smtClean="0"/>
              <a:t> </a:t>
            </a:r>
            <a:r>
              <a:rPr lang="nl-NL" altLang="nl-NL" dirty="0" err="1" smtClean="0"/>
              <a:t>venit</a:t>
            </a:r>
            <a:r>
              <a:rPr lang="nl-NL" altLang="nl-NL" dirty="0" smtClean="0"/>
              <a:t> in </a:t>
            </a:r>
            <a:r>
              <a:rPr lang="nl-NL" altLang="nl-NL" dirty="0" err="1" smtClean="0"/>
              <a:t>mentem</a:t>
            </a:r>
            <a:r>
              <a:rPr lang="nl-NL" altLang="nl-NL" dirty="0" smtClean="0"/>
              <a:t>, quorum </a:t>
            </a:r>
            <a:r>
              <a:rPr lang="nl-NL" altLang="nl-NL" dirty="0" err="1" smtClean="0"/>
              <a:t>consederis</a:t>
            </a:r>
            <a:r>
              <a:rPr lang="nl-NL" altLang="nl-NL" dirty="0" smtClean="0"/>
              <a:t> </a:t>
            </a:r>
            <a:r>
              <a:rPr lang="nl-NL" altLang="nl-NL" dirty="0" err="1" smtClean="0"/>
              <a:t>arvis</a:t>
            </a:r>
            <a:r>
              <a:rPr lang="nl-NL" altLang="nl-NL" dirty="0" smtClean="0"/>
              <a:t>?</a:t>
            </a:r>
          </a:p>
          <a:p>
            <a:r>
              <a:rPr lang="nl-NL" i="1" dirty="0" smtClean="0"/>
              <a:t>…	t/m 44 zie volgende dia</a:t>
            </a:r>
            <a:endParaRPr lang="nl-NL" i="1" dirty="0"/>
          </a:p>
        </p:txBody>
      </p:sp>
      <p:sp>
        <p:nvSpPr>
          <p:cNvPr id="4" name="Rond hoek zelfde zijde rechthoek 3">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208979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1055440" y="548680"/>
            <a:ext cx="10297144" cy="1325563"/>
          </a:xfrm>
        </p:spPr>
        <p:txBody>
          <a:bodyPr/>
          <a:lstStyle/>
          <a:p>
            <a:r>
              <a:rPr lang="nl-NL" dirty="0" smtClean="0"/>
              <a:t>c. 	Anna raadt Dido aan toe te geven aan haar gevoelens (IV, 31-44)</a:t>
            </a:r>
            <a:endParaRPr lang="nl-NL" dirty="0"/>
          </a:p>
        </p:txBody>
      </p:sp>
      <p:sp>
        <p:nvSpPr>
          <p:cNvPr id="8" name="Tijdelijke aanduiding voor inhoud 7"/>
          <p:cNvSpPr>
            <a:spLocks noGrp="1"/>
          </p:cNvSpPr>
          <p:nvPr>
            <p:ph idx="1"/>
          </p:nvPr>
        </p:nvSpPr>
        <p:spPr/>
        <p:txBody>
          <a:bodyPr/>
          <a:lstStyle/>
          <a:p>
            <a:r>
              <a:rPr lang="nl-NL" altLang="nl-NL" i="1" dirty="0" smtClean="0"/>
              <a:t>…	zie vorige dia</a:t>
            </a:r>
          </a:p>
          <a:p>
            <a:r>
              <a:rPr lang="nl-NL" altLang="nl-NL" dirty="0" smtClean="0"/>
              <a:t>40	</a:t>
            </a:r>
            <a:r>
              <a:rPr lang="nl-NL" altLang="nl-NL" dirty="0" err="1" smtClean="0"/>
              <a:t>Hinc</a:t>
            </a:r>
            <a:r>
              <a:rPr lang="nl-NL" altLang="nl-NL" dirty="0" smtClean="0"/>
              <a:t> </a:t>
            </a:r>
            <a:r>
              <a:rPr lang="nl-NL" altLang="nl-NL" dirty="0" err="1" smtClean="0"/>
              <a:t>Gaetulae</a:t>
            </a:r>
            <a:r>
              <a:rPr lang="nl-NL" altLang="nl-NL" dirty="0" smtClean="0"/>
              <a:t> </a:t>
            </a:r>
            <a:r>
              <a:rPr lang="nl-NL" altLang="nl-NL" dirty="0" err="1" smtClean="0"/>
              <a:t>urbes</a:t>
            </a:r>
            <a:r>
              <a:rPr lang="nl-NL" altLang="nl-NL" dirty="0" smtClean="0"/>
              <a:t>, genus </a:t>
            </a:r>
            <a:r>
              <a:rPr lang="nl-NL" altLang="nl-NL" dirty="0" err="1" smtClean="0"/>
              <a:t>insuperabile</a:t>
            </a:r>
            <a:r>
              <a:rPr lang="nl-NL" altLang="nl-NL" dirty="0" smtClean="0"/>
              <a:t> bello,	</a:t>
            </a:r>
            <a:r>
              <a:rPr lang="nl-NL" altLang="nl-NL" dirty="0" smtClean="0">
                <a:hlinkClick r:id="rId5" action="ppaction://hlinksldjump"/>
              </a:rPr>
              <a:t>Regel 40-44</a:t>
            </a:r>
            <a:r>
              <a:rPr lang="nl-NL" altLang="nl-NL" dirty="0" smtClean="0"/>
              <a:t> </a:t>
            </a:r>
          </a:p>
          <a:p>
            <a:r>
              <a:rPr lang="nl-NL" altLang="nl-NL" dirty="0" smtClean="0"/>
              <a:t>	et </a:t>
            </a:r>
            <a:r>
              <a:rPr lang="nl-NL" altLang="nl-NL" dirty="0" err="1" smtClean="0"/>
              <a:t>Numidae</a:t>
            </a:r>
            <a:r>
              <a:rPr lang="nl-NL" altLang="nl-NL" dirty="0" smtClean="0"/>
              <a:t> </a:t>
            </a:r>
            <a:r>
              <a:rPr lang="nl-NL" altLang="nl-NL" dirty="0" err="1" smtClean="0"/>
              <a:t>infreni</a:t>
            </a:r>
            <a:r>
              <a:rPr lang="nl-NL" altLang="nl-NL" dirty="0" smtClean="0"/>
              <a:t> </a:t>
            </a:r>
            <a:r>
              <a:rPr lang="nl-NL" altLang="nl-NL" dirty="0" err="1" smtClean="0"/>
              <a:t>cingunt</a:t>
            </a:r>
            <a:r>
              <a:rPr lang="nl-NL" altLang="nl-NL" dirty="0" smtClean="0"/>
              <a:t> et </a:t>
            </a:r>
            <a:r>
              <a:rPr lang="nl-NL" altLang="nl-NL" dirty="0" err="1" smtClean="0"/>
              <a:t>inhospita</a:t>
            </a:r>
            <a:r>
              <a:rPr lang="nl-NL" altLang="nl-NL" dirty="0" smtClean="0"/>
              <a:t> </a:t>
            </a:r>
            <a:r>
              <a:rPr lang="nl-NL" altLang="nl-NL" dirty="0" err="1" smtClean="0"/>
              <a:t>Syrtis</a:t>
            </a:r>
            <a:r>
              <a:rPr lang="nl-NL" altLang="nl-NL" dirty="0" smtClean="0"/>
              <a:t>; </a:t>
            </a:r>
          </a:p>
          <a:p>
            <a:r>
              <a:rPr lang="nl-NL" altLang="nl-NL" dirty="0" smtClean="0"/>
              <a:t>	</a:t>
            </a:r>
            <a:r>
              <a:rPr lang="nl-NL" altLang="nl-NL" dirty="0" err="1" smtClean="0"/>
              <a:t>hinc</a:t>
            </a:r>
            <a:r>
              <a:rPr lang="nl-NL" altLang="nl-NL" dirty="0" smtClean="0"/>
              <a:t> </a:t>
            </a:r>
            <a:r>
              <a:rPr lang="nl-NL" altLang="nl-NL" dirty="0" err="1" smtClean="0"/>
              <a:t>deserta</a:t>
            </a:r>
            <a:r>
              <a:rPr lang="nl-NL" altLang="nl-NL" dirty="0" smtClean="0"/>
              <a:t> </a:t>
            </a:r>
            <a:r>
              <a:rPr lang="nl-NL" altLang="nl-NL" dirty="0" err="1" smtClean="0"/>
              <a:t>siti</a:t>
            </a:r>
            <a:r>
              <a:rPr lang="nl-NL" altLang="nl-NL" dirty="0" smtClean="0"/>
              <a:t> regio </a:t>
            </a:r>
            <a:r>
              <a:rPr lang="nl-NL" altLang="nl-NL" dirty="0" err="1" smtClean="0"/>
              <a:t>lateque</a:t>
            </a:r>
            <a:r>
              <a:rPr lang="nl-NL" altLang="nl-NL" dirty="0" smtClean="0"/>
              <a:t> </a:t>
            </a:r>
            <a:r>
              <a:rPr lang="nl-NL" altLang="nl-NL" dirty="0" err="1" smtClean="0"/>
              <a:t>furentes</a:t>
            </a:r>
            <a:r>
              <a:rPr lang="nl-NL" altLang="nl-NL" dirty="0" smtClean="0"/>
              <a:t> </a:t>
            </a:r>
          </a:p>
          <a:p>
            <a:r>
              <a:rPr lang="nl-NL" altLang="nl-NL" dirty="0" smtClean="0"/>
              <a:t>	</a:t>
            </a:r>
            <a:r>
              <a:rPr lang="nl-NL" altLang="nl-NL" dirty="0" err="1" smtClean="0"/>
              <a:t>Barcaei</a:t>
            </a:r>
            <a:r>
              <a:rPr lang="nl-NL" altLang="nl-NL" dirty="0" smtClean="0"/>
              <a:t>. </a:t>
            </a:r>
            <a:r>
              <a:rPr lang="nl-NL" altLang="nl-NL" dirty="0" err="1" smtClean="0"/>
              <a:t>Quid</a:t>
            </a:r>
            <a:r>
              <a:rPr lang="nl-NL" altLang="nl-NL" dirty="0" smtClean="0"/>
              <a:t> </a:t>
            </a:r>
            <a:r>
              <a:rPr lang="nl-NL" altLang="nl-NL" dirty="0" err="1" smtClean="0"/>
              <a:t>bella</a:t>
            </a:r>
            <a:r>
              <a:rPr lang="nl-NL" altLang="nl-NL" dirty="0" smtClean="0"/>
              <a:t> </a:t>
            </a:r>
            <a:r>
              <a:rPr lang="nl-NL" altLang="nl-NL" dirty="0" err="1" smtClean="0"/>
              <a:t>Tyro</a:t>
            </a:r>
            <a:r>
              <a:rPr lang="nl-NL" altLang="nl-NL" dirty="0" smtClean="0"/>
              <a:t> </a:t>
            </a:r>
            <a:r>
              <a:rPr lang="nl-NL" altLang="nl-NL" dirty="0" err="1" smtClean="0"/>
              <a:t>surgentia</a:t>
            </a:r>
            <a:r>
              <a:rPr lang="nl-NL" altLang="nl-NL" dirty="0" smtClean="0"/>
              <a:t> </a:t>
            </a:r>
            <a:r>
              <a:rPr lang="nl-NL" altLang="nl-NL" dirty="0" err="1" smtClean="0"/>
              <a:t>dicam</a:t>
            </a:r>
            <a:r>
              <a:rPr lang="nl-NL" altLang="nl-NL" dirty="0" smtClean="0"/>
              <a:t> </a:t>
            </a:r>
          </a:p>
          <a:p>
            <a:r>
              <a:rPr lang="nl-NL" altLang="nl-NL" dirty="0" smtClean="0"/>
              <a:t>	</a:t>
            </a:r>
            <a:r>
              <a:rPr lang="nl-NL" altLang="nl-NL" dirty="0" err="1" smtClean="0"/>
              <a:t>germanique</a:t>
            </a:r>
            <a:r>
              <a:rPr lang="nl-NL" altLang="nl-NL" dirty="0" smtClean="0"/>
              <a:t> </a:t>
            </a:r>
            <a:r>
              <a:rPr lang="nl-NL" altLang="nl-NL" dirty="0" err="1" smtClean="0"/>
              <a:t>minas</a:t>
            </a:r>
            <a:r>
              <a:rPr lang="nl-NL" altLang="nl-NL" dirty="0" smtClean="0"/>
              <a:t>?’ </a:t>
            </a:r>
          </a:p>
          <a:p>
            <a:endParaRPr lang="nl-NL" dirty="0"/>
          </a:p>
        </p:txBody>
      </p:sp>
      <p:sp>
        <p:nvSpPr>
          <p:cNvPr id="4" name="Rond hoek zelfde zijde rechthoek 3">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683338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3814A64-6028-814C-83F1-0C3F088D79A4}"/>
              </a:ext>
            </a:extLst>
          </p:cNvPr>
          <p:cNvSpPr>
            <a:spLocks noGrp="1"/>
          </p:cNvSpPr>
          <p:nvPr>
            <p:ph type="title"/>
          </p:nvPr>
        </p:nvSpPr>
        <p:spPr/>
        <p:txBody>
          <a:bodyPr/>
          <a:lstStyle/>
          <a:p>
            <a:r>
              <a:rPr lang="nl-NL" dirty="0" smtClean="0"/>
              <a:t>c. 	Anna raadt Dido aan toe te geven aan haar gevoelens,</a:t>
            </a:r>
            <a:br>
              <a:rPr lang="nl-NL" dirty="0" smtClean="0"/>
            </a:br>
            <a:r>
              <a:rPr lang="nl-NL" dirty="0" smtClean="0"/>
              <a:t>31-34</a:t>
            </a:r>
            <a:endParaRPr lang="nl-NL" dirty="0"/>
          </a:p>
        </p:txBody>
      </p:sp>
      <p:sp>
        <p:nvSpPr>
          <p:cNvPr id="3" name="Tijdelijke aanduiding voor inhoud 2">
            <a:extLst>
              <a:ext uri="{FF2B5EF4-FFF2-40B4-BE49-F238E27FC236}">
                <a16:creationId xmlns="" xmlns:a16="http://schemas.microsoft.com/office/drawing/2014/main" id="{89F52128-2B36-5A43-BCDB-E03B8B3C8B40}"/>
              </a:ext>
            </a:extLst>
          </p:cNvPr>
          <p:cNvSpPr>
            <a:spLocks noGrp="1"/>
          </p:cNvSpPr>
          <p:nvPr>
            <p:ph idx="1"/>
          </p:nvPr>
        </p:nvSpPr>
        <p:spPr/>
        <p:txBody>
          <a:bodyPr/>
          <a:lstStyle/>
          <a:p>
            <a:pPr lvl="0"/>
            <a:r>
              <a:rPr lang="nl-NL" altLang="nl-NL" dirty="0" smtClean="0"/>
              <a:t>31</a:t>
            </a:r>
            <a:r>
              <a:rPr lang="nl-NL" altLang="nl-NL" dirty="0"/>
              <a:t>	Anna </a:t>
            </a:r>
            <a:r>
              <a:rPr lang="nl-NL" altLang="nl-NL" dirty="0" err="1"/>
              <a:t>refert</a:t>
            </a:r>
            <a:r>
              <a:rPr lang="nl-NL" altLang="nl-NL" dirty="0"/>
              <a:t>: ‘O </a:t>
            </a:r>
            <a:r>
              <a:rPr lang="nl-NL" altLang="nl-NL" dirty="0" err="1"/>
              <a:t>luce</a:t>
            </a:r>
            <a:r>
              <a:rPr lang="nl-NL" altLang="nl-NL" dirty="0"/>
              <a:t> </a:t>
            </a:r>
            <a:r>
              <a:rPr lang="nl-NL" altLang="nl-NL" dirty="0" err="1"/>
              <a:t>magis</a:t>
            </a:r>
            <a:r>
              <a:rPr lang="nl-NL" altLang="nl-NL" dirty="0"/>
              <a:t> </a:t>
            </a:r>
            <a:r>
              <a:rPr lang="nl-NL" altLang="nl-NL" dirty="0" err="1"/>
              <a:t>dilecta</a:t>
            </a:r>
            <a:r>
              <a:rPr lang="nl-NL" altLang="nl-NL" dirty="0"/>
              <a:t> </a:t>
            </a:r>
            <a:r>
              <a:rPr lang="nl-NL" altLang="nl-NL" dirty="0" err="1"/>
              <a:t>sorori</a:t>
            </a:r>
            <a:r>
              <a:rPr lang="nl-NL" altLang="nl-NL" dirty="0"/>
              <a:t>, 			</a:t>
            </a:r>
          </a:p>
          <a:p>
            <a:pPr lvl="0"/>
            <a:r>
              <a:rPr lang="nl-NL" altLang="nl-NL" dirty="0"/>
              <a:t>	</a:t>
            </a:r>
            <a:r>
              <a:rPr lang="nl-NL" altLang="nl-NL" dirty="0" err="1"/>
              <a:t>solane</a:t>
            </a:r>
            <a:r>
              <a:rPr lang="nl-NL" altLang="nl-NL" dirty="0"/>
              <a:t> </a:t>
            </a:r>
            <a:r>
              <a:rPr lang="nl-NL" altLang="nl-NL" dirty="0" err="1"/>
              <a:t>perpetua</a:t>
            </a:r>
            <a:r>
              <a:rPr lang="nl-NL" altLang="nl-NL" dirty="0"/>
              <a:t> </a:t>
            </a:r>
            <a:r>
              <a:rPr lang="nl-NL" altLang="nl-NL" dirty="0" err="1"/>
              <a:t>maerens</a:t>
            </a:r>
            <a:r>
              <a:rPr lang="nl-NL" altLang="nl-NL" dirty="0"/>
              <a:t> </a:t>
            </a:r>
            <a:r>
              <a:rPr lang="nl-NL" altLang="nl-NL" dirty="0" err="1"/>
              <a:t>carpere</a:t>
            </a:r>
            <a:r>
              <a:rPr lang="nl-NL" altLang="nl-NL" dirty="0"/>
              <a:t> </a:t>
            </a:r>
            <a:r>
              <a:rPr lang="nl-NL" altLang="nl-NL" dirty="0" err="1"/>
              <a:t>iuventa</a:t>
            </a:r>
            <a:r>
              <a:rPr lang="nl-NL" altLang="nl-NL" dirty="0"/>
              <a:t> </a:t>
            </a:r>
          </a:p>
          <a:p>
            <a:pPr lvl="0"/>
            <a:r>
              <a:rPr lang="nl-NL" altLang="nl-NL" dirty="0"/>
              <a:t>	</a:t>
            </a:r>
            <a:r>
              <a:rPr lang="nl-NL" altLang="nl-NL" dirty="0" err="1"/>
              <a:t>nec</a:t>
            </a:r>
            <a:r>
              <a:rPr lang="nl-NL" altLang="nl-NL" dirty="0"/>
              <a:t> </a:t>
            </a:r>
            <a:r>
              <a:rPr lang="nl-NL" altLang="nl-NL" dirty="0" err="1"/>
              <a:t>dulcis</a:t>
            </a:r>
            <a:r>
              <a:rPr lang="nl-NL" altLang="nl-NL" dirty="0"/>
              <a:t> </a:t>
            </a:r>
            <a:r>
              <a:rPr lang="nl-NL" altLang="nl-NL" dirty="0" err="1"/>
              <a:t>natos</a:t>
            </a:r>
            <a:r>
              <a:rPr lang="nl-NL" altLang="nl-NL" dirty="0"/>
              <a:t> </a:t>
            </a:r>
            <a:r>
              <a:rPr lang="nl-NL" altLang="nl-NL" dirty="0" err="1"/>
              <a:t>Veneris</a:t>
            </a:r>
            <a:r>
              <a:rPr lang="nl-NL" altLang="nl-NL" dirty="0"/>
              <a:t> </a:t>
            </a:r>
            <a:r>
              <a:rPr lang="nl-NL" altLang="nl-NL" dirty="0" err="1"/>
              <a:t>nec</a:t>
            </a:r>
            <a:r>
              <a:rPr lang="nl-NL" altLang="nl-NL" dirty="0"/>
              <a:t> </a:t>
            </a:r>
            <a:r>
              <a:rPr lang="nl-NL" altLang="nl-NL" dirty="0" err="1"/>
              <a:t>praemia</a:t>
            </a:r>
            <a:r>
              <a:rPr lang="nl-NL" altLang="nl-NL" dirty="0"/>
              <a:t> </a:t>
            </a:r>
            <a:r>
              <a:rPr lang="nl-NL" altLang="nl-NL" dirty="0" err="1"/>
              <a:t>noris</a:t>
            </a:r>
            <a:r>
              <a:rPr lang="nl-NL" altLang="nl-NL" dirty="0"/>
              <a:t>? </a:t>
            </a:r>
          </a:p>
          <a:p>
            <a:pPr lvl="0"/>
            <a:r>
              <a:rPr lang="nl-NL" altLang="nl-NL" dirty="0"/>
              <a:t>	</a:t>
            </a:r>
            <a:r>
              <a:rPr lang="nl-NL" altLang="nl-NL" dirty="0" err="1"/>
              <a:t>Id</a:t>
            </a:r>
            <a:r>
              <a:rPr lang="nl-NL" altLang="nl-NL" dirty="0"/>
              <a:t> </a:t>
            </a:r>
            <a:r>
              <a:rPr lang="nl-NL" altLang="nl-NL" dirty="0" err="1"/>
              <a:t>cinerem</a:t>
            </a:r>
            <a:r>
              <a:rPr lang="nl-NL" altLang="nl-NL" dirty="0"/>
              <a:t> </a:t>
            </a:r>
            <a:r>
              <a:rPr lang="nl-NL" altLang="nl-NL" dirty="0" err="1"/>
              <a:t>aut</a:t>
            </a:r>
            <a:r>
              <a:rPr lang="nl-NL" altLang="nl-NL" dirty="0"/>
              <a:t> manis </a:t>
            </a:r>
            <a:r>
              <a:rPr lang="nl-NL" altLang="nl-NL" dirty="0" err="1"/>
              <a:t>credis</a:t>
            </a:r>
            <a:r>
              <a:rPr lang="nl-NL" altLang="nl-NL" dirty="0"/>
              <a:t> curare </a:t>
            </a:r>
            <a:r>
              <a:rPr lang="nl-NL" altLang="nl-NL" dirty="0" err="1"/>
              <a:t>sepultos</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332786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D192963-C058-4941-B490-64F8FBAC812F}"/>
              </a:ext>
            </a:extLst>
          </p:cNvPr>
          <p:cNvSpPr>
            <a:spLocks noGrp="1"/>
          </p:cNvSpPr>
          <p:nvPr>
            <p:ph type="title"/>
          </p:nvPr>
        </p:nvSpPr>
        <p:spPr/>
        <p:txBody>
          <a:bodyPr/>
          <a:lstStyle/>
          <a:p>
            <a:r>
              <a:rPr lang="nl-NL" dirty="0" smtClean="0"/>
              <a:t>c. 	Anna raadt Dido aan toe te geven aan haar gevoelens, </a:t>
            </a:r>
            <a:br>
              <a:rPr lang="nl-NL" dirty="0" smtClean="0"/>
            </a:br>
            <a:r>
              <a:rPr lang="nl-NL" dirty="0" smtClean="0"/>
              <a:t>35-39</a:t>
            </a:r>
            <a:endParaRPr lang="nl-NL" dirty="0"/>
          </a:p>
        </p:txBody>
      </p:sp>
      <p:sp>
        <p:nvSpPr>
          <p:cNvPr id="3" name="Tijdelijke aanduiding voor inhoud 2">
            <a:extLst>
              <a:ext uri="{FF2B5EF4-FFF2-40B4-BE49-F238E27FC236}">
                <a16:creationId xmlns="" xmlns:a16="http://schemas.microsoft.com/office/drawing/2014/main" id="{0F54FFE6-428A-E14D-B347-0E1BA11F7757}"/>
              </a:ext>
            </a:extLst>
          </p:cNvPr>
          <p:cNvSpPr>
            <a:spLocks noGrp="1"/>
          </p:cNvSpPr>
          <p:nvPr>
            <p:ph idx="1"/>
          </p:nvPr>
        </p:nvSpPr>
        <p:spPr/>
        <p:txBody>
          <a:bodyPr/>
          <a:lstStyle/>
          <a:p>
            <a:r>
              <a:rPr lang="nl-NL" altLang="nl-NL" dirty="0"/>
              <a:t>35	</a:t>
            </a:r>
            <a:r>
              <a:rPr lang="nl-NL" altLang="nl-NL" dirty="0" err="1"/>
              <a:t>Esto</a:t>
            </a:r>
            <a:r>
              <a:rPr lang="nl-NL" altLang="nl-NL" dirty="0"/>
              <a:t>: </a:t>
            </a:r>
            <a:r>
              <a:rPr lang="nl-NL" altLang="nl-NL" dirty="0" err="1"/>
              <a:t>aegram</a:t>
            </a:r>
            <a:r>
              <a:rPr lang="nl-NL" altLang="nl-NL" dirty="0"/>
              <a:t> </a:t>
            </a:r>
            <a:r>
              <a:rPr lang="nl-NL" altLang="nl-NL" dirty="0" err="1"/>
              <a:t>nulli</a:t>
            </a:r>
            <a:r>
              <a:rPr lang="nl-NL" altLang="nl-NL" dirty="0"/>
              <a:t> </a:t>
            </a:r>
            <a:r>
              <a:rPr lang="nl-NL" altLang="nl-NL" dirty="0" err="1"/>
              <a:t>quondam</a:t>
            </a:r>
            <a:r>
              <a:rPr lang="nl-NL" altLang="nl-NL" dirty="0"/>
              <a:t> </a:t>
            </a:r>
            <a:r>
              <a:rPr lang="nl-NL" altLang="nl-NL" dirty="0" err="1"/>
              <a:t>flexere</a:t>
            </a:r>
            <a:r>
              <a:rPr lang="nl-NL" altLang="nl-NL" dirty="0"/>
              <a:t> </a:t>
            </a:r>
            <a:r>
              <a:rPr lang="nl-NL" altLang="nl-NL" dirty="0" err="1"/>
              <a:t>mariti</a:t>
            </a:r>
            <a:r>
              <a:rPr lang="nl-NL" altLang="nl-NL" dirty="0"/>
              <a:t>, </a:t>
            </a:r>
          </a:p>
          <a:p>
            <a:r>
              <a:rPr lang="nl-NL" altLang="nl-NL" dirty="0"/>
              <a:t>	non </a:t>
            </a:r>
            <a:r>
              <a:rPr lang="nl-NL" altLang="nl-NL" dirty="0" err="1"/>
              <a:t>Libyae</a:t>
            </a:r>
            <a:r>
              <a:rPr lang="nl-NL" altLang="nl-NL" dirty="0"/>
              <a:t>, non ante </a:t>
            </a:r>
            <a:r>
              <a:rPr lang="nl-NL" altLang="nl-NL" dirty="0" err="1"/>
              <a:t>Tyro</a:t>
            </a:r>
            <a:r>
              <a:rPr lang="nl-NL" altLang="nl-NL" dirty="0"/>
              <a:t>; </a:t>
            </a:r>
            <a:r>
              <a:rPr lang="nl-NL" altLang="nl-NL" dirty="0" err="1"/>
              <a:t>despectus</a:t>
            </a:r>
            <a:r>
              <a:rPr lang="nl-NL" altLang="nl-NL" dirty="0"/>
              <a:t> </a:t>
            </a:r>
            <a:r>
              <a:rPr lang="nl-NL" altLang="nl-NL" dirty="0" err="1"/>
              <a:t>Iarbas</a:t>
            </a:r>
            <a:r>
              <a:rPr lang="nl-NL" altLang="nl-NL" dirty="0"/>
              <a:t> </a:t>
            </a:r>
          </a:p>
          <a:p>
            <a:r>
              <a:rPr lang="nl-NL" altLang="nl-NL" dirty="0"/>
              <a:t>	</a:t>
            </a:r>
            <a:r>
              <a:rPr lang="nl-NL" altLang="nl-NL" dirty="0" err="1"/>
              <a:t>ductoresque</a:t>
            </a:r>
            <a:r>
              <a:rPr lang="nl-NL" altLang="nl-NL" dirty="0"/>
              <a:t> </a:t>
            </a:r>
            <a:r>
              <a:rPr lang="nl-NL" altLang="nl-NL" dirty="0" err="1"/>
              <a:t>alii</a:t>
            </a:r>
            <a:r>
              <a:rPr lang="nl-NL" altLang="nl-NL" dirty="0"/>
              <a:t>, </a:t>
            </a:r>
            <a:r>
              <a:rPr lang="nl-NL" altLang="nl-NL" dirty="0" err="1"/>
              <a:t>quos</a:t>
            </a:r>
            <a:r>
              <a:rPr lang="nl-NL" altLang="nl-NL" dirty="0"/>
              <a:t> </a:t>
            </a:r>
            <a:r>
              <a:rPr lang="nl-NL" altLang="nl-NL" dirty="0" err="1"/>
              <a:t>Africa</a:t>
            </a:r>
            <a:r>
              <a:rPr lang="nl-NL" altLang="nl-NL" dirty="0"/>
              <a:t> terra </a:t>
            </a:r>
            <a:r>
              <a:rPr lang="nl-NL" altLang="nl-NL" dirty="0" err="1"/>
              <a:t>triumphis</a:t>
            </a:r>
            <a:r>
              <a:rPr lang="nl-NL" altLang="nl-NL" dirty="0"/>
              <a:t> </a:t>
            </a:r>
          </a:p>
          <a:p>
            <a:r>
              <a:rPr lang="nl-NL" altLang="nl-NL" dirty="0"/>
              <a:t>	</a:t>
            </a:r>
            <a:r>
              <a:rPr lang="nl-NL" altLang="nl-NL" dirty="0" err="1"/>
              <a:t>dives</a:t>
            </a:r>
            <a:r>
              <a:rPr lang="nl-NL" altLang="nl-NL" dirty="0"/>
              <a:t> </a:t>
            </a:r>
            <a:r>
              <a:rPr lang="nl-NL" altLang="nl-NL" dirty="0" err="1"/>
              <a:t>alit</a:t>
            </a:r>
            <a:r>
              <a:rPr lang="nl-NL" altLang="nl-NL" dirty="0"/>
              <a:t>: </a:t>
            </a:r>
            <a:r>
              <a:rPr lang="nl-NL" altLang="nl-NL" dirty="0" err="1"/>
              <a:t>placitone</a:t>
            </a:r>
            <a:r>
              <a:rPr lang="nl-NL" altLang="nl-NL" dirty="0"/>
              <a:t> </a:t>
            </a:r>
            <a:r>
              <a:rPr lang="nl-NL" altLang="nl-NL" dirty="0" err="1"/>
              <a:t>etiam</a:t>
            </a:r>
            <a:r>
              <a:rPr lang="nl-NL" altLang="nl-NL" dirty="0"/>
              <a:t> </a:t>
            </a:r>
            <a:r>
              <a:rPr lang="nl-NL" altLang="nl-NL" dirty="0" err="1"/>
              <a:t>pugnabis</a:t>
            </a:r>
            <a:r>
              <a:rPr lang="nl-NL" altLang="nl-NL" dirty="0"/>
              <a:t> </a:t>
            </a:r>
            <a:r>
              <a:rPr lang="nl-NL" altLang="nl-NL" dirty="0" err="1"/>
              <a:t>amori</a:t>
            </a:r>
            <a:r>
              <a:rPr lang="nl-NL" altLang="nl-NL" dirty="0"/>
              <a:t>? </a:t>
            </a:r>
          </a:p>
          <a:p>
            <a:r>
              <a:rPr lang="nl-NL" altLang="nl-NL" dirty="0"/>
              <a:t>	</a:t>
            </a:r>
            <a:r>
              <a:rPr lang="nl-NL" altLang="nl-NL" dirty="0" err="1"/>
              <a:t>Nec</a:t>
            </a:r>
            <a:r>
              <a:rPr lang="nl-NL" altLang="nl-NL" dirty="0"/>
              <a:t> </a:t>
            </a:r>
            <a:r>
              <a:rPr lang="nl-NL" altLang="nl-NL" dirty="0" err="1"/>
              <a:t>venit</a:t>
            </a:r>
            <a:r>
              <a:rPr lang="nl-NL" altLang="nl-NL" dirty="0"/>
              <a:t> in </a:t>
            </a:r>
            <a:r>
              <a:rPr lang="nl-NL" altLang="nl-NL" dirty="0" err="1"/>
              <a:t>mentem</a:t>
            </a:r>
            <a:r>
              <a:rPr lang="nl-NL" altLang="nl-NL" dirty="0"/>
              <a:t>, quorum </a:t>
            </a:r>
            <a:r>
              <a:rPr lang="nl-NL" altLang="nl-NL" dirty="0" err="1"/>
              <a:t>consederis</a:t>
            </a:r>
            <a:r>
              <a:rPr lang="nl-NL" altLang="nl-NL" dirty="0"/>
              <a:t> </a:t>
            </a:r>
            <a:r>
              <a:rPr lang="nl-NL" altLang="nl-NL" dirty="0" err="1"/>
              <a:t>arvis</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3" name="Rechthoek 12" descr="Zie opdracht in het leerlingenboek." title="Zie opdracht in het leerlingenboek."/>
          <p:cNvSpPr/>
          <p:nvPr/>
        </p:nvSpPr>
        <p:spPr>
          <a:xfrm>
            <a:off x="10920336" y="48331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4177584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726D8E8-2644-A14C-9AF6-60A3A968F23C}"/>
              </a:ext>
            </a:extLst>
          </p:cNvPr>
          <p:cNvSpPr>
            <a:spLocks noGrp="1"/>
          </p:cNvSpPr>
          <p:nvPr>
            <p:ph type="title"/>
          </p:nvPr>
        </p:nvSpPr>
        <p:spPr/>
        <p:txBody>
          <a:bodyPr/>
          <a:lstStyle/>
          <a:p>
            <a:r>
              <a:rPr lang="nl-NL" dirty="0" smtClean="0"/>
              <a:t>c. 	Anna raadt Dido aan toe te geven aan haar gevoelens, </a:t>
            </a:r>
            <a:br>
              <a:rPr lang="nl-NL" dirty="0" smtClean="0"/>
            </a:br>
            <a:r>
              <a:rPr lang="nl-NL" dirty="0" smtClean="0"/>
              <a:t>40-44</a:t>
            </a:r>
            <a:endParaRPr lang="nl-NL" dirty="0"/>
          </a:p>
        </p:txBody>
      </p:sp>
      <p:sp>
        <p:nvSpPr>
          <p:cNvPr id="3" name="Tijdelijke aanduiding voor inhoud 2">
            <a:extLst>
              <a:ext uri="{FF2B5EF4-FFF2-40B4-BE49-F238E27FC236}">
                <a16:creationId xmlns="" xmlns:a16="http://schemas.microsoft.com/office/drawing/2014/main" id="{C1434424-6586-FF4B-ABEF-0B7930203F4C}"/>
              </a:ext>
            </a:extLst>
          </p:cNvPr>
          <p:cNvSpPr>
            <a:spLocks noGrp="1"/>
          </p:cNvSpPr>
          <p:nvPr>
            <p:ph idx="1"/>
          </p:nvPr>
        </p:nvSpPr>
        <p:spPr/>
        <p:txBody>
          <a:bodyPr/>
          <a:lstStyle/>
          <a:p>
            <a:r>
              <a:rPr lang="nl-NL" altLang="nl-NL" dirty="0"/>
              <a:t>40	</a:t>
            </a:r>
            <a:r>
              <a:rPr lang="nl-NL" altLang="nl-NL" dirty="0" err="1"/>
              <a:t>Hinc</a:t>
            </a:r>
            <a:r>
              <a:rPr lang="nl-NL" altLang="nl-NL" dirty="0"/>
              <a:t> </a:t>
            </a:r>
            <a:r>
              <a:rPr lang="nl-NL" altLang="nl-NL" dirty="0" err="1"/>
              <a:t>Gaetulae</a:t>
            </a:r>
            <a:r>
              <a:rPr lang="nl-NL" altLang="nl-NL" dirty="0"/>
              <a:t> </a:t>
            </a:r>
            <a:r>
              <a:rPr lang="nl-NL" altLang="nl-NL" dirty="0" err="1"/>
              <a:t>urbes</a:t>
            </a:r>
            <a:r>
              <a:rPr lang="nl-NL" altLang="nl-NL" dirty="0"/>
              <a:t>, genus </a:t>
            </a:r>
            <a:r>
              <a:rPr lang="nl-NL" altLang="nl-NL" dirty="0" err="1"/>
              <a:t>insuperabile</a:t>
            </a:r>
            <a:r>
              <a:rPr lang="nl-NL" altLang="nl-NL" dirty="0"/>
              <a:t> bello, </a:t>
            </a:r>
          </a:p>
          <a:p>
            <a:r>
              <a:rPr lang="nl-NL" altLang="nl-NL" dirty="0"/>
              <a:t>	et </a:t>
            </a:r>
            <a:r>
              <a:rPr lang="nl-NL" altLang="nl-NL" dirty="0" err="1"/>
              <a:t>Numidae</a:t>
            </a:r>
            <a:r>
              <a:rPr lang="nl-NL" altLang="nl-NL" dirty="0"/>
              <a:t> </a:t>
            </a:r>
            <a:r>
              <a:rPr lang="nl-NL" altLang="nl-NL" dirty="0" err="1"/>
              <a:t>infreni</a:t>
            </a:r>
            <a:r>
              <a:rPr lang="nl-NL" altLang="nl-NL" dirty="0"/>
              <a:t> </a:t>
            </a:r>
            <a:r>
              <a:rPr lang="nl-NL" altLang="nl-NL" dirty="0" err="1"/>
              <a:t>cingunt</a:t>
            </a:r>
            <a:r>
              <a:rPr lang="nl-NL" altLang="nl-NL" dirty="0"/>
              <a:t> et </a:t>
            </a:r>
            <a:r>
              <a:rPr lang="nl-NL" altLang="nl-NL" dirty="0" err="1"/>
              <a:t>inhospita</a:t>
            </a:r>
            <a:r>
              <a:rPr lang="nl-NL" altLang="nl-NL" dirty="0"/>
              <a:t> </a:t>
            </a:r>
            <a:r>
              <a:rPr lang="nl-NL" altLang="nl-NL" dirty="0" err="1"/>
              <a:t>Syrtis</a:t>
            </a:r>
            <a:r>
              <a:rPr lang="nl-NL" altLang="nl-NL" dirty="0"/>
              <a:t>; </a:t>
            </a:r>
          </a:p>
          <a:p>
            <a:r>
              <a:rPr lang="nl-NL" altLang="nl-NL" dirty="0"/>
              <a:t>	</a:t>
            </a:r>
            <a:r>
              <a:rPr lang="nl-NL" altLang="nl-NL" dirty="0" err="1"/>
              <a:t>hinc</a:t>
            </a:r>
            <a:r>
              <a:rPr lang="nl-NL" altLang="nl-NL" dirty="0"/>
              <a:t> </a:t>
            </a:r>
            <a:r>
              <a:rPr lang="nl-NL" altLang="nl-NL" dirty="0" err="1"/>
              <a:t>deserta</a:t>
            </a:r>
            <a:r>
              <a:rPr lang="nl-NL" altLang="nl-NL" dirty="0"/>
              <a:t> </a:t>
            </a:r>
            <a:r>
              <a:rPr lang="nl-NL" altLang="nl-NL" dirty="0" err="1"/>
              <a:t>siti</a:t>
            </a:r>
            <a:r>
              <a:rPr lang="nl-NL" altLang="nl-NL" dirty="0"/>
              <a:t> regio </a:t>
            </a:r>
            <a:r>
              <a:rPr lang="nl-NL" altLang="nl-NL" dirty="0" err="1"/>
              <a:t>lateque</a:t>
            </a:r>
            <a:r>
              <a:rPr lang="nl-NL" altLang="nl-NL" dirty="0"/>
              <a:t> </a:t>
            </a:r>
            <a:r>
              <a:rPr lang="nl-NL" altLang="nl-NL" dirty="0" err="1"/>
              <a:t>furentes</a:t>
            </a:r>
            <a:r>
              <a:rPr lang="nl-NL" altLang="nl-NL" dirty="0"/>
              <a:t> </a:t>
            </a:r>
          </a:p>
          <a:p>
            <a:r>
              <a:rPr lang="nl-NL" altLang="nl-NL" dirty="0"/>
              <a:t>	</a:t>
            </a:r>
            <a:r>
              <a:rPr lang="nl-NL" altLang="nl-NL" dirty="0" err="1"/>
              <a:t>Barcaei</a:t>
            </a:r>
            <a:r>
              <a:rPr lang="nl-NL" altLang="nl-NL" dirty="0"/>
              <a:t>. </a:t>
            </a:r>
            <a:r>
              <a:rPr lang="nl-NL" altLang="nl-NL" dirty="0" err="1"/>
              <a:t>Quid</a:t>
            </a:r>
            <a:r>
              <a:rPr lang="nl-NL" altLang="nl-NL" dirty="0"/>
              <a:t> </a:t>
            </a:r>
            <a:r>
              <a:rPr lang="nl-NL" altLang="nl-NL" dirty="0" err="1"/>
              <a:t>bella</a:t>
            </a:r>
            <a:r>
              <a:rPr lang="nl-NL" altLang="nl-NL" dirty="0"/>
              <a:t> </a:t>
            </a:r>
            <a:r>
              <a:rPr lang="nl-NL" altLang="nl-NL" dirty="0" err="1"/>
              <a:t>Tyro</a:t>
            </a:r>
            <a:r>
              <a:rPr lang="nl-NL" altLang="nl-NL" dirty="0"/>
              <a:t> </a:t>
            </a:r>
            <a:r>
              <a:rPr lang="nl-NL" altLang="nl-NL" dirty="0" err="1"/>
              <a:t>surgentia</a:t>
            </a:r>
            <a:r>
              <a:rPr lang="nl-NL" altLang="nl-NL" dirty="0"/>
              <a:t> </a:t>
            </a:r>
            <a:r>
              <a:rPr lang="nl-NL" altLang="nl-NL" dirty="0" err="1"/>
              <a:t>dicam</a:t>
            </a:r>
            <a:r>
              <a:rPr lang="nl-NL" altLang="nl-NL" dirty="0"/>
              <a:t> </a:t>
            </a:r>
          </a:p>
          <a:p>
            <a:r>
              <a:rPr lang="nl-NL" altLang="nl-NL" dirty="0"/>
              <a:t>	</a:t>
            </a:r>
            <a:r>
              <a:rPr lang="nl-NL" altLang="nl-NL" dirty="0" err="1"/>
              <a:t>germanique</a:t>
            </a:r>
            <a:r>
              <a:rPr lang="nl-NL" altLang="nl-NL" dirty="0"/>
              <a:t> </a:t>
            </a:r>
            <a:r>
              <a:rPr lang="nl-NL" altLang="nl-NL" dirty="0" err="1"/>
              <a:t>minas</a:t>
            </a:r>
            <a:r>
              <a:rPr lang="nl-NL" altLang="nl-NL" dirty="0"/>
              <a:t>?’</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999300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d.	‘Een verbintenis met Aeneas is erg gunstig’ (IV, 45-53)</a:t>
            </a:r>
            <a:br>
              <a:rPr lang="nl-NL" smtClean="0"/>
            </a:br>
            <a:endParaRPr lang="nl-NL" dirty="0"/>
          </a:p>
        </p:txBody>
      </p:sp>
      <p:sp>
        <p:nvSpPr>
          <p:cNvPr id="8" name="Tijdelijke aanduiding voor inhoud 7"/>
          <p:cNvSpPr>
            <a:spLocks noGrp="1"/>
          </p:cNvSpPr>
          <p:nvPr>
            <p:ph idx="1"/>
          </p:nvPr>
        </p:nvSpPr>
        <p:spPr>
          <a:xfrm>
            <a:off x="1055440" y="1988124"/>
            <a:ext cx="9864896" cy="4351338"/>
          </a:xfrm>
        </p:spPr>
        <p:txBody>
          <a:bodyPr/>
          <a:lstStyle/>
          <a:p>
            <a:r>
              <a:rPr lang="nl-NL" altLang="nl-NL" dirty="0" smtClean="0"/>
              <a:t>45	‘Dis </a:t>
            </a:r>
            <a:r>
              <a:rPr lang="nl-NL" altLang="nl-NL" dirty="0" err="1" smtClean="0"/>
              <a:t>equidem</a:t>
            </a:r>
            <a:r>
              <a:rPr lang="nl-NL" altLang="nl-NL" dirty="0" smtClean="0"/>
              <a:t> </a:t>
            </a:r>
            <a:r>
              <a:rPr lang="nl-NL" altLang="nl-NL" dirty="0" err="1" smtClean="0"/>
              <a:t>auspicibus</a:t>
            </a:r>
            <a:r>
              <a:rPr lang="nl-NL" altLang="nl-NL" dirty="0" smtClean="0"/>
              <a:t> </a:t>
            </a:r>
            <a:r>
              <a:rPr lang="nl-NL" altLang="nl-NL" dirty="0" err="1" smtClean="0"/>
              <a:t>reor</a:t>
            </a:r>
            <a:r>
              <a:rPr lang="nl-NL" altLang="nl-NL" dirty="0" smtClean="0"/>
              <a:t> et </a:t>
            </a:r>
            <a:r>
              <a:rPr lang="nl-NL" altLang="nl-NL" dirty="0" err="1" smtClean="0"/>
              <a:t>Iunone</a:t>
            </a:r>
            <a:r>
              <a:rPr lang="nl-NL" altLang="nl-NL" dirty="0" smtClean="0"/>
              <a:t> secunda 	</a:t>
            </a:r>
            <a:r>
              <a:rPr lang="nl-NL" altLang="nl-NL" dirty="0" smtClean="0">
                <a:hlinkClick r:id="rId5" action="ppaction://hlinksldjump"/>
              </a:rPr>
              <a:t>Regel 45-49</a:t>
            </a:r>
            <a:endParaRPr lang="nl-NL" altLang="nl-NL" dirty="0" smtClean="0"/>
          </a:p>
          <a:p>
            <a:r>
              <a:rPr lang="nl-NL" altLang="nl-NL" dirty="0" smtClean="0"/>
              <a:t>	</a:t>
            </a:r>
            <a:r>
              <a:rPr lang="nl-NL" altLang="nl-NL" dirty="0" err="1" smtClean="0"/>
              <a:t>hunc</a:t>
            </a:r>
            <a:r>
              <a:rPr lang="nl-NL" altLang="nl-NL" dirty="0" smtClean="0"/>
              <a:t> </a:t>
            </a:r>
            <a:r>
              <a:rPr lang="nl-NL" altLang="nl-NL" dirty="0" err="1" smtClean="0"/>
              <a:t>cursum</a:t>
            </a:r>
            <a:r>
              <a:rPr lang="nl-NL" altLang="nl-NL" dirty="0" smtClean="0"/>
              <a:t> </a:t>
            </a:r>
            <a:r>
              <a:rPr lang="nl-NL" altLang="nl-NL" dirty="0" err="1" smtClean="0"/>
              <a:t>Iliacas</a:t>
            </a:r>
            <a:r>
              <a:rPr lang="nl-NL" altLang="nl-NL" dirty="0" smtClean="0"/>
              <a:t> </a:t>
            </a:r>
            <a:r>
              <a:rPr lang="nl-NL" altLang="nl-NL" dirty="0" err="1" smtClean="0"/>
              <a:t>vento</a:t>
            </a:r>
            <a:r>
              <a:rPr lang="nl-NL" altLang="nl-NL" dirty="0" smtClean="0"/>
              <a:t> </a:t>
            </a:r>
            <a:r>
              <a:rPr lang="nl-NL" altLang="nl-NL" dirty="0" err="1" smtClean="0"/>
              <a:t>tenuisse</a:t>
            </a:r>
            <a:r>
              <a:rPr lang="nl-NL" altLang="nl-NL" dirty="0" smtClean="0"/>
              <a:t> </a:t>
            </a:r>
            <a:r>
              <a:rPr lang="nl-NL" altLang="nl-NL" dirty="0" err="1" smtClean="0"/>
              <a:t>carinas</a:t>
            </a:r>
            <a:r>
              <a:rPr lang="nl-NL" altLang="nl-NL" dirty="0" smtClean="0"/>
              <a:t>. </a:t>
            </a:r>
          </a:p>
          <a:p>
            <a:r>
              <a:rPr lang="nl-NL" altLang="nl-NL" dirty="0" smtClean="0"/>
              <a:t>	</a:t>
            </a:r>
            <a:r>
              <a:rPr lang="nl-NL" altLang="nl-NL" dirty="0" err="1" smtClean="0"/>
              <a:t>Quam</a:t>
            </a:r>
            <a:r>
              <a:rPr lang="nl-NL" altLang="nl-NL" dirty="0" smtClean="0"/>
              <a:t> tu </a:t>
            </a:r>
            <a:r>
              <a:rPr lang="nl-NL" altLang="nl-NL" dirty="0" err="1" smtClean="0"/>
              <a:t>urbem</a:t>
            </a:r>
            <a:r>
              <a:rPr lang="nl-NL" altLang="nl-NL" dirty="0" smtClean="0"/>
              <a:t>, </a:t>
            </a:r>
            <a:r>
              <a:rPr lang="nl-NL" altLang="nl-NL" dirty="0" err="1" smtClean="0"/>
              <a:t>soror</a:t>
            </a:r>
            <a:r>
              <a:rPr lang="nl-NL" altLang="nl-NL" dirty="0" smtClean="0"/>
              <a:t>, </a:t>
            </a:r>
            <a:r>
              <a:rPr lang="nl-NL" altLang="nl-NL" dirty="0" err="1" smtClean="0"/>
              <a:t>hanc</a:t>
            </a:r>
            <a:r>
              <a:rPr lang="nl-NL" altLang="nl-NL" dirty="0" smtClean="0"/>
              <a:t> </a:t>
            </a:r>
            <a:r>
              <a:rPr lang="nl-NL" altLang="nl-NL" dirty="0" err="1" smtClean="0"/>
              <a:t>cernes</a:t>
            </a:r>
            <a:r>
              <a:rPr lang="nl-NL" altLang="nl-NL" dirty="0" smtClean="0"/>
              <a:t>, </a:t>
            </a:r>
            <a:r>
              <a:rPr lang="nl-NL" altLang="nl-NL" dirty="0" err="1" smtClean="0"/>
              <a:t>quae</a:t>
            </a:r>
            <a:r>
              <a:rPr lang="nl-NL" altLang="nl-NL" dirty="0" smtClean="0"/>
              <a:t> </a:t>
            </a:r>
            <a:r>
              <a:rPr lang="nl-NL" altLang="nl-NL" dirty="0" err="1" smtClean="0"/>
              <a:t>surgere</a:t>
            </a:r>
            <a:r>
              <a:rPr lang="nl-NL" altLang="nl-NL" dirty="0" smtClean="0"/>
              <a:t> </a:t>
            </a:r>
            <a:r>
              <a:rPr lang="nl-NL" altLang="nl-NL" dirty="0" err="1" smtClean="0"/>
              <a:t>regna</a:t>
            </a:r>
            <a:r>
              <a:rPr lang="nl-NL" altLang="nl-NL" dirty="0" smtClean="0"/>
              <a:t> </a:t>
            </a:r>
          </a:p>
          <a:p>
            <a:r>
              <a:rPr lang="nl-NL" altLang="nl-NL" dirty="0" smtClean="0"/>
              <a:t>	</a:t>
            </a:r>
            <a:r>
              <a:rPr lang="nl-NL" altLang="nl-NL" dirty="0" err="1" smtClean="0"/>
              <a:t>coniugio</a:t>
            </a:r>
            <a:r>
              <a:rPr lang="nl-NL" altLang="nl-NL" dirty="0" smtClean="0"/>
              <a:t> </a:t>
            </a:r>
            <a:r>
              <a:rPr lang="nl-NL" altLang="nl-NL" dirty="0" err="1" smtClean="0"/>
              <a:t>tali</a:t>
            </a:r>
            <a:r>
              <a:rPr lang="nl-NL" altLang="nl-NL" dirty="0" smtClean="0"/>
              <a:t>! </a:t>
            </a:r>
            <a:r>
              <a:rPr lang="nl-NL" altLang="nl-NL" dirty="0" err="1" smtClean="0"/>
              <a:t>Teucrum</a:t>
            </a:r>
            <a:r>
              <a:rPr lang="nl-NL" altLang="nl-NL" dirty="0" smtClean="0"/>
              <a:t> </a:t>
            </a:r>
            <a:r>
              <a:rPr lang="nl-NL" altLang="nl-NL" dirty="0" err="1" smtClean="0"/>
              <a:t>comitantibus</a:t>
            </a:r>
            <a:r>
              <a:rPr lang="nl-NL" altLang="nl-NL" dirty="0" smtClean="0"/>
              <a:t> </a:t>
            </a:r>
            <a:r>
              <a:rPr lang="nl-NL" altLang="nl-NL" dirty="0" err="1" smtClean="0"/>
              <a:t>armis</a:t>
            </a:r>
            <a:r>
              <a:rPr lang="nl-NL" altLang="nl-NL" dirty="0" smtClean="0"/>
              <a:t>, </a:t>
            </a:r>
          </a:p>
          <a:p>
            <a:r>
              <a:rPr lang="nl-NL" altLang="nl-NL" dirty="0" smtClean="0"/>
              <a:t>	</a:t>
            </a:r>
            <a:r>
              <a:rPr lang="nl-NL" altLang="nl-NL" dirty="0" err="1" smtClean="0"/>
              <a:t>Punica</a:t>
            </a:r>
            <a:r>
              <a:rPr lang="nl-NL" altLang="nl-NL" dirty="0" smtClean="0"/>
              <a:t> se </a:t>
            </a:r>
            <a:r>
              <a:rPr lang="nl-NL" altLang="nl-NL" dirty="0" err="1" smtClean="0"/>
              <a:t>quantis</a:t>
            </a:r>
            <a:r>
              <a:rPr lang="nl-NL" altLang="nl-NL" dirty="0" smtClean="0"/>
              <a:t> </a:t>
            </a:r>
            <a:r>
              <a:rPr lang="nl-NL" altLang="nl-NL" dirty="0" err="1" smtClean="0"/>
              <a:t>attollet</a:t>
            </a:r>
            <a:r>
              <a:rPr lang="nl-NL" altLang="nl-NL" dirty="0" smtClean="0"/>
              <a:t> gloria rebus! </a:t>
            </a:r>
          </a:p>
          <a:p>
            <a:r>
              <a:rPr lang="nl-NL" altLang="nl-NL" dirty="0" smtClean="0"/>
              <a:t>50	Tu </a:t>
            </a:r>
            <a:r>
              <a:rPr lang="nl-NL" altLang="nl-NL" dirty="0" err="1" smtClean="0"/>
              <a:t>modo</a:t>
            </a:r>
            <a:r>
              <a:rPr lang="nl-NL" altLang="nl-NL" dirty="0" smtClean="0"/>
              <a:t> </a:t>
            </a:r>
            <a:r>
              <a:rPr lang="nl-NL" altLang="nl-NL" dirty="0" err="1" smtClean="0"/>
              <a:t>posce</a:t>
            </a:r>
            <a:r>
              <a:rPr lang="nl-NL" altLang="nl-NL" dirty="0" smtClean="0"/>
              <a:t> deos </a:t>
            </a:r>
            <a:r>
              <a:rPr lang="nl-NL" altLang="nl-NL" dirty="0" err="1" smtClean="0"/>
              <a:t>veniam</a:t>
            </a:r>
            <a:r>
              <a:rPr lang="nl-NL" altLang="nl-NL" dirty="0" smtClean="0"/>
              <a:t>, </a:t>
            </a:r>
            <a:r>
              <a:rPr lang="nl-NL" altLang="nl-NL" dirty="0" err="1" smtClean="0"/>
              <a:t>sacrisque</a:t>
            </a:r>
            <a:r>
              <a:rPr lang="nl-NL" altLang="nl-NL" dirty="0" smtClean="0"/>
              <a:t> </a:t>
            </a:r>
            <a:r>
              <a:rPr lang="nl-NL" altLang="nl-NL" dirty="0" err="1" smtClean="0"/>
              <a:t>litatis</a:t>
            </a:r>
            <a:r>
              <a:rPr lang="nl-NL" altLang="nl-NL" dirty="0" smtClean="0"/>
              <a:t> 	</a:t>
            </a:r>
            <a:r>
              <a:rPr lang="nl-NL" altLang="nl-NL" dirty="0" smtClean="0">
                <a:hlinkClick r:id="rId6" action="ppaction://hlinksldjump"/>
              </a:rPr>
              <a:t>Regel 50-53</a:t>
            </a:r>
            <a:endParaRPr lang="nl-NL" altLang="nl-NL" dirty="0" smtClean="0"/>
          </a:p>
          <a:p>
            <a:r>
              <a:rPr lang="nl-NL" altLang="nl-NL" dirty="0" smtClean="0"/>
              <a:t>	</a:t>
            </a:r>
            <a:r>
              <a:rPr lang="nl-NL" altLang="nl-NL" dirty="0" err="1" smtClean="0"/>
              <a:t>indulge</a:t>
            </a:r>
            <a:r>
              <a:rPr lang="nl-NL" altLang="nl-NL" dirty="0" smtClean="0"/>
              <a:t> </a:t>
            </a:r>
            <a:r>
              <a:rPr lang="nl-NL" altLang="nl-NL" dirty="0" err="1" smtClean="0"/>
              <a:t>hospitio</a:t>
            </a:r>
            <a:r>
              <a:rPr lang="nl-NL" altLang="nl-NL" dirty="0" smtClean="0"/>
              <a:t> </a:t>
            </a:r>
            <a:r>
              <a:rPr lang="nl-NL" altLang="nl-NL" dirty="0" err="1" smtClean="0"/>
              <a:t>causasque</a:t>
            </a:r>
            <a:r>
              <a:rPr lang="nl-NL" altLang="nl-NL" dirty="0" smtClean="0"/>
              <a:t> </a:t>
            </a:r>
            <a:r>
              <a:rPr lang="nl-NL" altLang="nl-NL" dirty="0" err="1" smtClean="0"/>
              <a:t>innecte</a:t>
            </a:r>
            <a:r>
              <a:rPr lang="nl-NL" altLang="nl-NL" dirty="0" smtClean="0"/>
              <a:t> </a:t>
            </a:r>
            <a:r>
              <a:rPr lang="nl-NL" altLang="nl-NL" dirty="0" err="1" smtClean="0"/>
              <a:t>morandi</a:t>
            </a:r>
            <a:r>
              <a:rPr lang="nl-NL" altLang="nl-NL" dirty="0" smtClean="0"/>
              <a:t>, </a:t>
            </a:r>
          </a:p>
          <a:p>
            <a:r>
              <a:rPr lang="nl-NL" altLang="nl-NL" dirty="0" smtClean="0"/>
              <a:t>	</a:t>
            </a:r>
            <a:r>
              <a:rPr lang="nl-NL" altLang="nl-NL" dirty="0" err="1" smtClean="0"/>
              <a:t>dum</a:t>
            </a:r>
            <a:r>
              <a:rPr lang="nl-NL" altLang="nl-NL" dirty="0" smtClean="0"/>
              <a:t> </a:t>
            </a:r>
            <a:r>
              <a:rPr lang="nl-NL" altLang="nl-NL" dirty="0" err="1" smtClean="0"/>
              <a:t>pelago</a:t>
            </a:r>
            <a:r>
              <a:rPr lang="nl-NL" altLang="nl-NL" dirty="0" smtClean="0"/>
              <a:t> </a:t>
            </a:r>
            <a:r>
              <a:rPr lang="nl-NL" altLang="nl-NL" dirty="0" err="1" smtClean="0"/>
              <a:t>desaevit</a:t>
            </a:r>
            <a:r>
              <a:rPr lang="nl-NL" altLang="nl-NL" dirty="0" smtClean="0"/>
              <a:t> </a:t>
            </a:r>
            <a:r>
              <a:rPr lang="nl-NL" altLang="nl-NL" dirty="0" err="1" smtClean="0"/>
              <a:t>hiems</a:t>
            </a:r>
            <a:r>
              <a:rPr lang="nl-NL" altLang="nl-NL" dirty="0" smtClean="0"/>
              <a:t> et aquosus Orion, </a:t>
            </a:r>
          </a:p>
          <a:p>
            <a:r>
              <a:rPr lang="nl-NL" altLang="nl-NL" dirty="0" smtClean="0"/>
              <a:t>	</a:t>
            </a:r>
            <a:r>
              <a:rPr lang="nl-NL" altLang="nl-NL" dirty="0" err="1" smtClean="0"/>
              <a:t>quassataeque</a:t>
            </a:r>
            <a:r>
              <a:rPr lang="nl-NL" altLang="nl-NL" dirty="0" smtClean="0"/>
              <a:t> </a:t>
            </a:r>
            <a:r>
              <a:rPr lang="nl-NL" altLang="nl-NL" dirty="0" err="1" smtClean="0"/>
              <a:t>rates</a:t>
            </a:r>
            <a:r>
              <a:rPr lang="nl-NL" altLang="nl-NL" dirty="0" smtClean="0"/>
              <a:t>, </a:t>
            </a:r>
            <a:r>
              <a:rPr lang="nl-NL" altLang="nl-NL" dirty="0" err="1" smtClean="0"/>
              <a:t>dum</a:t>
            </a:r>
            <a:r>
              <a:rPr lang="nl-NL" altLang="nl-NL" dirty="0" smtClean="0"/>
              <a:t> non </a:t>
            </a:r>
            <a:r>
              <a:rPr lang="nl-NL" altLang="nl-NL" dirty="0" err="1" smtClean="0"/>
              <a:t>tractabile</a:t>
            </a:r>
            <a:r>
              <a:rPr lang="nl-NL" altLang="nl-NL" dirty="0" smtClean="0"/>
              <a:t> </a:t>
            </a:r>
            <a:r>
              <a:rPr lang="nl-NL" altLang="nl-NL" dirty="0" err="1" smtClean="0"/>
              <a:t>caelum</a:t>
            </a:r>
            <a:r>
              <a:rPr lang="nl-NL" altLang="nl-NL" dirty="0" smtClean="0"/>
              <a:t>.’</a:t>
            </a:r>
          </a:p>
          <a:p>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82467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648F4D7-4662-4934-9CB1-262F978B5B08}"/>
              </a:ext>
            </a:extLst>
          </p:cNvPr>
          <p:cNvSpPr>
            <a:spLocks noGrp="1"/>
          </p:cNvSpPr>
          <p:nvPr>
            <p:ph type="title"/>
          </p:nvPr>
        </p:nvSpPr>
        <p:spPr/>
        <p:txBody>
          <a:bodyPr/>
          <a:lstStyle/>
          <a:p>
            <a:r>
              <a:rPr lang="nl-NL" dirty="0" smtClean="0"/>
              <a:t>d. 	‘Een verbintenis met Aeneas is erg gunstig’, 45-49</a:t>
            </a:r>
            <a:endParaRPr lang="nl-NL" dirty="0"/>
          </a:p>
        </p:txBody>
      </p:sp>
      <p:sp>
        <p:nvSpPr>
          <p:cNvPr id="3" name="Tijdelijke aanduiding voor inhoud 2">
            <a:extLst>
              <a:ext uri="{FF2B5EF4-FFF2-40B4-BE49-F238E27FC236}">
                <a16:creationId xmlns="" xmlns:a16="http://schemas.microsoft.com/office/drawing/2014/main" id="{70B4D4FE-B5DF-4ED4-B6D3-C3515EB642CE}"/>
              </a:ext>
            </a:extLst>
          </p:cNvPr>
          <p:cNvSpPr>
            <a:spLocks noGrp="1"/>
          </p:cNvSpPr>
          <p:nvPr>
            <p:ph idx="1"/>
          </p:nvPr>
        </p:nvSpPr>
        <p:spPr/>
        <p:txBody>
          <a:bodyPr/>
          <a:lstStyle/>
          <a:p>
            <a:pPr lvl="0"/>
            <a:r>
              <a:rPr lang="nl-NL" altLang="nl-NL" dirty="0"/>
              <a:t>45	‘Dis </a:t>
            </a:r>
            <a:r>
              <a:rPr lang="nl-NL" altLang="nl-NL" dirty="0" err="1"/>
              <a:t>equidem</a:t>
            </a:r>
            <a:r>
              <a:rPr lang="nl-NL" altLang="nl-NL" dirty="0"/>
              <a:t> </a:t>
            </a:r>
            <a:r>
              <a:rPr lang="nl-NL" altLang="nl-NL" dirty="0" err="1"/>
              <a:t>auspicibus</a:t>
            </a:r>
            <a:r>
              <a:rPr lang="nl-NL" altLang="nl-NL" dirty="0"/>
              <a:t> </a:t>
            </a:r>
            <a:r>
              <a:rPr lang="nl-NL" altLang="nl-NL" dirty="0" err="1"/>
              <a:t>reor</a:t>
            </a:r>
            <a:r>
              <a:rPr lang="nl-NL" altLang="nl-NL" dirty="0"/>
              <a:t> et </a:t>
            </a:r>
            <a:r>
              <a:rPr lang="nl-NL" altLang="nl-NL" dirty="0" err="1"/>
              <a:t>Iunone</a:t>
            </a:r>
            <a:r>
              <a:rPr lang="nl-NL" altLang="nl-NL" dirty="0"/>
              <a:t> secunda </a:t>
            </a:r>
          </a:p>
          <a:p>
            <a:pPr lvl="0"/>
            <a:r>
              <a:rPr lang="nl-NL" altLang="nl-NL" dirty="0"/>
              <a:t>	</a:t>
            </a:r>
            <a:r>
              <a:rPr lang="nl-NL" altLang="nl-NL" dirty="0" err="1"/>
              <a:t>hunc</a:t>
            </a:r>
            <a:r>
              <a:rPr lang="nl-NL" altLang="nl-NL" dirty="0"/>
              <a:t> </a:t>
            </a:r>
            <a:r>
              <a:rPr lang="nl-NL" altLang="nl-NL" dirty="0" err="1"/>
              <a:t>cursum</a:t>
            </a:r>
            <a:r>
              <a:rPr lang="nl-NL" altLang="nl-NL" dirty="0"/>
              <a:t> </a:t>
            </a:r>
            <a:r>
              <a:rPr lang="nl-NL" altLang="nl-NL" dirty="0" err="1"/>
              <a:t>Iliacas</a:t>
            </a:r>
            <a:r>
              <a:rPr lang="nl-NL" altLang="nl-NL" dirty="0"/>
              <a:t> </a:t>
            </a:r>
            <a:r>
              <a:rPr lang="nl-NL" altLang="nl-NL" dirty="0" err="1"/>
              <a:t>vento</a:t>
            </a:r>
            <a:r>
              <a:rPr lang="nl-NL" altLang="nl-NL" dirty="0"/>
              <a:t> </a:t>
            </a:r>
            <a:r>
              <a:rPr lang="nl-NL" altLang="nl-NL" dirty="0" err="1"/>
              <a:t>tenuisse</a:t>
            </a:r>
            <a:r>
              <a:rPr lang="nl-NL" altLang="nl-NL" dirty="0"/>
              <a:t> </a:t>
            </a:r>
            <a:r>
              <a:rPr lang="nl-NL" altLang="nl-NL" dirty="0" err="1"/>
              <a:t>carinas</a:t>
            </a:r>
            <a:r>
              <a:rPr lang="nl-NL" altLang="nl-NL" dirty="0"/>
              <a:t>. </a:t>
            </a:r>
          </a:p>
          <a:p>
            <a:pPr lvl="0"/>
            <a:r>
              <a:rPr lang="nl-NL" altLang="nl-NL" dirty="0"/>
              <a:t>	</a:t>
            </a:r>
            <a:r>
              <a:rPr lang="nl-NL" altLang="nl-NL" dirty="0" err="1"/>
              <a:t>Quam</a:t>
            </a:r>
            <a:r>
              <a:rPr lang="nl-NL" altLang="nl-NL" dirty="0"/>
              <a:t> tu </a:t>
            </a:r>
            <a:r>
              <a:rPr lang="nl-NL" altLang="nl-NL" dirty="0" err="1"/>
              <a:t>urbem</a:t>
            </a:r>
            <a:r>
              <a:rPr lang="nl-NL" altLang="nl-NL" dirty="0"/>
              <a:t>, </a:t>
            </a:r>
            <a:r>
              <a:rPr lang="nl-NL" altLang="nl-NL" dirty="0" err="1"/>
              <a:t>soror</a:t>
            </a:r>
            <a:r>
              <a:rPr lang="nl-NL" altLang="nl-NL" dirty="0"/>
              <a:t>, </a:t>
            </a:r>
            <a:r>
              <a:rPr lang="nl-NL" altLang="nl-NL" dirty="0" err="1"/>
              <a:t>hanc</a:t>
            </a:r>
            <a:r>
              <a:rPr lang="nl-NL" altLang="nl-NL" dirty="0"/>
              <a:t> </a:t>
            </a:r>
            <a:r>
              <a:rPr lang="nl-NL" altLang="nl-NL" dirty="0" err="1"/>
              <a:t>cernes</a:t>
            </a:r>
            <a:r>
              <a:rPr lang="nl-NL" altLang="nl-NL" dirty="0"/>
              <a:t>, </a:t>
            </a:r>
            <a:r>
              <a:rPr lang="nl-NL" altLang="nl-NL" dirty="0" err="1"/>
              <a:t>quae</a:t>
            </a:r>
            <a:r>
              <a:rPr lang="nl-NL" altLang="nl-NL" dirty="0"/>
              <a:t> </a:t>
            </a:r>
            <a:r>
              <a:rPr lang="nl-NL" altLang="nl-NL" dirty="0" err="1"/>
              <a:t>surgere</a:t>
            </a:r>
            <a:r>
              <a:rPr lang="nl-NL" altLang="nl-NL" dirty="0"/>
              <a:t> </a:t>
            </a:r>
            <a:r>
              <a:rPr lang="nl-NL" altLang="nl-NL" dirty="0" err="1"/>
              <a:t>regna</a:t>
            </a:r>
            <a:r>
              <a:rPr lang="nl-NL" altLang="nl-NL" dirty="0"/>
              <a:t> </a:t>
            </a:r>
          </a:p>
          <a:p>
            <a:pPr lvl="0"/>
            <a:r>
              <a:rPr lang="nl-NL" altLang="nl-NL" dirty="0"/>
              <a:t>	</a:t>
            </a:r>
            <a:r>
              <a:rPr lang="nl-NL" altLang="nl-NL" dirty="0" err="1"/>
              <a:t>coniugio</a:t>
            </a:r>
            <a:r>
              <a:rPr lang="nl-NL" altLang="nl-NL" dirty="0"/>
              <a:t> </a:t>
            </a:r>
            <a:r>
              <a:rPr lang="nl-NL" altLang="nl-NL" dirty="0" err="1"/>
              <a:t>tali</a:t>
            </a:r>
            <a:r>
              <a:rPr lang="nl-NL" altLang="nl-NL" dirty="0"/>
              <a:t>! </a:t>
            </a:r>
            <a:r>
              <a:rPr lang="nl-NL" altLang="nl-NL" dirty="0" err="1"/>
              <a:t>Teucrum</a:t>
            </a:r>
            <a:r>
              <a:rPr lang="nl-NL" altLang="nl-NL" dirty="0"/>
              <a:t> </a:t>
            </a:r>
            <a:r>
              <a:rPr lang="nl-NL" altLang="nl-NL" dirty="0" err="1"/>
              <a:t>comitantibus</a:t>
            </a:r>
            <a:r>
              <a:rPr lang="nl-NL" altLang="nl-NL" dirty="0"/>
              <a:t> </a:t>
            </a:r>
            <a:r>
              <a:rPr lang="nl-NL" altLang="nl-NL" dirty="0" err="1"/>
              <a:t>armis</a:t>
            </a:r>
            <a:r>
              <a:rPr lang="nl-NL" altLang="nl-NL" dirty="0"/>
              <a:t>, </a:t>
            </a:r>
          </a:p>
          <a:p>
            <a:pPr lvl="0"/>
            <a:r>
              <a:rPr lang="nl-NL" altLang="nl-NL" dirty="0"/>
              <a:t>	</a:t>
            </a:r>
            <a:r>
              <a:rPr lang="nl-NL" altLang="nl-NL" dirty="0" err="1"/>
              <a:t>Punica</a:t>
            </a:r>
            <a:r>
              <a:rPr lang="nl-NL" altLang="nl-NL" dirty="0"/>
              <a:t> se </a:t>
            </a:r>
            <a:r>
              <a:rPr lang="nl-NL" altLang="nl-NL" dirty="0" err="1"/>
              <a:t>quantis</a:t>
            </a:r>
            <a:r>
              <a:rPr lang="nl-NL" altLang="nl-NL" dirty="0"/>
              <a:t> </a:t>
            </a:r>
            <a:r>
              <a:rPr lang="nl-NL" altLang="nl-NL" dirty="0" err="1"/>
              <a:t>attollet</a:t>
            </a:r>
            <a:r>
              <a:rPr lang="nl-NL" altLang="nl-NL" dirty="0"/>
              <a:t> gloria rebus!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Tree>
    <p:extLst>
      <p:ext uri="{BB962C8B-B14F-4D97-AF65-F5344CB8AC3E}">
        <p14:creationId xmlns:p14="http://schemas.microsoft.com/office/powerpoint/2010/main" val="1681165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a:hlinkClick r:id="rId3" action="ppaction://hlinksldjump"/>
            <a:hlinkHover r:id="" action="ppaction://noaction" highlightClick="1"/>
          </p:cNvPr>
          <p:cNvSpPr/>
          <p:nvPr/>
        </p:nvSpPr>
        <p:spPr>
          <a:xfrm>
            <a:off x="2214320" y="2096892"/>
            <a:ext cx="7763361"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a.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Dido </a:t>
            </a:r>
            <a:r>
              <a:rPr lang="nl-NL" sz="2100" b="1" dirty="0">
                <a:solidFill>
                  <a:schemeClr val="bg1"/>
                </a:solidFill>
                <a:latin typeface="Calibri" panose="020F0502020204030204" pitchFamily="34" charset="0"/>
                <a:ea typeface="Times New Roman" panose="02020603050405020304" pitchFamily="18" charset="0"/>
                <a:cs typeface="GR Times New Roman"/>
              </a:rPr>
              <a:t>wordt verteerd door een heimelijk vuur (IV, 1-8)</a:t>
            </a:r>
            <a:endParaRPr lang="nl-NL" sz="2100" dirty="0">
              <a:solidFill>
                <a:schemeClr val="bg1"/>
              </a:solidFill>
            </a:endParaRPr>
          </a:p>
        </p:txBody>
      </p:sp>
      <p:sp>
        <p:nvSpPr>
          <p:cNvPr id="3" name="Tekstvak 2"/>
          <p:cNvSpPr txBox="1"/>
          <p:nvPr/>
        </p:nvSpPr>
        <p:spPr>
          <a:xfrm>
            <a:off x="461377" y="620689"/>
            <a:ext cx="11269252" cy="954107"/>
          </a:xfrm>
          <a:prstGeom prst="rect">
            <a:avLst/>
          </a:prstGeom>
          <a:noFill/>
        </p:spPr>
        <p:txBody>
          <a:bodyPr wrap="square" rtlCol="0">
            <a:spAutoFit/>
          </a:bodyPr>
          <a:lstStyle/>
          <a:p>
            <a:pPr algn="ctr"/>
            <a:r>
              <a:rPr lang="nl-NL" sz="2800" b="1" dirty="0"/>
              <a:t>Inhoud HOOFDSTUK 6  AENEAS EN </a:t>
            </a:r>
            <a:r>
              <a:rPr lang="nl-NL" sz="2800" b="1" dirty="0" smtClean="0"/>
              <a:t>DIDO</a:t>
            </a:r>
          </a:p>
          <a:p>
            <a:pPr algn="ctr"/>
            <a:r>
              <a:rPr lang="nl-NL" sz="2800" b="1" dirty="0"/>
              <a:t>1. DIDO IS VERLIEFD (IV, 1-89)</a:t>
            </a:r>
          </a:p>
        </p:txBody>
      </p:sp>
      <p:sp>
        <p:nvSpPr>
          <p:cNvPr id="4" name="Afgeronde rechthoek 3">
            <a:hlinkClick r:id="rId4" action="ppaction://hlinksldjump"/>
            <a:hlinkHover r:id="" action="ppaction://noaction" highlightClick="1"/>
          </p:cNvPr>
          <p:cNvSpPr/>
          <p:nvPr/>
        </p:nvSpPr>
        <p:spPr>
          <a:xfrm>
            <a:off x="2214319" y="2694560"/>
            <a:ext cx="7763362"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b.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Dido </a:t>
            </a:r>
            <a:r>
              <a:rPr lang="nl-NL" sz="2100" b="1" dirty="0">
                <a:solidFill>
                  <a:schemeClr val="bg1"/>
                </a:solidFill>
                <a:latin typeface="Calibri" panose="020F0502020204030204" pitchFamily="34" charset="0"/>
                <a:ea typeface="Times New Roman" panose="02020603050405020304" pitchFamily="18" charset="0"/>
                <a:cs typeface="GR Times New Roman"/>
              </a:rPr>
              <a:t>bekent tegenover Anna dat ze verliefd is (IV, 9-30)</a:t>
            </a:r>
            <a:endParaRPr lang="nl-NL" sz="2100" dirty="0">
              <a:solidFill>
                <a:schemeClr val="bg1"/>
              </a:solidFill>
            </a:endParaRPr>
          </a:p>
        </p:txBody>
      </p:sp>
      <p:sp>
        <p:nvSpPr>
          <p:cNvPr id="5" name="Afgeronde rechthoek 4">
            <a:hlinkClick r:id="rId5" action="ppaction://hlinksldjump"/>
            <a:hlinkHover r:id="" action="ppaction://noaction" highlightClick="1"/>
          </p:cNvPr>
          <p:cNvSpPr/>
          <p:nvPr/>
        </p:nvSpPr>
        <p:spPr>
          <a:xfrm>
            <a:off x="2214320" y="3292228"/>
            <a:ext cx="7763360"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c.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Anna </a:t>
            </a:r>
            <a:r>
              <a:rPr lang="nl-NL" sz="2100" b="1" dirty="0">
                <a:solidFill>
                  <a:schemeClr val="bg1"/>
                </a:solidFill>
                <a:latin typeface="Calibri" panose="020F0502020204030204" pitchFamily="34" charset="0"/>
                <a:ea typeface="Times New Roman" panose="02020603050405020304" pitchFamily="18" charset="0"/>
                <a:cs typeface="GR Times New Roman"/>
              </a:rPr>
              <a:t>raadt Dido aan toe te geven aan haar gevoelens (IV, 31-44)</a:t>
            </a:r>
            <a:endParaRPr lang="nl-NL" sz="2100" dirty="0">
              <a:solidFill>
                <a:schemeClr val="bg1"/>
              </a:solidFill>
            </a:endParaRPr>
          </a:p>
        </p:txBody>
      </p:sp>
      <p:sp>
        <p:nvSpPr>
          <p:cNvPr id="6" name="Afgeronde rechthoek 5">
            <a:hlinkClick r:id="rId6" action="ppaction://hlinksldjump"/>
            <a:hlinkHover r:id="" action="ppaction://noaction" highlightClick="1"/>
          </p:cNvPr>
          <p:cNvSpPr/>
          <p:nvPr/>
        </p:nvSpPr>
        <p:spPr>
          <a:xfrm>
            <a:off x="2214319" y="3889896"/>
            <a:ext cx="7763362"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d.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a:t>
            </a:r>
            <a:r>
              <a:rPr lang="nl-NL" sz="2100" b="1" dirty="0">
                <a:solidFill>
                  <a:schemeClr val="bg1"/>
                </a:solidFill>
                <a:latin typeface="Calibri" panose="020F0502020204030204" pitchFamily="34" charset="0"/>
                <a:ea typeface="Times New Roman" panose="02020603050405020304" pitchFamily="18" charset="0"/>
                <a:cs typeface="GR Times New Roman"/>
              </a:rPr>
              <a:t>Een verbintenis met Aeneas is erg gunstig’ (IV, 45-53)</a:t>
            </a:r>
            <a:endParaRPr lang="nl-NL" sz="2100" dirty="0">
              <a:solidFill>
                <a:schemeClr val="bg1"/>
              </a:solidFill>
            </a:endParaRPr>
          </a:p>
        </p:txBody>
      </p:sp>
      <p:sp>
        <p:nvSpPr>
          <p:cNvPr id="7" name="Afgeronde rechthoek 6">
            <a:hlinkClick r:id="rId7" action="ppaction://hlinksldjump"/>
            <a:hlinkHover r:id="" action="ppaction://noaction" highlightClick="1"/>
          </p:cNvPr>
          <p:cNvSpPr/>
          <p:nvPr/>
        </p:nvSpPr>
        <p:spPr>
          <a:xfrm>
            <a:off x="2214319" y="4487564"/>
            <a:ext cx="7763362"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e.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Dido </a:t>
            </a:r>
            <a:r>
              <a:rPr lang="nl-NL" sz="2100" b="1" dirty="0">
                <a:solidFill>
                  <a:schemeClr val="bg1"/>
                </a:solidFill>
                <a:latin typeface="Calibri" panose="020F0502020204030204" pitchFamily="34" charset="0"/>
                <a:ea typeface="Times New Roman" panose="02020603050405020304" pitchFamily="18" charset="0"/>
                <a:cs typeface="GR Times New Roman"/>
              </a:rPr>
              <a:t>laat zich overhalen (IV, 54-73)</a:t>
            </a:r>
            <a:endParaRPr lang="nl-NL" sz="2100" dirty="0">
              <a:solidFill>
                <a:schemeClr val="bg1"/>
              </a:solidFill>
            </a:endParaRPr>
          </a:p>
        </p:txBody>
      </p:sp>
      <p:sp>
        <p:nvSpPr>
          <p:cNvPr id="8" name="Afgeronde rechthoek 7">
            <a:hlinkClick r:id="rId8" action="ppaction://hlinksldjump"/>
            <a:hlinkHover r:id="" action="ppaction://noaction" highlightClick="1"/>
          </p:cNvPr>
          <p:cNvSpPr/>
          <p:nvPr/>
        </p:nvSpPr>
        <p:spPr>
          <a:xfrm>
            <a:off x="2214319" y="5085232"/>
            <a:ext cx="7763362" cy="432000"/>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11" algn="l"/>
              </a:tabLst>
            </a:pPr>
            <a:r>
              <a:rPr lang="nl-NL" sz="2100" b="1" dirty="0">
                <a:solidFill>
                  <a:schemeClr val="bg1"/>
                </a:solidFill>
                <a:latin typeface="Calibri" panose="020F0502020204030204" pitchFamily="34" charset="0"/>
                <a:ea typeface="Times New Roman" panose="02020603050405020304" pitchFamily="18" charset="0"/>
                <a:cs typeface="GR Times New Roman"/>
              </a:rPr>
              <a:t>f. </a:t>
            </a:r>
            <a:r>
              <a:rPr lang="nl-NL" sz="2100" b="1" dirty="0" smtClean="0">
                <a:solidFill>
                  <a:schemeClr val="bg1"/>
                </a:solidFill>
                <a:latin typeface="Calibri" panose="020F0502020204030204" pitchFamily="34" charset="0"/>
                <a:ea typeface="Times New Roman" panose="02020603050405020304" pitchFamily="18" charset="0"/>
                <a:cs typeface="GR Times New Roman"/>
              </a:rPr>
              <a:t>	Dido </a:t>
            </a:r>
            <a:r>
              <a:rPr lang="nl-NL" sz="2100" b="1" dirty="0">
                <a:solidFill>
                  <a:schemeClr val="bg1"/>
                </a:solidFill>
                <a:latin typeface="Calibri" panose="020F0502020204030204" pitchFamily="34" charset="0"/>
                <a:ea typeface="Times New Roman" panose="02020603050405020304" pitchFamily="18" charset="0"/>
                <a:cs typeface="GR Times New Roman"/>
              </a:rPr>
              <a:t>heeft uitsluitend oog voor Aeneas (IV, 74-89)</a:t>
            </a:r>
            <a:endParaRPr lang="nl-NL" sz="2100" dirty="0">
              <a:solidFill>
                <a:schemeClr val="bg1"/>
              </a:solidFill>
            </a:endParaRPr>
          </a:p>
        </p:txBody>
      </p:sp>
      <p:sp>
        <p:nvSpPr>
          <p:cNvPr id="9" name="Rond hoek zelfde zijde rechthoek 8">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10" name="Rond hoek zelfde zijde rechthoek 9">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163156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933A214-7A74-4DC1-8BAE-42F7F1EBB60B}"/>
              </a:ext>
            </a:extLst>
          </p:cNvPr>
          <p:cNvSpPr>
            <a:spLocks noGrp="1"/>
          </p:cNvSpPr>
          <p:nvPr>
            <p:ph type="title"/>
          </p:nvPr>
        </p:nvSpPr>
        <p:spPr/>
        <p:txBody>
          <a:bodyPr/>
          <a:lstStyle/>
          <a:p>
            <a:r>
              <a:rPr lang="nl-NL" dirty="0" smtClean="0"/>
              <a:t>d. 	‘Een verbintenis met Aeneas is erg gunstig’, 50-53</a:t>
            </a:r>
            <a:endParaRPr lang="nl-NL" dirty="0"/>
          </a:p>
        </p:txBody>
      </p:sp>
      <p:sp>
        <p:nvSpPr>
          <p:cNvPr id="3" name="Tijdelijke aanduiding voor inhoud 2">
            <a:extLst>
              <a:ext uri="{FF2B5EF4-FFF2-40B4-BE49-F238E27FC236}">
                <a16:creationId xmlns="" xmlns:a16="http://schemas.microsoft.com/office/drawing/2014/main" id="{032E0C77-6C48-48F7-B68E-609850B848B8}"/>
              </a:ext>
            </a:extLst>
          </p:cNvPr>
          <p:cNvSpPr>
            <a:spLocks noGrp="1"/>
          </p:cNvSpPr>
          <p:nvPr>
            <p:ph idx="1"/>
          </p:nvPr>
        </p:nvSpPr>
        <p:spPr/>
        <p:txBody>
          <a:bodyPr/>
          <a:lstStyle/>
          <a:p>
            <a:r>
              <a:rPr lang="nl-NL" altLang="nl-NL" dirty="0"/>
              <a:t>50	Tu </a:t>
            </a:r>
            <a:r>
              <a:rPr lang="nl-NL" altLang="nl-NL" dirty="0" err="1"/>
              <a:t>modo</a:t>
            </a:r>
            <a:r>
              <a:rPr lang="nl-NL" altLang="nl-NL" dirty="0"/>
              <a:t> </a:t>
            </a:r>
            <a:r>
              <a:rPr lang="nl-NL" altLang="nl-NL" dirty="0" err="1"/>
              <a:t>posce</a:t>
            </a:r>
            <a:r>
              <a:rPr lang="nl-NL" altLang="nl-NL" dirty="0"/>
              <a:t> deos </a:t>
            </a:r>
            <a:r>
              <a:rPr lang="nl-NL" altLang="nl-NL" dirty="0" err="1"/>
              <a:t>veniam</a:t>
            </a:r>
            <a:r>
              <a:rPr lang="nl-NL" altLang="nl-NL" dirty="0"/>
              <a:t>, </a:t>
            </a:r>
            <a:r>
              <a:rPr lang="nl-NL" altLang="nl-NL" dirty="0" err="1"/>
              <a:t>sacrisque</a:t>
            </a:r>
            <a:r>
              <a:rPr lang="nl-NL" altLang="nl-NL" dirty="0"/>
              <a:t> </a:t>
            </a:r>
            <a:r>
              <a:rPr lang="nl-NL" altLang="nl-NL" dirty="0" err="1"/>
              <a:t>litatis</a:t>
            </a:r>
            <a:r>
              <a:rPr lang="nl-NL" altLang="nl-NL" dirty="0"/>
              <a:t> 			</a:t>
            </a:r>
          </a:p>
          <a:p>
            <a:r>
              <a:rPr lang="nl-NL" altLang="nl-NL" dirty="0"/>
              <a:t>	</a:t>
            </a:r>
            <a:r>
              <a:rPr lang="nl-NL" altLang="nl-NL" dirty="0" err="1"/>
              <a:t>indulge</a:t>
            </a:r>
            <a:r>
              <a:rPr lang="nl-NL" altLang="nl-NL" dirty="0"/>
              <a:t> </a:t>
            </a:r>
            <a:r>
              <a:rPr lang="nl-NL" altLang="nl-NL" dirty="0" err="1"/>
              <a:t>hospitio</a:t>
            </a:r>
            <a:r>
              <a:rPr lang="nl-NL" altLang="nl-NL" dirty="0"/>
              <a:t> </a:t>
            </a:r>
            <a:r>
              <a:rPr lang="nl-NL" altLang="nl-NL" dirty="0" err="1"/>
              <a:t>causasque</a:t>
            </a:r>
            <a:r>
              <a:rPr lang="nl-NL" altLang="nl-NL" dirty="0"/>
              <a:t> </a:t>
            </a:r>
            <a:r>
              <a:rPr lang="nl-NL" altLang="nl-NL" dirty="0" err="1"/>
              <a:t>innecte</a:t>
            </a:r>
            <a:r>
              <a:rPr lang="nl-NL" altLang="nl-NL" dirty="0"/>
              <a:t> </a:t>
            </a:r>
            <a:r>
              <a:rPr lang="nl-NL" altLang="nl-NL" dirty="0" err="1"/>
              <a:t>morandi</a:t>
            </a:r>
            <a:r>
              <a:rPr lang="nl-NL" altLang="nl-NL" dirty="0"/>
              <a:t>, </a:t>
            </a:r>
          </a:p>
          <a:p>
            <a:r>
              <a:rPr lang="nl-NL" altLang="nl-NL" dirty="0"/>
              <a:t>	</a:t>
            </a:r>
            <a:r>
              <a:rPr lang="nl-NL" altLang="nl-NL" dirty="0" err="1"/>
              <a:t>dum</a:t>
            </a:r>
            <a:r>
              <a:rPr lang="nl-NL" altLang="nl-NL" dirty="0"/>
              <a:t> </a:t>
            </a:r>
            <a:r>
              <a:rPr lang="nl-NL" altLang="nl-NL" dirty="0" err="1"/>
              <a:t>pelago</a:t>
            </a:r>
            <a:r>
              <a:rPr lang="nl-NL" altLang="nl-NL" dirty="0"/>
              <a:t> </a:t>
            </a:r>
            <a:r>
              <a:rPr lang="nl-NL" altLang="nl-NL" dirty="0" err="1"/>
              <a:t>desaevit</a:t>
            </a:r>
            <a:r>
              <a:rPr lang="nl-NL" altLang="nl-NL" dirty="0"/>
              <a:t> </a:t>
            </a:r>
            <a:r>
              <a:rPr lang="nl-NL" altLang="nl-NL" dirty="0" err="1"/>
              <a:t>hiems</a:t>
            </a:r>
            <a:r>
              <a:rPr lang="nl-NL" altLang="nl-NL" dirty="0"/>
              <a:t> et aquosus Orion, 		</a:t>
            </a:r>
          </a:p>
          <a:p>
            <a:r>
              <a:rPr lang="nl-NL" altLang="nl-NL" dirty="0"/>
              <a:t>	</a:t>
            </a:r>
            <a:r>
              <a:rPr lang="nl-NL" altLang="nl-NL" dirty="0" err="1"/>
              <a:t>quassataeque</a:t>
            </a:r>
            <a:r>
              <a:rPr lang="nl-NL" altLang="nl-NL" dirty="0"/>
              <a:t> </a:t>
            </a:r>
            <a:r>
              <a:rPr lang="nl-NL" altLang="nl-NL" dirty="0" err="1"/>
              <a:t>rates</a:t>
            </a:r>
            <a:r>
              <a:rPr lang="nl-NL" altLang="nl-NL" dirty="0"/>
              <a:t>, </a:t>
            </a:r>
            <a:r>
              <a:rPr lang="nl-NL" altLang="nl-NL" dirty="0" err="1"/>
              <a:t>dum</a:t>
            </a:r>
            <a:r>
              <a:rPr lang="nl-NL" altLang="nl-NL" dirty="0"/>
              <a:t> non </a:t>
            </a:r>
            <a:r>
              <a:rPr lang="nl-NL" altLang="nl-NL" dirty="0" err="1"/>
              <a:t>tractabile</a:t>
            </a:r>
            <a:r>
              <a:rPr lang="nl-NL" altLang="nl-NL" dirty="0"/>
              <a:t> </a:t>
            </a:r>
            <a:r>
              <a:rPr lang="nl-NL" altLang="nl-NL" dirty="0" err="1"/>
              <a:t>caelum</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3" name="Rechthoek 12"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920336" y="419408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6" name="Rechthoek 15" descr="Zie opdracht in het leerlingenboek." title="Zie opdracht in het leerlingenboek."/>
          <p:cNvSpPr/>
          <p:nvPr/>
        </p:nvSpPr>
        <p:spPr>
          <a:xfrm>
            <a:off x="10920336" y="35550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22751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e. 	Dido laat zich overhalen (IV, 54-73)</a:t>
            </a:r>
            <a:br>
              <a:rPr lang="nl-NL" smtClean="0"/>
            </a:br>
            <a:endParaRPr lang="nl-NL" dirty="0"/>
          </a:p>
        </p:txBody>
      </p:sp>
      <p:sp>
        <p:nvSpPr>
          <p:cNvPr id="2" name="Tijdelijke aanduiding voor inhoud 1"/>
          <p:cNvSpPr>
            <a:spLocks noGrp="1"/>
          </p:cNvSpPr>
          <p:nvPr>
            <p:ph idx="1"/>
          </p:nvPr>
        </p:nvSpPr>
        <p:spPr>
          <a:xfrm>
            <a:off x="1055440" y="1620000"/>
            <a:ext cx="10729192" cy="4351338"/>
          </a:xfrm>
        </p:spPr>
        <p:txBody>
          <a:bodyPr/>
          <a:lstStyle/>
          <a:p>
            <a:r>
              <a:rPr lang="nl-NL" altLang="nl-NL" dirty="0" smtClean="0"/>
              <a:t>	His </a:t>
            </a:r>
            <a:r>
              <a:rPr lang="nl-NL" altLang="nl-NL" dirty="0" err="1" smtClean="0"/>
              <a:t>dictis</a:t>
            </a:r>
            <a:r>
              <a:rPr lang="nl-NL" altLang="nl-NL" dirty="0" smtClean="0"/>
              <a:t> </a:t>
            </a:r>
            <a:r>
              <a:rPr lang="nl-NL" altLang="nl-NL" dirty="0" err="1" smtClean="0"/>
              <a:t>impenso</a:t>
            </a:r>
            <a:r>
              <a:rPr lang="nl-NL" altLang="nl-NL" dirty="0" smtClean="0"/>
              <a:t> </a:t>
            </a:r>
            <a:r>
              <a:rPr lang="nl-NL" altLang="nl-NL" dirty="0" err="1" smtClean="0"/>
              <a:t>animum</a:t>
            </a:r>
            <a:r>
              <a:rPr lang="nl-NL" altLang="nl-NL" dirty="0" smtClean="0"/>
              <a:t> </a:t>
            </a:r>
            <a:r>
              <a:rPr lang="nl-NL" altLang="nl-NL" dirty="0" err="1" smtClean="0"/>
              <a:t>flammavit</a:t>
            </a:r>
            <a:r>
              <a:rPr lang="nl-NL" altLang="nl-NL" dirty="0" smtClean="0"/>
              <a:t> </a:t>
            </a:r>
            <a:r>
              <a:rPr lang="nl-NL" altLang="nl-NL" dirty="0" err="1" smtClean="0"/>
              <a:t>amore</a:t>
            </a:r>
            <a:r>
              <a:rPr lang="nl-NL" altLang="nl-NL" dirty="0" smtClean="0"/>
              <a:t> 	</a:t>
            </a:r>
            <a:r>
              <a:rPr lang="nl-NL" altLang="nl-NL" dirty="0" smtClean="0">
                <a:hlinkClick r:id="rId5" action="ppaction://hlinksldjump"/>
              </a:rPr>
              <a:t>Regel 54-59</a:t>
            </a:r>
            <a:endParaRPr lang="nl-NL" altLang="nl-NL" dirty="0" smtClean="0"/>
          </a:p>
          <a:p>
            <a:r>
              <a:rPr lang="nl-NL" altLang="nl-NL" dirty="0" smtClean="0"/>
              <a:t>55	</a:t>
            </a:r>
            <a:r>
              <a:rPr lang="nl-NL" altLang="nl-NL" dirty="0" err="1" smtClean="0"/>
              <a:t>spemque</a:t>
            </a:r>
            <a:r>
              <a:rPr lang="nl-NL" altLang="nl-NL" dirty="0" smtClean="0"/>
              <a:t> </a:t>
            </a:r>
            <a:r>
              <a:rPr lang="nl-NL" altLang="nl-NL" dirty="0" err="1" smtClean="0"/>
              <a:t>dedit</a:t>
            </a:r>
            <a:r>
              <a:rPr lang="nl-NL" altLang="nl-NL" dirty="0" smtClean="0"/>
              <a:t> </a:t>
            </a:r>
            <a:r>
              <a:rPr lang="nl-NL" altLang="nl-NL" dirty="0" err="1" smtClean="0"/>
              <a:t>dubiae</a:t>
            </a:r>
            <a:r>
              <a:rPr lang="nl-NL" altLang="nl-NL" dirty="0" smtClean="0"/>
              <a:t> </a:t>
            </a:r>
            <a:r>
              <a:rPr lang="nl-NL" altLang="nl-NL" dirty="0" err="1" smtClean="0"/>
              <a:t>menti</a:t>
            </a:r>
            <a:r>
              <a:rPr lang="nl-NL" altLang="nl-NL" dirty="0" smtClean="0"/>
              <a:t> </a:t>
            </a:r>
            <a:r>
              <a:rPr lang="nl-NL" altLang="nl-NL" dirty="0" err="1" smtClean="0"/>
              <a:t>solvitque</a:t>
            </a:r>
            <a:r>
              <a:rPr lang="nl-NL" altLang="nl-NL" dirty="0" smtClean="0"/>
              <a:t> </a:t>
            </a:r>
            <a:r>
              <a:rPr lang="nl-NL" altLang="nl-NL" dirty="0" err="1" smtClean="0"/>
              <a:t>pudorem</a:t>
            </a:r>
            <a:r>
              <a:rPr lang="nl-NL" altLang="nl-NL" dirty="0" smtClean="0"/>
              <a:t>. </a:t>
            </a:r>
          </a:p>
          <a:p>
            <a:r>
              <a:rPr lang="nl-NL" altLang="nl-NL" dirty="0" smtClean="0"/>
              <a:t>	</a:t>
            </a:r>
            <a:r>
              <a:rPr lang="nl-NL" altLang="nl-NL" dirty="0" err="1" smtClean="0"/>
              <a:t>Principio</a:t>
            </a:r>
            <a:r>
              <a:rPr lang="nl-NL" altLang="nl-NL" dirty="0" smtClean="0"/>
              <a:t> </a:t>
            </a:r>
            <a:r>
              <a:rPr lang="nl-NL" altLang="nl-NL" dirty="0" err="1" smtClean="0"/>
              <a:t>delubra</a:t>
            </a:r>
            <a:r>
              <a:rPr lang="nl-NL" altLang="nl-NL" dirty="0" smtClean="0"/>
              <a:t> </a:t>
            </a:r>
            <a:r>
              <a:rPr lang="nl-NL" altLang="nl-NL" dirty="0" err="1" smtClean="0"/>
              <a:t>adeunt</a:t>
            </a:r>
            <a:r>
              <a:rPr lang="nl-NL" altLang="nl-NL" dirty="0" smtClean="0"/>
              <a:t> </a:t>
            </a:r>
            <a:r>
              <a:rPr lang="nl-NL" altLang="nl-NL" dirty="0" err="1" smtClean="0"/>
              <a:t>pacemque</a:t>
            </a:r>
            <a:r>
              <a:rPr lang="nl-NL" altLang="nl-NL" dirty="0" smtClean="0"/>
              <a:t> per </a:t>
            </a:r>
            <a:r>
              <a:rPr lang="nl-NL" altLang="nl-NL" dirty="0" err="1" smtClean="0"/>
              <a:t>aras</a:t>
            </a:r>
            <a:r>
              <a:rPr lang="nl-NL" altLang="nl-NL" dirty="0" smtClean="0"/>
              <a:t> </a:t>
            </a:r>
          </a:p>
          <a:p>
            <a:r>
              <a:rPr lang="nl-NL" altLang="nl-NL" dirty="0" smtClean="0"/>
              <a:t>	</a:t>
            </a:r>
            <a:r>
              <a:rPr lang="nl-NL" altLang="nl-NL" dirty="0" err="1" smtClean="0"/>
              <a:t>exquirunt</a:t>
            </a:r>
            <a:r>
              <a:rPr lang="nl-NL" altLang="nl-NL" dirty="0" smtClean="0"/>
              <a:t>; </a:t>
            </a:r>
            <a:r>
              <a:rPr lang="nl-NL" altLang="nl-NL" dirty="0" err="1" smtClean="0"/>
              <a:t>mactant</a:t>
            </a:r>
            <a:r>
              <a:rPr lang="nl-NL" altLang="nl-NL" dirty="0" smtClean="0"/>
              <a:t> </a:t>
            </a:r>
            <a:r>
              <a:rPr lang="nl-NL" altLang="nl-NL" dirty="0" err="1" smtClean="0"/>
              <a:t>lectas</a:t>
            </a:r>
            <a:r>
              <a:rPr lang="nl-NL" altLang="nl-NL" dirty="0" smtClean="0"/>
              <a:t> de more </a:t>
            </a:r>
            <a:r>
              <a:rPr lang="nl-NL" altLang="nl-NL" dirty="0" err="1" smtClean="0"/>
              <a:t>bidentis</a:t>
            </a:r>
            <a:r>
              <a:rPr lang="nl-NL" altLang="nl-NL" dirty="0" smtClean="0"/>
              <a:t> </a:t>
            </a:r>
          </a:p>
          <a:p>
            <a:r>
              <a:rPr lang="nl-NL" altLang="nl-NL" dirty="0" smtClean="0"/>
              <a:t>	</a:t>
            </a:r>
            <a:r>
              <a:rPr lang="nl-NL" altLang="nl-NL" dirty="0" err="1" smtClean="0"/>
              <a:t>legiferae</a:t>
            </a:r>
            <a:r>
              <a:rPr lang="nl-NL" altLang="nl-NL" dirty="0" smtClean="0"/>
              <a:t> </a:t>
            </a:r>
            <a:r>
              <a:rPr lang="nl-NL" altLang="nl-NL" dirty="0" err="1" smtClean="0"/>
              <a:t>Cereri</a:t>
            </a:r>
            <a:r>
              <a:rPr lang="nl-NL" altLang="nl-NL" dirty="0" smtClean="0"/>
              <a:t> </a:t>
            </a:r>
            <a:r>
              <a:rPr lang="nl-NL" altLang="nl-NL" dirty="0" err="1" smtClean="0"/>
              <a:t>Phoeboque</a:t>
            </a:r>
            <a:r>
              <a:rPr lang="nl-NL" altLang="nl-NL" dirty="0" smtClean="0"/>
              <a:t> </a:t>
            </a:r>
            <a:r>
              <a:rPr lang="nl-NL" altLang="nl-NL" dirty="0" err="1" smtClean="0"/>
              <a:t>patrique</a:t>
            </a:r>
            <a:r>
              <a:rPr lang="nl-NL" altLang="nl-NL" dirty="0" smtClean="0"/>
              <a:t> </a:t>
            </a:r>
            <a:r>
              <a:rPr lang="nl-NL" altLang="nl-NL" dirty="0" err="1" smtClean="0"/>
              <a:t>Lyaeo</a:t>
            </a:r>
            <a:r>
              <a:rPr lang="nl-NL" altLang="nl-NL" dirty="0" smtClean="0"/>
              <a:t>, </a:t>
            </a:r>
          </a:p>
          <a:p>
            <a:r>
              <a:rPr lang="nl-NL" altLang="nl-NL" dirty="0" smtClean="0"/>
              <a:t>	</a:t>
            </a:r>
            <a:r>
              <a:rPr lang="nl-NL" altLang="nl-NL" dirty="0" err="1" smtClean="0"/>
              <a:t>Iunoni</a:t>
            </a:r>
            <a:r>
              <a:rPr lang="nl-NL" altLang="nl-NL" dirty="0" smtClean="0"/>
              <a:t> ante </a:t>
            </a:r>
            <a:r>
              <a:rPr lang="nl-NL" altLang="nl-NL" dirty="0" err="1" smtClean="0"/>
              <a:t>omnis</a:t>
            </a:r>
            <a:r>
              <a:rPr lang="nl-NL" altLang="nl-NL" dirty="0" smtClean="0"/>
              <a:t>, </a:t>
            </a:r>
            <a:r>
              <a:rPr lang="nl-NL" altLang="nl-NL" dirty="0" err="1" smtClean="0"/>
              <a:t>cui</a:t>
            </a:r>
            <a:r>
              <a:rPr lang="nl-NL" altLang="nl-NL" dirty="0" smtClean="0"/>
              <a:t> </a:t>
            </a:r>
            <a:r>
              <a:rPr lang="nl-NL" altLang="nl-NL" dirty="0" err="1" smtClean="0"/>
              <a:t>vincla</a:t>
            </a:r>
            <a:r>
              <a:rPr lang="nl-NL" altLang="nl-NL" dirty="0" smtClean="0"/>
              <a:t> </a:t>
            </a:r>
            <a:r>
              <a:rPr lang="nl-NL" altLang="nl-NL" dirty="0" err="1" smtClean="0"/>
              <a:t>iugalia</a:t>
            </a:r>
            <a:r>
              <a:rPr lang="nl-NL" altLang="nl-NL" dirty="0" smtClean="0"/>
              <a:t> </a:t>
            </a:r>
            <a:r>
              <a:rPr lang="nl-NL" altLang="nl-NL" dirty="0" err="1" smtClean="0"/>
              <a:t>curae</a:t>
            </a:r>
            <a:r>
              <a:rPr lang="nl-NL" altLang="nl-NL" dirty="0" smtClean="0"/>
              <a:t>. </a:t>
            </a:r>
          </a:p>
          <a:p>
            <a:r>
              <a:rPr lang="nl-NL" altLang="nl-NL" dirty="0" smtClean="0"/>
              <a:t>60	</a:t>
            </a:r>
            <a:r>
              <a:rPr lang="nl-NL" altLang="nl-NL" dirty="0" err="1" smtClean="0"/>
              <a:t>Ipsa</a:t>
            </a:r>
            <a:r>
              <a:rPr lang="nl-NL" altLang="nl-NL" dirty="0" smtClean="0"/>
              <a:t> </a:t>
            </a:r>
            <a:r>
              <a:rPr lang="nl-NL" altLang="nl-NL" dirty="0" err="1" smtClean="0"/>
              <a:t>tenens</a:t>
            </a:r>
            <a:r>
              <a:rPr lang="nl-NL" altLang="nl-NL" dirty="0" smtClean="0"/>
              <a:t> </a:t>
            </a:r>
            <a:r>
              <a:rPr lang="nl-NL" altLang="nl-NL" dirty="0" err="1" smtClean="0"/>
              <a:t>dextra</a:t>
            </a:r>
            <a:r>
              <a:rPr lang="nl-NL" altLang="nl-NL" dirty="0" smtClean="0"/>
              <a:t> </a:t>
            </a:r>
            <a:r>
              <a:rPr lang="nl-NL" altLang="nl-NL" dirty="0" err="1" smtClean="0"/>
              <a:t>pateram</a:t>
            </a:r>
            <a:r>
              <a:rPr lang="nl-NL" altLang="nl-NL" dirty="0" smtClean="0"/>
              <a:t> </a:t>
            </a:r>
            <a:r>
              <a:rPr lang="nl-NL" altLang="nl-NL" dirty="0" err="1" smtClean="0"/>
              <a:t>pulcherrima</a:t>
            </a:r>
            <a:r>
              <a:rPr lang="nl-NL" altLang="nl-NL" dirty="0" smtClean="0"/>
              <a:t> Dido 	</a:t>
            </a:r>
            <a:r>
              <a:rPr lang="nl-NL" altLang="nl-NL" dirty="0" smtClean="0">
                <a:hlinkClick r:id="rId6" action="ppaction://hlinksldjump"/>
              </a:rPr>
              <a:t>Regel 60-64</a:t>
            </a:r>
            <a:endParaRPr lang="nl-NL" altLang="nl-NL" dirty="0" smtClean="0"/>
          </a:p>
          <a:p>
            <a:r>
              <a:rPr lang="nl-NL" altLang="nl-NL" dirty="0" smtClean="0"/>
              <a:t>	</a:t>
            </a:r>
            <a:r>
              <a:rPr lang="nl-NL" altLang="nl-NL" dirty="0" err="1" smtClean="0"/>
              <a:t>candentis</a:t>
            </a:r>
            <a:r>
              <a:rPr lang="nl-NL" altLang="nl-NL" dirty="0" smtClean="0"/>
              <a:t> </a:t>
            </a:r>
            <a:r>
              <a:rPr lang="nl-NL" altLang="nl-NL" dirty="0" err="1" smtClean="0"/>
              <a:t>vaccae</a:t>
            </a:r>
            <a:r>
              <a:rPr lang="nl-NL" altLang="nl-NL" dirty="0" smtClean="0"/>
              <a:t> media </a:t>
            </a:r>
            <a:r>
              <a:rPr lang="nl-NL" altLang="nl-NL" dirty="0" err="1" smtClean="0"/>
              <a:t>inter</a:t>
            </a:r>
            <a:r>
              <a:rPr lang="nl-NL" altLang="nl-NL" dirty="0" smtClean="0"/>
              <a:t> </a:t>
            </a:r>
            <a:r>
              <a:rPr lang="nl-NL" altLang="nl-NL" dirty="0" err="1" smtClean="0"/>
              <a:t>cornua</a:t>
            </a:r>
            <a:r>
              <a:rPr lang="nl-NL" altLang="nl-NL" dirty="0" smtClean="0"/>
              <a:t> </a:t>
            </a:r>
            <a:r>
              <a:rPr lang="nl-NL" altLang="nl-NL" dirty="0" err="1" smtClean="0"/>
              <a:t>fundit</a:t>
            </a:r>
            <a:r>
              <a:rPr lang="nl-NL" altLang="nl-NL" dirty="0" smtClean="0"/>
              <a:t>, </a:t>
            </a:r>
          </a:p>
          <a:p>
            <a:r>
              <a:rPr lang="nl-NL" altLang="nl-NL" dirty="0" smtClean="0"/>
              <a:t>	</a:t>
            </a:r>
            <a:r>
              <a:rPr lang="nl-NL" altLang="nl-NL" dirty="0" err="1" smtClean="0"/>
              <a:t>aut</a:t>
            </a:r>
            <a:r>
              <a:rPr lang="nl-NL" altLang="nl-NL" dirty="0" smtClean="0"/>
              <a:t> ante </a:t>
            </a:r>
            <a:r>
              <a:rPr lang="nl-NL" altLang="nl-NL" dirty="0" err="1" smtClean="0"/>
              <a:t>ora</a:t>
            </a:r>
            <a:r>
              <a:rPr lang="nl-NL" altLang="nl-NL" dirty="0" smtClean="0"/>
              <a:t> </a:t>
            </a:r>
            <a:r>
              <a:rPr lang="nl-NL" altLang="nl-NL" dirty="0" err="1" smtClean="0"/>
              <a:t>deum</a:t>
            </a:r>
            <a:r>
              <a:rPr lang="nl-NL" altLang="nl-NL" dirty="0" smtClean="0"/>
              <a:t> </a:t>
            </a:r>
            <a:r>
              <a:rPr lang="nl-NL" altLang="nl-NL" dirty="0" err="1" smtClean="0"/>
              <a:t>pinguis</a:t>
            </a:r>
            <a:r>
              <a:rPr lang="nl-NL" altLang="nl-NL" dirty="0" smtClean="0"/>
              <a:t> </a:t>
            </a:r>
            <a:r>
              <a:rPr lang="nl-NL" altLang="nl-NL" dirty="0" err="1" smtClean="0"/>
              <a:t>spatiatur</a:t>
            </a:r>
            <a:r>
              <a:rPr lang="nl-NL" altLang="nl-NL" dirty="0" smtClean="0"/>
              <a:t> ad </a:t>
            </a:r>
            <a:r>
              <a:rPr lang="nl-NL" altLang="nl-NL" dirty="0" err="1" smtClean="0"/>
              <a:t>aras</a:t>
            </a:r>
            <a:r>
              <a:rPr lang="nl-NL" altLang="nl-NL" dirty="0" smtClean="0"/>
              <a:t>, </a:t>
            </a:r>
          </a:p>
          <a:p>
            <a:r>
              <a:rPr lang="nl-NL" altLang="nl-NL" dirty="0" smtClean="0"/>
              <a:t>	</a:t>
            </a:r>
            <a:r>
              <a:rPr lang="nl-NL" altLang="nl-NL" dirty="0" err="1" smtClean="0"/>
              <a:t>instauratque</a:t>
            </a:r>
            <a:r>
              <a:rPr lang="nl-NL" altLang="nl-NL" dirty="0" smtClean="0"/>
              <a:t> </a:t>
            </a:r>
            <a:r>
              <a:rPr lang="nl-NL" altLang="nl-NL" dirty="0" err="1" smtClean="0"/>
              <a:t>diem</a:t>
            </a:r>
            <a:r>
              <a:rPr lang="nl-NL" altLang="nl-NL" dirty="0" smtClean="0"/>
              <a:t> </a:t>
            </a:r>
            <a:r>
              <a:rPr lang="nl-NL" altLang="nl-NL" dirty="0" err="1" smtClean="0"/>
              <a:t>donis</a:t>
            </a:r>
            <a:r>
              <a:rPr lang="nl-NL" altLang="nl-NL" dirty="0" smtClean="0"/>
              <a:t>, </a:t>
            </a:r>
            <a:r>
              <a:rPr lang="nl-NL" altLang="nl-NL" dirty="0" err="1" smtClean="0"/>
              <a:t>pecudumque</a:t>
            </a:r>
            <a:r>
              <a:rPr lang="nl-NL" altLang="nl-NL" dirty="0" smtClean="0"/>
              <a:t> </a:t>
            </a:r>
            <a:r>
              <a:rPr lang="nl-NL" altLang="nl-NL" dirty="0" err="1" smtClean="0"/>
              <a:t>reclusis</a:t>
            </a:r>
            <a:r>
              <a:rPr lang="nl-NL" altLang="nl-NL" dirty="0" smtClean="0"/>
              <a:t> </a:t>
            </a:r>
          </a:p>
          <a:p>
            <a:r>
              <a:rPr lang="nl-NL" altLang="nl-NL" dirty="0" smtClean="0"/>
              <a:t>	</a:t>
            </a:r>
            <a:r>
              <a:rPr lang="nl-NL" altLang="nl-NL" dirty="0" err="1" smtClean="0"/>
              <a:t>pectoribus</a:t>
            </a:r>
            <a:r>
              <a:rPr lang="nl-NL" altLang="nl-NL" dirty="0" smtClean="0"/>
              <a:t> </a:t>
            </a:r>
            <a:r>
              <a:rPr lang="nl-NL" altLang="nl-NL" dirty="0" err="1" smtClean="0"/>
              <a:t>inhians</a:t>
            </a:r>
            <a:r>
              <a:rPr lang="nl-NL" altLang="nl-NL" dirty="0" smtClean="0"/>
              <a:t> </a:t>
            </a:r>
            <a:r>
              <a:rPr lang="nl-NL" altLang="nl-NL" dirty="0" err="1" smtClean="0"/>
              <a:t>spirantia</a:t>
            </a:r>
            <a:r>
              <a:rPr lang="nl-NL" altLang="nl-NL" dirty="0" smtClean="0"/>
              <a:t> </a:t>
            </a:r>
            <a:r>
              <a:rPr lang="nl-NL" altLang="nl-NL" dirty="0" err="1" smtClean="0"/>
              <a:t>consulit</a:t>
            </a:r>
            <a:r>
              <a:rPr lang="nl-NL" altLang="nl-NL" dirty="0" smtClean="0"/>
              <a:t> </a:t>
            </a:r>
            <a:r>
              <a:rPr lang="nl-NL" altLang="nl-NL" dirty="0" err="1" smtClean="0"/>
              <a:t>exta</a:t>
            </a:r>
            <a:r>
              <a:rPr lang="nl-NL" altLang="nl-NL" dirty="0" smtClean="0"/>
              <a:t>. </a:t>
            </a:r>
          </a:p>
          <a:p>
            <a:r>
              <a:rPr lang="nl-NL" altLang="nl-NL" i="1" dirty="0" smtClean="0"/>
              <a:t>…	t/m 73 zie volgende dia</a:t>
            </a:r>
            <a:endParaRPr lang="nl-NL" altLang="nl-NL" i="1"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2129602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e. 	Dido laat zich overhalen (IV, 54-73)</a:t>
            </a:r>
            <a:br>
              <a:rPr lang="nl-NL" smtClean="0"/>
            </a:br>
            <a:endParaRPr lang="nl-NL" dirty="0"/>
          </a:p>
        </p:txBody>
      </p:sp>
      <p:sp>
        <p:nvSpPr>
          <p:cNvPr id="2" name="Tijdelijke aanduiding voor inhoud 1"/>
          <p:cNvSpPr>
            <a:spLocks noGrp="1"/>
          </p:cNvSpPr>
          <p:nvPr>
            <p:ph idx="1"/>
          </p:nvPr>
        </p:nvSpPr>
        <p:spPr/>
        <p:txBody>
          <a:bodyPr/>
          <a:lstStyle/>
          <a:p>
            <a:r>
              <a:rPr lang="nl-NL" altLang="nl-NL" i="1" dirty="0" smtClean="0"/>
              <a:t>…	zie vorige dia</a:t>
            </a:r>
          </a:p>
          <a:p>
            <a:r>
              <a:rPr lang="nl-NL" altLang="nl-NL" dirty="0" smtClean="0"/>
              <a:t>65	Heu, </a:t>
            </a:r>
            <a:r>
              <a:rPr lang="nl-NL" altLang="nl-NL" dirty="0" err="1" smtClean="0"/>
              <a:t>vatum</a:t>
            </a:r>
            <a:r>
              <a:rPr lang="nl-NL" altLang="nl-NL" dirty="0" smtClean="0"/>
              <a:t> </a:t>
            </a:r>
            <a:r>
              <a:rPr lang="nl-NL" altLang="nl-NL" dirty="0" err="1" smtClean="0"/>
              <a:t>ignarae</a:t>
            </a:r>
            <a:r>
              <a:rPr lang="nl-NL" altLang="nl-NL" dirty="0" smtClean="0"/>
              <a:t> </a:t>
            </a:r>
            <a:r>
              <a:rPr lang="nl-NL" altLang="nl-NL" dirty="0" err="1" smtClean="0"/>
              <a:t>mentes</a:t>
            </a:r>
            <a:r>
              <a:rPr lang="nl-NL" altLang="nl-NL" dirty="0" smtClean="0"/>
              <a:t>! </a:t>
            </a:r>
            <a:r>
              <a:rPr lang="nl-NL" altLang="nl-NL" dirty="0" err="1" smtClean="0"/>
              <a:t>Quid</a:t>
            </a:r>
            <a:r>
              <a:rPr lang="nl-NL" altLang="nl-NL" dirty="0" smtClean="0"/>
              <a:t> vota </a:t>
            </a:r>
            <a:r>
              <a:rPr lang="nl-NL" altLang="nl-NL" dirty="0" err="1" smtClean="0"/>
              <a:t>furentem</a:t>
            </a:r>
            <a:r>
              <a:rPr lang="nl-NL" altLang="nl-NL" dirty="0" smtClean="0"/>
              <a:t>,	</a:t>
            </a:r>
            <a:r>
              <a:rPr lang="nl-NL" altLang="nl-NL" dirty="0" smtClean="0">
                <a:hlinkClick r:id="rId5" action="ppaction://hlinksldjump"/>
              </a:rPr>
              <a:t>Regel 65-69</a:t>
            </a:r>
            <a:r>
              <a:rPr lang="nl-NL" altLang="nl-NL" dirty="0" smtClean="0"/>
              <a:t> </a:t>
            </a:r>
          </a:p>
          <a:p>
            <a:r>
              <a:rPr lang="nl-NL" altLang="nl-NL" dirty="0" smtClean="0"/>
              <a:t>	</a:t>
            </a:r>
            <a:r>
              <a:rPr lang="nl-NL" altLang="nl-NL" dirty="0" err="1" smtClean="0"/>
              <a:t>quid</a:t>
            </a:r>
            <a:r>
              <a:rPr lang="nl-NL" altLang="nl-NL" dirty="0" smtClean="0"/>
              <a:t> </a:t>
            </a:r>
            <a:r>
              <a:rPr lang="nl-NL" altLang="nl-NL" dirty="0" err="1" smtClean="0"/>
              <a:t>delubra</a:t>
            </a:r>
            <a:r>
              <a:rPr lang="nl-NL" altLang="nl-NL" dirty="0" smtClean="0"/>
              <a:t> </a:t>
            </a:r>
            <a:r>
              <a:rPr lang="nl-NL" altLang="nl-NL" dirty="0" err="1" smtClean="0"/>
              <a:t>iuvant</a:t>
            </a:r>
            <a:r>
              <a:rPr lang="nl-NL" altLang="nl-NL" dirty="0" smtClean="0"/>
              <a:t>? Est </a:t>
            </a:r>
            <a:r>
              <a:rPr lang="nl-NL" altLang="nl-NL" dirty="0" err="1" smtClean="0"/>
              <a:t>mollis</a:t>
            </a:r>
            <a:r>
              <a:rPr lang="nl-NL" altLang="nl-NL" dirty="0" smtClean="0"/>
              <a:t> </a:t>
            </a:r>
            <a:r>
              <a:rPr lang="nl-NL" altLang="nl-NL" dirty="0" err="1" smtClean="0"/>
              <a:t>flamma</a:t>
            </a:r>
            <a:r>
              <a:rPr lang="nl-NL" altLang="nl-NL" dirty="0" smtClean="0"/>
              <a:t> </a:t>
            </a:r>
            <a:r>
              <a:rPr lang="nl-NL" altLang="nl-NL" dirty="0" err="1" smtClean="0"/>
              <a:t>medullas</a:t>
            </a:r>
            <a:r>
              <a:rPr lang="nl-NL" altLang="nl-NL" dirty="0" smtClean="0"/>
              <a:t> </a:t>
            </a:r>
          </a:p>
          <a:p>
            <a:r>
              <a:rPr lang="nl-NL" altLang="nl-NL" dirty="0" smtClean="0"/>
              <a:t>	</a:t>
            </a:r>
            <a:r>
              <a:rPr lang="nl-NL" altLang="nl-NL" dirty="0" err="1" smtClean="0"/>
              <a:t>interea</a:t>
            </a:r>
            <a:r>
              <a:rPr lang="nl-NL" altLang="nl-NL" dirty="0" smtClean="0"/>
              <a:t> et </a:t>
            </a:r>
            <a:r>
              <a:rPr lang="nl-NL" altLang="nl-NL" dirty="0" err="1" smtClean="0"/>
              <a:t>tacitum</a:t>
            </a:r>
            <a:r>
              <a:rPr lang="nl-NL" altLang="nl-NL" dirty="0" smtClean="0"/>
              <a:t> </a:t>
            </a:r>
            <a:r>
              <a:rPr lang="nl-NL" altLang="nl-NL" dirty="0" err="1" smtClean="0"/>
              <a:t>vivit</a:t>
            </a:r>
            <a:r>
              <a:rPr lang="nl-NL" altLang="nl-NL" dirty="0" smtClean="0"/>
              <a:t> sub </a:t>
            </a:r>
            <a:r>
              <a:rPr lang="nl-NL" altLang="nl-NL" dirty="0" err="1" smtClean="0"/>
              <a:t>pectore</a:t>
            </a:r>
            <a:r>
              <a:rPr lang="nl-NL" altLang="nl-NL" dirty="0" smtClean="0"/>
              <a:t> </a:t>
            </a:r>
            <a:r>
              <a:rPr lang="nl-NL" altLang="nl-NL" dirty="0" err="1" smtClean="0"/>
              <a:t>vulnus</a:t>
            </a:r>
            <a:r>
              <a:rPr lang="nl-NL" altLang="nl-NL" dirty="0" smtClean="0"/>
              <a:t>. </a:t>
            </a:r>
          </a:p>
          <a:p>
            <a:r>
              <a:rPr lang="nl-NL" altLang="nl-NL" dirty="0" smtClean="0"/>
              <a:t>	</a:t>
            </a:r>
            <a:r>
              <a:rPr lang="nl-NL" altLang="nl-NL" dirty="0" err="1" smtClean="0"/>
              <a:t>Uritur</a:t>
            </a:r>
            <a:r>
              <a:rPr lang="nl-NL" altLang="nl-NL" dirty="0" smtClean="0"/>
              <a:t> </a:t>
            </a:r>
            <a:r>
              <a:rPr lang="nl-NL" altLang="nl-NL" dirty="0" err="1" smtClean="0"/>
              <a:t>infelix</a:t>
            </a:r>
            <a:r>
              <a:rPr lang="nl-NL" altLang="nl-NL" dirty="0" smtClean="0"/>
              <a:t> Dido </a:t>
            </a:r>
            <a:r>
              <a:rPr lang="nl-NL" altLang="nl-NL" dirty="0" err="1" smtClean="0"/>
              <a:t>totaque</a:t>
            </a:r>
            <a:r>
              <a:rPr lang="nl-NL" altLang="nl-NL" dirty="0" smtClean="0"/>
              <a:t> </a:t>
            </a:r>
            <a:r>
              <a:rPr lang="nl-NL" altLang="nl-NL" dirty="0" err="1" smtClean="0"/>
              <a:t>vagatur</a:t>
            </a:r>
            <a:r>
              <a:rPr lang="nl-NL" altLang="nl-NL" dirty="0" smtClean="0"/>
              <a:t> </a:t>
            </a:r>
          </a:p>
          <a:p>
            <a:r>
              <a:rPr lang="nl-NL" altLang="nl-NL" dirty="0" smtClean="0"/>
              <a:t>	</a:t>
            </a:r>
            <a:r>
              <a:rPr lang="nl-NL" altLang="nl-NL" dirty="0" err="1" smtClean="0"/>
              <a:t>urbe</a:t>
            </a:r>
            <a:r>
              <a:rPr lang="nl-NL" altLang="nl-NL" dirty="0" smtClean="0"/>
              <a:t> </a:t>
            </a:r>
            <a:r>
              <a:rPr lang="nl-NL" altLang="nl-NL" dirty="0" err="1" smtClean="0"/>
              <a:t>furens</a:t>
            </a:r>
            <a:r>
              <a:rPr lang="nl-NL" altLang="nl-NL" dirty="0" smtClean="0"/>
              <a:t>, </a:t>
            </a:r>
            <a:r>
              <a:rPr lang="nl-NL" altLang="nl-NL" dirty="0" err="1" smtClean="0"/>
              <a:t>qualis</a:t>
            </a:r>
            <a:r>
              <a:rPr lang="nl-NL" altLang="nl-NL" dirty="0" smtClean="0"/>
              <a:t> </a:t>
            </a:r>
            <a:r>
              <a:rPr lang="nl-NL" altLang="nl-NL" dirty="0" err="1" smtClean="0"/>
              <a:t>coniecta</a:t>
            </a:r>
            <a:r>
              <a:rPr lang="nl-NL" altLang="nl-NL" dirty="0" smtClean="0"/>
              <a:t> </a:t>
            </a:r>
            <a:r>
              <a:rPr lang="nl-NL" altLang="nl-NL" dirty="0" err="1" smtClean="0"/>
              <a:t>cerva</a:t>
            </a:r>
            <a:r>
              <a:rPr lang="nl-NL" altLang="nl-NL" dirty="0" smtClean="0"/>
              <a:t> </a:t>
            </a:r>
            <a:r>
              <a:rPr lang="nl-NL" altLang="nl-NL" dirty="0" err="1" smtClean="0"/>
              <a:t>sagitta</a:t>
            </a:r>
            <a:r>
              <a:rPr lang="nl-NL" altLang="nl-NL" dirty="0" smtClean="0"/>
              <a:t>, </a:t>
            </a:r>
          </a:p>
          <a:p>
            <a:r>
              <a:rPr lang="nl-NL" altLang="nl-NL" dirty="0" smtClean="0"/>
              <a:t>70	</a:t>
            </a:r>
            <a:r>
              <a:rPr lang="nl-NL" altLang="nl-NL" dirty="0" err="1" smtClean="0"/>
              <a:t>quam</a:t>
            </a:r>
            <a:r>
              <a:rPr lang="nl-NL" altLang="nl-NL" dirty="0" smtClean="0"/>
              <a:t> </a:t>
            </a:r>
            <a:r>
              <a:rPr lang="nl-NL" altLang="nl-NL" dirty="0" err="1" smtClean="0"/>
              <a:t>procul</a:t>
            </a:r>
            <a:r>
              <a:rPr lang="nl-NL" altLang="nl-NL" dirty="0" smtClean="0"/>
              <a:t> </a:t>
            </a:r>
            <a:r>
              <a:rPr lang="nl-NL" altLang="nl-NL" dirty="0" err="1" smtClean="0"/>
              <a:t>incautam</a:t>
            </a:r>
            <a:r>
              <a:rPr lang="nl-NL" altLang="nl-NL" dirty="0" smtClean="0"/>
              <a:t> </a:t>
            </a:r>
            <a:r>
              <a:rPr lang="nl-NL" altLang="nl-NL" dirty="0" err="1" smtClean="0"/>
              <a:t>nemora</a:t>
            </a:r>
            <a:r>
              <a:rPr lang="nl-NL" altLang="nl-NL" dirty="0" smtClean="0"/>
              <a:t> </a:t>
            </a:r>
            <a:r>
              <a:rPr lang="nl-NL" altLang="nl-NL" dirty="0" err="1" smtClean="0"/>
              <a:t>inter</a:t>
            </a:r>
            <a:r>
              <a:rPr lang="nl-NL" altLang="nl-NL" dirty="0" smtClean="0"/>
              <a:t> </a:t>
            </a:r>
            <a:r>
              <a:rPr lang="nl-NL" altLang="nl-NL" dirty="0" err="1" smtClean="0"/>
              <a:t>Cresia</a:t>
            </a:r>
            <a:r>
              <a:rPr lang="nl-NL" altLang="nl-NL" dirty="0" smtClean="0"/>
              <a:t> </a:t>
            </a:r>
            <a:r>
              <a:rPr lang="nl-NL" altLang="nl-NL" dirty="0" err="1" smtClean="0"/>
              <a:t>fixit</a:t>
            </a:r>
            <a:r>
              <a:rPr lang="nl-NL" altLang="nl-NL" dirty="0" smtClean="0"/>
              <a:t> 	</a:t>
            </a:r>
            <a:r>
              <a:rPr lang="nl-NL" altLang="nl-NL" dirty="0" smtClean="0">
                <a:hlinkClick r:id="rId6" action="ppaction://hlinksldjump"/>
              </a:rPr>
              <a:t>Regel 70-73</a:t>
            </a:r>
            <a:endParaRPr lang="nl-NL" altLang="nl-NL" dirty="0" smtClean="0"/>
          </a:p>
          <a:p>
            <a:r>
              <a:rPr lang="nl-NL" altLang="nl-NL" dirty="0" smtClean="0"/>
              <a:t>	pastor agens </a:t>
            </a:r>
            <a:r>
              <a:rPr lang="nl-NL" altLang="nl-NL" dirty="0" err="1" smtClean="0"/>
              <a:t>telis</a:t>
            </a:r>
            <a:r>
              <a:rPr lang="nl-NL" altLang="nl-NL" dirty="0" smtClean="0"/>
              <a:t> </a:t>
            </a:r>
            <a:r>
              <a:rPr lang="nl-NL" altLang="nl-NL" dirty="0" err="1" smtClean="0"/>
              <a:t>liquitque</a:t>
            </a:r>
            <a:r>
              <a:rPr lang="nl-NL" altLang="nl-NL" dirty="0" smtClean="0"/>
              <a:t> </a:t>
            </a:r>
            <a:r>
              <a:rPr lang="nl-NL" altLang="nl-NL" dirty="0" err="1" smtClean="0"/>
              <a:t>volatile</a:t>
            </a:r>
            <a:r>
              <a:rPr lang="nl-NL" altLang="nl-NL" dirty="0" smtClean="0"/>
              <a:t> </a:t>
            </a:r>
            <a:r>
              <a:rPr lang="nl-NL" altLang="nl-NL" dirty="0" err="1" smtClean="0"/>
              <a:t>ferrum</a:t>
            </a:r>
            <a:r>
              <a:rPr lang="nl-NL" altLang="nl-NL" dirty="0" smtClean="0"/>
              <a:t> </a:t>
            </a:r>
          </a:p>
          <a:p>
            <a:r>
              <a:rPr lang="nl-NL" altLang="nl-NL" dirty="0" smtClean="0"/>
              <a:t>	</a:t>
            </a:r>
            <a:r>
              <a:rPr lang="nl-NL" altLang="nl-NL" dirty="0" err="1" smtClean="0"/>
              <a:t>nescius</a:t>
            </a:r>
            <a:r>
              <a:rPr lang="nl-NL" altLang="nl-NL" dirty="0" smtClean="0"/>
              <a:t>: </a:t>
            </a:r>
            <a:r>
              <a:rPr lang="nl-NL" altLang="nl-NL" dirty="0" err="1" smtClean="0"/>
              <a:t>illa</a:t>
            </a:r>
            <a:r>
              <a:rPr lang="nl-NL" altLang="nl-NL" dirty="0" smtClean="0"/>
              <a:t> fuga </a:t>
            </a:r>
            <a:r>
              <a:rPr lang="nl-NL" altLang="nl-NL" dirty="0" err="1" smtClean="0"/>
              <a:t>silvas</a:t>
            </a:r>
            <a:r>
              <a:rPr lang="nl-NL" altLang="nl-NL" dirty="0" smtClean="0"/>
              <a:t> </a:t>
            </a:r>
            <a:r>
              <a:rPr lang="nl-NL" altLang="nl-NL" dirty="0" err="1" smtClean="0"/>
              <a:t>saltusque</a:t>
            </a:r>
            <a:r>
              <a:rPr lang="nl-NL" altLang="nl-NL" dirty="0" smtClean="0"/>
              <a:t> </a:t>
            </a:r>
            <a:r>
              <a:rPr lang="nl-NL" altLang="nl-NL" dirty="0" err="1" smtClean="0"/>
              <a:t>peragrat</a:t>
            </a:r>
            <a:r>
              <a:rPr lang="nl-NL" altLang="nl-NL" dirty="0" smtClean="0"/>
              <a:t> </a:t>
            </a:r>
          </a:p>
          <a:p>
            <a:r>
              <a:rPr lang="nl-NL" altLang="nl-NL" dirty="0" smtClean="0"/>
              <a:t>	</a:t>
            </a:r>
            <a:r>
              <a:rPr lang="nl-NL" altLang="nl-NL" dirty="0" err="1" smtClean="0"/>
              <a:t>Dictaeos</a:t>
            </a:r>
            <a:r>
              <a:rPr lang="nl-NL" altLang="nl-NL" dirty="0" smtClean="0"/>
              <a:t>; </a:t>
            </a:r>
            <a:r>
              <a:rPr lang="nl-NL" altLang="nl-NL" dirty="0" err="1" smtClean="0"/>
              <a:t>haeret</a:t>
            </a:r>
            <a:r>
              <a:rPr lang="nl-NL" altLang="nl-NL" dirty="0" smtClean="0"/>
              <a:t> </a:t>
            </a:r>
            <a:r>
              <a:rPr lang="nl-NL" altLang="nl-NL" dirty="0" err="1" smtClean="0"/>
              <a:t>lateri</a:t>
            </a:r>
            <a:r>
              <a:rPr lang="nl-NL" altLang="nl-NL" dirty="0" smtClean="0"/>
              <a:t> </a:t>
            </a:r>
            <a:r>
              <a:rPr lang="nl-NL" altLang="nl-NL" dirty="0" err="1" smtClean="0"/>
              <a:t>letalis</a:t>
            </a:r>
            <a:r>
              <a:rPr lang="nl-NL" altLang="nl-NL" dirty="0" smtClean="0"/>
              <a:t> </a:t>
            </a:r>
            <a:r>
              <a:rPr lang="nl-NL" altLang="nl-NL" dirty="0" err="1" smtClean="0"/>
              <a:t>harundo</a:t>
            </a:r>
            <a:r>
              <a:rPr lang="nl-NL" altLang="nl-NL" dirty="0" smtClean="0"/>
              <a:t>.</a:t>
            </a:r>
            <a:endParaRPr lang="nl-NL" alt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720276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3EBA968-59B1-42C5-9484-93885899364E}"/>
              </a:ext>
            </a:extLst>
          </p:cNvPr>
          <p:cNvSpPr>
            <a:spLocks noGrp="1"/>
          </p:cNvSpPr>
          <p:nvPr>
            <p:ph type="title"/>
          </p:nvPr>
        </p:nvSpPr>
        <p:spPr/>
        <p:txBody>
          <a:bodyPr/>
          <a:lstStyle/>
          <a:p>
            <a:r>
              <a:rPr lang="nl-NL" dirty="0" smtClean="0"/>
              <a:t>e. 	Dido laat zich overhalen, 54-59</a:t>
            </a:r>
            <a:endParaRPr lang="nl-NL" dirty="0"/>
          </a:p>
        </p:txBody>
      </p:sp>
      <p:sp>
        <p:nvSpPr>
          <p:cNvPr id="3" name="Tijdelijke aanduiding voor inhoud 2">
            <a:extLst>
              <a:ext uri="{FF2B5EF4-FFF2-40B4-BE49-F238E27FC236}">
                <a16:creationId xmlns="" xmlns:a16="http://schemas.microsoft.com/office/drawing/2014/main" id="{C8E5DF6F-820F-48FB-8A81-EB577227B4C1}"/>
              </a:ext>
            </a:extLst>
          </p:cNvPr>
          <p:cNvSpPr>
            <a:spLocks noGrp="1"/>
          </p:cNvSpPr>
          <p:nvPr>
            <p:ph idx="1"/>
          </p:nvPr>
        </p:nvSpPr>
        <p:spPr/>
        <p:txBody>
          <a:bodyPr/>
          <a:lstStyle/>
          <a:p>
            <a:pPr lvl="0"/>
            <a:r>
              <a:rPr lang="nl-NL" altLang="nl-NL" dirty="0"/>
              <a:t>	His </a:t>
            </a:r>
            <a:r>
              <a:rPr lang="nl-NL" altLang="nl-NL" dirty="0" err="1"/>
              <a:t>dictis</a:t>
            </a:r>
            <a:r>
              <a:rPr lang="nl-NL" altLang="nl-NL" dirty="0"/>
              <a:t> </a:t>
            </a:r>
            <a:r>
              <a:rPr lang="nl-NL" altLang="nl-NL" dirty="0" err="1"/>
              <a:t>impenso</a:t>
            </a:r>
            <a:r>
              <a:rPr lang="nl-NL" altLang="nl-NL" dirty="0"/>
              <a:t> </a:t>
            </a:r>
            <a:r>
              <a:rPr lang="nl-NL" altLang="nl-NL" dirty="0" err="1"/>
              <a:t>animum</a:t>
            </a:r>
            <a:r>
              <a:rPr lang="nl-NL" altLang="nl-NL" dirty="0"/>
              <a:t> </a:t>
            </a:r>
            <a:r>
              <a:rPr lang="nl-NL" altLang="nl-NL" dirty="0" err="1"/>
              <a:t>flammavit</a:t>
            </a:r>
            <a:r>
              <a:rPr lang="nl-NL" altLang="nl-NL" dirty="0"/>
              <a:t> </a:t>
            </a:r>
            <a:r>
              <a:rPr lang="nl-NL" altLang="nl-NL" dirty="0" err="1"/>
              <a:t>amore</a:t>
            </a:r>
            <a:r>
              <a:rPr lang="nl-NL" altLang="nl-NL" dirty="0"/>
              <a:t> 			</a:t>
            </a:r>
          </a:p>
          <a:p>
            <a:pPr lvl="0"/>
            <a:r>
              <a:rPr lang="nl-NL" altLang="nl-NL" dirty="0"/>
              <a:t>55	</a:t>
            </a:r>
            <a:r>
              <a:rPr lang="nl-NL" altLang="nl-NL" dirty="0" err="1"/>
              <a:t>spemque</a:t>
            </a:r>
            <a:r>
              <a:rPr lang="nl-NL" altLang="nl-NL" dirty="0"/>
              <a:t> </a:t>
            </a:r>
            <a:r>
              <a:rPr lang="nl-NL" altLang="nl-NL" dirty="0" err="1"/>
              <a:t>dedit</a:t>
            </a:r>
            <a:r>
              <a:rPr lang="nl-NL" altLang="nl-NL" dirty="0"/>
              <a:t> </a:t>
            </a:r>
            <a:r>
              <a:rPr lang="nl-NL" altLang="nl-NL" dirty="0" err="1"/>
              <a:t>dubiae</a:t>
            </a:r>
            <a:r>
              <a:rPr lang="nl-NL" altLang="nl-NL" dirty="0"/>
              <a:t> </a:t>
            </a:r>
            <a:r>
              <a:rPr lang="nl-NL" altLang="nl-NL" dirty="0" err="1"/>
              <a:t>menti</a:t>
            </a:r>
            <a:r>
              <a:rPr lang="nl-NL" altLang="nl-NL" dirty="0"/>
              <a:t> </a:t>
            </a:r>
            <a:r>
              <a:rPr lang="nl-NL" altLang="nl-NL" dirty="0" err="1"/>
              <a:t>solvitque</a:t>
            </a:r>
            <a:r>
              <a:rPr lang="nl-NL" altLang="nl-NL" dirty="0"/>
              <a:t> </a:t>
            </a:r>
            <a:r>
              <a:rPr lang="nl-NL" altLang="nl-NL" dirty="0" err="1"/>
              <a:t>pudorem</a:t>
            </a:r>
            <a:r>
              <a:rPr lang="nl-NL" altLang="nl-NL" dirty="0"/>
              <a:t>. </a:t>
            </a:r>
          </a:p>
          <a:p>
            <a:pPr lvl="0"/>
            <a:r>
              <a:rPr lang="nl-NL" altLang="nl-NL" dirty="0"/>
              <a:t>	</a:t>
            </a:r>
            <a:r>
              <a:rPr lang="nl-NL" altLang="nl-NL" dirty="0" err="1"/>
              <a:t>Principio</a:t>
            </a:r>
            <a:r>
              <a:rPr lang="nl-NL" altLang="nl-NL" dirty="0"/>
              <a:t> </a:t>
            </a:r>
            <a:r>
              <a:rPr lang="nl-NL" altLang="nl-NL" dirty="0" err="1"/>
              <a:t>delubra</a:t>
            </a:r>
            <a:r>
              <a:rPr lang="nl-NL" altLang="nl-NL" dirty="0"/>
              <a:t> </a:t>
            </a:r>
            <a:r>
              <a:rPr lang="nl-NL" altLang="nl-NL" dirty="0" err="1"/>
              <a:t>adeunt</a:t>
            </a:r>
            <a:r>
              <a:rPr lang="nl-NL" altLang="nl-NL" dirty="0"/>
              <a:t> </a:t>
            </a:r>
            <a:r>
              <a:rPr lang="nl-NL" altLang="nl-NL" dirty="0" err="1"/>
              <a:t>pacemque</a:t>
            </a:r>
            <a:r>
              <a:rPr lang="nl-NL" altLang="nl-NL" dirty="0"/>
              <a:t> per </a:t>
            </a:r>
            <a:r>
              <a:rPr lang="nl-NL" altLang="nl-NL" dirty="0" err="1"/>
              <a:t>aras</a:t>
            </a:r>
            <a:r>
              <a:rPr lang="nl-NL" altLang="nl-NL" dirty="0"/>
              <a:t> 			</a:t>
            </a:r>
          </a:p>
          <a:p>
            <a:pPr lvl="0"/>
            <a:r>
              <a:rPr lang="nl-NL" altLang="nl-NL" dirty="0"/>
              <a:t>	</a:t>
            </a:r>
            <a:r>
              <a:rPr lang="nl-NL" altLang="nl-NL" dirty="0" err="1"/>
              <a:t>exquirunt</a:t>
            </a:r>
            <a:r>
              <a:rPr lang="nl-NL" altLang="nl-NL" dirty="0"/>
              <a:t>; </a:t>
            </a:r>
            <a:r>
              <a:rPr lang="nl-NL" altLang="nl-NL" dirty="0" err="1" smtClean="0"/>
              <a:t>mactant</a:t>
            </a:r>
            <a:r>
              <a:rPr lang="nl-NL" altLang="nl-NL" dirty="0" smtClean="0"/>
              <a:t> </a:t>
            </a:r>
            <a:r>
              <a:rPr lang="nl-NL" altLang="nl-NL" dirty="0" err="1"/>
              <a:t>lectas</a:t>
            </a:r>
            <a:r>
              <a:rPr lang="nl-NL" altLang="nl-NL" dirty="0"/>
              <a:t> de more </a:t>
            </a:r>
            <a:r>
              <a:rPr lang="nl-NL" altLang="nl-NL" dirty="0" err="1"/>
              <a:t>bidentis</a:t>
            </a:r>
            <a:r>
              <a:rPr lang="nl-NL" altLang="nl-NL" dirty="0"/>
              <a:t> </a:t>
            </a:r>
          </a:p>
          <a:p>
            <a:pPr lvl="0"/>
            <a:r>
              <a:rPr lang="nl-NL" altLang="nl-NL" dirty="0"/>
              <a:t>	</a:t>
            </a:r>
            <a:r>
              <a:rPr lang="nl-NL" altLang="nl-NL" dirty="0" err="1"/>
              <a:t>legiferae</a:t>
            </a:r>
            <a:r>
              <a:rPr lang="nl-NL" altLang="nl-NL" dirty="0"/>
              <a:t> </a:t>
            </a:r>
            <a:r>
              <a:rPr lang="nl-NL" altLang="nl-NL" dirty="0" err="1"/>
              <a:t>Cereri</a:t>
            </a:r>
            <a:r>
              <a:rPr lang="nl-NL" altLang="nl-NL" dirty="0"/>
              <a:t> </a:t>
            </a:r>
            <a:r>
              <a:rPr lang="nl-NL" altLang="nl-NL" dirty="0" err="1"/>
              <a:t>Phoeboque</a:t>
            </a:r>
            <a:r>
              <a:rPr lang="nl-NL" altLang="nl-NL" dirty="0"/>
              <a:t> </a:t>
            </a:r>
            <a:r>
              <a:rPr lang="nl-NL" altLang="nl-NL" dirty="0" err="1"/>
              <a:t>patrique</a:t>
            </a:r>
            <a:r>
              <a:rPr lang="nl-NL" altLang="nl-NL" dirty="0"/>
              <a:t> </a:t>
            </a:r>
            <a:r>
              <a:rPr lang="nl-NL" altLang="nl-NL" dirty="0" err="1"/>
              <a:t>Lyaeo</a:t>
            </a:r>
            <a:r>
              <a:rPr lang="nl-NL" altLang="nl-NL" dirty="0"/>
              <a:t>, </a:t>
            </a:r>
          </a:p>
          <a:p>
            <a:pPr lvl="0"/>
            <a:r>
              <a:rPr lang="nl-NL" altLang="nl-NL" dirty="0"/>
              <a:t>	</a:t>
            </a:r>
            <a:r>
              <a:rPr lang="nl-NL" altLang="nl-NL" dirty="0" err="1"/>
              <a:t>Iunoni</a:t>
            </a:r>
            <a:r>
              <a:rPr lang="nl-NL" altLang="nl-NL" dirty="0"/>
              <a:t> ante </a:t>
            </a:r>
            <a:r>
              <a:rPr lang="nl-NL" altLang="nl-NL" dirty="0" err="1"/>
              <a:t>omnis</a:t>
            </a:r>
            <a:r>
              <a:rPr lang="nl-NL" altLang="nl-NL" dirty="0"/>
              <a:t>, </a:t>
            </a:r>
            <a:r>
              <a:rPr lang="nl-NL" altLang="nl-NL" dirty="0" err="1"/>
              <a:t>cui</a:t>
            </a:r>
            <a:r>
              <a:rPr lang="nl-NL" altLang="nl-NL" dirty="0"/>
              <a:t> </a:t>
            </a:r>
            <a:r>
              <a:rPr lang="nl-NL" altLang="nl-NL" dirty="0" err="1"/>
              <a:t>vincla</a:t>
            </a:r>
            <a:r>
              <a:rPr lang="nl-NL" altLang="nl-NL" dirty="0"/>
              <a:t> </a:t>
            </a:r>
            <a:r>
              <a:rPr lang="nl-NL" altLang="nl-NL" dirty="0" err="1"/>
              <a:t>iugalia</a:t>
            </a:r>
            <a:r>
              <a:rPr lang="nl-NL" altLang="nl-NL" dirty="0"/>
              <a:t> </a:t>
            </a:r>
            <a:r>
              <a:rPr lang="nl-NL" altLang="nl-NL" dirty="0" err="1"/>
              <a:t>curae</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Attentie stijlfiguur" title="Attentie stijlfiguur"/>
          <p:cNvSpPr/>
          <p:nvPr/>
        </p:nvSpPr>
        <p:spPr>
          <a:xfrm>
            <a:off x="10920336" y="227687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2" name="Rechthoek 11" descr="Zie opdracht in het leerlingenboek." title="Zie opdracht in het leerlingenboek."/>
          <p:cNvSpPr/>
          <p:nvPr/>
        </p:nvSpPr>
        <p:spPr>
          <a:xfrm>
            <a:off x="10578528"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920336" y="35550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532646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07B9B68-1F9C-45D0-981F-C12A565C25EE}"/>
              </a:ext>
            </a:extLst>
          </p:cNvPr>
          <p:cNvSpPr>
            <a:spLocks noGrp="1"/>
          </p:cNvSpPr>
          <p:nvPr>
            <p:ph type="title"/>
          </p:nvPr>
        </p:nvSpPr>
        <p:spPr/>
        <p:txBody>
          <a:bodyPr/>
          <a:lstStyle/>
          <a:p>
            <a:r>
              <a:rPr lang="nl-NL" dirty="0" smtClean="0"/>
              <a:t>e. 	Dido laat zich overhalen, 60-64</a:t>
            </a:r>
            <a:endParaRPr lang="nl-NL" dirty="0"/>
          </a:p>
        </p:txBody>
      </p:sp>
      <p:sp>
        <p:nvSpPr>
          <p:cNvPr id="3" name="Tijdelijke aanduiding voor inhoud 2">
            <a:extLst>
              <a:ext uri="{FF2B5EF4-FFF2-40B4-BE49-F238E27FC236}">
                <a16:creationId xmlns="" xmlns:a16="http://schemas.microsoft.com/office/drawing/2014/main" id="{6A1FC9DD-18C6-4053-94F6-964BF48B73B3}"/>
              </a:ext>
            </a:extLst>
          </p:cNvPr>
          <p:cNvSpPr>
            <a:spLocks noGrp="1"/>
          </p:cNvSpPr>
          <p:nvPr>
            <p:ph idx="1"/>
          </p:nvPr>
        </p:nvSpPr>
        <p:spPr/>
        <p:txBody>
          <a:bodyPr/>
          <a:lstStyle/>
          <a:p>
            <a:r>
              <a:rPr lang="nl-NL" dirty="0"/>
              <a:t>60	</a:t>
            </a:r>
            <a:r>
              <a:rPr lang="nl-NL" dirty="0" err="1"/>
              <a:t>Ipsa</a:t>
            </a:r>
            <a:r>
              <a:rPr lang="nl-NL" dirty="0"/>
              <a:t> </a:t>
            </a:r>
            <a:r>
              <a:rPr lang="nl-NL" dirty="0" err="1"/>
              <a:t>tenens</a:t>
            </a:r>
            <a:r>
              <a:rPr lang="nl-NL" dirty="0"/>
              <a:t> </a:t>
            </a:r>
            <a:r>
              <a:rPr lang="nl-NL" dirty="0" err="1"/>
              <a:t>dextra</a:t>
            </a:r>
            <a:r>
              <a:rPr lang="nl-NL" dirty="0"/>
              <a:t> </a:t>
            </a:r>
            <a:r>
              <a:rPr lang="nl-NL" dirty="0" err="1"/>
              <a:t>pateram</a:t>
            </a:r>
            <a:r>
              <a:rPr lang="nl-NL" dirty="0"/>
              <a:t> </a:t>
            </a:r>
            <a:r>
              <a:rPr lang="nl-NL" dirty="0" err="1"/>
              <a:t>pulcherrima</a:t>
            </a:r>
            <a:r>
              <a:rPr lang="nl-NL" dirty="0"/>
              <a:t> Dido 		</a:t>
            </a:r>
            <a:r>
              <a:rPr lang="nl-NL" dirty="0" err="1"/>
              <a:t>candentis</a:t>
            </a:r>
            <a:r>
              <a:rPr lang="nl-NL" dirty="0"/>
              <a:t> </a:t>
            </a:r>
            <a:r>
              <a:rPr lang="nl-NL" dirty="0" err="1"/>
              <a:t>vaccae</a:t>
            </a:r>
            <a:r>
              <a:rPr lang="nl-NL" dirty="0"/>
              <a:t> media </a:t>
            </a:r>
            <a:r>
              <a:rPr lang="nl-NL" dirty="0" err="1"/>
              <a:t>inter</a:t>
            </a:r>
            <a:r>
              <a:rPr lang="nl-NL" dirty="0"/>
              <a:t> </a:t>
            </a:r>
            <a:r>
              <a:rPr lang="nl-NL" dirty="0" err="1"/>
              <a:t>cornua</a:t>
            </a:r>
            <a:r>
              <a:rPr lang="nl-NL" dirty="0"/>
              <a:t> </a:t>
            </a:r>
            <a:r>
              <a:rPr lang="nl-NL" dirty="0" err="1"/>
              <a:t>fundit</a:t>
            </a:r>
            <a:r>
              <a:rPr lang="nl-NL" dirty="0"/>
              <a:t>, </a:t>
            </a:r>
          </a:p>
          <a:p>
            <a:r>
              <a:rPr lang="nl-NL" dirty="0"/>
              <a:t>	</a:t>
            </a:r>
            <a:r>
              <a:rPr lang="nl-NL" dirty="0" err="1"/>
              <a:t>aut</a:t>
            </a:r>
            <a:r>
              <a:rPr lang="nl-NL" dirty="0"/>
              <a:t> ante </a:t>
            </a:r>
            <a:r>
              <a:rPr lang="nl-NL" dirty="0" err="1"/>
              <a:t>ora</a:t>
            </a:r>
            <a:r>
              <a:rPr lang="nl-NL" dirty="0"/>
              <a:t> </a:t>
            </a:r>
            <a:r>
              <a:rPr lang="nl-NL" dirty="0" err="1"/>
              <a:t>deum</a:t>
            </a:r>
            <a:r>
              <a:rPr lang="nl-NL" dirty="0"/>
              <a:t> </a:t>
            </a:r>
            <a:r>
              <a:rPr lang="nl-NL" dirty="0" err="1"/>
              <a:t>pinguis</a:t>
            </a:r>
            <a:r>
              <a:rPr lang="nl-NL" dirty="0"/>
              <a:t> </a:t>
            </a:r>
            <a:r>
              <a:rPr lang="nl-NL" dirty="0" err="1"/>
              <a:t>spatiatur</a:t>
            </a:r>
            <a:r>
              <a:rPr lang="nl-NL" dirty="0"/>
              <a:t> ad </a:t>
            </a:r>
            <a:r>
              <a:rPr lang="nl-NL" dirty="0" err="1"/>
              <a:t>aras</a:t>
            </a:r>
            <a:r>
              <a:rPr lang="nl-NL" dirty="0"/>
              <a:t>, </a:t>
            </a:r>
          </a:p>
          <a:p>
            <a:r>
              <a:rPr lang="nl-NL" dirty="0"/>
              <a:t>	</a:t>
            </a:r>
            <a:r>
              <a:rPr lang="nl-NL" dirty="0" err="1"/>
              <a:t>instauratque</a:t>
            </a:r>
            <a:r>
              <a:rPr lang="nl-NL" dirty="0"/>
              <a:t> </a:t>
            </a:r>
            <a:r>
              <a:rPr lang="nl-NL" dirty="0" err="1"/>
              <a:t>diem</a:t>
            </a:r>
            <a:r>
              <a:rPr lang="nl-NL" dirty="0"/>
              <a:t> </a:t>
            </a:r>
            <a:r>
              <a:rPr lang="nl-NL" dirty="0" err="1"/>
              <a:t>donis</a:t>
            </a:r>
            <a:r>
              <a:rPr lang="nl-NL" dirty="0"/>
              <a:t>, </a:t>
            </a:r>
            <a:r>
              <a:rPr lang="nl-NL" dirty="0" err="1"/>
              <a:t>pecudumque</a:t>
            </a:r>
            <a:r>
              <a:rPr lang="nl-NL" dirty="0"/>
              <a:t> </a:t>
            </a:r>
            <a:r>
              <a:rPr lang="nl-NL" dirty="0" err="1"/>
              <a:t>reclusis</a:t>
            </a:r>
            <a:r>
              <a:rPr lang="nl-NL" dirty="0"/>
              <a:t> </a:t>
            </a:r>
          </a:p>
          <a:p>
            <a:r>
              <a:rPr lang="nl-NL" dirty="0"/>
              <a:t>	</a:t>
            </a:r>
            <a:r>
              <a:rPr lang="nl-NL" dirty="0" err="1"/>
              <a:t>pectoribus</a:t>
            </a:r>
            <a:r>
              <a:rPr lang="nl-NL" dirty="0"/>
              <a:t> </a:t>
            </a:r>
            <a:r>
              <a:rPr lang="nl-NL" dirty="0" err="1"/>
              <a:t>inhians</a:t>
            </a:r>
            <a:r>
              <a:rPr lang="nl-NL" dirty="0"/>
              <a:t> </a:t>
            </a:r>
            <a:r>
              <a:rPr lang="nl-NL" dirty="0" err="1"/>
              <a:t>spirantia</a:t>
            </a:r>
            <a:r>
              <a:rPr lang="nl-NL" dirty="0"/>
              <a:t> </a:t>
            </a:r>
            <a:r>
              <a:rPr lang="nl-NL" dirty="0" err="1"/>
              <a:t>consulit</a:t>
            </a:r>
            <a:r>
              <a:rPr lang="nl-NL" dirty="0"/>
              <a:t> </a:t>
            </a:r>
            <a:r>
              <a:rPr lang="nl-NL" dirty="0" err="1"/>
              <a:t>exta</a:t>
            </a:r>
            <a:r>
              <a:rPr lang="nl-NL" dirty="0"/>
              <a:t>.</a:t>
            </a:r>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1" name="Rechthoek 10" descr="Zie opdracht in het leerlingenboek." title="Zie opdracht in het leerlingenboek."/>
          <p:cNvSpPr/>
          <p:nvPr/>
        </p:nvSpPr>
        <p:spPr>
          <a:xfrm>
            <a:off x="10776520" y="2276872"/>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Tree>
    <p:extLst>
      <p:ext uri="{BB962C8B-B14F-4D97-AF65-F5344CB8AC3E}">
        <p14:creationId xmlns:p14="http://schemas.microsoft.com/office/powerpoint/2010/main" val="193112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7D7278F-7332-44D5-882A-E6FE979541DF}"/>
              </a:ext>
            </a:extLst>
          </p:cNvPr>
          <p:cNvSpPr>
            <a:spLocks noGrp="1"/>
          </p:cNvSpPr>
          <p:nvPr>
            <p:ph type="title"/>
          </p:nvPr>
        </p:nvSpPr>
        <p:spPr/>
        <p:txBody>
          <a:bodyPr/>
          <a:lstStyle/>
          <a:p>
            <a:r>
              <a:rPr lang="nl-NL" dirty="0" smtClean="0"/>
              <a:t>e. 	Dido laat zich overhalen, 65-69</a:t>
            </a:r>
            <a:endParaRPr lang="nl-NL" dirty="0"/>
          </a:p>
        </p:txBody>
      </p:sp>
      <p:sp>
        <p:nvSpPr>
          <p:cNvPr id="3" name="Tijdelijke aanduiding voor inhoud 2">
            <a:extLst>
              <a:ext uri="{FF2B5EF4-FFF2-40B4-BE49-F238E27FC236}">
                <a16:creationId xmlns="" xmlns:a16="http://schemas.microsoft.com/office/drawing/2014/main" id="{6C392E40-DCB5-4FB9-9F08-C53C6F2878E0}"/>
              </a:ext>
            </a:extLst>
          </p:cNvPr>
          <p:cNvSpPr>
            <a:spLocks noGrp="1"/>
          </p:cNvSpPr>
          <p:nvPr>
            <p:ph idx="1"/>
          </p:nvPr>
        </p:nvSpPr>
        <p:spPr/>
        <p:txBody>
          <a:bodyPr/>
          <a:lstStyle/>
          <a:p>
            <a:r>
              <a:rPr lang="nl-NL" altLang="nl-NL" dirty="0"/>
              <a:t>65	Heu, </a:t>
            </a:r>
            <a:r>
              <a:rPr lang="nl-NL" altLang="nl-NL" dirty="0" err="1"/>
              <a:t>vatum</a:t>
            </a:r>
            <a:r>
              <a:rPr lang="nl-NL" altLang="nl-NL" dirty="0"/>
              <a:t> </a:t>
            </a:r>
            <a:r>
              <a:rPr lang="nl-NL" altLang="nl-NL" dirty="0" err="1"/>
              <a:t>ignarae</a:t>
            </a:r>
            <a:r>
              <a:rPr lang="nl-NL" altLang="nl-NL" dirty="0"/>
              <a:t> </a:t>
            </a:r>
            <a:r>
              <a:rPr lang="nl-NL" altLang="nl-NL" dirty="0" err="1"/>
              <a:t>mentes</a:t>
            </a:r>
            <a:r>
              <a:rPr lang="nl-NL" altLang="nl-NL" dirty="0"/>
              <a:t>! </a:t>
            </a:r>
            <a:r>
              <a:rPr lang="nl-NL" altLang="nl-NL" dirty="0" err="1"/>
              <a:t>Quid</a:t>
            </a:r>
            <a:r>
              <a:rPr lang="nl-NL" altLang="nl-NL" dirty="0"/>
              <a:t> vota </a:t>
            </a:r>
            <a:r>
              <a:rPr lang="nl-NL" altLang="nl-NL" dirty="0" err="1"/>
              <a:t>furentem</a:t>
            </a:r>
            <a:r>
              <a:rPr lang="nl-NL" altLang="nl-NL" dirty="0"/>
              <a:t>, 		</a:t>
            </a:r>
          </a:p>
          <a:p>
            <a:r>
              <a:rPr lang="nl-NL" altLang="nl-NL" dirty="0"/>
              <a:t>	</a:t>
            </a:r>
            <a:r>
              <a:rPr lang="nl-NL" altLang="nl-NL" dirty="0" err="1"/>
              <a:t>quid</a:t>
            </a:r>
            <a:r>
              <a:rPr lang="nl-NL" altLang="nl-NL" dirty="0"/>
              <a:t> </a:t>
            </a:r>
            <a:r>
              <a:rPr lang="nl-NL" altLang="nl-NL" dirty="0" err="1"/>
              <a:t>delubra</a:t>
            </a:r>
            <a:r>
              <a:rPr lang="nl-NL" altLang="nl-NL" dirty="0"/>
              <a:t> </a:t>
            </a:r>
            <a:r>
              <a:rPr lang="nl-NL" altLang="nl-NL" dirty="0" err="1"/>
              <a:t>iuvant</a:t>
            </a:r>
            <a:r>
              <a:rPr lang="nl-NL" altLang="nl-NL" dirty="0"/>
              <a:t>? Est </a:t>
            </a:r>
            <a:r>
              <a:rPr lang="nl-NL" altLang="nl-NL" dirty="0" err="1"/>
              <a:t>mollis</a:t>
            </a:r>
            <a:r>
              <a:rPr lang="nl-NL" altLang="nl-NL" dirty="0"/>
              <a:t> </a:t>
            </a:r>
            <a:r>
              <a:rPr lang="nl-NL" altLang="nl-NL" dirty="0" err="1"/>
              <a:t>flamma</a:t>
            </a:r>
            <a:r>
              <a:rPr lang="nl-NL" altLang="nl-NL" dirty="0"/>
              <a:t> </a:t>
            </a:r>
            <a:r>
              <a:rPr lang="nl-NL" altLang="nl-NL" dirty="0" err="1"/>
              <a:t>medullas</a:t>
            </a:r>
            <a:r>
              <a:rPr lang="nl-NL" altLang="nl-NL" dirty="0"/>
              <a:t> </a:t>
            </a:r>
          </a:p>
          <a:p>
            <a:r>
              <a:rPr lang="nl-NL" altLang="nl-NL" dirty="0"/>
              <a:t>	</a:t>
            </a:r>
            <a:r>
              <a:rPr lang="nl-NL" altLang="nl-NL" dirty="0" err="1"/>
              <a:t>interea</a:t>
            </a:r>
            <a:r>
              <a:rPr lang="nl-NL" altLang="nl-NL" dirty="0"/>
              <a:t> et </a:t>
            </a:r>
            <a:r>
              <a:rPr lang="nl-NL" altLang="nl-NL" dirty="0" err="1"/>
              <a:t>tacitum</a:t>
            </a:r>
            <a:r>
              <a:rPr lang="nl-NL" altLang="nl-NL" dirty="0"/>
              <a:t> </a:t>
            </a:r>
            <a:r>
              <a:rPr lang="nl-NL" altLang="nl-NL" dirty="0" err="1"/>
              <a:t>vivit</a:t>
            </a:r>
            <a:r>
              <a:rPr lang="nl-NL" altLang="nl-NL" dirty="0"/>
              <a:t> sub </a:t>
            </a:r>
            <a:r>
              <a:rPr lang="nl-NL" altLang="nl-NL" dirty="0" err="1"/>
              <a:t>pectore</a:t>
            </a:r>
            <a:r>
              <a:rPr lang="nl-NL" altLang="nl-NL" dirty="0"/>
              <a:t> </a:t>
            </a:r>
            <a:r>
              <a:rPr lang="nl-NL" altLang="nl-NL" dirty="0" err="1"/>
              <a:t>vulnus</a:t>
            </a:r>
            <a:r>
              <a:rPr lang="nl-NL" altLang="nl-NL" dirty="0"/>
              <a:t>. </a:t>
            </a:r>
          </a:p>
          <a:p>
            <a:r>
              <a:rPr lang="nl-NL" altLang="nl-NL" dirty="0"/>
              <a:t>	</a:t>
            </a:r>
            <a:r>
              <a:rPr lang="nl-NL" altLang="nl-NL" dirty="0" err="1"/>
              <a:t>Uritur</a:t>
            </a:r>
            <a:r>
              <a:rPr lang="nl-NL" altLang="nl-NL" dirty="0"/>
              <a:t> </a:t>
            </a:r>
            <a:r>
              <a:rPr lang="nl-NL" altLang="nl-NL" dirty="0" err="1"/>
              <a:t>infelix</a:t>
            </a:r>
            <a:r>
              <a:rPr lang="nl-NL" altLang="nl-NL" dirty="0"/>
              <a:t> Dido </a:t>
            </a:r>
            <a:r>
              <a:rPr lang="nl-NL" altLang="nl-NL" dirty="0" err="1"/>
              <a:t>totaque</a:t>
            </a:r>
            <a:r>
              <a:rPr lang="nl-NL" altLang="nl-NL" dirty="0"/>
              <a:t> </a:t>
            </a:r>
            <a:r>
              <a:rPr lang="nl-NL" altLang="nl-NL" dirty="0" err="1"/>
              <a:t>vagatur</a:t>
            </a:r>
            <a:r>
              <a:rPr lang="nl-NL" altLang="nl-NL" dirty="0"/>
              <a:t> 				</a:t>
            </a:r>
          </a:p>
          <a:p>
            <a:r>
              <a:rPr lang="nl-NL" altLang="nl-NL" dirty="0"/>
              <a:t>	</a:t>
            </a:r>
            <a:r>
              <a:rPr lang="nl-NL" altLang="nl-NL" dirty="0" err="1"/>
              <a:t>urbe</a:t>
            </a:r>
            <a:r>
              <a:rPr lang="nl-NL" altLang="nl-NL" dirty="0"/>
              <a:t> </a:t>
            </a:r>
            <a:r>
              <a:rPr lang="nl-NL" altLang="nl-NL" dirty="0" err="1"/>
              <a:t>furens</a:t>
            </a:r>
            <a:r>
              <a:rPr lang="nl-NL" altLang="nl-NL" dirty="0"/>
              <a:t>, </a:t>
            </a:r>
            <a:r>
              <a:rPr lang="nl-NL" altLang="nl-NL" dirty="0" err="1"/>
              <a:t>qualis</a:t>
            </a:r>
            <a:r>
              <a:rPr lang="nl-NL" altLang="nl-NL" dirty="0"/>
              <a:t> </a:t>
            </a:r>
            <a:r>
              <a:rPr lang="nl-NL" altLang="nl-NL" dirty="0" err="1"/>
              <a:t>coniecta</a:t>
            </a:r>
            <a:r>
              <a:rPr lang="nl-NL" altLang="nl-NL" dirty="0"/>
              <a:t> </a:t>
            </a:r>
            <a:r>
              <a:rPr lang="nl-NL" altLang="nl-NL" dirty="0" err="1"/>
              <a:t>cerva</a:t>
            </a:r>
            <a:r>
              <a:rPr lang="nl-NL" altLang="nl-NL" dirty="0"/>
              <a:t> </a:t>
            </a:r>
            <a:r>
              <a:rPr lang="nl-NL" altLang="nl-NL" dirty="0" err="1"/>
              <a:t>sagitta</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3" name="Rechthoek 12" descr="Zie opdracht in het leerlingenboek." title="Zie opdracht in het leerlingenboek."/>
          <p:cNvSpPr/>
          <p:nvPr/>
        </p:nvSpPr>
        <p:spPr>
          <a:xfrm>
            <a:off x="10920336" y="48331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echthoek 13" descr="Zie opdracht in het leerlingenboek." title="Zie opdracht in het leerlingenboek."/>
          <p:cNvSpPr/>
          <p:nvPr/>
        </p:nvSpPr>
        <p:spPr>
          <a:xfrm>
            <a:off x="10920336" y="419408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05189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7D7278F-7332-44D5-882A-E6FE979541DF}"/>
              </a:ext>
            </a:extLst>
          </p:cNvPr>
          <p:cNvSpPr>
            <a:spLocks noGrp="1"/>
          </p:cNvSpPr>
          <p:nvPr>
            <p:ph type="title"/>
          </p:nvPr>
        </p:nvSpPr>
        <p:spPr/>
        <p:txBody>
          <a:bodyPr/>
          <a:lstStyle/>
          <a:p>
            <a:r>
              <a:rPr lang="nl-NL" dirty="0" smtClean="0"/>
              <a:t>e. 	Dido laat zich overhalen, 70-73</a:t>
            </a:r>
            <a:endParaRPr lang="nl-NL" dirty="0"/>
          </a:p>
        </p:txBody>
      </p:sp>
      <p:sp>
        <p:nvSpPr>
          <p:cNvPr id="3" name="Tijdelijke aanduiding voor inhoud 2">
            <a:extLst>
              <a:ext uri="{FF2B5EF4-FFF2-40B4-BE49-F238E27FC236}">
                <a16:creationId xmlns="" xmlns:a16="http://schemas.microsoft.com/office/drawing/2014/main" id="{6C392E40-DCB5-4FB9-9F08-C53C6F2878E0}"/>
              </a:ext>
            </a:extLst>
          </p:cNvPr>
          <p:cNvSpPr>
            <a:spLocks noGrp="1"/>
          </p:cNvSpPr>
          <p:nvPr>
            <p:ph idx="1"/>
          </p:nvPr>
        </p:nvSpPr>
        <p:spPr/>
        <p:txBody>
          <a:bodyPr/>
          <a:lstStyle/>
          <a:p>
            <a:r>
              <a:rPr lang="nl-NL" altLang="nl-NL" dirty="0"/>
              <a:t>70	</a:t>
            </a:r>
            <a:r>
              <a:rPr lang="nl-NL" altLang="nl-NL" dirty="0" err="1"/>
              <a:t>quam</a:t>
            </a:r>
            <a:r>
              <a:rPr lang="nl-NL" altLang="nl-NL" dirty="0"/>
              <a:t> </a:t>
            </a:r>
            <a:r>
              <a:rPr lang="nl-NL" altLang="nl-NL" dirty="0" err="1"/>
              <a:t>procul</a:t>
            </a:r>
            <a:r>
              <a:rPr lang="nl-NL" altLang="nl-NL" dirty="0"/>
              <a:t> </a:t>
            </a:r>
            <a:r>
              <a:rPr lang="nl-NL" altLang="nl-NL" dirty="0" err="1"/>
              <a:t>incautam</a:t>
            </a:r>
            <a:r>
              <a:rPr lang="nl-NL" altLang="nl-NL" dirty="0"/>
              <a:t> </a:t>
            </a:r>
            <a:r>
              <a:rPr lang="nl-NL" altLang="nl-NL" dirty="0" err="1"/>
              <a:t>nemora</a:t>
            </a:r>
            <a:r>
              <a:rPr lang="nl-NL" altLang="nl-NL" dirty="0"/>
              <a:t> </a:t>
            </a:r>
            <a:r>
              <a:rPr lang="nl-NL" altLang="nl-NL" dirty="0" err="1"/>
              <a:t>inter</a:t>
            </a:r>
            <a:r>
              <a:rPr lang="nl-NL" altLang="nl-NL" dirty="0"/>
              <a:t> </a:t>
            </a:r>
            <a:r>
              <a:rPr lang="nl-NL" altLang="nl-NL" dirty="0" err="1"/>
              <a:t>Cresia</a:t>
            </a:r>
            <a:r>
              <a:rPr lang="nl-NL" altLang="nl-NL" dirty="0"/>
              <a:t> </a:t>
            </a:r>
            <a:r>
              <a:rPr lang="nl-NL" altLang="nl-NL" dirty="0" err="1"/>
              <a:t>fixit</a:t>
            </a:r>
            <a:r>
              <a:rPr lang="nl-NL" altLang="nl-NL" dirty="0"/>
              <a:t> </a:t>
            </a:r>
          </a:p>
          <a:p>
            <a:r>
              <a:rPr lang="nl-NL" altLang="nl-NL" dirty="0"/>
              <a:t>	pastor agens </a:t>
            </a:r>
            <a:r>
              <a:rPr lang="nl-NL" altLang="nl-NL" dirty="0" err="1"/>
              <a:t>telis</a:t>
            </a:r>
            <a:r>
              <a:rPr lang="nl-NL" altLang="nl-NL" dirty="0"/>
              <a:t> </a:t>
            </a:r>
            <a:r>
              <a:rPr lang="nl-NL" altLang="nl-NL" dirty="0" err="1"/>
              <a:t>liquitque</a:t>
            </a:r>
            <a:r>
              <a:rPr lang="nl-NL" altLang="nl-NL" dirty="0"/>
              <a:t> </a:t>
            </a:r>
            <a:r>
              <a:rPr lang="nl-NL" altLang="nl-NL" dirty="0" err="1"/>
              <a:t>volatile</a:t>
            </a:r>
            <a:r>
              <a:rPr lang="nl-NL" altLang="nl-NL" dirty="0"/>
              <a:t> </a:t>
            </a:r>
            <a:r>
              <a:rPr lang="nl-NL" altLang="nl-NL" dirty="0" err="1"/>
              <a:t>ferrum</a:t>
            </a:r>
            <a:r>
              <a:rPr lang="nl-NL" altLang="nl-NL" dirty="0"/>
              <a:t> </a:t>
            </a:r>
          </a:p>
          <a:p>
            <a:r>
              <a:rPr lang="nl-NL" altLang="nl-NL" dirty="0"/>
              <a:t>	</a:t>
            </a:r>
            <a:r>
              <a:rPr lang="nl-NL" altLang="nl-NL" dirty="0" err="1"/>
              <a:t>nescius</a:t>
            </a:r>
            <a:r>
              <a:rPr lang="nl-NL" altLang="nl-NL" dirty="0"/>
              <a:t>: </a:t>
            </a:r>
            <a:r>
              <a:rPr lang="nl-NL" altLang="nl-NL" dirty="0" err="1"/>
              <a:t>illa</a:t>
            </a:r>
            <a:r>
              <a:rPr lang="nl-NL" altLang="nl-NL" dirty="0"/>
              <a:t> fuga </a:t>
            </a:r>
            <a:r>
              <a:rPr lang="nl-NL" altLang="nl-NL" dirty="0" err="1"/>
              <a:t>silvas</a:t>
            </a:r>
            <a:r>
              <a:rPr lang="nl-NL" altLang="nl-NL" dirty="0"/>
              <a:t> </a:t>
            </a:r>
            <a:r>
              <a:rPr lang="nl-NL" altLang="nl-NL" dirty="0" err="1"/>
              <a:t>saltusque</a:t>
            </a:r>
            <a:r>
              <a:rPr lang="nl-NL" altLang="nl-NL" dirty="0"/>
              <a:t> </a:t>
            </a:r>
            <a:r>
              <a:rPr lang="nl-NL" altLang="nl-NL" dirty="0" err="1"/>
              <a:t>peragrat</a:t>
            </a:r>
            <a:r>
              <a:rPr lang="nl-NL" altLang="nl-NL" dirty="0"/>
              <a:t> 			</a:t>
            </a:r>
          </a:p>
          <a:p>
            <a:r>
              <a:rPr lang="nl-NL" altLang="nl-NL" dirty="0"/>
              <a:t>	</a:t>
            </a:r>
            <a:r>
              <a:rPr lang="nl-NL" altLang="nl-NL" dirty="0" err="1"/>
              <a:t>Dictaeos</a:t>
            </a:r>
            <a:r>
              <a:rPr lang="nl-NL" altLang="nl-NL" dirty="0"/>
              <a:t>; </a:t>
            </a:r>
            <a:r>
              <a:rPr lang="nl-NL" altLang="nl-NL" dirty="0" err="1"/>
              <a:t>haeret</a:t>
            </a:r>
            <a:r>
              <a:rPr lang="nl-NL" altLang="nl-NL" dirty="0"/>
              <a:t> </a:t>
            </a:r>
            <a:r>
              <a:rPr lang="nl-NL" altLang="nl-NL" dirty="0" err="1"/>
              <a:t>lateri</a:t>
            </a:r>
            <a:r>
              <a:rPr lang="nl-NL" altLang="nl-NL" dirty="0"/>
              <a:t> </a:t>
            </a:r>
            <a:r>
              <a:rPr lang="nl-NL" altLang="nl-NL" dirty="0" err="1"/>
              <a:t>letalis</a:t>
            </a:r>
            <a:r>
              <a:rPr lang="nl-NL" altLang="nl-NL" dirty="0"/>
              <a:t> </a:t>
            </a:r>
            <a:r>
              <a:rPr lang="nl-NL" altLang="nl-NL" dirty="0" err="1"/>
              <a:t>harundo</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4" name="Rechthoek 13" descr="Zie opdracht in het leerlingenboek." title="Zie opdracht in het leerlingenboek."/>
          <p:cNvSpPr/>
          <p:nvPr/>
        </p:nvSpPr>
        <p:spPr>
          <a:xfrm>
            <a:off x="10920336" y="35550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558352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f. 	Dido heeft uitsluitend oog voor Aeneas (IV, 74-89)</a:t>
            </a:r>
            <a:br>
              <a:rPr lang="nl-NL" smtClean="0"/>
            </a:br>
            <a:endParaRPr lang="nl-NL" dirty="0"/>
          </a:p>
        </p:txBody>
      </p:sp>
      <p:sp>
        <p:nvSpPr>
          <p:cNvPr id="2" name="Tijdelijke aanduiding voor inhoud 1"/>
          <p:cNvSpPr>
            <a:spLocks noGrp="1"/>
          </p:cNvSpPr>
          <p:nvPr>
            <p:ph idx="1"/>
          </p:nvPr>
        </p:nvSpPr>
        <p:spPr>
          <a:xfrm>
            <a:off x="1055440" y="1620000"/>
            <a:ext cx="10081120" cy="4351338"/>
          </a:xfrm>
        </p:spPr>
        <p:txBody>
          <a:bodyPr/>
          <a:lstStyle/>
          <a:p>
            <a:r>
              <a:rPr lang="nl-NL" altLang="nl-NL" dirty="0" smtClean="0"/>
              <a:t>	</a:t>
            </a:r>
            <a:r>
              <a:rPr lang="nl-NL" altLang="nl-NL" dirty="0" err="1" smtClean="0"/>
              <a:t>Nunc</a:t>
            </a:r>
            <a:r>
              <a:rPr lang="nl-NL" altLang="nl-NL" dirty="0" smtClean="0"/>
              <a:t> media </a:t>
            </a:r>
            <a:r>
              <a:rPr lang="nl-NL" altLang="nl-NL" dirty="0" err="1" smtClean="0"/>
              <a:t>Aenean</a:t>
            </a:r>
            <a:r>
              <a:rPr lang="nl-NL" altLang="nl-NL" dirty="0" smtClean="0"/>
              <a:t> </a:t>
            </a:r>
            <a:r>
              <a:rPr lang="nl-NL" altLang="nl-NL" dirty="0" err="1" smtClean="0"/>
              <a:t>secum</a:t>
            </a:r>
            <a:r>
              <a:rPr lang="nl-NL" altLang="nl-NL" dirty="0" smtClean="0"/>
              <a:t> per </a:t>
            </a:r>
            <a:r>
              <a:rPr lang="nl-NL" altLang="nl-NL" dirty="0" err="1" smtClean="0"/>
              <a:t>moenia</a:t>
            </a:r>
            <a:r>
              <a:rPr lang="nl-NL" altLang="nl-NL" dirty="0" smtClean="0"/>
              <a:t> </a:t>
            </a:r>
            <a:r>
              <a:rPr lang="nl-NL" altLang="nl-NL" dirty="0" err="1" smtClean="0"/>
              <a:t>ducit</a:t>
            </a:r>
            <a:r>
              <a:rPr lang="nl-NL" altLang="nl-NL" dirty="0" smtClean="0"/>
              <a:t> 	</a:t>
            </a:r>
            <a:r>
              <a:rPr lang="nl-NL" altLang="nl-NL" dirty="0" smtClean="0">
                <a:hlinkClick r:id="rId5" action="ppaction://hlinksldjump"/>
              </a:rPr>
              <a:t>Regel 74-77</a:t>
            </a:r>
            <a:endParaRPr lang="nl-NL" altLang="nl-NL" dirty="0" smtClean="0"/>
          </a:p>
          <a:p>
            <a:r>
              <a:rPr lang="nl-NL" altLang="nl-NL" dirty="0" smtClean="0"/>
              <a:t>75	</a:t>
            </a:r>
            <a:r>
              <a:rPr lang="nl-NL" altLang="nl-NL" dirty="0" err="1" smtClean="0"/>
              <a:t>Sidoniasque</a:t>
            </a:r>
            <a:r>
              <a:rPr lang="nl-NL" altLang="nl-NL" dirty="0" smtClean="0"/>
              <a:t> </a:t>
            </a:r>
            <a:r>
              <a:rPr lang="nl-NL" altLang="nl-NL" dirty="0" err="1" smtClean="0"/>
              <a:t>ostentat</a:t>
            </a:r>
            <a:r>
              <a:rPr lang="nl-NL" altLang="nl-NL" dirty="0" smtClean="0"/>
              <a:t> </a:t>
            </a:r>
            <a:r>
              <a:rPr lang="nl-NL" altLang="nl-NL" dirty="0" err="1" smtClean="0"/>
              <a:t>opes</a:t>
            </a:r>
            <a:r>
              <a:rPr lang="nl-NL" altLang="nl-NL" dirty="0" smtClean="0"/>
              <a:t> </a:t>
            </a:r>
            <a:r>
              <a:rPr lang="nl-NL" altLang="nl-NL" dirty="0" err="1" smtClean="0"/>
              <a:t>urbemque</a:t>
            </a:r>
            <a:r>
              <a:rPr lang="nl-NL" altLang="nl-NL" dirty="0" smtClean="0"/>
              <a:t> </a:t>
            </a:r>
            <a:r>
              <a:rPr lang="nl-NL" altLang="nl-NL" dirty="0" err="1" smtClean="0"/>
              <a:t>paratam</a:t>
            </a:r>
            <a:r>
              <a:rPr lang="nl-NL" altLang="nl-NL" dirty="0" smtClean="0"/>
              <a:t>, </a:t>
            </a:r>
          </a:p>
          <a:p>
            <a:r>
              <a:rPr lang="nl-NL" altLang="nl-NL" dirty="0" smtClean="0"/>
              <a:t>	</a:t>
            </a:r>
            <a:r>
              <a:rPr lang="nl-NL" altLang="nl-NL" dirty="0" err="1" smtClean="0"/>
              <a:t>incipit</a:t>
            </a:r>
            <a:r>
              <a:rPr lang="nl-NL" altLang="nl-NL" dirty="0" smtClean="0"/>
              <a:t> </a:t>
            </a:r>
            <a:r>
              <a:rPr lang="nl-NL" altLang="nl-NL" dirty="0" err="1" smtClean="0"/>
              <a:t>effari</a:t>
            </a:r>
            <a:r>
              <a:rPr lang="nl-NL" altLang="nl-NL" dirty="0" smtClean="0"/>
              <a:t> </a:t>
            </a:r>
            <a:r>
              <a:rPr lang="nl-NL" altLang="nl-NL" dirty="0" err="1" smtClean="0"/>
              <a:t>mediaque</a:t>
            </a:r>
            <a:r>
              <a:rPr lang="nl-NL" altLang="nl-NL" dirty="0" smtClean="0"/>
              <a:t> in </a:t>
            </a:r>
            <a:r>
              <a:rPr lang="nl-NL" altLang="nl-NL" dirty="0" err="1" smtClean="0"/>
              <a:t>voce</a:t>
            </a:r>
            <a:r>
              <a:rPr lang="nl-NL" altLang="nl-NL" dirty="0" smtClean="0"/>
              <a:t> </a:t>
            </a:r>
            <a:r>
              <a:rPr lang="nl-NL" altLang="nl-NL" dirty="0" err="1" smtClean="0"/>
              <a:t>resistit</a:t>
            </a:r>
            <a:r>
              <a:rPr lang="nl-NL" altLang="nl-NL" dirty="0" smtClean="0"/>
              <a:t>; </a:t>
            </a:r>
          </a:p>
          <a:p>
            <a:r>
              <a:rPr lang="nl-NL" altLang="nl-NL" dirty="0" smtClean="0"/>
              <a:t>	</a:t>
            </a:r>
            <a:r>
              <a:rPr lang="nl-NL" altLang="nl-NL" dirty="0" err="1" smtClean="0"/>
              <a:t>nunc</a:t>
            </a:r>
            <a:r>
              <a:rPr lang="nl-NL" altLang="nl-NL" dirty="0" smtClean="0"/>
              <a:t> </a:t>
            </a:r>
            <a:r>
              <a:rPr lang="nl-NL" altLang="nl-NL" dirty="0" err="1" smtClean="0"/>
              <a:t>eadem</a:t>
            </a:r>
            <a:r>
              <a:rPr lang="nl-NL" altLang="nl-NL" dirty="0" smtClean="0"/>
              <a:t>, </a:t>
            </a:r>
            <a:r>
              <a:rPr lang="nl-NL" altLang="nl-NL" dirty="0" err="1" smtClean="0"/>
              <a:t>labente</a:t>
            </a:r>
            <a:r>
              <a:rPr lang="nl-NL" altLang="nl-NL" dirty="0" smtClean="0"/>
              <a:t> die, </a:t>
            </a:r>
            <a:r>
              <a:rPr lang="nl-NL" altLang="nl-NL" dirty="0" err="1" smtClean="0"/>
              <a:t>convivia</a:t>
            </a:r>
            <a:r>
              <a:rPr lang="nl-NL" altLang="nl-NL" dirty="0" smtClean="0"/>
              <a:t> </a:t>
            </a:r>
            <a:r>
              <a:rPr lang="nl-NL" altLang="nl-NL" dirty="0" err="1" smtClean="0"/>
              <a:t>quaerit</a:t>
            </a:r>
            <a:r>
              <a:rPr lang="nl-NL" altLang="nl-NL" dirty="0" smtClean="0"/>
              <a:t>, </a:t>
            </a:r>
          </a:p>
          <a:p>
            <a:r>
              <a:rPr lang="nl-NL" altLang="nl-NL" dirty="0" smtClean="0"/>
              <a:t>	</a:t>
            </a:r>
            <a:r>
              <a:rPr lang="nl-NL" altLang="nl-NL" dirty="0" err="1" smtClean="0"/>
              <a:t>Iliacosque</a:t>
            </a:r>
            <a:r>
              <a:rPr lang="nl-NL" altLang="nl-NL" dirty="0" smtClean="0"/>
              <a:t> </a:t>
            </a:r>
            <a:r>
              <a:rPr lang="nl-NL" altLang="nl-NL" dirty="0" err="1" smtClean="0"/>
              <a:t>iterum</a:t>
            </a:r>
            <a:r>
              <a:rPr lang="nl-NL" altLang="nl-NL" dirty="0" smtClean="0"/>
              <a:t> </a:t>
            </a:r>
            <a:r>
              <a:rPr lang="nl-NL" altLang="nl-NL" dirty="0" err="1" smtClean="0"/>
              <a:t>demens</a:t>
            </a:r>
            <a:r>
              <a:rPr lang="nl-NL" altLang="nl-NL" dirty="0" smtClean="0"/>
              <a:t> </a:t>
            </a:r>
            <a:r>
              <a:rPr lang="nl-NL" altLang="nl-NL" dirty="0" err="1" smtClean="0"/>
              <a:t>audire</a:t>
            </a:r>
            <a:r>
              <a:rPr lang="nl-NL" altLang="nl-NL" dirty="0" smtClean="0"/>
              <a:t> </a:t>
            </a:r>
            <a:r>
              <a:rPr lang="nl-NL" altLang="nl-NL" dirty="0" err="1" smtClean="0"/>
              <a:t>labores</a:t>
            </a:r>
            <a:r>
              <a:rPr lang="nl-NL" altLang="nl-NL" dirty="0" smtClean="0"/>
              <a:t> 	</a:t>
            </a:r>
            <a:r>
              <a:rPr lang="nl-NL" altLang="nl-NL" dirty="0" smtClean="0">
                <a:hlinkClick r:id="rId6" action="ppaction://hlinksldjump"/>
              </a:rPr>
              <a:t>Regel 78-83</a:t>
            </a:r>
            <a:endParaRPr lang="nl-NL" altLang="nl-NL" dirty="0" smtClean="0"/>
          </a:p>
          <a:p>
            <a:r>
              <a:rPr lang="nl-NL" altLang="nl-NL" dirty="0" smtClean="0"/>
              <a:t>	</a:t>
            </a:r>
            <a:r>
              <a:rPr lang="nl-NL" altLang="nl-NL" dirty="0" err="1" smtClean="0"/>
              <a:t>exposcit</a:t>
            </a:r>
            <a:r>
              <a:rPr lang="nl-NL" altLang="nl-NL" dirty="0" smtClean="0"/>
              <a:t> </a:t>
            </a:r>
            <a:r>
              <a:rPr lang="nl-NL" altLang="nl-NL" dirty="0" err="1" smtClean="0"/>
              <a:t>pendetque</a:t>
            </a:r>
            <a:r>
              <a:rPr lang="nl-NL" altLang="nl-NL" dirty="0" smtClean="0"/>
              <a:t> </a:t>
            </a:r>
            <a:r>
              <a:rPr lang="nl-NL" altLang="nl-NL" dirty="0" err="1" smtClean="0"/>
              <a:t>iterum</a:t>
            </a:r>
            <a:r>
              <a:rPr lang="nl-NL" altLang="nl-NL" dirty="0" smtClean="0"/>
              <a:t> </a:t>
            </a:r>
            <a:r>
              <a:rPr lang="nl-NL" altLang="nl-NL" dirty="0" err="1" smtClean="0"/>
              <a:t>narrantis</a:t>
            </a:r>
            <a:r>
              <a:rPr lang="nl-NL" altLang="nl-NL" dirty="0" smtClean="0"/>
              <a:t> </a:t>
            </a:r>
            <a:r>
              <a:rPr lang="nl-NL" altLang="nl-NL" dirty="0" err="1" smtClean="0"/>
              <a:t>ab</a:t>
            </a:r>
            <a:r>
              <a:rPr lang="nl-NL" altLang="nl-NL" dirty="0" smtClean="0"/>
              <a:t> ore. </a:t>
            </a:r>
          </a:p>
          <a:p>
            <a:r>
              <a:rPr lang="nl-NL" altLang="nl-NL" dirty="0" smtClean="0"/>
              <a:t>80	Post </a:t>
            </a:r>
            <a:r>
              <a:rPr lang="nl-NL" altLang="nl-NL" dirty="0" err="1" smtClean="0"/>
              <a:t>ubi</a:t>
            </a:r>
            <a:r>
              <a:rPr lang="nl-NL" altLang="nl-NL" dirty="0" smtClean="0"/>
              <a:t> </a:t>
            </a:r>
            <a:r>
              <a:rPr lang="nl-NL" altLang="nl-NL" dirty="0" err="1" smtClean="0"/>
              <a:t>digressi</a:t>
            </a:r>
            <a:r>
              <a:rPr lang="nl-NL" altLang="nl-NL" dirty="0" smtClean="0"/>
              <a:t>, </a:t>
            </a:r>
            <a:r>
              <a:rPr lang="nl-NL" altLang="nl-NL" dirty="0" err="1" smtClean="0"/>
              <a:t>lumenque</a:t>
            </a:r>
            <a:r>
              <a:rPr lang="nl-NL" altLang="nl-NL" dirty="0" smtClean="0"/>
              <a:t> </a:t>
            </a:r>
            <a:r>
              <a:rPr lang="nl-NL" altLang="nl-NL" dirty="0" err="1" smtClean="0"/>
              <a:t>obscura</a:t>
            </a:r>
            <a:r>
              <a:rPr lang="nl-NL" altLang="nl-NL" dirty="0" smtClean="0"/>
              <a:t> </a:t>
            </a:r>
            <a:r>
              <a:rPr lang="nl-NL" altLang="nl-NL" dirty="0" err="1" smtClean="0"/>
              <a:t>vicissim</a:t>
            </a:r>
            <a:r>
              <a:rPr lang="nl-NL" altLang="nl-NL" dirty="0" smtClean="0"/>
              <a:t> </a:t>
            </a:r>
          </a:p>
          <a:p>
            <a:r>
              <a:rPr lang="nl-NL" altLang="nl-NL" dirty="0" smtClean="0"/>
              <a:t>	</a:t>
            </a:r>
            <a:r>
              <a:rPr lang="nl-NL" altLang="nl-NL" dirty="0" err="1" smtClean="0"/>
              <a:t>luna</a:t>
            </a:r>
            <a:r>
              <a:rPr lang="nl-NL" altLang="nl-NL" dirty="0" smtClean="0"/>
              <a:t> </a:t>
            </a:r>
            <a:r>
              <a:rPr lang="nl-NL" altLang="nl-NL" dirty="0" err="1" smtClean="0"/>
              <a:t>premit</a:t>
            </a:r>
            <a:r>
              <a:rPr lang="nl-NL" altLang="nl-NL" dirty="0" smtClean="0"/>
              <a:t> </a:t>
            </a:r>
            <a:r>
              <a:rPr lang="nl-NL" altLang="nl-NL" dirty="0" err="1" smtClean="0"/>
              <a:t>suadentque</a:t>
            </a:r>
            <a:r>
              <a:rPr lang="nl-NL" altLang="nl-NL" dirty="0" smtClean="0"/>
              <a:t> </a:t>
            </a:r>
            <a:r>
              <a:rPr lang="nl-NL" altLang="nl-NL" dirty="0" err="1" smtClean="0"/>
              <a:t>cadentia</a:t>
            </a:r>
            <a:r>
              <a:rPr lang="nl-NL" altLang="nl-NL" dirty="0" smtClean="0"/>
              <a:t> </a:t>
            </a:r>
            <a:r>
              <a:rPr lang="nl-NL" altLang="nl-NL" dirty="0" err="1" smtClean="0"/>
              <a:t>sidera</a:t>
            </a:r>
            <a:r>
              <a:rPr lang="nl-NL" altLang="nl-NL" dirty="0" smtClean="0"/>
              <a:t> </a:t>
            </a:r>
            <a:r>
              <a:rPr lang="nl-NL" altLang="nl-NL" dirty="0" err="1" smtClean="0"/>
              <a:t>somnos</a:t>
            </a:r>
            <a:r>
              <a:rPr lang="nl-NL" altLang="nl-NL" dirty="0" smtClean="0"/>
              <a:t>, </a:t>
            </a:r>
          </a:p>
          <a:p>
            <a:r>
              <a:rPr lang="nl-NL" altLang="nl-NL" dirty="0" smtClean="0"/>
              <a:t>	</a:t>
            </a:r>
            <a:r>
              <a:rPr lang="nl-NL" altLang="nl-NL" dirty="0" err="1" smtClean="0"/>
              <a:t>sola</a:t>
            </a:r>
            <a:r>
              <a:rPr lang="nl-NL" altLang="nl-NL" dirty="0" smtClean="0"/>
              <a:t> </a:t>
            </a:r>
            <a:r>
              <a:rPr lang="nl-NL" altLang="nl-NL" dirty="0" err="1" smtClean="0"/>
              <a:t>domo</a:t>
            </a:r>
            <a:r>
              <a:rPr lang="nl-NL" altLang="nl-NL" dirty="0" smtClean="0"/>
              <a:t> </a:t>
            </a:r>
            <a:r>
              <a:rPr lang="nl-NL" altLang="nl-NL" dirty="0" err="1" smtClean="0"/>
              <a:t>maeret</a:t>
            </a:r>
            <a:r>
              <a:rPr lang="nl-NL" altLang="nl-NL" dirty="0" smtClean="0"/>
              <a:t> vacua </a:t>
            </a:r>
            <a:r>
              <a:rPr lang="nl-NL" altLang="nl-NL" dirty="0" err="1" smtClean="0"/>
              <a:t>stratisque</a:t>
            </a:r>
            <a:r>
              <a:rPr lang="nl-NL" altLang="nl-NL" dirty="0" smtClean="0"/>
              <a:t> </a:t>
            </a:r>
            <a:r>
              <a:rPr lang="nl-NL" altLang="nl-NL" dirty="0" err="1" smtClean="0"/>
              <a:t>relictis</a:t>
            </a:r>
            <a:r>
              <a:rPr lang="nl-NL" altLang="nl-NL" dirty="0" smtClean="0"/>
              <a:t> </a:t>
            </a:r>
          </a:p>
          <a:p>
            <a:r>
              <a:rPr lang="nl-NL" altLang="nl-NL" dirty="0" smtClean="0"/>
              <a:t>	</a:t>
            </a:r>
            <a:r>
              <a:rPr lang="nl-NL" altLang="nl-NL" dirty="0" err="1" smtClean="0"/>
              <a:t>incubat</a:t>
            </a:r>
            <a:r>
              <a:rPr lang="nl-NL" altLang="nl-NL" dirty="0" smtClean="0"/>
              <a:t>. </a:t>
            </a:r>
          </a:p>
          <a:p>
            <a:r>
              <a:rPr lang="nl-NL" altLang="nl-NL" i="1" dirty="0" smtClean="0"/>
              <a:t>… 	t/m 89 zie volgende dia</a:t>
            </a:r>
            <a:endParaRPr lang="nl-NL" i="1"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27003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f. 	Dido heeft uitsluitend oog voor Aeneas (IV, 74-89)</a:t>
            </a:r>
            <a:br>
              <a:rPr lang="nl-NL" smtClean="0"/>
            </a:br>
            <a:endParaRPr lang="nl-NL" dirty="0"/>
          </a:p>
        </p:txBody>
      </p:sp>
      <p:sp>
        <p:nvSpPr>
          <p:cNvPr id="2" name="Tijdelijke aanduiding voor inhoud 1"/>
          <p:cNvSpPr>
            <a:spLocks noGrp="1"/>
          </p:cNvSpPr>
          <p:nvPr>
            <p:ph idx="1"/>
          </p:nvPr>
        </p:nvSpPr>
        <p:spPr/>
        <p:txBody>
          <a:bodyPr/>
          <a:lstStyle/>
          <a:p>
            <a:r>
              <a:rPr lang="nl-NL" altLang="nl-NL" dirty="0" smtClean="0"/>
              <a:t>…	zie vorige dia</a:t>
            </a:r>
          </a:p>
          <a:p>
            <a:pPr>
              <a:tabLst>
                <a:tab pos="712788" algn="l"/>
                <a:tab pos="1789113" algn="l"/>
                <a:tab pos="7889875" algn="l"/>
              </a:tabLst>
            </a:pPr>
            <a:r>
              <a:rPr lang="nl-NL" altLang="nl-NL" dirty="0" smtClean="0"/>
              <a:t>		</a:t>
            </a:r>
            <a:r>
              <a:rPr lang="nl-NL" altLang="nl-NL" dirty="0" err="1" smtClean="0"/>
              <a:t>Illum</a:t>
            </a:r>
            <a:r>
              <a:rPr lang="nl-NL" altLang="nl-NL" dirty="0" smtClean="0"/>
              <a:t> </a:t>
            </a:r>
            <a:r>
              <a:rPr lang="nl-NL" altLang="nl-NL" dirty="0" err="1" smtClean="0"/>
              <a:t>absens</a:t>
            </a:r>
            <a:r>
              <a:rPr lang="nl-NL" altLang="nl-NL" dirty="0" smtClean="0"/>
              <a:t> </a:t>
            </a:r>
            <a:r>
              <a:rPr lang="nl-NL" altLang="nl-NL" dirty="0" err="1" smtClean="0"/>
              <a:t>absentem</a:t>
            </a:r>
            <a:r>
              <a:rPr lang="nl-NL" altLang="nl-NL" dirty="0" smtClean="0"/>
              <a:t> </a:t>
            </a:r>
            <a:r>
              <a:rPr lang="nl-NL" altLang="nl-NL" dirty="0" err="1" smtClean="0"/>
              <a:t>auditque</a:t>
            </a:r>
            <a:r>
              <a:rPr lang="nl-NL" altLang="nl-NL" dirty="0" smtClean="0"/>
              <a:t> </a:t>
            </a:r>
            <a:r>
              <a:rPr lang="nl-NL" altLang="nl-NL" dirty="0" err="1" smtClean="0"/>
              <a:t>videtque</a:t>
            </a:r>
            <a:r>
              <a:rPr lang="nl-NL" altLang="nl-NL" dirty="0" smtClean="0"/>
              <a:t>, 	</a:t>
            </a:r>
            <a:r>
              <a:rPr lang="nl-NL" altLang="nl-NL" dirty="0" smtClean="0">
                <a:hlinkClick r:id="rId5" action="ppaction://hlinksldjump"/>
              </a:rPr>
              <a:t>Regel 83-85</a:t>
            </a:r>
            <a:endParaRPr lang="nl-NL" altLang="nl-NL" dirty="0" smtClean="0"/>
          </a:p>
          <a:p>
            <a:r>
              <a:rPr lang="nl-NL" altLang="nl-NL" dirty="0" smtClean="0"/>
              <a:t>	</a:t>
            </a:r>
            <a:r>
              <a:rPr lang="nl-NL" altLang="nl-NL" dirty="0" err="1" smtClean="0"/>
              <a:t>aut</a:t>
            </a:r>
            <a:r>
              <a:rPr lang="nl-NL" altLang="nl-NL" dirty="0" smtClean="0"/>
              <a:t> </a:t>
            </a:r>
            <a:r>
              <a:rPr lang="nl-NL" altLang="nl-NL" dirty="0" err="1" smtClean="0"/>
              <a:t>gremio</a:t>
            </a:r>
            <a:r>
              <a:rPr lang="nl-NL" altLang="nl-NL" dirty="0" smtClean="0"/>
              <a:t> </a:t>
            </a:r>
            <a:r>
              <a:rPr lang="nl-NL" altLang="nl-NL" dirty="0" err="1" smtClean="0"/>
              <a:t>Ascanium</a:t>
            </a:r>
            <a:r>
              <a:rPr lang="nl-NL" altLang="nl-NL" dirty="0" smtClean="0"/>
              <a:t> </a:t>
            </a:r>
            <a:r>
              <a:rPr lang="nl-NL" altLang="nl-NL" dirty="0" err="1" smtClean="0"/>
              <a:t>genitoris</a:t>
            </a:r>
            <a:r>
              <a:rPr lang="nl-NL" altLang="nl-NL" dirty="0" smtClean="0"/>
              <a:t> </a:t>
            </a:r>
            <a:r>
              <a:rPr lang="nl-NL" altLang="nl-NL" dirty="0" err="1" smtClean="0"/>
              <a:t>imagine</a:t>
            </a:r>
            <a:r>
              <a:rPr lang="nl-NL" altLang="nl-NL" dirty="0" smtClean="0"/>
              <a:t> </a:t>
            </a:r>
            <a:r>
              <a:rPr lang="nl-NL" altLang="nl-NL" dirty="0" err="1" smtClean="0"/>
              <a:t>capta</a:t>
            </a:r>
            <a:r>
              <a:rPr lang="nl-NL" altLang="nl-NL" dirty="0" smtClean="0"/>
              <a:t>, </a:t>
            </a:r>
          </a:p>
          <a:p>
            <a:r>
              <a:rPr lang="nl-NL" altLang="nl-NL" dirty="0" smtClean="0"/>
              <a:t>85	</a:t>
            </a:r>
            <a:r>
              <a:rPr lang="nl-NL" altLang="nl-NL" dirty="0" err="1" smtClean="0"/>
              <a:t>detinet</a:t>
            </a:r>
            <a:r>
              <a:rPr lang="nl-NL" altLang="nl-NL" dirty="0" smtClean="0"/>
              <a:t>, </a:t>
            </a:r>
            <a:r>
              <a:rPr lang="nl-NL" altLang="nl-NL" dirty="0" err="1" smtClean="0"/>
              <a:t>infandum</a:t>
            </a:r>
            <a:r>
              <a:rPr lang="nl-NL" altLang="nl-NL" dirty="0" smtClean="0"/>
              <a:t> si </a:t>
            </a:r>
            <a:r>
              <a:rPr lang="nl-NL" altLang="nl-NL" dirty="0" err="1" smtClean="0"/>
              <a:t>fallere</a:t>
            </a:r>
            <a:r>
              <a:rPr lang="nl-NL" altLang="nl-NL" dirty="0" smtClean="0"/>
              <a:t> </a:t>
            </a:r>
            <a:r>
              <a:rPr lang="nl-NL" altLang="nl-NL" dirty="0" err="1" smtClean="0"/>
              <a:t>possit</a:t>
            </a:r>
            <a:r>
              <a:rPr lang="nl-NL" altLang="nl-NL" dirty="0" smtClean="0"/>
              <a:t> </a:t>
            </a:r>
            <a:r>
              <a:rPr lang="nl-NL" altLang="nl-NL" dirty="0" err="1" smtClean="0"/>
              <a:t>amorem</a:t>
            </a:r>
            <a:r>
              <a:rPr lang="nl-NL" altLang="nl-NL" dirty="0" smtClean="0"/>
              <a:t>. </a:t>
            </a:r>
          </a:p>
          <a:p>
            <a:r>
              <a:rPr lang="nl-NL" altLang="nl-NL" dirty="0" smtClean="0"/>
              <a:t>	Non </a:t>
            </a:r>
            <a:r>
              <a:rPr lang="nl-NL" altLang="nl-NL" dirty="0" err="1" smtClean="0"/>
              <a:t>coeptae</a:t>
            </a:r>
            <a:r>
              <a:rPr lang="nl-NL" altLang="nl-NL" dirty="0" smtClean="0"/>
              <a:t> </a:t>
            </a:r>
            <a:r>
              <a:rPr lang="nl-NL" altLang="nl-NL" dirty="0" err="1" smtClean="0"/>
              <a:t>adsurgunt</a:t>
            </a:r>
            <a:r>
              <a:rPr lang="nl-NL" altLang="nl-NL" dirty="0" smtClean="0"/>
              <a:t> </a:t>
            </a:r>
            <a:r>
              <a:rPr lang="nl-NL" altLang="nl-NL" dirty="0" err="1" smtClean="0"/>
              <a:t>turres</a:t>
            </a:r>
            <a:r>
              <a:rPr lang="nl-NL" altLang="nl-NL" dirty="0" smtClean="0"/>
              <a:t>, non </a:t>
            </a:r>
            <a:r>
              <a:rPr lang="nl-NL" altLang="nl-NL" dirty="0" err="1" smtClean="0"/>
              <a:t>arma</a:t>
            </a:r>
            <a:r>
              <a:rPr lang="nl-NL" altLang="nl-NL" dirty="0" smtClean="0"/>
              <a:t> </a:t>
            </a:r>
            <a:r>
              <a:rPr lang="nl-NL" altLang="nl-NL" dirty="0" err="1" smtClean="0"/>
              <a:t>iuventus</a:t>
            </a:r>
            <a:r>
              <a:rPr lang="nl-NL" altLang="nl-NL" dirty="0" smtClean="0"/>
              <a:t> 	</a:t>
            </a:r>
            <a:r>
              <a:rPr lang="nl-NL" altLang="nl-NL" dirty="0" smtClean="0">
                <a:hlinkClick r:id="rId6" action="ppaction://hlinksldjump"/>
              </a:rPr>
              <a:t>Regel 86-89</a:t>
            </a:r>
            <a:endParaRPr lang="nl-NL" altLang="nl-NL" dirty="0" smtClean="0"/>
          </a:p>
          <a:p>
            <a:r>
              <a:rPr lang="nl-NL" altLang="nl-NL" dirty="0" smtClean="0"/>
              <a:t>	</a:t>
            </a:r>
            <a:r>
              <a:rPr lang="nl-NL" altLang="nl-NL" dirty="0" err="1" smtClean="0"/>
              <a:t>exercet</a:t>
            </a:r>
            <a:r>
              <a:rPr lang="nl-NL" altLang="nl-NL" dirty="0" smtClean="0"/>
              <a:t> </a:t>
            </a:r>
            <a:r>
              <a:rPr lang="nl-NL" altLang="nl-NL" dirty="0" err="1" smtClean="0"/>
              <a:t>portusve</a:t>
            </a:r>
            <a:r>
              <a:rPr lang="nl-NL" altLang="nl-NL" dirty="0" smtClean="0"/>
              <a:t> </a:t>
            </a:r>
            <a:r>
              <a:rPr lang="nl-NL" altLang="nl-NL" dirty="0" err="1" smtClean="0"/>
              <a:t>aut</a:t>
            </a:r>
            <a:r>
              <a:rPr lang="nl-NL" altLang="nl-NL" dirty="0" smtClean="0"/>
              <a:t> </a:t>
            </a:r>
            <a:r>
              <a:rPr lang="nl-NL" altLang="nl-NL" dirty="0" err="1" smtClean="0"/>
              <a:t>propugnacula</a:t>
            </a:r>
            <a:r>
              <a:rPr lang="nl-NL" altLang="nl-NL" dirty="0" smtClean="0"/>
              <a:t> bello </a:t>
            </a:r>
          </a:p>
          <a:p>
            <a:r>
              <a:rPr lang="nl-NL" altLang="nl-NL" dirty="0" smtClean="0"/>
              <a:t>	</a:t>
            </a:r>
            <a:r>
              <a:rPr lang="nl-NL" altLang="nl-NL" dirty="0" err="1" smtClean="0"/>
              <a:t>tuta</a:t>
            </a:r>
            <a:r>
              <a:rPr lang="nl-NL" altLang="nl-NL" dirty="0" smtClean="0"/>
              <a:t> </a:t>
            </a:r>
            <a:r>
              <a:rPr lang="nl-NL" altLang="nl-NL" dirty="0" err="1" smtClean="0"/>
              <a:t>parant</a:t>
            </a:r>
            <a:r>
              <a:rPr lang="nl-NL" altLang="nl-NL" dirty="0" smtClean="0"/>
              <a:t>: </a:t>
            </a:r>
            <a:r>
              <a:rPr lang="nl-NL" altLang="nl-NL" dirty="0" err="1" smtClean="0"/>
              <a:t>pendent</a:t>
            </a:r>
            <a:r>
              <a:rPr lang="nl-NL" altLang="nl-NL" dirty="0" smtClean="0"/>
              <a:t> opera </a:t>
            </a:r>
            <a:r>
              <a:rPr lang="nl-NL" altLang="nl-NL" dirty="0" err="1" smtClean="0"/>
              <a:t>interrupta</a:t>
            </a:r>
            <a:r>
              <a:rPr lang="nl-NL" altLang="nl-NL" dirty="0" smtClean="0"/>
              <a:t> </a:t>
            </a:r>
            <a:r>
              <a:rPr lang="nl-NL" altLang="nl-NL" dirty="0" err="1" smtClean="0"/>
              <a:t>minaeque</a:t>
            </a:r>
            <a:r>
              <a:rPr lang="nl-NL" altLang="nl-NL" dirty="0" smtClean="0"/>
              <a:t> </a:t>
            </a:r>
          </a:p>
          <a:p>
            <a:r>
              <a:rPr lang="nl-NL" altLang="nl-NL" dirty="0" smtClean="0"/>
              <a:t>	</a:t>
            </a:r>
            <a:r>
              <a:rPr lang="nl-NL" altLang="nl-NL" dirty="0" err="1" smtClean="0"/>
              <a:t>murorum</a:t>
            </a:r>
            <a:r>
              <a:rPr lang="nl-NL" altLang="nl-NL" dirty="0" smtClean="0"/>
              <a:t> </a:t>
            </a:r>
            <a:r>
              <a:rPr lang="nl-NL" altLang="nl-NL" dirty="0" err="1" smtClean="0"/>
              <a:t>ingentes</a:t>
            </a:r>
            <a:r>
              <a:rPr lang="nl-NL" altLang="nl-NL" dirty="0" smtClean="0"/>
              <a:t> </a:t>
            </a:r>
            <a:r>
              <a:rPr lang="nl-NL" altLang="nl-NL" dirty="0" err="1" smtClean="0"/>
              <a:t>aequataque</a:t>
            </a:r>
            <a:r>
              <a:rPr lang="nl-NL" altLang="nl-NL" dirty="0" smtClean="0"/>
              <a:t> machina </a:t>
            </a:r>
            <a:r>
              <a:rPr lang="nl-NL" altLang="nl-NL" dirty="0" err="1" smtClean="0"/>
              <a:t>caelo</a:t>
            </a:r>
            <a:r>
              <a:rPr lang="nl-NL" altLang="nl-NL" dirty="0" smtClean="0"/>
              <a:t>. </a:t>
            </a:r>
          </a:p>
          <a:p>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2926056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21F9CD1-3B90-4F04-96E0-860F7F181E62}"/>
              </a:ext>
            </a:extLst>
          </p:cNvPr>
          <p:cNvSpPr>
            <a:spLocks noGrp="1"/>
          </p:cNvSpPr>
          <p:nvPr>
            <p:ph type="title"/>
          </p:nvPr>
        </p:nvSpPr>
        <p:spPr/>
        <p:txBody>
          <a:bodyPr/>
          <a:lstStyle/>
          <a:p>
            <a:r>
              <a:rPr lang="nl-NL" dirty="0" smtClean="0"/>
              <a:t>f. 	Dido heeft uitsluitend oog voor Aeneas, 74-77</a:t>
            </a:r>
            <a:endParaRPr lang="nl-NL" dirty="0"/>
          </a:p>
        </p:txBody>
      </p:sp>
      <p:sp>
        <p:nvSpPr>
          <p:cNvPr id="3" name="Tijdelijke aanduiding voor inhoud 2">
            <a:extLst>
              <a:ext uri="{FF2B5EF4-FFF2-40B4-BE49-F238E27FC236}">
                <a16:creationId xmlns="" xmlns:a16="http://schemas.microsoft.com/office/drawing/2014/main" id="{DD2C6641-4019-4899-89ED-A30C82556FD2}"/>
              </a:ext>
            </a:extLst>
          </p:cNvPr>
          <p:cNvSpPr>
            <a:spLocks noGrp="1"/>
          </p:cNvSpPr>
          <p:nvPr>
            <p:ph idx="1"/>
          </p:nvPr>
        </p:nvSpPr>
        <p:spPr/>
        <p:txBody>
          <a:bodyPr/>
          <a:lstStyle/>
          <a:p>
            <a:pPr lvl="0"/>
            <a:r>
              <a:rPr lang="nl-NL" altLang="nl-NL" dirty="0"/>
              <a:t>	</a:t>
            </a:r>
            <a:r>
              <a:rPr lang="nl-NL" altLang="nl-NL" dirty="0" err="1"/>
              <a:t>Nunc</a:t>
            </a:r>
            <a:r>
              <a:rPr lang="nl-NL" altLang="nl-NL" dirty="0"/>
              <a:t> media </a:t>
            </a:r>
            <a:r>
              <a:rPr lang="nl-NL" altLang="nl-NL" dirty="0" err="1"/>
              <a:t>Aenean</a:t>
            </a:r>
            <a:r>
              <a:rPr lang="nl-NL" altLang="nl-NL" dirty="0"/>
              <a:t> </a:t>
            </a:r>
            <a:r>
              <a:rPr lang="nl-NL" altLang="nl-NL" dirty="0" err="1"/>
              <a:t>secum</a:t>
            </a:r>
            <a:r>
              <a:rPr lang="nl-NL" altLang="nl-NL" dirty="0"/>
              <a:t> per </a:t>
            </a:r>
            <a:r>
              <a:rPr lang="nl-NL" altLang="nl-NL" dirty="0" err="1"/>
              <a:t>moenia</a:t>
            </a:r>
            <a:r>
              <a:rPr lang="nl-NL" altLang="nl-NL" dirty="0"/>
              <a:t> </a:t>
            </a:r>
            <a:r>
              <a:rPr lang="nl-NL" altLang="nl-NL" dirty="0" err="1"/>
              <a:t>ducit</a:t>
            </a:r>
            <a:r>
              <a:rPr lang="nl-NL" altLang="nl-NL" dirty="0"/>
              <a:t> </a:t>
            </a:r>
            <a:endParaRPr lang="nl-NL" altLang="nl-NL" dirty="0" smtClean="0"/>
          </a:p>
          <a:p>
            <a:pPr lvl="0"/>
            <a:r>
              <a:rPr lang="nl-NL" altLang="nl-NL" dirty="0" smtClean="0"/>
              <a:t>75</a:t>
            </a:r>
            <a:r>
              <a:rPr lang="nl-NL" altLang="nl-NL" dirty="0"/>
              <a:t>	</a:t>
            </a:r>
            <a:r>
              <a:rPr lang="nl-NL" altLang="nl-NL" dirty="0" err="1"/>
              <a:t>Sidoniasque</a:t>
            </a:r>
            <a:r>
              <a:rPr lang="nl-NL" altLang="nl-NL" dirty="0"/>
              <a:t> </a:t>
            </a:r>
            <a:r>
              <a:rPr lang="nl-NL" altLang="nl-NL" dirty="0" err="1"/>
              <a:t>ostentat</a:t>
            </a:r>
            <a:r>
              <a:rPr lang="nl-NL" altLang="nl-NL" dirty="0"/>
              <a:t> </a:t>
            </a:r>
            <a:r>
              <a:rPr lang="nl-NL" altLang="nl-NL" dirty="0" err="1"/>
              <a:t>opes</a:t>
            </a:r>
            <a:r>
              <a:rPr lang="nl-NL" altLang="nl-NL" dirty="0"/>
              <a:t> </a:t>
            </a:r>
            <a:r>
              <a:rPr lang="nl-NL" altLang="nl-NL" dirty="0" err="1"/>
              <a:t>urbemque</a:t>
            </a:r>
            <a:r>
              <a:rPr lang="nl-NL" altLang="nl-NL" dirty="0"/>
              <a:t> </a:t>
            </a:r>
            <a:r>
              <a:rPr lang="nl-NL" altLang="nl-NL" dirty="0" err="1"/>
              <a:t>paratam</a:t>
            </a:r>
            <a:r>
              <a:rPr lang="nl-NL" altLang="nl-NL" dirty="0"/>
              <a:t>, 	</a:t>
            </a:r>
          </a:p>
          <a:p>
            <a:pPr lvl="0"/>
            <a:r>
              <a:rPr lang="nl-NL" altLang="nl-NL" dirty="0"/>
              <a:t>	</a:t>
            </a:r>
            <a:r>
              <a:rPr lang="nl-NL" altLang="nl-NL" dirty="0" err="1"/>
              <a:t>incipit</a:t>
            </a:r>
            <a:r>
              <a:rPr lang="nl-NL" altLang="nl-NL" dirty="0"/>
              <a:t> </a:t>
            </a:r>
            <a:r>
              <a:rPr lang="nl-NL" altLang="nl-NL" dirty="0" err="1"/>
              <a:t>effari</a:t>
            </a:r>
            <a:r>
              <a:rPr lang="nl-NL" altLang="nl-NL" dirty="0"/>
              <a:t> </a:t>
            </a:r>
            <a:r>
              <a:rPr lang="nl-NL" altLang="nl-NL" dirty="0" err="1"/>
              <a:t>mediaque</a:t>
            </a:r>
            <a:r>
              <a:rPr lang="nl-NL" altLang="nl-NL" dirty="0"/>
              <a:t> in </a:t>
            </a:r>
            <a:r>
              <a:rPr lang="nl-NL" altLang="nl-NL" dirty="0" err="1"/>
              <a:t>voce</a:t>
            </a:r>
            <a:r>
              <a:rPr lang="nl-NL" altLang="nl-NL" dirty="0"/>
              <a:t> </a:t>
            </a:r>
            <a:r>
              <a:rPr lang="nl-NL" altLang="nl-NL" dirty="0" err="1"/>
              <a:t>resistit</a:t>
            </a:r>
            <a:r>
              <a:rPr lang="nl-NL" altLang="nl-NL" dirty="0"/>
              <a:t>; 			</a:t>
            </a:r>
            <a:endParaRPr lang="nl-NL" altLang="nl-NL" dirty="0" smtClean="0"/>
          </a:p>
          <a:p>
            <a:pPr lvl="0"/>
            <a:r>
              <a:rPr lang="nl-NL" altLang="nl-NL" dirty="0"/>
              <a:t>	</a:t>
            </a:r>
            <a:r>
              <a:rPr lang="nl-NL" altLang="nl-NL" dirty="0" err="1"/>
              <a:t>nunc</a:t>
            </a:r>
            <a:r>
              <a:rPr lang="nl-NL" altLang="nl-NL" dirty="0"/>
              <a:t> </a:t>
            </a:r>
            <a:r>
              <a:rPr lang="nl-NL" altLang="nl-NL" dirty="0" err="1"/>
              <a:t>eadem</a:t>
            </a:r>
            <a:r>
              <a:rPr lang="nl-NL" altLang="nl-NL" dirty="0"/>
              <a:t>, </a:t>
            </a:r>
            <a:r>
              <a:rPr lang="nl-NL" altLang="nl-NL" dirty="0" err="1"/>
              <a:t>labente</a:t>
            </a:r>
            <a:r>
              <a:rPr lang="nl-NL" altLang="nl-NL" dirty="0"/>
              <a:t> die, </a:t>
            </a:r>
            <a:r>
              <a:rPr lang="nl-NL" altLang="nl-NL" dirty="0" err="1"/>
              <a:t>convivia</a:t>
            </a:r>
            <a:r>
              <a:rPr lang="nl-NL" altLang="nl-NL" dirty="0"/>
              <a:t> </a:t>
            </a:r>
            <a:r>
              <a:rPr lang="nl-NL" altLang="nl-NL" dirty="0" err="1"/>
              <a:t>quaerit</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1" name="Rechthoek 10" descr="Zie opdracht in het leerlingenboek." title="Zie opdracht in het leerlingenboek."/>
          <p:cNvSpPr/>
          <p:nvPr/>
        </p:nvSpPr>
        <p:spPr>
          <a:xfrm>
            <a:off x="10776520" y="3552753"/>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4" name="Rechthoek 13" descr="Zie opdracht in het leerlingenboek." title="Zie opdracht in het leerlingenboek."/>
          <p:cNvSpPr/>
          <p:nvPr/>
        </p:nvSpPr>
        <p:spPr>
          <a:xfrm>
            <a:off x="10776520" y="419408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6" name="Rechthoek 15" descr="Zie opdracht in het leerlingenboek." title="Zie opdracht in het leerlingenboek."/>
          <p:cNvSpPr/>
          <p:nvPr/>
        </p:nvSpPr>
        <p:spPr>
          <a:xfrm>
            <a:off x="10776520" y="291594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929477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 	Dido wordt verteerd door een heimelijk vuur (IV, 1-8)</a:t>
            </a:r>
            <a:br>
              <a:rPr lang="nl-NL" dirty="0" smtClean="0"/>
            </a:br>
            <a:r>
              <a:rPr lang="nl-NL" dirty="0" smtClean="0"/>
              <a:t/>
            </a:r>
            <a:br>
              <a:rPr lang="nl-NL" dirty="0" smtClean="0"/>
            </a:br>
            <a:endParaRPr lang="nl-NL" dirty="0"/>
          </a:p>
        </p:txBody>
      </p:sp>
      <p:sp>
        <p:nvSpPr>
          <p:cNvPr id="5" name="Rectangle 2"/>
          <p:cNvSpPr>
            <a:spLocks noGrp="1" noChangeArrowheads="1"/>
          </p:cNvSpPr>
          <p:nvPr>
            <p:ph idx="1"/>
          </p:nvPr>
        </p:nvSpPr>
        <p:spPr/>
        <p:txBody>
          <a:bodyPr/>
          <a:lstStyle/>
          <a:p>
            <a:r>
              <a:rPr lang="nl-NL" altLang="nl-NL" dirty="0" smtClean="0"/>
              <a:t>1	At </a:t>
            </a:r>
            <a:r>
              <a:rPr lang="nl-NL" altLang="nl-NL" dirty="0" err="1" smtClean="0"/>
              <a:t>regina</a:t>
            </a:r>
            <a:r>
              <a:rPr lang="nl-NL" altLang="nl-NL" dirty="0" smtClean="0"/>
              <a:t> </a:t>
            </a:r>
            <a:r>
              <a:rPr lang="nl-NL" altLang="nl-NL" dirty="0" err="1" smtClean="0"/>
              <a:t>gravi</a:t>
            </a:r>
            <a:r>
              <a:rPr lang="nl-NL" altLang="nl-NL" dirty="0" smtClean="0"/>
              <a:t> </a:t>
            </a:r>
            <a:r>
              <a:rPr lang="nl-NL" altLang="nl-NL" dirty="0" err="1" smtClean="0"/>
              <a:t>iamdudum</a:t>
            </a:r>
            <a:r>
              <a:rPr lang="nl-NL" altLang="nl-NL" dirty="0" smtClean="0"/>
              <a:t> </a:t>
            </a:r>
            <a:r>
              <a:rPr lang="nl-NL" altLang="nl-NL" dirty="0" err="1" smtClean="0"/>
              <a:t>saucia</a:t>
            </a:r>
            <a:r>
              <a:rPr lang="nl-NL" altLang="nl-NL" dirty="0" smtClean="0"/>
              <a:t> </a:t>
            </a:r>
            <a:r>
              <a:rPr lang="nl-NL" altLang="nl-NL" dirty="0" err="1" smtClean="0"/>
              <a:t>cura</a:t>
            </a:r>
            <a:r>
              <a:rPr lang="nl-NL" altLang="nl-NL" dirty="0" smtClean="0"/>
              <a:t> 	</a:t>
            </a:r>
            <a:r>
              <a:rPr lang="nl-NL" altLang="nl-NL" dirty="0" smtClean="0">
                <a:hlinkClick r:id="rId5" action="ppaction://hlinksldjump"/>
              </a:rPr>
              <a:t>Regel 1-5</a:t>
            </a:r>
            <a:r>
              <a:rPr lang="nl-NL" altLang="nl-NL" dirty="0" smtClean="0"/>
              <a:t>	</a:t>
            </a:r>
          </a:p>
          <a:p>
            <a:r>
              <a:rPr lang="nl-NL" altLang="nl-NL" dirty="0" smtClean="0"/>
              <a:t>	</a:t>
            </a:r>
            <a:r>
              <a:rPr lang="nl-NL" altLang="nl-NL" dirty="0" err="1" smtClean="0"/>
              <a:t>vulnus</a:t>
            </a:r>
            <a:r>
              <a:rPr lang="nl-NL" altLang="nl-NL" dirty="0" smtClean="0"/>
              <a:t> </a:t>
            </a:r>
            <a:r>
              <a:rPr lang="nl-NL" altLang="nl-NL" dirty="0" err="1" smtClean="0"/>
              <a:t>alit</a:t>
            </a:r>
            <a:r>
              <a:rPr lang="nl-NL" altLang="nl-NL" dirty="0" smtClean="0"/>
              <a:t> </a:t>
            </a:r>
            <a:r>
              <a:rPr lang="nl-NL" altLang="nl-NL" dirty="0" err="1" smtClean="0"/>
              <a:t>venis</a:t>
            </a:r>
            <a:r>
              <a:rPr lang="nl-NL" altLang="nl-NL" dirty="0" smtClean="0"/>
              <a:t> et </a:t>
            </a:r>
            <a:r>
              <a:rPr lang="nl-NL" altLang="nl-NL" dirty="0" err="1" smtClean="0"/>
              <a:t>caeco</a:t>
            </a:r>
            <a:r>
              <a:rPr lang="nl-NL" altLang="nl-NL" dirty="0" smtClean="0"/>
              <a:t> </a:t>
            </a:r>
            <a:r>
              <a:rPr lang="nl-NL" altLang="nl-NL" dirty="0" err="1" smtClean="0"/>
              <a:t>carpitur</a:t>
            </a:r>
            <a:r>
              <a:rPr lang="nl-NL" altLang="nl-NL" dirty="0" smtClean="0"/>
              <a:t> </a:t>
            </a:r>
            <a:r>
              <a:rPr lang="nl-NL" altLang="nl-NL" dirty="0" err="1" smtClean="0"/>
              <a:t>igni</a:t>
            </a:r>
            <a:r>
              <a:rPr lang="nl-NL" altLang="nl-NL" dirty="0" smtClean="0"/>
              <a:t>. </a:t>
            </a:r>
          </a:p>
          <a:p>
            <a:r>
              <a:rPr lang="nl-NL" altLang="nl-NL" dirty="0" smtClean="0"/>
              <a:t>	</a:t>
            </a:r>
            <a:r>
              <a:rPr lang="nl-NL" altLang="nl-NL" dirty="0" err="1" smtClean="0"/>
              <a:t>Multa</a:t>
            </a:r>
            <a:r>
              <a:rPr lang="nl-NL" altLang="nl-NL" dirty="0" smtClean="0"/>
              <a:t> </a:t>
            </a:r>
            <a:r>
              <a:rPr lang="nl-NL" altLang="nl-NL" dirty="0" err="1" smtClean="0"/>
              <a:t>viri</a:t>
            </a:r>
            <a:r>
              <a:rPr lang="nl-NL" altLang="nl-NL" dirty="0" smtClean="0"/>
              <a:t> </a:t>
            </a:r>
            <a:r>
              <a:rPr lang="nl-NL" altLang="nl-NL" dirty="0" err="1" smtClean="0"/>
              <a:t>virtus</a:t>
            </a:r>
            <a:r>
              <a:rPr lang="nl-NL" altLang="nl-NL" dirty="0" smtClean="0"/>
              <a:t> animo </a:t>
            </a:r>
            <a:r>
              <a:rPr lang="nl-NL" altLang="nl-NL" dirty="0" err="1" smtClean="0"/>
              <a:t>multusque</a:t>
            </a:r>
            <a:r>
              <a:rPr lang="nl-NL" altLang="nl-NL" dirty="0" smtClean="0"/>
              <a:t> </a:t>
            </a:r>
            <a:r>
              <a:rPr lang="nl-NL" altLang="nl-NL" dirty="0" err="1" smtClean="0"/>
              <a:t>recursat</a:t>
            </a:r>
            <a:r>
              <a:rPr lang="nl-NL" altLang="nl-NL" dirty="0" smtClean="0"/>
              <a:t> </a:t>
            </a:r>
          </a:p>
          <a:p>
            <a:r>
              <a:rPr lang="nl-NL" altLang="nl-NL" dirty="0" smtClean="0"/>
              <a:t>	</a:t>
            </a:r>
            <a:r>
              <a:rPr lang="nl-NL" altLang="nl-NL" dirty="0" err="1" smtClean="0"/>
              <a:t>gentis</a:t>
            </a:r>
            <a:r>
              <a:rPr lang="nl-NL" altLang="nl-NL" dirty="0" smtClean="0"/>
              <a:t> </a:t>
            </a:r>
            <a:r>
              <a:rPr lang="nl-NL" altLang="nl-NL" dirty="0" err="1" smtClean="0"/>
              <a:t>honos</a:t>
            </a:r>
            <a:r>
              <a:rPr lang="nl-NL" altLang="nl-NL" dirty="0" smtClean="0"/>
              <a:t>; </a:t>
            </a:r>
            <a:r>
              <a:rPr lang="nl-NL" altLang="nl-NL" dirty="0" err="1" smtClean="0"/>
              <a:t>haerent</a:t>
            </a:r>
            <a:r>
              <a:rPr lang="nl-NL" altLang="nl-NL" dirty="0" smtClean="0"/>
              <a:t> </a:t>
            </a:r>
            <a:r>
              <a:rPr lang="nl-NL" altLang="nl-NL" dirty="0" err="1" smtClean="0"/>
              <a:t>infixi</a:t>
            </a:r>
            <a:r>
              <a:rPr lang="nl-NL" altLang="nl-NL" dirty="0" smtClean="0"/>
              <a:t> </a:t>
            </a:r>
            <a:r>
              <a:rPr lang="nl-NL" altLang="nl-NL" dirty="0" err="1" smtClean="0"/>
              <a:t>pectore</a:t>
            </a:r>
            <a:r>
              <a:rPr lang="nl-NL" altLang="nl-NL" dirty="0" smtClean="0"/>
              <a:t> </a:t>
            </a:r>
            <a:r>
              <a:rPr lang="nl-NL" altLang="nl-NL" dirty="0" err="1" smtClean="0"/>
              <a:t>vultus</a:t>
            </a:r>
            <a:r>
              <a:rPr lang="nl-NL" altLang="nl-NL" dirty="0" smtClean="0"/>
              <a:t> </a:t>
            </a:r>
          </a:p>
          <a:p>
            <a:r>
              <a:rPr lang="nl-NL" altLang="nl-NL" dirty="0" smtClean="0"/>
              <a:t>5	</a:t>
            </a:r>
            <a:r>
              <a:rPr lang="nl-NL" altLang="nl-NL" dirty="0" err="1" smtClean="0"/>
              <a:t>verbaque</a:t>
            </a:r>
            <a:r>
              <a:rPr lang="nl-NL" altLang="nl-NL" dirty="0" smtClean="0"/>
              <a:t>, </a:t>
            </a:r>
            <a:r>
              <a:rPr lang="nl-NL" altLang="nl-NL" dirty="0" err="1" smtClean="0"/>
              <a:t>nec</a:t>
            </a:r>
            <a:r>
              <a:rPr lang="nl-NL" altLang="nl-NL" dirty="0" smtClean="0"/>
              <a:t> </a:t>
            </a:r>
            <a:r>
              <a:rPr lang="nl-NL" altLang="nl-NL" dirty="0" err="1" smtClean="0"/>
              <a:t>placidam</a:t>
            </a:r>
            <a:r>
              <a:rPr lang="nl-NL" altLang="nl-NL" dirty="0" smtClean="0"/>
              <a:t> </a:t>
            </a:r>
            <a:r>
              <a:rPr lang="nl-NL" altLang="nl-NL" dirty="0" err="1" smtClean="0"/>
              <a:t>membris</a:t>
            </a:r>
            <a:r>
              <a:rPr lang="nl-NL" altLang="nl-NL" dirty="0" smtClean="0"/>
              <a:t> dat </a:t>
            </a:r>
            <a:r>
              <a:rPr lang="nl-NL" altLang="nl-NL" dirty="0" err="1" smtClean="0"/>
              <a:t>cura</a:t>
            </a:r>
            <a:r>
              <a:rPr lang="nl-NL" altLang="nl-NL" dirty="0" smtClean="0"/>
              <a:t> </a:t>
            </a:r>
            <a:r>
              <a:rPr lang="nl-NL" altLang="nl-NL" dirty="0" err="1" smtClean="0"/>
              <a:t>quietem</a:t>
            </a:r>
            <a:r>
              <a:rPr lang="nl-NL" altLang="nl-NL" dirty="0" smtClean="0"/>
              <a:t>. </a:t>
            </a:r>
          </a:p>
          <a:p>
            <a:r>
              <a:rPr lang="nl-NL" altLang="nl-NL" dirty="0" smtClean="0"/>
              <a:t>	</a:t>
            </a:r>
            <a:r>
              <a:rPr lang="nl-NL" altLang="nl-NL" dirty="0" err="1" smtClean="0"/>
              <a:t>Postera</a:t>
            </a:r>
            <a:r>
              <a:rPr lang="nl-NL" altLang="nl-NL" dirty="0" smtClean="0"/>
              <a:t> </a:t>
            </a:r>
            <a:r>
              <a:rPr lang="nl-NL" altLang="nl-NL" dirty="0" err="1" smtClean="0"/>
              <a:t>Phoebea</a:t>
            </a:r>
            <a:r>
              <a:rPr lang="nl-NL" altLang="nl-NL" dirty="0" smtClean="0"/>
              <a:t> lustrabat </a:t>
            </a:r>
            <a:r>
              <a:rPr lang="nl-NL" altLang="nl-NL" dirty="0" err="1" smtClean="0"/>
              <a:t>lampade</a:t>
            </a:r>
            <a:r>
              <a:rPr lang="nl-NL" altLang="nl-NL" dirty="0" smtClean="0"/>
              <a:t> terras 	</a:t>
            </a:r>
            <a:r>
              <a:rPr lang="nl-NL" altLang="nl-NL" dirty="0" smtClean="0">
                <a:hlinkClick r:id="rId6" action="ppaction://hlinksldjump"/>
              </a:rPr>
              <a:t>Regel 6-8</a:t>
            </a:r>
            <a:endParaRPr lang="nl-NL" altLang="nl-NL" dirty="0" smtClean="0"/>
          </a:p>
          <a:p>
            <a:r>
              <a:rPr lang="nl-NL" altLang="nl-NL" dirty="0" smtClean="0"/>
              <a:t>	</a:t>
            </a:r>
            <a:r>
              <a:rPr lang="nl-NL" altLang="nl-NL" dirty="0" err="1" smtClean="0"/>
              <a:t>umentemque</a:t>
            </a:r>
            <a:r>
              <a:rPr lang="nl-NL" altLang="nl-NL" dirty="0" smtClean="0"/>
              <a:t> Aurora polo </a:t>
            </a:r>
            <a:r>
              <a:rPr lang="nl-NL" altLang="nl-NL" dirty="0" err="1" smtClean="0"/>
              <a:t>dimoverat</a:t>
            </a:r>
            <a:r>
              <a:rPr lang="nl-NL" altLang="nl-NL" dirty="0" smtClean="0"/>
              <a:t> </a:t>
            </a:r>
            <a:r>
              <a:rPr lang="nl-NL" altLang="nl-NL" dirty="0" err="1" smtClean="0"/>
              <a:t>umbram</a:t>
            </a:r>
            <a:r>
              <a:rPr lang="nl-NL" altLang="nl-NL" dirty="0" smtClean="0"/>
              <a:t>, </a:t>
            </a:r>
          </a:p>
          <a:p>
            <a:r>
              <a:rPr lang="nl-NL" altLang="nl-NL" dirty="0" smtClean="0"/>
              <a:t>	cum sic </a:t>
            </a:r>
            <a:r>
              <a:rPr lang="nl-NL" altLang="nl-NL" dirty="0" err="1" smtClean="0"/>
              <a:t>unanimam</a:t>
            </a:r>
            <a:r>
              <a:rPr lang="nl-NL" altLang="nl-NL" dirty="0" smtClean="0"/>
              <a:t> </a:t>
            </a:r>
            <a:r>
              <a:rPr lang="nl-NL" altLang="nl-NL" dirty="0" err="1" smtClean="0"/>
              <a:t>adloquitur</a:t>
            </a:r>
            <a:r>
              <a:rPr lang="nl-NL" altLang="nl-NL" dirty="0" smtClean="0"/>
              <a:t> male </a:t>
            </a:r>
            <a:r>
              <a:rPr lang="nl-NL" altLang="nl-NL" dirty="0" err="1" smtClean="0"/>
              <a:t>sana</a:t>
            </a:r>
            <a:r>
              <a:rPr lang="nl-NL" altLang="nl-NL" dirty="0" smtClean="0"/>
              <a:t> </a:t>
            </a:r>
            <a:r>
              <a:rPr lang="nl-NL" altLang="nl-NL" dirty="0" err="1" smtClean="0"/>
              <a:t>sororem</a:t>
            </a:r>
            <a:r>
              <a:rPr lang="nl-NL" altLang="nl-NL" dirty="0" smtClean="0"/>
              <a:t>:</a:t>
            </a:r>
            <a:endParaRPr lang="nl-NL" altLang="nl-NL"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263599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65FBF7-7A76-4818-995C-311B2761209E}"/>
              </a:ext>
            </a:extLst>
          </p:cNvPr>
          <p:cNvSpPr>
            <a:spLocks noGrp="1"/>
          </p:cNvSpPr>
          <p:nvPr>
            <p:ph type="title"/>
          </p:nvPr>
        </p:nvSpPr>
        <p:spPr/>
        <p:txBody>
          <a:bodyPr/>
          <a:lstStyle/>
          <a:p>
            <a:r>
              <a:rPr lang="nl-NL" dirty="0" smtClean="0"/>
              <a:t>f. 	Dido heeft uitsluitend oog voor Aeneas, 78-83</a:t>
            </a:r>
            <a:endParaRPr lang="nl-NL" dirty="0"/>
          </a:p>
        </p:txBody>
      </p:sp>
      <p:sp>
        <p:nvSpPr>
          <p:cNvPr id="3" name="Tijdelijke aanduiding voor inhoud 2">
            <a:extLst>
              <a:ext uri="{FF2B5EF4-FFF2-40B4-BE49-F238E27FC236}">
                <a16:creationId xmlns="" xmlns:a16="http://schemas.microsoft.com/office/drawing/2014/main" id="{0ABF3B67-6793-4C96-A959-D3E106879EA8}"/>
              </a:ext>
            </a:extLst>
          </p:cNvPr>
          <p:cNvSpPr>
            <a:spLocks noGrp="1"/>
          </p:cNvSpPr>
          <p:nvPr>
            <p:ph idx="1"/>
          </p:nvPr>
        </p:nvSpPr>
        <p:spPr/>
        <p:txBody>
          <a:bodyPr/>
          <a:lstStyle/>
          <a:p>
            <a:r>
              <a:rPr lang="nl-NL" altLang="nl-NL" dirty="0"/>
              <a:t>	</a:t>
            </a:r>
            <a:r>
              <a:rPr lang="nl-NL" altLang="nl-NL" dirty="0" err="1"/>
              <a:t>Iliacosque</a:t>
            </a:r>
            <a:r>
              <a:rPr lang="nl-NL" altLang="nl-NL" dirty="0"/>
              <a:t> </a:t>
            </a:r>
            <a:r>
              <a:rPr lang="nl-NL" altLang="nl-NL" dirty="0" err="1"/>
              <a:t>iterum</a:t>
            </a:r>
            <a:r>
              <a:rPr lang="nl-NL" altLang="nl-NL" dirty="0"/>
              <a:t> </a:t>
            </a:r>
            <a:r>
              <a:rPr lang="nl-NL" altLang="nl-NL" dirty="0" err="1"/>
              <a:t>demens</a:t>
            </a:r>
            <a:r>
              <a:rPr lang="nl-NL" altLang="nl-NL" dirty="0"/>
              <a:t> </a:t>
            </a:r>
            <a:r>
              <a:rPr lang="nl-NL" altLang="nl-NL" dirty="0" err="1"/>
              <a:t>audire</a:t>
            </a:r>
            <a:r>
              <a:rPr lang="nl-NL" altLang="nl-NL" dirty="0"/>
              <a:t> </a:t>
            </a:r>
            <a:r>
              <a:rPr lang="nl-NL" altLang="nl-NL" dirty="0" err="1"/>
              <a:t>labores</a:t>
            </a:r>
            <a:r>
              <a:rPr lang="nl-NL" altLang="nl-NL" dirty="0"/>
              <a:t> 				</a:t>
            </a:r>
            <a:r>
              <a:rPr lang="nl-NL" altLang="nl-NL" dirty="0" err="1"/>
              <a:t>exposcit</a:t>
            </a:r>
            <a:r>
              <a:rPr lang="nl-NL" altLang="nl-NL" dirty="0"/>
              <a:t> </a:t>
            </a:r>
            <a:r>
              <a:rPr lang="nl-NL" altLang="nl-NL" dirty="0" err="1"/>
              <a:t>pendetque</a:t>
            </a:r>
            <a:r>
              <a:rPr lang="nl-NL" altLang="nl-NL" dirty="0"/>
              <a:t> </a:t>
            </a:r>
            <a:r>
              <a:rPr lang="nl-NL" altLang="nl-NL" dirty="0" err="1"/>
              <a:t>iterum</a:t>
            </a:r>
            <a:r>
              <a:rPr lang="nl-NL" altLang="nl-NL" dirty="0"/>
              <a:t> </a:t>
            </a:r>
            <a:r>
              <a:rPr lang="nl-NL" altLang="nl-NL" dirty="0" err="1"/>
              <a:t>narrantis</a:t>
            </a:r>
            <a:r>
              <a:rPr lang="nl-NL" altLang="nl-NL" dirty="0"/>
              <a:t> </a:t>
            </a:r>
            <a:r>
              <a:rPr lang="nl-NL" altLang="nl-NL" dirty="0" err="1"/>
              <a:t>ab</a:t>
            </a:r>
            <a:r>
              <a:rPr lang="nl-NL" altLang="nl-NL" dirty="0"/>
              <a:t> ore. </a:t>
            </a:r>
          </a:p>
          <a:p>
            <a:r>
              <a:rPr lang="nl-NL" altLang="nl-NL" dirty="0"/>
              <a:t>80	Post </a:t>
            </a:r>
            <a:r>
              <a:rPr lang="nl-NL" altLang="nl-NL" dirty="0" err="1"/>
              <a:t>ubi</a:t>
            </a:r>
            <a:r>
              <a:rPr lang="nl-NL" altLang="nl-NL" dirty="0"/>
              <a:t> </a:t>
            </a:r>
            <a:r>
              <a:rPr lang="nl-NL" altLang="nl-NL" dirty="0" err="1"/>
              <a:t>digressi</a:t>
            </a:r>
            <a:r>
              <a:rPr lang="nl-NL" altLang="nl-NL" dirty="0"/>
              <a:t>, </a:t>
            </a:r>
            <a:r>
              <a:rPr lang="nl-NL" altLang="nl-NL" dirty="0" err="1"/>
              <a:t>lumenque</a:t>
            </a:r>
            <a:r>
              <a:rPr lang="nl-NL" altLang="nl-NL" dirty="0"/>
              <a:t> </a:t>
            </a:r>
            <a:r>
              <a:rPr lang="nl-NL" altLang="nl-NL" dirty="0" err="1"/>
              <a:t>obscura</a:t>
            </a:r>
            <a:r>
              <a:rPr lang="nl-NL" altLang="nl-NL" dirty="0"/>
              <a:t> </a:t>
            </a:r>
            <a:r>
              <a:rPr lang="nl-NL" altLang="nl-NL" dirty="0" err="1"/>
              <a:t>vicissim</a:t>
            </a:r>
            <a:r>
              <a:rPr lang="nl-NL" altLang="nl-NL" dirty="0"/>
              <a:t> 				</a:t>
            </a:r>
            <a:r>
              <a:rPr lang="nl-NL" altLang="nl-NL" dirty="0" err="1"/>
              <a:t>luna</a:t>
            </a:r>
            <a:r>
              <a:rPr lang="nl-NL" altLang="nl-NL" dirty="0"/>
              <a:t> </a:t>
            </a:r>
            <a:r>
              <a:rPr lang="nl-NL" altLang="nl-NL" dirty="0" err="1"/>
              <a:t>premit</a:t>
            </a:r>
            <a:r>
              <a:rPr lang="nl-NL" altLang="nl-NL" dirty="0"/>
              <a:t> </a:t>
            </a:r>
            <a:r>
              <a:rPr lang="nl-NL" altLang="nl-NL" dirty="0" err="1"/>
              <a:t>suadentque</a:t>
            </a:r>
            <a:r>
              <a:rPr lang="nl-NL" altLang="nl-NL" dirty="0"/>
              <a:t> </a:t>
            </a:r>
            <a:r>
              <a:rPr lang="nl-NL" altLang="nl-NL" dirty="0" err="1"/>
              <a:t>cadentia</a:t>
            </a:r>
            <a:r>
              <a:rPr lang="nl-NL" altLang="nl-NL" dirty="0"/>
              <a:t> </a:t>
            </a:r>
            <a:r>
              <a:rPr lang="nl-NL" altLang="nl-NL" dirty="0" err="1"/>
              <a:t>sidera</a:t>
            </a:r>
            <a:r>
              <a:rPr lang="nl-NL" altLang="nl-NL" dirty="0"/>
              <a:t> </a:t>
            </a:r>
            <a:r>
              <a:rPr lang="nl-NL" altLang="nl-NL" dirty="0" err="1"/>
              <a:t>somnos</a:t>
            </a:r>
            <a:r>
              <a:rPr lang="nl-NL" altLang="nl-NL" dirty="0"/>
              <a:t>, </a:t>
            </a:r>
          </a:p>
          <a:p>
            <a:r>
              <a:rPr lang="nl-NL" altLang="nl-NL" dirty="0"/>
              <a:t>	</a:t>
            </a:r>
            <a:r>
              <a:rPr lang="nl-NL" altLang="nl-NL" dirty="0" err="1"/>
              <a:t>sola</a:t>
            </a:r>
            <a:r>
              <a:rPr lang="nl-NL" altLang="nl-NL" dirty="0"/>
              <a:t> </a:t>
            </a:r>
            <a:r>
              <a:rPr lang="nl-NL" altLang="nl-NL" dirty="0" err="1"/>
              <a:t>domo</a:t>
            </a:r>
            <a:r>
              <a:rPr lang="nl-NL" altLang="nl-NL" dirty="0"/>
              <a:t> </a:t>
            </a:r>
            <a:r>
              <a:rPr lang="nl-NL" altLang="nl-NL" dirty="0" err="1"/>
              <a:t>maeret</a:t>
            </a:r>
            <a:r>
              <a:rPr lang="nl-NL" altLang="nl-NL" dirty="0"/>
              <a:t> vacua </a:t>
            </a:r>
            <a:r>
              <a:rPr lang="nl-NL" altLang="nl-NL" dirty="0" err="1"/>
              <a:t>stratisque</a:t>
            </a:r>
            <a:r>
              <a:rPr lang="nl-NL" altLang="nl-NL" dirty="0"/>
              <a:t> </a:t>
            </a:r>
            <a:r>
              <a:rPr lang="nl-NL" altLang="nl-NL" dirty="0" err="1"/>
              <a:t>relictis</a:t>
            </a:r>
            <a:r>
              <a:rPr lang="nl-NL" altLang="nl-NL" dirty="0"/>
              <a:t> 		</a:t>
            </a:r>
            <a:endParaRPr lang="nl-NL" altLang="nl-NL" dirty="0" smtClean="0"/>
          </a:p>
          <a:p>
            <a:r>
              <a:rPr lang="nl-NL" altLang="nl-NL" dirty="0"/>
              <a:t>	</a:t>
            </a:r>
            <a:r>
              <a:rPr lang="nl-NL" altLang="nl-NL" dirty="0" err="1"/>
              <a:t>incubat</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Attentie stijlfiguur" title="Attentie stijlfiguur"/>
          <p:cNvSpPr/>
          <p:nvPr/>
        </p:nvSpPr>
        <p:spPr>
          <a:xfrm>
            <a:off x="10915755" y="3555014"/>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2" name="Rechthoek 11" descr="Zie opdracht in het leerlingenboek." title="Zie opdracht in het leerlingenboek."/>
          <p:cNvSpPr/>
          <p:nvPr/>
        </p:nvSpPr>
        <p:spPr>
          <a:xfrm>
            <a:off x="10915755"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3" name="Rechthoek 12" descr="Zie opdracht in het leerlingenboek." title="Zie opdracht in het leerlingenboek."/>
          <p:cNvSpPr/>
          <p:nvPr/>
        </p:nvSpPr>
        <p:spPr>
          <a:xfrm>
            <a:off x="10915755" y="48331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7" name="Rechthoek 16" descr="Attentie stijlfiguur" title="Attentie stijlfiguur"/>
          <p:cNvSpPr/>
          <p:nvPr/>
        </p:nvSpPr>
        <p:spPr>
          <a:xfrm>
            <a:off x="11226600" y="227687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224550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65FBF7-7A76-4818-995C-311B2761209E}"/>
              </a:ext>
            </a:extLst>
          </p:cNvPr>
          <p:cNvSpPr>
            <a:spLocks noGrp="1"/>
          </p:cNvSpPr>
          <p:nvPr>
            <p:ph type="title"/>
          </p:nvPr>
        </p:nvSpPr>
        <p:spPr/>
        <p:txBody>
          <a:bodyPr/>
          <a:lstStyle/>
          <a:p>
            <a:r>
              <a:rPr lang="nl-NL" dirty="0" smtClean="0"/>
              <a:t>f. 	Dido heeft uitsluitend oog voor Aeneas, 83-85</a:t>
            </a:r>
            <a:endParaRPr lang="nl-NL" dirty="0"/>
          </a:p>
        </p:txBody>
      </p:sp>
      <p:sp>
        <p:nvSpPr>
          <p:cNvPr id="3" name="Tijdelijke aanduiding voor inhoud 2">
            <a:extLst>
              <a:ext uri="{FF2B5EF4-FFF2-40B4-BE49-F238E27FC236}">
                <a16:creationId xmlns="" xmlns:a16="http://schemas.microsoft.com/office/drawing/2014/main" id="{0ABF3B67-6793-4C96-A959-D3E106879EA8}"/>
              </a:ext>
            </a:extLst>
          </p:cNvPr>
          <p:cNvSpPr>
            <a:spLocks noGrp="1"/>
          </p:cNvSpPr>
          <p:nvPr>
            <p:ph idx="1"/>
          </p:nvPr>
        </p:nvSpPr>
        <p:spPr/>
        <p:txBody>
          <a:bodyPr/>
          <a:lstStyle/>
          <a:p>
            <a:pPr>
              <a:tabLst>
                <a:tab pos="719138" algn="l"/>
                <a:tab pos="1971675" algn="l"/>
              </a:tabLst>
            </a:pPr>
            <a:r>
              <a:rPr lang="nl-NL" altLang="nl-NL" dirty="0"/>
              <a:t>83		</a:t>
            </a:r>
            <a:r>
              <a:rPr lang="nl-NL" altLang="nl-NL" dirty="0" err="1"/>
              <a:t>Illum</a:t>
            </a:r>
            <a:r>
              <a:rPr lang="nl-NL" altLang="nl-NL" dirty="0"/>
              <a:t> </a:t>
            </a:r>
            <a:r>
              <a:rPr lang="nl-NL" altLang="nl-NL" dirty="0" err="1"/>
              <a:t>absens</a:t>
            </a:r>
            <a:r>
              <a:rPr lang="nl-NL" altLang="nl-NL" dirty="0"/>
              <a:t> </a:t>
            </a:r>
            <a:r>
              <a:rPr lang="nl-NL" altLang="nl-NL" dirty="0" err="1"/>
              <a:t>absentem</a:t>
            </a:r>
            <a:r>
              <a:rPr lang="nl-NL" altLang="nl-NL" dirty="0"/>
              <a:t> </a:t>
            </a:r>
            <a:r>
              <a:rPr lang="nl-NL" altLang="nl-NL" dirty="0" err="1"/>
              <a:t>auditque</a:t>
            </a:r>
            <a:r>
              <a:rPr lang="nl-NL" altLang="nl-NL" dirty="0"/>
              <a:t> </a:t>
            </a:r>
            <a:r>
              <a:rPr lang="nl-NL" altLang="nl-NL" dirty="0" err="1"/>
              <a:t>videtque</a:t>
            </a:r>
            <a:r>
              <a:rPr lang="nl-NL" altLang="nl-NL" dirty="0"/>
              <a:t>, 			</a:t>
            </a:r>
          </a:p>
          <a:p>
            <a:r>
              <a:rPr lang="nl-NL" altLang="nl-NL" dirty="0"/>
              <a:t>	</a:t>
            </a:r>
            <a:r>
              <a:rPr lang="nl-NL" altLang="nl-NL" dirty="0" err="1"/>
              <a:t>aut</a:t>
            </a:r>
            <a:r>
              <a:rPr lang="nl-NL" altLang="nl-NL" dirty="0"/>
              <a:t> </a:t>
            </a:r>
            <a:r>
              <a:rPr lang="nl-NL" altLang="nl-NL" dirty="0" err="1"/>
              <a:t>gremio</a:t>
            </a:r>
            <a:r>
              <a:rPr lang="nl-NL" altLang="nl-NL" dirty="0"/>
              <a:t> </a:t>
            </a:r>
            <a:r>
              <a:rPr lang="nl-NL" altLang="nl-NL" dirty="0" err="1"/>
              <a:t>Ascanium</a:t>
            </a:r>
            <a:r>
              <a:rPr lang="nl-NL" altLang="nl-NL" dirty="0"/>
              <a:t> </a:t>
            </a:r>
            <a:r>
              <a:rPr lang="nl-NL" altLang="nl-NL" dirty="0" err="1"/>
              <a:t>genitoris</a:t>
            </a:r>
            <a:r>
              <a:rPr lang="nl-NL" altLang="nl-NL" dirty="0"/>
              <a:t> </a:t>
            </a:r>
            <a:r>
              <a:rPr lang="nl-NL" altLang="nl-NL" dirty="0" err="1"/>
              <a:t>imagine</a:t>
            </a:r>
            <a:r>
              <a:rPr lang="nl-NL" altLang="nl-NL" dirty="0"/>
              <a:t> </a:t>
            </a:r>
            <a:r>
              <a:rPr lang="nl-NL" altLang="nl-NL" dirty="0" err="1"/>
              <a:t>capta</a:t>
            </a:r>
            <a:r>
              <a:rPr lang="nl-NL" altLang="nl-NL" dirty="0"/>
              <a:t>, </a:t>
            </a:r>
          </a:p>
          <a:p>
            <a:r>
              <a:rPr lang="nl-NL" altLang="nl-NL" dirty="0"/>
              <a:t>85	</a:t>
            </a:r>
            <a:r>
              <a:rPr lang="nl-NL" altLang="nl-NL" dirty="0" err="1"/>
              <a:t>detinet</a:t>
            </a:r>
            <a:r>
              <a:rPr lang="nl-NL" altLang="nl-NL" dirty="0"/>
              <a:t>, </a:t>
            </a:r>
            <a:r>
              <a:rPr lang="nl-NL" altLang="nl-NL" dirty="0" err="1"/>
              <a:t>infandum</a:t>
            </a:r>
            <a:r>
              <a:rPr lang="nl-NL" altLang="nl-NL" dirty="0"/>
              <a:t> si </a:t>
            </a:r>
            <a:r>
              <a:rPr lang="nl-NL" altLang="nl-NL" dirty="0" err="1"/>
              <a:t>fallere</a:t>
            </a:r>
            <a:r>
              <a:rPr lang="nl-NL" altLang="nl-NL" dirty="0"/>
              <a:t> </a:t>
            </a:r>
            <a:r>
              <a:rPr lang="nl-NL" altLang="nl-NL" dirty="0" err="1"/>
              <a:t>possit</a:t>
            </a:r>
            <a:r>
              <a:rPr lang="nl-NL" altLang="nl-NL" dirty="0"/>
              <a:t> </a:t>
            </a:r>
            <a:r>
              <a:rPr lang="nl-NL" altLang="nl-NL" dirty="0" err="1"/>
              <a:t>amorem</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1" name="Rechthoek 10" descr="Zie opdracht in het leerlingenboek." title="Zie opdracht in het leerlingenboek."/>
          <p:cNvSpPr/>
          <p:nvPr/>
        </p:nvSpPr>
        <p:spPr>
          <a:xfrm>
            <a:off x="10920336" y="227687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44242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65FBF7-7A76-4818-995C-311B2761209E}"/>
              </a:ext>
            </a:extLst>
          </p:cNvPr>
          <p:cNvSpPr>
            <a:spLocks noGrp="1"/>
          </p:cNvSpPr>
          <p:nvPr>
            <p:ph type="title"/>
          </p:nvPr>
        </p:nvSpPr>
        <p:spPr/>
        <p:txBody>
          <a:bodyPr/>
          <a:lstStyle/>
          <a:p>
            <a:r>
              <a:rPr lang="nl-NL" dirty="0" smtClean="0"/>
              <a:t>f. 	Dido heeft uitsluitend oog voor Aeneas, 86-89</a:t>
            </a:r>
            <a:endParaRPr lang="nl-NL" dirty="0"/>
          </a:p>
        </p:txBody>
      </p:sp>
      <p:sp>
        <p:nvSpPr>
          <p:cNvPr id="3" name="Tijdelijke aanduiding voor inhoud 2">
            <a:extLst>
              <a:ext uri="{FF2B5EF4-FFF2-40B4-BE49-F238E27FC236}">
                <a16:creationId xmlns="" xmlns:a16="http://schemas.microsoft.com/office/drawing/2014/main" id="{0ABF3B67-6793-4C96-A959-D3E106879EA8}"/>
              </a:ext>
            </a:extLst>
          </p:cNvPr>
          <p:cNvSpPr>
            <a:spLocks noGrp="1"/>
          </p:cNvSpPr>
          <p:nvPr>
            <p:ph idx="1"/>
          </p:nvPr>
        </p:nvSpPr>
        <p:spPr/>
        <p:txBody>
          <a:bodyPr/>
          <a:lstStyle/>
          <a:p>
            <a:r>
              <a:rPr lang="nl-NL" altLang="nl-NL" dirty="0" smtClean="0"/>
              <a:t>86</a:t>
            </a:r>
            <a:r>
              <a:rPr lang="nl-NL" altLang="nl-NL" dirty="0"/>
              <a:t>	Non </a:t>
            </a:r>
            <a:r>
              <a:rPr lang="nl-NL" altLang="nl-NL" dirty="0" err="1"/>
              <a:t>coeptae</a:t>
            </a:r>
            <a:r>
              <a:rPr lang="nl-NL" altLang="nl-NL" dirty="0"/>
              <a:t> </a:t>
            </a:r>
            <a:r>
              <a:rPr lang="nl-NL" altLang="nl-NL" dirty="0" err="1"/>
              <a:t>adsurgunt</a:t>
            </a:r>
            <a:r>
              <a:rPr lang="nl-NL" altLang="nl-NL" dirty="0"/>
              <a:t> </a:t>
            </a:r>
            <a:r>
              <a:rPr lang="nl-NL" altLang="nl-NL" dirty="0" err="1"/>
              <a:t>turres</a:t>
            </a:r>
            <a:r>
              <a:rPr lang="nl-NL" altLang="nl-NL" dirty="0"/>
              <a:t>, non </a:t>
            </a:r>
            <a:r>
              <a:rPr lang="nl-NL" altLang="nl-NL" dirty="0" err="1"/>
              <a:t>arma</a:t>
            </a:r>
            <a:r>
              <a:rPr lang="nl-NL" altLang="nl-NL" dirty="0"/>
              <a:t> </a:t>
            </a:r>
            <a:r>
              <a:rPr lang="nl-NL" altLang="nl-NL" dirty="0" err="1"/>
              <a:t>iuventus</a:t>
            </a:r>
            <a:r>
              <a:rPr lang="nl-NL" altLang="nl-NL" dirty="0"/>
              <a:t> 	</a:t>
            </a:r>
            <a:endParaRPr lang="nl-NL" altLang="nl-NL" dirty="0" smtClean="0"/>
          </a:p>
          <a:p>
            <a:r>
              <a:rPr lang="nl-NL" altLang="nl-NL" dirty="0"/>
              <a:t>	</a:t>
            </a:r>
            <a:r>
              <a:rPr lang="nl-NL" altLang="nl-NL" dirty="0" err="1"/>
              <a:t>exercet</a:t>
            </a:r>
            <a:r>
              <a:rPr lang="nl-NL" altLang="nl-NL" dirty="0"/>
              <a:t> </a:t>
            </a:r>
            <a:r>
              <a:rPr lang="nl-NL" altLang="nl-NL" dirty="0" err="1"/>
              <a:t>portusve</a:t>
            </a:r>
            <a:r>
              <a:rPr lang="nl-NL" altLang="nl-NL" dirty="0"/>
              <a:t> </a:t>
            </a:r>
            <a:r>
              <a:rPr lang="nl-NL" altLang="nl-NL" dirty="0" err="1"/>
              <a:t>aut</a:t>
            </a:r>
            <a:r>
              <a:rPr lang="nl-NL" altLang="nl-NL" dirty="0"/>
              <a:t> </a:t>
            </a:r>
            <a:r>
              <a:rPr lang="nl-NL" altLang="nl-NL" dirty="0" err="1"/>
              <a:t>propugnacula</a:t>
            </a:r>
            <a:r>
              <a:rPr lang="nl-NL" altLang="nl-NL" dirty="0"/>
              <a:t> bello </a:t>
            </a:r>
          </a:p>
          <a:p>
            <a:r>
              <a:rPr lang="nl-NL" altLang="nl-NL" dirty="0"/>
              <a:t>	</a:t>
            </a:r>
            <a:r>
              <a:rPr lang="nl-NL" altLang="nl-NL" dirty="0" err="1"/>
              <a:t>tuta</a:t>
            </a:r>
            <a:r>
              <a:rPr lang="nl-NL" altLang="nl-NL" dirty="0"/>
              <a:t> </a:t>
            </a:r>
            <a:r>
              <a:rPr lang="nl-NL" altLang="nl-NL" dirty="0" err="1"/>
              <a:t>parant</a:t>
            </a:r>
            <a:r>
              <a:rPr lang="nl-NL" altLang="nl-NL" dirty="0"/>
              <a:t>: </a:t>
            </a:r>
            <a:r>
              <a:rPr lang="nl-NL" altLang="nl-NL" dirty="0" err="1"/>
              <a:t>pendent</a:t>
            </a:r>
            <a:r>
              <a:rPr lang="nl-NL" altLang="nl-NL" dirty="0"/>
              <a:t> opera </a:t>
            </a:r>
            <a:r>
              <a:rPr lang="nl-NL" altLang="nl-NL" dirty="0" err="1"/>
              <a:t>interrupta</a:t>
            </a:r>
            <a:r>
              <a:rPr lang="nl-NL" altLang="nl-NL" dirty="0"/>
              <a:t> </a:t>
            </a:r>
            <a:r>
              <a:rPr lang="nl-NL" altLang="nl-NL" dirty="0" err="1"/>
              <a:t>minaeque</a:t>
            </a:r>
            <a:r>
              <a:rPr lang="nl-NL" altLang="nl-NL" dirty="0"/>
              <a:t> </a:t>
            </a:r>
          </a:p>
          <a:p>
            <a:r>
              <a:rPr lang="nl-NL" altLang="nl-NL" dirty="0"/>
              <a:t>	</a:t>
            </a:r>
            <a:r>
              <a:rPr lang="nl-NL" altLang="nl-NL" dirty="0" err="1"/>
              <a:t>murorum</a:t>
            </a:r>
            <a:r>
              <a:rPr lang="nl-NL" altLang="nl-NL" dirty="0"/>
              <a:t> </a:t>
            </a:r>
            <a:r>
              <a:rPr lang="nl-NL" altLang="nl-NL" dirty="0" err="1"/>
              <a:t>ingentes</a:t>
            </a:r>
            <a:r>
              <a:rPr lang="nl-NL" altLang="nl-NL" dirty="0"/>
              <a:t> </a:t>
            </a:r>
            <a:r>
              <a:rPr lang="nl-NL" altLang="nl-NL" dirty="0" err="1"/>
              <a:t>aequataque</a:t>
            </a:r>
            <a:r>
              <a:rPr lang="nl-NL" altLang="nl-NL" dirty="0"/>
              <a:t> machina </a:t>
            </a:r>
            <a:r>
              <a:rPr lang="nl-NL" altLang="nl-NL" dirty="0" err="1"/>
              <a:t>caelo</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0" name="Rechthoek 9" descr="Zie opdracht in het leerlingenboek." title="Zie opdracht in het leerlingenboek."/>
          <p:cNvSpPr/>
          <p:nvPr/>
        </p:nvSpPr>
        <p:spPr>
          <a:xfrm>
            <a:off x="10776520" y="2276872"/>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Tree>
    <p:extLst>
      <p:ext uri="{BB962C8B-B14F-4D97-AF65-F5344CB8AC3E}">
        <p14:creationId xmlns:p14="http://schemas.microsoft.com/office/powerpoint/2010/main" val="1897732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16" name="Titel 1">
            <a:extLst>
              <a:ext uri="{FF2B5EF4-FFF2-40B4-BE49-F238E27FC236}">
                <a16:creationId xmlns="" xmlns:a16="http://schemas.microsoft.com/office/drawing/2014/main" id="{5FADBE73-3F94-1C4A-993C-C47FAB8131B1}"/>
              </a:ext>
            </a:extLst>
          </p:cNvPr>
          <p:cNvSpPr>
            <a:spLocks noGrp="1"/>
          </p:cNvSpPr>
          <p:nvPr>
            <p:ph type="title"/>
          </p:nvPr>
        </p:nvSpPr>
        <p:spPr/>
        <p:txBody>
          <a:bodyPr/>
          <a:lstStyle/>
          <a:p>
            <a:r>
              <a:rPr lang="nl-NL" dirty="0"/>
              <a:t>a. 	Dido wordt verteerd door een heimelijk vuur, 1-5 </a:t>
            </a:r>
          </a:p>
        </p:txBody>
      </p:sp>
      <p:sp>
        <p:nvSpPr>
          <p:cNvPr id="5" name="Rectangle 2"/>
          <p:cNvSpPr>
            <a:spLocks noGrp="1" noChangeArrowheads="1"/>
          </p:cNvSpPr>
          <p:nvPr>
            <p:ph idx="1"/>
          </p:nvPr>
        </p:nvSpPr>
        <p:spPr>
          <a:xfrm>
            <a:off x="1055440" y="1988124"/>
            <a:ext cx="9793088" cy="4351338"/>
          </a:xfrm>
        </p:spPr>
        <p:txBody>
          <a:bodyPr/>
          <a:lstStyle/>
          <a:p>
            <a:pPr lvl="0"/>
            <a:r>
              <a:rPr lang="nl-NL" altLang="nl-NL" dirty="0"/>
              <a:t>1	At </a:t>
            </a:r>
            <a:r>
              <a:rPr lang="nl-NL" altLang="nl-NL" dirty="0" err="1"/>
              <a:t>regina</a:t>
            </a:r>
            <a:r>
              <a:rPr lang="nl-NL" altLang="nl-NL" dirty="0"/>
              <a:t> </a:t>
            </a:r>
            <a:r>
              <a:rPr lang="nl-NL" altLang="nl-NL" dirty="0" err="1"/>
              <a:t>gravi</a:t>
            </a:r>
            <a:r>
              <a:rPr lang="nl-NL" altLang="nl-NL" dirty="0"/>
              <a:t> </a:t>
            </a:r>
            <a:r>
              <a:rPr lang="nl-NL" altLang="nl-NL" dirty="0" err="1"/>
              <a:t>iamdudum</a:t>
            </a:r>
            <a:r>
              <a:rPr lang="nl-NL" altLang="nl-NL" dirty="0"/>
              <a:t> </a:t>
            </a:r>
            <a:r>
              <a:rPr lang="nl-NL" altLang="nl-NL" dirty="0" err="1"/>
              <a:t>saucia</a:t>
            </a:r>
            <a:r>
              <a:rPr lang="nl-NL" altLang="nl-NL" dirty="0"/>
              <a:t> </a:t>
            </a:r>
            <a:r>
              <a:rPr lang="nl-NL" altLang="nl-NL" dirty="0" err="1"/>
              <a:t>cura</a:t>
            </a:r>
            <a:r>
              <a:rPr lang="nl-NL" altLang="nl-NL" dirty="0"/>
              <a:t> 					</a:t>
            </a:r>
            <a:r>
              <a:rPr lang="nl-NL" altLang="nl-NL" dirty="0" err="1"/>
              <a:t>vulnus</a:t>
            </a:r>
            <a:r>
              <a:rPr lang="nl-NL" altLang="nl-NL" dirty="0"/>
              <a:t> </a:t>
            </a:r>
            <a:r>
              <a:rPr lang="nl-NL" altLang="nl-NL" dirty="0" err="1"/>
              <a:t>alit</a:t>
            </a:r>
            <a:r>
              <a:rPr lang="nl-NL" altLang="nl-NL" dirty="0"/>
              <a:t> </a:t>
            </a:r>
            <a:r>
              <a:rPr lang="nl-NL" altLang="nl-NL" dirty="0" err="1"/>
              <a:t>venis</a:t>
            </a:r>
            <a:r>
              <a:rPr lang="nl-NL" altLang="nl-NL" dirty="0"/>
              <a:t> et </a:t>
            </a:r>
            <a:r>
              <a:rPr lang="nl-NL" altLang="nl-NL" dirty="0" err="1"/>
              <a:t>caeco</a:t>
            </a:r>
            <a:r>
              <a:rPr lang="nl-NL" altLang="nl-NL" dirty="0"/>
              <a:t> </a:t>
            </a:r>
            <a:r>
              <a:rPr lang="nl-NL" altLang="nl-NL" dirty="0" err="1"/>
              <a:t>carpitur</a:t>
            </a:r>
            <a:r>
              <a:rPr lang="nl-NL" altLang="nl-NL" dirty="0"/>
              <a:t> </a:t>
            </a:r>
            <a:r>
              <a:rPr lang="nl-NL" altLang="nl-NL" dirty="0" err="1"/>
              <a:t>igni</a:t>
            </a:r>
            <a:r>
              <a:rPr lang="nl-NL" altLang="nl-NL" dirty="0"/>
              <a:t>. 					</a:t>
            </a:r>
            <a:r>
              <a:rPr lang="nl-NL" altLang="nl-NL" dirty="0" err="1"/>
              <a:t>Multa</a:t>
            </a:r>
            <a:r>
              <a:rPr lang="nl-NL" altLang="nl-NL" dirty="0"/>
              <a:t> </a:t>
            </a:r>
            <a:r>
              <a:rPr lang="nl-NL" altLang="nl-NL" dirty="0" err="1"/>
              <a:t>viri</a:t>
            </a:r>
            <a:r>
              <a:rPr lang="nl-NL" altLang="nl-NL" dirty="0"/>
              <a:t> </a:t>
            </a:r>
            <a:r>
              <a:rPr lang="nl-NL" altLang="nl-NL" dirty="0" err="1"/>
              <a:t>virtus</a:t>
            </a:r>
            <a:r>
              <a:rPr lang="nl-NL" altLang="nl-NL" dirty="0"/>
              <a:t> animo </a:t>
            </a:r>
            <a:r>
              <a:rPr lang="nl-NL" altLang="nl-NL" dirty="0" err="1"/>
              <a:t>multusque</a:t>
            </a:r>
            <a:r>
              <a:rPr lang="nl-NL" altLang="nl-NL" dirty="0"/>
              <a:t> </a:t>
            </a:r>
            <a:r>
              <a:rPr lang="nl-NL" altLang="nl-NL" dirty="0" err="1"/>
              <a:t>recursat</a:t>
            </a:r>
            <a:r>
              <a:rPr lang="nl-NL" altLang="nl-NL" dirty="0"/>
              <a:t> </a:t>
            </a:r>
          </a:p>
          <a:p>
            <a:pPr lvl="0"/>
            <a:r>
              <a:rPr lang="nl-NL" altLang="nl-NL" dirty="0"/>
              <a:t>	</a:t>
            </a:r>
            <a:r>
              <a:rPr lang="nl-NL" altLang="nl-NL" dirty="0" err="1"/>
              <a:t>gentis</a:t>
            </a:r>
            <a:r>
              <a:rPr lang="nl-NL" altLang="nl-NL" dirty="0"/>
              <a:t> </a:t>
            </a:r>
            <a:r>
              <a:rPr lang="nl-NL" altLang="nl-NL" dirty="0" err="1"/>
              <a:t>honos</a:t>
            </a:r>
            <a:r>
              <a:rPr lang="nl-NL" altLang="nl-NL" dirty="0"/>
              <a:t>; </a:t>
            </a:r>
            <a:r>
              <a:rPr lang="nl-NL" altLang="nl-NL" dirty="0" err="1"/>
              <a:t>haerent</a:t>
            </a:r>
            <a:r>
              <a:rPr lang="nl-NL" altLang="nl-NL" dirty="0"/>
              <a:t> </a:t>
            </a:r>
            <a:r>
              <a:rPr lang="nl-NL" altLang="nl-NL" dirty="0" err="1"/>
              <a:t>infixi</a:t>
            </a:r>
            <a:r>
              <a:rPr lang="nl-NL" altLang="nl-NL" dirty="0"/>
              <a:t> </a:t>
            </a:r>
            <a:r>
              <a:rPr lang="nl-NL" altLang="nl-NL" dirty="0" err="1"/>
              <a:t>pectore</a:t>
            </a:r>
            <a:r>
              <a:rPr lang="nl-NL" altLang="nl-NL" dirty="0"/>
              <a:t> </a:t>
            </a:r>
            <a:r>
              <a:rPr lang="nl-NL" altLang="nl-NL" dirty="0" err="1"/>
              <a:t>vultus</a:t>
            </a:r>
            <a:r>
              <a:rPr lang="nl-NL" altLang="nl-NL" dirty="0"/>
              <a:t> </a:t>
            </a:r>
          </a:p>
          <a:p>
            <a:pPr lvl="0"/>
            <a:r>
              <a:rPr lang="nl-NL" altLang="nl-NL" dirty="0"/>
              <a:t>5	</a:t>
            </a:r>
            <a:r>
              <a:rPr lang="nl-NL" altLang="nl-NL" dirty="0" err="1"/>
              <a:t>verbaque</a:t>
            </a:r>
            <a:r>
              <a:rPr lang="nl-NL" altLang="nl-NL" dirty="0"/>
              <a:t>, </a:t>
            </a:r>
            <a:r>
              <a:rPr lang="nl-NL" altLang="nl-NL" dirty="0" err="1"/>
              <a:t>nec</a:t>
            </a:r>
            <a:r>
              <a:rPr lang="nl-NL" altLang="nl-NL" dirty="0"/>
              <a:t> </a:t>
            </a:r>
            <a:r>
              <a:rPr lang="nl-NL" altLang="nl-NL" dirty="0" err="1"/>
              <a:t>placidam</a:t>
            </a:r>
            <a:r>
              <a:rPr lang="nl-NL" altLang="nl-NL" dirty="0"/>
              <a:t> </a:t>
            </a:r>
            <a:r>
              <a:rPr lang="nl-NL" altLang="nl-NL" dirty="0" err="1"/>
              <a:t>membris</a:t>
            </a:r>
            <a:r>
              <a:rPr lang="nl-NL" altLang="nl-NL" dirty="0"/>
              <a:t> dat </a:t>
            </a:r>
            <a:r>
              <a:rPr lang="nl-NL" altLang="nl-NL" dirty="0" err="1"/>
              <a:t>cura</a:t>
            </a:r>
            <a:r>
              <a:rPr lang="nl-NL" altLang="nl-NL" dirty="0"/>
              <a:t> </a:t>
            </a:r>
            <a:r>
              <a:rPr lang="nl-NL" altLang="nl-NL" dirty="0" err="1"/>
              <a:t>quietem</a:t>
            </a:r>
            <a:r>
              <a:rPr lang="nl-NL" altLang="nl-NL" dirty="0" smtClean="0"/>
              <a:t>.</a:t>
            </a:r>
          </a:p>
          <a:p>
            <a:pPr lvl="0"/>
            <a:endParaRPr lang="nl-NL" altLang="nl-NL" dirty="0"/>
          </a:p>
          <a:p>
            <a:pPr lvl="0">
              <a:lnSpc>
                <a:spcPts val="2700"/>
              </a:lnSpc>
            </a:pPr>
            <a:r>
              <a:rPr lang="nl-NL" altLang="nl-NL" sz="2200" dirty="0"/>
              <a:t>1 Maar de koningin, allang gewond door een hevige liefde/zware liefdespijn, voedt de wond met haar bloed en wordt verteerd door een verborgen vuur. Veelvuldig komen de goede eigenschappen van de man (haar) telkens weer voor de geest en veelvuldig het aanzien van zijn volk; zijn gelaatstrekken en zijn woorden staan in haar borst/hart gegrift, 5 en niet geeft de liefde een vreedzame rust aan haar ledematen.</a:t>
            </a:r>
          </a:p>
        </p:txBody>
      </p:sp>
      <p:sp>
        <p:nvSpPr>
          <p:cNvPr id="18" name="Rond hoek zelfde zijde rechthoek 17">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22" name="Rond hoek zelfde zijde rechthoek 2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9" name="Rechthoek 8" descr="Attentie stijlfiguur" title="Attentie stijlfiguur"/>
          <p:cNvSpPr/>
          <p:nvPr/>
        </p:nvSpPr>
        <p:spPr>
          <a:xfrm>
            <a:off x="10920336" y="208025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5" name="Rechthoek 14" descr="Zie opdracht in het leerlingenboek." title="Zie opdracht in het leerlingenboek."/>
          <p:cNvSpPr/>
          <p:nvPr/>
        </p:nvSpPr>
        <p:spPr>
          <a:xfrm>
            <a:off x="10920336" y="246394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961539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9" name="Titel 1">
            <a:extLst>
              <a:ext uri="{FF2B5EF4-FFF2-40B4-BE49-F238E27FC236}">
                <a16:creationId xmlns="" xmlns:a16="http://schemas.microsoft.com/office/drawing/2014/main" id="{6CAAA26F-CBE9-744A-A422-ADA785B73DCC}"/>
              </a:ext>
            </a:extLst>
          </p:cNvPr>
          <p:cNvSpPr>
            <a:spLocks noGrp="1"/>
          </p:cNvSpPr>
          <p:nvPr>
            <p:ph type="title"/>
          </p:nvPr>
        </p:nvSpPr>
        <p:spPr/>
        <p:txBody>
          <a:bodyPr/>
          <a:lstStyle/>
          <a:p>
            <a:r>
              <a:rPr lang="nl-NL" dirty="0"/>
              <a:t>a. 	Dido wordt verteerd door een heimelijk vuur, 6-8</a:t>
            </a:r>
          </a:p>
        </p:txBody>
      </p:sp>
      <p:sp>
        <p:nvSpPr>
          <p:cNvPr id="5" name="Rectangle 2"/>
          <p:cNvSpPr>
            <a:spLocks noGrp="1" noChangeArrowheads="1"/>
          </p:cNvSpPr>
          <p:nvPr>
            <p:ph idx="1"/>
          </p:nvPr>
        </p:nvSpPr>
        <p:spPr>
          <a:xfrm>
            <a:off x="1055440" y="1988124"/>
            <a:ext cx="9721080" cy="4351338"/>
          </a:xfrm>
        </p:spPr>
        <p:txBody>
          <a:bodyPr/>
          <a:lstStyle/>
          <a:p>
            <a:r>
              <a:rPr lang="nl-NL" altLang="nl-NL" dirty="0" smtClean="0"/>
              <a:t>6</a:t>
            </a:r>
            <a:r>
              <a:rPr lang="nl-NL" altLang="nl-NL" dirty="0"/>
              <a:t>	</a:t>
            </a:r>
            <a:r>
              <a:rPr lang="nl-NL" altLang="nl-NL" dirty="0" err="1"/>
              <a:t>Postera</a:t>
            </a:r>
            <a:r>
              <a:rPr lang="nl-NL" altLang="nl-NL" dirty="0"/>
              <a:t> </a:t>
            </a:r>
            <a:r>
              <a:rPr lang="nl-NL" altLang="nl-NL" dirty="0" err="1"/>
              <a:t>Phoebea</a:t>
            </a:r>
            <a:r>
              <a:rPr lang="nl-NL" altLang="nl-NL" dirty="0"/>
              <a:t> lustrabat </a:t>
            </a:r>
            <a:r>
              <a:rPr lang="nl-NL" altLang="nl-NL" dirty="0" err="1"/>
              <a:t>lampade</a:t>
            </a:r>
            <a:r>
              <a:rPr lang="nl-NL" altLang="nl-NL" dirty="0"/>
              <a:t> terras 			</a:t>
            </a:r>
          </a:p>
          <a:p>
            <a:r>
              <a:rPr lang="nl-NL" altLang="nl-NL" dirty="0"/>
              <a:t>	</a:t>
            </a:r>
            <a:r>
              <a:rPr lang="nl-NL" altLang="nl-NL" dirty="0" err="1"/>
              <a:t>umentemque</a:t>
            </a:r>
            <a:r>
              <a:rPr lang="nl-NL" altLang="nl-NL" dirty="0"/>
              <a:t> Aurora polo </a:t>
            </a:r>
            <a:r>
              <a:rPr lang="nl-NL" altLang="nl-NL" dirty="0" err="1"/>
              <a:t>dimoverat</a:t>
            </a:r>
            <a:r>
              <a:rPr lang="nl-NL" altLang="nl-NL" dirty="0"/>
              <a:t> </a:t>
            </a:r>
            <a:r>
              <a:rPr lang="nl-NL" altLang="nl-NL" dirty="0" err="1"/>
              <a:t>umbram</a:t>
            </a:r>
            <a:r>
              <a:rPr lang="nl-NL" altLang="nl-NL" dirty="0"/>
              <a:t>, 		</a:t>
            </a:r>
          </a:p>
          <a:p>
            <a:r>
              <a:rPr lang="nl-NL" altLang="nl-NL" dirty="0"/>
              <a:t>	cum sic </a:t>
            </a:r>
            <a:r>
              <a:rPr lang="nl-NL" altLang="nl-NL" dirty="0" err="1"/>
              <a:t>unanimam</a:t>
            </a:r>
            <a:r>
              <a:rPr lang="nl-NL" altLang="nl-NL" dirty="0"/>
              <a:t> </a:t>
            </a:r>
            <a:r>
              <a:rPr lang="nl-NL" altLang="nl-NL" dirty="0" err="1"/>
              <a:t>adloquitur</a:t>
            </a:r>
            <a:r>
              <a:rPr lang="nl-NL" altLang="nl-NL" dirty="0"/>
              <a:t> male </a:t>
            </a:r>
            <a:r>
              <a:rPr lang="nl-NL" altLang="nl-NL" dirty="0" err="1"/>
              <a:t>sana</a:t>
            </a:r>
            <a:r>
              <a:rPr lang="nl-NL" altLang="nl-NL" dirty="0"/>
              <a:t> </a:t>
            </a:r>
            <a:r>
              <a:rPr lang="nl-NL" altLang="nl-NL" dirty="0" err="1"/>
              <a:t>sororem</a:t>
            </a:r>
            <a:r>
              <a:rPr lang="nl-NL" altLang="nl-NL" dirty="0"/>
              <a:t>: </a:t>
            </a:r>
            <a:endParaRPr lang="nl-NL" altLang="nl-NL" dirty="0" smtClean="0"/>
          </a:p>
          <a:p>
            <a:endParaRPr lang="nl-NL" altLang="nl-NL" dirty="0" smtClean="0"/>
          </a:p>
          <a:p>
            <a:pPr lvl="0"/>
            <a:r>
              <a:rPr lang="nl-NL" altLang="nl-NL" dirty="0"/>
              <a:t>De volgende Aurora/</a:t>
            </a:r>
            <a:r>
              <a:rPr lang="nl-NL" altLang="nl-NL" dirty="0" err="1"/>
              <a:t>Dageraad</a:t>
            </a:r>
            <a:r>
              <a:rPr lang="nl-NL" altLang="nl-NL" dirty="0"/>
              <a:t> verlichtte met de fakkel van </a:t>
            </a:r>
            <a:r>
              <a:rPr lang="nl-NL" altLang="nl-NL" dirty="0" err="1"/>
              <a:t>Phoebus</a:t>
            </a:r>
            <a:r>
              <a:rPr lang="nl-NL" altLang="nl-NL" dirty="0"/>
              <a:t> de landen en had de vochtige duisternis verdreven uit de hemel, wanneer zij, nauwelijks bij haar verstand, zo/als volgt tot haar eensgezinde zuster spreekt:</a:t>
            </a:r>
          </a:p>
        </p:txBody>
      </p:sp>
      <p:sp>
        <p:nvSpPr>
          <p:cNvPr id="14" name="Rond hoek zelfde zijde rechthoek 13">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ond hoek zelfde zijde rechthoek 14">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6" name="Rond hoek zelfde zijde rechthoek 15">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echthoek 9" descr="Attentie stijlfiguur" title="Attentie stijlfiguur"/>
          <p:cNvSpPr/>
          <p:nvPr/>
        </p:nvSpPr>
        <p:spPr>
          <a:xfrm>
            <a:off x="10920336" y="208025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9" name="Rechthoek 18" descr="Zie opdracht in het leerlingenboek." title="Zie opdracht in het leerlingenboek."/>
          <p:cNvSpPr/>
          <p:nvPr/>
        </p:nvSpPr>
        <p:spPr>
          <a:xfrm>
            <a:off x="10920336" y="246394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791053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 	Dido bekent tegenover Anna dat ze verliefd is, </a:t>
            </a:r>
            <a:r>
              <a:rPr lang="nl-NL" dirty="0" smtClean="0"/>
              <a:t>9-14</a:t>
            </a:r>
            <a:endParaRPr lang="nl-NL" dirty="0"/>
          </a:p>
        </p:txBody>
      </p:sp>
      <p:sp>
        <p:nvSpPr>
          <p:cNvPr id="3" name="Tijdelijke aanduiding voor inhoud 2"/>
          <p:cNvSpPr>
            <a:spLocks noGrp="1"/>
          </p:cNvSpPr>
          <p:nvPr>
            <p:ph idx="1"/>
          </p:nvPr>
        </p:nvSpPr>
        <p:spPr>
          <a:xfrm>
            <a:off x="1055440" y="1447200"/>
            <a:ext cx="9434264" cy="4351338"/>
          </a:xfrm>
        </p:spPr>
        <p:txBody>
          <a:bodyPr/>
          <a:lstStyle/>
          <a:p>
            <a:pPr lvl="0"/>
            <a:r>
              <a:rPr lang="nl-NL" altLang="nl-NL" dirty="0"/>
              <a:t>	‘Anna </a:t>
            </a:r>
            <a:r>
              <a:rPr lang="nl-NL" altLang="nl-NL" dirty="0" err="1"/>
              <a:t>soror</a:t>
            </a:r>
            <a:r>
              <a:rPr lang="nl-NL" altLang="nl-NL" dirty="0"/>
              <a:t>, </a:t>
            </a:r>
            <a:r>
              <a:rPr lang="nl-NL" altLang="nl-NL" dirty="0" err="1"/>
              <a:t>quae</a:t>
            </a:r>
            <a:r>
              <a:rPr lang="nl-NL" altLang="nl-NL" dirty="0"/>
              <a:t> me </a:t>
            </a:r>
            <a:r>
              <a:rPr lang="nl-NL" altLang="nl-NL" dirty="0" err="1"/>
              <a:t>suspensam</a:t>
            </a:r>
            <a:r>
              <a:rPr lang="nl-NL" altLang="nl-NL" dirty="0"/>
              <a:t> insomnia </a:t>
            </a:r>
            <a:r>
              <a:rPr lang="nl-NL" altLang="nl-NL" dirty="0" err="1"/>
              <a:t>terrent</a:t>
            </a:r>
            <a:r>
              <a:rPr lang="nl-NL" altLang="nl-NL" dirty="0"/>
              <a:t>! </a:t>
            </a:r>
          </a:p>
          <a:p>
            <a:pPr lvl="0"/>
            <a:r>
              <a:rPr lang="nl-NL" altLang="nl-NL" dirty="0"/>
              <a:t>10	</a:t>
            </a:r>
            <a:r>
              <a:rPr lang="nl-NL" altLang="nl-NL" dirty="0" err="1"/>
              <a:t>Quis</a:t>
            </a:r>
            <a:r>
              <a:rPr lang="nl-NL" altLang="nl-NL" dirty="0"/>
              <a:t> </a:t>
            </a:r>
            <a:r>
              <a:rPr lang="nl-NL" altLang="nl-NL" dirty="0" err="1"/>
              <a:t>novus</a:t>
            </a:r>
            <a:r>
              <a:rPr lang="nl-NL" altLang="nl-NL" dirty="0"/>
              <a:t> </a:t>
            </a:r>
            <a:r>
              <a:rPr lang="nl-NL" altLang="nl-NL" dirty="0" err="1"/>
              <a:t>hic</a:t>
            </a:r>
            <a:r>
              <a:rPr lang="nl-NL" altLang="nl-NL" dirty="0"/>
              <a:t> </a:t>
            </a:r>
            <a:r>
              <a:rPr lang="nl-NL" altLang="nl-NL" dirty="0" err="1"/>
              <a:t>nostris</a:t>
            </a:r>
            <a:r>
              <a:rPr lang="nl-NL" altLang="nl-NL" dirty="0"/>
              <a:t> </a:t>
            </a:r>
            <a:r>
              <a:rPr lang="nl-NL" altLang="nl-NL" dirty="0" err="1"/>
              <a:t>successit</a:t>
            </a:r>
            <a:r>
              <a:rPr lang="nl-NL" altLang="nl-NL" dirty="0"/>
              <a:t> </a:t>
            </a:r>
            <a:r>
              <a:rPr lang="nl-NL" altLang="nl-NL" dirty="0" err="1"/>
              <a:t>sedibus</a:t>
            </a:r>
            <a:r>
              <a:rPr lang="nl-NL" altLang="nl-NL" dirty="0"/>
              <a:t> hospes, 		</a:t>
            </a:r>
          </a:p>
          <a:p>
            <a:pPr lvl="0"/>
            <a:r>
              <a:rPr lang="nl-NL" altLang="nl-NL" dirty="0"/>
              <a:t>	quem </a:t>
            </a:r>
            <a:r>
              <a:rPr lang="nl-NL" altLang="nl-NL" dirty="0" err="1"/>
              <a:t>sese</a:t>
            </a:r>
            <a:r>
              <a:rPr lang="nl-NL" altLang="nl-NL" dirty="0"/>
              <a:t> ore </a:t>
            </a:r>
            <a:r>
              <a:rPr lang="nl-NL" altLang="nl-NL" dirty="0" err="1"/>
              <a:t>ferens</a:t>
            </a:r>
            <a:r>
              <a:rPr lang="nl-NL" altLang="nl-NL" dirty="0"/>
              <a:t>, </a:t>
            </a:r>
            <a:r>
              <a:rPr lang="nl-NL" altLang="nl-NL" dirty="0" err="1"/>
              <a:t>quam</a:t>
            </a:r>
            <a:r>
              <a:rPr lang="nl-NL" altLang="nl-NL" dirty="0"/>
              <a:t> forti </a:t>
            </a:r>
            <a:r>
              <a:rPr lang="nl-NL" altLang="nl-NL" dirty="0" err="1"/>
              <a:t>pectore</a:t>
            </a:r>
            <a:r>
              <a:rPr lang="nl-NL" altLang="nl-NL" dirty="0"/>
              <a:t> et </a:t>
            </a:r>
            <a:r>
              <a:rPr lang="nl-NL" altLang="nl-NL" dirty="0" err="1"/>
              <a:t>armis</a:t>
            </a:r>
            <a:r>
              <a:rPr lang="nl-NL" altLang="nl-NL" dirty="0"/>
              <a:t>! </a:t>
            </a:r>
          </a:p>
          <a:p>
            <a:pPr lvl="0"/>
            <a:r>
              <a:rPr lang="nl-NL" altLang="nl-NL" dirty="0"/>
              <a:t>	Credo </a:t>
            </a:r>
            <a:r>
              <a:rPr lang="nl-NL" altLang="nl-NL" dirty="0" err="1"/>
              <a:t>equidem</a:t>
            </a:r>
            <a:r>
              <a:rPr lang="nl-NL" altLang="nl-NL" dirty="0"/>
              <a:t>, </a:t>
            </a:r>
            <a:r>
              <a:rPr lang="nl-NL" altLang="nl-NL" dirty="0" err="1"/>
              <a:t>nec</a:t>
            </a:r>
            <a:r>
              <a:rPr lang="nl-NL" altLang="nl-NL" dirty="0"/>
              <a:t> </a:t>
            </a:r>
            <a:r>
              <a:rPr lang="nl-NL" altLang="nl-NL" dirty="0" err="1"/>
              <a:t>vana</a:t>
            </a:r>
            <a:r>
              <a:rPr lang="nl-NL" altLang="nl-NL" dirty="0"/>
              <a:t> </a:t>
            </a:r>
            <a:r>
              <a:rPr lang="nl-NL" altLang="nl-NL" dirty="0" err="1"/>
              <a:t>fides</a:t>
            </a:r>
            <a:r>
              <a:rPr lang="nl-NL" altLang="nl-NL" dirty="0"/>
              <a:t>, genus </a:t>
            </a:r>
            <a:r>
              <a:rPr lang="nl-NL" altLang="nl-NL" dirty="0" err="1"/>
              <a:t>esse</a:t>
            </a:r>
            <a:r>
              <a:rPr lang="nl-NL" altLang="nl-NL" dirty="0"/>
              <a:t> </a:t>
            </a:r>
            <a:r>
              <a:rPr lang="nl-NL" altLang="nl-NL" dirty="0" err="1"/>
              <a:t>deorum</a:t>
            </a:r>
            <a:r>
              <a:rPr lang="nl-NL" altLang="nl-NL" dirty="0" smtClean="0"/>
              <a:t>.</a:t>
            </a:r>
          </a:p>
          <a:p>
            <a:pPr lvl="0"/>
            <a:r>
              <a:rPr lang="nl-NL" altLang="nl-NL" dirty="0"/>
              <a:t>	</a:t>
            </a:r>
            <a:r>
              <a:rPr lang="nl-NL" altLang="nl-NL" dirty="0" err="1"/>
              <a:t>Degeneres</a:t>
            </a:r>
            <a:r>
              <a:rPr lang="nl-NL" altLang="nl-NL" dirty="0"/>
              <a:t> </a:t>
            </a:r>
            <a:r>
              <a:rPr lang="nl-NL" altLang="nl-NL" dirty="0" err="1"/>
              <a:t>animos</a:t>
            </a:r>
            <a:r>
              <a:rPr lang="nl-NL" altLang="nl-NL" dirty="0"/>
              <a:t> </a:t>
            </a:r>
            <a:r>
              <a:rPr lang="nl-NL" altLang="nl-NL" dirty="0" err="1"/>
              <a:t>timor</a:t>
            </a:r>
            <a:r>
              <a:rPr lang="nl-NL" altLang="nl-NL" dirty="0"/>
              <a:t> </a:t>
            </a:r>
            <a:r>
              <a:rPr lang="nl-NL" altLang="nl-NL" dirty="0" err="1"/>
              <a:t>arguit</a:t>
            </a:r>
            <a:r>
              <a:rPr lang="nl-NL" altLang="nl-NL" dirty="0"/>
              <a:t>. Heu, </a:t>
            </a:r>
            <a:r>
              <a:rPr lang="nl-NL" altLang="nl-NL" dirty="0" err="1"/>
              <a:t>quibus</a:t>
            </a:r>
            <a:r>
              <a:rPr lang="nl-NL" altLang="nl-NL" dirty="0"/>
              <a:t> </a:t>
            </a:r>
            <a:r>
              <a:rPr lang="nl-NL" altLang="nl-NL" dirty="0" err="1"/>
              <a:t>ille</a:t>
            </a:r>
            <a:r>
              <a:rPr lang="nl-NL" altLang="nl-NL" dirty="0"/>
              <a:t> </a:t>
            </a:r>
          </a:p>
          <a:p>
            <a:pPr lvl="0"/>
            <a:r>
              <a:rPr lang="nl-NL" altLang="nl-NL" dirty="0"/>
              <a:t>	</a:t>
            </a:r>
            <a:r>
              <a:rPr lang="nl-NL" altLang="nl-NL" dirty="0" err="1"/>
              <a:t>iactatus</a:t>
            </a:r>
            <a:r>
              <a:rPr lang="nl-NL" altLang="nl-NL" dirty="0"/>
              <a:t> </a:t>
            </a:r>
            <a:r>
              <a:rPr lang="nl-NL" altLang="nl-NL" dirty="0" err="1"/>
              <a:t>fatis</a:t>
            </a:r>
            <a:r>
              <a:rPr lang="nl-NL" altLang="nl-NL" dirty="0"/>
              <a:t>! </a:t>
            </a:r>
            <a:r>
              <a:rPr lang="nl-NL" altLang="nl-NL" dirty="0" err="1"/>
              <a:t>Quae</a:t>
            </a:r>
            <a:r>
              <a:rPr lang="nl-NL" altLang="nl-NL" dirty="0"/>
              <a:t> </a:t>
            </a:r>
            <a:r>
              <a:rPr lang="nl-NL" altLang="nl-NL" dirty="0" err="1"/>
              <a:t>bella</a:t>
            </a:r>
            <a:r>
              <a:rPr lang="nl-NL" altLang="nl-NL" dirty="0"/>
              <a:t> </a:t>
            </a:r>
            <a:r>
              <a:rPr lang="nl-NL" altLang="nl-NL" dirty="0" err="1"/>
              <a:t>exhausta</a:t>
            </a:r>
            <a:r>
              <a:rPr lang="nl-NL" altLang="nl-NL" dirty="0"/>
              <a:t> </a:t>
            </a:r>
            <a:r>
              <a:rPr lang="nl-NL" altLang="nl-NL" dirty="0" err="1"/>
              <a:t>canebat</a:t>
            </a:r>
            <a:r>
              <a:rPr lang="nl-NL" altLang="nl-NL" dirty="0"/>
              <a:t>!  </a:t>
            </a:r>
            <a:endParaRPr lang="nl-NL" altLang="nl-NL" dirty="0" smtClean="0"/>
          </a:p>
          <a:p>
            <a:pPr lvl="0"/>
            <a:endParaRPr lang="nl-NL" altLang="nl-NL" dirty="0" smtClean="0"/>
          </a:p>
          <a:p>
            <a:pPr lvl="0">
              <a:lnSpc>
                <a:spcPct val="100000"/>
              </a:lnSpc>
            </a:pPr>
            <a:r>
              <a:rPr lang="nl-NL" altLang="nl-NL" sz="2000" dirty="0"/>
              <a:t>9 ‘Anna, zuster, wat voor droomgezichten maken mij bang, zodat ik onrustig ben! 10 Wat voor een buitengewone man is deze vreemdeling die gekomen is bij onze woonplaats, hoe imponerend zich gedragend in zijn optreden, met/van een hoe dapper hart en krijgsdaden/schouders! Ik geloof stellig, en mijn vertrouwen is niet ongefundeerd, dat hij een zoon van goden is. Angst brengt geesten/harten van lage afkomst aan het licht. Ach, door welke lotsbestemmingen is hij heen en weer geslingerd! Wat voor een oorlogen, die (door hem) doorstaan zijn, bezong hij! </a:t>
            </a:r>
            <a:endParaRPr lang="nl-NL" sz="20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8" name="Rechthoek 17" descr="Zie opdracht in het leerlingenboek." title="Zie opdracht in het leerlingenboek."/>
          <p:cNvSpPr/>
          <p:nvPr/>
        </p:nvSpPr>
        <p:spPr>
          <a:xfrm>
            <a:off x="10920336" y="192240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393964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 	Dido bekent tegenover Anna dat ze verliefd is, </a:t>
            </a:r>
            <a:r>
              <a:rPr lang="nl-NL" dirty="0" smtClean="0"/>
              <a:t>15-19 </a:t>
            </a:r>
            <a:endParaRPr lang="nl-NL" dirty="0"/>
          </a:p>
        </p:txBody>
      </p:sp>
      <p:sp>
        <p:nvSpPr>
          <p:cNvPr id="13" name="Tijdelijke aanduiding voor inhoud 12"/>
          <p:cNvSpPr>
            <a:spLocks noGrp="1"/>
          </p:cNvSpPr>
          <p:nvPr>
            <p:ph idx="1"/>
          </p:nvPr>
        </p:nvSpPr>
        <p:spPr>
          <a:xfrm>
            <a:off x="1055440" y="1987200"/>
            <a:ext cx="9721080" cy="4351338"/>
          </a:xfrm>
        </p:spPr>
        <p:txBody>
          <a:bodyPr/>
          <a:lstStyle/>
          <a:p>
            <a:r>
              <a:rPr lang="nl-NL" altLang="nl-NL" dirty="0"/>
              <a:t>15	Si </a:t>
            </a:r>
            <a:r>
              <a:rPr lang="nl-NL" altLang="nl-NL" dirty="0" err="1"/>
              <a:t>mihi</a:t>
            </a:r>
            <a:r>
              <a:rPr lang="nl-NL" altLang="nl-NL" dirty="0"/>
              <a:t> non animo fixum </a:t>
            </a:r>
            <a:r>
              <a:rPr lang="nl-NL" altLang="nl-NL" dirty="0" err="1"/>
              <a:t>immotumque</a:t>
            </a:r>
            <a:r>
              <a:rPr lang="nl-NL" altLang="nl-NL" dirty="0"/>
              <a:t> </a:t>
            </a:r>
            <a:r>
              <a:rPr lang="nl-NL" altLang="nl-NL" dirty="0" err="1"/>
              <a:t>sederet</a:t>
            </a:r>
            <a:r>
              <a:rPr lang="nl-NL" altLang="nl-NL" dirty="0"/>
              <a:t>, </a:t>
            </a:r>
          </a:p>
          <a:p>
            <a:r>
              <a:rPr lang="nl-NL" altLang="nl-NL" dirty="0"/>
              <a:t>	ne </a:t>
            </a:r>
            <a:r>
              <a:rPr lang="nl-NL" altLang="nl-NL" dirty="0" err="1"/>
              <a:t>cui</a:t>
            </a:r>
            <a:r>
              <a:rPr lang="nl-NL" altLang="nl-NL" dirty="0"/>
              <a:t> me </a:t>
            </a:r>
            <a:r>
              <a:rPr lang="nl-NL" altLang="nl-NL" dirty="0" err="1"/>
              <a:t>vinclo</a:t>
            </a:r>
            <a:r>
              <a:rPr lang="nl-NL" altLang="nl-NL" dirty="0"/>
              <a:t> </a:t>
            </a:r>
            <a:r>
              <a:rPr lang="nl-NL" altLang="nl-NL" dirty="0" err="1"/>
              <a:t>vellem</a:t>
            </a:r>
            <a:r>
              <a:rPr lang="nl-NL" altLang="nl-NL" dirty="0"/>
              <a:t> </a:t>
            </a:r>
            <a:r>
              <a:rPr lang="nl-NL" altLang="nl-NL" dirty="0" err="1"/>
              <a:t>sociare</a:t>
            </a:r>
            <a:r>
              <a:rPr lang="nl-NL" altLang="nl-NL" dirty="0"/>
              <a:t> </a:t>
            </a:r>
            <a:r>
              <a:rPr lang="nl-NL" altLang="nl-NL" dirty="0" err="1"/>
              <a:t>iugali</a:t>
            </a:r>
            <a:r>
              <a:rPr lang="nl-NL" altLang="nl-NL" dirty="0"/>
              <a:t>, </a:t>
            </a:r>
          </a:p>
          <a:p>
            <a:r>
              <a:rPr lang="nl-NL" altLang="nl-NL" dirty="0"/>
              <a:t>	</a:t>
            </a:r>
            <a:r>
              <a:rPr lang="nl-NL" altLang="nl-NL" dirty="0" err="1"/>
              <a:t>postquam</a:t>
            </a:r>
            <a:r>
              <a:rPr lang="nl-NL" altLang="nl-NL" dirty="0"/>
              <a:t> primus </a:t>
            </a:r>
            <a:r>
              <a:rPr lang="nl-NL" altLang="nl-NL" dirty="0" err="1"/>
              <a:t>amor</a:t>
            </a:r>
            <a:r>
              <a:rPr lang="nl-NL" altLang="nl-NL" dirty="0"/>
              <a:t> </a:t>
            </a:r>
            <a:r>
              <a:rPr lang="nl-NL" altLang="nl-NL" dirty="0" err="1"/>
              <a:t>deceptam</a:t>
            </a:r>
            <a:r>
              <a:rPr lang="nl-NL" altLang="nl-NL" dirty="0"/>
              <a:t> </a:t>
            </a:r>
            <a:r>
              <a:rPr lang="nl-NL" altLang="nl-NL" dirty="0" err="1"/>
              <a:t>morte</a:t>
            </a:r>
            <a:r>
              <a:rPr lang="nl-NL" altLang="nl-NL" dirty="0"/>
              <a:t> </a:t>
            </a:r>
            <a:r>
              <a:rPr lang="nl-NL" altLang="nl-NL" dirty="0" err="1"/>
              <a:t>fefellit</a:t>
            </a:r>
            <a:r>
              <a:rPr lang="nl-NL" altLang="nl-NL" dirty="0"/>
              <a:t>; </a:t>
            </a:r>
          </a:p>
          <a:p>
            <a:r>
              <a:rPr lang="nl-NL" altLang="nl-NL" dirty="0"/>
              <a:t>	si non </a:t>
            </a:r>
            <a:r>
              <a:rPr lang="nl-NL" altLang="nl-NL" dirty="0" err="1"/>
              <a:t>pertaesum</a:t>
            </a:r>
            <a:r>
              <a:rPr lang="nl-NL" altLang="nl-NL" dirty="0"/>
              <a:t> </a:t>
            </a:r>
            <a:r>
              <a:rPr lang="nl-NL" altLang="nl-NL" dirty="0" err="1"/>
              <a:t>thalami</a:t>
            </a:r>
            <a:r>
              <a:rPr lang="nl-NL" altLang="nl-NL" dirty="0"/>
              <a:t> </a:t>
            </a:r>
            <a:r>
              <a:rPr lang="nl-NL" altLang="nl-NL" dirty="0" err="1"/>
              <a:t>taedaeque</a:t>
            </a:r>
            <a:r>
              <a:rPr lang="nl-NL" altLang="nl-NL" dirty="0"/>
              <a:t> </a:t>
            </a:r>
            <a:r>
              <a:rPr lang="nl-NL" altLang="nl-NL" dirty="0" err="1"/>
              <a:t>fuisset</a:t>
            </a:r>
            <a:r>
              <a:rPr lang="nl-NL" altLang="nl-NL" dirty="0"/>
              <a:t>, 				</a:t>
            </a:r>
          </a:p>
          <a:p>
            <a:r>
              <a:rPr lang="nl-NL" altLang="nl-NL" dirty="0"/>
              <a:t>	</a:t>
            </a:r>
            <a:r>
              <a:rPr lang="nl-NL" altLang="nl-NL" dirty="0" err="1"/>
              <a:t>huic</a:t>
            </a:r>
            <a:r>
              <a:rPr lang="nl-NL" altLang="nl-NL" dirty="0"/>
              <a:t> uni </a:t>
            </a:r>
            <a:r>
              <a:rPr lang="nl-NL" altLang="nl-NL" dirty="0" err="1"/>
              <a:t>forsan</a:t>
            </a:r>
            <a:r>
              <a:rPr lang="nl-NL" altLang="nl-NL" dirty="0"/>
              <a:t> </a:t>
            </a:r>
            <a:r>
              <a:rPr lang="nl-NL" altLang="nl-NL" dirty="0" err="1"/>
              <a:t>potui</a:t>
            </a:r>
            <a:r>
              <a:rPr lang="nl-NL" altLang="nl-NL" dirty="0"/>
              <a:t> </a:t>
            </a:r>
            <a:r>
              <a:rPr lang="nl-NL" altLang="nl-NL" dirty="0" err="1"/>
              <a:t>succumbere</a:t>
            </a:r>
            <a:r>
              <a:rPr lang="nl-NL" altLang="nl-NL" dirty="0"/>
              <a:t> </a:t>
            </a:r>
            <a:r>
              <a:rPr lang="nl-NL" altLang="nl-NL" dirty="0" err="1"/>
              <a:t>culpae</a:t>
            </a:r>
            <a:r>
              <a:rPr lang="nl-NL" altLang="nl-NL" dirty="0" smtClean="0"/>
              <a:t>.</a:t>
            </a:r>
          </a:p>
          <a:p>
            <a:endParaRPr lang="nl-NL" dirty="0" smtClean="0"/>
          </a:p>
          <a:p>
            <a:pPr>
              <a:lnSpc>
                <a:spcPct val="100000"/>
              </a:lnSpc>
            </a:pPr>
            <a:r>
              <a:rPr lang="nl-NL" sz="2200" dirty="0" smtClean="0"/>
              <a:t>15 </a:t>
            </a:r>
            <a:r>
              <a:rPr lang="nl-NL" sz="2200" dirty="0"/>
              <a:t>Als het voor mij in mijn hart niet vast/blijvend en onbeweeglijk/ onwrikbaar vast zou staan/vaststond dat ik mij met niemand zou willen verenigen in een huwelijksband, nadat mijn eerste liefde mij teleurgesteld is ontglipt/ontvallen door de dood; als ik geen afkeer had gehad van het bruidsvertrek en de huwelijksfakkel, kon ik misschien bezwijken voor deze éne ontrouw. </a:t>
            </a:r>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6" name="Rechthoek 15" descr="Zie opdracht in het leerlingenboek." title="Zie opdracht in het leerlingenboek."/>
          <p:cNvSpPr/>
          <p:nvPr/>
        </p:nvSpPr>
        <p:spPr>
          <a:xfrm>
            <a:off x="10920336" y="357480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9" name="Rechthoek 18" descr="Zie opdracht in het leerlingenboek." title="Zie opdracht in het leerlingenboek."/>
          <p:cNvSpPr/>
          <p:nvPr/>
        </p:nvSpPr>
        <p:spPr>
          <a:xfrm>
            <a:off x="10920336" y="285480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
        <p:nvSpPr>
          <p:cNvPr id="20" name="Rechthoek 19" descr="Zie opdracht in het leerlingenboek." title="Zie opdracht in het leerlingenboek."/>
          <p:cNvSpPr/>
          <p:nvPr/>
        </p:nvSpPr>
        <p:spPr>
          <a:xfrm>
            <a:off x="10922137" y="321480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a:t>
            </a:r>
            <a:endParaRPr lang="nl-NL" b="1" dirty="0"/>
          </a:p>
        </p:txBody>
      </p:sp>
    </p:spTree>
    <p:extLst>
      <p:ext uri="{BB962C8B-B14F-4D97-AF65-F5344CB8AC3E}">
        <p14:creationId xmlns:p14="http://schemas.microsoft.com/office/powerpoint/2010/main" val="3582274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b. 	Dido bekent tegenover Anna dat ze verliefd is, </a:t>
            </a:r>
            <a:r>
              <a:rPr lang="nl-NL" dirty="0" smtClean="0"/>
              <a:t>20-23 </a:t>
            </a:r>
            <a:endParaRPr lang="nl-NL" dirty="0"/>
          </a:p>
        </p:txBody>
      </p:sp>
      <p:sp>
        <p:nvSpPr>
          <p:cNvPr id="13" name="Tijdelijke aanduiding voor inhoud 12"/>
          <p:cNvSpPr>
            <a:spLocks noGrp="1"/>
          </p:cNvSpPr>
          <p:nvPr>
            <p:ph idx="1"/>
          </p:nvPr>
        </p:nvSpPr>
        <p:spPr>
          <a:xfrm>
            <a:off x="1055440" y="1987200"/>
            <a:ext cx="9434264" cy="4351338"/>
          </a:xfrm>
        </p:spPr>
        <p:txBody>
          <a:bodyPr/>
          <a:lstStyle/>
          <a:p>
            <a:r>
              <a:rPr lang="nl-NL" altLang="nl-NL" dirty="0" smtClean="0"/>
              <a:t>20</a:t>
            </a:r>
            <a:r>
              <a:rPr lang="nl-NL" altLang="nl-NL" dirty="0"/>
              <a:t>	Anna (</a:t>
            </a:r>
            <a:r>
              <a:rPr lang="nl-NL" altLang="nl-NL" dirty="0" err="1"/>
              <a:t>fatebor</a:t>
            </a:r>
            <a:r>
              <a:rPr lang="nl-NL" altLang="nl-NL" dirty="0"/>
              <a:t> </a:t>
            </a:r>
            <a:r>
              <a:rPr lang="nl-NL" altLang="nl-NL" dirty="0" err="1"/>
              <a:t>enim</a:t>
            </a:r>
            <a:r>
              <a:rPr lang="nl-NL" altLang="nl-NL" dirty="0"/>
              <a:t>) </a:t>
            </a:r>
            <a:r>
              <a:rPr lang="nl-NL" altLang="nl-NL" dirty="0" err="1"/>
              <a:t>miseri</a:t>
            </a:r>
            <a:r>
              <a:rPr lang="nl-NL" altLang="nl-NL" dirty="0"/>
              <a:t> post fata </a:t>
            </a:r>
            <a:r>
              <a:rPr lang="nl-NL" altLang="nl-NL" dirty="0" err="1"/>
              <a:t>Sychaei</a:t>
            </a:r>
            <a:r>
              <a:rPr lang="nl-NL" altLang="nl-NL" dirty="0"/>
              <a:t> </a:t>
            </a:r>
            <a:endParaRPr lang="nl-NL" altLang="nl-NL" dirty="0" smtClean="0"/>
          </a:p>
          <a:p>
            <a:r>
              <a:rPr lang="nl-NL" altLang="nl-NL" dirty="0"/>
              <a:t>	</a:t>
            </a:r>
            <a:r>
              <a:rPr lang="nl-NL" altLang="nl-NL" dirty="0" err="1"/>
              <a:t>coniugis</a:t>
            </a:r>
            <a:r>
              <a:rPr lang="nl-NL" altLang="nl-NL" dirty="0"/>
              <a:t> et </a:t>
            </a:r>
            <a:r>
              <a:rPr lang="nl-NL" altLang="nl-NL" dirty="0" err="1"/>
              <a:t>sparsos</a:t>
            </a:r>
            <a:r>
              <a:rPr lang="nl-NL" altLang="nl-NL" dirty="0"/>
              <a:t> </a:t>
            </a:r>
            <a:r>
              <a:rPr lang="nl-NL" altLang="nl-NL" dirty="0" err="1"/>
              <a:t>fraterna</a:t>
            </a:r>
            <a:r>
              <a:rPr lang="nl-NL" altLang="nl-NL" dirty="0"/>
              <a:t> </a:t>
            </a:r>
            <a:r>
              <a:rPr lang="nl-NL" altLang="nl-NL" dirty="0" err="1"/>
              <a:t>caede</a:t>
            </a:r>
            <a:r>
              <a:rPr lang="nl-NL" altLang="nl-NL" dirty="0"/>
              <a:t> </a:t>
            </a:r>
            <a:r>
              <a:rPr lang="nl-NL" altLang="nl-NL" dirty="0" err="1"/>
              <a:t>penatis</a:t>
            </a:r>
            <a:r>
              <a:rPr lang="nl-NL" altLang="nl-NL" dirty="0"/>
              <a:t> 			</a:t>
            </a:r>
          </a:p>
          <a:p>
            <a:r>
              <a:rPr lang="nl-NL" altLang="nl-NL" dirty="0"/>
              <a:t>	</a:t>
            </a:r>
            <a:r>
              <a:rPr lang="nl-NL" altLang="nl-NL" dirty="0" err="1"/>
              <a:t>solus</a:t>
            </a:r>
            <a:r>
              <a:rPr lang="nl-NL" altLang="nl-NL" dirty="0"/>
              <a:t> </a:t>
            </a:r>
            <a:r>
              <a:rPr lang="nl-NL" altLang="nl-NL" dirty="0" err="1"/>
              <a:t>hic</a:t>
            </a:r>
            <a:r>
              <a:rPr lang="nl-NL" altLang="nl-NL" dirty="0"/>
              <a:t> </a:t>
            </a:r>
            <a:r>
              <a:rPr lang="nl-NL" altLang="nl-NL" dirty="0" err="1"/>
              <a:t>inflexit</a:t>
            </a:r>
            <a:r>
              <a:rPr lang="nl-NL" altLang="nl-NL" dirty="0"/>
              <a:t> </a:t>
            </a:r>
            <a:r>
              <a:rPr lang="nl-NL" altLang="nl-NL" dirty="0" err="1"/>
              <a:t>sensus</a:t>
            </a:r>
            <a:r>
              <a:rPr lang="nl-NL" altLang="nl-NL" dirty="0"/>
              <a:t> </a:t>
            </a:r>
            <a:r>
              <a:rPr lang="nl-NL" altLang="nl-NL" dirty="0" err="1"/>
              <a:t>animumque</a:t>
            </a:r>
            <a:r>
              <a:rPr lang="nl-NL" altLang="nl-NL" dirty="0"/>
              <a:t> </a:t>
            </a:r>
            <a:r>
              <a:rPr lang="nl-NL" altLang="nl-NL" dirty="0" err="1"/>
              <a:t>labantem</a:t>
            </a:r>
            <a:r>
              <a:rPr lang="nl-NL" altLang="nl-NL" dirty="0"/>
              <a:t> </a:t>
            </a:r>
          </a:p>
          <a:p>
            <a:r>
              <a:rPr lang="nl-NL" altLang="nl-NL" dirty="0"/>
              <a:t>	</a:t>
            </a:r>
            <a:r>
              <a:rPr lang="nl-NL" altLang="nl-NL" dirty="0" err="1"/>
              <a:t>impulit</a:t>
            </a:r>
            <a:r>
              <a:rPr lang="nl-NL" altLang="nl-NL" dirty="0"/>
              <a:t>. </a:t>
            </a:r>
            <a:endParaRPr lang="nl-NL" dirty="0" smtClean="0"/>
          </a:p>
          <a:p>
            <a:pPr>
              <a:lnSpc>
                <a:spcPct val="100000"/>
              </a:lnSpc>
            </a:pPr>
            <a:endParaRPr lang="nl-NL" sz="2200" dirty="0" smtClean="0"/>
          </a:p>
          <a:p>
            <a:pPr>
              <a:lnSpc>
                <a:spcPct val="100000"/>
              </a:lnSpc>
            </a:pPr>
            <a:r>
              <a:rPr lang="nl-NL" sz="2200" dirty="0" smtClean="0"/>
              <a:t>20 </a:t>
            </a:r>
            <a:r>
              <a:rPr lang="nl-NL" sz="2200" dirty="0"/>
              <a:t>Anna (want ik zal het bekennen) na de dood van mijn ongelukkige echtgenoot </a:t>
            </a:r>
            <a:r>
              <a:rPr lang="nl-NL" sz="2200" dirty="0" err="1"/>
              <a:t>Sychaeus</a:t>
            </a:r>
            <a:r>
              <a:rPr lang="nl-NL" sz="2200" dirty="0"/>
              <a:t>, en na het besmeuren van de huisgoden door de moord door mijn broer, heeft híj alleen mijn gevoelens omgebogen en mijn wankelende hart in beweging gebracht.</a:t>
            </a:r>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4"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8" name="Rechthoek 17" descr="Zie opdracht in het leerlingenboek." title="Zie opdracht in het leerlingenboek."/>
          <p:cNvSpPr/>
          <p:nvPr/>
        </p:nvSpPr>
        <p:spPr>
          <a:xfrm>
            <a:off x="10920336" y="249289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97413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smtClean="0"/>
              <a:t>b. 	Dido bekent tegenover Anna dat ze verliefd is, 23-27 </a:t>
            </a:r>
            <a:endParaRPr lang="nl-NL" dirty="0"/>
          </a:p>
        </p:txBody>
      </p:sp>
      <p:sp>
        <p:nvSpPr>
          <p:cNvPr id="13" name="Tijdelijke aanduiding voor inhoud 12"/>
          <p:cNvSpPr>
            <a:spLocks noGrp="1"/>
          </p:cNvSpPr>
          <p:nvPr>
            <p:ph idx="1"/>
          </p:nvPr>
        </p:nvSpPr>
        <p:spPr/>
        <p:txBody>
          <a:bodyPr/>
          <a:lstStyle/>
          <a:p>
            <a:pPr>
              <a:tabLst>
                <a:tab pos="712788" algn="l"/>
                <a:tab pos="1795463" algn="l"/>
              </a:tabLst>
            </a:pPr>
            <a:r>
              <a:rPr lang="nl-NL" altLang="nl-NL" dirty="0" smtClean="0"/>
              <a:t>23		</a:t>
            </a:r>
            <a:r>
              <a:rPr lang="nl-NL" altLang="nl-NL" dirty="0" err="1" smtClean="0"/>
              <a:t>Agnosco</a:t>
            </a:r>
            <a:r>
              <a:rPr lang="nl-NL" altLang="nl-NL" dirty="0" smtClean="0"/>
              <a:t> </a:t>
            </a:r>
            <a:r>
              <a:rPr lang="nl-NL" altLang="nl-NL" dirty="0" err="1" smtClean="0"/>
              <a:t>veteris</a:t>
            </a:r>
            <a:r>
              <a:rPr lang="nl-NL" altLang="nl-NL" dirty="0" smtClean="0"/>
              <a:t> </a:t>
            </a:r>
            <a:r>
              <a:rPr lang="nl-NL" altLang="nl-NL" dirty="0" err="1" smtClean="0"/>
              <a:t>vestigia</a:t>
            </a:r>
            <a:r>
              <a:rPr lang="nl-NL" altLang="nl-NL" dirty="0" smtClean="0"/>
              <a:t> </a:t>
            </a:r>
            <a:r>
              <a:rPr lang="nl-NL" altLang="nl-NL" dirty="0" err="1" smtClean="0"/>
              <a:t>flammae</a:t>
            </a:r>
            <a:r>
              <a:rPr lang="nl-NL" altLang="nl-NL" dirty="0" smtClean="0"/>
              <a:t>. </a:t>
            </a:r>
          </a:p>
          <a:p>
            <a:r>
              <a:rPr lang="nl-NL" altLang="nl-NL" dirty="0" smtClean="0"/>
              <a:t>	</a:t>
            </a:r>
            <a:r>
              <a:rPr lang="nl-NL" altLang="nl-NL" dirty="0" err="1" smtClean="0"/>
              <a:t>Sed</a:t>
            </a:r>
            <a:r>
              <a:rPr lang="nl-NL" altLang="nl-NL" dirty="0" smtClean="0"/>
              <a:t> </a:t>
            </a:r>
            <a:r>
              <a:rPr lang="nl-NL" altLang="nl-NL" dirty="0" err="1" smtClean="0"/>
              <a:t>mihi</a:t>
            </a:r>
            <a:r>
              <a:rPr lang="nl-NL" altLang="nl-NL" dirty="0" smtClean="0"/>
              <a:t> vel </a:t>
            </a:r>
            <a:r>
              <a:rPr lang="nl-NL" altLang="nl-NL" dirty="0" err="1" smtClean="0"/>
              <a:t>tellus</a:t>
            </a:r>
            <a:r>
              <a:rPr lang="nl-NL" altLang="nl-NL" dirty="0" smtClean="0"/>
              <a:t> </a:t>
            </a:r>
            <a:r>
              <a:rPr lang="nl-NL" altLang="nl-NL" dirty="0" err="1" smtClean="0"/>
              <a:t>optem</a:t>
            </a:r>
            <a:r>
              <a:rPr lang="nl-NL" altLang="nl-NL" dirty="0" smtClean="0"/>
              <a:t> </a:t>
            </a:r>
            <a:r>
              <a:rPr lang="nl-NL" altLang="nl-NL" dirty="0" err="1" smtClean="0"/>
              <a:t>prius</a:t>
            </a:r>
            <a:r>
              <a:rPr lang="nl-NL" altLang="nl-NL" dirty="0" smtClean="0"/>
              <a:t> </a:t>
            </a:r>
            <a:r>
              <a:rPr lang="nl-NL" altLang="nl-NL" dirty="0" err="1" smtClean="0"/>
              <a:t>ima</a:t>
            </a:r>
            <a:r>
              <a:rPr lang="nl-NL" altLang="nl-NL" dirty="0" smtClean="0"/>
              <a:t> </a:t>
            </a:r>
            <a:r>
              <a:rPr lang="nl-NL" altLang="nl-NL" dirty="0" err="1" smtClean="0"/>
              <a:t>dehiscat</a:t>
            </a:r>
            <a:r>
              <a:rPr lang="nl-NL" altLang="nl-NL" dirty="0" smtClean="0"/>
              <a:t>, </a:t>
            </a:r>
          </a:p>
          <a:p>
            <a:r>
              <a:rPr lang="nl-NL" altLang="nl-NL" dirty="0" smtClean="0"/>
              <a:t>25	vel pater </a:t>
            </a:r>
            <a:r>
              <a:rPr lang="nl-NL" altLang="nl-NL" dirty="0" err="1" smtClean="0"/>
              <a:t>omnipotens</a:t>
            </a:r>
            <a:r>
              <a:rPr lang="nl-NL" altLang="nl-NL" dirty="0" smtClean="0"/>
              <a:t> </a:t>
            </a:r>
            <a:r>
              <a:rPr lang="nl-NL" altLang="nl-NL" dirty="0" err="1" smtClean="0"/>
              <a:t>adigat</a:t>
            </a:r>
            <a:r>
              <a:rPr lang="nl-NL" altLang="nl-NL" dirty="0" smtClean="0"/>
              <a:t> me </a:t>
            </a:r>
            <a:r>
              <a:rPr lang="nl-NL" altLang="nl-NL" dirty="0" err="1" smtClean="0"/>
              <a:t>fulmine</a:t>
            </a:r>
            <a:r>
              <a:rPr lang="nl-NL" altLang="nl-NL" dirty="0" smtClean="0"/>
              <a:t> ad </a:t>
            </a:r>
            <a:r>
              <a:rPr lang="nl-NL" altLang="nl-NL" dirty="0" err="1" smtClean="0"/>
              <a:t>umbras</a:t>
            </a:r>
            <a:r>
              <a:rPr lang="nl-NL" altLang="nl-NL" dirty="0" smtClean="0"/>
              <a:t>, 		</a:t>
            </a:r>
          </a:p>
          <a:p>
            <a:r>
              <a:rPr lang="nl-NL" altLang="nl-NL" dirty="0" smtClean="0"/>
              <a:t>	pallentis </a:t>
            </a:r>
            <a:r>
              <a:rPr lang="nl-NL" altLang="nl-NL" dirty="0" err="1" smtClean="0"/>
              <a:t>umbras</a:t>
            </a:r>
            <a:r>
              <a:rPr lang="nl-NL" altLang="nl-NL" dirty="0" smtClean="0"/>
              <a:t> </a:t>
            </a:r>
            <a:r>
              <a:rPr lang="nl-NL" altLang="nl-NL" dirty="0" err="1" smtClean="0"/>
              <a:t>Erebo</a:t>
            </a:r>
            <a:r>
              <a:rPr lang="nl-NL" altLang="nl-NL" dirty="0" smtClean="0"/>
              <a:t> </a:t>
            </a:r>
            <a:r>
              <a:rPr lang="nl-NL" altLang="nl-NL" dirty="0" err="1" smtClean="0"/>
              <a:t>noctemque</a:t>
            </a:r>
            <a:r>
              <a:rPr lang="nl-NL" altLang="nl-NL" dirty="0" smtClean="0"/>
              <a:t> </a:t>
            </a:r>
            <a:r>
              <a:rPr lang="nl-NL" altLang="nl-NL" dirty="0" err="1" smtClean="0"/>
              <a:t>profundam</a:t>
            </a:r>
            <a:r>
              <a:rPr lang="nl-NL" altLang="nl-NL" dirty="0" smtClean="0"/>
              <a:t>, </a:t>
            </a:r>
          </a:p>
          <a:p>
            <a:r>
              <a:rPr lang="nl-NL" altLang="nl-NL" dirty="0" smtClean="0"/>
              <a:t>	ante, </a:t>
            </a:r>
            <a:r>
              <a:rPr lang="nl-NL" altLang="nl-NL" dirty="0" err="1" smtClean="0"/>
              <a:t>pudor</a:t>
            </a:r>
            <a:r>
              <a:rPr lang="nl-NL" altLang="nl-NL" dirty="0" smtClean="0"/>
              <a:t>, </a:t>
            </a:r>
            <a:r>
              <a:rPr lang="nl-NL" altLang="nl-NL" dirty="0" err="1" smtClean="0"/>
              <a:t>quam</a:t>
            </a:r>
            <a:r>
              <a:rPr lang="nl-NL" altLang="nl-NL" dirty="0" smtClean="0"/>
              <a:t> te </a:t>
            </a:r>
            <a:r>
              <a:rPr lang="nl-NL" altLang="nl-NL" dirty="0" err="1" smtClean="0"/>
              <a:t>violo</a:t>
            </a:r>
            <a:r>
              <a:rPr lang="nl-NL" altLang="nl-NL" dirty="0" smtClean="0"/>
              <a:t> </a:t>
            </a:r>
            <a:r>
              <a:rPr lang="nl-NL" altLang="nl-NL" dirty="0" err="1" smtClean="0"/>
              <a:t>aut</a:t>
            </a:r>
            <a:r>
              <a:rPr lang="nl-NL" altLang="nl-NL" dirty="0" smtClean="0"/>
              <a:t> </a:t>
            </a:r>
            <a:r>
              <a:rPr lang="nl-NL" altLang="nl-NL" dirty="0" err="1" smtClean="0"/>
              <a:t>tua</a:t>
            </a:r>
            <a:r>
              <a:rPr lang="nl-NL" altLang="nl-NL" dirty="0" smtClean="0"/>
              <a:t> </a:t>
            </a:r>
            <a:r>
              <a:rPr lang="nl-NL" altLang="nl-NL" dirty="0" err="1" smtClean="0"/>
              <a:t>iura</a:t>
            </a:r>
            <a:r>
              <a:rPr lang="nl-NL" altLang="nl-NL" dirty="0" smtClean="0"/>
              <a:t> </a:t>
            </a:r>
            <a:r>
              <a:rPr lang="nl-NL" altLang="nl-NL" dirty="0" err="1" smtClean="0"/>
              <a:t>resolvo</a:t>
            </a:r>
            <a:r>
              <a:rPr lang="nl-NL" altLang="nl-NL" dirty="0" smtClean="0"/>
              <a:t>. 		</a:t>
            </a:r>
            <a:endParaRPr lang="nl-NL" dirty="0" smtClean="0"/>
          </a:p>
          <a:p>
            <a:endParaRPr lang="nl-NL" dirty="0" smtClean="0"/>
          </a:p>
          <a:p>
            <a:r>
              <a:rPr lang="nl-NL" dirty="0" smtClean="0"/>
              <a:t>Ik herken de sporen van een oud vuur. Maar ik zou wensen dat óf voor mij de aarde eerder in zijn diepten zich zou openen, 25 óf de almachtige vader mij met zijn bliksem naar de schimmen zou slingeren, naar de bleke schimmen in de </a:t>
            </a:r>
            <a:r>
              <a:rPr lang="nl-NL" dirty="0" err="1" smtClean="0"/>
              <a:t>Erebus</a:t>
            </a:r>
            <a:r>
              <a:rPr lang="nl-NL" dirty="0" smtClean="0"/>
              <a:t> en naar de diepe nacht, voordat ik jou, eergevoel, schend, of jouw wetten overtreed. </a:t>
            </a:r>
            <a:endParaRPr lang="nl-NL" dirty="0"/>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4"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2" name="Rechthoek 11" descr="Attentie stijlfiguur" title="Attentie stijlfiguur"/>
          <p:cNvSpPr/>
          <p:nvPr/>
        </p:nvSpPr>
        <p:spPr>
          <a:xfrm>
            <a:off x="10920336" y="2847643"/>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6" name="Rechthoek 15" descr="Zie opdracht in het leerlingenboek." title="Zie opdracht in het leerlingenboek."/>
          <p:cNvSpPr/>
          <p:nvPr/>
        </p:nvSpPr>
        <p:spPr>
          <a:xfrm>
            <a:off x="10920336" y="361503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690758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smtClean="0"/>
              <a:t>b. 	Dido bekent tegenover Anna dat ze verliefd is, 28-30 </a:t>
            </a:r>
            <a:endParaRPr lang="nl-NL" dirty="0"/>
          </a:p>
        </p:txBody>
      </p:sp>
      <p:sp>
        <p:nvSpPr>
          <p:cNvPr id="13" name="Tijdelijke aanduiding voor inhoud 12"/>
          <p:cNvSpPr>
            <a:spLocks noGrp="1"/>
          </p:cNvSpPr>
          <p:nvPr>
            <p:ph idx="1"/>
          </p:nvPr>
        </p:nvSpPr>
        <p:spPr/>
        <p:txBody>
          <a:bodyPr/>
          <a:lstStyle/>
          <a:p>
            <a:r>
              <a:rPr lang="nl-NL" altLang="nl-NL" dirty="0" smtClean="0"/>
              <a:t>	</a:t>
            </a:r>
            <a:r>
              <a:rPr lang="nl-NL" altLang="nl-NL" dirty="0" err="1" smtClean="0"/>
              <a:t>Ille</a:t>
            </a:r>
            <a:r>
              <a:rPr lang="nl-NL" altLang="nl-NL" dirty="0" smtClean="0"/>
              <a:t> </a:t>
            </a:r>
            <a:r>
              <a:rPr lang="nl-NL" altLang="nl-NL" dirty="0" err="1" smtClean="0"/>
              <a:t>meos</a:t>
            </a:r>
            <a:r>
              <a:rPr lang="nl-NL" altLang="nl-NL" dirty="0" smtClean="0"/>
              <a:t>, primus </a:t>
            </a:r>
            <a:r>
              <a:rPr lang="nl-NL" altLang="nl-NL" dirty="0" err="1" smtClean="0"/>
              <a:t>qui</a:t>
            </a:r>
            <a:r>
              <a:rPr lang="nl-NL" altLang="nl-NL" dirty="0" smtClean="0"/>
              <a:t> me </a:t>
            </a:r>
            <a:r>
              <a:rPr lang="nl-NL" altLang="nl-NL" dirty="0" err="1" smtClean="0"/>
              <a:t>sibi</a:t>
            </a:r>
            <a:r>
              <a:rPr lang="nl-NL" altLang="nl-NL" dirty="0" smtClean="0"/>
              <a:t> </a:t>
            </a:r>
            <a:r>
              <a:rPr lang="nl-NL" altLang="nl-NL" dirty="0" err="1" smtClean="0"/>
              <a:t>iunxit</a:t>
            </a:r>
            <a:r>
              <a:rPr lang="nl-NL" altLang="nl-NL" dirty="0" smtClean="0"/>
              <a:t>, </a:t>
            </a:r>
            <a:r>
              <a:rPr lang="nl-NL" altLang="nl-NL" dirty="0" err="1" smtClean="0"/>
              <a:t>amores</a:t>
            </a:r>
            <a:r>
              <a:rPr lang="nl-NL" altLang="nl-NL" dirty="0" smtClean="0"/>
              <a:t> 			</a:t>
            </a:r>
          </a:p>
          <a:p>
            <a:r>
              <a:rPr lang="nl-NL" altLang="nl-NL" dirty="0" smtClean="0"/>
              <a:t>	</a:t>
            </a:r>
            <a:r>
              <a:rPr lang="nl-NL" altLang="nl-NL" dirty="0" err="1" smtClean="0"/>
              <a:t>abstulit</a:t>
            </a:r>
            <a:r>
              <a:rPr lang="nl-NL" altLang="nl-NL" dirty="0" smtClean="0"/>
              <a:t>; </a:t>
            </a:r>
            <a:r>
              <a:rPr lang="nl-NL" altLang="nl-NL" dirty="0" err="1" smtClean="0"/>
              <a:t>ille</a:t>
            </a:r>
            <a:r>
              <a:rPr lang="nl-NL" altLang="nl-NL" dirty="0" smtClean="0"/>
              <a:t> </a:t>
            </a:r>
            <a:r>
              <a:rPr lang="nl-NL" altLang="nl-NL" dirty="0" err="1" smtClean="0"/>
              <a:t>habeat</a:t>
            </a:r>
            <a:r>
              <a:rPr lang="nl-NL" altLang="nl-NL" dirty="0" smtClean="0"/>
              <a:t> </a:t>
            </a:r>
            <a:r>
              <a:rPr lang="nl-NL" altLang="nl-NL" dirty="0" err="1" smtClean="0"/>
              <a:t>secum</a:t>
            </a:r>
            <a:r>
              <a:rPr lang="nl-NL" altLang="nl-NL" dirty="0" smtClean="0"/>
              <a:t> </a:t>
            </a:r>
            <a:r>
              <a:rPr lang="nl-NL" altLang="nl-NL" dirty="0" err="1" smtClean="0"/>
              <a:t>servetque</a:t>
            </a:r>
            <a:r>
              <a:rPr lang="nl-NL" altLang="nl-NL" dirty="0" smtClean="0"/>
              <a:t> </a:t>
            </a:r>
            <a:r>
              <a:rPr lang="nl-NL" altLang="nl-NL" dirty="0" err="1" smtClean="0"/>
              <a:t>sepulcro</a:t>
            </a:r>
            <a:r>
              <a:rPr lang="nl-NL" altLang="nl-NL" dirty="0" smtClean="0"/>
              <a:t>.’ </a:t>
            </a:r>
          </a:p>
          <a:p>
            <a:r>
              <a:rPr lang="nl-NL" altLang="nl-NL" dirty="0" smtClean="0"/>
              <a:t>30	Sic </a:t>
            </a:r>
            <a:r>
              <a:rPr lang="nl-NL" altLang="nl-NL" dirty="0" err="1" smtClean="0"/>
              <a:t>effata</a:t>
            </a:r>
            <a:r>
              <a:rPr lang="nl-NL" altLang="nl-NL" dirty="0" smtClean="0"/>
              <a:t> </a:t>
            </a:r>
            <a:r>
              <a:rPr lang="nl-NL" altLang="nl-NL" dirty="0" err="1" smtClean="0"/>
              <a:t>sinum</a:t>
            </a:r>
            <a:r>
              <a:rPr lang="nl-NL" altLang="nl-NL" dirty="0" smtClean="0"/>
              <a:t> </a:t>
            </a:r>
            <a:r>
              <a:rPr lang="nl-NL" altLang="nl-NL" dirty="0" err="1" smtClean="0"/>
              <a:t>lacrimis</a:t>
            </a:r>
            <a:r>
              <a:rPr lang="nl-NL" altLang="nl-NL" dirty="0" smtClean="0"/>
              <a:t> </a:t>
            </a:r>
            <a:r>
              <a:rPr lang="nl-NL" altLang="nl-NL" dirty="0" err="1" smtClean="0"/>
              <a:t>implevit</a:t>
            </a:r>
            <a:r>
              <a:rPr lang="nl-NL" altLang="nl-NL" dirty="0" smtClean="0"/>
              <a:t> </a:t>
            </a:r>
            <a:r>
              <a:rPr lang="nl-NL" altLang="nl-NL" dirty="0" err="1" smtClean="0"/>
              <a:t>obortis</a:t>
            </a:r>
            <a:r>
              <a:rPr lang="nl-NL" altLang="nl-NL" dirty="0" smtClean="0"/>
              <a:t>.</a:t>
            </a:r>
          </a:p>
          <a:p>
            <a:endParaRPr lang="nl-NL" dirty="0" smtClean="0"/>
          </a:p>
          <a:p>
            <a:r>
              <a:rPr lang="nl-NL" dirty="0" smtClean="0"/>
              <a:t>Hij die als eerste mij aan zich heeft gebonden, heeft mijn liefde/liefdesgevoelens meegenomen; moge hij deze bij zich houden en in zijn graf bewaren.’ 30 Nadat zij zo gesproken had, vulde zij haar boezem met tranen, die opgeweld waren.</a:t>
            </a:r>
            <a:endParaRPr lang="nl-NL" dirty="0"/>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4"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2" name="Rechthoek 11" descr="Attentie stijlfiguur" title="Attentie stijlfiguur"/>
          <p:cNvSpPr/>
          <p:nvPr/>
        </p:nvSpPr>
        <p:spPr>
          <a:xfrm>
            <a:off x="10920336" y="208025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251814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FADBE73-3F94-1C4A-993C-C47FAB8131B1}"/>
              </a:ext>
            </a:extLst>
          </p:cNvPr>
          <p:cNvSpPr>
            <a:spLocks noGrp="1"/>
          </p:cNvSpPr>
          <p:nvPr>
            <p:ph type="title"/>
          </p:nvPr>
        </p:nvSpPr>
        <p:spPr/>
        <p:txBody>
          <a:bodyPr/>
          <a:lstStyle/>
          <a:p>
            <a:r>
              <a:rPr lang="nl-NL" dirty="0" smtClean="0"/>
              <a:t>a. 	Dido wordt verteerd door een heimelijk vuur, 1-5 </a:t>
            </a:r>
            <a:endParaRPr lang="nl-NL" dirty="0"/>
          </a:p>
        </p:txBody>
      </p:sp>
      <p:sp>
        <p:nvSpPr>
          <p:cNvPr id="3" name="Tijdelijke aanduiding voor inhoud 2">
            <a:extLst>
              <a:ext uri="{FF2B5EF4-FFF2-40B4-BE49-F238E27FC236}">
                <a16:creationId xmlns="" xmlns:a16="http://schemas.microsoft.com/office/drawing/2014/main" id="{0D380840-AA52-D743-A4AF-9C439A53CC46}"/>
              </a:ext>
            </a:extLst>
          </p:cNvPr>
          <p:cNvSpPr>
            <a:spLocks noGrp="1"/>
          </p:cNvSpPr>
          <p:nvPr>
            <p:ph idx="1"/>
          </p:nvPr>
        </p:nvSpPr>
        <p:spPr/>
        <p:txBody>
          <a:bodyPr/>
          <a:lstStyle/>
          <a:p>
            <a:r>
              <a:rPr lang="nl-NL" altLang="nl-NL" dirty="0"/>
              <a:t>1	At </a:t>
            </a:r>
            <a:r>
              <a:rPr lang="nl-NL" altLang="nl-NL" dirty="0" err="1"/>
              <a:t>regina</a:t>
            </a:r>
            <a:r>
              <a:rPr lang="nl-NL" altLang="nl-NL" dirty="0"/>
              <a:t> </a:t>
            </a:r>
            <a:r>
              <a:rPr lang="nl-NL" altLang="nl-NL" dirty="0" err="1"/>
              <a:t>gravi</a:t>
            </a:r>
            <a:r>
              <a:rPr lang="nl-NL" altLang="nl-NL" dirty="0"/>
              <a:t> </a:t>
            </a:r>
            <a:r>
              <a:rPr lang="nl-NL" altLang="nl-NL" dirty="0" err="1"/>
              <a:t>iamdudum</a:t>
            </a:r>
            <a:r>
              <a:rPr lang="nl-NL" altLang="nl-NL" dirty="0"/>
              <a:t> </a:t>
            </a:r>
            <a:r>
              <a:rPr lang="nl-NL" altLang="nl-NL" dirty="0" err="1"/>
              <a:t>saucia</a:t>
            </a:r>
            <a:r>
              <a:rPr lang="nl-NL" altLang="nl-NL" dirty="0"/>
              <a:t> </a:t>
            </a:r>
            <a:r>
              <a:rPr lang="nl-NL" altLang="nl-NL" dirty="0" err="1"/>
              <a:t>cura</a:t>
            </a:r>
            <a:r>
              <a:rPr lang="nl-NL" altLang="nl-NL" dirty="0"/>
              <a:t> 				</a:t>
            </a:r>
          </a:p>
          <a:p>
            <a:r>
              <a:rPr lang="nl-NL" altLang="nl-NL" dirty="0"/>
              <a:t>	</a:t>
            </a:r>
            <a:r>
              <a:rPr lang="nl-NL" altLang="nl-NL" dirty="0" err="1"/>
              <a:t>vulnus</a:t>
            </a:r>
            <a:r>
              <a:rPr lang="nl-NL" altLang="nl-NL" dirty="0"/>
              <a:t> </a:t>
            </a:r>
            <a:r>
              <a:rPr lang="nl-NL" altLang="nl-NL" dirty="0" err="1"/>
              <a:t>alit</a:t>
            </a:r>
            <a:r>
              <a:rPr lang="nl-NL" altLang="nl-NL" dirty="0"/>
              <a:t> </a:t>
            </a:r>
            <a:r>
              <a:rPr lang="nl-NL" altLang="nl-NL" dirty="0" err="1"/>
              <a:t>venis</a:t>
            </a:r>
            <a:r>
              <a:rPr lang="nl-NL" altLang="nl-NL" dirty="0"/>
              <a:t> et </a:t>
            </a:r>
            <a:r>
              <a:rPr lang="nl-NL" altLang="nl-NL" dirty="0" err="1"/>
              <a:t>caeco</a:t>
            </a:r>
            <a:r>
              <a:rPr lang="nl-NL" altLang="nl-NL" dirty="0"/>
              <a:t> </a:t>
            </a:r>
            <a:r>
              <a:rPr lang="nl-NL" altLang="nl-NL" dirty="0" err="1"/>
              <a:t>carpitur</a:t>
            </a:r>
            <a:r>
              <a:rPr lang="nl-NL" altLang="nl-NL" dirty="0"/>
              <a:t> </a:t>
            </a:r>
            <a:r>
              <a:rPr lang="nl-NL" altLang="nl-NL" dirty="0" err="1"/>
              <a:t>igni</a:t>
            </a:r>
            <a:r>
              <a:rPr lang="nl-NL" altLang="nl-NL" dirty="0"/>
              <a:t>. 				</a:t>
            </a:r>
          </a:p>
          <a:p>
            <a:r>
              <a:rPr lang="nl-NL" altLang="nl-NL" dirty="0"/>
              <a:t>	</a:t>
            </a:r>
            <a:r>
              <a:rPr lang="nl-NL" altLang="nl-NL" dirty="0" err="1"/>
              <a:t>Multa</a:t>
            </a:r>
            <a:r>
              <a:rPr lang="nl-NL" altLang="nl-NL" dirty="0"/>
              <a:t> </a:t>
            </a:r>
            <a:r>
              <a:rPr lang="nl-NL" altLang="nl-NL" dirty="0" err="1"/>
              <a:t>viri</a:t>
            </a:r>
            <a:r>
              <a:rPr lang="nl-NL" altLang="nl-NL" dirty="0"/>
              <a:t> </a:t>
            </a:r>
            <a:r>
              <a:rPr lang="nl-NL" altLang="nl-NL" dirty="0" err="1"/>
              <a:t>virtus</a:t>
            </a:r>
            <a:r>
              <a:rPr lang="nl-NL" altLang="nl-NL" dirty="0"/>
              <a:t> animo </a:t>
            </a:r>
            <a:r>
              <a:rPr lang="nl-NL" altLang="nl-NL" dirty="0" err="1"/>
              <a:t>multusque</a:t>
            </a:r>
            <a:r>
              <a:rPr lang="nl-NL" altLang="nl-NL" dirty="0"/>
              <a:t> </a:t>
            </a:r>
            <a:r>
              <a:rPr lang="nl-NL" altLang="nl-NL" dirty="0" err="1"/>
              <a:t>recursat</a:t>
            </a:r>
            <a:r>
              <a:rPr lang="nl-NL" altLang="nl-NL" dirty="0"/>
              <a:t> </a:t>
            </a:r>
          </a:p>
          <a:p>
            <a:r>
              <a:rPr lang="nl-NL" altLang="nl-NL" dirty="0"/>
              <a:t>	</a:t>
            </a:r>
            <a:r>
              <a:rPr lang="nl-NL" altLang="nl-NL" dirty="0" err="1"/>
              <a:t>gentis</a:t>
            </a:r>
            <a:r>
              <a:rPr lang="nl-NL" altLang="nl-NL" dirty="0"/>
              <a:t> </a:t>
            </a:r>
            <a:r>
              <a:rPr lang="nl-NL" altLang="nl-NL" dirty="0" err="1"/>
              <a:t>honos</a:t>
            </a:r>
            <a:r>
              <a:rPr lang="nl-NL" altLang="nl-NL" dirty="0"/>
              <a:t>; </a:t>
            </a:r>
            <a:r>
              <a:rPr lang="nl-NL" altLang="nl-NL" dirty="0" err="1"/>
              <a:t>haerent</a:t>
            </a:r>
            <a:r>
              <a:rPr lang="nl-NL" altLang="nl-NL" dirty="0"/>
              <a:t> </a:t>
            </a:r>
            <a:r>
              <a:rPr lang="nl-NL" altLang="nl-NL" dirty="0" err="1"/>
              <a:t>infixi</a:t>
            </a:r>
            <a:r>
              <a:rPr lang="nl-NL" altLang="nl-NL" dirty="0"/>
              <a:t> </a:t>
            </a:r>
            <a:r>
              <a:rPr lang="nl-NL" altLang="nl-NL" dirty="0" err="1"/>
              <a:t>pectore</a:t>
            </a:r>
            <a:r>
              <a:rPr lang="nl-NL" altLang="nl-NL" dirty="0"/>
              <a:t> </a:t>
            </a:r>
            <a:r>
              <a:rPr lang="nl-NL" altLang="nl-NL" dirty="0" err="1"/>
              <a:t>vultus</a:t>
            </a:r>
            <a:r>
              <a:rPr lang="nl-NL" altLang="nl-NL" dirty="0"/>
              <a:t> </a:t>
            </a:r>
          </a:p>
          <a:p>
            <a:r>
              <a:rPr lang="nl-NL" altLang="nl-NL" dirty="0"/>
              <a:t>5	</a:t>
            </a:r>
            <a:r>
              <a:rPr lang="nl-NL" altLang="nl-NL" dirty="0" err="1"/>
              <a:t>verbaque</a:t>
            </a:r>
            <a:r>
              <a:rPr lang="nl-NL" altLang="nl-NL" dirty="0"/>
              <a:t>, </a:t>
            </a:r>
            <a:r>
              <a:rPr lang="nl-NL" altLang="nl-NL" dirty="0" err="1"/>
              <a:t>nec</a:t>
            </a:r>
            <a:r>
              <a:rPr lang="nl-NL" altLang="nl-NL" dirty="0"/>
              <a:t> </a:t>
            </a:r>
            <a:r>
              <a:rPr lang="nl-NL" altLang="nl-NL" dirty="0" err="1"/>
              <a:t>placidam</a:t>
            </a:r>
            <a:r>
              <a:rPr lang="nl-NL" altLang="nl-NL" dirty="0"/>
              <a:t> </a:t>
            </a:r>
            <a:r>
              <a:rPr lang="nl-NL" altLang="nl-NL" dirty="0" err="1"/>
              <a:t>membris</a:t>
            </a:r>
            <a:r>
              <a:rPr lang="nl-NL" altLang="nl-NL" dirty="0"/>
              <a:t> dat </a:t>
            </a:r>
            <a:r>
              <a:rPr lang="nl-NL" altLang="nl-NL" dirty="0" err="1"/>
              <a:t>cura</a:t>
            </a:r>
            <a:r>
              <a:rPr lang="nl-NL" altLang="nl-NL" dirty="0"/>
              <a:t> </a:t>
            </a:r>
            <a:r>
              <a:rPr lang="nl-NL" altLang="nl-NL" dirty="0" err="1"/>
              <a:t>quietem</a:t>
            </a:r>
            <a:r>
              <a:rPr lang="nl-NL" altLang="nl-NL" dirty="0"/>
              <a:t>. </a:t>
            </a:r>
            <a:endParaRPr lang="nl-NL" dirty="0"/>
          </a:p>
        </p:txBody>
      </p:sp>
      <p:sp>
        <p:nvSpPr>
          <p:cNvPr id="17" name="Rond hoek zelfde zijde rechthoek 16">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9" name="Rond hoek zelfde zijde rechthoek 18">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20" name="Rond hoek zelfde zijde rechthoek 19">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21" name="Rechthoek 20" descr="Attentie stijlfiguur" title="Attentie stijlfiguur"/>
          <p:cNvSpPr/>
          <p:nvPr/>
        </p:nvSpPr>
        <p:spPr>
          <a:xfrm>
            <a:off x="10920336" y="227687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27" name="Rechthoek 26" descr="Zie opdracht in het leerlingenboek." title="Zie opdracht in het leerlingenboek."/>
          <p:cNvSpPr/>
          <p:nvPr/>
        </p:nvSpPr>
        <p:spPr>
          <a:xfrm>
            <a:off x="10920336" y="291594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55018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a:t>
            </a:r>
            <a:r>
              <a:rPr lang="nl-NL" dirty="0" smtClean="0"/>
              <a:t>	Anna </a:t>
            </a:r>
            <a:r>
              <a:rPr lang="nl-NL" dirty="0"/>
              <a:t>raadt Dido aan toe te geven aan haar </a:t>
            </a:r>
            <a:r>
              <a:rPr lang="nl-NL" dirty="0" smtClean="0"/>
              <a:t>gevoelens, </a:t>
            </a:r>
            <a:br>
              <a:rPr lang="nl-NL" dirty="0" smtClean="0"/>
            </a:br>
            <a:r>
              <a:rPr lang="nl-NL" dirty="0" smtClean="0"/>
              <a:t>31-34</a:t>
            </a:r>
            <a:endParaRPr lang="nl-NL" dirty="0"/>
          </a:p>
        </p:txBody>
      </p:sp>
      <p:sp>
        <p:nvSpPr>
          <p:cNvPr id="3" name="Tijdelijke aanduiding voor inhoud 2"/>
          <p:cNvSpPr>
            <a:spLocks noGrp="1"/>
          </p:cNvSpPr>
          <p:nvPr>
            <p:ph idx="1"/>
          </p:nvPr>
        </p:nvSpPr>
        <p:spPr/>
        <p:txBody>
          <a:bodyPr/>
          <a:lstStyle/>
          <a:p>
            <a:pPr lvl="0"/>
            <a:r>
              <a:rPr lang="nl-NL" altLang="nl-NL" dirty="0" smtClean="0"/>
              <a:t>31</a:t>
            </a:r>
            <a:r>
              <a:rPr lang="nl-NL" altLang="nl-NL" dirty="0"/>
              <a:t>	Anna </a:t>
            </a:r>
            <a:r>
              <a:rPr lang="nl-NL" altLang="nl-NL" dirty="0" err="1"/>
              <a:t>refert</a:t>
            </a:r>
            <a:r>
              <a:rPr lang="nl-NL" altLang="nl-NL" dirty="0"/>
              <a:t>: ‘O </a:t>
            </a:r>
            <a:r>
              <a:rPr lang="nl-NL" altLang="nl-NL" dirty="0" err="1"/>
              <a:t>luce</a:t>
            </a:r>
            <a:r>
              <a:rPr lang="nl-NL" altLang="nl-NL" dirty="0"/>
              <a:t> </a:t>
            </a:r>
            <a:r>
              <a:rPr lang="nl-NL" altLang="nl-NL" dirty="0" err="1"/>
              <a:t>magis</a:t>
            </a:r>
            <a:r>
              <a:rPr lang="nl-NL" altLang="nl-NL" dirty="0"/>
              <a:t> </a:t>
            </a:r>
            <a:r>
              <a:rPr lang="nl-NL" altLang="nl-NL" dirty="0" err="1"/>
              <a:t>dilecta</a:t>
            </a:r>
            <a:r>
              <a:rPr lang="nl-NL" altLang="nl-NL" dirty="0"/>
              <a:t> </a:t>
            </a:r>
            <a:r>
              <a:rPr lang="nl-NL" altLang="nl-NL" dirty="0" err="1"/>
              <a:t>sorori</a:t>
            </a:r>
            <a:r>
              <a:rPr lang="nl-NL" altLang="nl-NL" dirty="0"/>
              <a:t>, 			</a:t>
            </a:r>
          </a:p>
          <a:p>
            <a:pPr lvl="0"/>
            <a:r>
              <a:rPr lang="nl-NL" altLang="nl-NL" dirty="0"/>
              <a:t>	</a:t>
            </a:r>
            <a:r>
              <a:rPr lang="nl-NL" altLang="nl-NL" dirty="0" err="1"/>
              <a:t>solane</a:t>
            </a:r>
            <a:r>
              <a:rPr lang="nl-NL" altLang="nl-NL" dirty="0"/>
              <a:t> </a:t>
            </a:r>
            <a:r>
              <a:rPr lang="nl-NL" altLang="nl-NL" dirty="0" err="1"/>
              <a:t>perpetua</a:t>
            </a:r>
            <a:r>
              <a:rPr lang="nl-NL" altLang="nl-NL" dirty="0"/>
              <a:t> </a:t>
            </a:r>
            <a:r>
              <a:rPr lang="nl-NL" altLang="nl-NL" dirty="0" err="1"/>
              <a:t>maerens</a:t>
            </a:r>
            <a:r>
              <a:rPr lang="nl-NL" altLang="nl-NL" dirty="0"/>
              <a:t> </a:t>
            </a:r>
            <a:r>
              <a:rPr lang="nl-NL" altLang="nl-NL" dirty="0" err="1"/>
              <a:t>carpere</a:t>
            </a:r>
            <a:r>
              <a:rPr lang="nl-NL" altLang="nl-NL" dirty="0"/>
              <a:t> </a:t>
            </a:r>
            <a:r>
              <a:rPr lang="nl-NL" altLang="nl-NL" dirty="0" err="1"/>
              <a:t>iuventa</a:t>
            </a:r>
            <a:r>
              <a:rPr lang="nl-NL" altLang="nl-NL" dirty="0"/>
              <a:t> </a:t>
            </a:r>
          </a:p>
          <a:p>
            <a:pPr lvl="0"/>
            <a:r>
              <a:rPr lang="nl-NL" altLang="nl-NL" dirty="0"/>
              <a:t>	</a:t>
            </a:r>
            <a:r>
              <a:rPr lang="nl-NL" altLang="nl-NL" dirty="0" err="1"/>
              <a:t>nec</a:t>
            </a:r>
            <a:r>
              <a:rPr lang="nl-NL" altLang="nl-NL" dirty="0"/>
              <a:t> </a:t>
            </a:r>
            <a:r>
              <a:rPr lang="nl-NL" altLang="nl-NL" dirty="0" err="1"/>
              <a:t>dulcis</a:t>
            </a:r>
            <a:r>
              <a:rPr lang="nl-NL" altLang="nl-NL" dirty="0"/>
              <a:t> </a:t>
            </a:r>
            <a:r>
              <a:rPr lang="nl-NL" altLang="nl-NL" dirty="0" err="1"/>
              <a:t>natos</a:t>
            </a:r>
            <a:r>
              <a:rPr lang="nl-NL" altLang="nl-NL" dirty="0"/>
              <a:t> </a:t>
            </a:r>
            <a:r>
              <a:rPr lang="nl-NL" altLang="nl-NL" dirty="0" err="1"/>
              <a:t>Veneris</a:t>
            </a:r>
            <a:r>
              <a:rPr lang="nl-NL" altLang="nl-NL" dirty="0"/>
              <a:t> </a:t>
            </a:r>
            <a:r>
              <a:rPr lang="nl-NL" altLang="nl-NL" dirty="0" err="1"/>
              <a:t>nec</a:t>
            </a:r>
            <a:r>
              <a:rPr lang="nl-NL" altLang="nl-NL" dirty="0"/>
              <a:t> </a:t>
            </a:r>
            <a:r>
              <a:rPr lang="nl-NL" altLang="nl-NL" dirty="0" err="1"/>
              <a:t>praemia</a:t>
            </a:r>
            <a:r>
              <a:rPr lang="nl-NL" altLang="nl-NL" dirty="0"/>
              <a:t> </a:t>
            </a:r>
            <a:r>
              <a:rPr lang="nl-NL" altLang="nl-NL" dirty="0" err="1"/>
              <a:t>noris</a:t>
            </a:r>
            <a:r>
              <a:rPr lang="nl-NL" altLang="nl-NL" dirty="0"/>
              <a:t>? </a:t>
            </a:r>
          </a:p>
          <a:p>
            <a:pPr lvl="0"/>
            <a:r>
              <a:rPr lang="nl-NL" altLang="nl-NL" dirty="0"/>
              <a:t>	</a:t>
            </a:r>
            <a:r>
              <a:rPr lang="nl-NL" altLang="nl-NL" dirty="0" err="1"/>
              <a:t>Id</a:t>
            </a:r>
            <a:r>
              <a:rPr lang="nl-NL" altLang="nl-NL" dirty="0"/>
              <a:t> </a:t>
            </a:r>
            <a:r>
              <a:rPr lang="nl-NL" altLang="nl-NL" dirty="0" err="1"/>
              <a:t>cinerem</a:t>
            </a:r>
            <a:r>
              <a:rPr lang="nl-NL" altLang="nl-NL" dirty="0"/>
              <a:t> </a:t>
            </a:r>
            <a:r>
              <a:rPr lang="nl-NL" altLang="nl-NL" dirty="0" err="1"/>
              <a:t>aut</a:t>
            </a:r>
            <a:r>
              <a:rPr lang="nl-NL" altLang="nl-NL" dirty="0"/>
              <a:t> manis </a:t>
            </a:r>
            <a:r>
              <a:rPr lang="nl-NL" altLang="nl-NL" dirty="0" err="1"/>
              <a:t>credis</a:t>
            </a:r>
            <a:r>
              <a:rPr lang="nl-NL" altLang="nl-NL" dirty="0"/>
              <a:t> curare </a:t>
            </a:r>
            <a:r>
              <a:rPr lang="nl-NL" altLang="nl-NL" dirty="0" err="1"/>
              <a:t>sepultos</a:t>
            </a:r>
            <a:r>
              <a:rPr lang="nl-NL" altLang="nl-NL" dirty="0"/>
              <a:t>? </a:t>
            </a:r>
            <a:endParaRPr lang="nl-NL" altLang="nl-NL" dirty="0" smtClean="0"/>
          </a:p>
          <a:p>
            <a:pPr lvl="0"/>
            <a:endParaRPr lang="nl-NL" dirty="0"/>
          </a:p>
          <a:p>
            <a:pPr lvl="0"/>
            <a:r>
              <a:rPr lang="nl-NL" dirty="0"/>
              <a:t>31 Anna antwoordt: ‘O jij, die aan je zuster dierbaarder bent dan het levenslicht, </a:t>
            </a:r>
            <a:r>
              <a:rPr lang="nl-NL" dirty="0" err="1"/>
              <a:t>zul</a:t>
            </a:r>
            <a:r>
              <a:rPr lang="nl-NL" dirty="0"/>
              <a:t> jij alleen, bedroefd gedurende je hele jeugd verteerd worden en </a:t>
            </a:r>
            <a:r>
              <a:rPr lang="nl-NL" dirty="0" err="1"/>
              <a:t>zul</a:t>
            </a:r>
            <a:r>
              <a:rPr lang="nl-NL" dirty="0"/>
              <a:t> je geen zoete kinderen en geen beloningen van Venus kennen? Geloof jij dat de as of de begraven schimmen/schimmen in het graf zich hierom bekommeren? </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echthoek 14" descr="Zie opdracht in het leerlingenboek." title="Zie opdracht in het leerlingenboek."/>
          <p:cNvSpPr/>
          <p:nvPr/>
        </p:nvSpPr>
        <p:spPr>
          <a:xfrm>
            <a:off x="10920336" y="208025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1069991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Anna raadt Dido aan toe te geven aan haar gevoelens, </a:t>
            </a:r>
            <a:br>
              <a:rPr lang="nl-NL" dirty="0"/>
            </a:br>
            <a:r>
              <a:rPr lang="nl-NL" dirty="0" smtClean="0"/>
              <a:t>35-39</a:t>
            </a:r>
            <a:endParaRPr lang="nl-NL" dirty="0"/>
          </a:p>
        </p:txBody>
      </p:sp>
      <p:sp>
        <p:nvSpPr>
          <p:cNvPr id="3" name="Tijdelijke aanduiding voor inhoud 2"/>
          <p:cNvSpPr>
            <a:spLocks noGrp="1"/>
          </p:cNvSpPr>
          <p:nvPr>
            <p:ph idx="1"/>
          </p:nvPr>
        </p:nvSpPr>
        <p:spPr>
          <a:xfrm>
            <a:off x="1055440" y="1988124"/>
            <a:ext cx="10009112" cy="4351338"/>
          </a:xfrm>
        </p:spPr>
        <p:txBody>
          <a:bodyPr/>
          <a:lstStyle/>
          <a:p>
            <a:r>
              <a:rPr lang="nl-NL" altLang="nl-NL" dirty="0"/>
              <a:t>35	</a:t>
            </a:r>
            <a:r>
              <a:rPr lang="nl-NL" altLang="nl-NL" dirty="0" err="1"/>
              <a:t>Esto</a:t>
            </a:r>
            <a:r>
              <a:rPr lang="nl-NL" altLang="nl-NL" dirty="0"/>
              <a:t>: </a:t>
            </a:r>
            <a:r>
              <a:rPr lang="nl-NL" altLang="nl-NL" dirty="0" err="1"/>
              <a:t>aegram</a:t>
            </a:r>
            <a:r>
              <a:rPr lang="nl-NL" altLang="nl-NL" dirty="0"/>
              <a:t> </a:t>
            </a:r>
            <a:r>
              <a:rPr lang="nl-NL" altLang="nl-NL" dirty="0" err="1"/>
              <a:t>nulli</a:t>
            </a:r>
            <a:r>
              <a:rPr lang="nl-NL" altLang="nl-NL" dirty="0"/>
              <a:t> </a:t>
            </a:r>
            <a:r>
              <a:rPr lang="nl-NL" altLang="nl-NL" dirty="0" err="1"/>
              <a:t>quondam</a:t>
            </a:r>
            <a:r>
              <a:rPr lang="nl-NL" altLang="nl-NL" dirty="0"/>
              <a:t> </a:t>
            </a:r>
            <a:r>
              <a:rPr lang="nl-NL" altLang="nl-NL" dirty="0" err="1"/>
              <a:t>flexere</a:t>
            </a:r>
            <a:r>
              <a:rPr lang="nl-NL" altLang="nl-NL" dirty="0"/>
              <a:t> </a:t>
            </a:r>
            <a:r>
              <a:rPr lang="nl-NL" altLang="nl-NL" dirty="0" err="1"/>
              <a:t>mariti</a:t>
            </a:r>
            <a:r>
              <a:rPr lang="nl-NL" altLang="nl-NL" dirty="0"/>
              <a:t>, </a:t>
            </a:r>
          </a:p>
          <a:p>
            <a:r>
              <a:rPr lang="nl-NL" altLang="nl-NL" dirty="0"/>
              <a:t>	non </a:t>
            </a:r>
            <a:r>
              <a:rPr lang="nl-NL" altLang="nl-NL" dirty="0" err="1"/>
              <a:t>Libyae</a:t>
            </a:r>
            <a:r>
              <a:rPr lang="nl-NL" altLang="nl-NL" dirty="0"/>
              <a:t>, non ante </a:t>
            </a:r>
            <a:r>
              <a:rPr lang="nl-NL" altLang="nl-NL" dirty="0" err="1"/>
              <a:t>Tyro</a:t>
            </a:r>
            <a:r>
              <a:rPr lang="nl-NL" altLang="nl-NL" dirty="0"/>
              <a:t>; </a:t>
            </a:r>
            <a:r>
              <a:rPr lang="nl-NL" altLang="nl-NL" dirty="0" err="1"/>
              <a:t>despectus</a:t>
            </a:r>
            <a:r>
              <a:rPr lang="nl-NL" altLang="nl-NL" dirty="0"/>
              <a:t> </a:t>
            </a:r>
            <a:r>
              <a:rPr lang="nl-NL" altLang="nl-NL" dirty="0" err="1"/>
              <a:t>Iarbas</a:t>
            </a:r>
            <a:r>
              <a:rPr lang="nl-NL" altLang="nl-NL" dirty="0"/>
              <a:t> </a:t>
            </a:r>
          </a:p>
          <a:p>
            <a:r>
              <a:rPr lang="nl-NL" altLang="nl-NL" dirty="0"/>
              <a:t>	</a:t>
            </a:r>
            <a:r>
              <a:rPr lang="nl-NL" altLang="nl-NL" dirty="0" err="1"/>
              <a:t>ductoresque</a:t>
            </a:r>
            <a:r>
              <a:rPr lang="nl-NL" altLang="nl-NL" dirty="0"/>
              <a:t> </a:t>
            </a:r>
            <a:r>
              <a:rPr lang="nl-NL" altLang="nl-NL" dirty="0" err="1"/>
              <a:t>alii</a:t>
            </a:r>
            <a:r>
              <a:rPr lang="nl-NL" altLang="nl-NL" dirty="0"/>
              <a:t>, </a:t>
            </a:r>
            <a:r>
              <a:rPr lang="nl-NL" altLang="nl-NL" dirty="0" err="1"/>
              <a:t>quos</a:t>
            </a:r>
            <a:r>
              <a:rPr lang="nl-NL" altLang="nl-NL" dirty="0"/>
              <a:t> </a:t>
            </a:r>
            <a:r>
              <a:rPr lang="nl-NL" altLang="nl-NL" dirty="0" err="1"/>
              <a:t>Africa</a:t>
            </a:r>
            <a:r>
              <a:rPr lang="nl-NL" altLang="nl-NL" dirty="0"/>
              <a:t> terra </a:t>
            </a:r>
            <a:r>
              <a:rPr lang="nl-NL" altLang="nl-NL" dirty="0" err="1"/>
              <a:t>triumphis</a:t>
            </a:r>
            <a:r>
              <a:rPr lang="nl-NL" altLang="nl-NL" dirty="0"/>
              <a:t> </a:t>
            </a:r>
          </a:p>
          <a:p>
            <a:r>
              <a:rPr lang="nl-NL" altLang="nl-NL" dirty="0"/>
              <a:t>	</a:t>
            </a:r>
            <a:r>
              <a:rPr lang="nl-NL" altLang="nl-NL" dirty="0" err="1"/>
              <a:t>dives</a:t>
            </a:r>
            <a:r>
              <a:rPr lang="nl-NL" altLang="nl-NL" dirty="0"/>
              <a:t> </a:t>
            </a:r>
            <a:r>
              <a:rPr lang="nl-NL" altLang="nl-NL" dirty="0" err="1"/>
              <a:t>alit</a:t>
            </a:r>
            <a:r>
              <a:rPr lang="nl-NL" altLang="nl-NL" dirty="0"/>
              <a:t>: </a:t>
            </a:r>
            <a:r>
              <a:rPr lang="nl-NL" altLang="nl-NL" dirty="0" err="1"/>
              <a:t>placitone</a:t>
            </a:r>
            <a:r>
              <a:rPr lang="nl-NL" altLang="nl-NL" dirty="0"/>
              <a:t> </a:t>
            </a:r>
            <a:r>
              <a:rPr lang="nl-NL" altLang="nl-NL" dirty="0" err="1"/>
              <a:t>etiam</a:t>
            </a:r>
            <a:r>
              <a:rPr lang="nl-NL" altLang="nl-NL" dirty="0"/>
              <a:t> </a:t>
            </a:r>
            <a:r>
              <a:rPr lang="nl-NL" altLang="nl-NL" dirty="0" err="1"/>
              <a:t>pugnabis</a:t>
            </a:r>
            <a:r>
              <a:rPr lang="nl-NL" altLang="nl-NL" dirty="0"/>
              <a:t> </a:t>
            </a:r>
            <a:r>
              <a:rPr lang="nl-NL" altLang="nl-NL" dirty="0" err="1"/>
              <a:t>amori</a:t>
            </a:r>
            <a:r>
              <a:rPr lang="nl-NL" altLang="nl-NL" dirty="0"/>
              <a:t>? </a:t>
            </a:r>
          </a:p>
          <a:p>
            <a:r>
              <a:rPr lang="nl-NL" altLang="nl-NL" dirty="0"/>
              <a:t>	</a:t>
            </a:r>
            <a:r>
              <a:rPr lang="nl-NL" altLang="nl-NL" dirty="0" err="1"/>
              <a:t>Nec</a:t>
            </a:r>
            <a:r>
              <a:rPr lang="nl-NL" altLang="nl-NL" dirty="0"/>
              <a:t> </a:t>
            </a:r>
            <a:r>
              <a:rPr lang="nl-NL" altLang="nl-NL" dirty="0" err="1"/>
              <a:t>venit</a:t>
            </a:r>
            <a:r>
              <a:rPr lang="nl-NL" altLang="nl-NL" dirty="0"/>
              <a:t> in </a:t>
            </a:r>
            <a:r>
              <a:rPr lang="nl-NL" altLang="nl-NL" dirty="0" err="1"/>
              <a:t>mentem</a:t>
            </a:r>
            <a:r>
              <a:rPr lang="nl-NL" altLang="nl-NL" dirty="0"/>
              <a:t>, quorum </a:t>
            </a:r>
            <a:r>
              <a:rPr lang="nl-NL" altLang="nl-NL" dirty="0" err="1"/>
              <a:t>consederis</a:t>
            </a:r>
            <a:r>
              <a:rPr lang="nl-NL" altLang="nl-NL" dirty="0"/>
              <a:t> </a:t>
            </a:r>
            <a:r>
              <a:rPr lang="nl-NL" altLang="nl-NL" dirty="0" err="1"/>
              <a:t>arvis</a:t>
            </a:r>
            <a:r>
              <a:rPr lang="nl-NL" altLang="nl-NL" dirty="0"/>
              <a:t>? 		</a:t>
            </a:r>
            <a:endParaRPr lang="nl-NL" altLang="nl-NL" dirty="0" smtClean="0"/>
          </a:p>
          <a:p>
            <a:endParaRPr lang="nl-NL" dirty="0"/>
          </a:p>
          <a:p>
            <a:r>
              <a:rPr lang="nl-NL" dirty="0"/>
              <a:t>35 Het zij zo: vroeger hebben geen huwelijkskandidaten jou ziek van verdriet/in je verdriet, voor zich gewonnen, niet in Libië, niet daarvóór vanuit Tyrus; </a:t>
            </a:r>
            <a:r>
              <a:rPr lang="nl-NL" dirty="0" err="1"/>
              <a:t>Iarbas</a:t>
            </a:r>
            <a:r>
              <a:rPr lang="nl-NL" dirty="0"/>
              <a:t> werd afgewezen en andere vorsten, die het Afrikaanse land, rijk aan triomfen, voedt: </a:t>
            </a:r>
            <a:r>
              <a:rPr lang="nl-NL" dirty="0" err="1"/>
              <a:t>zul</a:t>
            </a:r>
            <a:r>
              <a:rPr lang="nl-NL" dirty="0"/>
              <a:t> jij je zelfs verzetten tegen een liefde die (bij jou) in de smaak valt? </a:t>
            </a:r>
            <a:r>
              <a:rPr lang="nl-NL" dirty="0" smtClean="0"/>
              <a:t/>
            </a:r>
            <a:br>
              <a:rPr lang="nl-NL" dirty="0" smtClean="0"/>
            </a:br>
            <a:r>
              <a:rPr lang="nl-NL" dirty="0" smtClean="0"/>
              <a:t>En </a:t>
            </a:r>
            <a:r>
              <a:rPr lang="nl-NL" dirty="0"/>
              <a:t>komt het niet in je gedachten op in wier land jij je gevestigd hebt?</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6" name="Rechthoek 15" descr="Zie opdracht in het leerlingenboek." title="Zie opdracht in het leerlingenboek."/>
          <p:cNvSpPr/>
          <p:nvPr/>
        </p:nvSpPr>
        <p:spPr>
          <a:xfrm>
            <a:off x="10920336" y="361503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945041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 	Anna raadt Dido aan toe te geven aan haar gevoelens, </a:t>
            </a:r>
            <a:br>
              <a:rPr lang="nl-NL" dirty="0"/>
            </a:br>
            <a:r>
              <a:rPr lang="nl-NL" dirty="0" smtClean="0"/>
              <a:t>40-44</a:t>
            </a:r>
            <a:endParaRPr lang="nl-NL" dirty="0"/>
          </a:p>
        </p:txBody>
      </p:sp>
      <p:sp>
        <p:nvSpPr>
          <p:cNvPr id="3" name="Tijdelijke aanduiding voor inhoud 2"/>
          <p:cNvSpPr>
            <a:spLocks noGrp="1"/>
          </p:cNvSpPr>
          <p:nvPr>
            <p:ph idx="1"/>
          </p:nvPr>
        </p:nvSpPr>
        <p:spPr/>
        <p:txBody>
          <a:bodyPr/>
          <a:lstStyle/>
          <a:p>
            <a:r>
              <a:rPr lang="nl-NL" altLang="nl-NL" dirty="0"/>
              <a:t>40	</a:t>
            </a:r>
            <a:r>
              <a:rPr lang="nl-NL" altLang="nl-NL" dirty="0" err="1"/>
              <a:t>Hinc</a:t>
            </a:r>
            <a:r>
              <a:rPr lang="nl-NL" altLang="nl-NL" dirty="0"/>
              <a:t> </a:t>
            </a:r>
            <a:r>
              <a:rPr lang="nl-NL" altLang="nl-NL" dirty="0" err="1"/>
              <a:t>Gaetulae</a:t>
            </a:r>
            <a:r>
              <a:rPr lang="nl-NL" altLang="nl-NL" dirty="0"/>
              <a:t> </a:t>
            </a:r>
            <a:r>
              <a:rPr lang="nl-NL" altLang="nl-NL" dirty="0" err="1"/>
              <a:t>urbes</a:t>
            </a:r>
            <a:r>
              <a:rPr lang="nl-NL" altLang="nl-NL" dirty="0"/>
              <a:t>, genus </a:t>
            </a:r>
            <a:r>
              <a:rPr lang="nl-NL" altLang="nl-NL" dirty="0" err="1"/>
              <a:t>insuperabile</a:t>
            </a:r>
            <a:r>
              <a:rPr lang="nl-NL" altLang="nl-NL" dirty="0"/>
              <a:t> bello, </a:t>
            </a:r>
          </a:p>
          <a:p>
            <a:r>
              <a:rPr lang="nl-NL" altLang="nl-NL" dirty="0"/>
              <a:t>	et </a:t>
            </a:r>
            <a:r>
              <a:rPr lang="nl-NL" altLang="nl-NL" dirty="0" err="1"/>
              <a:t>Numidae</a:t>
            </a:r>
            <a:r>
              <a:rPr lang="nl-NL" altLang="nl-NL" dirty="0"/>
              <a:t> </a:t>
            </a:r>
            <a:r>
              <a:rPr lang="nl-NL" altLang="nl-NL" dirty="0" err="1"/>
              <a:t>infreni</a:t>
            </a:r>
            <a:r>
              <a:rPr lang="nl-NL" altLang="nl-NL" dirty="0"/>
              <a:t> </a:t>
            </a:r>
            <a:r>
              <a:rPr lang="nl-NL" altLang="nl-NL" dirty="0" err="1"/>
              <a:t>cingunt</a:t>
            </a:r>
            <a:r>
              <a:rPr lang="nl-NL" altLang="nl-NL" dirty="0"/>
              <a:t> et </a:t>
            </a:r>
            <a:r>
              <a:rPr lang="nl-NL" altLang="nl-NL" dirty="0" err="1"/>
              <a:t>inhospita</a:t>
            </a:r>
            <a:r>
              <a:rPr lang="nl-NL" altLang="nl-NL" dirty="0"/>
              <a:t> </a:t>
            </a:r>
            <a:r>
              <a:rPr lang="nl-NL" altLang="nl-NL" dirty="0" err="1"/>
              <a:t>Syrtis</a:t>
            </a:r>
            <a:r>
              <a:rPr lang="nl-NL" altLang="nl-NL" dirty="0"/>
              <a:t>; </a:t>
            </a:r>
          </a:p>
          <a:p>
            <a:r>
              <a:rPr lang="nl-NL" altLang="nl-NL" dirty="0"/>
              <a:t>	</a:t>
            </a:r>
            <a:r>
              <a:rPr lang="nl-NL" altLang="nl-NL" dirty="0" err="1"/>
              <a:t>hinc</a:t>
            </a:r>
            <a:r>
              <a:rPr lang="nl-NL" altLang="nl-NL" dirty="0"/>
              <a:t> </a:t>
            </a:r>
            <a:r>
              <a:rPr lang="nl-NL" altLang="nl-NL" dirty="0" err="1"/>
              <a:t>deserta</a:t>
            </a:r>
            <a:r>
              <a:rPr lang="nl-NL" altLang="nl-NL" dirty="0"/>
              <a:t> </a:t>
            </a:r>
            <a:r>
              <a:rPr lang="nl-NL" altLang="nl-NL" dirty="0" err="1"/>
              <a:t>siti</a:t>
            </a:r>
            <a:r>
              <a:rPr lang="nl-NL" altLang="nl-NL" dirty="0"/>
              <a:t> regio </a:t>
            </a:r>
            <a:r>
              <a:rPr lang="nl-NL" altLang="nl-NL" dirty="0" err="1"/>
              <a:t>lateque</a:t>
            </a:r>
            <a:r>
              <a:rPr lang="nl-NL" altLang="nl-NL" dirty="0"/>
              <a:t> </a:t>
            </a:r>
            <a:r>
              <a:rPr lang="nl-NL" altLang="nl-NL" dirty="0" err="1"/>
              <a:t>furentes</a:t>
            </a:r>
            <a:r>
              <a:rPr lang="nl-NL" altLang="nl-NL" dirty="0"/>
              <a:t> </a:t>
            </a:r>
          </a:p>
          <a:p>
            <a:r>
              <a:rPr lang="nl-NL" altLang="nl-NL" dirty="0"/>
              <a:t>	</a:t>
            </a:r>
            <a:r>
              <a:rPr lang="nl-NL" altLang="nl-NL" dirty="0" err="1"/>
              <a:t>Barcaei</a:t>
            </a:r>
            <a:r>
              <a:rPr lang="nl-NL" altLang="nl-NL" dirty="0"/>
              <a:t>. </a:t>
            </a:r>
            <a:r>
              <a:rPr lang="nl-NL" altLang="nl-NL" dirty="0" err="1"/>
              <a:t>Quid</a:t>
            </a:r>
            <a:r>
              <a:rPr lang="nl-NL" altLang="nl-NL" dirty="0"/>
              <a:t> </a:t>
            </a:r>
            <a:r>
              <a:rPr lang="nl-NL" altLang="nl-NL" dirty="0" err="1"/>
              <a:t>bella</a:t>
            </a:r>
            <a:r>
              <a:rPr lang="nl-NL" altLang="nl-NL" dirty="0"/>
              <a:t> </a:t>
            </a:r>
            <a:r>
              <a:rPr lang="nl-NL" altLang="nl-NL" dirty="0" err="1"/>
              <a:t>Tyro</a:t>
            </a:r>
            <a:r>
              <a:rPr lang="nl-NL" altLang="nl-NL" dirty="0"/>
              <a:t> </a:t>
            </a:r>
            <a:r>
              <a:rPr lang="nl-NL" altLang="nl-NL" dirty="0" err="1"/>
              <a:t>surgentia</a:t>
            </a:r>
            <a:r>
              <a:rPr lang="nl-NL" altLang="nl-NL" dirty="0"/>
              <a:t> </a:t>
            </a:r>
            <a:r>
              <a:rPr lang="nl-NL" altLang="nl-NL" dirty="0" err="1"/>
              <a:t>dicam</a:t>
            </a:r>
            <a:r>
              <a:rPr lang="nl-NL" altLang="nl-NL" dirty="0"/>
              <a:t> </a:t>
            </a:r>
          </a:p>
          <a:p>
            <a:r>
              <a:rPr lang="nl-NL" altLang="nl-NL" dirty="0"/>
              <a:t>	</a:t>
            </a:r>
            <a:r>
              <a:rPr lang="nl-NL" altLang="nl-NL" dirty="0" err="1"/>
              <a:t>germanique</a:t>
            </a:r>
            <a:r>
              <a:rPr lang="nl-NL" altLang="nl-NL" dirty="0"/>
              <a:t> </a:t>
            </a:r>
            <a:r>
              <a:rPr lang="nl-NL" altLang="nl-NL" dirty="0" err="1"/>
              <a:t>minas</a:t>
            </a:r>
            <a:r>
              <a:rPr lang="nl-NL" altLang="nl-NL" dirty="0" smtClean="0"/>
              <a:t>?’</a:t>
            </a:r>
          </a:p>
          <a:p>
            <a:endParaRPr lang="nl-NL" dirty="0"/>
          </a:p>
          <a:p>
            <a:r>
              <a:rPr lang="nl-NL" dirty="0"/>
              <a:t>40 Aan de ene kant omringen de </a:t>
            </a:r>
            <a:r>
              <a:rPr lang="nl-NL" dirty="0" err="1"/>
              <a:t>Gaetulische</a:t>
            </a:r>
            <a:r>
              <a:rPr lang="nl-NL" dirty="0"/>
              <a:t> steden, een volksstam onoverwinnelijk in de oorlog, en de teugelloze </a:t>
            </a:r>
            <a:r>
              <a:rPr lang="nl-NL" dirty="0" err="1"/>
              <a:t>Numidiërs</a:t>
            </a:r>
            <a:r>
              <a:rPr lang="nl-NL" dirty="0"/>
              <a:t> en de ongastvrije </a:t>
            </a:r>
            <a:r>
              <a:rPr lang="nl-NL" dirty="0" err="1"/>
              <a:t>Syrte</a:t>
            </a:r>
            <a:r>
              <a:rPr lang="nl-NL" dirty="0"/>
              <a:t> (onze stad); aan de andere kant een door droogte verlaten gebied en de wijd en zijd tierende </a:t>
            </a:r>
            <a:r>
              <a:rPr lang="nl-NL" dirty="0" err="1"/>
              <a:t>Barceeërs</a:t>
            </a:r>
            <a:r>
              <a:rPr lang="nl-NL" dirty="0"/>
              <a:t>. Waarom zal/moet ik de oorlogen die vanuit Tyrus ontstaan en de bedreiging(en) van je broer noemen?’</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2940901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 </a:t>
            </a:r>
            <a:r>
              <a:rPr lang="nl-NL" dirty="0" smtClean="0"/>
              <a:t>	‘</a:t>
            </a:r>
            <a:r>
              <a:rPr lang="nl-NL" dirty="0"/>
              <a:t>Een verbintenis met Aeneas is erg gunstig</a:t>
            </a:r>
            <a:r>
              <a:rPr lang="nl-NL" dirty="0" smtClean="0"/>
              <a:t>’, 45-49</a:t>
            </a:r>
            <a:endParaRPr lang="nl-NL" dirty="0"/>
          </a:p>
        </p:txBody>
      </p:sp>
      <p:sp>
        <p:nvSpPr>
          <p:cNvPr id="6" name="Tijdelijke aanduiding voor inhoud 5"/>
          <p:cNvSpPr>
            <a:spLocks noGrp="1"/>
          </p:cNvSpPr>
          <p:nvPr>
            <p:ph idx="1"/>
          </p:nvPr>
        </p:nvSpPr>
        <p:spPr>
          <a:xfrm>
            <a:off x="1055440" y="1988124"/>
            <a:ext cx="9793088" cy="4351338"/>
          </a:xfrm>
        </p:spPr>
        <p:txBody>
          <a:bodyPr/>
          <a:lstStyle/>
          <a:p>
            <a:pPr lvl="0"/>
            <a:r>
              <a:rPr lang="nl-NL" altLang="nl-NL" dirty="0"/>
              <a:t>45	‘Dis </a:t>
            </a:r>
            <a:r>
              <a:rPr lang="nl-NL" altLang="nl-NL" dirty="0" err="1"/>
              <a:t>equidem</a:t>
            </a:r>
            <a:r>
              <a:rPr lang="nl-NL" altLang="nl-NL" dirty="0"/>
              <a:t> </a:t>
            </a:r>
            <a:r>
              <a:rPr lang="nl-NL" altLang="nl-NL" dirty="0" err="1"/>
              <a:t>auspicibus</a:t>
            </a:r>
            <a:r>
              <a:rPr lang="nl-NL" altLang="nl-NL" dirty="0"/>
              <a:t> </a:t>
            </a:r>
            <a:r>
              <a:rPr lang="nl-NL" altLang="nl-NL" dirty="0" err="1"/>
              <a:t>reor</a:t>
            </a:r>
            <a:r>
              <a:rPr lang="nl-NL" altLang="nl-NL" dirty="0"/>
              <a:t> et </a:t>
            </a:r>
            <a:r>
              <a:rPr lang="nl-NL" altLang="nl-NL" dirty="0" err="1"/>
              <a:t>Iunone</a:t>
            </a:r>
            <a:r>
              <a:rPr lang="nl-NL" altLang="nl-NL" dirty="0"/>
              <a:t> secunda </a:t>
            </a:r>
          </a:p>
          <a:p>
            <a:pPr lvl="0"/>
            <a:r>
              <a:rPr lang="nl-NL" altLang="nl-NL" dirty="0"/>
              <a:t>	</a:t>
            </a:r>
            <a:r>
              <a:rPr lang="nl-NL" altLang="nl-NL" dirty="0" err="1"/>
              <a:t>hunc</a:t>
            </a:r>
            <a:r>
              <a:rPr lang="nl-NL" altLang="nl-NL" dirty="0"/>
              <a:t> </a:t>
            </a:r>
            <a:r>
              <a:rPr lang="nl-NL" altLang="nl-NL" dirty="0" err="1"/>
              <a:t>cursum</a:t>
            </a:r>
            <a:r>
              <a:rPr lang="nl-NL" altLang="nl-NL" dirty="0"/>
              <a:t> </a:t>
            </a:r>
            <a:r>
              <a:rPr lang="nl-NL" altLang="nl-NL" dirty="0" err="1"/>
              <a:t>Iliacas</a:t>
            </a:r>
            <a:r>
              <a:rPr lang="nl-NL" altLang="nl-NL" dirty="0"/>
              <a:t> </a:t>
            </a:r>
            <a:r>
              <a:rPr lang="nl-NL" altLang="nl-NL" dirty="0" err="1"/>
              <a:t>vento</a:t>
            </a:r>
            <a:r>
              <a:rPr lang="nl-NL" altLang="nl-NL" dirty="0"/>
              <a:t> </a:t>
            </a:r>
            <a:r>
              <a:rPr lang="nl-NL" altLang="nl-NL" dirty="0" err="1"/>
              <a:t>tenuisse</a:t>
            </a:r>
            <a:r>
              <a:rPr lang="nl-NL" altLang="nl-NL" dirty="0"/>
              <a:t> </a:t>
            </a:r>
            <a:r>
              <a:rPr lang="nl-NL" altLang="nl-NL" dirty="0" err="1"/>
              <a:t>carinas</a:t>
            </a:r>
            <a:r>
              <a:rPr lang="nl-NL" altLang="nl-NL" dirty="0"/>
              <a:t>. </a:t>
            </a:r>
          </a:p>
          <a:p>
            <a:pPr lvl="0"/>
            <a:r>
              <a:rPr lang="nl-NL" altLang="nl-NL" dirty="0"/>
              <a:t>	</a:t>
            </a:r>
            <a:r>
              <a:rPr lang="nl-NL" altLang="nl-NL" dirty="0" err="1"/>
              <a:t>Quam</a:t>
            </a:r>
            <a:r>
              <a:rPr lang="nl-NL" altLang="nl-NL" dirty="0"/>
              <a:t> tu </a:t>
            </a:r>
            <a:r>
              <a:rPr lang="nl-NL" altLang="nl-NL" dirty="0" err="1"/>
              <a:t>urbem</a:t>
            </a:r>
            <a:r>
              <a:rPr lang="nl-NL" altLang="nl-NL" dirty="0"/>
              <a:t>, </a:t>
            </a:r>
            <a:r>
              <a:rPr lang="nl-NL" altLang="nl-NL" dirty="0" err="1"/>
              <a:t>soror</a:t>
            </a:r>
            <a:r>
              <a:rPr lang="nl-NL" altLang="nl-NL" dirty="0"/>
              <a:t>, </a:t>
            </a:r>
            <a:r>
              <a:rPr lang="nl-NL" altLang="nl-NL" dirty="0" err="1"/>
              <a:t>hanc</a:t>
            </a:r>
            <a:r>
              <a:rPr lang="nl-NL" altLang="nl-NL" dirty="0"/>
              <a:t> </a:t>
            </a:r>
            <a:r>
              <a:rPr lang="nl-NL" altLang="nl-NL" dirty="0" err="1"/>
              <a:t>cernes</a:t>
            </a:r>
            <a:r>
              <a:rPr lang="nl-NL" altLang="nl-NL" dirty="0"/>
              <a:t>, </a:t>
            </a:r>
            <a:r>
              <a:rPr lang="nl-NL" altLang="nl-NL" dirty="0" err="1"/>
              <a:t>quae</a:t>
            </a:r>
            <a:r>
              <a:rPr lang="nl-NL" altLang="nl-NL" dirty="0"/>
              <a:t> </a:t>
            </a:r>
            <a:r>
              <a:rPr lang="nl-NL" altLang="nl-NL" dirty="0" err="1"/>
              <a:t>surgere</a:t>
            </a:r>
            <a:r>
              <a:rPr lang="nl-NL" altLang="nl-NL" dirty="0"/>
              <a:t> </a:t>
            </a:r>
            <a:r>
              <a:rPr lang="nl-NL" altLang="nl-NL" dirty="0" err="1"/>
              <a:t>regna</a:t>
            </a:r>
            <a:r>
              <a:rPr lang="nl-NL" altLang="nl-NL" dirty="0"/>
              <a:t> </a:t>
            </a:r>
          </a:p>
          <a:p>
            <a:pPr lvl="0"/>
            <a:r>
              <a:rPr lang="nl-NL" altLang="nl-NL" dirty="0"/>
              <a:t>	</a:t>
            </a:r>
            <a:r>
              <a:rPr lang="nl-NL" altLang="nl-NL" dirty="0" err="1"/>
              <a:t>coniugio</a:t>
            </a:r>
            <a:r>
              <a:rPr lang="nl-NL" altLang="nl-NL" dirty="0"/>
              <a:t> </a:t>
            </a:r>
            <a:r>
              <a:rPr lang="nl-NL" altLang="nl-NL" dirty="0" err="1"/>
              <a:t>tali</a:t>
            </a:r>
            <a:r>
              <a:rPr lang="nl-NL" altLang="nl-NL" dirty="0"/>
              <a:t>! </a:t>
            </a:r>
            <a:r>
              <a:rPr lang="nl-NL" altLang="nl-NL" dirty="0" err="1"/>
              <a:t>Teucrum</a:t>
            </a:r>
            <a:r>
              <a:rPr lang="nl-NL" altLang="nl-NL" dirty="0"/>
              <a:t> </a:t>
            </a:r>
            <a:r>
              <a:rPr lang="nl-NL" altLang="nl-NL" dirty="0" err="1"/>
              <a:t>comitantibus</a:t>
            </a:r>
            <a:r>
              <a:rPr lang="nl-NL" altLang="nl-NL" dirty="0"/>
              <a:t> </a:t>
            </a:r>
            <a:r>
              <a:rPr lang="nl-NL" altLang="nl-NL" dirty="0" err="1"/>
              <a:t>armis</a:t>
            </a:r>
            <a:r>
              <a:rPr lang="nl-NL" altLang="nl-NL" dirty="0"/>
              <a:t>, </a:t>
            </a:r>
          </a:p>
          <a:p>
            <a:pPr lvl="0"/>
            <a:r>
              <a:rPr lang="nl-NL" altLang="nl-NL" dirty="0"/>
              <a:t>	</a:t>
            </a:r>
            <a:r>
              <a:rPr lang="nl-NL" altLang="nl-NL" dirty="0" err="1"/>
              <a:t>Punica</a:t>
            </a:r>
            <a:r>
              <a:rPr lang="nl-NL" altLang="nl-NL" dirty="0"/>
              <a:t> se </a:t>
            </a:r>
            <a:r>
              <a:rPr lang="nl-NL" altLang="nl-NL" dirty="0" err="1"/>
              <a:t>quantis</a:t>
            </a:r>
            <a:r>
              <a:rPr lang="nl-NL" altLang="nl-NL" dirty="0"/>
              <a:t> </a:t>
            </a:r>
            <a:r>
              <a:rPr lang="nl-NL" altLang="nl-NL" dirty="0" err="1"/>
              <a:t>attollet</a:t>
            </a:r>
            <a:r>
              <a:rPr lang="nl-NL" altLang="nl-NL" dirty="0"/>
              <a:t> gloria rebus! </a:t>
            </a:r>
            <a:endParaRPr lang="nl-NL" altLang="nl-NL" dirty="0" smtClean="0"/>
          </a:p>
          <a:p>
            <a:pPr lvl="0"/>
            <a:endParaRPr lang="nl-NL" dirty="0"/>
          </a:p>
          <a:p>
            <a:pPr lvl="0"/>
            <a:r>
              <a:rPr lang="nl-NL" dirty="0"/>
              <a:t>45 ‘Stellig onder bescherming van de goden en met de gunst van Juno meen ik dat de Trojaanse schepen door de wind hierheen koers hebben gezet. Welk een stad </a:t>
            </a:r>
            <a:r>
              <a:rPr lang="nl-NL" dirty="0" err="1"/>
              <a:t>zul</a:t>
            </a:r>
            <a:r>
              <a:rPr lang="nl-NL" dirty="0"/>
              <a:t> jij, zuster, hier zien oprijzen, welk een rijk (</a:t>
            </a:r>
            <a:r>
              <a:rPr lang="nl-NL" dirty="0" err="1"/>
              <a:t>zul</a:t>
            </a:r>
            <a:r>
              <a:rPr lang="nl-NL" dirty="0"/>
              <a:t> jij zien oprijzen) door een dergelijke verbintenis! Wanneer de wapens van de Trojanen (ons) vergezellen, tot wat een grote macht zal de Punische roem zich verheffen! </a:t>
            </a:r>
          </a:p>
        </p:txBody>
      </p:sp>
      <p:sp>
        <p:nvSpPr>
          <p:cNvPr id="4" name="Rectangle 4"/>
          <p:cNvSpPr>
            <a:spLocks noChangeArrowheads="1"/>
          </p:cNvSpPr>
          <p:nvPr/>
        </p:nvSpPr>
        <p:spPr bwMode="auto">
          <a:xfrm>
            <a:off x="982800" y="1556798"/>
            <a:ext cx="943426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Lst>
            </a:pPr>
            <a:endParaRPr lang="nl-NL" altLang="nl-NL" sz="2200"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Tree>
    <p:extLst>
      <p:ext uri="{BB962C8B-B14F-4D97-AF65-F5344CB8AC3E}">
        <p14:creationId xmlns:p14="http://schemas.microsoft.com/office/powerpoint/2010/main" val="308658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 </a:t>
            </a:r>
            <a:r>
              <a:rPr lang="nl-NL" dirty="0" smtClean="0"/>
              <a:t>	‘</a:t>
            </a:r>
            <a:r>
              <a:rPr lang="nl-NL" dirty="0"/>
              <a:t>Een verbintenis met Aeneas is erg gunstig</a:t>
            </a:r>
            <a:r>
              <a:rPr lang="nl-NL" dirty="0" smtClean="0"/>
              <a:t>’, 50-53</a:t>
            </a:r>
            <a:endParaRPr lang="nl-NL" dirty="0"/>
          </a:p>
        </p:txBody>
      </p:sp>
      <p:sp>
        <p:nvSpPr>
          <p:cNvPr id="6" name="Tijdelijke aanduiding voor inhoud 5"/>
          <p:cNvSpPr>
            <a:spLocks noGrp="1"/>
          </p:cNvSpPr>
          <p:nvPr>
            <p:ph idx="1"/>
          </p:nvPr>
        </p:nvSpPr>
        <p:spPr/>
        <p:txBody>
          <a:bodyPr/>
          <a:lstStyle/>
          <a:p>
            <a:r>
              <a:rPr lang="nl-NL" altLang="nl-NL" dirty="0"/>
              <a:t>50	Tu </a:t>
            </a:r>
            <a:r>
              <a:rPr lang="nl-NL" altLang="nl-NL" dirty="0" err="1"/>
              <a:t>modo</a:t>
            </a:r>
            <a:r>
              <a:rPr lang="nl-NL" altLang="nl-NL" dirty="0"/>
              <a:t> </a:t>
            </a:r>
            <a:r>
              <a:rPr lang="nl-NL" altLang="nl-NL" dirty="0" err="1"/>
              <a:t>posce</a:t>
            </a:r>
            <a:r>
              <a:rPr lang="nl-NL" altLang="nl-NL" dirty="0"/>
              <a:t> deos </a:t>
            </a:r>
            <a:r>
              <a:rPr lang="nl-NL" altLang="nl-NL" dirty="0" err="1"/>
              <a:t>veniam</a:t>
            </a:r>
            <a:r>
              <a:rPr lang="nl-NL" altLang="nl-NL" dirty="0"/>
              <a:t>, </a:t>
            </a:r>
            <a:r>
              <a:rPr lang="nl-NL" altLang="nl-NL" dirty="0" err="1"/>
              <a:t>sacrisque</a:t>
            </a:r>
            <a:r>
              <a:rPr lang="nl-NL" altLang="nl-NL" dirty="0"/>
              <a:t> </a:t>
            </a:r>
            <a:r>
              <a:rPr lang="nl-NL" altLang="nl-NL" dirty="0" err="1"/>
              <a:t>litatis</a:t>
            </a:r>
            <a:r>
              <a:rPr lang="nl-NL" altLang="nl-NL" dirty="0"/>
              <a:t> 			</a:t>
            </a:r>
          </a:p>
          <a:p>
            <a:r>
              <a:rPr lang="nl-NL" altLang="nl-NL" dirty="0"/>
              <a:t>	</a:t>
            </a:r>
            <a:r>
              <a:rPr lang="nl-NL" altLang="nl-NL" dirty="0" err="1"/>
              <a:t>indulge</a:t>
            </a:r>
            <a:r>
              <a:rPr lang="nl-NL" altLang="nl-NL" dirty="0"/>
              <a:t> </a:t>
            </a:r>
            <a:r>
              <a:rPr lang="nl-NL" altLang="nl-NL" dirty="0" err="1"/>
              <a:t>hospitio</a:t>
            </a:r>
            <a:r>
              <a:rPr lang="nl-NL" altLang="nl-NL" dirty="0"/>
              <a:t> </a:t>
            </a:r>
            <a:r>
              <a:rPr lang="nl-NL" altLang="nl-NL" dirty="0" err="1"/>
              <a:t>causasque</a:t>
            </a:r>
            <a:r>
              <a:rPr lang="nl-NL" altLang="nl-NL" dirty="0"/>
              <a:t> </a:t>
            </a:r>
            <a:r>
              <a:rPr lang="nl-NL" altLang="nl-NL" dirty="0" err="1"/>
              <a:t>innecte</a:t>
            </a:r>
            <a:r>
              <a:rPr lang="nl-NL" altLang="nl-NL" dirty="0"/>
              <a:t> </a:t>
            </a:r>
            <a:r>
              <a:rPr lang="nl-NL" altLang="nl-NL" dirty="0" err="1"/>
              <a:t>morandi</a:t>
            </a:r>
            <a:r>
              <a:rPr lang="nl-NL" altLang="nl-NL" dirty="0"/>
              <a:t>, </a:t>
            </a:r>
          </a:p>
          <a:p>
            <a:r>
              <a:rPr lang="nl-NL" altLang="nl-NL" dirty="0"/>
              <a:t>	</a:t>
            </a:r>
            <a:r>
              <a:rPr lang="nl-NL" altLang="nl-NL" dirty="0" err="1"/>
              <a:t>dum</a:t>
            </a:r>
            <a:r>
              <a:rPr lang="nl-NL" altLang="nl-NL" dirty="0"/>
              <a:t> </a:t>
            </a:r>
            <a:r>
              <a:rPr lang="nl-NL" altLang="nl-NL" dirty="0" err="1"/>
              <a:t>pelago</a:t>
            </a:r>
            <a:r>
              <a:rPr lang="nl-NL" altLang="nl-NL" dirty="0"/>
              <a:t> </a:t>
            </a:r>
            <a:r>
              <a:rPr lang="nl-NL" altLang="nl-NL" dirty="0" err="1"/>
              <a:t>desaevit</a:t>
            </a:r>
            <a:r>
              <a:rPr lang="nl-NL" altLang="nl-NL" dirty="0"/>
              <a:t> </a:t>
            </a:r>
            <a:r>
              <a:rPr lang="nl-NL" altLang="nl-NL" dirty="0" err="1"/>
              <a:t>hiems</a:t>
            </a:r>
            <a:r>
              <a:rPr lang="nl-NL" altLang="nl-NL" dirty="0"/>
              <a:t> et aquosus Orion, 		</a:t>
            </a:r>
          </a:p>
          <a:p>
            <a:r>
              <a:rPr lang="nl-NL" altLang="nl-NL" dirty="0"/>
              <a:t>	</a:t>
            </a:r>
            <a:r>
              <a:rPr lang="nl-NL" altLang="nl-NL" dirty="0" err="1"/>
              <a:t>quassataeque</a:t>
            </a:r>
            <a:r>
              <a:rPr lang="nl-NL" altLang="nl-NL" dirty="0"/>
              <a:t> </a:t>
            </a:r>
            <a:r>
              <a:rPr lang="nl-NL" altLang="nl-NL" dirty="0" err="1"/>
              <a:t>rates</a:t>
            </a:r>
            <a:r>
              <a:rPr lang="nl-NL" altLang="nl-NL" dirty="0"/>
              <a:t>, </a:t>
            </a:r>
            <a:r>
              <a:rPr lang="nl-NL" altLang="nl-NL" dirty="0" err="1"/>
              <a:t>dum</a:t>
            </a:r>
            <a:r>
              <a:rPr lang="nl-NL" altLang="nl-NL" dirty="0"/>
              <a:t> non </a:t>
            </a:r>
            <a:r>
              <a:rPr lang="nl-NL" altLang="nl-NL" dirty="0" err="1"/>
              <a:t>tractabile</a:t>
            </a:r>
            <a:r>
              <a:rPr lang="nl-NL" altLang="nl-NL" dirty="0"/>
              <a:t> </a:t>
            </a:r>
            <a:r>
              <a:rPr lang="nl-NL" altLang="nl-NL" dirty="0" err="1"/>
              <a:t>caelum</a:t>
            </a:r>
            <a:r>
              <a:rPr lang="nl-NL" altLang="nl-NL" dirty="0"/>
              <a:t>.’ 		</a:t>
            </a:r>
            <a:endParaRPr lang="nl-NL" altLang="nl-NL" dirty="0" smtClean="0"/>
          </a:p>
          <a:p>
            <a:endParaRPr lang="nl-NL" dirty="0"/>
          </a:p>
          <a:p>
            <a:r>
              <a:rPr lang="nl-NL" dirty="0"/>
              <a:t>50 Vraag de goden slechts om toestemming, en na offers met gunstig resultaat te hebben gebracht, draag zorg voor gastvrijheid en rijg reden aan reden om hem op te houden, zolang op zee de storm raast en de </a:t>
            </a:r>
            <a:r>
              <a:rPr lang="nl-NL" dirty="0" err="1"/>
              <a:t>regenbrengende</a:t>
            </a:r>
            <a:r>
              <a:rPr lang="nl-NL" dirty="0"/>
              <a:t> Orion, en (zolang) de schepen beschadigd zijn, zolang de hemel niet hanteerbaar is.’ </a:t>
            </a:r>
          </a:p>
        </p:txBody>
      </p:sp>
      <p:sp>
        <p:nvSpPr>
          <p:cNvPr id="5" name="Rectangle 4"/>
          <p:cNvSpPr>
            <a:spLocks noChangeArrowheads="1"/>
          </p:cNvSpPr>
          <p:nvPr/>
        </p:nvSpPr>
        <p:spPr bwMode="auto">
          <a:xfrm>
            <a:off x="9900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795324"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6" name="Rechthoek 15" descr="Zie opdracht in het leerlingenboek." title="Zie opdracht in het leerlingenboek."/>
          <p:cNvSpPr/>
          <p:nvPr/>
        </p:nvSpPr>
        <p:spPr>
          <a:xfrm>
            <a:off x="10920336" y="208025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8" name="Rechthoek 17" descr="Zie opdracht in het leerlingenboek." title="Zie opdracht in het leerlingenboek."/>
          <p:cNvSpPr/>
          <p:nvPr/>
        </p:nvSpPr>
        <p:spPr>
          <a:xfrm>
            <a:off x="10920336" y="3231339"/>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9" name="Rechthoek 18" descr="Zie opdracht in het leerlingenboek." title="Zie opdracht in het leerlingenboek."/>
          <p:cNvSpPr/>
          <p:nvPr/>
        </p:nvSpPr>
        <p:spPr>
          <a:xfrm>
            <a:off x="10920336" y="284764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785803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 </a:t>
            </a:r>
            <a:r>
              <a:rPr lang="nl-NL" dirty="0" smtClean="0"/>
              <a:t>	Dido </a:t>
            </a:r>
            <a:r>
              <a:rPr lang="nl-NL" dirty="0"/>
              <a:t>laat zich </a:t>
            </a:r>
            <a:r>
              <a:rPr lang="nl-NL" dirty="0" smtClean="0"/>
              <a:t>overhalen, 54-59</a:t>
            </a:r>
            <a:endParaRPr lang="nl-NL" dirty="0"/>
          </a:p>
        </p:txBody>
      </p:sp>
      <p:sp>
        <p:nvSpPr>
          <p:cNvPr id="6" name="Tijdelijke aanduiding voor inhoud 5"/>
          <p:cNvSpPr>
            <a:spLocks noGrp="1"/>
          </p:cNvSpPr>
          <p:nvPr>
            <p:ph idx="1"/>
          </p:nvPr>
        </p:nvSpPr>
        <p:spPr>
          <a:xfrm>
            <a:off x="1055439" y="1591200"/>
            <a:ext cx="9443635" cy="4351338"/>
          </a:xfrm>
        </p:spPr>
        <p:txBody>
          <a:bodyPr/>
          <a:lstStyle/>
          <a:p>
            <a:r>
              <a:rPr lang="nl-NL" altLang="nl-NL" dirty="0"/>
              <a:t>	His </a:t>
            </a:r>
            <a:r>
              <a:rPr lang="nl-NL" altLang="nl-NL" dirty="0" err="1"/>
              <a:t>dictis</a:t>
            </a:r>
            <a:r>
              <a:rPr lang="nl-NL" altLang="nl-NL" dirty="0"/>
              <a:t> </a:t>
            </a:r>
            <a:r>
              <a:rPr lang="nl-NL" altLang="nl-NL" dirty="0" err="1"/>
              <a:t>impenso</a:t>
            </a:r>
            <a:r>
              <a:rPr lang="nl-NL" altLang="nl-NL" dirty="0"/>
              <a:t> </a:t>
            </a:r>
            <a:r>
              <a:rPr lang="nl-NL" altLang="nl-NL" dirty="0" err="1"/>
              <a:t>animum</a:t>
            </a:r>
            <a:r>
              <a:rPr lang="nl-NL" altLang="nl-NL" dirty="0"/>
              <a:t> </a:t>
            </a:r>
            <a:r>
              <a:rPr lang="nl-NL" altLang="nl-NL" dirty="0" err="1"/>
              <a:t>flammavit</a:t>
            </a:r>
            <a:r>
              <a:rPr lang="nl-NL" altLang="nl-NL" dirty="0"/>
              <a:t> </a:t>
            </a:r>
            <a:r>
              <a:rPr lang="nl-NL" altLang="nl-NL" dirty="0" err="1"/>
              <a:t>amore</a:t>
            </a:r>
            <a:r>
              <a:rPr lang="nl-NL" altLang="nl-NL" dirty="0"/>
              <a:t> 			</a:t>
            </a:r>
          </a:p>
          <a:p>
            <a:r>
              <a:rPr lang="nl-NL" altLang="nl-NL" dirty="0"/>
              <a:t>55	</a:t>
            </a:r>
            <a:r>
              <a:rPr lang="nl-NL" altLang="nl-NL" dirty="0" err="1"/>
              <a:t>spemque</a:t>
            </a:r>
            <a:r>
              <a:rPr lang="nl-NL" altLang="nl-NL" dirty="0"/>
              <a:t> </a:t>
            </a:r>
            <a:r>
              <a:rPr lang="nl-NL" altLang="nl-NL" dirty="0" err="1"/>
              <a:t>dedit</a:t>
            </a:r>
            <a:r>
              <a:rPr lang="nl-NL" altLang="nl-NL" dirty="0"/>
              <a:t> </a:t>
            </a:r>
            <a:r>
              <a:rPr lang="nl-NL" altLang="nl-NL" dirty="0" err="1"/>
              <a:t>dubiae</a:t>
            </a:r>
            <a:r>
              <a:rPr lang="nl-NL" altLang="nl-NL" dirty="0"/>
              <a:t> </a:t>
            </a:r>
            <a:r>
              <a:rPr lang="nl-NL" altLang="nl-NL" dirty="0" err="1"/>
              <a:t>menti</a:t>
            </a:r>
            <a:r>
              <a:rPr lang="nl-NL" altLang="nl-NL" dirty="0"/>
              <a:t> </a:t>
            </a:r>
            <a:r>
              <a:rPr lang="nl-NL" altLang="nl-NL" dirty="0" err="1"/>
              <a:t>solvitque</a:t>
            </a:r>
            <a:r>
              <a:rPr lang="nl-NL" altLang="nl-NL" dirty="0"/>
              <a:t> </a:t>
            </a:r>
            <a:r>
              <a:rPr lang="nl-NL" altLang="nl-NL" dirty="0" err="1"/>
              <a:t>pudorem</a:t>
            </a:r>
            <a:r>
              <a:rPr lang="nl-NL" altLang="nl-NL" dirty="0"/>
              <a:t>. </a:t>
            </a:r>
          </a:p>
          <a:p>
            <a:r>
              <a:rPr lang="nl-NL" altLang="nl-NL" dirty="0"/>
              <a:t>	</a:t>
            </a:r>
            <a:r>
              <a:rPr lang="nl-NL" altLang="nl-NL" dirty="0" err="1"/>
              <a:t>Principio</a:t>
            </a:r>
            <a:r>
              <a:rPr lang="nl-NL" altLang="nl-NL" dirty="0"/>
              <a:t> </a:t>
            </a:r>
            <a:r>
              <a:rPr lang="nl-NL" altLang="nl-NL" dirty="0" err="1"/>
              <a:t>delubra</a:t>
            </a:r>
            <a:r>
              <a:rPr lang="nl-NL" altLang="nl-NL" dirty="0"/>
              <a:t> </a:t>
            </a:r>
            <a:r>
              <a:rPr lang="nl-NL" altLang="nl-NL" dirty="0" err="1"/>
              <a:t>adeunt</a:t>
            </a:r>
            <a:r>
              <a:rPr lang="nl-NL" altLang="nl-NL" dirty="0"/>
              <a:t> </a:t>
            </a:r>
            <a:r>
              <a:rPr lang="nl-NL" altLang="nl-NL" dirty="0" err="1"/>
              <a:t>pacemque</a:t>
            </a:r>
            <a:r>
              <a:rPr lang="nl-NL" altLang="nl-NL" dirty="0"/>
              <a:t> per </a:t>
            </a:r>
            <a:r>
              <a:rPr lang="nl-NL" altLang="nl-NL" dirty="0" err="1"/>
              <a:t>aras</a:t>
            </a:r>
            <a:r>
              <a:rPr lang="nl-NL" altLang="nl-NL" dirty="0"/>
              <a:t> 			</a:t>
            </a:r>
          </a:p>
          <a:p>
            <a:r>
              <a:rPr lang="nl-NL" altLang="nl-NL" dirty="0"/>
              <a:t>	</a:t>
            </a:r>
            <a:r>
              <a:rPr lang="nl-NL" altLang="nl-NL" dirty="0" err="1"/>
              <a:t>exquirunt</a:t>
            </a:r>
            <a:r>
              <a:rPr lang="nl-NL" altLang="nl-NL" dirty="0"/>
              <a:t>; </a:t>
            </a:r>
            <a:r>
              <a:rPr lang="nl-NL" altLang="nl-NL" dirty="0" err="1" smtClean="0"/>
              <a:t>mactant</a:t>
            </a:r>
            <a:r>
              <a:rPr lang="nl-NL" altLang="nl-NL" dirty="0" smtClean="0"/>
              <a:t> </a:t>
            </a:r>
            <a:r>
              <a:rPr lang="nl-NL" altLang="nl-NL" dirty="0" err="1"/>
              <a:t>lectas</a:t>
            </a:r>
            <a:r>
              <a:rPr lang="nl-NL" altLang="nl-NL" dirty="0"/>
              <a:t> de more </a:t>
            </a:r>
            <a:r>
              <a:rPr lang="nl-NL" altLang="nl-NL" dirty="0" err="1"/>
              <a:t>bidentis</a:t>
            </a:r>
            <a:r>
              <a:rPr lang="nl-NL" altLang="nl-NL" dirty="0"/>
              <a:t> </a:t>
            </a:r>
          </a:p>
          <a:p>
            <a:r>
              <a:rPr lang="nl-NL" altLang="nl-NL" dirty="0"/>
              <a:t>	</a:t>
            </a:r>
            <a:r>
              <a:rPr lang="nl-NL" altLang="nl-NL" dirty="0" err="1"/>
              <a:t>legiferae</a:t>
            </a:r>
            <a:r>
              <a:rPr lang="nl-NL" altLang="nl-NL" dirty="0"/>
              <a:t> </a:t>
            </a:r>
            <a:r>
              <a:rPr lang="nl-NL" altLang="nl-NL" dirty="0" err="1"/>
              <a:t>Cereri</a:t>
            </a:r>
            <a:r>
              <a:rPr lang="nl-NL" altLang="nl-NL" dirty="0"/>
              <a:t> </a:t>
            </a:r>
            <a:r>
              <a:rPr lang="nl-NL" altLang="nl-NL" dirty="0" err="1"/>
              <a:t>Phoeboque</a:t>
            </a:r>
            <a:r>
              <a:rPr lang="nl-NL" altLang="nl-NL" dirty="0"/>
              <a:t> </a:t>
            </a:r>
            <a:r>
              <a:rPr lang="nl-NL" altLang="nl-NL" dirty="0" err="1"/>
              <a:t>patrique</a:t>
            </a:r>
            <a:r>
              <a:rPr lang="nl-NL" altLang="nl-NL" dirty="0"/>
              <a:t> </a:t>
            </a:r>
            <a:r>
              <a:rPr lang="nl-NL" altLang="nl-NL" dirty="0" err="1"/>
              <a:t>Lyaeo</a:t>
            </a:r>
            <a:r>
              <a:rPr lang="nl-NL" altLang="nl-NL" dirty="0"/>
              <a:t>, </a:t>
            </a:r>
          </a:p>
          <a:p>
            <a:r>
              <a:rPr lang="nl-NL" altLang="nl-NL" dirty="0"/>
              <a:t>	</a:t>
            </a:r>
            <a:r>
              <a:rPr lang="nl-NL" altLang="nl-NL" dirty="0" err="1"/>
              <a:t>Iunoni</a:t>
            </a:r>
            <a:r>
              <a:rPr lang="nl-NL" altLang="nl-NL" dirty="0"/>
              <a:t> ante </a:t>
            </a:r>
            <a:r>
              <a:rPr lang="nl-NL" altLang="nl-NL" dirty="0" err="1"/>
              <a:t>omnis</a:t>
            </a:r>
            <a:r>
              <a:rPr lang="nl-NL" altLang="nl-NL" dirty="0"/>
              <a:t>, </a:t>
            </a:r>
            <a:r>
              <a:rPr lang="nl-NL" altLang="nl-NL" dirty="0" err="1"/>
              <a:t>cui</a:t>
            </a:r>
            <a:r>
              <a:rPr lang="nl-NL" altLang="nl-NL" dirty="0"/>
              <a:t> </a:t>
            </a:r>
            <a:r>
              <a:rPr lang="nl-NL" altLang="nl-NL" dirty="0" err="1"/>
              <a:t>vincla</a:t>
            </a:r>
            <a:r>
              <a:rPr lang="nl-NL" altLang="nl-NL" dirty="0"/>
              <a:t> </a:t>
            </a:r>
            <a:r>
              <a:rPr lang="nl-NL" altLang="nl-NL" dirty="0" err="1"/>
              <a:t>iugalia</a:t>
            </a:r>
            <a:r>
              <a:rPr lang="nl-NL" altLang="nl-NL" dirty="0"/>
              <a:t> </a:t>
            </a:r>
            <a:r>
              <a:rPr lang="nl-NL" altLang="nl-NL" dirty="0" err="1"/>
              <a:t>curae</a:t>
            </a:r>
            <a:r>
              <a:rPr lang="nl-NL" altLang="nl-NL" dirty="0"/>
              <a:t>. </a:t>
            </a:r>
            <a:endParaRPr lang="nl-NL" altLang="nl-NL" dirty="0" smtClean="0"/>
          </a:p>
          <a:p>
            <a:endParaRPr lang="nl-NL" dirty="0"/>
          </a:p>
          <a:p>
            <a:pPr>
              <a:lnSpc>
                <a:spcPct val="100000"/>
              </a:lnSpc>
            </a:pPr>
            <a:r>
              <a:rPr lang="nl-NL" sz="2200" dirty="0"/>
              <a:t>54 Met deze woorden heeft zij (Anna) haar geest/ hart doen ontbranden in een hevige liefde 55 en hoop gegeven aan haar onzekere geest en een einde gemaakt aan haar schaamte. Eerst gaan ze naar de tempels en vragen om goddelijke bijstand van altaar naar altaar (gaand); </a:t>
            </a:r>
            <a:r>
              <a:rPr lang="nl-NL" sz="2200" dirty="0" smtClean="0"/>
              <a:t>ze </a:t>
            </a:r>
            <a:r>
              <a:rPr lang="nl-NL" sz="2200" dirty="0"/>
              <a:t>slachten volgens vast gebruik uitgelezen schapen aan de wetgevende Ceres en aan </a:t>
            </a:r>
            <a:r>
              <a:rPr lang="nl-NL" sz="2200" dirty="0" err="1"/>
              <a:t>Phoebus</a:t>
            </a:r>
            <a:r>
              <a:rPr lang="nl-NL" sz="2200" dirty="0"/>
              <a:t> en aan vader </a:t>
            </a:r>
            <a:r>
              <a:rPr lang="nl-NL" sz="2200" dirty="0" err="1"/>
              <a:t>Lyaeus</a:t>
            </a:r>
            <a:r>
              <a:rPr lang="nl-NL" sz="2200" dirty="0"/>
              <a:t>, in het bijzonder aan Juno, aan wie de huwelijksbanden tot zorg zijn. </a:t>
            </a:r>
          </a:p>
        </p:txBody>
      </p:sp>
      <p:sp>
        <p:nvSpPr>
          <p:cNvPr id="5" name="Rectangle 4"/>
          <p:cNvSpPr>
            <a:spLocks noChangeArrowheads="1"/>
          </p:cNvSpPr>
          <p:nvPr/>
        </p:nvSpPr>
        <p:spPr bwMode="auto">
          <a:xfrm>
            <a:off x="9828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619125"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4" name="Rechthoek 13" descr="Attentie stijlfiguur" title="Attentie stijlfiguur"/>
          <p:cNvSpPr/>
          <p:nvPr/>
        </p:nvSpPr>
        <p:spPr>
          <a:xfrm>
            <a:off x="11246384" y="1696555"/>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6" name="Rechthoek 15" descr="Zie opdracht in het leerlingenboek." title="Zie opdracht in het leerlingenboek."/>
          <p:cNvSpPr/>
          <p:nvPr/>
        </p:nvSpPr>
        <p:spPr>
          <a:xfrm>
            <a:off x="10920336" y="169655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9" name="Rechthoek 18" descr="Zie opdracht in het leerlingenboek." title="Zie opdracht in het leerlingenboek."/>
          <p:cNvSpPr/>
          <p:nvPr/>
        </p:nvSpPr>
        <p:spPr>
          <a:xfrm>
            <a:off x="10920336" y="246394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5450773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 	Dido laat zich overhalen</a:t>
            </a:r>
            <a:r>
              <a:rPr lang="nl-NL" dirty="0" smtClean="0"/>
              <a:t>, 60-64</a:t>
            </a:r>
            <a:endParaRPr lang="nl-NL" dirty="0"/>
          </a:p>
        </p:txBody>
      </p:sp>
      <p:sp>
        <p:nvSpPr>
          <p:cNvPr id="6" name="Tijdelijke aanduiding voor inhoud 5"/>
          <p:cNvSpPr>
            <a:spLocks noGrp="1"/>
          </p:cNvSpPr>
          <p:nvPr>
            <p:ph idx="1"/>
          </p:nvPr>
        </p:nvSpPr>
        <p:spPr>
          <a:xfrm>
            <a:off x="1055440" y="1627200"/>
            <a:ext cx="9434264" cy="4351338"/>
          </a:xfrm>
        </p:spPr>
        <p:txBody>
          <a:bodyPr/>
          <a:lstStyle/>
          <a:p>
            <a:r>
              <a:rPr lang="nl-NL" altLang="nl-NL" dirty="0"/>
              <a:t>60	</a:t>
            </a:r>
            <a:r>
              <a:rPr lang="nl-NL" altLang="nl-NL" dirty="0" err="1"/>
              <a:t>Ipsa</a:t>
            </a:r>
            <a:r>
              <a:rPr lang="nl-NL" altLang="nl-NL" dirty="0"/>
              <a:t> </a:t>
            </a:r>
            <a:r>
              <a:rPr lang="nl-NL" altLang="nl-NL" dirty="0" err="1"/>
              <a:t>tenens</a:t>
            </a:r>
            <a:r>
              <a:rPr lang="nl-NL" altLang="nl-NL" dirty="0"/>
              <a:t> </a:t>
            </a:r>
            <a:r>
              <a:rPr lang="nl-NL" altLang="nl-NL" dirty="0" err="1"/>
              <a:t>dextra</a:t>
            </a:r>
            <a:r>
              <a:rPr lang="nl-NL" altLang="nl-NL" dirty="0"/>
              <a:t> </a:t>
            </a:r>
            <a:r>
              <a:rPr lang="nl-NL" altLang="nl-NL" dirty="0" err="1"/>
              <a:t>pateram</a:t>
            </a:r>
            <a:r>
              <a:rPr lang="nl-NL" altLang="nl-NL" dirty="0"/>
              <a:t> </a:t>
            </a:r>
            <a:r>
              <a:rPr lang="nl-NL" altLang="nl-NL" dirty="0" err="1"/>
              <a:t>pulcherrima</a:t>
            </a:r>
            <a:r>
              <a:rPr lang="nl-NL" altLang="nl-NL" dirty="0"/>
              <a:t> Dido 			</a:t>
            </a:r>
            <a:r>
              <a:rPr lang="nl-NL" altLang="nl-NL" dirty="0" err="1"/>
              <a:t>candentis</a:t>
            </a:r>
            <a:r>
              <a:rPr lang="nl-NL" altLang="nl-NL" dirty="0"/>
              <a:t> </a:t>
            </a:r>
            <a:r>
              <a:rPr lang="nl-NL" altLang="nl-NL" dirty="0" err="1"/>
              <a:t>vaccae</a:t>
            </a:r>
            <a:r>
              <a:rPr lang="nl-NL" altLang="nl-NL" dirty="0"/>
              <a:t> media </a:t>
            </a:r>
            <a:r>
              <a:rPr lang="nl-NL" altLang="nl-NL" dirty="0" err="1"/>
              <a:t>inter</a:t>
            </a:r>
            <a:r>
              <a:rPr lang="nl-NL" altLang="nl-NL" dirty="0"/>
              <a:t> </a:t>
            </a:r>
            <a:r>
              <a:rPr lang="nl-NL" altLang="nl-NL" dirty="0" err="1"/>
              <a:t>cornua</a:t>
            </a:r>
            <a:r>
              <a:rPr lang="nl-NL" altLang="nl-NL" dirty="0"/>
              <a:t> </a:t>
            </a:r>
            <a:r>
              <a:rPr lang="nl-NL" altLang="nl-NL" dirty="0" err="1"/>
              <a:t>fundit</a:t>
            </a:r>
            <a:r>
              <a:rPr lang="nl-NL" altLang="nl-NL" dirty="0"/>
              <a:t>, </a:t>
            </a:r>
          </a:p>
          <a:p>
            <a:r>
              <a:rPr lang="nl-NL" altLang="nl-NL" dirty="0"/>
              <a:t>	</a:t>
            </a:r>
            <a:r>
              <a:rPr lang="nl-NL" altLang="nl-NL" dirty="0" err="1"/>
              <a:t>aut</a:t>
            </a:r>
            <a:r>
              <a:rPr lang="nl-NL" altLang="nl-NL" dirty="0"/>
              <a:t> ante </a:t>
            </a:r>
            <a:r>
              <a:rPr lang="nl-NL" altLang="nl-NL" dirty="0" err="1"/>
              <a:t>ora</a:t>
            </a:r>
            <a:r>
              <a:rPr lang="nl-NL" altLang="nl-NL" dirty="0"/>
              <a:t> </a:t>
            </a:r>
            <a:r>
              <a:rPr lang="nl-NL" altLang="nl-NL" dirty="0" err="1"/>
              <a:t>deum</a:t>
            </a:r>
            <a:r>
              <a:rPr lang="nl-NL" altLang="nl-NL" dirty="0"/>
              <a:t> </a:t>
            </a:r>
            <a:r>
              <a:rPr lang="nl-NL" altLang="nl-NL" dirty="0" err="1"/>
              <a:t>pinguis</a:t>
            </a:r>
            <a:r>
              <a:rPr lang="nl-NL" altLang="nl-NL" dirty="0"/>
              <a:t> </a:t>
            </a:r>
            <a:r>
              <a:rPr lang="nl-NL" altLang="nl-NL" dirty="0" err="1"/>
              <a:t>spatiatur</a:t>
            </a:r>
            <a:r>
              <a:rPr lang="nl-NL" altLang="nl-NL" dirty="0"/>
              <a:t> ad </a:t>
            </a:r>
            <a:r>
              <a:rPr lang="nl-NL" altLang="nl-NL" dirty="0" err="1"/>
              <a:t>aras</a:t>
            </a:r>
            <a:r>
              <a:rPr lang="nl-NL" altLang="nl-NL" dirty="0"/>
              <a:t>, </a:t>
            </a:r>
          </a:p>
          <a:p>
            <a:r>
              <a:rPr lang="nl-NL" altLang="nl-NL" dirty="0"/>
              <a:t>	</a:t>
            </a:r>
            <a:r>
              <a:rPr lang="nl-NL" altLang="nl-NL" dirty="0" err="1"/>
              <a:t>instauratque</a:t>
            </a:r>
            <a:r>
              <a:rPr lang="nl-NL" altLang="nl-NL" dirty="0"/>
              <a:t> </a:t>
            </a:r>
            <a:r>
              <a:rPr lang="nl-NL" altLang="nl-NL" dirty="0" err="1"/>
              <a:t>diem</a:t>
            </a:r>
            <a:r>
              <a:rPr lang="nl-NL" altLang="nl-NL" dirty="0"/>
              <a:t> </a:t>
            </a:r>
            <a:r>
              <a:rPr lang="nl-NL" altLang="nl-NL" dirty="0" err="1"/>
              <a:t>donis</a:t>
            </a:r>
            <a:r>
              <a:rPr lang="nl-NL" altLang="nl-NL" dirty="0"/>
              <a:t>, </a:t>
            </a:r>
            <a:r>
              <a:rPr lang="nl-NL" altLang="nl-NL" dirty="0" err="1"/>
              <a:t>pecudumque</a:t>
            </a:r>
            <a:r>
              <a:rPr lang="nl-NL" altLang="nl-NL" dirty="0"/>
              <a:t> </a:t>
            </a:r>
            <a:r>
              <a:rPr lang="nl-NL" altLang="nl-NL" dirty="0" err="1"/>
              <a:t>reclusis</a:t>
            </a:r>
            <a:r>
              <a:rPr lang="nl-NL" altLang="nl-NL" dirty="0"/>
              <a:t> </a:t>
            </a:r>
          </a:p>
          <a:p>
            <a:r>
              <a:rPr lang="nl-NL" altLang="nl-NL" dirty="0"/>
              <a:t>	</a:t>
            </a:r>
            <a:r>
              <a:rPr lang="nl-NL" altLang="nl-NL" dirty="0" err="1"/>
              <a:t>pectoribus</a:t>
            </a:r>
            <a:r>
              <a:rPr lang="nl-NL" altLang="nl-NL" dirty="0"/>
              <a:t> </a:t>
            </a:r>
            <a:r>
              <a:rPr lang="nl-NL" altLang="nl-NL" dirty="0" err="1"/>
              <a:t>inhians</a:t>
            </a:r>
            <a:r>
              <a:rPr lang="nl-NL" altLang="nl-NL" dirty="0"/>
              <a:t> </a:t>
            </a:r>
            <a:r>
              <a:rPr lang="nl-NL" altLang="nl-NL" dirty="0" err="1"/>
              <a:t>spirantia</a:t>
            </a:r>
            <a:r>
              <a:rPr lang="nl-NL" altLang="nl-NL" dirty="0"/>
              <a:t> </a:t>
            </a:r>
            <a:r>
              <a:rPr lang="nl-NL" altLang="nl-NL" dirty="0" err="1"/>
              <a:t>consulit</a:t>
            </a:r>
            <a:r>
              <a:rPr lang="nl-NL" altLang="nl-NL" dirty="0"/>
              <a:t> </a:t>
            </a:r>
            <a:r>
              <a:rPr lang="nl-NL" altLang="nl-NL" dirty="0" err="1"/>
              <a:t>exta</a:t>
            </a:r>
            <a:r>
              <a:rPr lang="nl-NL" altLang="nl-NL" dirty="0" smtClean="0"/>
              <a:t>.</a:t>
            </a:r>
          </a:p>
          <a:p>
            <a:endParaRPr lang="nl-NL" dirty="0"/>
          </a:p>
          <a:p>
            <a:pPr>
              <a:lnSpc>
                <a:spcPct val="100000"/>
              </a:lnSpc>
            </a:pPr>
            <a:r>
              <a:rPr lang="nl-NL" sz="2200" dirty="0"/>
              <a:t>60 Terwijl de zeer mooie Dido zelf de offerschaal met haar rechterhand vasthoudt, giet zij deze leeg midden tussen de hoorns van een glanzend witte koe, of loopt heen en weer vóór de gezichten van de goden naar de altaren druipend van het vet, en ze hernieuwt de dag met geschenken, en terwijl ze met open mond naar de geopende borsten/lichamen van de dieren staart, raadpleegt ze de nog warme ingewanden.</a:t>
            </a:r>
          </a:p>
        </p:txBody>
      </p:sp>
      <p:sp>
        <p:nvSpPr>
          <p:cNvPr id="5" name="Rectangle 4"/>
          <p:cNvSpPr>
            <a:spLocks noChangeArrowheads="1"/>
          </p:cNvSpPr>
          <p:nvPr/>
        </p:nvSpPr>
        <p:spPr bwMode="auto">
          <a:xfrm>
            <a:off x="9828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619125"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echthoek 14" descr="Zie opdracht in het leerlingenboek." title="Zie opdracht in het leerlingenboek."/>
          <p:cNvSpPr/>
          <p:nvPr/>
        </p:nvSpPr>
        <p:spPr>
          <a:xfrm>
            <a:off x="10848528" y="1739243"/>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Tree>
    <p:extLst>
      <p:ext uri="{BB962C8B-B14F-4D97-AF65-F5344CB8AC3E}">
        <p14:creationId xmlns:p14="http://schemas.microsoft.com/office/powerpoint/2010/main" val="3386107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 	Dido laat zich overhalen</a:t>
            </a:r>
            <a:r>
              <a:rPr lang="nl-NL" dirty="0" smtClean="0"/>
              <a:t>, 65-69</a:t>
            </a:r>
            <a:endParaRPr lang="nl-NL" dirty="0"/>
          </a:p>
        </p:txBody>
      </p:sp>
      <p:sp>
        <p:nvSpPr>
          <p:cNvPr id="6" name="Tijdelijke aanduiding voor inhoud 5"/>
          <p:cNvSpPr>
            <a:spLocks noGrp="1"/>
          </p:cNvSpPr>
          <p:nvPr>
            <p:ph idx="1"/>
          </p:nvPr>
        </p:nvSpPr>
        <p:spPr/>
        <p:txBody>
          <a:bodyPr/>
          <a:lstStyle/>
          <a:p>
            <a:r>
              <a:rPr lang="nl-NL" altLang="nl-NL" dirty="0"/>
              <a:t>65	Heu, </a:t>
            </a:r>
            <a:r>
              <a:rPr lang="nl-NL" altLang="nl-NL" dirty="0" err="1"/>
              <a:t>vatum</a:t>
            </a:r>
            <a:r>
              <a:rPr lang="nl-NL" altLang="nl-NL" dirty="0"/>
              <a:t> </a:t>
            </a:r>
            <a:r>
              <a:rPr lang="nl-NL" altLang="nl-NL" dirty="0" err="1"/>
              <a:t>ignarae</a:t>
            </a:r>
            <a:r>
              <a:rPr lang="nl-NL" altLang="nl-NL" dirty="0"/>
              <a:t> </a:t>
            </a:r>
            <a:r>
              <a:rPr lang="nl-NL" altLang="nl-NL" dirty="0" err="1"/>
              <a:t>mentes</a:t>
            </a:r>
            <a:r>
              <a:rPr lang="nl-NL" altLang="nl-NL" dirty="0"/>
              <a:t>! </a:t>
            </a:r>
            <a:r>
              <a:rPr lang="nl-NL" altLang="nl-NL" dirty="0" err="1"/>
              <a:t>Quid</a:t>
            </a:r>
            <a:r>
              <a:rPr lang="nl-NL" altLang="nl-NL" dirty="0"/>
              <a:t> vota </a:t>
            </a:r>
            <a:r>
              <a:rPr lang="nl-NL" altLang="nl-NL" dirty="0" err="1"/>
              <a:t>furentem</a:t>
            </a:r>
            <a:r>
              <a:rPr lang="nl-NL" altLang="nl-NL" dirty="0"/>
              <a:t>, 		</a:t>
            </a:r>
          </a:p>
          <a:p>
            <a:r>
              <a:rPr lang="nl-NL" altLang="nl-NL" dirty="0"/>
              <a:t>	</a:t>
            </a:r>
            <a:r>
              <a:rPr lang="nl-NL" altLang="nl-NL" dirty="0" err="1"/>
              <a:t>quid</a:t>
            </a:r>
            <a:r>
              <a:rPr lang="nl-NL" altLang="nl-NL" dirty="0"/>
              <a:t> </a:t>
            </a:r>
            <a:r>
              <a:rPr lang="nl-NL" altLang="nl-NL" dirty="0" err="1"/>
              <a:t>delubra</a:t>
            </a:r>
            <a:r>
              <a:rPr lang="nl-NL" altLang="nl-NL" dirty="0"/>
              <a:t> </a:t>
            </a:r>
            <a:r>
              <a:rPr lang="nl-NL" altLang="nl-NL" dirty="0" err="1"/>
              <a:t>iuvant</a:t>
            </a:r>
            <a:r>
              <a:rPr lang="nl-NL" altLang="nl-NL" dirty="0"/>
              <a:t>? Est </a:t>
            </a:r>
            <a:r>
              <a:rPr lang="nl-NL" altLang="nl-NL" dirty="0" err="1"/>
              <a:t>mollis</a:t>
            </a:r>
            <a:r>
              <a:rPr lang="nl-NL" altLang="nl-NL" dirty="0"/>
              <a:t> </a:t>
            </a:r>
            <a:r>
              <a:rPr lang="nl-NL" altLang="nl-NL" dirty="0" err="1"/>
              <a:t>flamma</a:t>
            </a:r>
            <a:r>
              <a:rPr lang="nl-NL" altLang="nl-NL" dirty="0"/>
              <a:t> </a:t>
            </a:r>
            <a:r>
              <a:rPr lang="nl-NL" altLang="nl-NL" dirty="0" err="1"/>
              <a:t>medullas</a:t>
            </a:r>
            <a:r>
              <a:rPr lang="nl-NL" altLang="nl-NL" dirty="0"/>
              <a:t> </a:t>
            </a:r>
          </a:p>
          <a:p>
            <a:r>
              <a:rPr lang="nl-NL" altLang="nl-NL" dirty="0"/>
              <a:t>	</a:t>
            </a:r>
            <a:r>
              <a:rPr lang="nl-NL" altLang="nl-NL" dirty="0" err="1"/>
              <a:t>interea</a:t>
            </a:r>
            <a:r>
              <a:rPr lang="nl-NL" altLang="nl-NL" dirty="0"/>
              <a:t> et </a:t>
            </a:r>
            <a:r>
              <a:rPr lang="nl-NL" altLang="nl-NL" dirty="0" err="1"/>
              <a:t>tacitum</a:t>
            </a:r>
            <a:r>
              <a:rPr lang="nl-NL" altLang="nl-NL" dirty="0"/>
              <a:t> </a:t>
            </a:r>
            <a:r>
              <a:rPr lang="nl-NL" altLang="nl-NL" dirty="0" err="1"/>
              <a:t>vivit</a:t>
            </a:r>
            <a:r>
              <a:rPr lang="nl-NL" altLang="nl-NL" dirty="0"/>
              <a:t> sub </a:t>
            </a:r>
            <a:r>
              <a:rPr lang="nl-NL" altLang="nl-NL" dirty="0" err="1"/>
              <a:t>pectore</a:t>
            </a:r>
            <a:r>
              <a:rPr lang="nl-NL" altLang="nl-NL" dirty="0"/>
              <a:t> </a:t>
            </a:r>
            <a:r>
              <a:rPr lang="nl-NL" altLang="nl-NL" dirty="0" err="1"/>
              <a:t>vulnus</a:t>
            </a:r>
            <a:r>
              <a:rPr lang="nl-NL" altLang="nl-NL" dirty="0"/>
              <a:t>. </a:t>
            </a:r>
          </a:p>
          <a:p>
            <a:r>
              <a:rPr lang="nl-NL" altLang="nl-NL" dirty="0"/>
              <a:t>	</a:t>
            </a:r>
            <a:r>
              <a:rPr lang="nl-NL" altLang="nl-NL" dirty="0" err="1"/>
              <a:t>Uritur</a:t>
            </a:r>
            <a:r>
              <a:rPr lang="nl-NL" altLang="nl-NL" dirty="0"/>
              <a:t> </a:t>
            </a:r>
            <a:r>
              <a:rPr lang="nl-NL" altLang="nl-NL" dirty="0" err="1"/>
              <a:t>infelix</a:t>
            </a:r>
            <a:r>
              <a:rPr lang="nl-NL" altLang="nl-NL" dirty="0"/>
              <a:t> Dido </a:t>
            </a:r>
            <a:r>
              <a:rPr lang="nl-NL" altLang="nl-NL" dirty="0" err="1"/>
              <a:t>totaque</a:t>
            </a:r>
            <a:r>
              <a:rPr lang="nl-NL" altLang="nl-NL" dirty="0"/>
              <a:t> </a:t>
            </a:r>
            <a:r>
              <a:rPr lang="nl-NL" altLang="nl-NL" dirty="0" err="1"/>
              <a:t>vagatur</a:t>
            </a:r>
            <a:r>
              <a:rPr lang="nl-NL" altLang="nl-NL" dirty="0"/>
              <a:t> 				</a:t>
            </a:r>
          </a:p>
          <a:p>
            <a:r>
              <a:rPr lang="nl-NL" altLang="nl-NL" dirty="0"/>
              <a:t>	</a:t>
            </a:r>
            <a:r>
              <a:rPr lang="nl-NL" altLang="nl-NL" dirty="0" err="1"/>
              <a:t>urbe</a:t>
            </a:r>
            <a:r>
              <a:rPr lang="nl-NL" altLang="nl-NL" dirty="0"/>
              <a:t> </a:t>
            </a:r>
            <a:r>
              <a:rPr lang="nl-NL" altLang="nl-NL" dirty="0" err="1"/>
              <a:t>furens</a:t>
            </a:r>
            <a:r>
              <a:rPr lang="nl-NL" altLang="nl-NL" dirty="0"/>
              <a:t>, </a:t>
            </a:r>
            <a:r>
              <a:rPr lang="nl-NL" altLang="nl-NL" dirty="0" err="1"/>
              <a:t>qualis</a:t>
            </a:r>
            <a:r>
              <a:rPr lang="nl-NL" altLang="nl-NL" dirty="0"/>
              <a:t> </a:t>
            </a:r>
            <a:r>
              <a:rPr lang="nl-NL" altLang="nl-NL" dirty="0" err="1"/>
              <a:t>coniecta</a:t>
            </a:r>
            <a:r>
              <a:rPr lang="nl-NL" altLang="nl-NL" dirty="0"/>
              <a:t> </a:t>
            </a:r>
            <a:r>
              <a:rPr lang="nl-NL" altLang="nl-NL" dirty="0" err="1"/>
              <a:t>cerva</a:t>
            </a:r>
            <a:r>
              <a:rPr lang="nl-NL" altLang="nl-NL" dirty="0"/>
              <a:t> </a:t>
            </a:r>
            <a:r>
              <a:rPr lang="nl-NL" altLang="nl-NL" dirty="0" err="1"/>
              <a:t>sagitta</a:t>
            </a:r>
            <a:r>
              <a:rPr lang="nl-NL" altLang="nl-NL" dirty="0"/>
              <a:t>, 			</a:t>
            </a:r>
          </a:p>
          <a:p>
            <a:endParaRPr lang="nl-NL" dirty="0" smtClean="0"/>
          </a:p>
          <a:p>
            <a:r>
              <a:rPr lang="nl-NL" dirty="0"/>
              <a:t>65 Ach, onwetende geesten van offerschouwers! Wat baten geloften haar die buiten zinnen is, wat baten tempels? Intussen verteert een vuur haar zachte merg en een zwijgende wond leeft diep in haar borst. De ongelukkige Dido wordt verteerd en dwaalt rond door de hele stad buiten zinnen, zoals een hert nadat een pijl is afgeschoten</a:t>
            </a:r>
          </a:p>
        </p:txBody>
      </p:sp>
      <p:sp>
        <p:nvSpPr>
          <p:cNvPr id="5" name="Rectangle 4"/>
          <p:cNvSpPr>
            <a:spLocks noChangeArrowheads="1"/>
          </p:cNvSpPr>
          <p:nvPr/>
        </p:nvSpPr>
        <p:spPr bwMode="auto">
          <a:xfrm>
            <a:off x="9828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619125"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6" name="Rechthoek 15" descr="Zie opdracht in het leerlingenboek." title="Zie opdracht in het leerlingenboek."/>
          <p:cNvSpPr/>
          <p:nvPr/>
        </p:nvSpPr>
        <p:spPr>
          <a:xfrm>
            <a:off x="10920336" y="208025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7" name="Rechthoek 16" descr="Zie opdracht in het leerlingenboek." title="Zie opdracht in het leerlingenboek."/>
          <p:cNvSpPr/>
          <p:nvPr/>
        </p:nvSpPr>
        <p:spPr>
          <a:xfrm>
            <a:off x="10920336" y="361503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8" name="Rechthoek 17" descr="Zie opdracht in het leerlingenboek." title="Zie opdracht in het leerlingenboek."/>
          <p:cNvSpPr/>
          <p:nvPr/>
        </p:nvSpPr>
        <p:spPr>
          <a:xfrm>
            <a:off x="10920336" y="3231339"/>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290900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 	Dido laat zich overhalen</a:t>
            </a:r>
            <a:r>
              <a:rPr lang="nl-NL" dirty="0" smtClean="0"/>
              <a:t>, 70-73</a:t>
            </a:r>
            <a:endParaRPr lang="nl-NL" dirty="0"/>
          </a:p>
        </p:txBody>
      </p:sp>
      <p:sp>
        <p:nvSpPr>
          <p:cNvPr id="6" name="Tijdelijke aanduiding voor inhoud 5"/>
          <p:cNvSpPr>
            <a:spLocks noGrp="1"/>
          </p:cNvSpPr>
          <p:nvPr>
            <p:ph idx="1"/>
          </p:nvPr>
        </p:nvSpPr>
        <p:spPr/>
        <p:txBody>
          <a:bodyPr/>
          <a:lstStyle/>
          <a:p>
            <a:r>
              <a:rPr lang="nl-NL" altLang="nl-NL" dirty="0"/>
              <a:t>70	</a:t>
            </a:r>
            <a:r>
              <a:rPr lang="nl-NL" altLang="nl-NL" dirty="0" err="1"/>
              <a:t>quam</a:t>
            </a:r>
            <a:r>
              <a:rPr lang="nl-NL" altLang="nl-NL" dirty="0"/>
              <a:t> </a:t>
            </a:r>
            <a:r>
              <a:rPr lang="nl-NL" altLang="nl-NL" dirty="0" err="1"/>
              <a:t>procul</a:t>
            </a:r>
            <a:r>
              <a:rPr lang="nl-NL" altLang="nl-NL" dirty="0"/>
              <a:t> </a:t>
            </a:r>
            <a:r>
              <a:rPr lang="nl-NL" altLang="nl-NL" dirty="0" err="1"/>
              <a:t>incautam</a:t>
            </a:r>
            <a:r>
              <a:rPr lang="nl-NL" altLang="nl-NL" dirty="0"/>
              <a:t> </a:t>
            </a:r>
            <a:r>
              <a:rPr lang="nl-NL" altLang="nl-NL" dirty="0" err="1"/>
              <a:t>nemora</a:t>
            </a:r>
            <a:r>
              <a:rPr lang="nl-NL" altLang="nl-NL" dirty="0"/>
              <a:t> </a:t>
            </a:r>
            <a:r>
              <a:rPr lang="nl-NL" altLang="nl-NL" dirty="0" err="1"/>
              <a:t>inter</a:t>
            </a:r>
            <a:r>
              <a:rPr lang="nl-NL" altLang="nl-NL" dirty="0"/>
              <a:t> </a:t>
            </a:r>
            <a:r>
              <a:rPr lang="nl-NL" altLang="nl-NL" dirty="0" err="1"/>
              <a:t>Cresia</a:t>
            </a:r>
            <a:r>
              <a:rPr lang="nl-NL" altLang="nl-NL" dirty="0"/>
              <a:t> </a:t>
            </a:r>
            <a:r>
              <a:rPr lang="nl-NL" altLang="nl-NL" dirty="0" err="1"/>
              <a:t>fixit</a:t>
            </a:r>
            <a:r>
              <a:rPr lang="nl-NL" altLang="nl-NL" dirty="0"/>
              <a:t> </a:t>
            </a:r>
          </a:p>
          <a:p>
            <a:r>
              <a:rPr lang="nl-NL" altLang="nl-NL" dirty="0"/>
              <a:t>	pastor agens </a:t>
            </a:r>
            <a:r>
              <a:rPr lang="nl-NL" altLang="nl-NL" dirty="0" err="1"/>
              <a:t>telis</a:t>
            </a:r>
            <a:r>
              <a:rPr lang="nl-NL" altLang="nl-NL" dirty="0"/>
              <a:t> </a:t>
            </a:r>
            <a:r>
              <a:rPr lang="nl-NL" altLang="nl-NL" dirty="0" err="1"/>
              <a:t>liquitque</a:t>
            </a:r>
            <a:r>
              <a:rPr lang="nl-NL" altLang="nl-NL" dirty="0"/>
              <a:t> </a:t>
            </a:r>
            <a:r>
              <a:rPr lang="nl-NL" altLang="nl-NL" dirty="0" err="1"/>
              <a:t>volatile</a:t>
            </a:r>
            <a:r>
              <a:rPr lang="nl-NL" altLang="nl-NL" dirty="0"/>
              <a:t> </a:t>
            </a:r>
            <a:r>
              <a:rPr lang="nl-NL" altLang="nl-NL" dirty="0" err="1"/>
              <a:t>ferrum</a:t>
            </a:r>
            <a:r>
              <a:rPr lang="nl-NL" altLang="nl-NL" dirty="0"/>
              <a:t> </a:t>
            </a:r>
          </a:p>
          <a:p>
            <a:r>
              <a:rPr lang="nl-NL" altLang="nl-NL" dirty="0"/>
              <a:t>	</a:t>
            </a:r>
            <a:r>
              <a:rPr lang="nl-NL" altLang="nl-NL" dirty="0" err="1"/>
              <a:t>nescius</a:t>
            </a:r>
            <a:r>
              <a:rPr lang="nl-NL" altLang="nl-NL" dirty="0"/>
              <a:t>: </a:t>
            </a:r>
            <a:r>
              <a:rPr lang="nl-NL" altLang="nl-NL" dirty="0" err="1"/>
              <a:t>illa</a:t>
            </a:r>
            <a:r>
              <a:rPr lang="nl-NL" altLang="nl-NL" dirty="0"/>
              <a:t> fuga </a:t>
            </a:r>
            <a:r>
              <a:rPr lang="nl-NL" altLang="nl-NL" dirty="0" err="1"/>
              <a:t>silvas</a:t>
            </a:r>
            <a:r>
              <a:rPr lang="nl-NL" altLang="nl-NL" dirty="0"/>
              <a:t> </a:t>
            </a:r>
            <a:r>
              <a:rPr lang="nl-NL" altLang="nl-NL" dirty="0" err="1"/>
              <a:t>saltusque</a:t>
            </a:r>
            <a:r>
              <a:rPr lang="nl-NL" altLang="nl-NL" dirty="0"/>
              <a:t> </a:t>
            </a:r>
            <a:r>
              <a:rPr lang="nl-NL" altLang="nl-NL" dirty="0" err="1"/>
              <a:t>peragrat</a:t>
            </a:r>
            <a:r>
              <a:rPr lang="nl-NL" altLang="nl-NL" dirty="0"/>
              <a:t> 			</a:t>
            </a:r>
          </a:p>
          <a:p>
            <a:r>
              <a:rPr lang="nl-NL" altLang="nl-NL" dirty="0"/>
              <a:t>	</a:t>
            </a:r>
            <a:r>
              <a:rPr lang="nl-NL" altLang="nl-NL" dirty="0" err="1"/>
              <a:t>Dictaeos</a:t>
            </a:r>
            <a:r>
              <a:rPr lang="nl-NL" altLang="nl-NL" dirty="0"/>
              <a:t>; </a:t>
            </a:r>
            <a:r>
              <a:rPr lang="nl-NL" altLang="nl-NL" dirty="0" err="1"/>
              <a:t>haeret</a:t>
            </a:r>
            <a:r>
              <a:rPr lang="nl-NL" altLang="nl-NL" dirty="0"/>
              <a:t> </a:t>
            </a:r>
            <a:r>
              <a:rPr lang="nl-NL" altLang="nl-NL" dirty="0" err="1"/>
              <a:t>lateri</a:t>
            </a:r>
            <a:r>
              <a:rPr lang="nl-NL" altLang="nl-NL" dirty="0"/>
              <a:t> </a:t>
            </a:r>
            <a:r>
              <a:rPr lang="nl-NL" altLang="nl-NL" dirty="0" err="1"/>
              <a:t>letalis</a:t>
            </a:r>
            <a:r>
              <a:rPr lang="nl-NL" altLang="nl-NL" dirty="0"/>
              <a:t> </a:t>
            </a:r>
            <a:r>
              <a:rPr lang="nl-NL" altLang="nl-NL" dirty="0" err="1"/>
              <a:t>harundo</a:t>
            </a:r>
            <a:r>
              <a:rPr lang="nl-NL" altLang="nl-NL" dirty="0" smtClean="0"/>
              <a:t>.</a:t>
            </a:r>
          </a:p>
          <a:p>
            <a:endParaRPr lang="nl-NL" dirty="0"/>
          </a:p>
          <a:p>
            <a:r>
              <a:rPr lang="nl-NL" dirty="0"/>
              <a:t>70 (een hert) dat argeloos op een afstand een herder </a:t>
            </a:r>
            <a:r>
              <a:rPr lang="nl-NL" dirty="0" err="1"/>
              <a:t>temidden</a:t>
            </a:r>
            <a:r>
              <a:rPr lang="nl-NL" dirty="0"/>
              <a:t> van de wouden van Kreta jagend met zijn pijlen heeft getroffen en hij heeft het vliegende ijzer achtergelaten, zonder het te weten: het (hert) dwaalt op zijn vlucht door de bossen en bosrijke dalen van de </a:t>
            </a:r>
            <a:r>
              <a:rPr lang="nl-NL" dirty="0" err="1"/>
              <a:t>Dicte</a:t>
            </a:r>
            <a:r>
              <a:rPr lang="nl-NL" dirty="0"/>
              <a:t>; het dodelijk riet blijft vastzitten in zijn flank.</a:t>
            </a:r>
          </a:p>
        </p:txBody>
      </p:sp>
      <p:sp>
        <p:nvSpPr>
          <p:cNvPr id="5" name="Rectangle 4"/>
          <p:cNvSpPr>
            <a:spLocks noChangeArrowheads="1"/>
          </p:cNvSpPr>
          <p:nvPr/>
        </p:nvSpPr>
        <p:spPr bwMode="auto">
          <a:xfrm>
            <a:off x="982800" y="1800006"/>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1619125" algn="l"/>
              </a:tabLst>
            </a:pPr>
            <a:endParaRPr lang="nl-NL" altLang="nl-NL" sz="2200"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8" name="Rechthoek 17" descr="Zie opdracht in het leerlingenboek." title="Zie opdracht in het leerlingenboek."/>
          <p:cNvSpPr/>
          <p:nvPr/>
        </p:nvSpPr>
        <p:spPr>
          <a:xfrm>
            <a:off x="10920336" y="284764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6522324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 </a:t>
            </a:r>
            <a:r>
              <a:rPr lang="nl-NL" dirty="0" smtClean="0"/>
              <a:t>	Dido </a:t>
            </a:r>
            <a:r>
              <a:rPr lang="nl-NL" dirty="0"/>
              <a:t>heeft uitsluitend oog voor </a:t>
            </a:r>
            <a:r>
              <a:rPr lang="nl-NL" dirty="0" smtClean="0"/>
              <a:t>Aeneas, 74-77</a:t>
            </a:r>
            <a:endParaRPr lang="nl-NL" dirty="0"/>
          </a:p>
        </p:txBody>
      </p:sp>
      <p:sp>
        <p:nvSpPr>
          <p:cNvPr id="6" name="Tijdelijke aanduiding voor inhoud 5"/>
          <p:cNvSpPr>
            <a:spLocks noGrp="1"/>
          </p:cNvSpPr>
          <p:nvPr>
            <p:ph idx="1"/>
          </p:nvPr>
        </p:nvSpPr>
        <p:spPr/>
        <p:txBody>
          <a:bodyPr/>
          <a:lstStyle/>
          <a:p>
            <a:pPr lvl="0"/>
            <a:r>
              <a:rPr lang="nl-NL" altLang="nl-NL" dirty="0"/>
              <a:t>	</a:t>
            </a:r>
            <a:r>
              <a:rPr lang="nl-NL" altLang="nl-NL" dirty="0" err="1"/>
              <a:t>Nunc</a:t>
            </a:r>
            <a:r>
              <a:rPr lang="nl-NL" altLang="nl-NL" dirty="0"/>
              <a:t> media </a:t>
            </a:r>
            <a:r>
              <a:rPr lang="nl-NL" altLang="nl-NL" dirty="0" err="1"/>
              <a:t>Aenean</a:t>
            </a:r>
            <a:r>
              <a:rPr lang="nl-NL" altLang="nl-NL" dirty="0"/>
              <a:t> </a:t>
            </a:r>
            <a:r>
              <a:rPr lang="nl-NL" altLang="nl-NL" dirty="0" err="1"/>
              <a:t>secum</a:t>
            </a:r>
            <a:r>
              <a:rPr lang="nl-NL" altLang="nl-NL" dirty="0"/>
              <a:t> per </a:t>
            </a:r>
            <a:r>
              <a:rPr lang="nl-NL" altLang="nl-NL" dirty="0" err="1"/>
              <a:t>moenia</a:t>
            </a:r>
            <a:r>
              <a:rPr lang="nl-NL" altLang="nl-NL" dirty="0"/>
              <a:t> </a:t>
            </a:r>
            <a:r>
              <a:rPr lang="nl-NL" altLang="nl-NL" dirty="0" err="1"/>
              <a:t>ducit</a:t>
            </a:r>
            <a:r>
              <a:rPr lang="nl-NL" altLang="nl-NL" dirty="0"/>
              <a:t> </a:t>
            </a:r>
          </a:p>
          <a:p>
            <a:pPr lvl="0"/>
            <a:r>
              <a:rPr lang="nl-NL" altLang="nl-NL" dirty="0"/>
              <a:t>75	</a:t>
            </a:r>
            <a:r>
              <a:rPr lang="nl-NL" altLang="nl-NL" dirty="0" err="1"/>
              <a:t>Sidoniasque</a:t>
            </a:r>
            <a:r>
              <a:rPr lang="nl-NL" altLang="nl-NL" dirty="0"/>
              <a:t> </a:t>
            </a:r>
            <a:r>
              <a:rPr lang="nl-NL" altLang="nl-NL" dirty="0" err="1"/>
              <a:t>ostentat</a:t>
            </a:r>
            <a:r>
              <a:rPr lang="nl-NL" altLang="nl-NL" dirty="0"/>
              <a:t> </a:t>
            </a:r>
            <a:r>
              <a:rPr lang="nl-NL" altLang="nl-NL" dirty="0" err="1"/>
              <a:t>opes</a:t>
            </a:r>
            <a:r>
              <a:rPr lang="nl-NL" altLang="nl-NL" dirty="0"/>
              <a:t> </a:t>
            </a:r>
            <a:r>
              <a:rPr lang="nl-NL" altLang="nl-NL" dirty="0" err="1"/>
              <a:t>urbemque</a:t>
            </a:r>
            <a:r>
              <a:rPr lang="nl-NL" altLang="nl-NL" dirty="0"/>
              <a:t> </a:t>
            </a:r>
            <a:r>
              <a:rPr lang="nl-NL" altLang="nl-NL" dirty="0" err="1"/>
              <a:t>paratam</a:t>
            </a:r>
            <a:r>
              <a:rPr lang="nl-NL" altLang="nl-NL" dirty="0"/>
              <a:t>, 		</a:t>
            </a:r>
          </a:p>
          <a:p>
            <a:pPr lvl="0"/>
            <a:r>
              <a:rPr lang="nl-NL" altLang="nl-NL" dirty="0"/>
              <a:t>	</a:t>
            </a:r>
            <a:r>
              <a:rPr lang="nl-NL" altLang="nl-NL" dirty="0" err="1"/>
              <a:t>incipit</a:t>
            </a:r>
            <a:r>
              <a:rPr lang="nl-NL" altLang="nl-NL" dirty="0"/>
              <a:t> </a:t>
            </a:r>
            <a:r>
              <a:rPr lang="nl-NL" altLang="nl-NL" dirty="0" err="1"/>
              <a:t>effari</a:t>
            </a:r>
            <a:r>
              <a:rPr lang="nl-NL" altLang="nl-NL" dirty="0"/>
              <a:t> </a:t>
            </a:r>
            <a:r>
              <a:rPr lang="nl-NL" altLang="nl-NL" dirty="0" err="1"/>
              <a:t>mediaque</a:t>
            </a:r>
            <a:r>
              <a:rPr lang="nl-NL" altLang="nl-NL" dirty="0"/>
              <a:t> in </a:t>
            </a:r>
            <a:r>
              <a:rPr lang="nl-NL" altLang="nl-NL" dirty="0" err="1"/>
              <a:t>voce</a:t>
            </a:r>
            <a:r>
              <a:rPr lang="nl-NL" altLang="nl-NL" dirty="0"/>
              <a:t> </a:t>
            </a:r>
            <a:r>
              <a:rPr lang="nl-NL" altLang="nl-NL" dirty="0" err="1"/>
              <a:t>resistit</a:t>
            </a:r>
            <a:r>
              <a:rPr lang="nl-NL" altLang="nl-NL" dirty="0"/>
              <a:t>; 		</a:t>
            </a:r>
            <a:endParaRPr lang="nl-NL" altLang="nl-NL" dirty="0" smtClean="0"/>
          </a:p>
          <a:p>
            <a:pPr lvl="0"/>
            <a:r>
              <a:rPr lang="nl-NL" altLang="nl-NL" dirty="0"/>
              <a:t>	</a:t>
            </a:r>
            <a:r>
              <a:rPr lang="nl-NL" altLang="nl-NL" dirty="0" err="1"/>
              <a:t>nunc</a:t>
            </a:r>
            <a:r>
              <a:rPr lang="nl-NL" altLang="nl-NL" dirty="0"/>
              <a:t> </a:t>
            </a:r>
            <a:r>
              <a:rPr lang="nl-NL" altLang="nl-NL" dirty="0" err="1"/>
              <a:t>eadem</a:t>
            </a:r>
            <a:r>
              <a:rPr lang="nl-NL" altLang="nl-NL" dirty="0"/>
              <a:t>, </a:t>
            </a:r>
            <a:r>
              <a:rPr lang="nl-NL" altLang="nl-NL" dirty="0" err="1"/>
              <a:t>labente</a:t>
            </a:r>
            <a:r>
              <a:rPr lang="nl-NL" altLang="nl-NL" dirty="0"/>
              <a:t> die, </a:t>
            </a:r>
            <a:r>
              <a:rPr lang="nl-NL" altLang="nl-NL" dirty="0" err="1"/>
              <a:t>convivia</a:t>
            </a:r>
            <a:r>
              <a:rPr lang="nl-NL" altLang="nl-NL" dirty="0"/>
              <a:t> </a:t>
            </a:r>
            <a:r>
              <a:rPr lang="nl-NL" altLang="nl-NL" dirty="0" err="1"/>
              <a:t>quaerit</a:t>
            </a:r>
            <a:r>
              <a:rPr lang="nl-NL" altLang="nl-NL" dirty="0"/>
              <a:t>,			</a:t>
            </a:r>
            <a:endParaRPr lang="nl-NL" altLang="nl-NL" dirty="0" smtClean="0"/>
          </a:p>
          <a:p>
            <a:pPr lvl="0"/>
            <a:endParaRPr lang="nl-NL" dirty="0" smtClean="0"/>
          </a:p>
          <a:p>
            <a:pPr lvl="0"/>
            <a:r>
              <a:rPr lang="nl-NL" dirty="0"/>
              <a:t>74 Nu eens leidt zij Aeneas met zich mee midden door de stad 75 en toont de </a:t>
            </a:r>
            <a:r>
              <a:rPr lang="nl-NL" dirty="0" err="1"/>
              <a:t>Sidonische</a:t>
            </a:r>
            <a:r>
              <a:rPr lang="nl-NL" dirty="0"/>
              <a:t> macht en de stad die klaar is (om hem te ontvangen), ze begint te spreken en blijft midden in een woord steken; dan weer zoekt zij, wanneer de dag verstrijkt, eenzelfde maaltijd/gastmaal op,</a:t>
            </a:r>
          </a:p>
        </p:txBody>
      </p:sp>
      <p:sp>
        <p:nvSpPr>
          <p:cNvPr id="4" name="Rectangle 4"/>
          <p:cNvSpPr>
            <a:spLocks noChangeArrowheads="1"/>
          </p:cNvSpPr>
          <p:nvPr/>
        </p:nvSpPr>
        <p:spPr bwMode="auto">
          <a:xfrm>
            <a:off x="990000" y="1800006"/>
            <a:ext cx="936166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spcBef>
                <a:spcPct val="0"/>
              </a:spcBef>
              <a:spcAft>
                <a:spcPct val="0"/>
              </a:spcAft>
              <a:tabLst>
                <a:tab pos="539709" algn="l"/>
              </a:tabLst>
            </a:pPr>
            <a:endParaRPr lang="nl-NL" altLang="nl-NL" sz="2200"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4" name="Rechthoek 13" descr="Zie opdracht in het leerlingenboek." title="Zie opdracht in het leerlingenboek."/>
          <p:cNvSpPr/>
          <p:nvPr/>
        </p:nvSpPr>
        <p:spPr>
          <a:xfrm>
            <a:off x="10848528" y="2847643"/>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
        <p:nvSpPr>
          <p:cNvPr id="17" name="Rechthoek 16" descr="Zie opdracht in het leerlingenboek." title="Zie opdracht in het leerlingenboek."/>
          <p:cNvSpPr/>
          <p:nvPr/>
        </p:nvSpPr>
        <p:spPr>
          <a:xfrm>
            <a:off x="10850801" y="3231339"/>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9" name="Rechthoek 18" descr="Zie opdracht in het leerlingenboek." title="Zie opdracht in het leerlingenboek."/>
          <p:cNvSpPr/>
          <p:nvPr/>
        </p:nvSpPr>
        <p:spPr>
          <a:xfrm>
            <a:off x="10848528" y="246394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521305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CAAA26F-CBE9-744A-A422-ADA785B73DCC}"/>
              </a:ext>
            </a:extLst>
          </p:cNvPr>
          <p:cNvSpPr>
            <a:spLocks noGrp="1"/>
          </p:cNvSpPr>
          <p:nvPr>
            <p:ph type="title"/>
          </p:nvPr>
        </p:nvSpPr>
        <p:spPr/>
        <p:txBody>
          <a:bodyPr/>
          <a:lstStyle/>
          <a:p>
            <a:r>
              <a:rPr lang="nl-NL" dirty="0" smtClean="0"/>
              <a:t>a. 	Dido wordt verteerd door een heimelijk vuur, 6-8</a:t>
            </a:r>
            <a:endParaRPr lang="nl-NL" dirty="0"/>
          </a:p>
        </p:txBody>
      </p:sp>
      <p:sp>
        <p:nvSpPr>
          <p:cNvPr id="3" name="Tijdelijke aanduiding voor inhoud 2">
            <a:extLst>
              <a:ext uri="{FF2B5EF4-FFF2-40B4-BE49-F238E27FC236}">
                <a16:creationId xmlns="" xmlns:a16="http://schemas.microsoft.com/office/drawing/2014/main" id="{E48BA687-ED03-3447-BF39-674EC4615124}"/>
              </a:ext>
            </a:extLst>
          </p:cNvPr>
          <p:cNvSpPr>
            <a:spLocks noGrp="1"/>
          </p:cNvSpPr>
          <p:nvPr>
            <p:ph idx="1"/>
          </p:nvPr>
        </p:nvSpPr>
        <p:spPr/>
        <p:txBody>
          <a:bodyPr/>
          <a:lstStyle/>
          <a:p>
            <a:r>
              <a:rPr lang="nl-NL" altLang="nl-NL" dirty="0" smtClean="0"/>
              <a:t>6</a:t>
            </a:r>
            <a:r>
              <a:rPr lang="nl-NL" altLang="nl-NL" dirty="0"/>
              <a:t>	</a:t>
            </a:r>
            <a:r>
              <a:rPr lang="nl-NL" altLang="nl-NL" dirty="0" err="1"/>
              <a:t>Postera</a:t>
            </a:r>
            <a:r>
              <a:rPr lang="nl-NL" altLang="nl-NL" dirty="0"/>
              <a:t> </a:t>
            </a:r>
            <a:r>
              <a:rPr lang="nl-NL" altLang="nl-NL" dirty="0" err="1"/>
              <a:t>Phoebea</a:t>
            </a:r>
            <a:r>
              <a:rPr lang="nl-NL" altLang="nl-NL" dirty="0"/>
              <a:t> lustrabat </a:t>
            </a:r>
            <a:r>
              <a:rPr lang="nl-NL" altLang="nl-NL" dirty="0" err="1"/>
              <a:t>lampade</a:t>
            </a:r>
            <a:r>
              <a:rPr lang="nl-NL" altLang="nl-NL" dirty="0"/>
              <a:t> terras 			</a:t>
            </a:r>
          </a:p>
          <a:p>
            <a:r>
              <a:rPr lang="nl-NL" altLang="nl-NL" dirty="0"/>
              <a:t>	</a:t>
            </a:r>
            <a:r>
              <a:rPr lang="nl-NL" altLang="nl-NL" dirty="0" err="1"/>
              <a:t>umentemque</a:t>
            </a:r>
            <a:r>
              <a:rPr lang="nl-NL" altLang="nl-NL" dirty="0"/>
              <a:t> Aurora polo </a:t>
            </a:r>
            <a:r>
              <a:rPr lang="nl-NL" altLang="nl-NL" dirty="0" err="1"/>
              <a:t>dimoverat</a:t>
            </a:r>
            <a:r>
              <a:rPr lang="nl-NL" altLang="nl-NL" dirty="0"/>
              <a:t> </a:t>
            </a:r>
            <a:r>
              <a:rPr lang="nl-NL" altLang="nl-NL" dirty="0" err="1"/>
              <a:t>umbram</a:t>
            </a:r>
            <a:r>
              <a:rPr lang="nl-NL" altLang="nl-NL" dirty="0"/>
              <a:t>, 		</a:t>
            </a:r>
          </a:p>
          <a:p>
            <a:r>
              <a:rPr lang="nl-NL" altLang="nl-NL" dirty="0"/>
              <a:t>	cum sic </a:t>
            </a:r>
            <a:r>
              <a:rPr lang="nl-NL" altLang="nl-NL" dirty="0" err="1"/>
              <a:t>unanimam</a:t>
            </a:r>
            <a:r>
              <a:rPr lang="nl-NL" altLang="nl-NL" dirty="0"/>
              <a:t> </a:t>
            </a:r>
            <a:r>
              <a:rPr lang="nl-NL" altLang="nl-NL" dirty="0" err="1"/>
              <a:t>adloquitur</a:t>
            </a:r>
            <a:r>
              <a:rPr lang="nl-NL" altLang="nl-NL" dirty="0"/>
              <a:t> male </a:t>
            </a:r>
            <a:r>
              <a:rPr lang="nl-NL" altLang="nl-NL" dirty="0" err="1"/>
              <a:t>sana</a:t>
            </a:r>
            <a:r>
              <a:rPr lang="nl-NL" altLang="nl-NL" dirty="0"/>
              <a:t> </a:t>
            </a:r>
            <a:r>
              <a:rPr lang="nl-NL" altLang="nl-NL" dirty="0" err="1"/>
              <a:t>sororem</a:t>
            </a:r>
            <a:r>
              <a:rPr lang="nl-NL" altLang="nl-NL" dirty="0"/>
              <a:t>: </a:t>
            </a:r>
            <a:endParaRPr lang="nl-NL"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15" name="Rond hoek zelfde zijde rechthoek 14">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2" name="Rechthoek 11" descr="Attentie stijlfiguur" title="Attentie stijlfiguur"/>
          <p:cNvSpPr/>
          <p:nvPr/>
        </p:nvSpPr>
        <p:spPr>
          <a:xfrm>
            <a:off x="10920336" y="227687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20" name="Rechthoek 19" descr="Zie opdracht in het leerlingenboek." title="Zie opdracht in het leerlingenboek."/>
          <p:cNvSpPr/>
          <p:nvPr/>
        </p:nvSpPr>
        <p:spPr>
          <a:xfrm>
            <a:off x="10920336" y="291594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6392898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 	Dido heeft uitsluitend oog voor Aeneas</a:t>
            </a:r>
            <a:r>
              <a:rPr lang="nl-NL" dirty="0" smtClean="0"/>
              <a:t>, 78-83</a:t>
            </a:r>
            <a:endParaRPr lang="nl-NL" dirty="0"/>
          </a:p>
        </p:txBody>
      </p:sp>
      <p:sp>
        <p:nvSpPr>
          <p:cNvPr id="6" name="Tijdelijke aanduiding voor inhoud 5"/>
          <p:cNvSpPr>
            <a:spLocks noGrp="1"/>
          </p:cNvSpPr>
          <p:nvPr>
            <p:ph idx="1"/>
          </p:nvPr>
        </p:nvSpPr>
        <p:spPr>
          <a:xfrm>
            <a:off x="1055440" y="1627200"/>
            <a:ext cx="9434264" cy="4351338"/>
          </a:xfrm>
        </p:spPr>
        <p:txBody>
          <a:bodyPr/>
          <a:lstStyle/>
          <a:p>
            <a:r>
              <a:rPr lang="nl-NL" altLang="nl-NL" dirty="0"/>
              <a:t>	</a:t>
            </a:r>
            <a:r>
              <a:rPr lang="nl-NL" altLang="nl-NL" dirty="0" err="1"/>
              <a:t>Iliacosque</a:t>
            </a:r>
            <a:r>
              <a:rPr lang="nl-NL" altLang="nl-NL" dirty="0"/>
              <a:t> </a:t>
            </a:r>
            <a:r>
              <a:rPr lang="nl-NL" altLang="nl-NL" dirty="0" err="1"/>
              <a:t>iterum</a:t>
            </a:r>
            <a:r>
              <a:rPr lang="nl-NL" altLang="nl-NL" dirty="0"/>
              <a:t> </a:t>
            </a:r>
            <a:r>
              <a:rPr lang="nl-NL" altLang="nl-NL" dirty="0" err="1"/>
              <a:t>demens</a:t>
            </a:r>
            <a:r>
              <a:rPr lang="nl-NL" altLang="nl-NL" dirty="0"/>
              <a:t> </a:t>
            </a:r>
            <a:r>
              <a:rPr lang="nl-NL" altLang="nl-NL" dirty="0" err="1"/>
              <a:t>audire</a:t>
            </a:r>
            <a:r>
              <a:rPr lang="nl-NL" altLang="nl-NL" dirty="0"/>
              <a:t> </a:t>
            </a:r>
            <a:r>
              <a:rPr lang="nl-NL" altLang="nl-NL" dirty="0" err="1"/>
              <a:t>labores</a:t>
            </a:r>
            <a:r>
              <a:rPr lang="nl-NL" altLang="nl-NL" dirty="0"/>
              <a:t> 			</a:t>
            </a:r>
          </a:p>
          <a:p>
            <a:r>
              <a:rPr lang="nl-NL" altLang="nl-NL" dirty="0"/>
              <a:t>	</a:t>
            </a:r>
            <a:r>
              <a:rPr lang="nl-NL" altLang="nl-NL" dirty="0" err="1"/>
              <a:t>exposcit</a:t>
            </a:r>
            <a:r>
              <a:rPr lang="nl-NL" altLang="nl-NL" dirty="0"/>
              <a:t> </a:t>
            </a:r>
            <a:r>
              <a:rPr lang="nl-NL" altLang="nl-NL" dirty="0" err="1"/>
              <a:t>pendetque</a:t>
            </a:r>
            <a:r>
              <a:rPr lang="nl-NL" altLang="nl-NL" dirty="0"/>
              <a:t> </a:t>
            </a:r>
            <a:r>
              <a:rPr lang="nl-NL" altLang="nl-NL" dirty="0" err="1"/>
              <a:t>iterum</a:t>
            </a:r>
            <a:r>
              <a:rPr lang="nl-NL" altLang="nl-NL" dirty="0"/>
              <a:t> </a:t>
            </a:r>
            <a:r>
              <a:rPr lang="nl-NL" altLang="nl-NL" dirty="0" err="1"/>
              <a:t>narrantis</a:t>
            </a:r>
            <a:r>
              <a:rPr lang="nl-NL" altLang="nl-NL" dirty="0"/>
              <a:t> </a:t>
            </a:r>
            <a:r>
              <a:rPr lang="nl-NL" altLang="nl-NL" dirty="0" err="1"/>
              <a:t>ab</a:t>
            </a:r>
            <a:r>
              <a:rPr lang="nl-NL" altLang="nl-NL" dirty="0"/>
              <a:t> ore. </a:t>
            </a:r>
          </a:p>
          <a:p>
            <a:r>
              <a:rPr lang="nl-NL" altLang="nl-NL" dirty="0"/>
              <a:t>80	Post </a:t>
            </a:r>
            <a:r>
              <a:rPr lang="nl-NL" altLang="nl-NL" dirty="0" err="1"/>
              <a:t>ubi</a:t>
            </a:r>
            <a:r>
              <a:rPr lang="nl-NL" altLang="nl-NL" dirty="0"/>
              <a:t> </a:t>
            </a:r>
            <a:r>
              <a:rPr lang="nl-NL" altLang="nl-NL" dirty="0" err="1"/>
              <a:t>digressi</a:t>
            </a:r>
            <a:r>
              <a:rPr lang="nl-NL" altLang="nl-NL" dirty="0"/>
              <a:t>, </a:t>
            </a:r>
            <a:r>
              <a:rPr lang="nl-NL" altLang="nl-NL" dirty="0" err="1"/>
              <a:t>lumenque</a:t>
            </a:r>
            <a:r>
              <a:rPr lang="nl-NL" altLang="nl-NL" dirty="0"/>
              <a:t> </a:t>
            </a:r>
            <a:r>
              <a:rPr lang="nl-NL" altLang="nl-NL" dirty="0" err="1"/>
              <a:t>obscura</a:t>
            </a:r>
            <a:r>
              <a:rPr lang="nl-NL" altLang="nl-NL" dirty="0"/>
              <a:t> </a:t>
            </a:r>
            <a:r>
              <a:rPr lang="nl-NL" altLang="nl-NL" dirty="0" err="1"/>
              <a:t>vicissim</a:t>
            </a:r>
            <a:r>
              <a:rPr lang="nl-NL" altLang="nl-NL" dirty="0"/>
              <a:t> 			</a:t>
            </a:r>
          </a:p>
          <a:p>
            <a:r>
              <a:rPr lang="nl-NL" altLang="nl-NL" dirty="0"/>
              <a:t>	</a:t>
            </a:r>
            <a:r>
              <a:rPr lang="nl-NL" altLang="nl-NL" dirty="0" err="1"/>
              <a:t>luna</a:t>
            </a:r>
            <a:r>
              <a:rPr lang="nl-NL" altLang="nl-NL" dirty="0"/>
              <a:t> </a:t>
            </a:r>
            <a:r>
              <a:rPr lang="nl-NL" altLang="nl-NL" dirty="0" err="1"/>
              <a:t>premit</a:t>
            </a:r>
            <a:r>
              <a:rPr lang="nl-NL" altLang="nl-NL" dirty="0"/>
              <a:t> </a:t>
            </a:r>
            <a:r>
              <a:rPr lang="nl-NL" altLang="nl-NL" dirty="0" err="1"/>
              <a:t>suadentque</a:t>
            </a:r>
            <a:r>
              <a:rPr lang="nl-NL" altLang="nl-NL" dirty="0"/>
              <a:t> </a:t>
            </a:r>
            <a:r>
              <a:rPr lang="nl-NL" altLang="nl-NL" dirty="0" err="1"/>
              <a:t>cadentia</a:t>
            </a:r>
            <a:r>
              <a:rPr lang="nl-NL" altLang="nl-NL" dirty="0"/>
              <a:t> </a:t>
            </a:r>
            <a:r>
              <a:rPr lang="nl-NL" altLang="nl-NL" dirty="0" err="1"/>
              <a:t>sidera</a:t>
            </a:r>
            <a:r>
              <a:rPr lang="nl-NL" altLang="nl-NL" dirty="0"/>
              <a:t> </a:t>
            </a:r>
            <a:r>
              <a:rPr lang="nl-NL" altLang="nl-NL" dirty="0" err="1"/>
              <a:t>somnos</a:t>
            </a:r>
            <a:r>
              <a:rPr lang="nl-NL" altLang="nl-NL" dirty="0"/>
              <a:t>, </a:t>
            </a:r>
          </a:p>
          <a:p>
            <a:r>
              <a:rPr lang="nl-NL" altLang="nl-NL" dirty="0"/>
              <a:t>	</a:t>
            </a:r>
            <a:r>
              <a:rPr lang="nl-NL" altLang="nl-NL" dirty="0" err="1"/>
              <a:t>sola</a:t>
            </a:r>
            <a:r>
              <a:rPr lang="nl-NL" altLang="nl-NL" dirty="0"/>
              <a:t> </a:t>
            </a:r>
            <a:r>
              <a:rPr lang="nl-NL" altLang="nl-NL" dirty="0" err="1"/>
              <a:t>domo</a:t>
            </a:r>
            <a:r>
              <a:rPr lang="nl-NL" altLang="nl-NL" dirty="0"/>
              <a:t> </a:t>
            </a:r>
            <a:r>
              <a:rPr lang="nl-NL" altLang="nl-NL" dirty="0" err="1"/>
              <a:t>maeret</a:t>
            </a:r>
            <a:r>
              <a:rPr lang="nl-NL" altLang="nl-NL" dirty="0"/>
              <a:t> vacua </a:t>
            </a:r>
            <a:r>
              <a:rPr lang="nl-NL" altLang="nl-NL" dirty="0" err="1"/>
              <a:t>stratisque</a:t>
            </a:r>
            <a:r>
              <a:rPr lang="nl-NL" altLang="nl-NL" dirty="0"/>
              <a:t> </a:t>
            </a:r>
            <a:r>
              <a:rPr lang="nl-NL" altLang="nl-NL" dirty="0" err="1"/>
              <a:t>relictis</a:t>
            </a:r>
            <a:r>
              <a:rPr lang="nl-NL" altLang="nl-NL" dirty="0"/>
              <a:t> 			</a:t>
            </a:r>
          </a:p>
          <a:p>
            <a:r>
              <a:rPr lang="nl-NL" altLang="nl-NL" dirty="0"/>
              <a:t>	</a:t>
            </a:r>
            <a:r>
              <a:rPr lang="nl-NL" altLang="nl-NL" dirty="0" err="1"/>
              <a:t>incubat</a:t>
            </a:r>
            <a:r>
              <a:rPr lang="nl-NL" altLang="nl-NL" dirty="0" smtClean="0"/>
              <a:t>.</a:t>
            </a:r>
          </a:p>
          <a:p>
            <a:endParaRPr lang="nl-NL" dirty="0" smtClean="0"/>
          </a:p>
          <a:p>
            <a:pPr>
              <a:lnSpc>
                <a:spcPct val="100000"/>
              </a:lnSpc>
            </a:pPr>
            <a:r>
              <a:rPr lang="nl-NL" dirty="0" smtClean="0"/>
              <a:t>en </a:t>
            </a:r>
            <a:r>
              <a:rPr lang="nl-NL" dirty="0"/>
              <a:t>zij verlangt, buiten zinnen, weer te luisteren naar de ellende van </a:t>
            </a:r>
            <a:r>
              <a:rPr lang="nl-NL" dirty="0" err="1"/>
              <a:t>Ilium</a:t>
            </a:r>
            <a:r>
              <a:rPr lang="nl-NL" dirty="0"/>
              <a:t> en weer hangt zij aan de lippen van degene/hem die vertelt. 80 Later, zodra zij zijn uiteengegaan, en de verbleekte maan op haar beurt haar licht dooft en de ondergaande sterren uitnodigen tot de slaap, treurt zij alleen in het lege huis en legt ze zich ter ruste op het </a:t>
            </a:r>
            <a:r>
              <a:rPr lang="nl-NL" dirty="0" err="1"/>
              <a:t>aanligbed</a:t>
            </a:r>
            <a:r>
              <a:rPr lang="nl-NL" dirty="0"/>
              <a:t> dat verlaten is.</a:t>
            </a:r>
          </a:p>
          <a:p>
            <a:pPr>
              <a:lnSpc>
                <a:spcPct val="100000"/>
              </a:lnSpc>
            </a:pPr>
            <a:endParaRPr lang="nl-NL" sz="2200" dirty="0"/>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2" name="Rechthoek 11" descr="Attentie stijlfiguur" title="Attentie stijlfiguur"/>
          <p:cNvSpPr/>
          <p:nvPr/>
        </p:nvSpPr>
        <p:spPr>
          <a:xfrm>
            <a:off x="10926395" y="2463947"/>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4" name="Rechthoek 13" descr="Zie opdracht in het leerlingenboek." title="Zie opdracht in het leerlingenboek."/>
          <p:cNvSpPr/>
          <p:nvPr/>
        </p:nvSpPr>
        <p:spPr>
          <a:xfrm>
            <a:off x="10926395" y="170255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5" name="Rechthoek 14" descr="Zie opdracht in het leerlingenboek." title="Zie opdracht in het leerlingenboek."/>
          <p:cNvSpPr/>
          <p:nvPr/>
        </p:nvSpPr>
        <p:spPr>
          <a:xfrm>
            <a:off x="10926395" y="323734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9" name="Rechthoek 18" descr="Attentie stijlfiguur" title="Attentie stijlfiguur"/>
          <p:cNvSpPr/>
          <p:nvPr/>
        </p:nvSpPr>
        <p:spPr>
          <a:xfrm>
            <a:off x="11269035" y="1702556"/>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2979462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 	Dido heeft uitsluitend oog voor Aeneas</a:t>
            </a:r>
            <a:r>
              <a:rPr lang="nl-NL" dirty="0" smtClean="0"/>
              <a:t>, 83-85</a:t>
            </a:r>
            <a:endParaRPr lang="nl-NL" dirty="0"/>
          </a:p>
        </p:txBody>
      </p:sp>
      <p:sp>
        <p:nvSpPr>
          <p:cNvPr id="6" name="Tijdelijke aanduiding voor inhoud 5"/>
          <p:cNvSpPr>
            <a:spLocks noGrp="1"/>
          </p:cNvSpPr>
          <p:nvPr>
            <p:ph idx="1"/>
          </p:nvPr>
        </p:nvSpPr>
        <p:spPr/>
        <p:txBody>
          <a:bodyPr/>
          <a:lstStyle/>
          <a:p>
            <a:pPr>
              <a:tabLst>
                <a:tab pos="712788" algn="l"/>
                <a:tab pos="1884363" algn="l"/>
              </a:tabLst>
            </a:pPr>
            <a:r>
              <a:rPr lang="nl-NL" altLang="nl-NL" dirty="0"/>
              <a:t>83		</a:t>
            </a:r>
            <a:r>
              <a:rPr lang="nl-NL" altLang="nl-NL" dirty="0" err="1"/>
              <a:t>Illum</a:t>
            </a:r>
            <a:r>
              <a:rPr lang="nl-NL" altLang="nl-NL" dirty="0"/>
              <a:t> </a:t>
            </a:r>
            <a:r>
              <a:rPr lang="nl-NL" altLang="nl-NL" dirty="0" err="1"/>
              <a:t>absens</a:t>
            </a:r>
            <a:r>
              <a:rPr lang="nl-NL" altLang="nl-NL" dirty="0"/>
              <a:t> </a:t>
            </a:r>
            <a:r>
              <a:rPr lang="nl-NL" altLang="nl-NL" dirty="0" err="1"/>
              <a:t>absentem</a:t>
            </a:r>
            <a:r>
              <a:rPr lang="nl-NL" altLang="nl-NL" dirty="0"/>
              <a:t> </a:t>
            </a:r>
            <a:r>
              <a:rPr lang="nl-NL" altLang="nl-NL" dirty="0" err="1"/>
              <a:t>auditque</a:t>
            </a:r>
            <a:r>
              <a:rPr lang="nl-NL" altLang="nl-NL" dirty="0"/>
              <a:t> </a:t>
            </a:r>
            <a:r>
              <a:rPr lang="nl-NL" altLang="nl-NL" dirty="0" err="1"/>
              <a:t>videtque</a:t>
            </a:r>
            <a:r>
              <a:rPr lang="nl-NL" altLang="nl-NL" dirty="0"/>
              <a:t>, 		</a:t>
            </a:r>
          </a:p>
          <a:p>
            <a:r>
              <a:rPr lang="nl-NL" altLang="nl-NL" dirty="0"/>
              <a:t>	</a:t>
            </a:r>
            <a:r>
              <a:rPr lang="nl-NL" altLang="nl-NL" dirty="0" err="1"/>
              <a:t>aut</a:t>
            </a:r>
            <a:r>
              <a:rPr lang="nl-NL" altLang="nl-NL" dirty="0"/>
              <a:t> </a:t>
            </a:r>
            <a:r>
              <a:rPr lang="nl-NL" altLang="nl-NL" dirty="0" err="1"/>
              <a:t>gremio</a:t>
            </a:r>
            <a:r>
              <a:rPr lang="nl-NL" altLang="nl-NL" dirty="0"/>
              <a:t> </a:t>
            </a:r>
            <a:r>
              <a:rPr lang="nl-NL" altLang="nl-NL" dirty="0" err="1"/>
              <a:t>Ascanium</a:t>
            </a:r>
            <a:r>
              <a:rPr lang="nl-NL" altLang="nl-NL" dirty="0"/>
              <a:t> </a:t>
            </a:r>
            <a:r>
              <a:rPr lang="nl-NL" altLang="nl-NL" dirty="0" err="1"/>
              <a:t>genitoris</a:t>
            </a:r>
            <a:r>
              <a:rPr lang="nl-NL" altLang="nl-NL" dirty="0"/>
              <a:t> </a:t>
            </a:r>
            <a:r>
              <a:rPr lang="nl-NL" altLang="nl-NL" dirty="0" err="1"/>
              <a:t>imagine</a:t>
            </a:r>
            <a:r>
              <a:rPr lang="nl-NL" altLang="nl-NL" dirty="0"/>
              <a:t> </a:t>
            </a:r>
            <a:r>
              <a:rPr lang="nl-NL" altLang="nl-NL" dirty="0" err="1"/>
              <a:t>capta</a:t>
            </a:r>
            <a:r>
              <a:rPr lang="nl-NL" altLang="nl-NL" dirty="0"/>
              <a:t>, </a:t>
            </a:r>
          </a:p>
          <a:p>
            <a:r>
              <a:rPr lang="nl-NL" altLang="nl-NL" dirty="0"/>
              <a:t>85	</a:t>
            </a:r>
            <a:r>
              <a:rPr lang="nl-NL" altLang="nl-NL" dirty="0" err="1"/>
              <a:t>detinet</a:t>
            </a:r>
            <a:r>
              <a:rPr lang="nl-NL" altLang="nl-NL" dirty="0"/>
              <a:t>, </a:t>
            </a:r>
            <a:r>
              <a:rPr lang="nl-NL" altLang="nl-NL" dirty="0" err="1"/>
              <a:t>infandum</a:t>
            </a:r>
            <a:r>
              <a:rPr lang="nl-NL" altLang="nl-NL" dirty="0"/>
              <a:t> si </a:t>
            </a:r>
            <a:r>
              <a:rPr lang="nl-NL" altLang="nl-NL" dirty="0" err="1"/>
              <a:t>fallere</a:t>
            </a:r>
            <a:r>
              <a:rPr lang="nl-NL" altLang="nl-NL" dirty="0"/>
              <a:t> </a:t>
            </a:r>
            <a:r>
              <a:rPr lang="nl-NL" altLang="nl-NL" dirty="0" err="1"/>
              <a:t>possit</a:t>
            </a:r>
            <a:r>
              <a:rPr lang="nl-NL" altLang="nl-NL" dirty="0"/>
              <a:t> </a:t>
            </a:r>
            <a:r>
              <a:rPr lang="nl-NL" altLang="nl-NL" dirty="0" err="1"/>
              <a:t>amorem</a:t>
            </a:r>
            <a:r>
              <a:rPr lang="nl-NL" altLang="nl-NL" dirty="0" smtClean="0"/>
              <a:t>.</a:t>
            </a:r>
          </a:p>
          <a:p>
            <a:endParaRPr lang="nl-NL" dirty="0"/>
          </a:p>
          <a:p>
            <a:r>
              <a:rPr lang="nl-NL" dirty="0"/>
              <a:t>Terwijl zij afwezig is/van hem gescheiden is en luistert zij naar hem en ziet hem die afwezig is of, in de ban van de gelijkenis met zijn vader, 85 houdt zij </a:t>
            </a:r>
            <a:r>
              <a:rPr lang="nl-NL" dirty="0" err="1"/>
              <a:t>Ascanius</a:t>
            </a:r>
            <a:r>
              <a:rPr lang="nl-NL" dirty="0"/>
              <a:t> op haar schoot, om te zien of zij de onuitsprekelijke liefde kan misleiden.</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1"/>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5" name="Rechthoek 14" descr="Zie opdracht in het leerlingenboek." title="Zie opdracht in het leerlingenboek."/>
          <p:cNvSpPr/>
          <p:nvPr/>
        </p:nvSpPr>
        <p:spPr>
          <a:xfrm>
            <a:off x="10920336" y="208025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3353324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 	Dido heeft uitsluitend oog voor Aeneas</a:t>
            </a:r>
            <a:r>
              <a:rPr lang="nl-NL" dirty="0" smtClean="0"/>
              <a:t>, 86-89</a:t>
            </a:r>
            <a:endParaRPr lang="nl-NL" dirty="0"/>
          </a:p>
        </p:txBody>
      </p:sp>
      <p:sp>
        <p:nvSpPr>
          <p:cNvPr id="6" name="Tijdelijke aanduiding voor inhoud 5"/>
          <p:cNvSpPr>
            <a:spLocks noGrp="1"/>
          </p:cNvSpPr>
          <p:nvPr>
            <p:ph idx="1"/>
          </p:nvPr>
        </p:nvSpPr>
        <p:spPr/>
        <p:txBody>
          <a:bodyPr/>
          <a:lstStyle/>
          <a:p>
            <a:r>
              <a:rPr lang="nl-NL" altLang="nl-NL" dirty="0" smtClean="0"/>
              <a:t>86</a:t>
            </a:r>
            <a:r>
              <a:rPr lang="nl-NL" altLang="nl-NL" dirty="0"/>
              <a:t>	Non </a:t>
            </a:r>
            <a:r>
              <a:rPr lang="nl-NL" altLang="nl-NL" dirty="0" err="1"/>
              <a:t>coeptae</a:t>
            </a:r>
            <a:r>
              <a:rPr lang="nl-NL" altLang="nl-NL" dirty="0"/>
              <a:t> </a:t>
            </a:r>
            <a:r>
              <a:rPr lang="nl-NL" altLang="nl-NL" dirty="0" err="1"/>
              <a:t>adsurgunt</a:t>
            </a:r>
            <a:r>
              <a:rPr lang="nl-NL" altLang="nl-NL" dirty="0"/>
              <a:t> </a:t>
            </a:r>
            <a:r>
              <a:rPr lang="nl-NL" altLang="nl-NL" dirty="0" err="1"/>
              <a:t>turres</a:t>
            </a:r>
            <a:r>
              <a:rPr lang="nl-NL" altLang="nl-NL" dirty="0"/>
              <a:t>, non </a:t>
            </a:r>
            <a:r>
              <a:rPr lang="nl-NL" altLang="nl-NL" dirty="0" err="1"/>
              <a:t>arma</a:t>
            </a:r>
            <a:r>
              <a:rPr lang="nl-NL" altLang="nl-NL" dirty="0"/>
              <a:t> </a:t>
            </a:r>
            <a:r>
              <a:rPr lang="nl-NL" altLang="nl-NL" dirty="0" err="1"/>
              <a:t>iuventus</a:t>
            </a:r>
            <a:r>
              <a:rPr lang="nl-NL" altLang="nl-NL" dirty="0"/>
              <a:t> 	</a:t>
            </a:r>
            <a:endParaRPr lang="nl-NL" altLang="nl-NL" dirty="0" smtClean="0"/>
          </a:p>
          <a:p>
            <a:r>
              <a:rPr lang="nl-NL" altLang="nl-NL" dirty="0"/>
              <a:t>	</a:t>
            </a:r>
            <a:r>
              <a:rPr lang="nl-NL" altLang="nl-NL" dirty="0" err="1"/>
              <a:t>exercet</a:t>
            </a:r>
            <a:r>
              <a:rPr lang="nl-NL" altLang="nl-NL" dirty="0"/>
              <a:t> </a:t>
            </a:r>
            <a:r>
              <a:rPr lang="nl-NL" altLang="nl-NL" dirty="0" err="1"/>
              <a:t>portusve</a:t>
            </a:r>
            <a:r>
              <a:rPr lang="nl-NL" altLang="nl-NL" dirty="0"/>
              <a:t> </a:t>
            </a:r>
            <a:r>
              <a:rPr lang="nl-NL" altLang="nl-NL" dirty="0" err="1"/>
              <a:t>aut</a:t>
            </a:r>
            <a:r>
              <a:rPr lang="nl-NL" altLang="nl-NL" dirty="0"/>
              <a:t> </a:t>
            </a:r>
            <a:r>
              <a:rPr lang="nl-NL" altLang="nl-NL" dirty="0" err="1"/>
              <a:t>propugnacula</a:t>
            </a:r>
            <a:r>
              <a:rPr lang="nl-NL" altLang="nl-NL" dirty="0"/>
              <a:t> bello </a:t>
            </a:r>
          </a:p>
          <a:p>
            <a:r>
              <a:rPr lang="nl-NL" altLang="nl-NL" dirty="0"/>
              <a:t>	</a:t>
            </a:r>
            <a:r>
              <a:rPr lang="nl-NL" altLang="nl-NL" dirty="0" err="1"/>
              <a:t>tuta</a:t>
            </a:r>
            <a:r>
              <a:rPr lang="nl-NL" altLang="nl-NL" dirty="0"/>
              <a:t> </a:t>
            </a:r>
            <a:r>
              <a:rPr lang="nl-NL" altLang="nl-NL" dirty="0" err="1"/>
              <a:t>parant</a:t>
            </a:r>
            <a:r>
              <a:rPr lang="nl-NL" altLang="nl-NL" dirty="0"/>
              <a:t>: </a:t>
            </a:r>
            <a:r>
              <a:rPr lang="nl-NL" altLang="nl-NL" dirty="0" err="1"/>
              <a:t>pendent</a:t>
            </a:r>
            <a:r>
              <a:rPr lang="nl-NL" altLang="nl-NL" dirty="0"/>
              <a:t> opera </a:t>
            </a:r>
            <a:r>
              <a:rPr lang="nl-NL" altLang="nl-NL" dirty="0" err="1"/>
              <a:t>interrupta</a:t>
            </a:r>
            <a:r>
              <a:rPr lang="nl-NL" altLang="nl-NL" dirty="0"/>
              <a:t> </a:t>
            </a:r>
            <a:r>
              <a:rPr lang="nl-NL" altLang="nl-NL" dirty="0" err="1"/>
              <a:t>minaeque</a:t>
            </a:r>
            <a:r>
              <a:rPr lang="nl-NL" altLang="nl-NL" dirty="0"/>
              <a:t> </a:t>
            </a:r>
          </a:p>
          <a:p>
            <a:r>
              <a:rPr lang="nl-NL" altLang="nl-NL" dirty="0"/>
              <a:t>	</a:t>
            </a:r>
            <a:r>
              <a:rPr lang="nl-NL" altLang="nl-NL" dirty="0" err="1"/>
              <a:t>murorum</a:t>
            </a:r>
            <a:r>
              <a:rPr lang="nl-NL" altLang="nl-NL" dirty="0"/>
              <a:t> </a:t>
            </a:r>
            <a:r>
              <a:rPr lang="nl-NL" altLang="nl-NL" dirty="0" err="1"/>
              <a:t>ingentes</a:t>
            </a:r>
            <a:r>
              <a:rPr lang="nl-NL" altLang="nl-NL" dirty="0"/>
              <a:t> </a:t>
            </a:r>
            <a:r>
              <a:rPr lang="nl-NL" altLang="nl-NL" dirty="0" err="1"/>
              <a:t>aequataque</a:t>
            </a:r>
            <a:r>
              <a:rPr lang="nl-NL" altLang="nl-NL" dirty="0"/>
              <a:t> machina </a:t>
            </a:r>
            <a:r>
              <a:rPr lang="nl-NL" altLang="nl-NL" dirty="0" err="1"/>
              <a:t>caelo</a:t>
            </a:r>
            <a:r>
              <a:rPr lang="nl-NL" altLang="nl-NL" dirty="0" smtClean="0"/>
              <a:t>.</a:t>
            </a:r>
            <a:endParaRPr lang="nl-NL" altLang="nl-NL" dirty="0"/>
          </a:p>
          <a:p>
            <a:endParaRPr lang="nl-NL" dirty="0" smtClean="0"/>
          </a:p>
          <a:p>
            <a:r>
              <a:rPr lang="nl-NL" dirty="0"/>
              <a:t>De torens, waaraan men begonnen was, verheffen zich niet, niet oefent de jeugd met wapens of bouwen zij aan de havens of versterkingen (die) veilig(</a:t>
            </a:r>
            <a:r>
              <a:rPr lang="nl-NL" dirty="0" err="1"/>
              <a:t>heid</a:t>
            </a:r>
            <a:r>
              <a:rPr lang="nl-NL" dirty="0"/>
              <a:t> moeten geven) tegen de oorlog: onvoltooid blijven de onderbroken werken, de geweldige bedreiging van de muren en de hijskraan, gelijkgemaakt aan de hemel.</a:t>
            </a:r>
          </a:p>
        </p:txBody>
      </p:sp>
      <p:sp>
        <p:nvSpPr>
          <p:cNvPr id="4" name="Rectangle 4"/>
          <p:cNvSpPr>
            <a:spLocks noChangeArrowheads="1"/>
          </p:cNvSpPr>
          <p:nvPr/>
        </p:nvSpPr>
        <p:spPr bwMode="auto">
          <a:xfrm>
            <a:off x="982800" y="1800006"/>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eaLnBrk="0" fontAlgn="base" hangingPunct="0">
              <a:lnSpc>
                <a:spcPts val="3000"/>
              </a:lnSpc>
              <a:spcBef>
                <a:spcPct val="0"/>
              </a:spcBef>
              <a:spcAft>
                <a:spcPct val="0"/>
              </a:spcAft>
              <a:tabLst>
                <a:tab pos="539709" algn="l"/>
                <a:tab pos="2147721" algn="l"/>
                <a:tab pos="8786134" algn="l"/>
              </a:tabLst>
            </a:pPr>
            <a:endParaRPr lang="el-GR" altLang="nl-NL" sz="2200"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1"/>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a:t>
            </a:r>
          </a:p>
        </p:txBody>
      </p:sp>
      <p:sp>
        <p:nvSpPr>
          <p:cNvPr id="14" name="Rechthoek 13" descr="Zie opdracht in het leerlingenboek." title="Zie opdracht in het leerlingenboek."/>
          <p:cNvSpPr/>
          <p:nvPr/>
        </p:nvSpPr>
        <p:spPr>
          <a:xfrm>
            <a:off x="10848528" y="2080251"/>
            <a:ext cx="864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b="1" dirty="0"/>
              <a:t>(</a:t>
            </a:r>
            <a:r>
              <a:rPr lang="nl-NL" b="1" dirty="0" smtClean="0"/>
              <a:t>–</a:t>
            </a:r>
            <a:r>
              <a:rPr lang="nl-NL" b="1" cap="small" dirty="0" err="1" smtClean="0"/>
              <a:t>uu</a:t>
            </a:r>
            <a:r>
              <a:rPr lang="nl-NL" b="1" cap="small" dirty="0" smtClean="0"/>
              <a:t>)</a:t>
            </a:r>
            <a:endParaRPr lang="nl-NL" b="1" cap="small" dirty="0"/>
          </a:p>
        </p:txBody>
      </p:sp>
    </p:spTree>
    <p:extLst>
      <p:ext uri="{BB962C8B-B14F-4D97-AF65-F5344CB8AC3E}">
        <p14:creationId xmlns:p14="http://schemas.microsoft.com/office/powerpoint/2010/main" val="1838699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b. 	Dido bekent tegenover Anna dat ze verliefd is (IV, 9-30)</a:t>
            </a:r>
            <a:br>
              <a:rPr lang="nl-NL" smtClean="0"/>
            </a:br>
            <a:endParaRPr lang="nl-NL" dirty="0"/>
          </a:p>
        </p:txBody>
      </p:sp>
      <p:sp>
        <p:nvSpPr>
          <p:cNvPr id="2" name="Tijdelijke aanduiding voor inhoud 1"/>
          <p:cNvSpPr>
            <a:spLocks noGrp="1"/>
          </p:cNvSpPr>
          <p:nvPr>
            <p:ph idx="1"/>
          </p:nvPr>
        </p:nvSpPr>
        <p:spPr>
          <a:xfrm>
            <a:off x="1055440" y="1627200"/>
            <a:ext cx="9649072" cy="4351338"/>
          </a:xfrm>
        </p:spPr>
        <p:txBody>
          <a:bodyPr/>
          <a:lstStyle/>
          <a:p>
            <a:r>
              <a:rPr lang="nl-NL" altLang="nl-NL" dirty="0" smtClean="0"/>
              <a:t>	‘Anna </a:t>
            </a:r>
            <a:r>
              <a:rPr lang="nl-NL" altLang="nl-NL" dirty="0" err="1" smtClean="0"/>
              <a:t>soror</a:t>
            </a:r>
            <a:r>
              <a:rPr lang="nl-NL" altLang="nl-NL" dirty="0" smtClean="0"/>
              <a:t>, </a:t>
            </a:r>
            <a:r>
              <a:rPr lang="nl-NL" altLang="nl-NL" dirty="0" err="1" smtClean="0"/>
              <a:t>quae</a:t>
            </a:r>
            <a:r>
              <a:rPr lang="nl-NL" altLang="nl-NL" dirty="0" smtClean="0"/>
              <a:t> me </a:t>
            </a:r>
            <a:r>
              <a:rPr lang="nl-NL" altLang="nl-NL" dirty="0" err="1" smtClean="0"/>
              <a:t>suspensam</a:t>
            </a:r>
            <a:r>
              <a:rPr lang="nl-NL" altLang="nl-NL" dirty="0" smtClean="0"/>
              <a:t> insomnia </a:t>
            </a:r>
            <a:r>
              <a:rPr lang="nl-NL" altLang="nl-NL" dirty="0" err="1" smtClean="0"/>
              <a:t>terrent</a:t>
            </a:r>
            <a:r>
              <a:rPr lang="nl-NL" altLang="nl-NL" dirty="0" smtClean="0"/>
              <a:t>! 	</a:t>
            </a:r>
            <a:r>
              <a:rPr lang="nl-NL" altLang="nl-NL" dirty="0" smtClean="0">
                <a:hlinkClick r:id="rId5" action="ppaction://hlinksldjump"/>
              </a:rPr>
              <a:t>Regel 9-14</a:t>
            </a:r>
            <a:endParaRPr lang="nl-NL" altLang="nl-NL" dirty="0" smtClean="0"/>
          </a:p>
          <a:p>
            <a:r>
              <a:rPr lang="nl-NL" altLang="nl-NL" dirty="0" smtClean="0"/>
              <a:t>10	</a:t>
            </a:r>
            <a:r>
              <a:rPr lang="nl-NL" altLang="nl-NL" dirty="0" err="1" smtClean="0"/>
              <a:t>Quis</a:t>
            </a:r>
            <a:r>
              <a:rPr lang="nl-NL" altLang="nl-NL" dirty="0" smtClean="0"/>
              <a:t> </a:t>
            </a:r>
            <a:r>
              <a:rPr lang="nl-NL" altLang="nl-NL" dirty="0" err="1" smtClean="0"/>
              <a:t>novus</a:t>
            </a:r>
            <a:r>
              <a:rPr lang="nl-NL" altLang="nl-NL" dirty="0" smtClean="0"/>
              <a:t> </a:t>
            </a:r>
            <a:r>
              <a:rPr lang="nl-NL" altLang="nl-NL" dirty="0" err="1" smtClean="0"/>
              <a:t>hic</a:t>
            </a:r>
            <a:r>
              <a:rPr lang="nl-NL" altLang="nl-NL" dirty="0" smtClean="0"/>
              <a:t> </a:t>
            </a:r>
            <a:r>
              <a:rPr lang="nl-NL" altLang="nl-NL" dirty="0" err="1" smtClean="0"/>
              <a:t>nostris</a:t>
            </a:r>
            <a:r>
              <a:rPr lang="nl-NL" altLang="nl-NL" dirty="0" smtClean="0"/>
              <a:t> </a:t>
            </a:r>
            <a:r>
              <a:rPr lang="nl-NL" altLang="nl-NL" dirty="0" err="1" smtClean="0"/>
              <a:t>successit</a:t>
            </a:r>
            <a:r>
              <a:rPr lang="nl-NL" altLang="nl-NL" dirty="0" smtClean="0"/>
              <a:t> </a:t>
            </a:r>
            <a:r>
              <a:rPr lang="nl-NL" altLang="nl-NL" dirty="0" err="1" smtClean="0"/>
              <a:t>sedibus</a:t>
            </a:r>
            <a:r>
              <a:rPr lang="nl-NL" altLang="nl-NL" dirty="0" smtClean="0"/>
              <a:t> hospes, </a:t>
            </a:r>
          </a:p>
          <a:p>
            <a:r>
              <a:rPr lang="nl-NL" altLang="nl-NL" dirty="0" smtClean="0"/>
              <a:t>	quem </a:t>
            </a:r>
            <a:r>
              <a:rPr lang="nl-NL" altLang="nl-NL" dirty="0" err="1" smtClean="0"/>
              <a:t>sese</a:t>
            </a:r>
            <a:r>
              <a:rPr lang="nl-NL" altLang="nl-NL" dirty="0" smtClean="0"/>
              <a:t> ore </a:t>
            </a:r>
            <a:r>
              <a:rPr lang="nl-NL" altLang="nl-NL" dirty="0" err="1" smtClean="0"/>
              <a:t>ferens</a:t>
            </a:r>
            <a:r>
              <a:rPr lang="nl-NL" altLang="nl-NL" dirty="0" smtClean="0"/>
              <a:t>, </a:t>
            </a:r>
            <a:r>
              <a:rPr lang="nl-NL" altLang="nl-NL" dirty="0" err="1" smtClean="0"/>
              <a:t>quam</a:t>
            </a:r>
            <a:r>
              <a:rPr lang="nl-NL" altLang="nl-NL" dirty="0" smtClean="0"/>
              <a:t> forti </a:t>
            </a:r>
            <a:r>
              <a:rPr lang="nl-NL" altLang="nl-NL" dirty="0" err="1" smtClean="0"/>
              <a:t>pectore</a:t>
            </a:r>
            <a:r>
              <a:rPr lang="nl-NL" altLang="nl-NL" dirty="0" smtClean="0"/>
              <a:t> et </a:t>
            </a:r>
            <a:r>
              <a:rPr lang="nl-NL" altLang="nl-NL" dirty="0" err="1" smtClean="0"/>
              <a:t>armis</a:t>
            </a:r>
            <a:r>
              <a:rPr lang="nl-NL" altLang="nl-NL" dirty="0" smtClean="0"/>
              <a:t>! </a:t>
            </a:r>
          </a:p>
          <a:p>
            <a:r>
              <a:rPr lang="nl-NL" altLang="nl-NL" dirty="0" smtClean="0"/>
              <a:t>	Credo </a:t>
            </a:r>
            <a:r>
              <a:rPr lang="nl-NL" altLang="nl-NL" dirty="0" err="1" smtClean="0"/>
              <a:t>equidem</a:t>
            </a:r>
            <a:r>
              <a:rPr lang="nl-NL" altLang="nl-NL" dirty="0" smtClean="0"/>
              <a:t>, </a:t>
            </a:r>
            <a:r>
              <a:rPr lang="nl-NL" altLang="nl-NL" dirty="0" err="1" smtClean="0"/>
              <a:t>nec</a:t>
            </a:r>
            <a:r>
              <a:rPr lang="nl-NL" altLang="nl-NL" dirty="0" smtClean="0"/>
              <a:t> </a:t>
            </a:r>
            <a:r>
              <a:rPr lang="nl-NL" altLang="nl-NL" dirty="0" err="1" smtClean="0"/>
              <a:t>vana</a:t>
            </a:r>
            <a:r>
              <a:rPr lang="nl-NL" altLang="nl-NL" dirty="0" smtClean="0"/>
              <a:t> </a:t>
            </a:r>
            <a:r>
              <a:rPr lang="nl-NL" altLang="nl-NL" dirty="0" err="1" smtClean="0"/>
              <a:t>fides</a:t>
            </a:r>
            <a:r>
              <a:rPr lang="nl-NL" altLang="nl-NL" dirty="0" smtClean="0"/>
              <a:t>, genus </a:t>
            </a:r>
            <a:r>
              <a:rPr lang="nl-NL" altLang="nl-NL" dirty="0" err="1" smtClean="0"/>
              <a:t>esse</a:t>
            </a:r>
            <a:r>
              <a:rPr lang="nl-NL" altLang="nl-NL" dirty="0" smtClean="0"/>
              <a:t> </a:t>
            </a:r>
            <a:r>
              <a:rPr lang="nl-NL" altLang="nl-NL" dirty="0" err="1" smtClean="0"/>
              <a:t>deorum</a:t>
            </a:r>
            <a:r>
              <a:rPr lang="nl-NL" altLang="nl-NL" dirty="0" smtClean="0"/>
              <a:t>. </a:t>
            </a:r>
          </a:p>
          <a:p>
            <a:r>
              <a:rPr lang="nl-NL" altLang="nl-NL" dirty="0" smtClean="0"/>
              <a:t>	</a:t>
            </a:r>
            <a:r>
              <a:rPr lang="nl-NL" altLang="nl-NL" dirty="0" err="1" smtClean="0"/>
              <a:t>Degeneres</a:t>
            </a:r>
            <a:r>
              <a:rPr lang="nl-NL" altLang="nl-NL" dirty="0" smtClean="0"/>
              <a:t> </a:t>
            </a:r>
            <a:r>
              <a:rPr lang="nl-NL" altLang="nl-NL" dirty="0" err="1" smtClean="0"/>
              <a:t>animos</a:t>
            </a:r>
            <a:r>
              <a:rPr lang="nl-NL" altLang="nl-NL" dirty="0" smtClean="0"/>
              <a:t> </a:t>
            </a:r>
            <a:r>
              <a:rPr lang="nl-NL" altLang="nl-NL" dirty="0" err="1" smtClean="0"/>
              <a:t>timor</a:t>
            </a:r>
            <a:r>
              <a:rPr lang="nl-NL" altLang="nl-NL" dirty="0" smtClean="0"/>
              <a:t> </a:t>
            </a:r>
            <a:r>
              <a:rPr lang="nl-NL" altLang="nl-NL" dirty="0" err="1" smtClean="0"/>
              <a:t>arguit</a:t>
            </a:r>
            <a:r>
              <a:rPr lang="nl-NL" altLang="nl-NL" dirty="0" smtClean="0"/>
              <a:t>. Heu, </a:t>
            </a:r>
            <a:r>
              <a:rPr lang="nl-NL" altLang="nl-NL" dirty="0" err="1" smtClean="0"/>
              <a:t>quibus</a:t>
            </a:r>
            <a:r>
              <a:rPr lang="nl-NL" altLang="nl-NL" dirty="0" smtClean="0"/>
              <a:t> </a:t>
            </a:r>
            <a:r>
              <a:rPr lang="nl-NL" altLang="nl-NL" dirty="0" err="1" smtClean="0"/>
              <a:t>ille</a:t>
            </a:r>
            <a:r>
              <a:rPr lang="nl-NL" altLang="nl-NL" dirty="0" smtClean="0"/>
              <a:t> 	</a:t>
            </a:r>
          </a:p>
          <a:p>
            <a:r>
              <a:rPr lang="nl-NL" altLang="nl-NL" dirty="0" smtClean="0"/>
              <a:t>	</a:t>
            </a:r>
            <a:r>
              <a:rPr lang="nl-NL" altLang="nl-NL" dirty="0" err="1" smtClean="0"/>
              <a:t>iactatus</a:t>
            </a:r>
            <a:r>
              <a:rPr lang="nl-NL" altLang="nl-NL" dirty="0" smtClean="0"/>
              <a:t> </a:t>
            </a:r>
            <a:r>
              <a:rPr lang="nl-NL" altLang="nl-NL" dirty="0" err="1" smtClean="0"/>
              <a:t>fatis</a:t>
            </a:r>
            <a:r>
              <a:rPr lang="nl-NL" altLang="nl-NL" dirty="0" smtClean="0"/>
              <a:t>! </a:t>
            </a:r>
            <a:r>
              <a:rPr lang="nl-NL" altLang="nl-NL" dirty="0" err="1" smtClean="0"/>
              <a:t>Quae</a:t>
            </a:r>
            <a:r>
              <a:rPr lang="nl-NL" altLang="nl-NL" dirty="0" smtClean="0"/>
              <a:t> </a:t>
            </a:r>
            <a:r>
              <a:rPr lang="nl-NL" altLang="nl-NL" dirty="0" err="1" smtClean="0"/>
              <a:t>bella</a:t>
            </a:r>
            <a:r>
              <a:rPr lang="nl-NL" altLang="nl-NL" dirty="0" smtClean="0"/>
              <a:t> </a:t>
            </a:r>
            <a:r>
              <a:rPr lang="nl-NL" altLang="nl-NL" dirty="0" err="1" smtClean="0"/>
              <a:t>exhausta</a:t>
            </a:r>
            <a:r>
              <a:rPr lang="nl-NL" altLang="nl-NL" dirty="0" smtClean="0"/>
              <a:t> </a:t>
            </a:r>
            <a:r>
              <a:rPr lang="nl-NL" altLang="nl-NL" dirty="0" err="1" smtClean="0"/>
              <a:t>canebat</a:t>
            </a:r>
            <a:r>
              <a:rPr lang="nl-NL" altLang="nl-NL" dirty="0" smtClean="0"/>
              <a:t>! </a:t>
            </a:r>
          </a:p>
          <a:p>
            <a:r>
              <a:rPr lang="nl-NL" altLang="nl-NL" dirty="0" smtClean="0"/>
              <a:t>15	Si </a:t>
            </a:r>
            <a:r>
              <a:rPr lang="nl-NL" altLang="nl-NL" dirty="0" err="1" smtClean="0"/>
              <a:t>mihi</a:t>
            </a:r>
            <a:r>
              <a:rPr lang="nl-NL" altLang="nl-NL" dirty="0" smtClean="0"/>
              <a:t> non animo fixum </a:t>
            </a:r>
            <a:r>
              <a:rPr lang="nl-NL" altLang="nl-NL" dirty="0" err="1" smtClean="0"/>
              <a:t>immotumque</a:t>
            </a:r>
            <a:r>
              <a:rPr lang="nl-NL" altLang="nl-NL" dirty="0" smtClean="0"/>
              <a:t> </a:t>
            </a:r>
            <a:r>
              <a:rPr lang="nl-NL" altLang="nl-NL" dirty="0" err="1" smtClean="0"/>
              <a:t>sederet</a:t>
            </a:r>
            <a:r>
              <a:rPr lang="nl-NL" altLang="nl-NL" dirty="0" smtClean="0"/>
              <a:t>, 	</a:t>
            </a:r>
            <a:r>
              <a:rPr lang="nl-NL" altLang="nl-NL" dirty="0" smtClean="0">
                <a:hlinkClick r:id="rId6" action="ppaction://hlinksldjump"/>
              </a:rPr>
              <a:t>Regel 15-19</a:t>
            </a:r>
            <a:endParaRPr lang="nl-NL" altLang="nl-NL" dirty="0" smtClean="0"/>
          </a:p>
          <a:p>
            <a:r>
              <a:rPr lang="nl-NL" altLang="nl-NL" dirty="0" smtClean="0"/>
              <a:t>	ne </a:t>
            </a:r>
            <a:r>
              <a:rPr lang="nl-NL" altLang="nl-NL" dirty="0" err="1" smtClean="0"/>
              <a:t>cui</a:t>
            </a:r>
            <a:r>
              <a:rPr lang="nl-NL" altLang="nl-NL" dirty="0" smtClean="0"/>
              <a:t> me </a:t>
            </a:r>
            <a:r>
              <a:rPr lang="nl-NL" altLang="nl-NL" dirty="0" err="1" smtClean="0"/>
              <a:t>vinclo</a:t>
            </a:r>
            <a:r>
              <a:rPr lang="nl-NL" altLang="nl-NL" dirty="0" smtClean="0"/>
              <a:t> </a:t>
            </a:r>
            <a:r>
              <a:rPr lang="nl-NL" altLang="nl-NL" dirty="0" err="1" smtClean="0"/>
              <a:t>vellem</a:t>
            </a:r>
            <a:r>
              <a:rPr lang="nl-NL" altLang="nl-NL" dirty="0" smtClean="0"/>
              <a:t> </a:t>
            </a:r>
            <a:r>
              <a:rPr lang="nl-NL" altLang="nl-NL" dirty="0" err="1" smtClean="0"/>
              <a:t>sociare</a:t>
            </a:r>
            <a:r>
              <a:rPr lang="nl-NL" altLang="nl-NL" dirty="0" smtClean="0"/>
              <a:t> </a:t>
            </a:r>
            <a:r>
              <a:rPr lang="nl-NL" altLang="nl-NL" dirty="0" err="1" smtClean="0"/>
              <a:t>iugali</a:t>
            </a:r>
            <a:r>
              <a:rPr lang="nl-NL" altLang="nl-NL" dirty="0" smtClean="0"/>
              <a:t>, </a:t>
            </a:r>
          </a:p>
          <a:p>
            <a:r>
              <a:rPr lang="nl-NL" altLang="nl-NL" dirty="0" smtClean="0"/>
              <a:t>	</a:t>
            </a:r>
            <a:r>
              <a:rPr lang="nl-NL" altLang="nl-NL" dirty="0" err="1" smtClean="0"/>
              <a:t>postquam</a:t>
            </a:r>
            <a:r>
              <a:rPr lang="nl-NL" altLang="nl-NL" dirty="0" smtClean="0"/>
              <a:t> primus </a:t>
            </a:r>
            <a:r>
              <a:rPr lang="nl-NL" altLang="nl-NL" dirty="0" err="1" smtClean="0"/>
              <a:t>amor</a:t>
            </a:r>
            <a:r>
              <a:rPr lang="nl-NL" altLang="nl-NL" dirty="0" smtClean="0"/>
              <a:t> </a:t>
            </a:r>
            <a:r>
              <a:rPr lang="nl-NL" altLang="nl-NL" dirty="0" err="1" smtClean="0"/>
              <a:t>deceptam</a:t>
            </a:r>
            <a:r>
              <a:rPr lang="nl-NL" altLang="nl-NL" dirty="0" smtClean="0"/>
              <a:t> </a:t>
            </a:r>
            <a:r>
              <a:rPr lang="nl-NL" altLang="nl-NL" dirty="0" err="1" smtClean="0"/>
              <a:t>morte</a:t>
            </a:r>
            <a:r>
              <a:rPr lang="nl-NL" altLang="nl-NL" dirty="0" smtClean="0"/>
              <a:t> </a:t>
            </a:r>
            <a:r>
              <a:rPr lang="nl-NL" altLang="nl-NL" dirty="0" err="1" smtClean="0"/>
              <a:t>fefellit</a:t>
            </a:r>
            <a:r>
              <a:rPr lang="nl-NL" altLang="nl-NL" dirty="0" smtClean="0"/>
              <a:t>; </a:t>
            </a:r>
          </a:p>
          <a:p>
            <a:pPr>
              <a:lnSpc>
                <a:spcPts val="2700"/>
              </a:lnSpc>
            </a:pPr>
            <a:r>
              <a:rPr lang="nl-NL" altLang="nl-NL" dirty="0"/>
              <a:t>	si non </a:t>
            </a:r>
            <a:r>
              <a:rPr lang="nl-NL" altLang="nl-NL" dirty="0" err="1"/>
              <a:t>pertaesum</a:t>
            </a:r>
            <a:r>
              <a:rPr lang="nl-NL" altLang="nl-NL" dirty="0"/>
              <a:t> </a:t>
            </a:r>
            <a:r>
              <a:rPr lang="nl-NL" altLang="nl-NL" dirty="0" err="1"/>
              <a:t>thalami</a:t>
            </a:r>
            <a:r>
              <a:rPr lang="nl-NL" altLang="nl-NL" dirty="0"/>
              <a:t> </a:t>
            </a:r>
            <a:r>
              <a:rPr lang="nl-NL" altLang="nl-NL" dirty="0" err="1"/>
              <a:t>taedaeque</a:t>
            </a:r>
            <a:r>
              <a:rPr lang="nl-NL" altLang="nl-NL" dirty="0"/>
              <a:t> </a:t>
            </a:r>
            <a:r>
              <a:rPr lang="nl-NL" altLang="nl-NL" dirty="0" err="1"/>
              <a:t>fuisset</a:t>
            </a:r>
            <a:r>
              <a:rPr lang="nl-NL" altLang="nl-NL" dirty="0"/>
              <a:t>, </a:t>
            </a:r>
          </a:p>
          <a:p>
            <a:pPr>
              <a:lnSpc>
                <a:spcPts val="2700"/>
              </a:lnSpc>
            </a:pPr>
            <a:r>
              <a:rPr lang="nl-NL" altLang="nl-NL" dirty="0"/>
              <a:t>	</a:t>
            </a:r>
            <a:r>
              <a:rPr lang="nl-NL" altLang="nl-NL" dirty="0" err="1"/>
              <a:t>huic</a:t>
            </a:r>
            <a:r>
              <a:rPr lang="nl-NL" altLang="nl-NL" dirty="0"/>
              <a:t> uni </a:t>
            </a:r>
            <a:r>
              <a:rPr lang="nl-NL" altLang="nl-NL" dirty="0" err="1"/>
              <a:t>forsan</a:t>
            </a:r>
            <a:r>
              <a:rPr lang="nl-NL" altLang="nl-NL" dirty="0"/>
              <a:t> </a:t>
            </a:r>
            <a:r>
              <a:rPr lang="nl-NL" altLang="nl-NL" dirty="0" err="1"/>
              <a:t>potui</a:t>
            </a:r>
            <a:r>
              <a:rPr lang="nl-NL" altLang="nl-NL" dirty="0"/>
              <a:t> </a:t>
            </a:r>
            <a:r>
              <a:rPr lang="nl-NL" altLang="nl-NL" dirty="0" err="1"/>
              <a:t>succumbere</a:t>
            </a:r>
            <a:r>
              <a:rPr lang="nl-NL" altLang="nl-NL" dirty="0"/>
              <a:t> </a:t>
            </a:r>
            <a:r>
              <a:rPr lang="nl-NL" altLang="nl-NL" dirty="0" err="1"/>
              <a:t>culpae</a:t>
            </a:r>
            <a:r>
              <a:rPr lang="nl-NL" altLang="nl-NL" dirty="0"/>
              <a:t>. </a:t>
            </a:r>
          </a:p>
          <a:p>
            <a:r>
              <a:rPr lang="nl-NL" i="1" dirty="0" smtClean="0"/>
              <a:t>… 	t/m 30 zie volgende dia</a:t>
            </a:r>
            <a:endParaRPr lang="nl-NL" i="1" dirty="0"/>
          </a:p>
        </p:txBody>
      </p:sp>
      <p:sp>
        <p:nvSpPr>
          <p:cNvPr id="4" name="Rond hoek zelfde zijde rechthoek 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5" name="Rond hoek zelfde zijde rechthoek 4">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356063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p:txBody>
          <a:bodyPr/>
          <a:lstStyle/>
          <a:p>
            <a:r>
              <a:rPr lang="nl-NL" smtClean="0"/>
              <a:t>b. 	Dido bekent tegenover Anna dat ze verliefd is (IV, 9-30)</a:t>
            </a:r>
            <a:br>
              <a:rPr lang="nl-NL" smtClean="0"/>
            </a:br>
            <a:endParaRPr lang="nl-NL" dirty="0"/>
          </a:p>
        </p:txBody>
      </p:sp>
      <p:sp>
        <p:nvSpPr>
          <p:cNvPr id="2" name="Tijdelijke aanduiding voor inhoud 1"/>
          <p:cNvSpPr>
            <a:spLocks noGrp="1"/>
          </p:cNvSpPr>
          <p:nvPr>
            <p:ph idx="1"/>
          </p:nvPr>
        </p:nvSpPr>
        <p:spPr>
          <a:xfrm>
            <a:off x="1055440" y="1627200"/>
            <a:ext cx="10081120" cy="4351338"/>
          </a:xfrm>
        </p:spPr>
        <p:txBody>
          <a:bodyPr/>
          <a:lstStyle/>
          <a:p>
            <a:pPr>
              <a:lnSpc>
                <a:spcPts val="2700"/>
              </a:lnSpc>
            </a:pPr>
            <a:r>
              <a:rPr lang="nl-NL" altLang="nl-NL" i="1" dirty="0" smtClean="0"/>
              <a:t>…	zie vorige dia</a:t>
            </a:r>
          </a:p>
          <a:p>
            <a:pPr>
              <a:lnSpc>
                <a:spcPts val="2700"/>
              </a:lnSpc>
            </a:pPr>
            <a:r>
              <a:rPr lang="nl-NL" altLang="nl-NL" dirty="0" smtClean="0"/>
              <a:t>20	Anna (</a:t>
            </a:r>
            <a:r>
              <a:rPr lang="nl-NL" altLang="nl-NL" dirty="0" err="1" smtClean="0"/>
              <a:t>fatebor</a:t>
            </a:r>
            <a:r>
              <a:rPr lang="nl-NL" altLang="nl-NL" dirty="0" smtClean="0"/>
              <a:t> </a:t>
            </a:r>
            <a:r>
              <a:rPr lang="nl-NL" altLang="nl-NL" dirty="0" err="1" smtClean="0"/>
              <a:t>enim</a:t>
            </a:r>
            <a:r>
              <a:rPr lang="nl-NL" altLang="nl-NL" dirty="0" smtClean="0"/>
              <a:t>) </a:t>
            </a:r>
            <a:r>
              <a:rPr lang="nl-NL" altLang="nl-NL" dirty="0" err="1" smtClean="0"/>
              <a:t>miseri</a:t>
            </a:r>
            <a:r>
              <a:rPr lang="nl-NL" altLang="nl-NL" dirty="0" smtClean="0"/>
              <a:t> post fata </a:t>
            </a:r>
            <a:r>
              <a:rPr lang="nl-NL" altLang="nl-NL" dirty="0" err="1" smtClean="0"/>
              <a:t>Sychaei</a:t>
            </a:r>
            <a:r>
              <a:rPr lang="nl-NL" altLang="nl-NL" dirty="0" smtClean="0"/>
              <a:t> 	</a:t>
            </a:r>
            <a:r>
              <a:rPr lang="nl-NL" altLang="nl-NL" dirty="0" smtClean="0">
                <a:hlinkClick r:id="rId5" action="ppaction://hlinksldjump"/>
              </a:rPr>
              <a:t>Regel 20-23</a:t>
            </a:r>
            <a:endParaRPr lang="nl-NL" altLang="nl-NL" dirty="0" smtClean="0"/>
          </a:p>
          <a:p>
            <a:pPr>
              <a:lnSpc>
                <a:spcPts val="2700"/>
              </a:lnSpc>
            </a:pPr>
            <a:r>
              <a:rPr lang="nl-NL" altLang="nl-NL" dirty="0" smtClean="0"/>
              <a:t>	</a:t>
            </a:r>
            <a:r>
              <a:rPr lang="nl-NL" altLang="nl-NL" dirty="0" err="1" smtClean="0"/>
              <a:t>coniugis</a:t>
            </a:r>
            <a:r>
              <a:rPr lang="nl-NL" altLang="nl-NL" dirty="0" smtClean="0"/>
              <a:t> et </a:t>
            </a:r>
            <a:r>
              <a:rPr lang="nl-NL" altLang="nl-NL" dirty="0" err="1" smtClean="0"/>
              <a:t>sparsos</a:t>
            </a:r>
            <a:r>
              <a:rPr lang="nl-NL" altLang="nl-NL" dirty="0" smtClean="0"/>
              <a:t> </a:t>
            </a:r>
            <a:r>
              <a:rPr lang="nl-NL" altLang="nl-NL" dirty="0" err="1" smtClean="0"/>
              <a:t>fraterna</a:t>
            </a:r>
            <a:r>
              <a:rPr lang="nl-NL" altLang="nl-NL" dirty="0" smtClean="0"/>
              <a:t> </a:t>
            </a:r>
            <a:r>
              <a:rPr lang="nl-NL" altLang="nl-NL" dirty="0" err="1" smtClean="0"/>
              <a:t>caede</a:t>
            </a:r>
            <a:r>
              <a:rPr lang="nl-NL" altLang="nl-NL" dirty="0" smtClean="0"/>
              <a:t> </a:t>
            </a:r>
            <a:r>
              <a:rPr lang="nl-NL" altLang="nl-NL" dirty="0" err="1" smtClean="0"/>
              <a:t>penatis</a:t>
            </a:r>
            <a:r>
              <a:rPr lang="nl-NL" altLang="nl-NL" dirty="0" smtClean="0"/>
              <a:t> </a:t>
            </a:r>
          </a:p>
          <a:p>
            <a:pPr>
              <a:lnSpc>
                <a:spcPts val="2700"/>
              </a:lnSpc>
            </a:pPr>
            <a:r>
              <a:rPr lang="nl-NL" altLang="nl-NL" dirty="0" smtClean="0"/>
              <a:t>	</a:t>
            </a:r>
            <a:r>
              <a:rPr lang="nl-NL" altLang="nl-NL" dirty="0" err="1" smtClean="0"/>
              <a:t>solus</a:t>
            </a:r>
            <a:r>
              <a:rPr lang="nl-NL" altLang="nl-NL" dirty="0" smtClean="0"/>
              <a:t> </a:t>
            </a:r>
            <a:r>
              <a:rPr lang="nl-NL" altLang="nl-NL" dirty="0" err="1" smtClean="0"/>
              <a:t>hic</a:t>
            </a:r>
            <a:r>
              <a:rPr lang="nl-NL" altLang="nl-NL" dirty="0" smtClean="0"/>
              <a:t> </a:t>
            </a:r>
            <a:r>
              <a:rPr lang="nl-NL" altLang="nl-NL" dirty="0" err="1" smtClean="0"/>
              <a:t>inflexit</a:t>
            </a:r>
            <a:r>
              <a:rPr lang="nl-NL" altLang="nl-NL" dirty="0" smtClean="0"/>
              <a:t> </a:t>
            </a:r>
            <a:r>
              <a:rPr lang="nl-NL" altLang="nl-NL" dirty="0" err="1" smtClean="0"/>
              <a:t>sensus</a:t>
            </a:r>
            <a:r>
              <a:rPr lang="nl-NL" altLang="nl-NL" dirty="0" smtClean="0"/>
              <a:t> </a:t>
            </a:r>
            <a:r>
              <a:rPr lang="nl-NL" altLang="nl-NL" dirty="0" err="1" smtClean="0"/>
              <a:t>animumque</a:t>
            </a:r>
            <a:r>
              <a:rPr lang="nl-NL" altLang="nl-NL" dirty="0" smtClean="0"/>
              <a:t> </a:t>
            </a:r>
            <a:r>
              <a:rPr lang="nl-NL" altLang="nl-NL" dirty="0" err="1" smtClean="0"/>
              <a:t>labantem</a:t>
            </a:r>
            <a:r>
              <a:rPr lang="nl-NL" altLang="nl-NL" dirty="0" smtClean="0"/>
              <a:t> </a:t>
            </a:r>
          </a:p>
          <a:p>
            <a:pPr>
              <a:lnSpc>
                <a:spcPts val="2700"/>
              </a:lnSpc>
            </a:pPr>
            <a:r>
              <a:rPr lang="nl-NL" altLang="nl-NL" dirty="0" smtClean="0"/>
              <a:t>	</a:t>
            </a:r>
            <a:r>
              <a:rPr lang="nl-NL" altLang="nl-NL" dirty="0" err="1" smtClean="0"/>
              <a:t>impulit</a:t>
            </a:r>
            <a:r>
              <a:rPr lang="nl-NL" altLang="nl-NL" dirty="0" smtClean="0"/>
              <a:t>. </a:t>
            </a:r>
            <a:r>
              <a:rPr lang="nl-NL" altLang="nl-NL" dirty="0" err="1" smtClean="0"/>
              <a:t>Agnosco</a:t>
            </a:r>
            <a:r>
              <a:rPr lang="nl-NL" altLang="nl-NL" dirty="0" smtClean="0"/>
              <a:t> </a:t>
            </a:r>
            <a:r>
              <a:rPr lang="nl-NL" altLang="nl-NL" dirty="0" err="1" smtClean="0"/>
              <a:t>veteris</a:t>
            </a:r>
            <a:r>
              <a:rPr lang="nl-NL" altLang="nl-NL" dirty="0" smtClean="0"/>
              <a:t> </a:t>
            </a:r>
            <a:r>
              <a:rPr lang="nl-NL" altLang="nl-NL" dirty="0" err="1" smtClean="0"/>
              <a:t>vestigia</a:t>
            </a:r>
            <a:r>
              <a:rPr lang="nl-NL" altLang="nl-NL" dirty="0" smtClean="0"/>
              <a:t> </a:t>
            </a:r>
            <a:r>
              <a:rPr lang="nl-NL" altLang="nl-NL" dirty="0" err="1" smtClean="0"/>
              <a:t>flammae</a:t>
            </a:r>
            <a:r>
              <a:rPr lang="nl-NL" altLang="nl-NL" dirty="0" smtClean="0"/>
              <a:t>. 	</a:t>
            </a:r>
            <a:r>
              <a:rPr lang="nl-NL" altLang="nl-NL" dirty="0" smtClean="0">
                <a:hlinkClick r:id="rId6" action="ppaction://hlinksldjump"/>
              </a:rPr>
              <a:t>Regel 23-27</a:t>
            </a:r>
            <a:endParaRPr lang="nl-NL" altLang="nl-NL" dirty="0" smtClean="0"/>
          </a:p>
          <a:p>
            <a:pPr>
              <a:lnSpc>
                <a:spcPts val="2700"/>
              </a:lnSpc>
            </a:pPr>
            <a:r>
              <a:rPr lang="nl-NL" altLang="nl-NL" dirty="0" smtClean="0"/>
              <a:t>	</a:t>
            </a:r>
            <a:r>
              <a:rPr lang="nl-NL" altLang="nl-NL" dirty="0" err="1" smtClean="0"/>
              <a:t>Sed</a:t>
            </a:r>
            <a:r>
              <a:rPr lang="nl-NL" altLang="nl-NL" dirty="0" smtClean="0"/>
              <a:t> </a:t>
            </a:r>
            <a:r>
              <a:rPr lang="nl-NL" altLang="nl-NL" dirty="0" err="1" smtClean="0"/>
              <a:t>mihi</a:t>
            </a:r>
            <a:r>
              <a:rPr lang="nl-NL" altLang="nl-NL" dirty="0" smtClean="0"/>
              <a:t> vel </a:t>
            </a:r>
            <a:r>
              <a:rPr lang="nl-NL" altLang="nl-NL" dirty="0" err="1" smtClean="0"/>
              <a:t>tellus</a:t>
            </a:r>
            <a:r>
              <a:rPr lang="nl-NL" altLang="nl-NL" dirty="0" smtClean="0"/>
              <a:t> </a:t>
            </a:r>
            <a:r>
              <a:rPr lang="nl-NL" altLang="nl-NL" dirty="0" err="1" smtClean="0"/>
              <a:t>optem</a:t>
            </a:r>
            <a:r>
              <a:rPr lang="nl-NL" altLang="nl-NL" dirty="0" smtClean="0"/>
              <a:t> </a:t>
            </a:r>
            <a:r>
              <a:rPr lang="nl-NL" altLang="nl-NL" dirty="0" err="1" smtClean="0"/>
              <a:t>prius</a:t>
            </a:r>
            <a:r>
              <a:rPr lang="nl-NL" altLang="nl-NL" dirty="0" smtClean="0"/>
              <a:t> </a:t>
            </a:r>
            <a:r>
              <a:rPr lang="nl-NL" altLang="nl-NL" dirty="0" err="1" smtClean="0"/>
              <a:t>ima</a:t>
            </a:r>
            <a:r>
              <a:rPr lang="nl-NL" altLang="nl-NL" dirty="0" smtClean="0"/>
              <a:t> </a:t>
            </a:r>
            <a:r>
              <a:rPr lang="nl-NL" altLang="nl-NL" dirty="0" err="1" smtClean="0"/>
              <a:t>dehiscat</a:t>
            </a:r>
            <a:r>
              <a:rPr lang="nl-NL" altLang="nl-NL" dirty="0" smtClean="0"/>
              <a:t>, </a:t>
            </a:r>
          </a:p>
          <a:p>
            <a:pPr>
              <a:lnSpc>
                <a:spcPts val="2700"/>
              </a:lnSpc>
            </a:pPr>
            <a:r>
              <a:rPr lang="nl-NL" altLang="nl-NL" dirty="0" smtClean="0"/>
              <a:t>25	vel pater </a:t>
            </a:r>
            <a:r>
              <a:rPr lang="nl-NL" altLang="nl-NL" dirty="0" err="1" smtClean="0"/>
              <a:t>omnipotens</a:t>
            </a:r>
            <a:r>
              <a:rPr lang="nl-NL" altLang="nl-NL" dirty="0" smtClean="0"/>
              <a:t> </a:t>
            </a:r>
            <a:r>
              <a:rPr lang="nl-NL" altLang="nl-NL" dirty="0" err="1" smtClean="0"/>
              <a:t>adigat</a:t>
            </a:r>
            <a:r>
              <a:rPr lang="nl-NL" altLang="nl-NL" dirty="0" smtClean="0"/>
              <a:t> me </a:t>
            </a:r>
            <a:r>
              <a:rPr lang="nl-NL" altLang="nl-NL" dirty="0" err="1" smtClean="0"/>
              <a:t>fulmine</a:t>
            </a:r>
            <a:r>
              <a:rPr lang="nl-NL" altLang="nl-NL" dirty="0" smtClean="0"/>
              <a:t> ad </a:t>
            </a:r>
            <a:r>
              <a:rPr lang="nl-NL" altLang="nl-NL" dirty="0" err="1" smtClean="0"/>
              <a:t>umbras</a:t>
            </a:r>
            <a:r>
              <a:rPr lang="nl-NL" altLang="nl-NL" dirty="0" smtClean="0"/>
              <a:t>, </a:t>
            </a:r>
          </a:p>
          <a:p>
            <a:pPr>
              <a:lnSpc>
                <a:spcPts val="2700"/>
              </a:lnSpc>
            </a:pPr>
            <a:r>
              <a:rPr lang="nl-NL" altLang="nl-NL" dirty="0" smtClean="0"/>
              <a:t>	pallentis </a:t>
            </a:r>
            <a:r>
              <a:rPr lang="nl-NL" altLang="nl-NL" dirty="0" err="1" smtClean="0"/>
              <a:t>umbras</a:t>
            </a:r>
            <a:r>
              <a:rPr lang="nl-NL" altLang="nl-NL" dirty="0" smtClean="0"/>
              <a:t> </a:t>
            </a:r>
            <a:r>
              <a:rPr lang="nl-NL" altLang="nl-NL" dirty="0" err="1" smtClean="0"/>
              <a:t>Erebo</a:t>
            </a:r>
            <a:r>
              <a:rPr lang="nl-NL" altLang="nl-NL" dirty="0" smtClean="0"/>
              <a:t> </a:t>
            </a:r>
            <a:r>
              <a:rPr lang="nl-NL" altLang="nl-NL" dirty="0" err="1" smtClean="0"/>
              <a:t>noctemque</a:t>
            </a:r>
            <a:r>
              <a:rPr lang="nl-NL" altLang="nl-NL" dirty="0" smtClean="0"/>
              <a:t> </a:t>
            </a:r>
            <a:r>
              <a:rPr lang="nl-NL" altLang="nl-NL" dirty="0" err="1" smtClean="0"/>
              <a:t>profundam</a:t>
            </a:r>
            <a:r>
              <a:rPr lang="nl-NL" altLang="nl-NL" dirty="0" smtClean="0"/>
              <a:t>, </a:t>
            </a:r>
          </a:p>
          <a:p>
            <a:pPr>
              <a:lnSpc>
                <a:spcPts val="2700"/>
              </a:lnSpc>
            </a:pPr>
            <a:r>
              <a:rPr lang="nl-NL" altLang="nl-NL" dirty="0" smtClean="0"/>
              <a:t>	ante, </a:t>
            </a:r>
            <a:r>
              <a:rPr lang="nl-NL" altLang="nl-NL" dirty="0" err="1" smtClean="0"/>
              <a:t>pudor</a:t>
            </a:r>
            <a:r>
              <a:rPr lang="nl-NL" altLang="nl-NL" dirty="0" smtClean="0"/>
              <a:t>, </a:t>
            </a:r>
            <a:r>
              <a:rPr lang="nl-NL" altLang="nl-NL" dirty="0" err="1" smtClean="0"/>
              <a:t>quam</a:t>
            </a:r>
            <a:r>
              <a:rPr lang="nl-NL" altLang="nl-NL" dirty="0" smtClean="0"/>
              <a:t> te </a:t>
            </a:r>
            <a:r>
              <a:rPr lang="nl-NL" altLang="nl-NL" dirty="0" err="1" smtClean="0"/>
              <a:t>violo</a:t>
            </a:r>
            <a:r>
              <a:rPr lang="nl-NL" altLang="nl-NL" dirty="0" smtClean="0"/>
              <a:t> </a:t>
            </a:r>
            <a:r>
              <a:rPr lang="nl-NL" altLang="nl-NL" dirty="0" err="1" smtClean="0"/>
              <a:t>aut</a:t>
            </a:r>
            <a:r>
              <a:rPr lang="nl-NL" altLang="nl-NL" dirty="0" smtClean="0"/>
              <a:t> </a:t>
            </a:r>
            <a:r>
              <a:rPr lang="nl-NL" altLang="nl-NL" dirty="0" err="1" smtClean="0"/>
              <a:t>tua</a:t>
            </a:r>
            <a:r>
              <a:rPr lang="nl-NL" altLang="nl-NL" dirty="0" smtClean="0"/>
              <a:t> </a:t>
            </a:r>
            <a:r>
              <a:rPr lang="nl-NL" altLang="nl-NL" dirty="0" err="1" smtClean="0"/>
              <a:t>iura</a:t>
            </a:r>
            <a:r>
              <a:rPr lang="nl-NL" altLang="nl-NL" dirty="0" smtClean="0"/>
              <a:t> </a:t>
            </a:r>
            <a:r>
              <a:rPr lang="nl-NL" altLang="nl-NL" dirty="0" err="1" smtClean="0"/>
              <a:t>resolvo</a:t>
            </a:r>
            <a:r>
              <a:rPr lang="nl-NL" altLang="nl-NL" dirty="0" smtClean="0"/>
              <a:t>. </a:t>
            </a:r>
          </a:p>
          <a:p>
            <a:pPr>
              <a:lnSpc>
                <a:spcPts val="2700"/>
              </a:lnSpc>
            </a:pPr>
            <a:r>
              <a:rPr lang="nl-NL" altLang="nl-NL" dirty="0" smtClean="0"/>
              <a:t>	</a:t>
            </a:r>
            <a:r>
              <a:rPr lang="nl-NL" altLang="nl-NL" dirty="0" err="1" smtClean="0"/>
              <a:t>Ille</a:t>
            </a:r>
            <a:r>
              <a:rPr lang="nl-NL" altLang="nl-NL" dirty="0" smtClean="0"/>
              <a:t> </a:t>
            </a:r>
            <a:r>
              <a:rPr lang="nl-NL" altLang="nl-NL" dirty="0" err="1" smtClean="0"/>
              <a:t>meos</a:t>
            </a:r>
            <a:r>
              <a:rPr lang="nl-NL" altLang="nl-NL" dirty="0" smtClean="0"/>
              <a:t>, primus </a:t>
            </a:r>
            <a:r>
              <a:rPr lang="nl-NL" altLang="nl-NL" dirty="0" err="1" smtClean="0"/>
              <a:t>qui</a:t>
            </a:r>
            <a:r>
              <a:rPr lang="nl-NL" altLang="nl-NL" dirty="0" smtClean="0"/>
              <a:t> me </a:t>
            </a:r>
            <a:r>
              <a:rPr lang="nl-NL" altLang="nl-NL" dirty="0" err="1" smtClean="0"/>
              <a:t>sibi</a:t>
            </a:r>
            <a:r>
              <a:rPr lang="nl-NL" altLang="nl-NL" dirty="0" smtClean="0"/>
              <a:t> </a:t>
            </a:r>
            <a:r>
              <a:rPr lang="nl-NL" altLang="nl-NL" dirty="0" err="1" smtClean="0"/>
              <a:t>iunxit</a:t>
            </a:r>
            <a:r>
              <a:rPr lang="nl-NL" altLang="nl-NL" dirty="0" smtClean="0"/>
              <a:t>, </a:t>
            </a:r>
            <a:r>
              <a:rPr lang="nl-NL" altLang="nl-NL" dirty="0" err="1" smtClean="0"/>
              <a:t>amores</a:t>
            </a:r>
            <a:r>
              <a:rPr lang="nl-NL" altLang="nl-NL" dirty="0" smtClean="0"/>
              <a:t> 	</a:t>
            </a:r>
            <a:r>
              <a:rPr lang="nl-NL" altLang="nl-NL" dirty="0" smtClean="0">
                <a:hlinkClick r:id="rId7" action="ppaction://hlinksldjump"/>
              </a:rPr>
              <a:t>Regel 28-30</a:t>
            </a:r>
            <a:endParaRPr lang="nl-NL" altLang="nl-NL" dirty="0" smtClean="0"/>
          </a:p>
          <a:p>
            <a:pPr>
              <a:lnSpc>
                <a:spcPts val="2700"/>
              </a:lnSpc>
            </a:pPr>
            <a:r>
              <a:rPr lang="nl-NL" altLang="nl-NL" dirty="0" smtClean="0"/>
              <a:t>	</a:t>
            </a:r>
            <a:r>
              <a:rPr lang="nl-NL" altLang="nl-NL" dirty="0" err="1" smtClean="0"/>
              <a:t>abstulit</a:t>
            </a:r>
            <a:r>
              <a:rPr lang="nl-NL" altLang="nl-NL" dirty="0" smtClean="0"/>
              <a:t>; </a:t>
            </a:r>
            <a:r>
              <a:rPr lang="nl-NL" altLang="nl-NL" dirty="0" err="1" smtClean="0"/>
              <a:t>ille</a:t>
            </a:r>
            <a:r>
              <a:rPr lang="nl-NL" altLang="nl-NL" dirty="0" smtClean="0"/>
              <a:t> </a:t>
            </a:r>
            <a:r>
              <a:rPr lang="nl-NL" altLang="nl-NL" dirty="0" err="1" smtClean="0"/>
              <a:t>habeat</a:t>
            </a:r>
            <a:r>
              <a:rPr lang="nl-NL" altLang="nl-NL" dirty="0" smtClean="0"/>
              <a:t> </a:t>
            </a:r>
            <a:r>
              <a:rPr lang="nl-NL" altLang="nl-NL" dirty="0" err="1" smtClean="0"/>
              <a:t>secum</a:t>
            </a:r>
            <a:r>
              <a:rPr lang="nl-NL" altLang="nl-NL" dirty="0" smtClean="0"/>
              <a:t> </a:t>
            </a:r>
            <a:r>
              <a:rPr lang="nl-NL" altLang="nl-NL" dirty="0" err="1" smtClean="0"/>
              <a:t>servetque</a:t>
            </a:r>
            <a:r>
              <a:rPr lang="nl-NL" altLang="nl-NL" dirty="0" smtClean="0"/>
              <a:t> </a:t>
            </a:r>
            <a:r>
              <a:rPr lang="nl-NL" altLang="nl-NL" dirty="0" err="1" smtClean="0"/>
              <a:t>sepulcro</a:t>
            </a:r>
            <a:r>
              <a:rPr lang="nl-NL" altLang="nl-NL" dirty="0" smtClean="0"/>
              <a:t>.’ </a:t>
            </a:r>
          </a:p>
          <a:p>
            <a:pPr>
              <a:lnSpc>
                <a:spcPts val="2700"/>
              </a:lnSpc>
            </a:pPr>
            <a:r>
              <a:rPr lang="nl-NL" altLang="nl-NL" dirty="0" smtClean="0"/>
              <a:t>30	Sic </a:t>
            </a:r>
            <a:r>
              <a:rPr lang="nl-NL" altLang="nl-NL" dirty="0" err="1" smtClean="0"/>
              <a:t>effata</a:t>
            </a:r>
            <a:r>
              <a:rPr lang="nl-NL" altLang="nl-NL" dirty="0" smtClean="0"/>
              <a:t> </a:t>
            </a:r>
            <a:r>
              <a:rPr lang="nl-NL" altLang="nl-NL" dirty="0" err="1" smtClean="0"/>
              <a:t>sinum</a:t>
            </a:r>
            <a:r>
              <a:rPr lang="nl-NL" altLang="nl-NL" dirty="0" smtClean="0"/>
              <a:t> </a:t>
            </a:r>
            <a:r>
              <a:rPr lang="nl-NL" altLang="nl-NL" dirty="0" err="1" smtClean="0"/>
              <a:t>lacrimis</a:t>
            </a:r>
            <a:r>
              <a:rPr lang="nl-NL" altLang="nl-NL" dirty="0" smtClean="0"/>
              <a:t> </a:t>
            </a:r>
            <a:r>
              <a:rPr lang="nl-NL" altLang="nl-NL" dirty="0" err="1" smtClean="0"/>
              <a:t>implevit</a:t>
            </a:r>
            <a:r>
              <a:rPr lang="nl-NL" altLang="nl-NL" dirty="0" smtClean="0"/>
              <a:t> </a:t>
            </a:r>
            <a:r>
              <a:rPr lang="nl-NL" altLang="nl-NL" dirty="0" err="1" smtClean="0"/>
              <a:t>obortis</a:t>
            </a:r>
            <a:r>
              <a:rPr lang="nl-NL" altLang="nl-NL" dirty="0" smtClean="0"/>
              <a:t>. </a:t>
            </a:r>
            <a:endParaRPr lang="nl-NL" dirty="0"/>
          </a:p>
        </p:txBody>
      </p:sp>
      <p:sp>
        <p:nvSpPr>
          <p:cNvPr id="4" name="Rond hoek zelfde zijde rechthoek 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5" name="Rond hoek zelfde zijde rechthoek 4">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115143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52A1E4D-4340-5149-A1D3-6B5D1007947F}"/>
              </a:ext>
            </a:extLst>
          </p:cNvPr>
          <p:cNvSpPr>
            <a:spLocks noGrp="1"/>
          </p:cNvSpPr>
          <p:nvPr>
            <p:ph type="title"/>
          </p:nvPr>
        </p:nvSpPr>
        <p:spPr/>
        <p:txBody>
          <a:bodyPr/>
          <a:lstStyle/>
          <a:p>
            <a:r>
              <a:rPr lang="nl-NL" dirty="0" smtClean="0"/>
              <a:t>b. 	Dido bekent tegenover Anna dat ze verliefd is, 9-14</a:t>
            </a:r>
            <a:endParaRPr lang="nl-NL" dirty="0"/>
          </a:p>
        </p:txBody>
      </p:sp>
      <p:sp>
        <p:nvSpPr>
          <p:cNvPr id="3" name="Tijdelijke aanduiding voor inhoud 2">
            <a:extLst>
              <a:ext uri="{FF2B5EF4-FFF2-40B4-BE49-F238E27FC236}">
                <a16:creationId xmlns="" xmlns:a16="http://schemas.microsoft.com/office/drawing/2014/main" id="{AFBA2CA7-A72A-6E44-A2C6-D21BA89ADBF3}"/>
              </a:ext>
            </a:extLst>
          </p:cNvPr>
          <p:cNvSpPr>
            <a:spLocks noGrp="1"/>
          </p:cNvSpPr>
          <p:nvPr>
            <p:ph idx="1"/>
          </p:nvPr>
        </p:nvSpPr>
        <p:spPr/>
        <p:txBody>
          <a:bodyPr/>
          <a:lstStyle/>
          <a:p>
            <a:pPr lvl="0"/>
            <a:r>
              <a:rPr lang="nl-NL" altLang="nl-NL" dirty="0"/>
              <a:t>	‘Anna </a:t>
            </a:r>
            <a:r>
              <a:rPr lang="nl-NL" altLang="nl-NL" dirty="0" err="1"/>
              <a:t>soror</a:t>
            </a:r>
            <a:r>
              <a:rPr lang="nl-NL" altLang="nl-NL" dirty="0"/>
              <a:t>, </a:t>
            </a:r>
            <a:r>
              <a:rPr lang="nl-NL" altLang="nl-NL" dirty="0" err="1"/>
              <a:t>quae</a:t>
            </a:r>
            <a:r>
              <a:rPr lang="nl-NL" altLang="nl-NL" dirty="0"/>
              <a:t> me </a:t>
            </a:r>
            <a:r>
              <a:rPr lang="nl-NL" altLang="nl-NL" dirty="0" err="1"/>
              <a:t>suspensam</a:t>
            </a:r>
            <a:r>
              <a:rPr lang="nl-NL" altLang="nl-NL" dirty="0"/>
              <a:t> insomnia </a:t>
            </a:r>
            <a:r>
              <a:rPr lang="nl-NL" altLang="nl-NL" dirty="0" err="1"/>
              <a:t>terrent</a:t>
            </a:r>
            <a:r>
              <a:rPr lang="nl-NL" altLang="nl-NL" dirty="0"/>
              <a:t>! </a:t>
            </a:r>
          </a:p>
          <a:p>
            <a:pPr lvl="0"/>
            <a:r>
              <a:rPr lang="nl-NL" altLang="nl-NL" dirty="0"/>
              <a:t>10	</a:t>
            </a:r>
            <a:r>
              <a:rPr lang="nl-NL" altLang="nl-NL" dirty="0" err="1"/>
              <a:t>Quis</a:t>
            </a:r>
            <a:r>
              <a:rPr lang="nl-NL" altLang="nl-NL" dirty="0"/>
              <a:t> </a:t>
            </a:r>
            <a:r>
              <a:rPr lang="nl-NL" altLang="nl-NL" dirty="0" err="1"/>
              <a:t>novus</a:t>
            </a:r>
            <a:r>
              <a:rPr lang="nl-NL" altLang="nl-NL" dirty="0"/>
              <a:t> </a:t>
            </a:r>
            <a:r>
              <a:rPr lang="nl-NL" altLang="nl-NL" dirty="0" err="1"/>
              <a:t>hic</a:t>
            </a:r>
            <a:r>
              <a:rPr lang="nl-NL" altLang="nl-NL" dirty="0"/>
              <a:t> </a:t>
            </a:r>
            <a:r>
              <a:rPr lang="nl-NL" altLang="nl-NL" dirty="0" err="1"/>
              <a:t>nostris</a:t>
            </a:r>
            <a:r>
              <a:rPr lang="nl-NL" altLang="nl-NL" dirty="0"/>
              <a:t> </a:t>
            </a:r>
            <a:r>
              <a:rPr lang="nl-NL" altLang="nl-NL" dirty="0" err="1"/>
              <a:t>successit</a:t>
            </a:r>
            <a:r>
              <a:rPr lang="nl-NL" altLang="nl-NL" dirty="0"/>
              <a:t> </a:t>
            </a:r>
            <a:r>
              <a:rPr lang="nl-NL" altLang="nl-NL" dirty="0" err="1"/>
              <a:t>sedibus</a:t>
            </a:r>
            <a:r>
              <a:rPr lang="nl-NL" altLang="nl-NL" dirty="0"/>
              <a:t> hospes, 		</a:t>
            </a:r>
          </a:p>
          <a:p>
            <a:pPr lvl="0"/>
            <a:r>
              <a:rPr lang="nl-NL" altLang="nl-NL" dirty="0"/>
              <a:t>	quem </a:t>
            </a:r>
            <a:r>
              <a:rPr lang="nl-NL" altLang="nl-NL" dirty="0" err="1"/>
              <a:t>sese</a:t>
            </a:r>
            <a:r>
              <a:rPr lang="nl-NL" altLang="nl-NL" dirty="0"/>
              <a:t> ore </a:t>
            </a:r>
            <a:r>
              <a:rPr lang="nl-NL" altLang="nl-NL" dirty="0" err="1"/>
              <a:t>ferens</a:t>
            </a:r>
            <a:r>
              <a:rPr lang="nl-NL" altLang="nl-NL" dirty="0"/>
              <a:t>, </a:t>
            </a:r>
            <a:r>
              <a:rPr lang="nl-NL" altLang="nl-NL" dirty="0" err="1"/>
              <a:t>quam</a:t>
            </a:r>
            <a:r>
              <a:rPr lang="nl-NL" altLang="nl-NL" dirty="0"/>
              <a:t> forti </a:t>
            </a:r>
            <a:r>
              <a:rPr lang="nl-NL" altLang="nl-NL" dirty="0" err="1"/>
              <a:t>pectore</a:t>
            </a:r>
            <a:r>
              <a:rPr lang="nl-NL" altLang="nl-NL" dirty="0"/>
              <a:t> et </a:t>
            </a:r>
            <a:r>
              <a:rPr lang="nl-NL" altLang="nl-NL" dirty="0" err="1"/>
              <a:t>armis</a:t>
            </a:r>
            <a:r>
              <a:rPr lang="nl-NL" altLang="nl-NL" dirty="0"/>
              <a:t>! </a:t>
            </a:r>
          </a:p>
          <a:p>
            <a:pPr lvl="0"/>
            <a:r>
              <a:rPr lang="nl-NL" altLang="nl-NL" dirty="0"/>
              <a:t>	Credo </a:t>
            </a:r>
            <a:r>
              <a:rPr lang="nl-NL" altLang="nl-NL" dirty="0" err="1"/>
              <a:t>equidem</a:t>
            </a:r>
            <a:r>
              <a:rPr lang="nl-NL" altLang="nl-NL" dirty="0"/>
              <a:t>, </a:t>
            </a:r>
            <a:r>
              <a:rPr lang="nl-NL" altLang="nl-NL" dirty="0" err="1"/>
              <a:t>nec</a:t>
            </a:r>
            <a:r>
              <a:rPr lang="nl-NL" altLang="nl-NL" dirty="0"/>
              <a:t> </a:t>
            </a:r>
            <a:r>
              <a:rPr lang="nl-NL" altLang="nl-NL" dirty="0" err="1"/>
              <a:t>vana</a:t>
            </a:r>
            <a:r>
              <a:rPr lang="nl-NL" altLang="nl-NL" dirty="0"/>
              <a:t> </a:t>
            </a:r>
            <a:r>
              <a:rPr lang="nl-NL" altLang="nl-NL" dirty="0" err="1"/>
              <a:t>fides</a:t>
            </a:r>
            <a:r>
              <a:rPr lang="nl-NL" altLang="nl-NL" dirty="0"/>
              <a:t>, genus </a:t>
            </a:r>
            <a:r>
              <a:rPr lang="nl-NL" altLang="nl-NL" dirty="0" err="1"/>
              <a:t>esse</a:t>
            </a:r>
            <a:r>
              <a:rPr lang="nl-NL" altLang="nl-NL" dirty="0"/>
              <a:t> </a:t>
            </a:r>
            <a:r>
              <a:rPr lang="nl-NL" altLang="nl-NL" dirty="0" err="1"/>
              <a:t>deorum</a:t>
            </a:r>
            <a:r>
              <a:rPr lang="nl-NL" altLang="nl-NL" dirty="0"/>
              <a:t>. </a:t>
            </a:r>
            <a:endParaRPr lang="nl-NL" altLang="nl-NL" dirty="0" smtClean="0"/>
          </a:p>
          <a:p>
            <a:r>
              <a:rPr lang="nl-NL" altLang="nl-NL" dirty="0"/>
              <a:t>	</a:t>
            </a:r>
            <a:r>
              <a:rPr lang="nl-NL" altLang="nl-NL" dirty="0" err="1"/>
              <a:t>Degeneres</a:t>
            </a:r>
            <a:r>
              <a:rPr lang="nl-NL" altLang="nl-NL" dirty="0"/>
              <a:t> </a:t>
            </a:r>
            <a:r>
              <a:rPr lang="nl-NL" altLang="nl-NL" dirty="0" err="1"/>
              <a:t>animos</a:t>
            </a:r>
            <a:r>
              <a:rPr lang="nl-NL" altLang="nl-NL" dirty="0"/>
              <a:t> </a:t>
            </a:r>
            <a:r>
              <a:rPr lang="nl-NL" altLang="nl-NL" dirty="0" err="1"/>
              <a:t>timor</a:t>
            </a:r>
            <a:r>
              <a:rPr lang="nl-NL" altLang="nl-NL" dirty="0"/>
              <a:t> </a:t>
            </a:r>
            <a:r>
              <a:rPr lang="nl-NL" altLang="nl-NL" dirty="0" err="1"/>
              <a:t>arguit</a:t>
            </a:r>
            <a:r>
              <a:rPr lang="nl-NL" altLang="nl-NL" dirty="0"/>
              <a:t>. Heu, </a:t>
            </a:r>
            <a:r>
              <a:rPr lang="nl-NL" altLang="nl-NL" dirty="0" err="1"/>
              <a:t>quibus</a:t>
            </a:r>
            <a:r>
              <a:rPr lang="nl-NL" altLang="nl-NL" dirty="0"/>
              <a:t> </a:t>
            </a:r>
            <a:r>
              <a:rPr lang="nl-NL" altLang="nl-NL" dirty="0" err="1"/>
              <a:t>ille</a:t>
            </a:r>
            <a:r>
              <a:rPr lang="nl-NL" altLang="nl-NL" dirty="0"/>
              <a:t> </a:t>
            </a:r>
          </a:p>
          <a:p>
            <a:r>
              <a:rPr lang="nl-NL" altLang="nl-NL" dirty="0"/>
              <a:t>	</a:t>
            </a:r>
            <a:r>
              <a:rPr lang="nl-NL" altLang="nl-NL" dirty="0" err="1"/>
              <a:t>iactatus</a:t>
            </a:r>
            <a:r>
              <a:rPr lang="nl-NL" altLang="nl-NL" dirty="0"/>
              <a:t> </a:t>
            </a:r>
            <a:r>
              <a:rPr lang="nl-NL" altLang="nl-NL" dirty="0" err="1"/>
              <a:t>fatis</a:t>
            </a:r>
            <a:r>
              <a:rPr lang="nl-NL" altLang="nl-NL" dirty="0"/>
              <a:t>! </a:t>
            </a:r>
            <a:r>
              <a:rPr lang="nl-NL" altLang="nl-NL" dirty="0" err="1"/>
              <a:t>Quae</a:t>
            </a:r>
            <a:r>
              <a:rPr lang="nl-NL" altLang="nl-NL" dirty="0"/>
              <a:t> </a:t>
            </a:r>
            <a:r>
              <a:rPr lang="nl-NL" altLang="nl-NL" dirty="0" err="1"/>
              <a:t>bella</a:t>
            </a:r>
            <a:r>
              <a:rPr lang="nl-NL" altLang="nl-NL" dirty="0"/>
              <a:t> </a:t>
            </a:r>
            <a:r>
              <a:rPr lang="nl-NL" altLang="nl-NL" dirty="0" err="1"/>
              <a:t>exhausta</a:t>
            </a:r>
            <a:r>
              <a:rPr lang="nl-NL" altLang="nl-NL" dirty="0"/>
              <a:t> </a:t>
            </a:r>
            <a:r>
              <a:rPr lang="nl-NL" altLang="nl-NL" dirty="0" err="1"/>
              <a:t>canebat</a:t>
            </a:r>
            <a:r>
              <a:rPr lang="nl-NL" altLang="nl-NL" dirty="0"/>
              <a:t>! </a:t>
            </a:r>
          </a:p>
          <a:p>
            <a:pPr lvl="0"/>
            <a:endParaRPr lang="nl-NL" dirty="0"/>
          </a:p>
        </p:txBody>
      </p:sp>
      <p:sp>
        <p:nvSpPr>
          <p:cNvPr id="6" name="Rond hoek zelfde zijde rechthoek 5">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6" name="Rechthoek 15" descr="Zie opdracht in het leerlingenboek." title="Zie opdracht in het leerlingenboek."/>
          <p:cNvSpPr/>
          <p:nvPr/>
        </p:nvSpPr>
        <p:spPr>
          <a:xfrm>
            <a:off x="10920336" y="291594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896680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41E7BEA-8C4A-C546-8E97-50384C217255}"/>
              </a:ext>
            </a:extLst>
          </p:cNvPr>
          <p:cNvSpPr>
            <a:spLocks noGrp="1"/>
          </p:cNvSpPr>
          <p:nvPr>
            <p:ph type="title"/>
          </p:nvPr>
        </p:nvSpPr>
        <p:spPr/>
        <p:txBody>
          <a:bodyPr/>
          <a:lstStyle/>
          <a:p>
            <a:r>
              <a:rPr lang="nl-NL" dirty="0" smtClean="0"/>
              <a:t>b. 	Dido bekent tegenover Anna dat ze verliefd is, 15-19 </a:t>
            </a:r>
            <a:endParaRPr lang="nl-NL" dirty="0"/>
          </a:p>
        </p:txBody>
      </p:sp>
      <p:sp>
        <p:nvSpPr>
          <p:cNvPr id="3" name="Tijdelijke aanduiding voor inhoud 2">
            <a:extLst>
              <a:ext uri="{FF2B5EF4-FFF2-40B4-BE49-F238E27FC236}">
                <a16:creationId xmlns="" xmlns:a16="http://schemas.microsoft.com/office/drawing/2014/main" id="{239C8D44-9783-8043-9099-F5DDBD33C825}"/>
              </a:ext>
            </a:extLst>
          </p:cNvPr>
          <p:cNvSpPr>
            <a:spLocks noGrp="1"/>
          </p:cNvSpPr>
          <p:nvPr>
            <p:ph idx="1"/>
          </p:nvPr>
        </p:nvSpPr>
        <p:spPr/>
        <p:txBody>
          <a:bodyPr/>
          <a:lstStyle/>
          <a:p>
            <a:r>
              <a:rPr lang="nl-NL" altLang="nl-NL" dirty="0" smtClean="0"/>
              <a:t>15</a:t>
            </a:r>
            <a:r>
              <a:rPr lang="nl-NL" altLang="nl-NL" dirty="0"/>
              <a:t>	Si </a:t>
            </a:r>
            <a:r>
              <a:rPr lang="nl-NL" altLang="nl-NL" dirty="0" err="1"/>
              <a:t>mihi</a:t>
            </a:r>
            <a:r>
              <a:rPr lang="nl-NL" altLang="nl-NL" dirty="0"/>
              <a:t> non animo fixum </a:t>
            </a:r>
            <a:r>
              <a:rPr lang="nl-NL" altLang="nl-NL" dirty="0" err="1"/>
              <a:t>immotumque</a:t>
            </a:r>
            <a:r>
              <a:rPr lang="nl-NL" altLang="nl-NL" dirty="0"/>
              <a:t> </a:t>
            </a:r>
            <a:r>
              <a:rPr lang="nl-NL" altLang="nl-NL" dirty="0" err="1"/>
              <a:t>sederet</a:t>
            </a:r>
            <a:r>
              <a:rPr lang="nl-NL" altLang="nl-NL" dirty="0"/>
              <a:t>, </a:t>
            </a:r>
          </a:p>
          <a:p>
            <a:r>
              <a:rPr lang="nl-NL" altLang="nl-NL" dirty="0"/>
              <a:t>	ne </a:t>
            </a:r>
            <a:r>
              <a:rPr lang="nl-NL" altLang="nl-NL" dirty="0" err="1"/>
              <a:t>cui</a:t>
            </a:r>
            <a:r>
              <a:rPr lang="nl-NL" altLang="nl-NL" dirty="0"/>
              <a:t> me </a:t>
            </a:r>
            <a:r>
              <a:rPr lang="nl-NL" altLang="nl-NL" dirty="0" err="1"/>
              <a:t>vinclo</a:t>
            </a:r>
            <a:r>
              <a:rPr lang="nl-NL" altLang="nl-NL" dirty="0"/>
              <a:t> </a:t>
            </a:r>
            <a:r>
              <a:rPr lang="nl-NL" altLang="nl-NL" dirty="0" err="1"/>
              <a:t>vellem</a:t>
            </a:r>
            <a:r>
              <a:rPr lang="nl-NL" altLang="nl-NL" dirty="0"/>
              <a:t> </a:t>
            </a:r>
            <a:r>
              <a:rPr lang="nl-NL" altLang="nl-NL" dirty="0" err="1"/>
              <a:t>sociare</a:t>
            </a:r>
            <a:r>
              <a:rPr lang="nl-NL" altLang="nl-NL" dirty="0"/>
              <a:t> </a:t>
            </a:r>
            <a:r>
              <a:rPr lang="nl-NL" altLang="nl-NL" dirty="0" err="1"/>
              <a:t>iugali</a:t>
            </a:r>
            <a:r>
              <a:rPr lang="nl-NL" altLang="nl-NL" dirty="0"/>
              <a:t>, </a:t>
            </a:r>
          </a:p>
          <a:p>
            <a:r>
              <a:rPr lang="nl-NL" altLang="nl-NL" dirty="0"/>
              <a:t>	</a:t>
            </a:r>
            <a:r>
              <a:rPr lang="nl-NL" altLang="nl-NL" dirty="0" err="1"/>
              <a:t>postquam</a:t>
            </a:r>
            <a:r>
              <a:rPr lang="nl-NL" altLang="nl-NL" dirty="0"/>
              <a:t> primus </a:t>
            </a:r>
            <a:r>
              <a:rPr lang="nl-NL" altLang="nl-NL" dirty="0" err="1"/>
              <a:t>amor</a:t>
            </a:r>
            <a:r>
              <a:rPr lang="nl-NL" altLang="nl-NL" dirty="0"/>
              <a:t> </a:t>
            </a:r>
            <a:r>
              <a:rPr lang="nl-NL" altLang="nl-NL" dirty="0" err="1"/>
              <a:t>deceptam</a:t>
            </a:r>
            <a:r>
              <a:rPr lang="nl-NL" altLang="nl-NL" dirty="0"/>
              <a:t> </a:t>
            </a:r>
            <a:r>
              <a:rPr lang="nl-NL" altLang="nl-NL" dirty="0" err="1"/>
              <a:t>morte</a:t>
            </a:r>
            <a:r>
              <a:rPr lang="nl-NL" altLang="nl-NL" dirty="0"/>
              <a:t> </a:t>
            </a:r>
            <a:r>
              <a:rPr lang="nl-NL" altLang="nl-NL" dirty="0" err="1"/>
              <a:t>fefellit</a:t>
            </a:r>
            <a:r>
              <a:rPr lang="nl-NL" altLang="nl-NL" dirty="0"/>
              <a:t>; </a:t>
            </a:r>
            <a:endParaRPr lang="nl-NL" altLang="nl-NL" dirty="0" smtClean="0"/>
          </a:p>
          <a:p>
            <a:r>
              <a:rPr lang="nl-NL" altLang="nl-NL" dirty="0"/>
              <a:t>	si non </a:t>
            </a:r>
            <a:r>
              <a:rPr lang="nl-NL" altLang="nl-NL" dirty="0" err="1"/>
              <a:t>pertaesum</a:t>
            </a:r>
            <a:r>
              <a:rPr lang="nl-NL" altLang="nl-NL" dirty="0"/>
              <a:t> </a:t>
            </a:r>
            <a:r>
              <a:rPr lang="nl-NL" altLang="nl-NL" dirty="0" err="1"/>
              <a:t>thalami</a:t>
            </a:r>
            <a:r>
              <a:rPr lang="nl-NL" altLang="nl-NL" dirty="0"/>
              <a:t> </a:t>
            </a:r>
            <a:r>
              <a:rPr lang="nl-NL" altLang="nl-NL" dirty="0" err="1"/>
              <a:t>taedaeque</a:t>
            </a:r>
            <a:r>
              <a:rPr lang="nl-NL" altLang="nl-NL" dirty="0"/>
              <a:t> </a:t>
            </a:r>
            <a:r>
              <a:rPr lang="nl-NL" altLang="nl-NL" dirty="0" err="1"/>
              <a:t>fuisset</a:t>
            </a:r>
            <a:r>
              <a:rPr lang="nl-NL" altLang="nl-NL" dirty="0"/>
              <a:t>, 				</a:t>
            </a:r>
          </a:p>
          <a:p>
            <a:r>
              <a:rPr lang="nl-NL" altLang="nl-NL" dirty="0"/>
              <a:t>	</a:t>
            </a:r>
            <a:r>
              <a:rPr lang="nl-NL" altLang="nl-NL" dirty="0" err="1"/>
              <a:t>huic</a:t>
            </a:r>
            <a:r>
              <a:rPr lang="nl-NL" altLang="nl-NL" dirty="0"/>
              <a:t> uni </a:t>
            </a:r>
            <a:r>
              <a:rPr lang="nl-NL" altLang="nl-NL" dirty="0" err="1"/>
              <a:t>forsan</a:t>
            </a:r>
            <a:r>
              <a:rPr lang="nl-NL" altLang="nl-NL" dirty="0"/>
              <a:t> </a:t>
            </a:r>
            <a:r>
              <a:rPr lang="nl-NL" altLang="nl-NL" dirty="0" err="1"/>
              <a:t>potui</a:t>
            </a:r>
            <a:r>
              <a:rPr lang="nl-NL" altLang="nl-NL" dirty="0"/>
              <a:t> </a:t>
            </a:r>
            <a:r>
              <a:rPr lang="nl-NL" altLang="nl-NL" dirty="0" err="1"/>
              <a:t>succumbere</a:t>
            </a:r>
            <a:r>
              <a:rPr lang="nl-NL" altLang="nl-NL" dirty="0"/>
              <a:t> </a:t>
            </a:r>
            <a:r>
              <a:rPr lang="nl-NL" altLang="nl-NL" dirty="0" err="1"/>
              <a:t>culpae</a:t>
            </a:r>
            <a:r>
              <a:rPr lang="nl-NL" altLang="nl-NL" dirty="0"/>
              <a:t>.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1"/>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3" action="ppaction://hlinksldjump"/>
            <a:hlinkHover r:id="" action="ppaction://noaction" highlightClick="1"/>
          </p:cNvPr>
          <p:cNvSpPr/>
          <p:nvPr/>
        </p:nvSpPr>
        <p:spPr>
          <a:xfrm>
            <a:off x="4259568" y="6354001"/>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LATIJN - NEDERLANDS</a:t>
            </a:r>
          </a:p>
        </p:txBody>
      </p:sp>
      <p:sp>
        <p:nvSpPr>
          <p:cNvPr id="13" name="Rechthoek 12" descr="Zie opdracht in het leerlingenboek." title="Zie opdracht in het leerlingenboek."/>
          <p:cNvSpPr/>
          <p:nvPr/>
        </p:nvSpPr>
        <p:spPr>
          <a:xfrm>
            <a:off x="11072736" y="421540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7" name="Rechthoek 16" descr="Zie opdracht in het leerlingenboek." title="Zie opdracht in het leerlingenboek."/>
          <p:cNvSpPr/>
          <p:nvPr/>
        </p:nvSpPr>
        <p:spPr>
          <a:xfrm>
            <a:off x="11072736" y="486916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8" name="Rechthoek 17" descr="Zie opdracht in het leerlingenboek." title="Zie opdracht in het leerlingenboek."/>
          <p:cNvSpPr/>
          <p:nvPr/>
        </p:nvSpPr>
        <p:spPr>
          <a:xfrm>
            <a:off x="11072736" y="356164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294485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3876</TotalTime>
  <Words>520</Words>
  <Application>Microsoft Office PowerPoint</Application>
  <PresentationFormat>Breedbeeld</PresentationFormat>
  <Paragraphs>629</Paragraphs>
  <Slides>52</Slides>
  <Notes>34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52</vt:i4>
      </vt:variant>
    </vt:vector>
  </HeadingPairs>
  <TitlesOfParts>
    <vt:vector size="58" baseType="lpstr">
      <vt:lpstr>Arial</vt:lpstr>
      <vt:lpstr>Calibri</vt:lpstr>
      <vt:lpstr>Calibri Light</vt:lpstr>
      <vt:lpstr>GR Times New Roman</vt:lpstr>
      <vt:lpstr>Times New Roman</vt:lpstr>
      <vt:lpstr>Kantoorthema</vt:lpstr>
      <vt:lpstr>PowerPoint-presentatie</vt:lpstr>
      <vt:lpstr>PowerPoint-presentatie</vt:lpstr>
      <vt:lpstr>a.  Dido wordt verteerd door een heimelijk vuur (IV, 1-8)  </vt:lpstr>
      <vt:lpstr>a.  Dido wordt verteerd door een heimelijk vuur, 1-5 </vt:lpstr>
      <vt:lpstr>a.  Dido wordt verteerd door een heimelijk vuur, 6-8</vt:lpstr>
      <vt:lpstr>b.  Dido bekent tegenover Anna dat ze verliefd is (IV, 9-30) </vt:lpstr>
      <vt:lpstr>b.  Dido bekent tegenover Anna dat ze verliefd is (IV, 9-30) </vt:lpstr>
      <vt:lpstr>b.  Dido bekent tegenover Anna dat ze verliefd is, 9-14</vt:lpstr>
      <vt:lpstr>b.  Dido bekent tegenover Anna dat ze verliefd is, 15-19 </vt:lpstr>
      <vt:lpstr>b.  Dido bekent tegenover Anna dat ze verliefd is, 20-23 </vt:lpstr>
      <vt:lpstr>b.  Dido bekent tegenover Anna dat ze verliefd is, 23-27 </vt:lpstr>
      <vt:lpstr>b.  Dido bekent tegenover Anna dat ze verliefd is, 28-30 </vt:lpstr>
      <vt:lpstr>c.  Anna raadt Dido aan toe te geven aan haar gevoelens (IV, 31-44)</vt:lpstr>
      <vt:lpstr>c.  Anna raadt Dido aan toe te geven aan haar gevoelens (IV, 31-44)</vt:lpstr>
      <vt:lpstr>c.  Anna raadt Dido aan toe te geven aan haar gevoelens, 31-34</vt:lpstr>
      <vt:lpstr>c.  Anna raadt Dido aan toe te geven aan haar gevoelens,  35-39</vt:lpstr>
      <vt:lpstr>c.  Anna raadt Dido aan toe te geven aan haar gevoelens,  40-44</vt:lpstr>
      <vt:lpstr>d. ‘Een verbintenis met Aeneas is erg gunstig’ (IV, 45-53) </vt:lpstr>
      <vt:lpstr>d.  ‘Een verbintenis met Aeneas is erg gunstig’, 45-49</vt:lpstr>
      <vt:lpstr>d.  ‘Een verbintenis met Aeneas is erg gunstig’, 50-53</vt:lpstr>
      <vt:lpstr>e.  Dido laat zich overhalen (IV, 54-73) </vt:lpstr>
      <vt:lpstr>e.  Dido laat zich overhalen (IV, 54-73) </vt:lpstr>
      <vt:lpstr>e.  Dido laat zich overhalen, 54-59</vt:lpstr>
      <vt:lpstr>e.  Dido laat zich overhalen, 60-64</vt:lpstr>
      <vt:lpstr>e.  Dido laat zich overhalen, 65-69</vt:lpstr>
      <vt:lpstr>e.  Dido laat zich overhalen, 70-73</vt:lpstr>
      <vt:lpstr>f.  Dido heeft uitsluitend oog voor Aeneas (IV, 74-89) </vt:lpstr>
      <vt:lpstr>f.  Dido heeft uitsluitend oog voor Aeneas (IV, 74-89) </vt:lpstr>
      <vt:lpstr>f.  Dido heeft uitsluitend oog voor Aeneas, 74-77</vt:lpstr>
      <vt:lpstr>f.  Dido heeft uitsluitend oog voor Aeneas, 78-83</vt:lpstr>
      <vt:lpstr>f.  Dido heeft uitsluitend oog voor Aeneas, 83-85</vt:lpstr>
      <vt:lpstr>f.  Dido heeft uitsluitend oog voor Aeneas, 86-89</vt:lpstr>
      <vt:lpstr>a.  Dido wordt verteerd door een heimelijk vuur, 1-5 </vt:lpstr>
      <vt:lpstr>a.  Dido wordt verteerd door een heimelijk vuur, 6-8</vt:lpstr>
      <vt:lpstr>b.  Dido bekent tegenover Anna dat ze verliefd is, 9-14</vt:lpstr>
      <vt:lpstr>b.  Dido bekent tegenover Anna dat ze verliefd is, 15-19 </vt:lpstr>
      <vt:lpstr>b.  Dido bekent tegenover Anna dat ze verliefd is, 20-23 </vt:lpstr>
      <vt:lpstr>b.  Dido bekent tegenover Anna dat ze verliefd is, 23-27 </vt:lpstr>
      <vt:lpstr>b.  Dido bekent tegenover Anna dat ze verliefd is, 28-30 </vt:lpstr>
      <vt:lpstr>c.  Anna raadt Dido aan toe te geven aan haar gevoelens,  31-34</vt:lpstr>
      <vt:lpstr>c.  Anna raadt Dido aan toe te geven aan haar gevoelens,  35-39</vt:lpstr>
      <vt:lpstr>c.  Anna raadt Dido aan toe te geven aan haar gevoelens,  40-44</vt:lpstr>
      <vt:lpstr>d.  ‘Een verbintenis met Aeneas is erg gunstig’, 45-49</vt:lpstr>
      <vt:lpstr>d.  ‘Een verbintenis met Aeneas is erg gunstig’, 50-53</vt:lpstr>
      <vt:lpstr>e.  Dido laat zich overhalen, 54-59</vt:lpstr>
      <vt:lpstr>e.  Dido laat zich overhalen, 60-64</vt:lpstr>
      <vt:lpstr>e.  Dido laat zich overhalen, 65-69</vt:lpstr>
      <vt:lpstr>e.  Dido laat zich overhalen, 70-73</vt:lpstr>
      <vt:lpstr>f.  Dido heeft uitsluitend oog voor Aeneas, 74-77</vt:lpstr>
      <vt:lpstr>f.  Dido heeft uitsluitend oog voor Aeneas, 78-83</vt:lpstr>
      <vt:lpstr>f.  Dido heeft uitsluitend oog voor Aeneas, 83-85</vt:lpstr>
      <vt:lpstr>f.  Dido heeft uitsluitend oog voor Aeneas, 86-89</vt:lpstr>
    </vt:vector>
  </TitlesOfParts>
  <Company>Eisma Media Groep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Karin de Boer</dc:creator>
  <cp:lastModifiedBy>Karin de Boer</cp:lastModifiedBy>
  <cp:revision>471</cp:revision>
  <cp:lastPrinted>2019-05-03T09:49:56Z</cp:lastPrinted>
  <dcterms:created xsi:type="dcterms:W3CDTF">2019-04-03T09:51:50Z</dcterms:created>
  <dcterms:modified xsi:type="dcterms:W3CDTF">2019-07-03T08:29:35Z</dcterms:modified>
</cp:coreProperties>
</file>