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CBA6-E051-41CF-8FFA-E8CC42F41F1B}" type="datetimeFigureOut">
              <a:rPr lang="nl-NL" smtClean="0"/>
              <a:t>3-4-2013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0DCC-6919-438E-8E96-1601EA66C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8609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CBA6-E051-41CF-8FFA-E8CC42F41F1B}" type="datetimeFigureOut">
              <a:rPr lang="nl-NL" smtClean="0"/>
              <a:t>3-4-2013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0DCC-6919-438E-8E96-1601EA66C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0248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CBA6-E051-41CF-8FFA-E8CC42F41F1B}" type="datetimeFigureOut">
              <a:rPr lang="nl-NL" smtClean="0"/>
              <a:t>3-4-2013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0DCC-6919-438E-8E96-1601EA66C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1414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CBA6-E051-41CF-8FFA-E8CC42F41F1B}" type="datetimeFigureOut">
              <a:rPr lang="nl-NL" smtClean="0"/>
              <a:t>3-4-2013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0DCC-6919-438E-8E96-1601EA66C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6691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CBA6-E051-41CF-8FFA-E8CC42F41F1B}" type="datetimeFigureOut">
              <a:rPr lang="nl-NL" smtClean="0"/>
              <a:t>3-4-2013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0DCC-6919-438E-8E96-1601EA66C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551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CBA6-E051-41CF-8FFA-E8CC42F41F1B}" type="datetimeFigureOut">
              <a:rPr lang="nl-NL" smtClean="0"/>
              <a:t>3-4-2013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0DCC-6919-438E-8E96-1601EA66C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918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CBA6-E051-41CF-8FFA-E8CC42F41F1B}" type="datetimeFigureOut">
              <a:rPr lang="nl-NL" smtClean="0"/>
              <a:t>3-4-2013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0DCC-6919-438E-8E96-1601EA66C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8927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CBA6-E051-41CF-8FFA-E8CC42F41F1B}" type="datetimeFigureOut">
              <a:rPr lang="nl-NL" smtClean="0"/>
              <a:t>3-4-2013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0DCC-6919-438E-8E96-1601EA66C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8084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CBA6-E051-41CF-8FFA-E8CC42F41F1B}" type="datetimeFigureOut">
              <a:rPr lang="nl-NL" smtClean="0"/>
              <a:t>3-4-2013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0DCC-6919-438E-8E96-1601EA66C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571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CBA6-E051-41CF-8FFA-E8CC42F41F1B}" type="datetimeFigureOut">
              <a:rPr lang="nl-NL" smtClean="0"/>
              <a:t>3-4-2013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0DCC-6919-438E-8E96-1601EA66C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97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CBA6-E051-41CF-8FFA-E8CC42F41F1B}" type="datetimeFigureOut">
              <a:rPr lang="nl-NL" smtClean="0"/>
              <a:t>3-4-2013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0DCC-6919-438E-8E96-1601EA66C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357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DCBA6-E051-41CF-8FFA-E8CC42F41F1B}" type="datetimeFigureOut">
              <a:rPr lang="nl-NL" smtClean="0"/>
              <a:t>3-4-2013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60DCC-6919-438E-8E96-1601EA66C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6527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nl/url?sa=i&amp;rct=j&amp;q=kikkerdril+tot+kikker&amp;source=images&amp;cd=&amp;cad=rja&amp;docid=CrYNOjsZae1UeM&amp;tbnid=kTu1lZluvVkBmM:&amp;ved=0CAUQjRw&amp;url=http%3A%2F%2Fwww.ies-a.com%2Ftweede_leerjaar%2FTweede%2520leerjaar%2FWO%2FWO.htm&amp;ei=2fpbUbP1NpCa0QWv8oGwDQ&amp;bvm=bv.44697112,d.d2k&amp;psig=AFQjCNFqBLkZUCWp77HWlhidDjhCptxgXQ&amp;ust=1365068602382389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nl/imgres?imgurl=http%3A%2F%2Ffarm4.static.flickr.com%2F3104%2F2562701886_955662ab89_o.jpg&amp;imgrefurl=http%3A%2F%2Fanw.inl.nl%2Farticle%2Fdikkop&amp;docid=i6jFiHg3MZ4GiM&amp;tbnid=TLM6kG0halpwWM&amp;w=3209&amp;h=2139&amp;ei=uvlbUYfQBIeo0QXs7YCIBQ&amp;ved=0CAUQxiAwAw&amp;iact=ric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www.google.nl/url?sa=i&amp;rct=j&amp;q=kikkerdril+tot+kikker&amp;source=images&amp;cd=&amp;cad=rja&amp;docid=n5kSyF6l5wE19M&amp;tbnid=p-MlOjDVRd320M:&amp;ved=0CAUQjRw&amp;url=http%3A%2F%2Fusers.telenet.be%2Fcha.go1%2Fkikkertekst.html&amp;ei=Q_pbUeDjCKrK0QXtk4HIDQ&amp;bvm=bv.44697112,d.d2k&amp;psig=AFQjCNFqBLkZUCWp77HWlhidDjhCptxgXQ&amp;ust=1365068602382389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nl/url?sa=i&amp;rct=j&amp;q=kikkerdril+tot+kikker&amp;source=images&amp;cd=&amp;cad=rja&amp;docid=iwkD6tLfQiIZHM&amp;tbnid=YsfKg0R54i0PEM:&amp;ved=0CAUQjRw&amp;url=http%3A%2F%2Fsleutel4.blogspot.com%2F2009%2F04%2Fkikkervisjes.html&amp;ei=0vxbUbOZAsav0QX9wIGwDQ&amp;bvm=bv.44697112,d.d2k&amp;psig=AFQjCNEqERNz-bK22qJoEgyXo19uAPz3_A&amp;ust=1365069387234484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nl-NL" dirty="0" smtClean="0"/>
              <a:t>van kikkerdril tot kikker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4875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ies-a.com/tweede_leerjaar/Tweede%20leerjaar/WO/kikkervisjes01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765233"/>
            <a:ext cx="3756029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ildlife.hetdierenrijk.nl/amfibieen/foto/kikkerdri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460" y="180406"/>
            <a:ext cx="3623388" cy="2717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4283968" y="548680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smtClean="0">
                <a:solidFill>
                  <a:schemeClr val="accent3">
                    <a:lumMod val="75000"/>
                  </a:schemeClr>
                </a:solidFill>
                <a:latin typeface="SchoolKX_New" pitchFamily="2" charset="0"/>
              </a:rPr>
              <a:t>kikkerdril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248822" y="5589240"/>
            <a:ext cx="43951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smtClean="0">
                <a:solidFill>
                  <a:schemeClr val="accent3">
                    <a:lumMod val="75000"/>
                  </a:schemeClr>
                </a:solidFill>
                <a:latin typeface="SchoolKX_New" pitchFamily="2" charset="0"/>
              </a:rPr>
              <a:t>kikkervisjes zonder pootjes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1547664" y="2934236"/>
            <a:ext cx="68612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 smtClean="0"/>
              <a:t>de kikker legt 100derden eitjes in het water van de vijver.</a:t>
            </a:r>
          </a:p>
          <a:p>
            <a:r>
              <a:rPr lang="nl-NL" sz="1600" dirty="0" smtClean="0"/>
              <a:t>Na 3 weken komen er kleine kikkervisjes uit de eitjes, zonder pootjes met staart.</a:t>
            </a:r>
          </a:p>
          <a:p>
            <a:r>
              <a:rPr lang="nl-NL" sz="1600" dirty="0" smtClean="0"/>
              <a:t>het zijn nog meer visjes dan kikkers. Dikkopjes worden ze ook wel genoemd.</a:t>
            </a:r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1349799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t0.gstatic.com/images?q=tbn:ANd9GcStjsEvOiETdMHLIVhCWFROKCepCyKTVIk2_-gwac8Z9qrxBfqU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72816"/>
            <a:ext cx="4104456" cy="2731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vak 6"/>
          <p:cNvSpPr txBox="1"/>
          <p:nvPr/>
        </p:nvSpPr>
        <p:spPr>
          <a:xfrm>
            <a:off x="755576" y="5157192"/>
            <a:ext cx="7563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smtClean="0">
                <a:solidFill>
                  <a:schemeClr val="accent3">
                    <a:lumMod val="75000"/>
                  </a:schemeClr>
                </a:solidFill>
                <a:latin typeface="SchoolKX_New" pitchFamily="2" charset="0"/>
              </a:rPr>
              <a:t>kikkervisjes met achterpootjes</a:t>
            </a:r>
            <a:endParaRPr lang="nl-NL" dirty="0"/>
          </a:p>
        </p:txBody>
      </p:sp>
      <p:pic>
        <p:nvPicPr>
          <p:cNvPr id="3082" name="Picture 10" descr="http://users.telenet.be/cha.go1/frogs%20voor%20tekst.html/kikkervi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7345" y="2498961"/>
            <a:ext cx="3814744" cy="2005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331640" y="332655"/>
            <a:ext cx="52565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 smtClean="0"/>
              <a:t>Langzaam verandert de vorm van het kikkervisje of dikkopje. </a:t>
            </a:r>
          </a:p>
          <a:p>
            <a:r>
              <a:rPr lang="nl-NL" sz="1600" dirty="0" smtClean="0"/>
              <a:t>Het krijgt eerst achterpoten.</a:t>
            </a:r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2691114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/>
          <p:cNvSpPr txBox="1"/>
          <p:nvPr/>
        </p:nvSpPr>
        <p:spPr>
          <a:xfrm>
            <a:off x="323528" y="508518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smtClean="0">
                <a:solidFill>
                  <a:schemeClr val="accent3">
                    <a:lumMod val="75000"/>
                  </a:schemeClr>
                </a:solidFill>
                <a:latin typeface="SchoolKX_New" pitchFamily="2" charset="0"/>
              </a:rPr>
              <a:t>kikkervisjes met achter en voor pootjes nog met staart</a:t>
            </a:r>
            <a:endParaRPr lang="nl-NL" dirty="0"/>
          </a:p>
        </p:txBody>
      </p:sp>
      <p:pic>
        <p:nvPicPr>
          <p:cNvPr id="8" name="Picture 8" descr="http://users.telenet.be/cha.go1/frogs%20voor%20tekst.html/kikkervisj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24744"/>
            <a:ext cx="4483134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users.telenet.be/cha.go1/frogs%20voor%20tekst.html/kikkervisjebijnavolg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739" y="2708920"/>
            <a:ext cx="3557978" cy="1971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kstvak 10"/>
          <p:cNvSpPr txBox="1"/>
          <p:nvPr/>
        </p:nvSpPr>
        <p:spPr>
          <a:xfrm>
            <a:off x="1547664" y="188640"/>
            <a:ext cx="61277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 smtClean="0"/>
              <a:t>daarna krijgt hij achterpootjes maar hij heeft nog wel steeds een staart.</a:t>
            </a:r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3268314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http://users.telenet.be/cha.go1/frogs%20voor%20tekst.html/dikkopjes1.gif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23" t="66360" r="3765" b="8821"/>
          <a:stretch/>
        </p:blipFill>
        <p:spPr bwMode="auto">
          <a:xfrm>
            <a:off x="2843808" y="1629753"/>
            <a:ext cx="3065159" cy="198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kstvak 7"/>
          <p:cNvSpPr txBox="1"/>
          <p:nvPr/>
        </p:nvSpPr>
        <p:spPr>
          <a:xfrm>
            <a:off x="2051719" y="4941168"/>
            <a:ext cx="65003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smtClean="0">
                <a:solidFill>
                  <a:schemeClr val="accent3">
                    <a:lumMod val="75000"/>
                  </a:schemeClr>
                </a:solidFill>
                <a:latin typeface="SchoolKX_New" pitchFamily="2" charset="0"/>
              </a:rPr>
              <a:t>kikker nu zonder staart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1331640" y="332655"/>
            <a:ext cx="55623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 smtClean="0"/>
              <a:t>En verdwijnt ook het staartje en is hij een echte kikker geworden.</a:t>
            </a:r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377949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2.bp.blogspot.com/_z7ZxUWSVHJU/SfCuRbE63MI/AAAAAAAABLc/gQOVIX3GOXU/s200/kikker+metamorfose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60648"/>
            <a:ext cx="5015357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hthoek 2"/>
          <p:cNvSpPr/>
          <p:nvPr/>
        </p:nvSpPr>
        <p:spPr>
          <a:xfrm>
            <a:off x="22060" y="3861048"/>
            <a:ext cx="521541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sz="2400" b="1" i="1" dirty="0" smtClean="0">
                <a:solidFill>
                  <a:schemeClr val="accent3">
                    <a:lumMod val="75000"/>
                  </a:schemeClr>
                </a:solidFill>
              </a:rPr>
              <a:t>Dag kikker</a:t>
            </a:r>
          </a:p>
          <a:p>
            <a:r>
              <a:rPr lang="nl-BE" b="1" i="1" dirty="0" smtClean="0">
                <a:solidFill>
                  <a:schemeClr val="accent3">
                    <a:lumMod val="75000"/>
                  </a:schemeClr>
                </a:solidFill>
              </a:rPr>
              <a:t>Dag </a:t>
            </a:r>
            <a:r>
              <a:rPr lang="nl-BE" b="1" i="1" dirty="0">
                <a:solidFill>
                  <a:schemeClr val="accent3">
                    <a:lumMod val="75000"/>
                  </a:schemeClr>
                </a:solidFill>
              </a:rPr>
              <a:t>kleine kikker bij ons in de </a:t>
            </a:r>
            <a:r>
              <a:rPr lang="nl-BE" b="1" i="1" dirty="0">
                <a:solidFill>
                  <a:srgbClr val="FF0000"/>
                </a:solidFill>
              </a:rPr>
              <a:t>sloot</a:t>
            </a:r>
            <a:r>
              <a:rPr lang="nl-BE" b="1" i="1" dirty="0" smtClean="0">
                <a:solidFill>
                  <a:schemeClr val="accent3">
                    <a:lumMod val="75000"/>
                  </a:schemeClr>
                </a:solidFill>
              </a:rPr>
              <a:t>,</a:t>
            </a:r>
          </a:p>
          <a:p>
            <a:r>
              <a:rPr lang="nl-BE" b="1" i="1" dirty="0" smtClean="0">
                <a:solidFill>
                  <a:schemeClr val="accent3">
                    <a:lumMod val="75000"/>
                  </a:schemeClr>
                </a:solidFill>
              </a:rPr>
              <a:t>eerst </a:t>
            </a:r>
            <a:r>
              <a:rPr lang="nl-BE" b="1" i="1" dirty="0">
                <a:solidFill>
                  <a:schemeClr val="accent3">
                    <a:lumMod val="75000"/>
                  </a:schemeClr>
                </a:solidFill>
              </a:rPr>
              <a:t>was je klein maar nu ben je</a:t>
            </a:r>
            <a:r>
              <a:rPr lang="nl-BE" b="1" i="1" dirty="0">
                <a:solidFill>
                  <a:srgbClr val="FF0000"/>
                </a:solidFill>
              </a:rPr>
              <a:t> groot</a:t>
            </a:r>
            <a:r>
              <a:rPr lang="nl-BE" b="1" i="1" dirty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nl-NL" b="1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nl-BE" b="1" i="1" dirty="0">
                <a:solidFill>
                  <a:schemeClr val="accent3">
                    <a:lumMod val="75000"/>
                  </a:schemeClr>
                </a:solidFill>
              </a:rPr>
              <a:t>Je werd als een vis uit een eitje </a:t>
            </a:r>
            <a:r>
              <a:rPr lang="nl-BE" b="1" i="1" dirty="0">
                <a:solidFill>
                  <a:srgbClr val="0070C0"/>
                </a:solidFill>
              </a:rPr>
              <a:t>geboren</a:t>
            </a:r>
            <a:r>
              <a:rPr lang="nl-BE" b="1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endParaRPr lang="nl-BE" b="1" i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nl-BE" b="1" i="1" dirty="0" smtClean="0">
                <a:solidFill>
                  <a:schemeClr val="accent3">
                    <a:lumMod val="75000"/>
                  </a:schemeClr>
                </a:solidFill>
              </a:rPr>
              <a:t>en </a:t>
            </a:r>
            <a:r>
              <a:rPr lang="nl-BE" b="1" i="1" dirty="0">
                <a:solidFill>
                  <a:schemeClr val="accent3">
                    <a:lumMod val="75000"/>
                  </a:schemeClr>
                </a:solidFill>
              </a:rPr>
              <a:t>toen kreeg je pootjes van achter en van </a:t>
            </a:r>
            <a:r>
              <a:rPr lang="nl-BE" b="1" i="1" dirty="0">
                <a:solidFill>
                  <a:srgbClr val="0070C0"/>
                </a:solidFill>
              </a:rPr>
              <a:t>voren</a:t>
            </a:r>
            <a:r>
              <a:rPr lang="nl-BE" b="1" i="1" dirty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nl-NL" b="1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nl-BE" b="1" i="1" dirty="0">
                <a:solidFill>
                  <a:schemeClr val="accent3">
                    <a:lumMod val="75000"/>
                  </a:schemeClr>
                </a:solidFill>
              </a:rPr>
              <a:t>Je staartje verdween, het is werkelijk </a:t>
            </a:r>
            <a:r>
              <a:rPr lang="nl-BE" b="1" i="1" dirty="0">
                <a:solidFill>
                  <a:schemeClr val="accent4">
                    <a:lumMod val="75000"/>
                  </a:schemeClr>
                </a:solidFill>
              </a:rPr>
              <a:t>waar </a:t>
            </a:r>
            <a:endParaRPr lang="nl-BE" b="1" i="1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nl-BE" b="1" i="1" dirty="0" smtClean="0">
                <a:solidFill>
                  <a:schemeClr val="accent3">
                    <a:lumMod val="75000"/>
                  </a:schemeClr>
                </a:solidFill>
              </a:rPr>
              <a:t>en </a:t>
            </a:r>
            <a:r>
              <a:rPr lang="nl-BE" b="1" i="1" dirty="0">
                <a:solidFill>
                  <a:schemeClr val="accent3">
                    <a:lumMod val="75000"/>
                  </a:schemeClr>
                </a:solidFill>
              </a:rPr>
              <a:t>toen kon je springen en toen was je </a:t>
            </a:r>
            <a:r>
              <a:rPr lang="nl-BE" b="1" i="1" dirty="0">
                <a:solidFill>
                  <a:schemeClr val="accent4">
                    <a:lumMod val="75000"/>
                  </a:schemeClr>
                </a:solidFill>
              </a:rPr>
              <a:t>klaar</a:t>
            </a:r>
            <a:r>
              <a:rPr lang="nl-BE" b="1" i="1" dirty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nl-NL" b="1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nl-BE" b="1" i="1" dirty="0">
                <a:solidFill>
                  <a:schemeClr val="accent3">
                    <a:lumMod val="75000"/>
                  </a:schemeClr>
                </a:solidFill>
              </a:rPr>
              <a:t>Dag kleine kikker bij ons in de </a:t>
            </a:r>
            <a:r>
              <a:rPr lang="nl-BE" b="1" i="1" dirty="0">
                <a:solidFill>
                  <a:srgbClr val="FF0000"/>
                </a:solidFill>
              </a:rPr>
              <a:t>sloot</a:t>
            </a:r>
            <a:r>
              <a:rPr lang="nl-BE" b="1" i="1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endParaRPr lang="nl-BE" b="1" i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nl-BE" b="1" i="1" dirty="0" smtClean="0">
                <a:solidFill>
                  <a:schemeClr val="accent3">
                    <a:lumMod val="75000"/>
                  </a:schemeClr>
                </a:solidFill>
              </a:rPr>
              <a:t>eerst </a:t>
            </a:r>
            <a:r>
              <a:rPr lang="nl-BE" b="1" i="1" dirty="0">
                <a:solidFill>
                  <a:schemeClr val="accent3">
                    <a:lumMod val="75000"/>
                  </a:schemeClr>
                </a:solidFill>
              </a:rPr>
              <a:t>was je klein maar nu ben je </a:t>
            </a:r>
            <a:r>
              <a:rPr lang="nl-BE" b="1" i="1" dirty="0">
                <a:solidFill>
                  <a:srgbClr val="FF0000"/>
                </a:solidFill>
              </a:rPr>
              <a:t>groot</a:t>
            </a:r>
            <a:r>
              <a:rPr lang="nl-BE" b="1" i="1" dirty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nl-NL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88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0" name="Picture 6" descr="http://users.telenet.be/cha.go1/frogs%20voor%20tekst.html/frogrigh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348" y="2663161"/>
            <a:ext cx="8191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http://users.telenet.be/cha.go1/frogs%20voor%20tekst.html/frogrigh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650175"/>
            <a:ext cx="8191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http://users.telenet.be/cha.go1/frogs%20voor%20tekst.html/frogrigh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455" y="2702500"/>
            <a:ext cx="8191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2622262" y="2897825"/>
            <a:ext cx="363334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nl-NL" sz="9600" b="1" cap="none" spc="0" dirty="0" smtClean="0">
                <a:ln/>
                <a:solidFill>
                  <a:schemeClr val="accent3"/>
                </a:solidFill>
                <a:effectLst/>
              </a:rPr>
              <a:t>einde</a:t>
            </a:r>
            <a:endParaRPr lang="nl-NL" sz="9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8" name="Picture 10" descr="http://users.telenet.be/cha.go1/frogs%20voor%20tekst.html/frogrigh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31722">
            <a:off x="6063842" y="3512650"/>
            <a:ext cx="8191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" descr="http://users.telenet.be/cha.go1/frogs%20voor%20tekst.html/frogrigh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606875" y="4444594"/>
            <a:ext cx="781139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://users.telenet.be/cha.go1/frogs%20voor%20tekst.html/frogrigh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211960" y="4630940"/>
            <a:ext cx="8684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users.telenet.be/cha.go1/frogs%20voor%20tekst.html/frogrigh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21239" y="4630940"/>
            <a:ext cx="8684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0" descr="http://users.telenet.be/cha.go1/frogs%20voor%20tekst.html/frogrigh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71498" flipH="1">
            <a:off x="2352611" y="4353880"/>
            <a:ext cx="8684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0" descr="http://users.telenet.be/cha.go1/frogs%20voor%20tekst.html/frogrigh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66560" flipH="1">
            <a:off x="1951007" y="3485429"/>
            <a:ext cx="8684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604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188</Words>
  <Application>Microsoft Office PowerPoint</Application>
  <PresentationFormat>Diavoorstelling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Kantoorthema</vt:lpstr>
      <vt:lpstr>van kikkerdril tot kikker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Anne-Marie</dc:creator>
  <cp:lastModifiedBy>Anne-Marie</cp:lastModifiedBy>
  <cp:revision>5</cp:revision>
  <dcterms:created xsi:type="dcterms:W3CDTF">2013-04-03T09:44:21Z</dcterms:created>
  <dcterms:modified xsi:type="dcterms:W3CDTF">2013-04-03T10:29:30Z</dcterms:modified>
</cp:coreProperties>
</file>