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</p:sldMasterIdLst>
  <p:notesMasterIdLst>
    <p:notesMasterId r:id="rId14"/>
  </p:notesMasterIdLst>
  <p:sldIdLst>
    <p:sldId id="256" r:id="rId5"/>
    <p:sldId id="270" r:id="rId6"/>
    <p:sldId id="278" r:id="rId7"/>
    <p:sldId id="277" r:id="rId8"/>
    <p:sldId id="272" r:id="rId9"/>
    <p:sldId id="281" r:id="rId10"/>
    <p:sldId id="280" r:id="rId11"/>
    <p:sldId id="282" r:id="rId12"/>
    <p:sldId id="269" r:id="rId13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14C"/>
    <a:srgbClr val="20BD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Stijl, donker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0" autoAdjust="0"/>
    <p:restoredTop sz="81369" autoAdjust="0"/>
  </p:normalViewPr>
  <p:slideViewPr>
    <p:cSldViewPr>
      <p:cViewPr varScale="1">
        <p:scale>
          <a:sx n="82" d="100"/>
          <a:sy n="82" d="100"/>
        </p:scale>
        <p:origin x="1096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310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B5F84-F7A7-46FA-BC08-F661D96BBCA7}" type="datetimeFigureOut">
              <a:rPr lang="nl-NL" smtClean="0"/>
              <a:t>16-10-2020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8F1AB-29EF-4445-A82D-E8624A7043C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990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8F1AB-29EF-4445-A82D-E8624A7043C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538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9344" y="302791"/>
            <a:ext cx="10363200" cy="1470025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  <a:effectLst>
                  <a:outerShdw blurRad="381000" dir="5400000" algn="ctr" rotWithShape="0">
                    <a:srgbClr val="000000">
                      <a:alpha val="80000"/>
                    </a:srgbClr>
                  </a:outerShdw>
                </a:effectLst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29952" y="3980656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743405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al 9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0BD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inhoud 2"/>
          <p:cNvSpPr>
            <a:spLocks noGrp="1"/>
          </p:cNvSpPr>
          <p:nvPr>
            <p:ph idx="1"/>
          </p:nvPr>
        </p:nvSpPr>
        <p:spPr>
          <a:xfrm>
            <a:off x="1099864" y="1279302"/>
            <a:ext cx="10972800" cy="4309939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125760"/>
            <a:ext cx="109728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31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>
              <a:solidFill>
                <a:srgbClr val="23114C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-99392"/>
            <a:ext cx="10972800" cy="1143000"/>
          </a:xfrm>
          <a:prstGeom prst="rect">
            <a:avLst/>
          </a:prstGeom>
        </p:spPr>
        <p:txBody>
          <a:bodyPr anchor="b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2831637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1055440" y="1279302"/>
            <a:ext cx="10972800" cy="4237931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87829" y="1279302"/>
            <a:ext cx="10972800" cy="4237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07317" y="64482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3114C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23114C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titel 9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0BBC411-997A-7449-B118-E54781653EE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582052" y="5968826"/>
            <a:ext cx="1178577" cy="4125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1" r:id="rId2"/>
    <p:sldLayoutId id="2147483664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rgbClr val="20BDBA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Doorstroomprogramma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 dirty="0"/>
          </a:p>
          <a:p>
            <a:r>
              <a:rPr lang="nl-NL" dirty="0">
                <a:latin typeface="Verdana"/>
                <a:ea typeface="Verdana"/>
                <a:cs typeface="Verdana"/>
              </a:rPr>
              <a:t>Module 1 Oriëntatie op studeren in het hbo</a:t>
            </a:r>
          </a:p>
          <a:p>
            <a:endParaRPr lang="nl-NL" dirty="0"/>
          </a:p>
          <a:p>
            <a:r>
              <a:rPr lang="nl-NL" dirty="0"/>
              <a:t>Leergroep 7 Toetsing en studieloopbaanbegeleiding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04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De student kan:</a:t>
            </a:r>
          </a:p>
          <a:p>
            <a:r>
              <a:rPr lang="nl-NL" dirty="0"/>
              <a:t>beschrijven hoe en op welke momenten hij getoetst wordt.</a:t>
            </a:r>
          </a:p>
          <a:p>
            <a:r>
              <a:rPr lang="nl-NL" dirty="0"/>
              <a:t>op hoofdlijnen de inhoud van het OER beschrijven.</a:t>
            </a:r>
          </a:p>
          <a:p>
            <a:r>
              <a:rPr lang="nl-NL" dirty="0"/>
              <a:t>beschrijven hoe </a:t>
            </a:r>
            <a:r>
              <a:rPr lang="nl-NL" dirty="0" err="1"/>
              <a:t>Gradework</a:t>
            </a:r>
            <a:r>
              <a:rPr lang="nl-NL" dirty="0"/>
              <a:t> werkt.</a:t>
            </a:r>
          </a:p>
          <a:p>
            <a:r>
              <a:rPr lang="nl-NL" dirty="0"/>
              <a:t>beschrijven hoe SLB vorm krijgt in de opleiding.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Leerdoelen</a:t>
            </a:r>
          </a:p>
        </p:txBody>
      </p:sp>
      <p:sp>
        <p:nvSpPr>
          <p:cNvPr id="6" name="Rechthoek 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 </a:t>
            </a:r>
          </a:p>
        </p:txBody>
      </p:sp>
      <p:sp>
        <p:nvSpPr>
          <p:cNvPr id="7" name="Rechthoek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 </a:t>
            </a:r>
          </a:p>
        </p:txBody>
      </p:sp>
      <p:sp>
        <p:nvSpPr>
          <p:cNvPr id="8" name="Rechthoek 7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1053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EFE893B-8339-40CC-83BB-F32FD0BE50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684455-507E-462F-9D14-5944CEC46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Terugblik op vorige leergroep: verslag en peerfeedback</a:t>
            </a:r>
          </a:p>
          <a:p>
            <a:r>
              <a:rPr lang="nl-NL" dirty="0"/>
              <a:t>OER</a:t>
            </a:r>
          </a:p>
          <a:p>
            <a:r>
              <a:rPr lang="nl-NL" dirty="0"/>
              <a:t>Studieloopbaanbegeleiding</a:t>
            </a:r>
          </a:p>
          <a:p>
            <a:r>
              <a:rPr lang="nl-NL" dirty="0"/>
              <a:t>Oefenpresentaties</a:t>
            </a:r>
          </a:p>
          <a:p>
            <a:r>
              <a:rPr lang="nl-NL" dirty="0"/>
              <a:t>Vooruitblik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37AA74-EC16-426E-9DAE-7E073E8F0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A4BEFA8-43B4-4FB3-BB55-ADE400AA7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Lesprogramma</a:t>
            </a:r>
          </a:p>
        </p:txBody>
      </p:sp>
    </p:spTree>
    <p:extLst>
      <p:ext uri="{BB962C8B-B14F-4D97-AF65-F5344CB8AC3E}">
        <p14:creationId xmlns:p14="http://schemas.microsoft.com/office/powerpoint/2010/main" val="2079860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b="1" dirty="0" err="1"/>
              <a:t>tekstverbeterende</a:t>
            </a:r>
            <a:r>
              <a:rPr lang="nl-NL" b="1" dirty="0"/>
              <a:t> feedback</a:t>
            </a:r>
          </a:p>
          <a:p>
            <a:pPr lvl="1"/>
            <a:r>
              <a:rPr lang="nl-NL" dirty="0"/>
              <a:t>handvatten voor revisie van de tekst</a:t>
            </a:r>
          </a:p>
          <a:p>
            <a:pPr lvl="1"/>
            <a:r>
              <a:rPr lang="nl-NL" dirty="0"/>
              <a:t>op een volledige versie van de tekst en meestal op de laatste versie</a:t>
            </a:r>
          </a:p>
          <a:p>
            <a:pPr lvl="1"/>
            <a:r>
              <a:rPr lang="nl-NL" dirty="0"/>
              <a:t>formatief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b="1" dirty="0" err="1"/>
              <a:t>taalontwikkelende</a:t>
            </a:r>
            <a:r>
              <a:rPr lang="nl-NL" b="1" dirty="0"/>
              <a:t> feedback</a:t>
            </a:r>
          </a:p>
          <a:p>
            <a:pPr lvl="1"/>
            <a:r>
              <a:rPr lang="nl-NL" dirty="0"/>
              <a:t>tekst verbeteren </a:t>
            </a:r>
            <a:r>
              <a:rPr lang="nl-NL" dirty="0" err="1"/>
              <a:t>èn</a:t>
            </a:r>
            <a:r>
              <a:rPr lang="nl-NL" dirty="0"/>
              <a:t> een betere volgende tekst schrijven</a:t>
            </a:r>
          </a:p>
          <a:p>
            <a:pPr lvl="1"/>
            <a:r>
              <a:rPr lang="nl-NL" b="1" dirty="0"/>
              <a:t>Dus</a:t>
            </a:r>
            <a:r>
              <a:rPr lang="nl-NL" dirty="0"/>
              <a:t>: dat je de tips ook een volgende keer toepast en autonomer wordt in je schrijfproces</a:t>
            </a:r>
          </a:p>
          <a:p>
            <a:pPr lvl="1"/>
            <a:r>
              <a:rPr lang="nl-NL" dirty="0"/>
              <a:t>formatief</a:t>
            </a: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511824" y="5733256"/>
            <a:ext cx="7224803" cy="792088"/>
          </a:xfrm>
        </p:spPr>
        <p:txBody>
          <a:bodyPr/>
          <a:lstStyle/>
          <a:p>
            <a:r>
              <a:rPr lang="nl-NL" dirty="0"/>
              <a:t>Bron: Westen, W. van der (</a:t>
            </a:r>
            <a:r>
              <a:rPr lang="nl-NL" dirty="0" err="1"/>
              <a:t>z.j</a:t>
            </a:r>
            <a:r>
              <a:rPr lang="nl-NL" dirty="0"/>
              <a:t>) Al het goede in drieën: naar </a:t>
            </a:r>
            <a:r>
              <a:rPr lang="nl-NL" dirty="0" err="1"/>
              <a:t>taalontwikkelende</a:t>
            </a:r>
            <a:r>
              <a:rPr lang="nl-NL" dirty="0"/>
              <a:t> feedback op schrijfproducten in het hoger onderwijs, gedownload d.d. 5-3-2015 van http://media.taalunieversum.org/hsnbundel/download/26/hsnbundel-26_1114.pdf 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Terugblik: Om welke feedback gaat het? </a:t>
            </a:r>
          </a:p>
        </p:txBody>
      </p:sp>
    </p:spTree>
    <p:extLst>
      <p:ext uri="{BB962C8B-B14F-4D97-AF65-F5344CB8AC3E}">
        <p14:creationId xmlns:p14="http://schemas.microsoft.com/office/powerpoint/2010/main" val="2321219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Bespreek de feedback, bijvoorbeeld als volgt: </a:t>
            </a:r>
          </a:p>
          <a:p>
            <a:r>
              <a:rPr lang="nl-NL" dirty="0"/>
              <a:t>Ik zie bij criterium … dat je … schrijft</a:t>
            </a:r>
          </a:p>
          <a:p>
            <a:r>
              <a:rPr lang="nl-NL" dirty="0"/>
              <a:t>Dit komt op mij over als …</a:t>
            </a:r>
          </a:p>
          <a:p>
            <a:r>
              <a:rPr lang="nl-NL" dirty="0"/>
              <a:t>Is dat ook wat je wilt overbrengen?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OF</a:t>
            </a:r>
          </a:p>
          <a:p>
            <a:r>
              <a:rPr lang="nl-NL" dirty="0"/>
              <a:t>Bij criterium … lijkt het alsof je niet alles hebt benoemd</a:t>
            </a:r>
          </a:p>
          <a:p>
            <a:r>
              <a:rPr lang="nl-NL" dirty="0"/>
              <a:t>Klopt mijn observatie?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i="1" dirty="0"/>
              <a:t>Wat heb je geleerd tijdens de vorige leergroep?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Terugblik: Peerfeedback geven</a:t>
            </a:r>
          </a:p>
        </p:txBody>
      </p:sp>
    </p:spTree>
    <p:extLst>
      <p:ext uri="{BB962C8B-B14F-4D97-AF65-F5344CB8AC3E}">
        <p14:creationId xmlns:p14="http://schemas.microsoft.com/office/powerpoint/2010/main" val="2955735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B729F20-96E2-4C74-BE2E-F51481D67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6B5039-5A76-4CC3-ADEA-E0561AAD8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Vragen uit de voorbereiding </a:t>
            </a:r>
            <a:r>
              <a:rPr lang="nl-NL" dirty="0">
                <a:sym typeface="Wingdings" panose="05000000000000000000" pitchFamily="2" charset="2"/>
              </a:rPr>
              <a:t> antwoorden gevonden?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Bespreek onderstaande vragen in tweetallen</a:t>
            </a:r>
          </a:p>
          <a:p>
            <a:r>
              <a:rPr lang="nl-NL" dirty="0"/>
              <a:t>Wat is het verschil tussen deel A en B van het OER?</a:t>
            </a:r>
          </a:p>
          <a:p>
            <a:r>
              <a:rPr lang="nl-NL" dirty="0"/>
              <a:t>Hoeveel kansen heb je per toets?</a:t>
            </a:r>
          </a:p>
          <a:p>
            <a:r>
              <a:rPr lang="nl-NL" dirty="0"/>
              <a:t>Wanneer moeten de uitslagen gepubliceerd worden?</a:t>
            </a:r>
          </a:p>
          <a:p>
            <a:r>
              <a:rPr lang="nl-NL" dirty="0"/>
              <a:t>Heeft het doorstroomprogramma een bindend studieadvies?</a:t>
            </a:r>
          </a:p>
          <a:p>
            <a:r>
              <a:rPr lang="nl-NL" dirty="0"/>
              <a:t>Hoe kan jij je stem laten horen t.a.v. de kwaliteit van het onderwijs?</a:t>
            </a:r>
          </a:p>
          <a:p>
            <a:r>
              <a:rPr lang="nl-NL" dirty="0"/>
              <a:t>Welke titel mag je voeren na het succesvol afronden van de opleiding?</a:t>
            </a:r>
          </a:p>
          <a:p>
            <a:r>
              <a:rPr lang="nl-NL" dirty="0"/>
              <a:t>Wat is de geldigheidsduur van een beoordeling?</a:t>
            </a:r>
          </a:p>
          <a:p>
            <a:r>
              <a:rPr lang="nl-NL" dirty="0"/>
              <a:t>Wat is het verschil tussen Osiris en </a:t>
            </a:r>
            <a:r>
              <a:rPr lang="nl-NL" dirty="0" err="1"/>
              <a:t>Gradework</a:t>
            </a:r>
            <a:r>
              <a:rPr lang="nl-NL" dirty="0"/>
              <a:t>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3012A0-9A55-4B8A-B2EB-572B336C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1989A-C5E1-48AF-8D15-F5B4643B6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Onderwijs- en examenregeling</a:t>
            </a:r>
          </a:p>
        </p:txBody>
      </p:sp>
    </p:spTree>
    <p:extLst>
      <p:ext uri="{BB962C8B-B14F-4D97-AF65-F5344CB8AC3E}">
        <p14:creationId xmlns:p14="http://schemas.microsoft.com/office/powerpoint/2010/main" val="1761280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F4676FC-5C33-4A6C-86B9-D8A60192AC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95DFC3-A527-441A-A4F4-122049900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zijn je ervaringen met studieloopbaanbegeleiding/mentoruren?</a:t>
            </a:r>
          </a:p>
          <a:p>
            <a:r>
              <a:rPr lang="nl-NL" dirty="0"/>
              <a:t>Wat zijn je verwachtingen van studieloopbaanbegeleiding?</a:t>
            </a:r>
          </a:p>
          <a:p>
            <a:r>
              <a:rPr lang="nl-NL" dirty="0"/>
              <a:t>Wanneer is studieloopbaanbegeleiding voor jou zinnig?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15AE2B9-CA54-4ECB-AD78-4C317699E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E9C74A1-A923-41DB-86D4-41D21FEBE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Studieloopbaanbegeleiding</a:t>
            </a:r>
          </a:p>
        </p:txBody>
      </p:sp>
    </p:spTree>
    <p:extLst>
      <p:ext uri="{BB962C8B-B14F-4D97-AF65-F5344CB8AC3E}">
        <p14:creationId xmlns:p14="http://schemas.microsoft.com/office/powerpoint/2010/main" val="435022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3C026A1-C191-4320-8C72-E68C82E34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385B88-89CF-4032-BA58-A6F4A274F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Bespreken inhoud beoordelingsformulier (</a:t>
            </a:r>
            <a:r>
              <a:rPr lang="nl-NL" dirty="0" err="1"/>
              <a:t>rubric</a:t>
            </a:r>
            <a:r>
              <a:rPr lang="nl-NL" dirty="0"/>
              <a:t>)</a:t>
            </a:r>
          </a:p>
          <a:p>
            <a:pPr lvl="1"/>
            <a:r>
              <a:rPr lang="nl-NL" dirty="0"/>
              <a:t>Criteria helder?</a:t>
            </a:r>
          </a:p>
          <a:p>
            <a:pPr lvl="1"/>
            <a:r>
              <a:rPr lang="nl-NL" dirty="0"/>
              <a:t>Tip: omschrijf inhoud van de criteria in eigen woorden</a:t>
            </a:r>
          </a:p>
          <a:p>
            <a:pPr lvl="1"/>
            <a:r>
              <a:rPr lang="nl-NL" dirty="0"/>
              <a:t>Tip: neem je presentatie op en beoordeel jezelf aan de hand van de </a:t>
            </a:r>
            <a:r>
              <a:rPr lang="nl-NL" dirty="0" err="1"/>
              <a:t>rubric</a:t>
            </a:r>
            <a:r>
              <a:rPr lang="nl-NL" dirty="0"/>
              <a:t>. Wees kritisch</a:t>
            </a:r>
          </a:p>
          <a:p>
            <a:r>
              <a:rPr lang="nl-NL" dirty="0"/>
              <a:t>Houd rekening met de regels van feedback geven (vorige leergroep)</a:t>
            </a:r>
          </a:p>
          <a:p>
            <a:r>
              <a:rPr lang="nl-NL" dirty="0"/>
              <a:t>Wat heb je nodig om volgende week de inhoud van jouw rol te kunnen presenteren?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438B0A1-BBE3-4F0E-9F4C-1643C9A59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081D7FE-4521-4A7E-8F12-6DC1FB510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Oefenpresentaties</a:t>
            </a:r>
          </a:p>
        </p:txBody>
      </p:sp>
    </p:spTree>
    <p:extLst>
      <p:ext uri="{BB962C8B-B14F-4D97-AF65-F5344CB8AC3E}">
        <p14:creationId xmlns:p14="http://schemas.microsoft.com/office/powerpoint/2010/main" val="2747115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r>
              <a:rPr lang="nl-NL" dirty="0"/>
              <a:t>Evaluatie:</a:t>
            </a:r>
          </a:p>
          <a:p>
            <a:pPr lvl="1"/>
            <a:r>
              <a:rPr lang="nl-NL" dirty="0"/>
              <a:t>Wat heeft deze leergroep jou opgeleverd? </a:t>
            </a:r>
          </a:p>
          <a:p>
            <a:pPr lvl="1"/>
            <a:r>
              <a:rPr lang="nl-NL" dirty="0"/>
              <a:t>Wat heb je gemist? </a:t>
            </a:r>
          </a:p>
          <a:p>
            <a:pPr lvl="1"/>
            <a:r>
              <a:rPr lang="nl-NL" dirty="0"/>
              <a:t>Wat ga je doen om dat wat je gemist hebt aan te vullen?</a:t>
            </a:r>
          </a:p>
          <a:p>
            <a:r>
              <a:rPr lang="nl-NL" dirty="0"/>
              <a:t>Volgende week laatste leergroep: presentaties</a:t>
            </a:r>
          </a:p>
          <a:p>
            <a:r>
              <a:rPr lang="nl-NL" dirty="0"/>
              <a:t>Schriftelijk verslag hoeft dus nog niet volgende week ingeleverd te worden </a:t>
            </a:r>
            <a:r>
              <a:rPr lang="nl-NL" dirty="0">
                <a:sym typeface="Wingdings" panose="05000000000000000000" pitchFamily="2" charset="2"/>
              </a:rPr>
              <a:t> feedback van de presentaties eventueel meenemen in bijstellen verslag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Evaluatie en vooruitblik</a:t>
            </a:r>
          </a:p>
        </p:txBody>
      </p:sp>
    </p:spTree>
    <p:extLst>
      <p:ext uri="{BB962C8B-B14F-4D97-AF65-F5344CB8AC3E}">
        <p14:creationId xmlns:p14="http://schemas.microsoft.com/office/powerpoint/2010/main" val="3681620470"/>
      </p:ext>
    </p:extLst>
  </p:cSld>
  <p:clrMapOvr>
    <a:masterClrMapping/>
  </p:clrMapOvr>
</p:sld>
</file>

<file path=ppt/theme/theme1.xml><?xml version="1.0" encoding="utf-8"?>
<a:theme xmlns:a="http://schemas.openxmlformats.org/drawingml/2006/main" name="HSLeiden PP Huisstijl presentatie nieuw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F55E138E-34A8-4AE4-BB42-711FC24D078B}" vid="{658A253F-41F5-44F1-97DC-DFA625267922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AA8555E4F98142942176A1D843443A" ma:contentTypeVersion="5" ma:contentTypeDescription="Een nieuw document maken." ma:contentTypeScope="" ma:versionID="8fb0fbd20840929e125fc2ef25f4c94c">
  <xsd:schema xmlns:xsd="http://www.w3.org/2001/XMLSchema" xmlns:xs="http://www.w3.org/2001/XMLSchema" xmlns:p="http://schemas.microsoft.com/office/2006/metadata/properties" xmlns:ns2="e6778410-f3be-4063-a6d5-4b1f020b2c49" xmlns:ns3="35e14aff-d00f-40f2-907a-1b50bb902b4b" targetNamespace="http://schemas.microsoft.com/office/2006/metadata/properties" ma:root="true" ma:fieldsID="3b2742ba51ac48a199e23141bdc813ce" ns2:_="" ns3:_="">
    <xsd:import namespace="e6778410-f3be-4063-a6d5-4b1f020b2c49"/>
    <xsd:import namespace="35e14aff-d00f-40f2-907a-1b50bb902b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778410-f3be-4063-a6d5-4b1f020b2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14aff-d00f-40f2-907a-1b50bb902b4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5e14aff-d00f-40f2-907a-1b50bb902b4b">
      <UserInfo>
        <DisplayName>Lijser, Ingrid de</DisplayName>
        <AccountId>37</AccountId>
        <AccountType/>
      </UserInfo>
      <UserInfo>
        <DisplayName>Ende, Marijke van der</DisplayName>
        <AccountId>53</AccountId>
        <AccountType/>
      </UserInfo>
      <UserInfo>
        <DisplayName>Kraker, Johnny de</DisplayName>
        <AccountId>69</AccountId>
        <AccountType/>
      </UserInfo>
      <UserInfo>
        <DisplayName>Stoop, Xandra</DisplayName>
        <AccountId>64</AccountId>
        <AccountType/>
      </UserInfo>
      <UserInfo>
        <DisplayName>Remans, Jean Paul</DisplayName>
        <AccountId>70</AccountId>
        <AccountType/>
      </UserInfo>
      <UserInfo>
        <DisplayName>Badaltjawdharie, Tjitra</DisplayName>
        <AccountId>79</AccountId>
        <AccountType/>
      </UserInfo>
      <UserInfo>
        <DisplayName>Best, John de</DisplayName>
        <AccountId>75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F84C292-5196-48B5-BF6D-6C513D88B2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2BA581-F808-41AC-B256-A413D377A9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778410-f3be-4063-a6d5-4b1f020b2c49"/>
    <ds:schemaRef ds:uri="35e14aff-d00f-40f2-907a-1b50bb902b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F2C758-8280-4A90-8D03-B186936D3C15}">
  <ds:schemaRefs>
    <ds:schemaRef ds:uri="http://purl.org/dc/terms/"/>
    <ds:schemaRef ds:uri="e6778410-f3be-4063-a6d5-4b1f020b2c49"/>
    <ds:schemaRef ds:uri="http://schemas.microsoft.com/office/2006/metadata/properties"/>
    <ds:schemaRef ds:uri="http://schemas.microsoft.com/office/2006/documentManagement/types"/>
    <ds:schemaRef ds:uri="35e14aff-d00f-40f2-907a-1b50bb902b4b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15122016-hsleiden-ppt-sjabloon</Template>
  <TotalTime>1236</TotalTime>
  <Words>497</Words>
  <Application>Microsoft Office PowerPoint</Application>
  <PresentationFormat>Widescreen</PresentationFormat>
  <Paragraphs>82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HSLeiden PP Huisstijl presentatie nieuw</vt:lpstr>
      <vt:lpstr>Doorstroomprogramma</vt:lpstr>
      <vt:lpstr>Leerdoelen</vt:lpstr>
      <vt:lpstr>Lesprogramma</vt:lpstr>
      <vt:lpstr>Terugblik: Om welke feedback gaat het? </vt:lpstr>
      <vt:lpstr>Terugblik: Peerfeedback geven</vt:lpstr>
      <vt:lpstr>Onderwijs- en examenregeling</vt:lpstr>
      <vt:lpstr>Studieloopbaanbegeleiding</vt:lpstr>
      <vt:lpstr>Oefenpresentaties</vt:lpstr>
      <vt:lpstr>Evaluatie en vooruitblik</vt:lpstr>
    </vt:vector>
  </TitlesOfParts>
  <Company>Hogeschool Leiden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Es, Louise van</dc:creator>
  <cp:lastModifiedBy>Vries, Wiebe de</cp:lastModifiedBy>
  <cp:revision>114</cp:revision>
  <cp:lastPrinted>2017-10-06T09:02:24Z</cp:lastPrinted>
  <dcterms:created xsi:type="dcterms:W3CDTF">2017-01-16T12:19:50Z</dcterms:created>
  <dcterms:modified xsi:type="dcterms:W3CDTF">2020-10-16T07:25:20Z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0x01010034AA8555E4F98142942176A1D843443A</vt:lpwstr>
  </property>
  <property fmtid="{D5CDD505-2E9C-101B-9397-08002B2CF9AE}" pid="3" name="DocumentType">
    <vt:lpwstr/>
  </property>
</Properties>
</file>