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20"/>
  </p:notesMasterIdLst>
  <p:handoutMasterIdLst>
    <p:handoutMasterId r:id="rId21"/>
  </p:handoutMasterIdLst>
  <p:sldIdLst>
    <p:sldId id="295" r:id="rId5"/>
    <p:sldId id="312" r:id="rId6"/>
    <p:sldId id="305" r:id="rId7"/>
    <p:sldId id="298" r:id="rId8"/>
    <p:sldId id="299" r:id="rId9"/>
    <p:sldId id="306" r:id="rId10"/>
    <p:sldId id="300" r:id="rId11"/>
    <p:sldId id="307" r:id="rId12"/>
    <p:sldId id="301" r:id="rId13"/>
    <p:sldId id="308" r:id="rId14"/>
    <p:sldId id="302" r:id="rId15"/>
    <p:sldId id="309" r:id="rId16"/>
    <p:sldId id="310" r:id="rId17"/>
    <p:sldId id="303" r:id="rId18"/>
    <p:sldId id="311" r:id="rId19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5"/>
            <p14:sldId id="312"/>
            <p14:sldId id="305"/>
            <p14:sldId id="298"/>
            <p14:sldId id="299"/>
            <p14:sldId id="306"/>
            <p14:sldId id="300"/>
            <p14:sldId id="307"/>
            <p14:sldId id="301"/>
            <p14:sldId id="308"/>
            <p14:sldId id="302"/>
            <p14:sldId id="309"/>
            <p14:sldId id="310"/>
            <p14:sldId id="303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66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0" autoAdjust="0"/>
    <p:restoredTop sz="94694" autoAdjust="0"/>
  </p:normalViewPr>
  <p:slideViewPr>
    <p:cSldViewPr snapToGrid="0" snapToObjects="1">
      <p:cViewPr varScale="1">
        <p:scale>
          <a:sx n="144" d="100"/>
          <a:sy n="144" d="100"/>
        </p:scale>
        <p:origin x="90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r>
            <a:rPr lang="nl-NL" dirty="0" smtClean="0"/>
            <a:t>Biomedische oorzaken</a:t>
          </a:r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r>
            <a:rPr lang="nl-NL" dirty="0" smtClean="0"/>
            <a:t>Wie krijgt deze ziekte?</a:t>
          </a:r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r>
            <a:rPr lang="nl-NL" dirty="0" smtClean="0"/>
            <a:t>Presentatie in de tijd</a:t>
          </a:r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r>
            <a:rPr lang="nl-NL" dirty="0" smtClean="0"/>
            <a:t>Klassieke symptomen en signalen</a:t>
          </a:r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9B9E4C4B-0FE8-4970-9DAA-6A121D5CF45E}" type="presOf" srcId="{AB572C6F-2499-4947-BDCB-BC2334E643B9}" destId="{50C6619D-6432-460B-87D8-D29134C60588}" srcOrd="0" destOrd="0" presId="urn:microsoft.com/office/officeart/2005/8/layout/cycle4"/>
    <dgm:cxn modelId="{101BE5B6-6769-498D-B572-55B4E0CDAC01}" type="presOf" srcId="{BEE08FB5-3E8D-48FC-93E0-9757DE653E73}" destId="{F10E0DD8-DC31-413D-B5CD-5409AF91EE3E}" srcOrd="0" destOrd="0" presId="urn:microsoft.com/office/officeart/2005/8/layout/cycle4"/>
    <dgm:cxn modelId="{BB2E5519-637C-4230-BDB7-C27F827BF1B3}" type="presOf" srcId="{979E26AA-065A-4E56-8108-CDAC560E09E0}" destId="{AB007A72-9F3D-4B8F-B136-E15B66A31F87}" srcOrd="0" destOrd="0" presId="urn:microsoft.com/office/officeart/2005/8/layout/cycle4"/>
    <dgm:cxn modelId="{23979E80-0DCC-4B2A-A401-A1FD7220DB3C}" type="presOf" srcId="{302B8183-4280-4A33-BB4E-E8A395405791}" destId="{29F10ADE-B9BB-48A6-B418-D000C98B2858}" srcOrd="1" destOrd="0" presId="urn:microsoft.com/office/officeart/2005/8/layout/cycle4"/>
    <dgm:cxn modelId="{56A1C317-6456-4891-8831-5EF7FDDF5F93}" type="presOf" srcId="{70DA903E-9049-4766-804A-D62DEE6B165A}" destId="{4C89F5C9-64EC-4121-AAD7-90B00E2A1095}" srcOrd="0" destOrd="0" presId="urn:microsoft.com/office/officeart/2005/8/layout/cycle4"/>
    <dgm:cxn modelId="{389F1DEA-47F9-4614-BC46-811B92FEE166}" type="presOf" srcId="{653FEFBF-58B7-4F43-B917-6EFA4B111554}" destId="{8C232F76-B0A5-43AE-8DF5-630BB2A2D37F}" srcOrd="0" destOrd="0" presId="urn:microsoft.com/office/officeart/2005/8/layout/cycle4"/>
    <dgm:cxn modelId="{5BC8D06C-2CDC-4E32-910C-D4C394FB5BE9}" type="presOf" srcId="{D8F48220-FE7E-46D2-BC2A-F113AEC017A6}" destId="{EDB3A607-0DA3-4178-8922-6A322E668E31}" srcOrd="0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D0A32C60-84FF-4085-B183-1CC558AF03DF}" type="presOf" srcId="{979E26AA-065A-4E56-8108-CDAC560E09E0}" destId="{A806E87B-7A66-499B-A4B5-A112469D9AFE}" srcOrd="1" destOrd="0" presId="urn:microsoft.com/office/officeart/2005/8/layout/cycle4"/>
    <dgm:cxn modelId="{2FA1E155-B85E-452E-B273-AF40B7A48F69}" type="presOf" srcId="{302B8183-4280-4A33-BB4E-E8A395405791}" destId="{214EABDF-F086-4792-85CE-03A99A9E8DF6}" srcOrd="0" destOrd="0" presId="urn:microsoft.com/office/officeart/2005/8/layout/cycle4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DD10FE8A-8F95-4B27-BE9E-A6A894F14A78}" type="presOf" srcId="{B5977385-2FFA-4C6F-9725-922CF48633FD}" destId="{11F03075-F622-4AE7-843E-528D90903007}" srcOrd="0" destOrd="0" presId="urn:microsoft.com/office/officeart/2005/8/layout/cycle4"/>
    <dgm:cxn modelId="{566CD470-5D10-4A54-B49A-413AFD278EBD}" type="presOf" srcId="{D8F48220-FE7E-46D2-BC2A-F113AEC017A6}" destId="{1753333B-D36B-4319-BE9E-36678F68939E}" srcOrd="1" destOrd="0" presId="urn:microsoft.com/office/officeart/2005/8/layout/cycle4"/>
    <dgm:cxn modelId="{35EEB251-8AE8-487E-BAEA-8240758916E4}" type="presOf" srcId="{653FEFBF-58B7-4F43-B917-6EFA4B111554}" destId="{38E3B63A-2A59-4A92-98D6-F23DD1BB1E01}" srcOrd="1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D900BC84-429D-4226-B854-DDFC859D9333}" type="presOf" srcId="{63B3D8C8-3989-4AF6-A7D7-B3035EFE25D2}" destId="{FC046678-8130-4A1E-865E-1678267FFA0A}" srcOrd="0" destOrd="0" presId="urn:microsoft.com/office/officeart/2005/8/layout/cycle4"/>
    <dgm:cxn modelId="{E3677996-E6BE-4E6B-8AC2-D089F14DA5EC}" type="presParOf" srcId="{11F03075-F622-4AE7-843E-528D90903007}" destId="{D1BFFC3B-1C82-4832-97D0-6C9313D0482B}" srcOrd="0" destOrd="0" presId="urn:microsoft.com/office/officeart/2005/8/layout/cycle4"/>
    <dgm:cxn modelId="{40794783-E0BF-4BE1-A624-CC2FC9536F56}" type="presParOf" srcId="{D1BFFC3B-1C82-4832-97D0-6C9313D0482B}" destId="{0C0E7775-ED71-4527-BEDD-BDB9D479F885}" srcOrd="0" destOrd="0" presId="urn:microsoft.com/office/officeart/2005/8/layout/cycle4"/>
    <dgm:cxn modelId="{3365A97F-FCBC-487F-A5AC-06A46573F3E0}" type="presParOf" srcId="{0C0E7775-ED71-4527-BEDD-BDB9D479F885}" destId="{214EABDF-F086-4792-85CE-03A99A9E8DF6}" srcOrd="0" destOrd="0" presId="urn:microsoft.com/office/officeart/2005/8/layout/cycle4"/>
    <dgm:cxn modelId="{582FDF4C-0947-4234-A6D4-B684AAD372C7}" type="presParOf" srcId="{0C0E7775-ED71-4527-BEDD-BDB9D479F885}" destId="{29F10ADE-B9BB-48A6-B418-D000C98B2858}" srcOrd="1" destOrd="0" presId="urn:microsoft.com/office/officeart/2005/8/layout/cycle4"/>
    <dgm:cxn modelId="{AA962BAB-2233-4E27-B923-51BD48D4E116}" type="presParOf" srcId="{D1BFFC3B-1C82-4832-97D0-6C9313D0482B}" destId="{43CB517A-3B0D-4E57-96A3-8F0CCC9F0A5E}" srcOrd="1" destOrd="0" presId="urn:microsoft.com/office/officeart/2005/8/layout/cycle4"/>
    <dgm:cxn modelId="{332020A8-1409-4392-B8CE-0D53195D568D}" type="presParOf" srcId="{43CB517A-3B0D-4E57-96A3-8F0CCC9F0A5E}" destId="{EDB3A607-0DA3-4178-8922-6A322E668E31}" srcOrd="0" destOrd="0" presId="urn:microsoft.com/office/officeart/2005/8/layout/cycle4"/>
    <dgm:cxn modelId="{4314A2DA-18E1-4DFB-91A0-0FE120C506E8}" type="presParOf" srcId="{43CB517A-3B0D-4E57-96A3-8F0CCC9F0A5E}" destId="{1753333B-D36B-4319-BE9E-36678F68939E}" srcOrd="1" destOrd="0" presId="urn:microsoft.com/office/officeart/2005/8/layout/cycle4"/>
    <dgm:cxn modelId="{67F1E011-09DF-4AF3-89F8-A8851D58C9B5}" type="presParOf" srcId="{D1BFFC3B-1C82-4832-97D0-6C9313D0482B}" destId="{5CFA8BD4-7B8B-4C69-8D43-A4C5BCF2B2C3}" srcOrd="2" destOrd="0" presId="urn:microsoft.com/office/officeart/2005/8/layout/cycle4"/>
    <dgm:cxn modelId="{845EFB22-B509-4EE1-9915-309F4C703D13}" type="presParOf" srcId="{5CFA8BD4-7B8B-4C69-8D43-A4C5BCF2B2C3}" destId="{AB007A72-9F3D-4B8F-B136-E15B66A31F87}" srcOrd="0" destOrd="0" presId="urn:microsoft.com/office/officeart/2005/8/layout/cycle4"/>
    <dgm:cxn modelId="{28D1C6B0-306A-4879-967C-0666371F325D}" type="presParOf" srcId="{5CFA8BD4-7B8B-4C69-8D43-A4C5BCF2B2C3}" destId="{A806E87B-7A66-499B-A4B5-A112469D9AFE}" srcOrd="1" destOrd="0" presId="urn:microsoft.com/office/officeart/2005/8/layout/cycle4"/>
    <dgm:cxn modelId="{A1147859-CBF8-4F6B-BCDB-5168CF15B997}" type="presParOf" srcId="{D1BFFC3B-1C82-4832-97D0-6C9313D0482B}" destId="{68BFAD4A-E2E5-45FC-8E02-D1EE35E36FEB}" srcOrd="3" destOrd="0" presId="urn:microsoft.com/office/officeart/2005/8/layout/cycle4"/>
    <dgm:cxn modelId="{8D73275E-9669-436C-91E0-8F435AB622DC}" type="presParOf" srcId="{68BFAD4A-E2E5-45FC-8E02-D1EE35E36FEB}" destId="{8C232F76-B0A5-43AE-8DF5-630BB2A2D37F}" srcOrd="0" destOrd="0" presId="urn:microsoft.com/office/officeart/2005/8/layout/cycle4"/>
    <dgm:cxn modelId="{15F9301D-589F-4825-BEC6-D296C893C347}" type="presParOf" srcId="{68BFAD4A-E2E5-45FC-8E02-D1EE35E36FEB}" destId="{38E3B63A-2A59-4A92-98D6-F23DD1BB1E01}" srcOrd="1" destOrd="0" presId="urn:microsoft.com/office/officeart/2005/8/layout/cycle4"/>
    <dgm:cxn modelId="{1AD5D161-281D-4487-A276-7E7DD87EB3C0}" type="presParOf" srcId="{D1BFFC3B-1C82-4832-97D0-6C9313D0482B}" destId="{0F803D89-DE09-4B7D-AE0E-587996B41B93}" srcOrd="4" destOrd="0" presId="urn:microsoft.com/office/officeart/2005/8/layout/cycle4"/>
    <dgm:cxn modelId="{C961A598-46C0-45CA-9080-DD52DEA28808}" type="presParOf" srcId="{11F03075-F622-4AE7-843E-528D90903007}" destId="{916FEE83-A1D1-4757-828C-58CE3264F81A}" srcOrd="1" destOrd="0" presId="urn:microsoft.com/office/officeart/2005/8/layout/cycle4"/>
    <dgm:cxn modelId="{AB88FEB4-2E91-46DC-B97E-2314E8CC6C60}" type="presParOf" srcId="{916FEE83-A1D1-4757-828C-58CE3264F81A}" destId="{50C6619D-6432-460B-87D8-D29134C60588}" srcOrd="0" destOrd="0" presId="urn:microsoft.com/office/officeart/2005/8/layout/cycle4"/>
    <dgm:cxn modelId="{414559B0-A1DB-4932-8DE3-253CED0FEA8C}" type="presParOf" srcId="{916FEE83-A1D1-4757-828C-58CE3264F81A}" destId="{F10E0DD8-DC31-413D-B5CD-5409AF91EE3E}" srcOrd="1" destOrd="0" presId="urn:microsoft.com/office/officeart/2005/8/layout/cycle4"/>
    <dgm:cxn modelId="{50F27861-21A5-481F-A71A-83C41C86344D}" type="presParOf" srcId="{916FEE83-A1D1-4757-828C-58CE3264F81A}" destId="{4C89F5C9-64EC-4121-AAD7-90B00E2A1095}" srcOrd="2" destOrd="0" presId="urn:microsoft.com/office/officeart/2005/8/layout/cycle4"/>
    <dgm:cxn modelId="{93056725-ED66-4147-B420-A46266676666}" type="presParOf" srcId="{916FEE83-A1D1-4757-828C-58CE3264F81A}" destId="{FC046678-8130-4A1E-865E-1678267FFA0A}" srcOrd="3" destOrd="0" presId="urn:microsoft.com/office/officeart/2005/8/layout/cycle4"/>
    <dgm:cxn modelId="{549C73CD-D5D5-4542-9BB4-6C9E54B4F477}" type="presParOf" srcId="{916FEE83-A1D1-4757-828C-58CE3264F81A}" destId="{92D6B710-5B8D-4935-BB24-138808620B93}" srcOrd="4" destOrd="0" presId="urn:microsoft.com/office/officeart/2005/8/layout/cycle4"/>
    <dgm:cxn modelId="{D3701D47-3149-486F-B512-F5A13376EC34}" type="presParOf" srcId="{11F03075-F622-4AE7-843E-528D90903007}" destId="{D7DA830B-3D2E-4D66-93C0-55127800F107}" srcOrd="2" destOrd="0" presId="urn:microsoft.com/office/officeart/2005/8/layout/cycle4"/>
    <dgm:cxn modelId="{D8A4AFFD-7E55-4B31-A88A-4A7D0C51453B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r>
            <a:rPr lang="nl-NL" dirty="0" smtClean="0"/>
            <a:t>Wie krijgt deze ziekte?</a:t>
          </a:r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 custLinFactNeighborX="5660" custLinFactNeighborY="-279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 custLinFactNeighborX="-4965" custLinFactNeighborY="-279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E50D6ED-5E22-496B-97D3-F3AF82CA13B9}" type="presOf" srcId="{302B8183-4280-4A33-BB4E-E8A395405791}" destId="{214EABDF-F086-4792-85CE-03A99A9E8DF6}" srcOrd="0" destOrd="0" presId="urn:microsoft.com/office/officeart/2005/8/layout/cycle4"/>
    <dgm:cxn modelId="{8D9258D6-7A14-4C36-8EB8-F49604447CD2}" type="presOf" srcId="{302B8183-4280-4A33-BB4E-E8A395405791}" destId="{29F10ADE-B9BB-48A6-B418-D000C98B2858}" srcOrd="1" destOrd="0" presId="urn:microsoft.com/office/officeart/2005/8/layout/cycle4"/>
    <dgm:cxn modelId="{9A6D09A5-DCE6-4E63-B142-B3E0130579BB}" type="presOf" srcId="{979E26AA-065A-4E56-8108-CDAC560E09E0}" destId="{AB007A72-9F3D-4B8F-B136-E15B66A31F87}" srcOrd="0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55999BD9-2E92-411D-8C25-289EB0474D2A}" type="presOf" srcId="{70DA903E-9049-4766-804A-D62DEE6B165A}" destId="{4C89F5C9-64EC-4121-AAD7-90B00E2A1095}" srcOrd="0" destOrd="0" presId="urn:microsoft.com/office/officeart/2005/8/layout/cycle4"/>
    <dgm:cxn modelId="{033FCE61-585D-4C98-936A-E07D58ACF836}" type="presOf" srcId="{D8F48220-FE7E-46D2-BC2A-F113AEC017A6}" destId="{EDB3A607-0DA3-4178-8922-6A322E668E31}" srcOrd="0" destOrd="0" presId="urn:microsoft.com/office/officeart/2005/8/layout/cycle4"/>
    <dgm:cxn modelId="{44A285E9-BF83-4237-AEAC-349EE9D47DFF}" type="presOf" srcId="{979E26AA-065A-4E56-8108-CDAC560E09E0}" destId="{A806E87B-7A66-499B-A4B5-A112469D9AFE}" srcOrd="1" destOrd="0" presId="urn:microsoft.com/office/officeart/2005/8/layout/cycle4"/>
    <dgm:cxn modelId="{3ECFE2E4-B2D9-4B1C-860A-329A3CB4A211}" type="presOf" srcId="{BEE08FB5-3E8D-48FC-93E0-9757DE653E73}" destId="{F10E0DD8-DC31-413D-B5CD-5409AF91EE3E}" srcOrd="0" destOrd="0" presId="urn:microsoft.com/office/officeart/2005/8/layout/cycle4"/>
    <dgm:cxn modelId="{D9AE2189-0660-44CB-8611-CE746FBDFFA0}" type="presOf" srcId="{AB572C6F-2499-4947-BDCB-BC2334E643B9}" destId="{50C6619D-6432-460B-87D8-D29134C60588}" srcOrd="0" destOrd="0" presId="urn:microsoft.com/office/officeart/2005/8/layout/cycle4"/>
    <dgm:cxn modelId="{8BE41E99-AD41-4762-82A9-CB941E908551}" type="presOf" srcId="{D8F48220-FE7E-46D2-BC2A-F113AEC017A6}" destId="{1753333B-D36B-4319-BE9E-36678F68939E}" srcOrd="1" destOrd="0" presId="urn:microsoft.com/office/officeart/2005/8/layout/cycle4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02031A4F-9271-4183-835F-75333A32F2C5}" type="presOf" srcId="{653FEFBF-58B7-4F43-B917-6EFA4B111554}" destId="{38E3B63A-2A59-4A92-98D6-F23DD1BB1E01}" srcOrd="1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B62434EA-9A70-4442-89EB-F2B971EC3308}" type="presOf" srcId="{653FEFBF-58B7-4F43-B917-6EFA4B111554}" destId="{8C232F76-B0A5-43AE-8DF5-630BB2A2D37F}" srcOrd="0" destOrd="0" presId="urn:microsoft.com/office/officeart/2005/8/layout/cycle4"/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015DE05D-5B06-4AC0-9B5E-49232F953B47}" type="presOf" srcId="{B5977385-2FFA-4C6F-9725-922CF48633FD}" destId="{11F03075-F622-4AE7-843E-528D90903007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D60BB7CA-1693-4077-9963-2D03E8C99EF1}" type="presOf" srcId="{63B3D8C8-3989-4AF6-A7D7-B3035EFE25D2}" destId="{FC046678-8130-4A1E-865E-1678267FFA0A}" srcOrd="0" destOrd="0" presId="urn:microsoft.com/office/officeart/2005/8/layout/cycle4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55C390C6-C8B4-4042-AEA0-E7EA119E335C}" type="presParOf" srcId="{11F03075-F622-4AE7-843E-528D90903007}" destId="{D1BFFC3B-1C82-4832-97D0-6C9313D0482B}" srcOrd="0" destOrd="0" presId="urn:microsoft.com/office/officeart/2005/8/layout/cycle4"/>
    <dgm:cxn modelId="{3F9E74F0-EFCC-428E-A2A4-4CC5E4377A78}" type="presParOf" srcId="{D1BFFC3B-1C82-4832-97D0-6C9313D0482B}" destId="{0C0E7775-ED71-4527-BEDD-BDB9D479F885}" srcOrd="0" destOrd="0" presId="urn:microsoft.com/office/officeart/2005/8/layout/cycle4"/>
    <dgm:cxn modelId="{4253625F-BBCD-4BCA-9239-AD66638AE740}" type="presParOf" srcId="{0C0E7775-ED71-4527-BEDD-BDB9D479F885}" destId="{214EABDF-F086-4792-85CE-03A99A9E8DF6}" srcOrd="0" destOrd="0" presId="urn:microsoft.com/office/officeart/2005/8/layout/cycle4"/>
    <dgm:cxn modelId="{711FC9E2-B00E-4BF7-A14E-56EC327BB290}" type="presParOf" srcId="{0C0E7775-ED71-4527-BEDD-BDB9D479F885}" destId="{29F10ADE-B9BB-48A6-B418-D000C98B2858}" srcOrd="1" destOrd="0" presId="urn:microsoft.com/office/officeart/2005/8/layout/cycle4"/>
    <dgm:cxn modelId="{B953219F-42BC-421A-8E5A-D1E66E15629F}" type="presParOf" srcId="{D1BFFC3B-1C82-4832-97D0-6C9313D0482B}" destId="{43CB517A-3B0D-4E57-96A3-8F0CCC9F0A5E}" srcOrd="1" destOrd="0" presId="urn:microsoft.com/office/officeart/2005/8/layout/cycle4"/>
    <dgm:cxn modelId="{811AD7AA-EFF9-4946-BB59-0CD4FFBA9E0A}" type="presParOf" srcId="{43CB517A-3B0D-4E57-96A3-8F0CCC9F0A5E}" destId="{EDB3A607-0DA3-4178-8922-6A322E668E31}" srcOrd="0" destOrd="0" presId="urn:microsoft.com/office/officeart/2005/8/layout/cycle4"/>
    <dgm:cxn modelId="{16AC7639-03DA-474C-8AAA-A3A7E58F3CFE}" type="presParOf" srcId="{43CB517A-3B0D-4E57-96A3-8F0CCC9F0A5E}" destId="{1753333B-D36B-4319-BE9E-36678F68939E}" srcOrd="1" destOrd="0" presId="urn:microsoft.com/office/officeart/2005/8/layout/cycle4"/>
    <dgm:cxn modelId="{5B7B2F4C-7EFC-46D9-9518-29108EA7DD6A}" type="presParOf" srcId="{D1BFFC3B-1C82-4832-97D0-6C9313D0482B}" destId="{5CFA8BD4-7B8B-4C69-8D43-A4C5BCF2B2C3}" srcOrd="2" destOrd="0" presId="urn:microsoft.com/office/officeart/2005/8/layout/cycle4"/>
    <dgm:cxn modelId="{FAA2692E-9CA9-42E9-B953-F1215A1689C5}" type="presParOf" srcId="{5CFA8BD4-7B8B-4C69-8D43-A4C5BCF2B2C3}" destId="{AB007A72-9F3D-4B8F-B136-E15B66A31F87}" srcOrd="0" destOrd="0" presId="urn:microsoft.com/office/officeart/2005/8/layout/cycle4"/>
    <dgm:cxn modelId="{54FE5752-C0D8-4546-9C1A-35D93DE9B9E4}" type="presParOf" srcId="{5CFA8BD4-7B8B-4C69-8D43-A4C5BCF2B2C3}" destId="{A806E87B-7A66-499B-A4B5-A112469D9AFE}" srcOrd="1" destOrd="0" presId="urn:microsoft.com/office/officeart/2005/8/layout/cycle4"/>
    <dgm:cxn modelId="{4E8A3E2F-9C82-4198-807C-8A9E9B654940}" type="presParOf" srcId="{D1BFFC3B-1C82-4832-97D0-6C9313D0482B}" destId="{68BFAD4A-E2E5-45FC-8E02-D1EE35E36FEB}" srcOrd="3" destOrd="0" presId="urn:microsoft.com/office/officeart/2005/8/layout/cycle4"/>
    <dgm:cxn modelId="{7CDF9154-77F6-402C-B3EC-27E3020EC620}" type="presParOf" srcId="{68BFAD4A-E2E5-45FC-8E02-D1EE35E36FEB}" destId="{8C232F76-B0A5-43AE-8DF5-630BB2A2D37F}" srcOrd="0" destOrd="0" presId="urn:microsoft.com/office/officeart/2005/8/layout/cycle4"/>
    <dgm:cxn modelId="{94672BCE-6A86-4B80-8748-24E8BC6CD76A}" type="presParOf" srcId="{68BFAD4A-E2E5-45FC-8E02-D1EE35E36FEB}" destId="{38E3B63A-2A59-4A92-98D6-F23DD1BB1E01}" srcOrd="1" destOrd="0" presId="urn:microsoft.com/office/officeart/2005/8/layout/cycle4"/>
    <dgm:cxn modelId="{D088CDBE-69EF-4D77-89FF-59CD1E1DA3C8}" type="presParOf" srcId="{D1BFFC3B-1C82-4832-97D0-6C9313D0482B}" destId="{0F803D89-DE09-4B7D-AE0E-587996B41B93}" srcOrd="4" destOrd="0" presId="urn:microsoft.com/office/officeart/2005/8/layout/cycle4"/>
    <dgm:cxn modelId="{89F76E93-F3CA-41D2-ADC1-6FD15B7C710E}" type="presParOf" srcId="{11F03075-F622-4AE7-843E-528D90903007}" destId="{916FEE83-A1D1-4757-828C-58CE3264F81A}" srcOrd="1" destOrd="0" presId="urn:microsoft.com/office/officeart/2005/8/layout/cycle4"/>
    <dgm:cxn modelId="{E56ECB6F-4F6D-435C-986E-600B217C299C}" type="presParOf" srcId="{916FEE83-A1D1-4757-828C-58CE3264F81A}" destId="{50C6619D-6432-460B-87D8-D29134C60588}" srcOrd="0" destOrd="0" presId="urn:microsoft.com/office/officeart/2005/8/layout/cycle4"/>
    <dgm:cxn modelId="{66E4CB05-D839-4AE7-BAFB-0212C7017007}" type="presParOf" srcId="{916FEE83-A1D1-4757-828C-58CE3264F81A}" destId="{F10E0DD8-DC31-413D-B5CD-5409AF91EE3E}" srcOrd="1" destOrd="0" presId="urn:microsoft.com/office/officeart/2005/8/layout/cycle4"/>
    <dgm:cxn modelId="{DE3E2E03-1BB5-486E-B1E7-3BD3D42ED578}" type="presParOf" srcId="{916FEE83-A1D1-4757-828C-58CE3264F81A}" destId="{4C89F5C9-64EC-4121-AAD7-90B00E2A1095}" srcOrd="2" destOrd="0" presId="urn:microsoft.com/office/officeart/2005/8/layout/cycle4"/>
    <dgm:cxn modelId="{431858F2-4E3E-4036-A5F4-A292701C3134}" type="presParOf" srcId="{916FEE83-A1D1-4757-828C-58CE3264F81A}" destId="{FC046678-8130-4A1E-865E-1678267FFA0A}" srcOrd="3" destOrd="0" presId="urn:microsoft.com/office/officeart/2005/8/layout/cycle4"/>
    <dgm:cxn modelId="{5BD713DE-C5F8-493D-9EFA-1ABC19967917}" type="presParOf" srcId="{916FEE83-A1D1-4757-828C-58CE3264F81A}" destId="{92D6B710-5B8D-4935-BB24-138808620B93}" srcOrd="4" destOrd="0" presId="urn:microsoft.com/office/officeart/2005/8/layout/cycle4"/>
    <dgm:cxn modelId="{D2365B61-ABD2-4065-9209-6E15BC48E2B1}" type="presParOf" srcId="{11F03075-F622-4AE7-843E-528D90903007}" destId="{D7DA830B-3D2E-4D66-93C0-55127800F107}" srcOrd="2" destOrd="0" presId="urn:microsoft.com/office/officeart/2005/8/layout/cycle4"/>
    <dgm:cxn modelId="{2BDF5034-1D9F-4EE9-BD3C-A5FE8107E44F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r>
            <a:rPr lang="nl-NL" dirty="0" smtClean="0"/>
            <a:t>Wie krijgt deze ziekte?</a:t>
          </a:r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 custLinFactNeighborX="5660" custLinFactNeighborY="-279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 custLinFactNeighborX="-4965" custLinFactNeighborY="-279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E50D6ED-5E22-496B-97D3-F3AF82CA13B9}" type="presOf" srcId="{302B8183-4280-4A33-BB4E-E8A395405791}" destId="{214EABDF-F086-4792-85CE-03A99A9E8DF6}" srcOrd="0" destOrd="0" presId="urn:microsoft.com/office/officeart/2005/8/layout/cycle4"/>
    <dgm:cxn modelId="{8D9258D6-7A14-4C36-8EB8-F49604447CD2}" type="presOf" srcId="{302B8183-4280-4A33-BB4E-E8A395405791}" destId="{29F10ADE-B9BB-48A6-B418-D000C98B2858}" srcOrd="1" destOrd="0" presId="urn:microsoft.com/office/officeart/2005/8/layout/cycle4"/>
    <dgm:cxn modelId="{9A6D09A5-DCE6-4E63-B142-B3E0130579BB}" type="presOf" srcId="{979E26AA-065A-4E56-8108-CDAC560E09E0}" destId="{AB007A72-9F3D-4B8F-B136-E15B66A31F87}" srcOrd="0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55999BD9-2E92-411D-8C25-289EB0474D2A}" type="presOf" srcId="{70DA903E-9049-4766-804A-D62DEE6B165A}" destId="{4C89F5C9-64EC-4121-AAD7-90B00E2A1095}" srcOrd="0" destOrd="0" presId="urn:microsoft.com/office/officeart/2005/8/layout/cycle4"/>
    <dgm:cxn modelId="{033FCE61-585D-4C98-936A-E07D58ACF836}" type="presOf" srcId="{D8F48220-FE7E-46D2-BC2A-F113AEC017A6}" destId="{EDB3A607-0DA3-4178-8922-6A322E668E31}" srcOrd="0" destOrd="0" presId="urn:microsoft.com/office/officeart/2005/8/layout/cycle4"/>
    <dgm:cxn modelId="{44A285E9-BF83-4237-AEAC-349EE9D47DFF}" type="presOf" srcId="{979E26AA-065A-4E56-8108-CDAC560E09E0}" destId="{A806E87B-7A66-499B-A4B5-A112469D9AFE}" srcOrd="1" destOrd="0" presId="urn:microsoft.com/office/officeart/2005/8/layout/cycle4"/>
    <dgm:cxn modelId="{3ECFE2E4-B2D9-4B1C-860A-329A3CB4A211}" type="presOf" srcId="{BEE08FB5-3E8D-48FC-93E0-9757DE653E73}" destId="{F10E0DD8-DC31-413D-B5CD-5409AF91EE3E}" srcOrd="0" destOrd="0" presId="urn:microsoft.com/office/officeart/2005/8/layout/cycle4"/>
    <dgm:cxn modelId="{D9AE2189-0660-44CB-8611-CE746FBDFFA0}" type="presOf" srcId="{AB572C6F-2499-4947-BDCB-BC2334E643B9}" destId="{50C6619D-6432-460B-87D8-D29134C60588}" srcOrd="0" destOrd="0" presId="urn:microsoft.com/office/officeart/2005/8/layout/cycle4"/>
    <dgm:cxn modelId="{8BE41E99-AD41-4762-82A9-CB941E908551}" type="presOf" srcId="{D8F48220-FE7E-46D2-BC2A-F113AEC017A6}" destId="{1753333B-D36B-4319-BE9E-36678F68939E}" srcOrd="1" destOrd="0" presId="urn:microsoft.com/office/officeart/2005/8/layout/cycle4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02031A4F-9271-4183-835F-75333A32F2C5}" type="presOf" srcId="{653FEFBF-58B7-4F43-B917-6EFA4B111554}" destId="{38E3B63A-2A59-4A92-98D6-F23DD1BB1E01}" srcOrd="1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B62434EA-9A70-4442-89EB-F2B971EC3308}" type="presOf" srcId="{653FEFBF-58B7-4F43-B917-6EFA4B111554}" destId="{8C232F76-B0A5-43AE-8DF5-630BB2A2D37F}" srcOrd="0" destOrd="0" presId="urn:microsoft.com/office/officeart/2005/8/layout/cycle4"/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015DE05D-5B06-4AC0-9B5E-49232F953B47}" type="presOf" srcId="{B5977385-2FFA-4C6F-9725-922CF48633FD}" destId="{11F03075-F622-4AE7-843E-528D90903007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D60BB7CA-1693-4077-9963-2D03E8C99EF1}" type="presOf" srcId="{63B3D8C8-3989-4AF6-A7D7-B3035EFE25D2}" destId="{FC046678-8130-4A1E-865E-1678267FFA0A}" srcOrd="0" destOrd="0" presId="urn:microsoft.com/office/officeart/2005/8/layout/cycle4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55C390C6-C8B4-4042-AEA0-E7EA119E335C}" type="presParOf" srcId="{11F03075-F622-4AE7-843E-528D90903007}" destId="{D1BFFC3B-1C82-4832-97D0-6C9313D0482B}" srcOrd="0" destOrd="0" presId="urn:microsoft.com/office/officeart/2005/8/layout/cycle4"/>
    <dgm:cxn modelId="{3F9E74F0-EFCC-428E-A2A4-4CC5E4377A78}" type="presParOf" srcId="{D1BFFC3B-1C82-4832-97D0-6C9313D0482B}" destId="{0C0E7775-ED71-4527-BEDD-BDB9D479F885}" srcOrd="0" destOrd="0" presId="urn:microsoft.com/office/officeart/2005/8/layout/cycle4"/>
    <dgm:cxn modelId="{4253625F-BBCD-4BCA-9239-AD66638AE740}" type="presParOf" srcId="{0C0E7775-ED71-4527-BEDD-BDB9D479F885}" destId="{214EABDF-F086-4792-85CE-03A99A9E8DF6}" srcOrd="0" destOrd="0" presId="urn:microsoft.com/office/officeart/2005/8/layout/cycle4"/>
    <dgm:cxn modelId="{711FC9E2-B00E-4BF7-A14E-56EC327BB290}" type="presParOf" srcId="{0C0E7775-ED71-4527-BEDD-BDB9D479F885}" destId="{29F10ADE-B9BB-48A6-B418-D000C98B2858}" srcOrd="1" destOrd="0" presId="urn:microsoft.com/office/officeart/2005/8/layout/cycle4"/>
    <dgm:cxn modelId="{B953219F-42BC-421A-8E5A-D1E66E15629F}" type="presParOf" srcId="{D1BFFC3B-1C82-4832-97D0-6C9313D0482B}" destId="{43CB517A-3B0D-4E57-96A3-8F0CCC9F0A5E}" srcOrd="1" destOrd="0" presId="urn:microsoft.com/office/officeart/2005/8/layout/cycle4"/>
    <dgm:cxn modelId="{811AD7AA-EFF9-4946-BB59-0CD4FFBA9E0A}" type="presParOf" srcId="{43CB517A-3B0D-4E57-96A3-8F0CCC9F0A5E}" destId="{EDB3A607-0DA3-4178-8922-6A322E668E31}" srcOrd="0" destOrd="0" presId="urn:microsoft.com/office/officeart/2005/8/layout/cycle4"/>
    <dgm:cxn modelId="{16AC7639-03DA-474C-8AAA-A3A7E58F3CFE}" type="presParOf" srcId="{43CB517A-3B0D-4E57-96A3-8F0CCC9F0A5E}" destId="{1753333B-D36B-4319-BE9E-36678F68939E}" srcOrd="1" destOrd="0" presId="urn:microsoft.com/office/officeart/2005/8/layout/cycle4"/>
    <dgm:cxn modelId="{5B7B2F4C-7EFC-46D9-9518-29108EA7DD6A}" type="presParOf" srcId="{D1BFFC3B-1C82-4832-97D0-6C9313D0482B}" destId="{5CFA8BD4-7B8B-4C69-8D43-A4C5BCF2B2C3}" srcOrd="2" destOrd="0" presId="urn:microsoft.com/office/officeart/2005/8/layout/cycle4"/>
    <dgm:cxn modelId="{FAA2692E-9CA9-42E9-B953-F1215A1689C5}" type="presParOf" srcId="{5CFA8BD4-7B8B-4C69-8D43-A4C5BCF2B2C3}" destId="{AB007A72-9F3D-4B8F-B136-E15B66A31F87}" srcOrd="0" destOrd="0" presId="urn:microsoft.com/office/officeart/2005/8/layout/cycle4"/>
    <dgm:cxn modelId="{54FE5752-C0D8-4546-9C1A-35D93DE9B9E4}" type="presParOf" srcId="{5CFA8BD4-7B8B-4C69-8D43-A4C5BCF2B2C3}" destId="{A806E87B-7A66-499B-A4B5-A112469D9AFE}" srcOrd="1" destOrd="0" presId="urn:microsoft.com/office/officeart/2005/8/layout/cycle4"/>
    <dgm:cxn modelId="{4E8A3E2F-9C82-4198-807C-8A9E9B654940}" type="presParOf" srcId="{D1BFFC3B-1C82-4832-97D0-6C9313D0482B}" destId="{68BFAD4A-E2E5-45FC-8E02-D1EE35E36FEB}" srcOrd="3" destOrd="0" presId="urn:microsoft.com/office/officeart/2005/8/layout/cycle4"/>
    <dgm:cxn modelId="{7CDF9154-77F6-402C-B3EC-27E3020EC620}" type="presParOf" srcId="{68BFAD4A-E2E5-45FC-8E02-D1EE35E36FEB}" destId="{8C232F76-B0A5-43AE-8DF5-630BB2A2D37F}" srcOrd="0" destOrd="0" presId="urn:microsoft.com/office/officeart/2005/8/layout/cycle4"/>
    <dgm:cxn modelId="{94672BCE-6A86-4B80-8748-24E8BC6CD76A}" type="presParOf" srcId="{68BFAD4A-E2E5-45FC-8E02-D1EE35E36FEB}" destId="{38E3B63A-2A59-4A92-98D6-F23DD1BB1E01}" srcOrd="1" destOrd="0" presId="urn:microsoft.com/office/officeart/2005/8/layout/cycle4"/>
    <dgm:cxn modelId="{D088CDBE-69EF-4D77-89FF-59CD1E1DA3C8}" type="presParOf" srcId="{D1BFFC3B-1C82-4832-97D0-6C9313D0482B}" destId="{0F803D89-DE09-4B7D-AE0E-587996B41B93}" srcOrd="4" destOrd="0" presId="urn:microsoft.com/office/officeart/2005/8/layout/cycle4"/>
    <dgm:cxn modelId="{89F76E93-F3CA-41D2-ADC1-6FD15B7C710E}" type="presParOf" srcId="{11F03075-F622-4AE7-843E-528D90903007}" destId="{916FEE83-A1D1-4757-828C-58CE3264F81A}" srcOrd="1" destOrd="0" presId="urn:microsoft.com/office/officeart/2005/8/layout/cycle4"/>
    <dgm:cxn modelId="{E56ECB6F-4F6D-435C-986E-600B217C299C}" type="presParOf" srcId="{916FEE83-A1D1-4757-828C-58CE3264F81A}" destId="{50C6619D-6432-460B-87D8-D29134C60588}" srcOrd="0" destOrd="0" presId="urn:microsoft.com/office/officeart/2005/8/layout/cycle4"/>
    <dgm:cxn modelId="{66E4CB05-D839-4AE7-BAFB-0212C7017007}" type="presParOf" srcId="{916FEE83-A1D1-4757-828C-58CE3264F81A}" destId="{F10E0DD8-DC31-413D-B5CD-5409AF91EE3E}" srcOrd="1" destOrd="0" presId="urn:microsoft.com/office/officeart/2005/8/layout/cycle4"/>
    <dgm:cxn modelId="{DE3E2E03-1BB5-486E-B1E7-3BD3D42ED578}" type="presParOf" srcId="{916FEE83-A1D1-4757-828C-58CE3264F81A}" destId="{4C89F5C9-64EC-4121-AAD7-90B00E2A1095}" srcOrd="2" destOrd="0" presId="urn:microsoft.com/office/officeart/2005/8/layout/cycle4"/>
    <dgm:cxn modelId="{431858F2-4E3E-4036-A5F4-A292701C3134}" type="presParOf" srcId="{916FEE83-A1D1-4757-828C-58CE3264F81A}" destId="{FC046678-8130-4A1E-865E-1678267FFA0A}" srcOrd="3" destOrd="0" presId="urn:microsoft.com/office/officeart/2005/8/layout/cycle4"/>
    <dgm:cxn modelId="{5BD713DE-C5F8-493D-9EFA-1ABC19967917}" type="presParOf" srcId="{916FEE83-A1D1-4757-828C-58CE3264F81A}" destId="{92D6B710-5B8D-4935-BB24-138808620B93}" srcOrd="4" destOrd="0" presId="urn:microsoft.com/office/officeart/2005/8/layout/cycle4"/>
    <dgm:cxn modelId="{D2365B61-ABD2-4065-9209-6E15BC48E2B1}" type="presParOf" srcId="{11F03075-F622-4AE7-843E-528D90903007}" destId="{D7DA830B-3D2E-4D66-93C0-55127800F107}" srcOrd="2" destOrd="0" presId="urn:microsoft.com/office/officeart/2005/8/layout/cycle4"/>
    <dgm:cxn modelId="{2BDF5034-1D9F-4EE9-BD3C-A5FE8107E44F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r>
            <a:rPr lang="nl-NL" dirty="0" smtClean="0"/>
            <a:t>Presentatie in de tijd</a:t>
          </a:r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BA822171-E9C0-4017-B2D3-3F4D81AE8636}" type="presOf" srcId="{B5977385-2FFA-4C6F-9725-922CF48633FD}" destId="{11F03075-F622-4AE7-843E-528D90903007}" srcOrd="0" destOrd="0" presId="urn:microsoft.com/office/officeart/2005/8/layout/cycle4"/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9253C854-DBC0-43A0-A07C-DD16E7FEEC58}" type="presOf" srcId="{70DA903E-9049-4766-804A-D62DEE6B165A}" destId="{4C89F5C9-64EC-4121-AAD7-90B00E2A1095}" srcOrd="0" destOrd="0" presId="urn:microsoft.com/office/officeart/2005/8/layout/cycle4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FF6E31B2-7A24-468E-8F92-E2A15CFBBA2E}" type="presOf" srcId="{AB572C6F-2499-4947-BDCB-BC2334E643B9}" destId="{50C6619D-6432-460B-87D8-D29134C60588}" srcOrd="0" destOrd="0" presId="urn:microsoft.com/office/officeart/2005/8/layout/cycle4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9F05A7D4-4FFA-4CB0-960F-9D9A3A057AB1}" type="presOf" srcId="{979E26AA-065A-4E56-8108-CDAC560E09E0}" destId="{A806E87B-7A66-499B-A4B5-A112469D9AFE}" srcOrd="1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300EDAB2-5CED-4AA2-93E2-821FD4E89EAE}" type="presOf" srcId="{302B8183-4280-4A33-BB4E-E8A395405791}" destId="{214EABDF-F086-4792-85CE-03A99A9E8DF6}" srcOrd="0" destOrd="0" presId="urn:microsoft.com/office/officeart/2005/8/layout/cycle4"/>
    <dgm:cxn modelId="{3DB054E6-C236-4046-91A2-B379340A84F5}" type="presOf" srcId="{BEE08FB5-3E8D-48FC-93E0-9757DE653E73}" destId="{F10E0DD8-DC31-413D-B5CD-5409AF91EE3E}" srcOrd="0" destOrd="0" presId="urn:microsoft.com/office/officeart/2005/8/layout/cycle4"/>
    <dgm:cxn modelId="{0FA1819E-9C09-44EF-A821-1682555F888D}" type="presOf" srcId="{653FEFBF-58B7-4F43-B917-6EFA4B111554}" destId="{8C232F76-B0A5-43AE-8DF5-630BB2A2D37F}" srcOrd="0" destOrd="0" presId="urn:microsoft.com/office/officeart/2005/8/layout/cycle4"/>
    <dgm:cxn modelId="{C5A65CC5-BB08-4202-A60A-861E78930637}" type="presOf" srcId="{653FEFBF-58B7-4F43-B917-6EFA4B111554}" destId="{38E3B63A-2A59-4A92-98D6-F23DD1BB1E01}" srcOrd="1" destOrd="0" presId="urn:microsoft.com/office/officeart/2005/8/layout/cycle4"/>
    <dgm:cxn modelId="{1B83695A-FADA-49CE-B65B-6A69E20B9C18}" type="presOf" srcId="{63B3D8C8-3989-4AF6-A7D7-B3035EFE25D2}" destId="{FC046678-8130-4A1E-865E-1678267FFA0A}" srcOrd="0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72FA39F5-534E-4264-903A-1648FCBD1003}" type="presOf" srcId="{D8F48220-FE7E-46D2-BC2A-F113AEC017A6}" destId="{EDB3A607-0DA3-4178-8922-6A322E668E31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C7F16F42-3229-4578-9E72-8809B4B34CB5}" type="presOf" srcId="{302B8183-4280-4A33-BB4E-E8A395405791}" destId="{29F10ADE-B9BB-48A6-B418-D000C98B2858}" srcOrd="1" destOrd="0" presId="urn:microsoft.com/office/officeart/2005/8/layout/cycle4"/>
    <dgm:cxn modelId="{34A23AAF-1F14-4AA2-9BB3-B3828A08D994}" type="presOf" srcId="{D8F48220-FE7E-46D2-BC2A-F113AEC017A6}" destId="{1753333B-D36B-4319-BE9E-36678F68939E}" srcOrd="1" destOrd="0" presId="urn:microsoft.com/office/officeart/2005/8/layout/cycle4"/>
    <dgm:cxn modelId="{6119DFB9-B8C9-498D-8BDC-F55AA1266A29}" type="presOf" srcId="{979E26AA-065A-4E56-8108-CDAC560E09E0}" destId="{AB007A72-9F3D-4B8F-B136-E15B66A31F87}" srcOrd="0" destOrd="0" presId="urn:microsoft.com/office/officeart/2005/8/layout/cycle4"/>
    <dgm:cxn modelId="{5A47CEEC-1AED-4501-B508-45172AF56306}" type="presParOf" srcId="{11F03075-F622-4AE7-843E-528D90903007}" destId="{D1BFFC3B-1C82-4832-97D0-6C9313D0482B}" srcOrd="0" destOrd="0" presId="urn:microsoft.com/office/officeart/2005/8/layout/cycle4"/>
    <dgm:cxn modelId="{AD6DB9A7-2982-4336-ADCF-D301F9A4537B}" type="presParOf" srcId="{D1BFFC3B-1C82-4832-97D0-6C9313D0482B}" destId="{0C0E7775-ED71-4527-BEDD-BDB9D479F885}" srcOrd="0" destOrd="0" presId="urn:microsoft.com/office/officeart/2005/8/layout/cycle4"/>
    <dgm:cxn modelId="{BEDA3FD5-A992-474E-BD7C-E0FCA0165D3A}" type="presParOf" srcId="{0C0E7775-ED71-4527-BEDD-BDB9D479F885}" destId="{214EABDF-F086-4792-85CE-03A99A9E8DF6}" srcOrd="0" destOrd="0" presId="urn:microsoft.com/office/officeart/2005/8/layout/cycle4"/>
    <dgm:cxn modelId="{BE761BC1-FE4D-4570-817B-AC9B611F61B2}" type="presParOf" srcId="{0C0E7775-ED71-4527-BEDD-BDB9D479F885}" destId="{29F10ADE-B9BB-48A6-B418-D000C98B2858}" srcOrd="1" destOrd="0" presId="urn:microsoft.com/office/officeart/2005/8/layout/cycle4"/>
    <dgm:cxn modelId="{BEEE71E7-2CD2-4600-800A-A865AFA1A5BA}" type="presParOf" srcId="{D1BFFC3B-1C82-4832-97D0-6C9313D0482B}" destId="{43CB517A-3B0D-4E57-96A3-8F0CCC9F0A5E}" srcOrd="1" destOrd="0" presId="urn:microsoft.com/office/officeart/2005/8/layout/cycle4"/>
    <dgm:cxn modelId="{F7CFC84C-866C-4C14-B80C-DECF768ED70E}" type="presParOf" srcId="{43CB517A-3B0D-4E57-96A3-8F0CCC9F0A5E}" destId="{EDB3A607-0DA3-4178-8922-6A322E668E31}" srcOrd="0" destOrd="0" presId="urn:microsoft.com/office/officeart/2005/8/layout/cycle4"/>
    <dgm:cxn modelId="{C5AD520E-76FC-453D-B0B8-53F4B27EC52E}" type="presParOf" srcId="{43CB517A-3B0D-4E57-96A3-8F0CCC9F0A5E}" destId="{1753333B-D36B-4319-BE9E-36678F68939E}" srcOrd="1" destOrd="0" presId="urn:microsoft.com/office/officeart/2005/8/layout/cycle4"/>
    <dgm:cxn modelId="{BD6D5632-8EAD-4D60-B089-B8647B93DB07}" type="presParOf" srcId="{D1BFFC3B-1C82-4832-97D0-6C9313D0482B}" destId="{5CFA8BD4-7B8B-4C69-8D43-A4C5BCF2B2C3}" srcOrd="2" destOrd="0" presId="urn:microsoft.com/office/officeart/2005/8/layout/cycle4"/>
    <dgm:cxn modelId="{E75E9DE6-7A4F-4953-AD4B-9CB600B2FECF}" type="presParOf" srcId="{5CFA8BD4-7B8B-4C69-8D43-A4C5BCF2B2C3}" destId="{AB007A72-9F3D-4B8F-B136-E15B66A31F87}" srcOrd="0" destOrd="0" presId="urn:microsoft.com/office/officeart/2005/8/layout/cycle4"/>
    <dgm:cxn modelId="{3D15DFE4-6AEF-4302-99FD-041B601BC218}" type="presParOf" srcId="{5CFA8BD4-7B8B-4C69-8D43-A4C5BCF2B2C3}" destId="{A806E87B-7A66-499B-A4B5-A112469D9AFE}" srcOrd="1" destOrd="0" presId="urn:microsoft.com/office/officeart/2005/8/layout/cycle4"/>
    <dgm:cxn modelId="{9EBE157B-A2DE-4F66-8984-745061ACBBDB}" type="presParOf" srcId="{D1BFFC3B-1C82-4832-97D0-6C9313D0482B}" destId="{68BFAD4A-E2E5-45FC-8E02-D1EE35E36FEB}" srcOrd="3" destOrd="0" presId="urn:microsoft.com/office/officeart/2005/8/layout/cycle4"/>
    <dgm:cxn modelId="{BCE10692-2D15-412A-958F-991BE0DF2A2D}" type="presParOf" srcId="{68BFAD4A-E2E5-45FC-8E02-D1EE35E36FEB}" destId="{8C232F76-B0A5-43AE-8DF5-630BB2A2D37F}" srcOrd="0" destOrd="0" presId="urn:microsoft.com/office/officeart/2005/8/layout/cycle4"/>
    <dgm:cxn modelId="{1E9F62B4-0B8C-4DAA-9EEB-A4BD8FA23446}" type="presParOf" srcId="{68BFAD4A-E2E5-45FC-8E02-D1EE35E36FEB}" destId="{38E3B63A-2A59-4A92-98D6-F23DD1BB1E01}" srcOrd="1" destOrd="0" presId="urn:microsoft.com/office/officeart/2005/8/layout/cycle4"/>
    <dgm:cxn modelId="{AAC850F9-C063-45BB-A978-A14B83C3285B}" type="presParOf" srcId="{D1BFFC3B-1C82-4832-97D0-6C9313D0482B}" destId="{0F803D89-DE09-4B7D-AE0E-587996B41B93}" srcOrd="4" destOrd="0" presId="urn:microsoft.com/office/officeart/2005/8/layout/cycle4"/>
    <dgm:cxn modelId="{58E01285-C05C-4531-AD83-045635038E6E}" type="presParOf" srcId="{11F03075-F622-4AE7-843E-528D90903007}" destId="{916FEE83-A1D1-4757-828C-58CE3264F81A}" srcOrd="1" destOrd="0" presId="urn:microsoft.com/office/officeart/2005/8/layout/cycle4"/>
    <dgm:cxn modelId="{287BBDC9-F40C-411D-BF3C-10423B09645C}" type="presParOf" srcId="{916FEE83-A1D1-4757-828C-58CE3264F81A}" destId="{50C6619D-6432-460B-87D8-D29134C60588}" srcOrd="0" destOrd="0" presId="urn:microsoft.com/office/officeart/2005/8/layout/cycle4"/>
    <dgm:cxn modelId="{93F1069E-FDE4-4BAE-8C11-2D79137403B7}" type="presParOf" srcId="{916FEE83-A1D1-4757-828C-58CE3264F81A}" destId="{F10E0DD8-DC31-413D-B5CD-5409AF91EE3E}" srcOrd="1" destOrd="0" presId="urn:microsoft.com/office/officeart/2005/8/layout/cycle4"/>
    <dgm:cxn modelId="{181B2DE5-DDA7-43F7-B2F8-0FA4D7BAA188}" type="presParOf" srcId="{916FEE83-A1D1-4757-828C-58CE3264F81A}" destId="{4C89F5C9-64EC-4121-AAD7-90B00E2A1095}" srcOrd="2" destOrd="0" presId="urn:microsoft.com/office/officeart/2005/8/layout/cycle4"/>
    <dgm:cxn modelId="{FF8F026F-FF6F-4361-8FF3-0407B0D3192F}" type="presParOf" srcId="{916FEE83-A1D1-4757-828C-58CE3264F81A}" destId="{FC046678-8130-4A1E-865E-1678267FFA0A}" srcOrd="3" destOrd="0" presId="urn:microsoft.com/office/officeart/2005/8/layout/cycle4"/>
    <dgm:cxn modelId="{221997BE-06A4-46E2-A765-685C127CDA2B}" type="presParOf" srcId="{916FEE83-A1D1-4757-828C-58CE3264F81A}" destId="{92D6B710-5B8D-4935-BB24-138808620B93}" srcOrd="4" destOrd="0" presId="urn:microsoft.com/office/officeart/2005/8/layout/cycle4"/>
    <dgm:cxn modelId="{A9DB4446-3C8A-4D54-AE7D-B042DD6DE4C7}" type="presParOf" srcId="{11F03075-F622-4AE7-843E-528D90903007}" destId="{D7DA830B-3D2E-4D66-93C0-55127800F107}" srcOrd="2" destOrd="0" presId="urn:microsoft.com/office/officeart/2005/8/layout/cycle4"/>
    <dgm:cxn modelId="{B9F71D70-9E20-457E-8333-8931CC8ADEA7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r>
            <a:rPr lang="nl-NL" dirty="0" smtClean="0"/>
            <a:t>Presentatie in de tijd</a:t>
          </a:r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BA822171-E9C0-4017-B2D3-3F4D81AE8636}" type="presOf" srcId="{B5977385-2FFA-4C6F-9725-922CF48633FD}" destId="{11F03075-F622-4AE7-843E-528D90903007}" srcOrd="0" destOrd="0" presId="urn:microsoft.com/office/officeart/2005/8/layout/cycle4"/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9253C854-DBC0-43A0-A07C-DD16E7FEEC58}" type="presOf" srcId="{70DA903E-9049-4766-804A-D62DEE6B165A}" destId="{4C89F5C9-64EC-4121-AAD7-90B00E2A1095}" srcOrd="0" destOrd="0" presId="urn:microsoft.com/office/officeart/2005/8/layout/cycle4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FF6E31B2-7A24-468E-8F92-E2A15CFBBA2E}" type="presOf" srcId="{AB572C6F-2499-4947-BDCB-BC2334E643B9}" destId="{50C6619D-6432-460B-87D8-D29134C60588}" srcOrd="0" destOrd="0" presId="urn:microsoft.com/office/officeart/2005/8/layout/cycle4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9F05A7D4-4FFA-4CB0-960F-9D9A3A057AB1}" type="presOf" srcId="{979E26AA-065A-4E56-8108-CDAC560E09E0}" destId="{A806E87B-7A66-499B-A4B5-A112469D9AFE}" srcOrd="1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300EDAB2-5CED-4AA2-93E2-821FD4E89EAE}" type="presOf" srcId="{302B8183-4280-4A33-BB4E-E8A395405791}" destId="{214EABDF-F086-4792-85CE-03A99A9E8DF6}" srcOrd="0" destOrd="0" presId="urn:microsoft.com/office/officeart/2005/8/layout/cycle4"/>
    <dgm:cxn modelId="{3DB054E6-C236-4046-91A2-B379340A84F5}" type="presOf" srcId="{BEE08FB5-3E8D-48FC-93E0-9757DE653E73}" destId="{F10E0DD8-DC31-413D-B5CD-5409AF91EE3E}" srcOrd="0" destOrd="0" presId="urn:microsoft.com/office/officeart/2005/8/layout/cycle4"/>
    <dgm:cxn modelId="{0FA1819E-9C09-44EF-A821-1682555F888D}" type="presOf" srcId="{653FEFBF-58B7-4F43-B917-6EFA4B111554}" destId="{8C232F76-B0A5-43AE-8DF5-630BB2A2D37F}" srcOrd="0" destOrd="0" presId="urn:microsoft.com/office/officeart/2005/8/layout/cycle4"/>
    <dgm:cxn modelId="{C5A65CC5-BB08-4202-A60A-861E78930637}" type="presOf" srcId="{653FEFBF-58B7-4F43-B917-6EFA4B111554}" destId="{38E3B63A-2A59-4A92-98D6-F23DD1BB1E01}" srcOrd="1" destOrd="0" presId="urn:microsoft.com/office/officeart/2005/8/layout/cycle4"/>
    <dgm:cxn modelId="{1B83695A-FADA-49CE-B65B-6A69E20B9C18}" type="presOf" srcId="{63B3D8C8-3989-4AF6-A7D7-B3035EFE25D2}" destId="{FC046678-8130-4A1E-865E-1678267FFA0A}" srcOrd="0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72FA39F5-534E-4264-903A-1648FCBD1003}" type="presOf" srcId="{D8F48220-FE7E-46D2-BC2A-F113AEC017A6}" destId="{EDB3A607-0DA3-4178-8922-6A322E668E31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C7F16F42-3229-4578-9E72-8809B4B34CB5}" type="presOf" srcId="{302B8183-4280-4A33-BB4E-E8A395405791}" destId="{29F10ADE-B9BB-48A6-B418-D000C98B2858}" srcOrd="1" destOrd="0" presId="urn:microsoft.com/office/officeart/2005/8/layout/cycle4"/>
    <dgm:cxn modelId="{34A23AAF-1F14-4AA2-9BB3-B3828A08D994}" type="presOf" srcId="{D8F48220-FE7E-46D2-BC2A-F113AEC017A6}" destId="{1753333B-D36B-4319-BE9E-36678F68939E}" srcOrd="1" destOrd="0" presId="urn:microsoft.com/office/officeart/2005/8/layout/cycle4"/>
    <dgm:cxn modelId="{6119DFB9-B8C9-498D-8BDC-F55AA1266A29}" type="presOf" srcId="{979E26AA-065A-4E56-8108-CDAC560E09E0}" destId="{AB007A72-9F3D-4B8F-B136-E15B66A31F87}" srcOrd="0" destOrd="0" presId="urn:microsoft.com/office/officeart/2005/8/layout/cycle4"/>
    <dgm:cxn modelId="{5A47CEEC-1AED-4501-B508-45172AF56306}" type="presParOf" srcId="{11F03075-F622-4AE7-843E-528D90903007}" destId="{D1BFFC3B-1C82-4832-97D0-6C9313D0482B}" srcOrd="0" destOrd="0" presId="urn:microsoft.com/office/officeart/2005/8/layout/cycle4"/>
    <dgm:cxn modelId="{AD6DB9A7-2982-4336-ADCF-D301F9A4537B}" type="presParOf" srcId="{D1BFFC3B-1C82-4832-97D0-6C9313D0482B}" destId="{0C0E7775-ED71-4527-BEDD-BDB9D479F885}" srcOrd="0" destOrd="0" presId="urn:microsoft.com/office/officeart/2005/8/layout/cycle4"/>
    <dgm:cxn modelId="{BEDA3FD5-A992-474E-BD7C-E0FCA0165D3A}" type="presParOf" srcId="{0C0E7775-ED71-4527-BEDD-BDB9D479F885}" destId="{214EABDF-F086-4792-85CE-03A99A9E8DF6}" srcOrd="0" destOrd="0" presId="urn:microsoft.com/office/officeart/2005/8/layout/cycle4"/>
    <dgm:cxn modelId="{BE761BC1-FE4D-4570-817B-AC9B611F61B2}" type="presParOf" srcId="{0C0E7775-ED71-4527-BEDD-BDB9D479F885}" destId="{29F10ADE-B9BB-48A6-B418-D000C98B2858}" srcOrd="1" destOrd="0" presId="urn:microsoft.com/office/officeart/2005/8/layout/cycle4"/>
    <dgm:cxn modelId="{BEEE71E7-2CD2-4600-800A-A865AFA1A5BA}" type="presParOf" srcId="{D1BFFC3B-1C82-4832-97D0-6C9313D0482B}" destId="{43CB517A-3B0D-4E57-96A3-8F0CCC9F0A5E}" srcOrd="1" destOrd="0" presId="urn:microsoft.com/office/officeart/2005/8/layout/cycle4"/>
    <dgm:cxn modelId="{F7CFC84C-866C-4C14-B80C-DECF768ED70E}" type="presParOf" srcId="{43CB517A-3B0D-4E57-96A3-8F0CCC9F0A5E}" destId="{EDB3A607-0DA3-4178-8922-6A322E668E31}" srcOrd="0" destOrd="0" presId="urn:microsoft.com/office/officeart/2005/8/layout/cycle4"/>
    <dgm:cxn modelId="{C5AD520E-76FC-453D-B0B8-53F4B27EC52E}" type="presParOf" srcId="{43CB517A-3B0D-4E57-96A3-8F0CCC9F0A5E}" destId="{1753333B-D36B-4319-BE9E-36678F68939E}" srcOrd="1" destOrd="0" presId="urn:microsoft.com/office/officeart/2005/8/layout/cycle4"/>
    <dgm:cxn modelId="{BD6D5632-8EAD-4D60-B089-B8647B93DB07}" type="presParOf" srcId="{D1BFFC3B-1C82-4832-97D0-6C9313D0482B}" destId="{5CFA8BD4-7B8B-4C69-8D43-A4C5BCF2B2C3}" srcOrd="2" destOrd="0" presId="urn:microsoft.com/office/officeart/2005/8/layout/cycle4"/>
    <dgm:cxn modelId="{E75E9DE6-7A4F-4953-AD4B-9CB600B2FECF}" type="presParOf" srcId="{5CFA8BD4-7B8B-4C69-8D43-A4C5BCF2B2C3}" destId="{AB007A72-9F3D-4B8F-B136-E15B66A31F87}" srcOrd="0" destOrd="0" presId="urn:microsoft.com/office/officeart/2005/8/layout/cycle4"/>
    <dgm:cxn modelId="{3D15DFE4-6AEF-4302-99FD-041B601BC218}" type="presParOf" srcId="{5CFA8BD4-7B8B-4C69-8D43-A4C5BCF2B2C3}" destId="{A806E87B-7A66-499B-A4B5-A112469D9AFE}" srcOrd="1" destOrd="0" presId="urn:microsoft.com/office/officeart/2005/8/layout/cycle4"/>
    <dgm:cxn modelId="{9EBE157B-A2DE-4F66-8984-745061ACBBDB}" type="presParOf" srcId="{D1BFFC3B-1C82-4832-97D0-6C9313D0482B}" destId="{68BFAD4A-E2E5-45FC-8E02-D1EE35E36FEB}" srcOrd="3" destOrd="0" presId="urn:microsoft.com/office/officeart/2005/8/layout/cycle4"/>
    <dgm:cxn modelId="{BCE10692-2D15-412A-958F-991BE0DF2A2D}" type="presParOf" srcId="{68BFAD4A-E2E5-45FC-8E02-D1EE35E36FEB}" destId="{8C232F76-B0A5-43AE-8DF5-630BB2A2D37F}" srcOrd="0" destOrd="0" presId="urn:microsoft.com/office/officeart/2005/8/layout/cycle4"/>
    <dgm:cxn modelId="{1E9F62B4-0B8C-4DAA-9EEB-A4BD8FA23446}" type="presParOf" srcId="{68BFAD4A-E2E5-45FC-8E02-D1EE35E36FEB}" destId="{38E3B63A-2A59-4A92-98D6-F23DD1BB1E01}" srcOrd="1" destOrd="0" presId="urn:microsoft.com/office/officeart/2005/8/layout/cycle4"/>
    <dgm:cxn modelId="{AAC850F9-C063-45BB-A978-A14B83C3285B}" type="presParOf" srcId="{D1BFFC3B-1C82-4832-97D0-6C9313D0482B}" destId="{0F803D89-DE09-4B7D-AE0E-587996B41B93}" srcOrd="4" destOrd="0" presId="urn:microsoft.com/office/officeart/2005/8/layout/cycle4"/>
    <dgm:cxn modelId="{58E01285-C05C-4531-AD83-045635038E6E}" type="presParOf" srcId="{11F03075-F622-4AE7-843E-528D90903007}" destId="{916FEE83-A1D1-4757-828C-58CE3264F81A}" srcOrd="1" destOrd="0" presId="urn:microsoft.com/office/officeart/2005/8/layout/cycle4"/>
    <dgm:cxn modelId="{287BBDC9-F40C-411D-BF3C-10423B09645C}" type="presParOf" srcId="{916FEE83-A1D1-4757-828C-58CE3264F81A}" destId="{50C6619D-6432-460B-87D8-D29134C60588}" srcOrd="0" destOrd="0" presId="urn:microsoft.com/office/officeart/2005/8/layout/cycle4"/>
    <dgm:cxn modelId="{93F1069E-FDE4-4BAE-8C11-2D79137403B7}" type="presParOf" srcId="{916FEE83-A1D1-4757-828C-58CE3264F81A}" destId="{F10E0DD8-DC31-413D-B5CD-5409AF91EE3E}" srcOrd="1" destOrd="0" presId="urn:microsoft.com/office/officeart/2005/8/layout/cycle4"/>
    <dgm:cxn modelId="{181B2DE5-DDA7-43F7-B2F8-0FA4D7BAA188}" type="presParOf" srcId="{916FEE83-A1D1-4757-828C-58CE3264F81A}" destId="{4C89F5C9-64EC-4121-AAD7-90B00E2A1095}" srcOrd="2" destOrd="0" presId="urn:microsoft.com/office/officeart/2005/8/layout/cycle4"/>
    <dgm:cxn modelId="{FF8F026F-FF6F-4361-8FF3-0407B0D3192F}" type="presParOf" srcId="{916FEE83-A1D1-4757-828C-58CE3264F81A}" destId="{FC046678-8130-4A1E-865E-1678267FFA0A}" srcOrd="3" destOrd="0" presId="urn:microsoft.com/office/officeart/2005/8/layout/cycle4"/>
    <dgm:cxn modelId="{221997BE-06A4-46E2-A765-685C127CDA2B}" type="presParOf" srcId="{916FEE83-A1D1-4757-828C-58CE3264F81A}" destId="{92D6B710-5B8D-4935-BB24-138808620B93}" srcOrd="4" destOrd="0" presId="urn:microsoft.com/office/officeart/2005/8/layout/cycle4"/>
    <dgm:cxn modelId="{A9DB4446-3C8A-4D54-AE7D-B042DD6DE4C7}" type="presParOf" srcId="{11F03075-F622-4AE7-843E-528D90903007}" destId="{D7DA830B-3D2E-4D66-93C0-55127800F107}" srcOrd="2" destOrd="0" presId="urn:microsoft.com/office/officeart/2005/8/layout/cycle4"/>
    <dgm:cxn modelId="{B9F71D70-9E20-457E-8333-8931CC8ADEA7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r>
            <a:rPr lang="nl-NL" dirty="0" smtClean="0"/>
            <a:t>Klassieke symptomen en signalen</a:t>
          </a:r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 custLinFactNeighborX="-9235" custLinFactNeighborY="-2401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E7ED0205-3489-4CF6-B618-B5808854D620}" type="presOf" srcId="{979E26AA-065A-4E56-8108-CDAC560E09E0}" destId="{AB007A72-9F3D-4B8F-B136-E15B66A31F87}" srcOrd="0" destOrd="0" presId="urn:microsoft.com/office/officeart/2005/8/layout/cycle4"/>
    <dgm:cxn modelId="{83E51D6F-8B35-403C-AFC2-9A350F2D3A79}" type="presOf" srcId="{653FEFBF-58B7-4F43-B917-6EFA4B111554}" destId="{8C232F76-B0A5-43AE-8DF5-630BB2A2D37F}" srcOrd="0" destOrd="0" presId="urn:microsoft.com/office/officeart/2005/8/layout/cycle4"/>
    <dgm:cxn modelId="{490E250A-4EE3-4A27-A12B-4072605B0CFB}" type="presOf" srcId="{302B8183-4280-4A33-BB4E-E8A395405791}" destId="{29F10ADE-B9BB-48A6-B418-D000C98B2858}" srcOrd="1" destOrd="0" presId="urn:microsoft.com/office/officeart/2005/8/layout/cycle4"/>
    <dgm:cxn modelId="{44CE7892-D04A-47D8-8DB5-32B83215E590}" type="presOf" srcId="{302B8183-4280-4A33-BB4E-E8A395405791}" destId="{214EABDF-F086-4792-85CE-03A99A9E8DF6}" srcOrd="0" destOrd="0" presId="urn:microsoft.com/office/officeart/2005/8/layout/cycle4"/>
    <dgm:cxn modelId="{AE3EDE62-1472-4598-A424-FCF1532F6F56}" type="presOf" srcId="{BEE08FB5-3E8D-48FC-93E0-9757DE653E73}" destId="{F10E0DD8-DC31-413D-B5CD-5409AF91EE3E}" srcOrd="0" destOrd="0" presId="urn:microsoft.com/office/officeart/2005/8/layout/cycle4"/>
    <dgm:cxn modelId="{BF204E46-FDA5-49F1-B763-F227CE5AED7B}" type="presOf" srcId="{B5977385-2FFA-4C6F-9725-922CF48633FD}" destId="{11F03075-F622-4AE7-843E-528D90903007}" srcOrd="0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FF48AE94-028E-42CC-9C2F-52C4F3B0DE41}" type="presOf" srcId="{AB572C6F-2499-4947-BDCB-BC2334E643B9}" destId="{50C6619D-6432-460B-87D8-D29134C60588}" srcOrd="0" destOrd="0" presId="urn:microsoft.com/office/officeart/2005/8/layout/cycle4"/>
    <dgm:cxn modelId="{F3F8BA68-CFDB-471F-A890-A88B1DD275C7}" type="presOf" srcId="{D8F48220-FE7E-46D2-BC2A-F113AEC017A6}" destId="{EDB3A607-0DA3-4178-8922-6A322E668E31}" srcOrd="0" destOrd="0" presId="urn:microsoft.com/office/officeart/2005/8/layout/cycle4"/>
    <dgm:cxn modelId="{4FB69B47-7B32-4CA7-A6B4-12430565CDBC}" type="presOf" srcId="{70DA903E-9049-4766-804A-D62DEE6B165A}" destId="{4C89F5C9-64EC-4121-AAD7-90B00E2A1095}" srcOrd="0" destOrd="0" presId="urn:microsoft.com/office/officeart/2005/8/layout/cycle4"/>
    <dgm:cxn modelId="{12A549DA-BACE-48E7-B236-260D4756D142}" type="presOf" srcId="{979E26AA-065A-4E56-8108-CDAC560E09E0}" destId="{A806E87B-7A66-499B-A4B5-A112469D9AFE}" srcOrd="1" destOrd="0" presId="urn:microsoft.com/office/officeart/2005/8/layout/cycle4"/>
    <dgm:cxn modelId="{8BA1790A-1633-44CF-BE8F-0B571BFBB16F}" type="presOf" srcId="{653FEFBF-58B7-4F43-B917-6EFA4B111554}" destId="{38E3B63A-2A59-4A92-98D6-F23DD1BB1E01}" srcOrd="1" destOrd="0" presId="urn:microsoft.com/office/officeart/2005/8/layout/cycle4"/>
    <dgm:cxn modelId="{CA8A05F5-BEAE-42F0-91B1-BB48EE1DCCAE}" type="presOf" srcId="{63B3D8C8-3989-4AF6-A7D7-B3035EFE25D2}" destId="{FC046678-8130-4A1E-865E-1678267FFA0A}" srcOrd="0" destOrd="0" presId="urn:microsoft.com/office/officeart/2005/8/layout/cycle4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3602DCA9-E203-4F69-AA66-B0CACCE4BE95}" type="presOf" srcId="{D8F48220-FE7E-46D2-BC2A-F113AEC017A6}" destId="{1753333B-D36B-4319-BE9E-36678F68939E}" srcOrd="1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65DCCCBE-5C6E-47CF-9875-9D6EFAAB2388}" type="presParOf" srcId="{11F03075-F622-4AE7-843E-528D90903007}" destId="{D1BFFC3B-1C82-4832-97D0-6C9313D0482B}" srcOrd="0" destOrd="0" presId="urn:microsoft.com/office/officeart/2005/8/layout/cycle4"/>
    <dgm:cxn modelId="{0DD729AB-5E2D-4597-A9D0-DC73FFE4CEC0}" type="presParOf" srcId="{D1BFFC3B-1C82-4832-97D0-6C9313D0482B}" destId="{0C0E7775-ED71-4527-BEDD-BDB9D479F885}" srcOrd="0" destOrd="0" presId="urn:microsoft.com/office/officeart/2005/8/layout/cycle4"/>
    <dgm:cxn modelId="{E03CC03B-4512-45DC-BF1C-D47DA50F7728}" type="presParOf" srcId="{0C0E7775-ED71-4527-BEDD-BDB9D479F885}" destId="{214EABDF-F086-4792-85CE-03A99A9E8DF6}" srcOrd="0" destOrd="0" presId="urn:microsoft.com/office/officeart/2005/8/layout/cycle4"/>
    <dgm:cxn modelId="{6ADC9396-2927-4B17-8AA2-C683D418DCA8}" type="presParOf" srcId="{0C0E7775-ED71-4527-BEDD-BDB9D479F885}" destId="{29F10ADE-B9BB-48A6-B418-D000C98B2858}" srcOrd="1" destOrd="0" presId="urn:microsoft.com/office/officeart/2005/8/layout/cycle4"/>
    <dgm:cxn modelId="{86BFE4AD-80B2-4B55-A73A-5D53A1EB434A}" type="presParOf" srcId="{D1BFFC3B-1C82-4832-97D0-6C9313D0482B}" destId="{43CB517A-3B0D-4E57-96A3-8F0CCC9F0A5E}" srcOrd="1" destOrd="0" presId="urn:microsoft.com/office/officeart/2005/8/layout/cycle4"/>
    <dgm:cxn modelId="{9D178DED-E60B-496E-B8A2-09A9A2812B6E}" type="presParOf" srcId="{43CB517A-3B0D-4E57-96A3-8F0CCC9F0A5E}" destId="{EDB3A607-0DA3-4178-8922-6A322E668E31}" srcOrd="0" destOrd="0" presId="urn:microsoft.com/office/officeart/2005/8/layout/cycle4"/>
    <dgm:cxn modelId="{13C00FD1-385C-46F8-8120-968D35244D04}" type="presParOf" srcId="{43CB517A-3B0D-4E57-96A3-8F0CCC9F0A5E}" destId="{1753333B-D36B-4319-BE9E-36678F68939E}" srcOrd="1" destOrd="0" presId="urn:microsoft.com/office/officeart/2005/8/layout/cycle4"/>
    <dgm:cxn modelId="{A44BF8D4-4392-4C44-A5B7-5C8BABF43551}" type="presParOf" srcId="{D1BFFC3B-1C82-4832-97D0-6C9313D0482B}" destId="{5CFA8BD4-7B8B-4C69-8D43-A4C5BCF2B2C3}" srcOrd="2" destOrd="0" presId="urn:microsoft.com/office/officeart/2005/8/layout/cycle4"/>
    <dgm:cxn modelId="{F8033A2E-1B90-41C7-8C55-564A82B81EE6}" type="presParOf" srcId="{5CFA8BD4-7B8B-4C69-8D43-A4C5BCF2B2C3}" destId="{AB007A72-9F3D-4B8F-B136-E15B66A31F87}" srcOrd="0" destOrd="0" presId="urn:microsoft.com/office/officeart/2005/8/layout/cycle4"/>
    <dgm:cxn modelId="{0FBD07AC-90F9-498F-848B-5B79AD7EFDDA}" type="presParOf" srcId="{5CFA8BD4-7B8B-4C69-8D43-A4C5BCF2B2C3}" destId="{A806E87B-7A66-499B-A4B5-A112469D9AFE}" srcOrd="1" destOrd="0" presId="urn:microsoft.com/office/officeart/2005/8/layout/cycle4"/>
    <dgm:cxn modelId="{46105629-F665-460D-AFCB-54B943183C4E}" type="presParOf" srcId="{D1BFFC3B-1C82-4832-97D0-6C9313D0482B}" destId="{68BFAD4A-E2E5-45FC-8E02-D1EE35E36FEB}" srcOrd="3" destOrd="0" presId="urn:microsoft.com/office/officeart/2005/8/layout/cycle4"/>
    <dgm:cxn modelId="{DB862FDF-B8A9-40B0-8F30-78E5668C9524}" type="presParOf" srcId="{68BFAD4A-E2E5-45FC-8E02-D1EE35E36FEB}" destId="{8C232F76-B0A5-43AE-8DF5-630BB2A2D37F}" srcOrd="0" destOrd="0" presId="urn:microsoft.com/office/officeart/2005/8/layout/cycle4"/>
    <dgm:cxn modelId="{6341F650-58B5-46CD-9F3A-D70DB628EED0}" type="presParOf" srcId="{68BFAD4A-E2E5-45FC-8E02-D1EE35E36FEB}" destId="{38E3B63A-2A59-4A92-98D6-F23DD1BB1E01}" srcOrd="1" destOrd="0" presId="urn:microsoft.com/office/officeart/2005/8/layout/cycle4"/>
    <dgm:cxn modelId="{3CFB4A74-2936-4D95-9791-DE56BA0E77B1}" type="presParOf" srcId="{D1BFFC3B-1C82-4832-97D0-6C9313D0482B}" destId="{0F803D89-DE09-4B7D-AE0E-587996B41B93}" srcOrd="4" destOrd="0" presId="urn:microsoft.com/office/officeart/2005/8/layout/cycle4"/>
    <dgm:cxn modelId="{B1527E43-ABF2-484E-98B7-8B8C056A4645}" type="presParOf" srcId="{11F03075-F622-4AE7-843E-528D90903007}" destId="{916FEE83-A1D1-4757-828C-58CE3264F81A}" srcOrd="1" destOrd="0" presId="urn:microsoft.com/office/officeart/2005/8/layout/cycle4"/>
    <dgm:cxn modelId="{2D6C2FD0-1FA3-4ED2-B2A8-AF2E7CEFA205}" type="presParOf" srcId="{916FEE83-A1D1-4757-828C-58CE3264F81A}" destId="{50C6619D-6432-460B-87D8-D29134C60588}" srcOrd="0" destOrd="0" presId="urn:microsoft.com/office/officeart/2005/8/layout/cycle4"/>
    <dgm:cxn modelId="{F13803BA-321E-43D7-8530-8BA83AA588DB}" type="presParOf" srcId="{916FEE83-A1D1-4757-828C-58CE3264F81A}" destId="{F10E0DD8-DC31-413D-B5CD-5409AF91EE3E}" srcOrd="1" destOrd="0" presId="urn:microsoft.com/office/officeart/2005/8/layout/cycle4"/>
    <dgm:cxn modelId="{90C0956A-C047-4088-A705-A7E6CD80E94D}" type="presParOf" srcId="{916FEE83-A1D1-4757-828C-58CE3264F81A}" destId="{4C89F5C9-64EC-4121-AAD7-90B00E2A1095}" srcOrd="2" destOrd="0" presId="urn:microsoft.com/office/officeart/2005/8/layout/cycle4"/>
    <dgm:cxn modelId="{BBC38F7B-ABFB-433B-A0B1-DFC3B17D6710}" type="presParOf" srcId="{916FEE83-A1D1-4757-828C-58CE3264F81A}" destId="{FC046678-8130-4A1E-865E-1678267FFA0A}" srcOrd="3" destOrd="0" presId="urn:microsoft.com/office/officeart/2005/8/layout/cycle4"/>
    <dgm:cxn modelId="{A2FB9D5A-1402-43B3-9C93-810F2A574CE5}" type="presParOf" srcId="{916FEE83-A1D1-4757-828C-58CE3264F81A}" destId="{92D6B710-5B8D-4935-BB24-138808620B93}" srcOrd="4" destOrd="0" presId="urn:microsoft.com/office/officeart/2005/8/layout/cycle4"/>
    <dgm:cxn modelId="{4BE56EA4-767A-4ABD-87EE-D7C37FFDE61B}" type="presParOf" srcId="{11F03075-F622-4AE7-843E-528D90903007}" destId="{D7DA830B-3D2E-4D66-93C0-55127800F107}" srcOrd="2" destOrd="0" presId="urn:microsoft.com/office/officeart/2005/8/layout/cycle4"/>
    <dgm:cxn modelId="{FB7ED377-3044-4F8E-BC5F-E9C72A32876B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r>
            <a:rPr lang="nl-NL" dirty="0" smtClean="0"/>
            <a:t>Klassieke symptomen en signalen</a:t>
          </a:r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 custLinFactNeighborX="-9235" custLinFactNeighborY="-2401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E7ED0205-3489-4CF6-B618-B5808854D620}" type="presOf" srcId="{979E26AA-065A-4E56-8108-CDAC560E09E0}" destId="{AB007A72-9F3D-4B8F-B136-E15B66A31F87}" srcOrd="0" destOrd="0" presId="urn:microsoft.com/office/officeart/2005/8/layout/cycle4"/>
    <dgm:cxn modelId="{83E51D6F-8B35-403C-AFC2-9A350F2D3A79}" type="presOf" srcId="{653FEFBF-58B7-4F43-B917-6EFA4B111554}" destId="{8C232F76-B0A5-43AE-8DF5-630BB2A2D37F}" srcOrd="0" destOrd="0" presId="urn:microsoft.com/office/officeart/2005/8/layout/cycle4"/>
    <dgm:cxn modelId="{490E250A-4EE3-4A27-A12B-4072605B0CFB}" type="presOf" srcId="{302B8183-4280-4A33-BB4E-E8A395405791}" destId="{29F10ADE-B9BB-48A6-B418-D000C98B2858}" srcOrd="1" destOrd="0" presId="urn:microsoft.com/office/officeart/2005/8/layout/cycle4"/>
    <dgm:cxn modelId="{44CE7892-D04A-47D8-8DB5-32B83215E590}" type="presOf" srcId="{302B8183-4280-4A33-BB4E-E8A395405791}" destId="{214EABDF-F086-4792-85CE-03A99A9E8DF6}" srcOrd="0" destOrd="0" presId="urn:microsoft.com/office/officeart/2005/8/layout/cycle4"/>
    <dgm:cxn modelId="{AE3EDE62-1472-4598-A424-FCF1532F6F56}" type="presOf" srcId="{BEE08FB5-3E8D-48FC-93E0-9757DE653E73}" destId="{F10E0DD8-DC31-413D-B5CD-5409AF91EE3E}" srcOrd="0" destOrd="0" presId="urn:microsoft.com/office/officeart/2005/8/layout/cycle4"/>
    <dgm:cxn modelId="{BF204E46-FDA5-49F1-B763-F227CE5AED7B}" type="presOf" srcId="{B5977385-2FFA-4C6F-9725-922CF48633FD}" destId="{11F03075-F622-4AE7-843E-528D90903007}" srcOrd="0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FF48AE94-028E-42CC-9C2F-52C4F3B0DE41}" type="presOf" srcId="{AB572C6F-2499-4947-BDCB-BC2334E643B9}" destId="{50C6619D-6432-460B-87D8-D29134C60588}" srcOrd="0" destOrd="0" presId="urn:microsoft.com/office/officeart/2005/8/layout/cycle4"/>
    <dgm:cxn modelId="{F3F8BA68-CFDB-471F-A890-A88B1DD275C7}" type="presOf" srcId="{D8F48220-FE7E-46D2-BC2A-F113AEC017A6}" destId="{EDB3A607-0DA3-4178-8922-6A322E668E31}" srcOrd="0" destOrd="0" presId="urn:microsoft.com/office/officeart/2005/8/layout/cycle4"/>
    <dgm:cxn modelId="{4FB69B47-7B32-4CA7-A6B4-12430565CDBC}" type="presOf" srcId="{70DA903E-9049-4766-804A-D62DEE6B165A}" destId="{4C89F5C9-64EC-4121-AAD7-90B00E2A1095}" srcOrd="0" destOrd="0" presId="urn:microsoft.com/office/officeart/2005/8/layout/cycle4"/>
    <dgm:cxn modelId="{12A549DA-BACE-48E7-B236-260D4756D142}" type="presOf" srcId="{979E26AA-065A-4E56-8108-CDAC560E09E0}" destId="{A806E87B-7A66-499B-A4B5-A112469D9AFE}" srcOrd="1" destOrd="0" presId="urn:microsoft.com/office/officeart/2005/8/layout/cycle4"/>
    <dgm:cxn modelId="{8BA1790A-1633-44CF-BE8F-0B571BFBB16F}" type="presOf" srcId="{653FEFBF-58B7-4F43-B917-6EFA4B111554}" destId="{38E3B63A-2A59-4A92-98D6-F23DD1BB1E01}" srcOrd="1" destOrd="0" presId="urn:microsoft.com/office/officeart/2005/8/layout/cycle4"/>
    <dgm:cxn modelId="{CA8A05F5-BEAE-42F0-91B1-BB48EE1DCCAE}" type="presOf" srcId="{63B3D8C8-3989-4AF6-A7D7-B3035EFE25D2}" destId="{FC046678-8130-4A1E-865E-1678267FFA0A}" srcOrd="0" destOrd="0" presId="urn:microsoft.com/office/officeart/2005/8/layout/cycle4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3602DCA9-E203-4F69-AA66-B0CACCE4BE95}" type="presOf" srcId="{D8F48220-FE7E-46D2-BC2A-F113AEC017A6}" destId="{1753333B-D36B-4319-BE9E-36678F68939E}" srcOrd="1" destOrd="0" presId="urn:microsoft.com/office/officeart/2005/8/layout/cycle4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65DCCCBE-5C6E-47CF-9875-9D6EFAAB2388}" type="presParOf" srcId="{11F03075-F622-4AE7-843E-528D90903007}" destId="{D1BFFC3B-1C82-4832-97D0-6C9313D0482B}" srcOrd="0" destOrd="0" presId="urn:microsoft.com/office/officeart/2005/8/layout/cycle4"/>
    <dgm:cxn modelId="{0DD729AB-5E2D-4597-A9D0-DC73FFE4CEC0}" type="presParOf" srcId="{D1BFFC3B-1C82-4832-97D0-6C9313D0482B}" destId="{0C0E7775-ED71-4527-BEDD-BDB9D479F885}" srcOrd="0" destOrd="0" presId="urn:microsoft.com/office/officeart/2005/8/layout/cycle4"/>
    <dgm:cxn modelId="{E03CC03B-4512-45DC-BF1C-D47DA50F7728}" type="presParOf" srcId="{0C0E7775-ED71-4527-BEDD-BDB9D479F885}" destId="{214EABDF-F086-4792-85CE-03A99A9E8DF6}" srcOrd="0" destOrd="0" presId="urn:microsoft.com/office/officeart/2005/8/layout/cycle4"/>
    <dgm:cxn modelId="{6ADC9396-2927-4B17-8AA2-C683D418DCA8}" type="presParOf" srcId="{0C0E7775-ED71-4527-BEDD-BDB9D479F885}" destId="{29F10ADE-B9BB-48A6-B418-D000C98B2858}" srcOrd="1" destOrd="0" presId="urn:microsoft.com/office/officeart/2005/8/layout/cycle4"/>
    <dgm:cxn modelId="{86BFE4AD-80B2-4B55-A73A-5D53A1EB434A}" type="presParOf" srcId="{D1BFFC3B-1C82-4832-97D0-6C9313D0482B}" destId="{43CB517A-3B0D-4E57-96A3-8F0CCC9F0A5E}" srcOrd="1" destOrd="0" presId="urn:microsoft.com/office/officeart/2005/8/layout/cycle4"/>
    <dgm:cxn modelId="{9D178DED-E60B-496E-B8A2-09A9A2812B6E}" type="presParOf" srcId="{43CB517A-3B0D-4E57-96A3-8F0CCC9F0A5E}" destId="{EDB3A607-0DA3-4178-8922-6A322E668E31}" srcOrd="0" destOrd="0" presId="urn:microsoft.com/office/officeart/2005/8/layout/cycle4"/>
    <dgm:cxn modelId="{13C00FD1-385C-46F8-8120-968D35244D04}" type="presParOf" srcId="{43CB517A-3B0D-4E57-96A3-8F0CCC9F0A5E}" destId="{1753333B-D36B-4319-BE9E-36678F68939E}" srcOrd="1" destOrd="0" presId="urn:microsoft.com/office/officeart/2005/8/layout/cycle4"/>
    <dgm:cxn modelId="{A44BF8D4-4392-4C44-A5B7-5C8BABF43551}" type="presParOf" srcId="{D1BFFC3B-1C82-4832-97D0-6C9313D0482B}" destId="{5CFA8BD4-7B8B-4C69-8D43-A4C5BCF2B2C3}" srcOrd="2" destOrd="0" presId="urn:microsoft.com/office/officeart/2005/8/layout/cycle4"/>
    <dgm:cxn modelId="{F8033A2E-1B90-41C7-8C55-564A82B81EE6}" type="presParOf" srcId="{5CFA8BD4-7B8B-4C69-8D43-A4C5BCF2B2C3}" destId="{AB007A72-9F3D-4B8F-B136-E15B66A31F87}" srcOrd="0" destOrd="0" presId="urn:microsoft.com/office/officeart/2005/8/layout/cycle4"/>
    <dgm:cxn modelId="{0FBD07AC-90F9-498F-848B-5B79AD7EFDDA}" type="presParOf" srcId="{5CFA8BD4-7B8B-4C69-8D43-A4C5BCF2B2C3}" destId="{A806E87B-7A66-499B-A4B5-A112469D9AFE}" srcOrd="1" destOrd="0" presId="urn:microsoft.com/office/officeart/2005/8/layout/cycle4"/>
    <dgm:cxn modelId="{46105629-F665-460D-AFCB-54B943183C4E}" type="presParOf" srcId="{D1BFFC3B-1C82-4832-97D0-6C9313D0482B}" destId="{68BFAD4A-E2E5-45FC-8E02-D1EE35E36FEB}" srcOrd="3" destOrd="0" presId="urn:microsoft.com/office/officeart/2005/8/layout/cycle4"/>
    <dgm:cxn modelId="{DB862FDF-B8A9-40B0-8F30-78E5668C9524}" type="presParOf" srcId="{68BFAD4A-E2E5-45FC-8E02-D1EE35E36FEB}" destId="{8C232F76-B0A5-43AE-8DF5-630BB2A2D37F}" srcOrd="0" destOrd="0" presId="urn:microsoft.com/office/officeart/2005/8/layout/cycle4"/>
    <dgm:cxn modelId="{6341F650-58B5-46CD-9F3A-D70DB628EED0}" type="presParOf" srcId="{68BFAD4A-E2E5-45FC-8E02-D1EE35E36FEB}" destId="{38E3B63A-2A59-4A92-98D6-F23DD1BB1E01}" srcOrd="1" destOrd="0" presId="urn:microsoft.com/office/officeart/2005/8/layout/cycle4"/>
    <dgm:cxn modelId="{3CFB4A74-2936-4D95-9791-DE56BA0E77B1}" type="presParOf" srcId="{D1BFFC3B-1C82-4832-97D0-6C9313D0482B}" destId="{0F803D89-DE09-4B7D-AE0E-587996B41B93}" srcOrd="4" destOrd="0" presId="urn:microsoft.com/office/officeart/2005/8/layout/cycle4"/>
    <dgm:cxn modelId="{B1527E43-ABF2-484E-98B7-8B8C056A4645}" type="presParOf" srcId="{11F03075-F622-4AE7-843E-528D90903007}" destId="{916FEE83-A1D1-4757-828C-58CE3264F81A}" srcOrd="1" destOrd="0" presId="urn:microsoft.com/office/officeart/2005/8/layout/cycle4"/>
    <dgm:cxn modelId="{2D6C2FD0-1FA3-4ED2-B2A8-AF2E7CEFA205}" type="presParOf" srcId="{916FEE83-A1D1-4757-828C-58CE3264F81A}" destId="{50C6619D-6432-460B-87D8-D29134C60588}" srcOrd="0" destOrd="0" presId="urn:microsoft.com/office/officeart/2005/8/layout/cycle4"/>
    <dgm:cxn modelId="{F13803BA-321E-43D7-8530-8BA83AA588DB}" type="presParOf" srcId="{916FEE83-A1D1-4757-828C-58CE3264F81A}" destId="{F10E0DD8-DC31-413D-B5CD-5409AF91EE3E}" srcOrd="1" destOrd="0" presId="urn:microsoft.com/office/officeart/2005/8/layout/cycle4"/>
    <dgm:cxn modelId="{90C0956A-C047-4088-A705-A7E6CD80E94D}" type="presParOf" srcId="{916FEE83-A1D1-4757-828C-58CE3264F81A}" destId="{4C89F5C9-64EC-4121-AAD7-90B00E2A1095}" srcOrd="2" destOrd="0" presId="urn:microsoft.com/office/officeart/2005/8/layout/cycle4"/>
    <dgm:cxn modelId="{BBC38F7B-ABFB-433B-A0B1-DFC3B17D6710}" type="presParOf" srcId="{916FEE83-A1D1-4757-828C-58CE3264F81A}" destId="{FC046678-8130-4A1E-865E-1678267FFA0A}" srcOrd="3" destOrd="0" presId="urn:microsoft.com/office/officeart/2005/8/layout/cycle4"/>
    <dgm:cxn modelId="{A2FB9D5A-1402-43B3-9C93-810F2A574CE5}" type="presParOf" srcId="{916FEE83-A1D1-4757-828C-58CE3264F81A}" destId="{92D6B710-5B8D-4935-BB24-138808620B93}" srcOrd="4" destOrd="0" presId="urn:microsoft.com/office/officeart/2005/8/layout/cycle4"/>
    <dgm:cxn modelId="{4BE56EA4-767A-4ABD-87EE-D7C37FFDE61B}" type="presParOf" srcId="{11F03075-F622-4AE7-843E-528D90903007}" destId="{D7DA830B-3D2E-4D66-93C0-55127800F107}" srcOrd="2" destOrd="0" presId="urn:microsoft.com/office/officeart/2005/8/layout/cycle4"/>
    <dgm:cxn modelId="{FB7ED377-3044-4F8E-BC5F-E9C72A32876B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r>
            <a:rPr lang="nl-NL" dirty="0" smtClean="0"/>
            <a:t>Biomedische oorzaken</a:t>
          </a:r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 custLinFactNeighborX="658" custLinFactNeighborY="-656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E73EA041-802C-413C-9816-9E41AFE62559}" type="presOf" srcId="{AB572C6F-2499-4947-BDCB-BC2334E643B9}" destId="{50C6619D-6432-460B-87D8-D29134C60588}" srcOrd="0" destOrd="0" presId="urn:microsoft.com/office/officeart/2005/8/layout/cycle4"/>
    <dgm:cxn modelId="{E88BA6E6-E3C0-4976-90B9-C84E2F4FD654}" type="presOf" srcId="{D8F48220-FE7E-46D2-BC2A-F113AEC017A6}" destId="{1753333B-D36B-4319-BE9E-36678F68939E}" srcOrd="1" destOrd="0" presId="urn:microsoft.com/office/officeart/2005/8/layout/cycle4"/>
    <dgm:cxn modelId="{ECBB6BBE-3E41-4551-8814-90C7880C80BD}" type="presOf" srcId="{979E26AA-065A-4E56-8108-CDAC560E09E0}" destId="{AB007A72-9F3D-4B8F-B136-E15B66A31F87}" srcOrd="0" destOrd="0" presId="urn:microsoft.com/office/officeart/2005/8/layout/cycle4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917DF982-D87E-470A-991C-CB51C08392BA}" type="presOf" srcId="{BEE08FB5-3E8D-48FC-93E0-9757DE653E73}" destId="{F10E0DD8-DC31-413D-B5CD-5409AF91EE3E}" srcOrd="0" destOrd="0" presId="urn:microsoft.com/office/officeart/2005/8/layout/cycle4"/>
    <dgm:cxn modelId="{EBA0CC0A-4BF9-49F6-B347-61351CE676C0}" type="presOf" srcId="{302B8183-4280-4A33-BB4E-E8A395405791}" destId="{29F10ADE-B9BB-48A6-B418-D000C98B2858}" srcOrd="1" destOrd="0" presId="urn:microsoft.com/office/officeart/2005/8/layout/cycle4"/>
    <dgm:cxn modelId="{C0C4D0F2-DB42-485C-8653-768DCB8ABF07}" type="presOf" srcId="{63B3D8C8-3989-4AF6-A7D7-B3035EFE25D2}" destId="{FC046678-8130-4A1E-865E-1678267FFA0A}" srcOrd="0" destOrd="0" presId="urn:microsoft.com/office/officeart/2005/8/layout/cycle4"/>
    <dgm:cxn modelId="{E4C4E8F6-5D1E-4F24-A1B3-2D79B4DEB556}" type="presOf" srcId="{653FEFBF-58B7-4F43-B917-6EFA4B111554}" destId="{8C232F76-B0A5-43AE-8DF5-630BB2A2D37F}" srcOrd="0" destOrd="0" presId="urn:microsoft.com/office/officeart/2005/8/layout/cycle4"/>
    <dgm:cxn modelId="{6E3A604E-6C11-497B-8A10-DECF2635C502}" type="presOf" srcId="{B5977385-2FFA-4C6F-9725-922CF48633FD}" destId="{11F03075-F622-4AE7-843E-528D90903007}" srcOrd="0" destOrd="0" presId="urn:microsoft.com/office/officeart/2005/8/layout/cycle4"/>
    <dgm:cxn modelId="{550A8FDB-C956-4C92-9FE5-B2C4DFE4DFAE}" type="presOf" srcId="{653FEFBF-58B7-4F43-B917-6EFA4B111554}" destId="{38E3B63A-2A59-4A92-98D6-F23DD1BB1E01}" srcOrd="1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402F4D37-B80A-4B95-993D-D02A12336EF2}" type="presOf" srcId="{302B8183-4280-4A33-BB4E-E8A395405791}" destId="{214EABDF-F086-4792-85CE-03A99A9E8DF6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2FAA0F03-1EA4-4C86-83A4-F137ED9135F0}" type="presOf" srcId="{70DA903E-9049-4766-804A-D62DEE6B165A}" destId="{4C89F5C9-64EC-4121-AAD7-90B00E2A1095}" srcOrd="0" destOrd="0" presId="urn:microsoft.com/office/officeart/2005/8/layout/cycle4"/>
    <dgm:cxn modelId="{E5CC9851-A40C-48A8-8FFD-9F04A4E0FE70}" type="presOf" srcId="{D8F48220-FE7E-46D2-BC2A-F113AEC017A6}" destId="{EDB3A607-0DA3-4178-8922-6A322E668E31}" srcOrd="0" destOrd="0" presId="urn:microsoft.com/office/officeart/2005/8/layout/cycle4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E3A0EDE6-180F-435E-A9AC-28ECA3A543EB}" type="presOf" srcId="{979E26AA-065A-4E56-8108-CDAC560E09E0}" destId="{A806E87B-7A66-499B-A4B5-A112469D9AFE}" srcOrd="1" destOrd="0" presId="urn:microsoft.com/office/officeart/2005/8/layout/cycle4"/>
    <dgm:cxn modelId="{036D47A6-1A28-48DB-9C74-2BB065143112}" type="presParOf" srcId="{11F03075-F622-4AE7-843E-528D90903007}" destId="{D1BFFC3B-1C82-4832-97D0-6C9313D0482B}" srcOrd="0" destOrd="0" presId="urn:microsoft.com/office/officeart/2005/8/layout/cycle4"/>
    <dgm:cxn modelId="{F2AC66A3-396C-4A80-9887-851BFBC76FA4}" type="presParOf" srcId="{D1BFFC3B-1C82-4832-97D0-6C9313D0482B}" destId="{0C0E7775-ED71-4527-BEDD-BDB9D479F885}" srcOrd="0" destOrd="0" presId="urn:microsoft.com/office/officeart/2005/8/layout/cycle4"/>
    <dgm:cxn modelId="{3C5055AA-A944-4FD3-88BA-4D32AF53AA3A}" type="presParOf" srcId="{0C0E7775-ED71-4527-BEDD-BDB9D479F885}" destId="{214EABDF-F086-4792-85CE-03A99A9E8DF6}" srcOrd="0" destOrd="0" presId="urn:microsoft.com/office/officeart/2005/8/layout/cycle4"/>
    <dgm:cxn modelId="{151BE050-C6A8-495C-9391-14208E83EE2E}" type="presParOf" srcId="{0C0E7775-ED71-4527-BEDD-BDB9D479F885}" destId="{29F10ADE-B9BB-48A6-B418-D000C98B2858}" srcOrd="1" destOrd="0" presId="urn:microsoft.com/office/officeart/2005/8/layout/cycle4"/>
    <dgm:cxn modelId="{B6E57BAE-781D-48EE-9890-034BCD1DB58C}" type="presParOf" srcId="{D1BFFC3B-1C82-4832-97D0-6C9313D0482B}" destId="{43CB517A-3B0D-4E57-96A3-8F0CCC9F0A5E}" srcOrd="1" destOrd="0" presId="urn:microsoft.com/office/officeart/2005/8/layout/cycle4"/>
    <dgm:cxn modelId="{BE1968AC-ABFA-419D-ACE3-0851DAFFAB90}" type="presParOf" srcId="{43CB517A-3B0D-4E57-96A3-8F0CCC9F0A5E}" destId="{EDB3A607-0DA3-4178-8922-6A322E668E31}" srcOrd="0" destOrd="0" presId="urn:microsoft.com/office/officeart/2005/8/layout/cycle4"/>
    <dgm:cxn modelId="{C45F3DAF-02A1-4B93-AD7B-5C39D26542ED}" type="presParOf" srcId="{43CB517A-3B0D-4E57-96A3-8F0CCC9F0A5E}" destId="{1753333B-D36B-4319-BE9E-36678F68939E}" srcOrd="1" destOrd="0" presId="urn:microsoft.com/office/officeart/2005/8/layout/cycle4"/>
    <dgm:cxn modelId="{84FFAD3A-3FDE-4683-AA18-09A990113F19}" type="presParOf" srcId="{D1BFFC3B-1C82-4832-97D0-6C9313D0482B}" destId="{5CFA8BD4-7B8B-4C69-8D43-A4C5BCF2B2C3}" srcOrd="2" destOrd="0" presId="urn:microsoft.com/office/officeart/2005/8/layout/cycle4"/>
    <dgm:cxn modelId="{CE08315E-2573-4EC8-933E-339D85AD96A4}" type="presParOf" srcId="{5CFA8BD4-7B8B-4C69-8D43-A4C5BCF2B2C3}" destId="{AB007A72-9F3D-4B8F-B136-E15B66A31F87}" srcOrd="0" destOrd="0" presId="urn:microsoft.com/office/officeart/2005/8/layout/cycle4"/>
    <dgm:cxn modelId="{6408CA41-EF9A-4F97-BFA2-E385C100D460}" type="presParOf" srcId="{5CFA8BD4-7B8B-4C69-8D43-A4C5BCF2B2C3}" destId="{A806E87B-7A66-499B-A4B5-A112469D9AFE}" srcOrd="1" destOrd="0" presId="urn:microsoft.com/office/officeart/2005/8/layout/cycle4"/>
    <dgm:cxn modelId="{38470B1A-5932-4E43-8CCC-685907A6A36E}" type="presParOf" srcId="{D1BFFC3B-1C82-4832-97D0-6C9313D0482B}" destId="{68BFAD4A-E2E5-45FC-8E02-D1EE35E36FEB}" srcOrd="3" destOrd="0" presId="urn:microsoft.com/office/officeart/2005/8/layout/cycle4"/>
    <dgm:cxn modelId="{2AE33EBF-A752-48C0-B498-970EEC2D4EFD}" type="presParOf" srcId="{68BFAD4A-E2E5-45FC-8E02-D1EE35E36FEB}" destId="{8C232F76-B0A5-43AE-8DF5-630BB2A2D37F}" srcOrd="0" destOrd="0" presId="urn:microsoft.com/office/officeart/2005/8/layout/cycle4"/>
    <dgm:cxn modelId="{E78266EA-6CD4-4DD9-B801-90B002A4B737}" type="presParOf" srcId="{68BFAD4A-E2E5-45FC-8E02-D1EE35E36FEB}" destId="{38E3B63A-2A59-4A92-98D6-F23DD1BB1E01}" srcOrd="1" destOrd="0" presId="urn:microsoft.com/office/officeart/2005/8/layout/cycle4"/>
    <dgm:cxn modelId="{200BC12B-7292-4EFA-BE08-5BB8B8BE7AF1}" type="presParOf" srcId="{D1BFFC3B-1C82-4832-97D0-6C9313D0482B}" destId="{0F803D89-DE09-4B7D-AE0E-587996B41B93}" srcOrd="4" destOrd="0" presId="urn:microsoft.com/office/officeart/2005/8/layout/cycle4"/>
    <dgm:cxn modelId="{1878C705-98E0-42ED-B49E-5263042A7B5F}" type="presParOf" srcId="{11F03075-F622-4AE7-843E-528D90903007}" destId="{916FEE83-A1D1-4757-828C-58CE3264F81A}" srcOrd="1" destOrd="0" presId="urn:microsoft.com/office/officeart/2005/8/layout/cycle4"/>
    <dgm:cxn modelId="{6AD7447C-9CA3-4543-B9ED-42343EC4E6E7}" type="presParOf" srcId="{916FEE83-A1D1-4757-828C-58CE3264F81A}" destId="{50C6619D-6432-460B-87D8-D29134C60588}" srcOrd="0" destOrd="0" presId="urn:microsoft.com/office/officeart/2005/8/layout/cycle4"/>
    <dgm:cxn modelId="{C90D5AFA-C109-4A6F-AC39-F14C0BD7941B}" type="presParOf" srcId="{916FEE83-A1D1-4757-828C-58CE3264F81A}" destId="{F10E0DD8-DC31-413D-B5CD-5409AF91EE3E}" srcOrd="1" destOrd="0" presId="urn:microsoft.com/office/officeart/2005/8/layout/cycle4"/>
    <dgm:cxn modelId="{B9FDBB9E-7FAE-41EB-A301-D999E8A1CF57}" type="presParOf" srcId="{916FEE83-A1D1-4757-828C-58CE3264F81A}" destId="{4C89F5C9-64EC-4121-AAD7-90B00E2A1095}" srcOrd="2" destOrd="0" presId="urn:microsoft.com/office/officeart/2005/8/layout/cycle4"/>
    <dgm:cxn modelId="{BC0E648F-FF66-4A34-8EB6-A4880392A81B}" type="presParOf" srcId="{916FEE83-A1D1-4757-828C-58CE3264F81A}" destId="{FC046678-8130-4A1E-865E-1678267FFA0A}" srcOrd="3" destOrd="0" presId="urn:microsoft.com/office/officeart/2005/8/layout/cycle4"/>
    <dgm:cxn modelId="{279C9891-C954-4BB7-A1B1-3087C2DE2B7F}" type="presParOf" srcId="{916FEE83-A1D1-4757-828C-58CE3264F81A}" destId="{92D6B710-5B8D-4935-BB24-138808620B93}" srcOrd="4" destOrd="0" presId="urn:microsoft.com/office/officeart/2005/8/layout/cycle4"/>
    <dgm:cxn modelId="{C0AE345C-F7C7-47C3-A1A6-24F4229CA15E}" type="presParOf" srcId="{11F03075-F622-4AE7-843E-528D90903007}" destId="{D7DA830B-3D2E-4D66-93C0-55127800F107}" srcOrd="2" destOrd="0" presId="urn:microsoft.com/office/officeart/2005/8/layout/cycle4"/>
    <dgm:cxn modelId="{2F5EE7E9-2E98-432C-8DF2-14BEC0C35AAC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5977385-2FFA-4C6F-9725-922CF48633FD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B572C6F-2499-4947-BDCB-BC2334E643B9}">
      <dgm:prSet phldrT="[Tekst]"/>
      <dgm:spPr>
        <a:solidFill>
          <a:srgbClr val="C00000"/>
        </a:solidFill>
      </dgm:spPr>
      <dgm:t>
        <a:bodyPr/>
        <a:lstStyle/>
        <a:p>
          <a:r>
            <a:rPr lang="nl-NL" dirty="0" smtClean="0"/>
            <a:t>mechanismen</a:t>
          </a:r>
          <a:endParaRPr lang="nl-NL" dirty="0"/>
        </a:p>
      </dgm:t>
    </dgm:pt>
    <dgm:pt modelId="{5FCFC442-48AF-4FF5-B04D-4F6D24E50970}" type="parTrans" cxnId="{D88576A7-B98A-4104-BFF5-4CEED44FC491}">
      <dgm:prSet/>
      <dgm:spPr/>
      <dgm:t>
        <a:bodyPr/>
        <a:lstStyle/>
        <a:p>
          <a:endParaRPr lang="nl-NL"/>
        </a:p>
      </dgm:t>
    </dgm:pt>
    <dgm:pt modelId="{367E39BD-7743-4ED4-A8E1-E9B2BC38938B}" type="sibTrans" cxnId="{D88576A7-B98A-4104-BFF5-4CEED44FC491}">
      <dgm:prSet/>
      <dgm:spPr/>
      <dgm:t>
        <a:bodyPr/>
        <a:lstStyle/>
        <a:p>
          <a:endParaRPr lang="nl-NL"/>
        </a:p>
      </dgm:t>
    </dgm:pt>
    <dgm:pt modelId="{302B8183-4280-4A33-BB4E-E8A395405791}">
      <dgm:prSet phldrT="[Tekst]"/>
      <dgm:spPr/>
      <dgm:t>
        <a:bodyPr/>
        <a:lstStyle/>
        <a:p>
          <a:r>
            <a:rPr lang="nl-NL" dirty="0" smtClean="0"/>
            <a:t>Biomedische oorzaken</a:t>
          </a:r>
          <a:endParaRPr lang="nl-NL" dirty="0"/>
        </a:p>
      </dgm:t>
    </dgm:pt>
    <dgm:pt modelId="{51C696E1-07FA-46A9-959E-917A2F34B19F}" type="parTrans" cxnId="{90599B62-5778-4AF9-9A7B-77BC289AB104}">
      <dgm:prSet/>
      <dgm:spPr/>
      <dgm:t>
        <a:bodyPr/>
        <a:lstStyle/>
        <a:p>
          <a:endParaRPr lang="nl-NL"/>
        </a:p>
      </dgm:t>
    </dgm:pt>
    <dgm:pt modelId="{62D3DB68-C75C-44E4-8F0D-69AB91855822}" type="sibTrans" cxnId="{90599B62-5778-4AF9-9A7B-77BC289AB104}">
      <dgm:prSet/>
      <dgm:spPr/>
      <dgm:t>
        <a:bodyPr/>
        <a:lstStyle/>
        <a:p>
          <a:endParaRPr lang="nl-NL"/>
        </a:p>
      </dgm:t>
    </dgm:pt>
    <dgm:pt modelId="{BEE08FB5-3E8D-48FC-93E0-9757DE653E73}">
      <dgm:prSet phldrT="[Tekst]"/>
      <dgm:spPr>
        <a:solidFill>
          <a:srgbClr val="FFC000"/>
        </a:solidFill>
      </dgm:spPr>
      <dgm:t>
        <a:bodyPr/>
        <a:lstStyle/>
        <a:p>
          <a:r>
            <a:rPr lang="nl-NL" dirty="0" smtClean="0"/>
            <a:t>epidemiologie</a:t>
          </a:r>
          <a:endParaRPr lang="nl-NL" dirty="0"/>
        </a:p>
      </dgm:t>
    </dgm:pt>
    <dgm:pt modelId="{1008A3ED-E1C6-4C9D-B674-8A99DB45E8C3}" type="parTrans" cxnId="{AD2D14A7-D4A9-442A-9EDC-6B85A700D1DC}">
      <dgm:prSet/>
      <dgm:spPr/>
      <dgm:t>
        <a:bodyPr/>
        <a:lstStyle/>
        <a:p>
          <a:endParaRPr lang="nl-NL"/>
        </a:p>
      </dgm:t>
    </dgm:pt>
    <dgm:pt modelId="{DCB06FEF-2E44-4E44-9FE2-A27CF6CAB1AA}" type="sibTrans" cxnId="{AD2D14A7-D4A9-442A-9EDC-6B85A700D1DC}">
      <dgm:prSet/>
      <dgm:spPr/>
      <dgm:t>
        <a:bodyPr/>
        <a:lstStyle/>
        <a:p>
          <a:endParaRPr lang="nl-NL"/>
        </a:p>
      </dgm:t>
    </dgm:pt>
    <dgm:pt modelId="{D8F48220-FE7E-46D2-BC2A-F113AEC017A6}">
      <dgm:prSet phldrT="[Tekst]"/>
      <dgm:spPr/>
      <dgm:t>
        <a:bodyPr/>
        <a:lstStyle/>
        <a:p>
          <a:endParaRPr lang="nl-NL" dirty="0"/>
        </a:p>
      </dgm:t>
    </dgm:pt>
    <dgm:pt modelId="{E30688B9-C08B-410D-9704-7ABC743812A8}" type="parTrans" cxnId="{97E84099-EFD0-4CCB-8F31-0A3CBFBB4217}">
      <dgm:prSet/>
      <dgm:spPr/>
      <dgm:t>
        <a:bodyPr/>
        <a:lstStyle/>
        <a:p>
          <a:endParaRPr lang="nl-NL"/>
        </a:p>
      </dgm:t>
    </dgm:pt>
    <dgm:pt modelId="{3261F40B-D6F0-4B7D-998B-3DDC3E56C828}" type="sibTrans" cxnId="{97E84099-EFD0-4CCB-8F31-0A3CBFBB4217}">
      <dgm:prSet/>
      <dgm:spPr/>
      <dgm:t>
        <a:bodyPr/>
        <a:lstStyle/>
        <a:p>
          <a:endParaRPr lang="nl-NL"/>
        </a:p>
      </dgm:t>
    </dgm:pt>
    <dgm:pt modelId="{70DA903E-9049-4766-804A-D62DEE6B165A}">
      <dgm:prSet phldrT="[Tekst]"/>
      <dgm:spPr/>
      <dgm:t>
        <a:bodyPr/>
        <a:lstStyle/>
        <a:p>
          <a:r>
            <a:rPr lang="nl-NL" dirty="0" smtClean="0"/>
            <a:t>Tijds aspect</a:t>
          </a:r>
          <a:endParaRPr lang="nl-NL" dirty="0"/>
        </a:p>
      </dgm:t>
    </dgm:pt>
    <dgm:pt modelId="{E7C3BBEA-82F6-40FF-9545-E9806EEBE320}" type="parTrans" cxnId="{ACE9C833-979C-45D7-998C-B43C5BBA1AA3}">
      <dgm:prSet/>
      <dgm:spPr/>
      <dgm:t>
        <a:bodyPr/>
        <a:lstStyle/>
        <a:p>
          <a:endParaRPr lang="nl-NL"/>
        </a:p>
      </dgm:t>
    </dgm:pt>
    <dgm:pt modelId="{6818A40E-5A10-49E8-AEC3-01D9D74F0C74}" type="sibTrans" cxnId="{ACE9C833-979C-45D7-998C-B43C5BBA1AA3}">
      <dgm:prSet/>
      <dgm:spPr/>
      <dgm:t>
        <a:bodyPr/>
        <a:lstStyle/>
        <a:p>
          <a:endParaRPr lang="nl-NL"/>
        </a:p>
      </dgm:t>
    </dgm:pt>
    <dgm:pt modelId="{979E26AA-065A-4E56-8108-CDAC560E09E0}">
      <dgm:prSet phldrT="[Tekst]"/>
      <dgm:spPr/>
      <dgm:t>
        <a:bodyPr/>
        <a:lstStyle/>
        <a:p>
          <a:endParaRPr lang="nl-NL" dirty="0"/>
        </a:p>
      </dgm:t>
    </dgm:pt>
    <dgm:pt modelId="{87780334-C65B-452E-A65D-AD5083AFA9E7}" type="parTrans" cxnId="{A80E3C96-2600-414E-B443-2B2FB45F48EF}">
      <dgm:prSet/>
      <dgm:spPr/>
      <dgm:t>
        <a:bodyPr/>
        <a:lstStyle/>
        <a:p>
          <a:endParaRPr lang="nl-NL"/>
        </a:p>
      </dgm:t>
    </dgm:pt>
    <dgm:pt modelId="{E28F2937-D623-4A05-B4F5-7FDA0CF0E4AA}" type="sibTrans" cxnId="{A80E3C96-2600-414E-B443-2B2FB45F48EF}">
      <dgm:prSet/>
      <dgm:spPr/>
      <dgm:t>
        <a:bodyPr/>
        <a:lstStyle/>
        <a:p>
          <a:endParaRPr lang="nl-NL"/>
        </a:p>
      </dgm:t>
    </dgm:pt>
    <dgm:pt modelId="{63B3D8C8-3989-4AF6-A7D7-B3035EFE25D2}">
      <dgm:prSet phldrT="[Tekst]"/>
      <dgm:spPr>
        <a:solidFill>
          <a:srgbClr val="00B050"/>
        </a:solidFill>
      </dgm:spPr>
      <dgm:t>
        <a:bodyPr/>
        <a:lstStyle/>
        <a:p>
          <a:r>
            <a:rPr lang="nl-NL" dirty="0" smtClean="0"/>
            <a:t>Klinische presentatie</a:t>
          </a:r>
          <a:endParaRPr lang="nl-NL" dirty="0"/>
        </a:p>
      </dgm:t>
    </dgm:pt>
    <dgm:pt modelId="{2C645531-64AE-44DF-A626-6BDDFCB8520A}" type="parTrans" cxnId="{301D052D-69FB-42DE-93D7-71A647CFF5FF}">
      <dgm:prSet/>
      <dgm:spPr/>
      <dgm:t>
        <a:bodyPr/>
        <a:lstStyle/>
        <a:p>
          <a:endParaRPr lang="nl-NL"/>
        </a:p>
      </dgm:t>
    </dgm:pt>
    <dgm:pt modelId="{E60D487E-C1AA-4CE3-AA4C-AA8A706CA477}" type="sibTrans" cxnId="{301D052D-69FB-42DE-93D7-71A647CFF5FF}">
      <dgm:prSet/>
      <dgm:spPr/>
      <dgm:t>
        <a:bodyPr/>
        <a:lstStyle/>
        <a:p>
          <a:endParaRPr lang="nl-NL"/>
        </a:p>
      </dgm:t>
    </dgm:pt>
    <dgm:pt modelId="{653FEFBF-58B7-4F43-B917-6EFA4B111554}">
      <dgm:prSet phldrT="[Tekst]"/>
      <dgm:spPr/>
      <dgm:t>
        <a:bodyPr/>
        <a:lstStyle/>
        <a:p>
          <a:endParaRPr lang="nl-NL" dirty="0"/>
        </a:p>
      </dgm:t>
    </dgm:pt>
    <dgm:pt modelId="{0BFC9DE3-577A-4E53-89EA-E9AB786EB6F9}" type="parTrans" cxnId="{823863C1-A159-4766-A4E8-64CAB204A6C2}">
      <dgm:prSet/>
      <dgm:spPr/>
      <dgm:t>
        <a:bodyPr/>
        <a:lstStyle/>
        <a:p>
          <a:endParaRPr lang="nl-NL"/>
        </a:p>
      </dgm:t>
    </dgm:pt>
    <dgm:pt modelId="{A6875894-C435-42DF-9E30-5FBBA788A84D}" type="sibTrans" cxnId="{823863C1-A159-4766-A4E8-64CAB204A6C2}">
      <dgm:prSet/>
      <dgm:spPr/>
      <dgm:t>
        <a:bodyPr/>
        <a:lstStyle/>
        <a:p>
          <a:endParaRPr lang="nl-NL"/>
        </a:p>
      </dgm:t>
    </dgm:pt>
    <dgm:pt modelId="{11F03075-F622-4AE7-843E-528D90903007}" type="pres">
      <dgm:prSet presAssocID="{B5977385-2FFA-4C6F-9725-922CF48633F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D1BFFC3B-1C82-4832-97D0-6C9313D0482B}" type="pres">
      <dgm:prSet presAssocID="{B5977385-2FFA-4C6F-9725-922CF48633FD}" presName="children" presStyleCnt="0"/>
      <dgm:spPr/>
    </dgm:pt>
    <dgm:pt modelId="{0C0E7775-ED71-4527-BEDD-BDB9D479F885}" type="pres">
      <dgm:prSet presAssocID="{B5977385-2FFA-4C6F-9725-922CF48633FD}" presName="child1group" presStyleCnt="0"/>
      <dgm:spPr/>
    </dgm:pt>
    <dgm:pt modelId="{214EABDF-F086-4792-85CE-03A99A9E8DF6}" type="pres">
      <dgm:prSet presAssocID="{B5977385-2FFA-4C6F-9725-922CF48633FD}" presName="child1" presStyleLbl="bgAcc1" presStyleIdx="0" presStyleCnt="4"/>
      <dgm:spPr/>
      <dgm:t>
        <a:bodyPr/>
        <a:lstStyle/>
        <a:p>
          <a:endParaRPr lang="nl-NL"/>
        </a:p>
      </dgm:t>
    </dgm:pt>
    <dgm:pt modelId="{29F10ADE-B9BB-48A6-B418-D000C98B2858}" type="pres">
      <dgm:prSet presAssocID="{B5977385-2FFA-4C6F-9725-922CF48633F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3CB517A-3B0D-4E57-96A3-8F0CCC9F0A5E}" type="pres">
      <dgm:prSet presAssocID="{B5977385-2FFA-4C6F-9725-922CF48633FD}" presName="child2group" presStyleCnt="0"/>
      <dgm:spPr/>
    </dgm:pt>
    <dgm:pt modelId="{EDB3A607-0DA3-4178-8922-6A322E668E31}" type="pres">
      <dgm:prSet presAssocID="{B5977385-2FFA-4C6F-9725-922CF48633FD}" presName="child2" presStyleLbl="bgAcc1" presStyleIdx="1" presStyleCnt="4"/>
      <dgm:spPr/>
      <dgm:t>
        <a:bodyPr/>
        <a:lstStyle/>
        <a:p>
          <a:endParaRPr lang="nl-NL"/>
        </a:p>
      </dgm:t>
    </dgm:pt>
    <dgm:pt modelId="{1753333B-D36B-4319-BE9E-36678F68939E}" type="pres">
      <dgm:prSet presAssocID="{B5977385-2FFA-4C6F-9725-922CF48633F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CFA8BD4-7B8B-4C69-8D43-A4C5BCF2B2C3}" type="pres">
      <dgm:prSet presAssocID="{B5977385-2FFA-4C6F-9725-922CF48633FD}" presName="child3group" presStyleCnt="0"/>
      <dgm:spPr/>
    </dgm:pt>
    <dgm:pt modelId="{AB007A72-9F3D-4B8F-B136-E15B66A31F87}" type="pres">
      <dgm:prSet presAssocID="{B5977385-2FFA-4C6F-9725-922CF48633FD}" presName="child3" presStyleLbl="bgAcc1" presStyleIdx="2" presStyleCnt="4"/>
      <dgm:spPr/>
      <dgm:t>
        <a:bodyPr/>
        <a:lstStyle/>
        <a:p>
          <a:endParaRPr lang="nl-NL"/>
        </a:p>
      </dgm:t>
    </dgm:pt>
    <dgm:pt modelId="{A806E87B-7A66-499B-A4B5-A112469D9AFE}" type="pres">
      <dgm:prSet presAssocID="{B5977385-2FFA-4C6F-9725-922CF48633F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BFAD4A-E2E5-45FC-8E02-D1EE35E36FEB}" type="pres">
      <dgm:prSet presAssocID="{B5977385-2FFA-4C6F-9725-922CF48633FD}" presName="child4group" presStyleCnt="0"/>
      <dgm:spPr/>
    </dgm:pt>
    <dgm:pt modelId="{8C232F76-B0A5-43AE-8DF5-630BB2A2D37F}" type="pres">
      <dgm:prSet presAssocID="{B5977385-2FFA-4C6F-9725-922CF48633FD}" presName="child4" presStyleLbl="bgAcc1" presStyleIdx="3" presStyleCnt="4"/>
      <dgm:spPr/>
      <dgm:t>
        <a:bodyPr/>
        <a:lstStyle/>
        <a:p>
          <a:endParaRPr lang="nl-NL"/>
        </a:p>
      </dgm:t>
    </dgm:pt>
    <dgm:pt modelId="{38E3B63A-2A59-4A92-98D6-F23DD1BB1E01}" type="pres">
      <dgm:prSet presAssocID="{B5977385-2FFA-4C6F-9725-922CF48633F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F803D89-DE09-4B7D-AE0E-587996B41B93}" type="pres">
      <dgm:prSet presAssocID="{B5977385-2FFA-4C6F-9725-922CF48633FD}" presName="childPlaceholder" presStyleCnt="0"/>
      <dgm:spPr/>
    </dgm:pt>
    <dgm:pt modelId="{916FEE83-A1D1-4757-828C-58CE3264F81A}" type="pres">
      <dgm:prSet presAssocID="{B5977385-2FFA-4C6F-9725-922CF48633FD}" presName="circle" presStyleCnt="0"/>
      <dgm:spPr/>
    </dgm:pt>
    <dgm:pt modelId="{50C6619D-6432-460B-87D8-D29134C60588}" type="pres">
      <dgm:prSet presAssocID="{B5977385-2FFA-4C6F-9725-922CF48633F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10E0DD8-DC31-413D-B5CD-5409AF91EE3E}" type="pres">
      <dgm:prSet presAssocID="{B5977385-2FFA-4C6F-9725-922CF48633F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C89F5C9-64EC-4121-AAD7-90B00E2A1095}" type="pres">
      <dgm:prSet presAssocID="{B5977385-2FFA-4C6F-9725-922CF48633F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C046678-8130-4A1E-865E-1678267FFA0A}" type="pres">
      <dgm:prSet presAssocID="{B5977385-2FFA-4C6F-9725-922CF48633F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2D6B710-5B8D-4935-BB24-138808620B93}" type="pres">
      <dgm:prSet presAssocID="{B5977385-2FFA-4C6F-9725-922CF48633FD}" presName="quadrantPlaceholder" presStyleCnt="0"/>
      <dgm:spPr/>
    </dgm:pt>
    <dgm:pt modelId="{D7DA830B-3D2E-4D66-93C0-55127800F107}" type="pres">
      <dgm:prSet presAssocID="{B5977385-2FFA-4C6F-9725-922CF48633FD}" presName="center1" presStyleLbl="fgShp" presStyleIdx="0" presStyleCnt="2"/>
      <dgm:spPr/>
    </dgm:pt>
    <dgm:pt modelId="{2849A6FA-E3E2-48BC-BB0C-1E019F49F67C}" type="pres">
      <dgm:prSet presAssocID="{B5977385-2FFA-4C6F-9725-922CF48633FD}" presName="center2" presStyleLbl="fgShp" presStyleIdx="1" presStyleCnt="2"/>
      <dgm:spPr/>
    </dgm:pt>
  </dgm:ptLst>
  <dgm:cxnLst>
    <dgm:cxn modelId="{97E84099-EFD0-4CCB-8F31-0A3CBFBB4217}" srcId="{BEE08FB5-3E8D-48FC-93E0-9757DE653E73}" destId="{D8F48220-FE7E-46D2-BC2A-F113AEC017A6}" srcOrd="0" destOrd="0" parTransId="{E30688B9-C08B-410D-9704-7ABC743812A8}" sibTransId="{3261F40B-D6F0-4B7D-998B-3DDC3E56C828}"/>
    <dgm:cxn modelId="{301D052D-69FB-42DE-93D7-71A647CFF5FF}" srcId="{B5977385-2FFA-4C6F-9725-922CF48633FD}" destId="{63B3D8C8-3989-4AF6-A7D7-B3035EFE25D2}" srcOrd="3" destOrd="0" parTransId="{2C645531-64AE-44DF-A626-6BDDFCB8520A}" sibTransId="{E60D487E-C1AA-4CE3-AA4C-AA8A706CA477}"/>
    <dgm:cxn modelId="{E73EA041-802C-413C-9816-9E41AFE62559}" type="presOf" srcId="{AB572C6F-2499-4947-BDCB-BC2334E643B9}" destId="{50C6619D-6432-460B-87D8-D29134C60588}" srcOrd="0" destOrd="0" presId="urn:microsoft.com/office/officeart/2005/8/layout/cycle4"/>
    <dgm:cxn modelId="{E88BA6E6-E3C0-4976-90B9-C84E2F4FD654}" type="presOf" srcId="{D8F48220-FE7E-46D2-BC2A-F113AEC017A6}" destId="{1753333B-D36B-4319-BE9E-36678F68939E}" srcOrd="1" destOrd="0" presId="urn:microsoft.com/office/officeart/2005/8/layout/cycle4"/>
    <dgm:cxn modelId="{ECBB6BBE-3E41-4551-8814-90C7880C80BD}" type="presOf" srcId="{979E26AA-065A-4E56-8108-CDAC560E09E0}" destId="{AB007A72-9F3D-4B8F-B136-E15B66A31F87}" srcOrd="0" destOrd="0" presId="urn:microsoft.com/office/officeart/2005/8/layout/cycle4"/>
    <dgm:cxn modelId="{ACE9C833-979C-45D7-998C-B43C5BBA1AA3}" srcId="{B5977385-2FFA-4C6F-9725-922CF48633FD}" destId="{70DA903E-9049-4766-804A-D62DEE6B165A}" srcOrd="2" destOrd="0" parTransId="{E7C3BBEA-82F6-40FF-9545-E9806EEBE320}" sibTransId="{6818A40E-5A10-49E8-AEC3-01D9D74F0C74}"/>
    <dgm:cxn modelId="{823863C1-A159-4766-A4E8-64CAB204A6C2}" srcId="{63B3D8C8-3989-4AF6-A7D7-B3035EFE25D2}" destId="{653FEFBF-58B7-4F43-B917-6EFA4B111554}" srcOrd="0" destOrd="0" parTransId="{0BFC9DE3-577A-4E53-89EA-E9AB786EB6F9}" sibTransId="{A6875894-C435-42DF-9E30-5FBBA788A84D}"/>
    <dgm:cxn modelId="{A80E3C96-2600-414E-B443-2B2FB45F48EF}" srcId="{70DA903E-9049-4766-804A-D62DEE6B165A}" destId="{979E26AA-065A-4E56-8108-CDAC560E09E0}" srcOrd="0" destOrd="0" parTransId="{87780334-C65B-452E-A65D-AD5083AFA9E7}" sibTransId="{E28F2937-D623-4A05-B4F5-7FDA0CF0E4AA}"/>
    <dgm:cxn modelId="{917DF982-D87E-470A-991C-CB51C08392BA}" type="presOf" srcId="{BEE08FB5-3E8D-48FC-93E0-9757DE653E73}" destId="{F10E0DD8-DC31-413D-B5CD-5409AF91EE3E}" srcOrd="0" destOrd="0" presId="urn:microsoft.com/office/officeart/2005/8/layout/cycle4"/>
    <dgm:cxn modelId="{EBA0CC0A-4BF9-49F6-B347-61351CE676C0}" type="presOf" srcId="{302B8183-4280-4A33-BB4E-E8A395405791}" destId="{29F10ADE-B9BB-48A6-B418-D000C98B2858}" srcOrd="1" destOrd="0" presId="urn:microsoft.com/office/officeart/2005/8/layout/cycle4"/>
    <dgm:cxn modelId="{C0C4D0F2-DB42-485C-8653-768DCB8ABF07}" type="presOf" srcId="{63B3D8C8-3989-4AF6-A7D7-B3035EFE25D2}" destId="{FC046678-8130-4A1E-865E-1678267FFA0A}" srcOrd="0" destOrd="0" presId="urn:microsoft.com/office/officeart/2005/8/layout/cycle4"/>
    <dgm:cxn modelId="{E4C4E8F6-5D1E-4F24-A1B3-2D79B4DEB556}" type="presOf" srcId="{653FEFBF-58B7-4F43-B917-6EFA4B111554}" destId="{8C232F76-B0A5-43AE-8DF5-630BB2A2D37F}" srcOrd="0" destOrd="0" presId="urn:microsoft.com/office/officeart/2005/8/layout/cycle4"/>
    <dgm:cxn modelId="{6E3A604E-6C11-497B-8A10-DECF2635C502}" type="presOf" srcId="{B5977385-2FFA-4C6F-9725-922CF48633FD}" destId="{11F03075-F622-4AE7-843E-528D90903007}" srcOrd="0" destOrd="0" presId="urn:microsoft.com/office/officeart/2005/8/layout/cycle4"/>
    <dgm:cxn modelId="{550A8FDB-C956-4C92-9FE5-B2C4DFE4DFAE}" type="presOf" srcId="{653FEFBF-58B7-4F43-B917-6EFA4B111554}" destId="{38E3B63A-2A59-4A92-98D6-F23DD1BB1E01}" srcOrd="1" destOrd="0" presId="urn:microsoft.com/office/officeart/2005/8/layout/cycle4"/>
    <dgm:cxn modelId="{90599B62-5778-4AF9-9A7B-77BC289AB104}" srcId="{AB572C6F-2499-4947-BDCB-BC2334E643B9}" destId="{302B8183-4280-4A33-BB4E-E8A395405791}" srcOrd="0" destOrd="0" parTransId="{51C696E1-07FA-46A9-959E-917A2F34B19F}" sibTransId="{62D3DB68-C75C-44E4-8F0D-69AB91855822}"/>
    <dgm:cxn modelId="{402F4D37-B80A-4B95-993D-D02A12336EF2}" type="presOf" srcId="{302B8183-4280-4A33-BB4E-E8A395405791}" destId="{214EABDF-F086-4792-85CE-03A99A9E8DF6}" srcOrd="0" destOrd="0" presId="urn:microsoft.com/office/officeart/2005/8/layout/cycle4"/>
    <dgm:cxn modelId="{AD2D14A7-D4A9-442A-9EDC-6B85A700D1DC}" srcId="{B5977385-2FFA-4C6F-9725-922CF48633FD}" destId="{BEE08FB5-3E8D-48FC-93E0-9757DE653E73}" srcOrd="1" destOrd="0" parTransId="{1008A3ED-E1C6-4C9D-B674-8A99DB45E8C3}" sibTransId="{DCB06FEF-2E44-4E44-9FE2-A27CF6CAB1AA}"/>
    <dgm:cxn modelId="{2FAA0F03-1EA4-4C86-83A4-F137ED9135F0}" type="presOf" srcId="{70DA903E-9049-4766-804A-D62DEE6B165A}" destId="{4C89F5C9-64EC-4121-AAD7-90B00E2A1095}" srcOrd="0" destOrd="0" presId="urn:microsoft.com/office/officeart/2005/8/layout/cycle4"/>
    <dgm:cxn modelId="{E5CC9851-A40C-48A8-8FFD-9F04A4E0FE70}" type="presOf" srcId="{D8F48220-FE7E-46D2-BC2A-F113AEC017A6}" destId="{EDB3A607-0DA3-4178-8922-6A322E668E31}" srcOrd="0" destOrd="0" presId="urn:microsoft.com/office/officeart/2005/8/layout/cycle4"/>
    <dgm:cxn modelId="{D88576A7-B98A-4104-BFF5-4CEED44FC491}" srcId="{B5977385-2FFA-4C6F-9725-922CF48633FD}" destId="{AB572C6F-2499-4947-BDCB-BC2334E643B9}" srcOrd="0" destOrd="0" parTransId="{5FCFC442-48AF-4FF5-B04D-4F6D24E50970}" sibTransId="{367E39BD-7743-4ED4-A8E1-E9B2BC38938B}"/>
    <dgm:cxn modelId="{E3A0EDE6-180F-435E-A9AC-28ECA3A543EB}" type="presOf" srcId="{979E26AA-065A-4E56-8108-CDAC560E09E0}" destId="{A806E87B-7A66-499B-A4B5-A112469D9AFE}" srcOrd="1" destOrd="0" presId="urn:microsoft.com/office/officeart/2005/8/layout/cycle4"/>
    <dgm:cxn modelId="{036D47A6-1A28-48DB-9C74-2BB065143112}" type="presParOf" srcId="{11F03075-F622-4AE7-843E-528D90903007}" destId="{D1BFFC3B-1C82-4832-97D0-6C9313D0482B}" srcOrd="0" destOrd="0" presId="urn:microsoft.com/office/officeart/2005/8/layout/cycle4"/>
    <dgm:cxn modelId="{F2AC66A3-396C-4A80-9887-851BFBC76FA4}" type="presParOf" srcId="{D1BFFC3B-1C82-4832-97D0-6C9313D0482B}" destId="{0C0E7775-ED71-4527-BEDD-BDB9D479F885}" srcOrd="0" destOrd="0" presId="urn:microsoft.com/office/officeart/2005/8/layout/cycle4"/>
    <dgm:cxn modelId="{3C5055AA-A944-4FD3-88BA-4D32AF53AA3A}" type="presParOf" srcId="{0C0E7775-ED71-4527-BEDD-BDB9D479F885}" destId="{214EABDF-F086-4792-85CE-03A99A9E8DF6}" srcOrd="0" destOrd="0" presId="urn:microsoft.com/office/officeart/2005/8/layout/cycle4"/>
    <dgm:cxn modelId="{151BE050-C6A8-495C-9391-14208E83EE2E}" type="presParOf" srcId="{0C0E7775-ED71-4527-BEDD-BDB9D479F885}" destId="{29F10ADE-B9BB-48A6-B418-D000C98B2858}" srcOrd="1" destOrd="0" presId="urn:microsoft.com/office/officeart/2005/8/layout/cycle4"/>
    <dgm:cxn modelId="{B6E57BAE-781D-48EE-9890-034BCD1DB58C}" type="presParOf" srcId="{D1BFFC3B-1C82-4832-97D0-6C9313D0482B}" destId="{43CB517A-3B0D-4E57-96A3-8F0CCC9F0A5E}" srcOrd="1" destOrd="0" presId="urn:microsoft.com/office/officeart/2005/8/layout/cycle4"/>
    <dgm:cxn modelId="{BE1968AC-ABFA-419D-ACE3-0851DAFFAB90}" type="presParOf" srcId="{43CB517A-3B0D-4E57-96A3-8F0CCC9F0A5E}" destId="{EDB3A607-0DA3-4178-8922-6A322E668E31}" srcOrd="0" destOrd="0" presId="urn:microsoft.com/office/officeart/2005/8/layout/cycle4"/>
    <dgm:cxn modelId="{C45F3DAF-02A1-4B93-AD7B-5C39D26542ED}" type="presParOf" srcId="{43CB517A-3B0D-4E57-96A3-8F0CCC9F0A5E}" destId="{1753333B-D36B-4319-BE9E-36678F68939E}" srcOrd="1" destOrd="0" presId="urn:microsoft.com/office/officeart/2005/8/layout/cycle4"/>
    <dgm:cxn modelId="{84FFAD3A-3FDE-4683-AA18-09A990113F19}" type="presParOf" srcId="{D1BFFC3B-1C82-4832-97D0-6C9313D0482B}" destId="{5CFA8BD4-7B8B-4C69-8D43-A4C5BCF2B2C3}" srcOrd="2" destOrd="0" presId="urn:microsoft.com/office/officeart/2005/8/layout/cycle4"/>
    <dgm:cxn modelId="{CE08315E-2573-4EC8-933E-339D85AD96A4}" type="presParOf" srcId="{5CFA8BD4-7B8B-4C69-8D43-A4C5BCF2B2C3}" destId="{AB007A72-9F3D-4B8F-B136-E15B66A31F87}" srcOrd="0" destOrd="0" presId="urn:microsoft.com/office/officeart/2005/8/layout/cycle4"/>
    <dgm:cxn modelId="{6408CA41-EF9A-4F97-BFA2-E385C100D460}" type="presParOf" srcId="{5CFA8BD4-7B8B-4C69-8D43-A4C5BCF2B2C3}" destId="{A806E87B-7A66-499B-A4B5-A112469D9AFE}" srcOrd="1" destOrd="0" presId="urn:microsoft.com/office/officeart/2005/8/layout/cycle4"/>
    <dgm:cxn modelId="{38470B1A-5932-4E43-8CCC-685907A6A36E}" type="presParOf" srcId="{D1BFFC3B-1C82-4832-97D0-6C9313D0482B}" destId="{68BFAD4A-E2E5-45FC-8E02-D1EE35E36FEB}" srcOrd="3" destOrd="0" presId="urn:microsoft.com/office/officeart/2005/8/layout/cycle4"/>
    <dgm:cxn modelId="{2AE33EBF-A752-48C0-B498-970EEC2D4EFD}" type="presParOf" srcId="{68BFAD4A-E2E5-45FC-8E02-D1EE35E36FEB}" destId="{8C232F76-B0A5-43AE-8DF5-630BB2A2D37F}" srcOrd="0" destOrd="0" presId="urn:microsoft.com/office/officeart/2005/8/layout/cycle4"/>
    <dgm:cxn modelId="{E78266EA-6CD4-4DD9-B801-90B002A4B737}" type="presParOf" srcId="{68BFAD4A-E2E5-45FC-8E02-D1EE35E36FEB}" destId="{38E3B63A-2A59-4A92-98D6-F23DD1BB1E01}" srcOrd="1" destOrd="0" presId="urn:microsoft.com/office/officeart/2005/8/layout/cycle4"/>
    <dgm:cxn modelId="{200BC12B-7292-4EFA-BE08-5BB8B8BE7AF1}" type="presParOf" srcId="{D1BFFC3B-1C82-4832-97D0-6C9313D0482B}" destId="{0F803D89-DE09-4B7D-AE0E-587996B41B93}" srcOrd="4" destOrd="0" presId="urn:microsoft.com/office/officeart/2005/8/layout/cycle4"/>
    <dgm:cxn modelId="{1878C705-98E0-42ED-B49E-5263042A7B5F}" type="presParOf" srcId="{11F03075-F622-4AE7-843E-528D90903007}" destId="{916FEE83-A1D1-4757-828C-58CE3264F81A}" srcOrd="1" destOrd="0" presId="urn:microsoft.com/office/officeart/2005/8/layout/cycle4"/>
    <dgm:cxn modelId="{6AD7447C-9CA3-4543-B9ED-42343EC4E6E7}" type="presParOf" srcId="{916FEE83-A1D1-4757-828C-58CE3264F81A}" destId="{50C6619D-6432-460B-87D8-D29134C60588}" srcOrd="0" destOrd="0" presId="urn:microsoft.com/office/officeart/2005/8/layout/cycle4"/>
    <dgm:cxn modelId="{C90D5AFA-C109-4A6F-AC39-F14C0BD7941B}" type="presParOf" srcId="{916FEE83-A1D1-4757-828C-58CE3264F81A}" destId="{F10E0DD8-DC31-413D-B5CD-5409AF91EE3E}" srcOrd="1" destOrd="0" presId="urn:microsoft.com/office/officeart/2005/8/layout/cycle4"/>
    <dgm:cxn modelId="{B9FDBB9E-7FAE-41EB-A301-D999E8A1CF57}" type="presParOf" srcId="{916FEE83-A1D1-4757-828C-58CE3264F81A}" destId="{4C89F5C9-64EC-4121-AAD7-90B00E2A1095}" srcOrd="2" destOrd="0" presId="urn:microsoft.com/office/officeart/2005/8/layout/cycle4"/>
    <dgm:cxn modelId="{BC0E648F-FF66-4A34-8EB6-A4880392A81B}" type="presParOf" srcId="{916FEE83-A1D1-4757-828C-58CE3264F81A}" destId="{FC046678-8130-4A1E-865E-1678267FFA0A}" srcOrd="3" destOrd="0" presId="urn:microsoft.com/office/officeart/2005/8/layout/cycle4"/>
    <dgm:cxn modelId="{279C9891-C954-4BB7-A1B1-3087C2DE2B7F}" type="presParOf" srcId="{916FEE83-A1D1-4757-828C-58CE3264F81A}" destId="{92D6B710-5B8D-4935-BB24-138808620B93}" srcOrd="4" destOrd="0" presId="urn:microsoft.com/office/officeart/2005/8/layout/cycle4"/>
    <dgm:cxn modelId="{C0AE345C-F7C7-47C3-A1A6-24F4229CA15E}" type="presParOf" srcId="{11F03075-F622-4AE7-843E-528D90903007}" destId="{D7DA830B-3D2E-4D66-93C0-55127800F107}" srcOrd="2" destOrd="0" presId="urn:microsoft.com/office/officeart/2005/8/layout/cycle4"/>
    <dgm:cxn modelId="{2F5EE7E9-2E98-432C-8DF2-14BEC0C35AAC}" type="presParOf" srcId="{11F03075-F622-4AE7-843E-528D90903007}" destId="{2849A6FA-E3E2-48BC-BB0C-1E019F49F67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3615637" y="2308240"/>
          <a:ext cx="1676869" cy="1086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300" kern="1200" dirty="0" smtClean="0"/>
            <a:t>Presentatie in de tijd</a:t>
          </a:r>
          <a:endParaRPr lang="nl-NL" sz="1300" kern="1200" dirty="0"/>
        </a:p>
      </dsp:txBody>
      <dsp:txXfrm>
        <a:off x="4142559" y="2603659"/>
        <a:ext cx="1126086" cy="766951"/>
      </dsp:txXfrm>
    </dsp:sp>
    <dsp:sp modelId="{8C232F76-B0A5-43AE-8DF5-630BB2A2D37F}">
      <dsp:nvSpPr>
        <dsp:cNvPr id="0" name=""/>
        <dsp:cNvSpPr/>
      </dsp:nvSpPr>
      <dsp:spPr>
        <a:xfrm>
          <a:off x="879693" y="2308240"/>
          <a:ext cx="1676869" cy="1086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300" kern="1200" dirty="0" smtClean="0"/>
            <a:t>Klassieke symptomen en signalen</a:t>
          </a:r>
          <a:endParaRPr lang="nl-NL" sz="1300" kern="1200" dirty="0"/>
        </a:p>
      </dsp:txBody>
      <dsp:txXfrm>
        <a:off x="903554" y="2603659"/>
        <a:ext cx="1126086" cy="766951"/>
      </dsp:txXfrm>
    </dsp:sp>
    <dsp:sp modelId="{EDB3A607-0DA3-4178-8922-6A322E668E31}">
      <dsp:nvSpPr>
        <dsp:cNvPr id="0" name=""/>
        <dsp:cNvSpPr/>
      </dsp:nvSpPr>
      <dsp:spPr>
        <a:xfrm>
          <a:off x="3615637" y="0"/>
          <a:ext cx="1676869" cy="1086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300" kern="1200" dirty="0" smtClean="0"/>
            <a:t>Wie krijgt deze ziekte?</a:t>
          </a:r>
          <a:endParaRPr lang="nl-NL" sz="1300" kern="1200" dirty="0"/>
        </a:p>
      </dsp:txBody>
      <dsp:txXfrm>
        <a:off x="4142559" y="23861"/>
        <a:ext cx="1126086" cy="766951"/>
      </dsp:txXfrm>
    </dsp:sp>
    <dsp:sp modelId="{214EABDF-F086-4792-85CE-03A99A9E8DF6}">
      <dsp:nvSpPr>
        <dsp:cNvPr id="0" name=""/>
        <dsp:cNvSpPr/>
      </dsp:nvSpPr>
      <dsp:spPr>
        <a:xfrm>
          <a:off x="879693" y="0"/>
          <a:ext cx="1676869" cy="1086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300" kern="1200" dirty="0" smtClean="0"/>
            <a:t>Biomedische oorzaken</a:t>
          </a:r>
          <a:endParaRPr lang="nl-NL" sz="1300" kern="1200" dirty="0"/>
        </a:p>
      </dsp:txBody>
      <dsp:txXfrm>
        <a:off x="903554" y="23861"/>
        <a:ext cx="1126086" cy="766951"/>
      </dsp:txXfrm>
    </dsp:sp>
    <dsp:sp modelId="{50C6619D-6432-460B-87D8-D29134C60588}">
      <dsp:nvSpPr>
        <dsp:cNvPr id="0" name=""/>
        <dsp:cNvSpPr/>
      </dsp:nvSpPr>
      <dsp:spPr>
        <a:xfrm>
          <a:off x="1582348" y="193484"/>
          <a:ext cx="1469806" cy="1469806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 dirty="0" smtClean="0"/>
            <a:t>mechanismen</a:t>
          </a:r>
          <a:endParaRPr lang="nl-NL" sz="1100" kern="1200" dirty="0"/>
        </a:p>
      </dsp:txBody>
      <dsp:txXfrm>
        <a:off x="2012844" y="623980"/>
        <a:ext cx="1039310" cy="1039310"/>
      </dsp:txXfrm>
    </dsp:sp>
    <dsp:sp modelId="{F10E0DD8-DC31-413D-B5CD-5409AF91EE3E}">
      <dsp:nvSpPr>
        <dsp:cNvPr id="0" name=""/>
        <dsp:cNvSpPr/>
      </dsp:nvSpPr>
      <dsp:spPr>
        <a:xfrm rot="5400000">
          <a:off x="3120044" y="193484"/>
          <a:ext cx="1469806" cy="1469806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 dirty="0" smtClean="0"/>
            <a:t>epidemiologie</a:t>
          </a:r>
          <a:endParaRPr lang="nl-NL" sz="1100" kern="1200" dirty="0"/>
        </a:p>
      </dsp:txBody>
      <dsp:txXfrm rot="-5400000">
        <a:off x="3120044" y="623980"/>
        <a:ext cx="1039310" cy="1039310"/>
      </dsp:txXfrm>
    </dsp:sp>
    <dsp:sp modelId="{4C89F5C9-64EC-4121-AAD7-90B00E2A1095}">
      <dsp:nvSpPr>
        <dsp:cNvPr id="0" name=""/>
        <dsp:cNvSpPr/>
      </dsp:nvSpPr>
      <dsp:spPr>
        <a:xfrm rot="10800000">
          <a:off x="3120044" y="1731180"/>
          <a:ext cx="1469806" cy="1469806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 dirty="0" smtClean="0"/>
            <a:t>Tijds aspect</a:t>
          </a:r>
          <a:endParaRPr lang="nl-NL" sz="1100" kern="1200" dirty="0"/>
        </a:p>
      </dsp:txBody>
      <dsp:txXfrm rot="10800000">
        <a:off x="3120044" y="1731180"/>
        <a:ext cx="1039310" cy="1039310"/>
      </dsp:txXfrm>
    </dsp:sp>
    <dsp:sp modelId="{FC046678-8130-4A1E-865E-1678267FFA0A}">
      <dsp:nvSpPr>
        <dsp:cNvPr id="0" name=""/>
        <dsp:cNvSpPr/>
      </dsp:nvSpPr>
      <dsp:spPr>
        <a:xfrm rot="16200000">
          <a:off x="1582348" y="1731180"/>
          <a:ext cx="1469806" cy="1469806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100" kern="1200" dirty="0" smtClean="0"/>
            <a:t>Klinische presentatie</a:t>
          </a:r>
          <a:endParaRPr lang="nl-NL" sz="1100" kern="1200" dirty="0"/>
        </a:p>
      </dsp:txBody>
      <dsp:txXfrm rot="5400000">
        <a:off x="2012844" y="1731180"/>
        <a:ext cx="1039310" cy="1039310"/>
      </dsp:txXfrm>
    </dsp:sp>
    <dsp:sp modelId="{D7DA830B-3D2E-4D66-93C0-55127800F107}">
      <dsp:nvSpPr>
        <dsp:cNvPr id="0" name=""/>
        <dsp:cNvSpPr/>
      </dsp:nvSpPr>
      <dsp:spPr>
        <a:xfrm>
          <a:off x="2832363" y="1391733"/>
          <a:ext cx="507473" cy="44128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2832363" y="1561457"/>
          <a:ext cx="507473" cy="44128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4548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231732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4548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231732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Wie krijgt deze ziekte?</a:t>
          </a:r>
          <a:endParaRPr lang="nl-NL" sz="10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4548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231732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4548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231732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Wie krijgt deze ziekte?</a:t>
          </a:r>
          <a:endParaRPr lang="nl-NL" sz="10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Presentatie in de tijd</a:t>
          </a:r>
          <a:endParaRPr lang="nl-NL" sz="10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Presentatie in de tijd</a:t>
          </a:r>
          <a:endParaRPr lang="nl-NL" sz="10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Klassieke symptomen en signalen</a:t>
          </a:r>
          <a:endParaRPr lang="nl-NL" sz="10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771654" y="514353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133332" y="530731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000" kern="1200" dirty="0" smtClean="0"/>
            <a:t>Klassieke symptomen en signalen</a:t>
          </a:r>
          <a:endParaRPr lang="nl-NL" sz="10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771654" y="514353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2133332" y="530731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10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900" kern="1200" dirty="0" smtClean="0"/>
            <a:t>Biomedische oorzaken</a:t>
          </a:r>
          <a:endParaRPr lang="nl-NL" sz="9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44413" y="1713917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44413" y="1713917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7A72-9F3D-4B8F-B136-E15B66A31F87}">
      <dsp:nvSpPr>
        <dsp:cNvPr id="0" name=""/>
        <dsp:cNvSpPr/>
      </dsp:nvSpPr>
      <dsp:spPr>
        <a:xfrm>
          <a:off x="1877949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2239627" y="2319403"/>
        <a:ext cx="772944" cy="526434"/>
      </dsp:txXfrm>
    </dsp:sp>
    <dsp:sp modelId="{8C232F76-B0A5-43AE-8DF5-630BB2A2D37F}">
      <dsp:nvSpPr>
        <dsp:cNvPr id="0" name=""/>
        <dsp:cNvSpPr/>
      </dsp:nvSpPr>
      <dsp:spPr>
        <a:xfrm>
          <a:off x="0" y="2116629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16378" y="2319403"/>
        <a:ext cx="772944" cy="526434"/>
      </dsp:txXfrm>
    </dsp:sp>
    <dsp:sp modelId="{EDB3A607-0DA3-4178-8922-6A322E668E31}">
      <dsp:nvSpPr>
        <dsp:cNvPr id="0" name=""/>
        <dsp:cNvSpPr/>
      </dsp:nvSpPr>
      <dsp:spPr>
        <a:xfrm>
          <a:off x="1877949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l-NL" sz="900" kern="1200" dirty="0"/>
        </a:p>
      </dsp:txBody>
      <dsp:txXfrm>
        <a:off x="2239627" y="548633"/>
        <a:ext cx="772944" cy="526434"/>
      </dsp:txXfrm>
    </dsp:sp>
    <dsp:sp modelId="{214EABDF-F086-4792-85CE-03A99A9E8DF6}">
      <dsp:nvSpPr>
        <dsp:cNvPr id="0" name=""/>
        <dsp:cNvSpPr/>
      </dsp:nvSpPr>
      <dsp:spPr>
        <a:xfrm>
          <a:off x="0" y="532255"/>
          <a:ext cx="1151001" cy="745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900" kern="1200" dirty="0" smtClean="0"/>
            <a:t>Biomedische oorzaken</a:t>
          </a:r>
          <a:endParaRPr lang="nl-NL" sz="900" kern="1200" dirty="0"/>
        </a:p>
      </dsp:txBody>
      <dsp:txXfrm>
        <a:off x="16378" y="548633"/>
        <a:ext cx="772944" cy="526434"/>
      </dsp:txXfrm>
    </dsp:sp>
    <dsp:sp modelId="{50C6619D-6432-460B-87D8-D29134C60588}">
      <dsp:nvSpPr>
        <dsp:cNvPr id="0" name=""/>
        <dsp:cNvSpPr/>
      </dsp:nvSpPr>
      <dsp:spPr>
        <a:xfrm>
          <a:off x="482302" y="665063"/>
          <a:ext cx="1008873" cy="1008873"/>
        </a:xfrm>
        <a:prstGeom prst="pieWedg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mechanismen</a:t>
          </a:r>
          <a:endParaRPr lang="nl-NL" sz="800" kern="1200" dirty="0"/>
        </a:p>
      </dsp:txBody>
      <dsp:txXfrm>
        <a:off x="777794" y="960555"/>
        <a:ext cx="713381" cy="713381"/>
      </dsp:txXfrm>
    </dsp:sp>
    <dsp:sp modelId="{F10E0DD8-DC31-413D-B5CD-5409AF91EE3E}">
      <dsp:nvSpPr>
        <dsp:cNvPr id="0" name=""/>
        <dsp:cNvSpPr/>
      </dsp:nvSpPr>
      <dsp:spPr>
        <a:xfrm rot="5400000">
          <a:off x="1537774" y="665063"/>
          <a:ext cx="1008873" cy="100887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epidemiologie</a:t>
          </a:r>
          <a:endParaRPr lang="nl-NL" sz="800" kern="1200" dirty="0"/>
        </a:p>
      </dsp:txBody>
      <dsp:txXfrm rot="-5400000">
        <a:off x="1537774" y="960555"/>
        <a:ext cx="713381" cy="713381"/>
      </dsp:txXfrm>
    </dsp:sp>
    <dsp:sp modelId="{4C89F5C9-64EC-4121-AAD7-90B00E2A1095}">
      <dsp:nvSpPr>
        <dsp:cNvPr id="0" name=""/>
        <dsp:cNvSpPr/>
      </dsp:nvSpPr>
      <dsp:spPr>
        <a:xfrm rot="10800000">
          <a:off x="1537774" y="1720535"/>
          <a:ext cx="1008873" cy="100887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Tijds aspect</a:t>
          </a:r>
          <a:endParaRPr lang="nl-NL" sz="800" kern="1200" dirty="0"/>
        </a:p>
      </dsp:txBody>
      <dsp:txXfrm rot="10800000">
        <a:off x="1537774" y="1720535"/>
        <a:ext cx="713381" cy="713381"/>
      </dsp:txXfrm>
    </dsp:sp>
    <dsp:sp modelId="{FC046678-8130-4A1E-865E-1678267FFA0A}">
      <dsp:nvSpPr>
        <dsp:cNvPr id="0" name=""/>
        <dsp:cNvSpPr/>
      </dsp:nvSpPr>
      <dsp:spPr>
        <a:xfrm rot="16200000">
          <a:off x="482302" y="1720535"/>
          <a:ext cx="1008873" cy="100887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800" kern="1200" dirty="0" smtClean="0"/>
            <a:t>Klinische presentatie</a:t>
          </a:r>
          <a:endParaRPr lang="nl-NL" sz="800" kern="1200" dirty="0"/>
        </a:p>
      </dsp:txBody>
      <dsp:txXfrm rot="5400000">
        <a:off x="777794" y="1720535"/>
        <a:ext cx="713381" cy="713381"/>
      </dsp:txXfrm>
    </dsp:sp>
    <dsp:sp modelId="{D7DA830B-3D2E-4D66-93C0-55127800F107}">
      <dsp:nvSpPr>
        <dsp:cNvPr id="0" name=""/>
        <dsp:cNvSpPr/>
      </dsp:nvSpPr>
      <dsp:spPr>
        <a:xfrm>
          <a:off x="1340310" y="1487539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9A6FA-E3E2-48BC-BB0C-1E019F49F67C}">
      <dsp:nvSpPr>
        <dsp:cNvPr id="0" name=""/>
        <dsp:cNvSpPr/>
      </dsp:nvSpPr>
      <dsp:spPr>
        <a:xfrm rot="10800000">
          <a:off x="1340310" y="1604037"/>
          <a:ext cx="348329" cy="3028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2-2-2018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47B21-E721-E94E-8C0A-F0532555091A}" type="datetimeFigureOut">
              <a:rPr lang="nl-NL" smtClean="0"/>
              <a:t>2-2-2018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ABE2E-621C-5C4E-A155-8FB9D216AC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60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 smtClean="0"/>
              <a:t>Titel </a:t>
            </a:r>
            <a:r>
              <a:rPr lang="nl-NL" dirty="0" err="1" smtClean="0"/>
              <a:t>volgblad</a:t>
            </a:r>
            <a:r>
              <a:rPr lang="nl-NL" dirty="0" smtClean="0"/>
              <a:t> </a:t>
            </a:r>
            <a:r>
              <a:rPr lang="nl-NL" dirty="0" err="1" smtClean="0"/>
              <a:t>Arial</a:t>
            </a:r>
            <a:r>
              <a:rPr lang="nl-NL" dirty="0" smtClean="0"/>
              <a:t> 28pt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4ED2B493-C1EE-714C-B8A9-F38F4D8CE6E7}" type="datetimeFigureOut">
              <a:rPr lang="nl-NL" smtClean="0"/>
              <a:t>2-2-2018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1738642" y="4767263"/>
            <a:ext cx="4281158" cy="27463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1610267" cy="274637"/>
          </a:xfrm>
          <a:prstGeom prst="rect">
            <a:avLst/>
          </a:prstGeom>
        </p:spPr>
        <p:txBody>
          <a:bodyPr/>
          <a:lstStyle/>
          <a:p>
            <a:fld id="{F3BC6476-EA18-C04A-BD06-B622CA55CE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blad_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0"/>
            <a:ext cx="9134076" cy="5143499"/>
          </a:xfrm>
          <a:prstGeom prst="rect">
            <a:avLst/>
          </a:prstGeom>
        </p:spPr>
      </p:pic>
      <p:sp>
        <p:nvSpPr>
          <p:cNvPr id="9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581807" y="4630341"/>
            <a:ext cx="627677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46189" y="4641986"/>
            <a:ext cx="829797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1A7FFB-7E9A-E347-8F80-8E2C647B362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12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3480479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" y="0"/>
            <a:ext cx="9134076" cy="5143499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112578" y="4630341"/>
            <a:ext cx="5746004" cy="273844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‹nr.›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2112578" y="1204346"/>
            <a:ext cx="6763408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2112578" y="2107096"/>
            <a:ext cx="6763408" cy="2447865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 smtClean="0"/>
              <a:t>Klik om de tekststijl van het sjabloon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43737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" y="0"/>
            <a:ext cx="9134076" cy="51435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 van presentatie, </a:t>
            </a:r>
            <a:r>
              <a:rPr lang="nl-NL" dirty="0" err="1" smtClean="0"/>
              <a:t>Arial</a:t>
            </a:r>
            <a:r>
              <a:rPr lang="nl-NL" dirty="0" smtClean="0"/>
              <a:t> 32pt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912139" y="4630341"/>
            <a:ext cx="48705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1" r:id="rId5"/>
    <p:sldLayoutId id="2147483832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Klinisch redeneren met de ziekte als vertrekpunt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400" dirty="0" smtClean="0"/>
              <a:t>Paul </a:t>
            </a:r>
            <a:r>
              <a:rPr lang="nl-NL" sz="1400" dirty="0" smtClean="0"/>
              <a:t>Verhees</a:t>
            </a:r>
          </a:p>
          <a:p>
            <a:pPr marL="0" indent="0">
              <a:buNone/>
            </a:pPr>
            <a:r>
              <a:rPr lang="nl-NL" sz="1400" dirty="0" smtClean="0"/>
              <a:t>Docent verpleegkunde</a:t>
            </a:r>
          </a:p>
          <a:p>
            <a:pPr marL="0" indent="0">
              <a:buNone/>
            </a:pPr>
            <a:endParaRPr lang="nl-NL" sz="1400" dirty="0"/>
          </a:p>
          <a:p>
            <a:pPr marL="0" indent="0">
              <a:buNone/>
            </a:pPr>
            <a:r>
              <a:rPr lang="nl-NL" sz="1400" dirty="0"/>
              <a:t>2017; CC Naamsvermelding-Gelijk Delen 3.0 Nederland Licentie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49868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scripts: klinische presentatie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 smtClean="0"/>
              <a:t>Differentiërende- of Sleutelfunctie </a:t>
            </a:r>
          </a:p>
          <a:p>
            <a:pPr lvl="1"/>
            <a:r>
              <a:rPr lang="nl-NL" i="1" dirty="0" smtClean="0"/>
              <a:t>voornamelijk op basis van klinische verschijnselen: misselijkheid en braken</a:t>
            </a:r>
          </a:p>
          <a:p>
            <a:pPr lvl="1"/>
            <a:r>
              <a:rPr lang="nl-NL" i="1" dirty="0" smtClean="0"/>
              <a:t>Aangevuld met buikkrampen, pijn en diarree</a:t>
            </a:r>
          </a:p>
          <a:p>
            <a:pPr lvl="1"/>
            <a:r>
              <a:rPr lang="nl-NL" i="1" dirty="0" smtClean="0"/>
              <a:t>Koorts bij een bacteriële besmetting</a:t>
            </a:r>
          </a:p>
          <a:p>
            <a:pPr lvl="1"/>
            <a:r>
              <a:rPr lang="nl-NL" i="1" dirty="0" smtClean="0"/>
              <a:t>Griepverschijnselen zoals malaise, hoofdpijn en spierzwakte bij een virale verwekker</a:t>
            </a:r>
          </a:p>
          <a:p>
            <a:pPr lvl="1"/>
            <a:r>
              <a:rPr lang="nl-NL" i="1" dirty="0" smtClean="0"/>
              <a:t>Verschijnselen van uitdroging</a:t>
            </a:r>
          </a:p>
          <a:p>
            <a:r>
              <a:rPr lang="nl-NL" dirty="0" smtClean="0"/>
              <a:t>Hard criterium</a:t>
            </a:r>
          </a:p>
          <a:p>
            <a:pPr marL="457200" lvl="1" indent="0">
              <a:buNone/>
            </a:pPr>
            <a:r>
              <a:rPr lang="nl-NL" dirty="0" smtClean="0"/>
              <a:t>Zonder dit kan de diagnose niet gesteld worden</a:t>
            </a:r>
          </a:p>
          <a:p>
            <a:pPr lvl="1"/>
            <a:r>
              <a:rPr lang="nl-NL" i="1" dirty="0" smtClean="0"/>
              <a:t>Diarree </a:t>
            </a:r>
          </a:p>
          <a:p>
            <a:pPr lvl="1"/>
            <a:r>
              <a:rPr lang="nl-NL" i="1" dirty="0" smtClean="0"/>
              <a:t>Positieve feceskweek</a:t>
            </a:r>
          </a:p>
          <a:p>
            <a:r>
              <a:rPr lang="nl-NL" dirty="0" smtClean="0"/>
              <a:t>Uitsluitend criterium</a:t>
            </a:r>
          </a:p>
          <a:p>
            <a:pPr marL="457200" lvl="1" indent="0">
              <a:buNone/>
            </a:pPr>
            <a:r>
              <a:rPr lang="nl-NL" dirty="0" smtClean="0"/>
              <a:t>Indien aanwezig sluit het deze ziekte uit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005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scripts: mechanismen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0724354"/>
              </p:ext>
            </p:extLst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Wat gaat er mis:</a:t>
            </a:r>
          </a:p>
          <a:p>
            <a:pPr lvl="1"/>
            <a:r>
              <a:rPr lang="nl-NL" dirty="0" smtClean="0"/>
              <a:t>Anatomisch</a:t>
            </a:r>
          </a:p>
          <a:p>
            <a:pPr lvl="1"/>
            <a:r>
              <a:rPr lang="nl-NL" dirty="0" smtClean="0"/>
              <a:t>Fysiologisch</a:t>
            </a:r>
          </a:p>
          <a:p>
            <a:pPr lvl="1"/>
            <a:r>
              <a:rPr lang="nl-NL" dirty="0" smtClean="0"/>
              <a:t>Immunologisch</a:t>
            </a:r>
          </a:p>
          <a:p>
            <a:pPr lvl="1"/>
            <a:r>
              <a:rPr lang="nl-NL" dirty="0" smtClean="0"/>
              <a:t>Biochemische concepten</a:t>
            </a:r>
          </a:p>
          <a:p>
            <a:pPr lvl="1"/>
            <a:r>
              <a:rPr lang="nl-NL" dirty="0" smtClean="0"/>
              <a:t>Genetisch</a:t>
            </a:r>
          </a:p>
          <a:p>
            <a:r>
              <a:rPr lang="nl-NL" dirty="0" smtClean="0"/>
              <a:t>Bijdragen vanuit:</a:t>
            </a:r>
          </a:p>
          <a:p>
            <a:pPr lvl="1"/>
            <a:r>
              <a:rPr lang="nl-NL" dirty="0" smtClean="0"/>
              <a:t>Microbiologie</a:t>
            </a:r>
          </a:p>
          <a:p>
            <a:pPr lvl="1"/>
            <a:r>
              <a:rPr lang="nl-NL" dirty="0" smtClean="0"/>
              <a:t>Vergiften</a:t>
            </a:r>
          </a:p>
          <a:p>
            <a:pPr lvl="1"/>
            <a:r>
              <a:rPr lang="nl-NL" dirty="0" smtClean="0"/>
              <a:t>medicijnen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300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scripts: mechanismen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l-NL" dirty="0" smtClean="0"/>
              <a:t>Wat gaat er mis:</a:t>
            </a:r>
          </a:p>
          <a:p>
            <a:pPr lvl="1"/>
            <a:r>
              <a:rPr lang="nl-NL" dirty="0" smtClean="0"/>
              <a:t>Anatomisch</a:t>
            </a:r>
          </a:p>
          <a:p>
            <a:pPr lvl="1"/>
            <a:r>
              <a:rPr lang="nl-NL" dirty="0" smtClean="0"/>
              <a:t>Fysiologisch </a:t>
            </a:r>
          </a:p>
          <a:p>
            <a:pPr lvl="2"/>
            <a:r>
              <a:rPr lang="nl-NL" i="1" dirty="0" smtClean="0"/>
              <a:t>aantasting van de normale darmflora</a:t>
            </a:r>
          </a:p>
          <a:p>
            <a:pPr lvl="1"/>
            <a:r>
              <a:rPr lang="nl-NL" dirty="0" smtClean="0"/>
              <a:t>Immunologisch </a:t>
            </a:r>
          </a:p>
          <a:p>
            <a:pPr lvl="2"/>
            <a:r>
              <a:rPr lang="nl-NL" i="1" dirty="0" smtClean="0"/>
              <a:t>ontstekingsproces van maag en darm; enterotoxinen stimuleren het slijmvlies; organismen richten schade aan aan de darmwand</a:t>
            </a:r>
          </a:p>
          <a:p>
            <a:pPr lvl="1"/>
            <a:r>
              <a:rPr lang="nl-NL" dirty="0" smtClean="0"/>
              <a:t>Biochemische concepten</a:t>
            </a:r>
          </a:p>
          <a:p>
            <a:pPr lvl="1"/>
            <a:r>
              <a:rPr lang="nl-NL" dirty="0" smtClean="0"/>
              <a:t>Genetisch</a:t>
            </a:r>
          </a:p>
          <a:p>
            <a:r>
              <a:rPr lang="nl-NL" dirty="0" smtClean="0"/>
              <a:t>Bijdragen vanuit:</a:t>
            </a:r>
          </a:p>
          <a:p>
            <a:pPr lvl="1"/>
            <a:r>
              <a:rPr lang="nl-NL" dirty="0" smtClean="0"/>
              <a:t>Microbiologie </a:t>
            </a:r>
          </a:p>
          <a:p>
            <a:pPr lvl="2"/>
            <a:r>
              <a:rPr lang="nl-NL" i="1" dirty="0" smtClean="0"/>
              <a:t>bacteriën, virussen (Rotavirus, Norovirus, Campylobacter, Escherichia coli)</a:t>
            </a:r>
          </a:p>
          <a:p>
            <a:pPr lvl="1"/>
            <a:r>
              <a:rPr lang="nl-NL" dirty="0" smtClean="0"/>
              <a:t>Vergiften</a:t>
            </a:r>
          </a:p>
          <a:p>
            <a:pPr lvl="1"/>
            <a:r>
              <a:rPr lang="nl-NL" dirty="0" smtClean="0"/>
              <a:t>medicijnen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742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Casus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Zorgvrager geeft aan sinds enkele dagen verminderde eetlust te hebben, misselijkheid te ervaren en te braken</a:t>
            </a:r>
          </a:p>
          <a:p>
            <a:r>
              <a:rPr lang="nl-NL" dirty="0" smtClean="0"/>
              <a:t>De stoelgang is veranderd in diarree</a:t>
            </a:r>
          </a:p>
          <a:p>
            <a:r>
              <a:rPr lang="nl-NL" dirty="0" smtClean="0"/>
              <a:t>Zorgvrager heeft ook last van pijn in de buik</a:t>
            </a:r>
          </a:p>
          <a:p>
            <a:endParaRPr lang="nl-NL" dirty="0" smtClean="0"/>
          </a:p>
          <a:p>
            <a:r>
              <a:rPr lang="nl-NL" dirty="0" smtClean="0"/>
              <a:t>De zorgvrager heeft in de voorgeschiedenis hepatitis</a:t>
            </a:r>
          </a:p>
          <a:p>
            <a:r>
              <a:rPr lang="nl-NL" dirty="0" smtClean="0"/>
              <a:t>De zorgvrager heeft in de voorgeschiedenis colitis ulcerosa</a:t>
            </a:r>
          </a:p>
          <a:p>
            <a:r>
              <a:rPr lang="nl-NL" dirty="0" smtClean="0"/>
              <a:t>De zorgvrager heeft een familielid die onlangs gediagnosticeerd is met colonkanker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154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Flexibel </a:t>
            </a:r>
            <a:r>
              <a:rPr lang="nl-NL" smtClean="0"/>
              <a:t>in gebruik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Eerst de regels toepassen, dan de uitzonderingen</a:t>
            </a:r>
          </a:p>
          <a:p>
            <a:r>
              <a:rPr lang="nl-NL" dirty="0" smtClean="0"/>
              <a:t>Het ‘illness script’ is als het geraamte van een huis</a:t>
            </a:r>
          </a:p>
          <a:p>
            <a:r>
              <a:rPr lang="nl-NL" dirty="0" smtClean="0"/>
              <a:t>Met ervaring komen ook de details</a:t>
            </a:r>
          </a:p>
          <a:p>
            <a:r>
              <a:rPr lang="nl-NL" dirty="0" smtClean="0"/>
              <a:t>Door verdere ontwikkeling ontstaat nuance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4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Bronnen 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nl-NL" dirty="0"/>
              <a:t>de Vries, A. C., Custers, E. J. F. M., &amp; Cate, J. Ten. (2006). Leren klinisch redeneren en het ontwikkelen van ziektescripts: mogelijkheden in het medisch onderwijs. </a:t>
            </a:r>
            <a:r>
              <a:rPr lang="nl-NL" i="1" dirty="0"/>
              <a:t>Tijdschrift Voor Medisch Onderwijs</a:t>
            </a:r>
            <a:r>
              <a:rPr lang="nl-NL" dirty="0"/>
              <a:t>, </a:t>
            </a:r>
            <a:r>
              <a:rPr lang="nl-NL" i="1" dirty="0"/>
              <a:t>25</a:t>
            </a:r>
            <a:r>
              <a:rPr lang="nl-NL" dirty="0"/>
              <a:t>(1), 3–13. https://doi.org/10.1007/BF03056708</a:t>
            </a:r>
          </a:p>
          <a:p>
            <a:pPr algn="l"/>
            <a:r>
              <a:rPr lang="nl-NL" dirty="0" err="1"/>
              <a:t>Lucey</a:t>
            </a:r>
            <a:r>
              <a:rPr lang="nl-NL" dirty="0"/>
              <a:t>, C. (2015). </a:t>
            </a:r>
            <a:r>
              <a:rPr lang="nl-NL" dirty="0" err="1"/>
              <a:t>Clinical</a:t>
            </a:r>
            <a:r>
              <a:rPr lang="nl-NL" dirty="0"/>
              <a:t> </a:t>
            </a:r>
            <a:r>
              <a:rPr lang="nl-NL" dirty="0" err="1"/>
              <a:t>Problem</a:t>
            </a:r>
            <a:r>
              <a:rPr lang="nl-NL" dirty="0"/>
              <a:t> </a:t>
            </a:r>
            <a:r>
              <a:rPr lang="nl-NL" dirty="0" err="1"/>
              <a:t>Solving</a:t>
            </a:r>
            <a:r>
              <a:rPr lang="nl-NL" dirty="0"/>
              <a:t>. San Francisco: Coursera. </a:t>
            </a:r>
            <a:r>
              <a:rPr lang="nl-NL" dirty="0" err="1"/>
              <a:t>Retrieved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https://www.class-central.com/mooc/389/coursera-clinical-problem-solving</a:t>
            </a:r>
          </a:p>
          <a:p>
            <a:pPr algn="l"/>
            <a:r>
              <a:rPr lang="nl-NL" dirty="0"/>
              <a:t>Verhees, P. (2016). Illness Scripts. </a:t>
            </a:r>
            <a:r>
              <a:rPr lang="nl-NL" i="1" dirty="0"/>
              <a:t>Tijdschrift Voor Verpleegkundige Experts</a:t>
            </a:r>
            <a:r>
              <a:rPr lang="nl-NL" dirty="0"/>
              <a:t>, (5), 30–31. https://doi.org/10.1007/s41184-016-0113-4</a:t>
            </a:r>
          </a:p>
          <a:p>
            <a:pPr algn="l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22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Leerdoelen 		de student</a:t>
            </a:r>
            <a:r>
              <a:rPr lang="nl-NL" dirty="0"/>
              <a:t>: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nl-NL" dirty="0" smtClean="0"/>
              <a:t>organiseert </a:t>
            </a:r>
            <a:r>
              <a:rPr lang="nl-NL" dirty="0"/>
              <a:t>kenmerkende gegevens van een ziektebeeld in de vorm van een illness script </a:t>
            </a:r>
          </a:p>
          <a:p>
            <a:pPr algn="l"/>
            <a:r>
              <a:rPr lang="nl-NL" dirty="0" smtClean="0"/>
              <a:t>geeft </a:t>
            </a:r>
            <a:r>
              <a:rPr lang="nl-NL" dirty="0"/>
              <a:t>aan welke kennis nodig is bij het redeneren over de pathofysiologie van ziektebeelden van het spijsverteringsstelsel  </a:t>
            </a:r>
          </a:p>
          <a:p>
            <a:pPr algn="l"/>
            <a:r>
              <a:rPr lang="nl-NL" dirty="0" smtClean="0"/>
              <a:t>rubriceert </a:t>
            </a:r>
            <a:r>
              <a:rPr lang="nl-NL" dirty="0"/>
              <a:t>anamnese gegevens van een patiënt met colonkanker, hepatitis, colitis ulcerosa </a:t>
            </a:r>
          </a:p>
          <a:p>
            <a:pPr algn="l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187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Casus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Zorgvrager geeft aan sinds enkele dagen verminderde eetlust te hebben, misselijkheid te ervaren en te braken</a:t>
            </a:r>
          </a:p>
          <a:p>
            <a:r>
              <a:rPr lang="nl-NL" dirty="0" smtClean="0"/>
              <a:t>De stoelgang is veranderd in diarree</a:t>
            </a:r>
          </a:p>
          <a:p>
            <a:r>
              <a:rPr lang="nl-NL" dirty="0" smtClean="0"/>
              <a:t>Zorgvrager heeft ook last van pijn in de buik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147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Gastro-enteritis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1485900" y="1200151"/>
          <a:ext cx="61722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04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script: epidemiologie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Demografie:</a:t>
            </a:r>
          </a:p>
          <a:p>
            <a:pPr lvl="1"/>
            <a:r>
              <a:rPr lang="nl-NL" dirty="0"/>
              <a:t>Leeftijd</a:t>
            </a:r>
          </a:p>
          <a:p>
            <a:pPr lvl="1"/>
            <a:r>
              <a:rPr lang="nl-NL" dirty="0"/>
              <a:t>Geslacht</a:t>
            </a:r>
          </a:p>
          <a:p>
            <a:pPr lvl="1"/>
            <a:r>
              <a:rPr lang="nl-NL" dirty="0"/>
              <a:t>Ras en etniciteit</a:t>
            </a:r>
          </a:p>
          <a:p>
            <a:r>
              <a:rPr lang="nl-NL" dirty="0" smtClean="0"/>
              <a:t>Risico factoren</a:t>
            </a:r>
          </a:p>
          <a:p>
            <a:pPr lvl="1"/>
            <a:r>
              <a:rPr lang="nl-NL" dirty="0" smtClean="0"/>
              <a:t>Beïnvloedende factoren</a:t>
            </a:r>
          </a:p>
          <a:p>
            <a:pPr lvl="1"/>
            <a:r>
              <a:rPr lang="nl-NL" dirty="0" smtClean="0"/>
              <a:t>Co-morbiditeit</a:t>
            </a:r>
          </a:p>
          <a:p>
            <a:r>
              <a:rPr lang="nl-NL" dirty="0" smtClean="0"/>
              <a:t>Blootstelling</a:t>
            </a:r>
          </a:p>
          <a:p>
            <a:pPr lvl="1"/>
            <a:r>
              <a:rPr lang="nl-NL" dirty="0" smtClean="0"/>
              <a:t>Beroep</a:t>
            </a:r>
          </a:p>
          <a:p>
            <a:pPr lvl="1"/>
            <a:r>
              <a:rPr lang="nl-NL" dirty="0" smtClean="0"/>
              <a:t>Reizen</a:t>
            </a:r>
          </a:p>
          <a:p>
            <a:pPr lvl="1"/>
            <a:r>
              <a:rPr lang="nl-NL" dirty="0" smtClean="0"/>
              <a:t>Activiteiten, hobby's</a:t>
            </a:r>
          </a:p>
          <a:p>
            <a:pPr lvl="1"/>
            <a:r>
              <a:rPr lang="nl-NL" dirty="0" smtClean="0"/>
              <a:t>Huisdieren</a:t>
            </a:r>
          </a:p>
          <a:p>
            <a:pPr lvl="1"/>
            <a:r>
              <a:rPr lang="nl-NL" dirty="0" smtClean="0"/>
              <a:t>Lichamelijk contact</a:t>
            </a:r>
          </a:p>
        </p:txBody>
      </p:sp>
    </p:spTree>
    <p:extLst>
      <p:ext uri="{BB962C8B-B14F-4D97-AF65-F5344CB8AC3E}">
        <p14:creationId xmlns:p14="http://schemas.microsoft.com/office/powerpoint/2010/main" val="370476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script: epidemiologie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nl-NL" dirty="0"/>
              <a:t>Demografie:</a:t>
            </a:r>
          </a:p>
          <a:p>
            <a:pPr lvl="1"/>
            <a:r>
              <a:rPr lang="nl-NL" dirty="0" smtClean="0"/>
              <a:t>Leeftijd </a:t>
            </a:r>
          </a:p>
          <a:p>
            <a:pPr lvl="2"/>
            <a:r>
              <a:rPr lang="nl-NL" i="1" dirty="0" smtClean="0"/>
              <a:t>treft vaak kinderen</a:t>
            </a:r>
            <a:endParaRPr lang="nl-NL" i="1" dirty="0"/>
          </a:p>
          <a:p>
            <a:pPr lvl="1"/>
            <a:r>
              <a:rPr lang="nl-NL" dirty="0"/>
              <a:t>Geslacht</a:t>
            </a:r>
          </a:p>
          <a:p>
            <a:pPr lvl="1"/>
            <a:r>
              <a:rPr lang="nl-NL" dirty="0"/>
              <a:t>Ras en </a:t>
            </a:r>
            <a:r>
              <a:rPr lang="nl-NL" dirty="0" smtClean="0"/>
              <a:t>etniciteit </a:t>
            </a:r>
          </a:p>
          <a:p>
            <a:pPr lvl="2"/>
            <a:r>
              <a:rPr lang="nl-NL" i="1" dirty="0" smtClean="0"/>
              <a:t>kan overal voorkomen</a:t>
            </a:r>
            <a:endParaRPr lang="nl-NL" i="1" dirty="0"/>
          </a:p>
          <a:p>
            <a:r>
              <a:rPr lang="nl-NL" dirty="0" smtClean="0"/>
              <a:t>Risico factoren</a:t>
            </a:r>
          </a:p>
          <a:p>
            <a:pPr lvl="1"/>
            <a:r>
              <a:rPr lang="nl-NL" dirty="0" smtClean="0"/>
              <a:t>Beïnvloedende factoren </a:t>
            </a:r>
          </a:p>
          <a:p>
            <a:pPr lvl="2"/>
            <a:r>
              <a:rPr lang="nl-NL" i="1" dirty="0" smtClean="0"/>
              <a:t>voedsel hygiëne; persoonlijke hygiëne (fecaal-oraal contact)</a:t>
            </a:r>
          </a:p>
          <a:p>
            <a:pPr lvl="1"/>
            <a:r>
              <a:rPr lang="nl-NL" dirty="0" smtClean="0"/>
              <a:t>Co-morbiditeit</a:t>
            </a:r>
          </a:p>
          <a:p>
            <a:r>
              <a:rPr lang="nl-NL" dirty="0" smtClean="0"/>
              <a:t>Blootstelling</a:t>
            </a:r>
          </a:p>
          <a:p>
            <a:pPr lvl="1"/>
            <a:r>
              <a:rPr lang="nl-NL" dirty="0" smtClean="0"/>
              <a:t>Beroep</a:t>
            </a:r>
          </a:p>
          <a:p>
            <a:pPr lvl="1"/>
            <a:r>
              <a:rPr lang="nl-NL" dirty="0" smtClean="0"/>
              <a:t>Reizen </a:t>
            </a:r>
          </a:p>
          <a:p>
            <a:pPr lvl="2"/>
            <a:r>
              <a:rPr lang="nl-NL" i="1" dirty="0" smtClean="0"/>
              <a:t>soms aangeduid als reizigers diarree</a:t>
            </a:r>
          </a:p>
          <a:p>
            <a:pPr lvl="1"/>
            <a:r>
              <a:rPr lang="nl-NL" dirty="0" smtClean="0"/>
              <a:t>Activiteiten, hobby's</a:t>
            </a:r>
          </a:p>
          <a:p>
            <a:pPr lvl="1"/>
            <a:r>
              <a:rPr lang="nl-NL" dirty="0" smtClean="0"/>
              <a:t>Huisdieren</a:t>
            </a:r>
          </a:p>
          <a:p>
            <a:pPr lvl="1"/>
            <a:r>
              <a:rPr lang="nl-NL" dirty="0" smtClean="0"/>
              <a:t>Lichamelijk contact </a:t>
            </a:r>
          </a:p>
          <a:p>
            <a:pPr lvl="2"/>
            <a:r>
              <a:rPr lang="nl-NL" i="1" dirty="0" smtClean="0"/>
              <a:t>als in groepen dicht op elkaar wordt geleefd; </a:t>
            </a:r>
          </a:p>
          <a:p>
            <a:pPr lvl="2"/>
            <a:r>
              <a:rPr lang="nl-NL" i="1" dirty="0" smtClean="0"/>
              <a:t>gebruik van vergiftigd voedsel</a:t>
            </a:r>
          </a:p>
        </p:txBody>
      </p:sp>
    </p:spTree>
    <p:extLst>
      <p:ext uri="{BB962C8B-B14F-4D97-AF65-F5344CB8AC3E}">
        <p14:creationId xmlns:p14="http://schemas.microsoft.com/office/powerpoint/2010/main" val="29437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script: tijds aspect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Tijdsduur van vroege signalen of symptomen</a:t>
            </a:r>
          </a:p>
          <a:p>
            <a:pPr lvl="1"/>
            <a:r>
              <a:rPr lang="nl-NL" dirty="0" smtClean="0"/>
              <a:t>Hyper acuut, acuut, subacuut</a:t>
            </a:r>
          </a:p>
          <a:p>
            <a:pPr lvl="1"/>
            <a:r>
              <a:rPr lang="nl-NL" dirty="0" smtClean="0"/>
              <a:t>Chronisch</a:t>
            </a:r>
          </a:p>
          <a:p>
            <a:r>
              <a:rPr lang="nl-NL" dirty="0" smtClean="0"/>
              <a:t>Patroon van vroege signalen of symptomen</a:t>
            </a:r>
          </a:p>
          <a:p>
            <a:pPr lvl="1"/>
            <a:r>
              <a:rPr lang="nl-NL" dirty="0" smtClean="0"/>
              <a:t>Constant</a:t>
            </a:r>
          </a:p>
          <a:p>
            <a:pPr lvl="2"/>
            <a:r>
              <a:rPr lang="nl-NL" dirty="0" smtClean="0"/>
              <a:t>Stabiel of verergerend</a:t>
            </a:r>
          </a:p>
          <a:p>
            <a:pPr lvl="1"/>
            <a:r>
              <a:rPr lang="nl-NL" dirty="0"/>
              <a:t>E</a:t>
            </a:r>
            <a:r>
              <a:rPr lang="nl-NL" dirty="0" smtClean="0"/>
              <a:t>pisodes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892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script: tijds aspect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 smtClean="0"/>
              <a:t>Tijdsduur van vroege signalen of symptomen</a:t>
            </a:r>
          </a:p>
          <a:p>
            <a:pPr lvl="1"/>
            <a:r>
              <a:rPr lang="nl-NL" dirty="0" smtClean="0"/>
              <a:t>Hyper acuut, acuut, subacuut </a:t>
            </a:r>
          </a:p>
          <a:p>
            <a:pPr lvl="2"/>
            <a:r>
              <a:rPr lang="nl-NL" i="1" dirty="0" smtClean="0"/>
              <a:t>meestal binnen 16 uur na het eten</a:t>
            </a:r>
          </a:p>
          <a:p>
            <a:pPr lvl="1"/>
            <a:r>
              <a:rPr lang="nl-NL" dirty="0" smtClean="0"/>
              <a:t>Chronisch  </a:t>
            </a:r>
          </a:p>
          <a:p>
            <a:pPr lvl="2"/>
            <a:r>
              <a:rPr lang="nl-NL" i="1" dirty="0" smtClean="0"/>
              <a:t>Rotavirus kan epidemisch verlopen waarbij een incubatieperiode van 24 tot 72 uur kan gelden</a:t>
            </a:r>
          </a:p>
          <a:p>
            <a:r>
              <a:rPr lang="nl-NL" dirty="0" smtClean="0"/>
              <a:t>Patroon van vroege signalen of symptomen</a:t>
            </a:r>
          </a:p>
          <a:p>
            <a:pPr lvl="1"/>
            <a:r>
              <a:rPr lang="nl-NL" dirty="0" smtClean="0"/>
              <a:t>Constant</a:t>
            </a:r>
          </a:p>
          <a:p>
            <a:pPr lvl="2"/>
            <a:r>
              <a:rPr lang="nl-NL" i="1" dirty="0" smtClean="0"/>
              <a:t>Duur is mede afhankelijk van verwekker</a:t>
            </a:r>
          </a:p>
          <a:p>
            <a:pPr lvl="1"/>
            <a:r>
              <a:rPr lang="nl-NL" dirty="0" smtClean="0"/>
              <a:t>Stabiel of verergerend</a:t>
            </a:r>
          </a:p>
          <a:p>
            <a:pPr lvl="1"/>
            <a:r>
              <a:rPr lang="nl-NL" dirty="0"/>
              <a:t>E</a:t>
            </a:r>
            <a:r>
              <a:rPr lang="nl-NL" dirty="0" smtClean="0"/>
              <a:t>pisodes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325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Illness scripts: klinische presentatie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485900" y="1200151"/>
          <a:ext cx="302895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Differentiërende- of Sleutelfunctie</a:t>
            </a:r>
          </a:p>
          <a:p>
            <a:r>
              <a:rPr lang="nl-NL" dirty="0" smtClean="0"/>
              <a:t>Hard criterium</a:t>
            </a:r>
          </a:p>
          <a:p>
            <a:pPr lvl="1"/>
            <a:r>
              <a:rPr lang="nl-NL" dirty="0" smtClean="0"/>
              <a:t>Zonder dit kan de diagnose niet gesteld worden</a:t>
            </a:r>
          </a:p>
          <a:p>
            <a:r>
              <a:rPr lang="nl-NL" dirty="0" smtClean="0"/>
              <a:t>Uitsluitend criterium</a:t>
            </a:r>
          </a:p>
          <a:p>
            <a:pPr lvl="1"/>
            <a:r>
              <a:rPr lang="nl-NL" dirty="0" smtClean="0"/>
              <a:t>Indien aanwezig sluit het deze ziekte uit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1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6058A6FA33A04DAF9868B734260ABD" ma:contentTypeVersion="1" ma:contentTypeDescription="Een nieuw document maken." ma:contentTypeScope="" ma:versionID="afd07d359f4dd975d88f04901df1581b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b24f3f9fcdb671676a0a02de26682128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4E2C7D-A128-4C8F-908E-A863A849EFD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4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ABEF584-1BB1-472C-9750-85308E1BBF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E16168-ED0F-4844-80D6-6A58DF2BD5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715</Words>
  <Application>Microsoft Office PowerPoint</Application>
  <PresentationFormat>Diavoorstelling (16:9)</PresentationFormat>
  <Paragraphs>178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8" baseType="lpstr">
      <vt:lpstr>Arial</vt:lpstr>
      <vt:lpstr>Calibri</vt:lpstr>
      <vt:lpstr>Aangepast ontwerp</vt:lpstr>
      <vt:lpstr>Illness script</vt:lpstr>
      <vt:lpstr> Leerdoelen   de student:  </vt:lpstr>
      <vt:lpstr>Casus </vt:lpstr>
      <vt:lpstr>Gastro-enteritis</vt:lpstr>
      <vt:lpstr>Illness script: epidemiologie</vt:lpstr>
      <vt:lpstr>Illness script: epidemiologie</vt:lpstr>
      <vt:lpstr>Illness script: tijds aspect</vt:lpstr>
      <vt:lpstr>Illness script: tijds aspect</vt:lpstr>
      <vt:lpstr>Illness scripts: klinische presentatie</vt:lpstr>
      <vt:lpstr>Illness scripts: klinische presentatie</vt:lpstr>
      <vt:lpstr>Illness scripts: mechanismen</vt:lpstr>
      <vt:lpstr>Illness scripts: mechanismen</vt:lpstr>
      <vt:lpstr>Casus </vt:lpstr>
      <vt:lpstr>Flexibel in gebruik</vt:lpstr>
      <vt:lpstr>Bronnen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Vincent van Brink</dc:creator>
  <cp:lastModifiedBy>Verhees,Paul P.J.W.</cp:lastModifiedBy>
  <cp:revision>51</cp:revision>
  <cp:lastPrinted>2014-08-19T14:33:34Z</cp:lastPrinted>
  <dcterms:created xsi:type="dcterms:W3CDTF">2014-08-06T13:54:14Z</dcterms:created>
  <dcterms:modified xsi:type="dcterms:W3CDTF">2018-02-02T14:13:42Z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0x0101008C6058A6FA33A04DAF9868B734260ABD</vt:lpwstr>
  </property>
</Properties>
</file>