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9" r:id="rId4"/>
    <p:sldMasterId id="2147483656" r:id="rId5"/>
  </p:sldMasterIdLst>
  <p:notesMasterIdLst>
    <p:notesMasterId r:id="rId18"/>
  </p:notesMasterIdLst>
  <p:handoutMasterIdLst>
    <p:handoutMasterId r:id="rId19"/>
  </p:handoutMasterIdLst>
  <p:sldIdLst>
    <p:sldId id="256" r:id="rId6"/>
    <p:sldId id="311" r:id="rId7"/>
    <p:sldId id="282" r:id="rId8"/>
    <p:sldId id="298" r:id="rId9"/>
    <p:sldId id="309" r:id="rId10"/>
    <p:sldId id="302" r:id="rId11"/>
    <p:sldId id="303" r:id="rId12"/>
    <p:sldId id="304" r:id="rId13"/>
    <p:sldId id="300" r:id="rId14"/>
    <p:sldId id="301" r:id="rId15"/>
    <p:sldId id="305" r:id="rId16"/>
    <p:sldId id="297" r:id="rId17"/>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charset="0"/>
        <a:ea typeface="ＭＳ Ｐゴシック" charset="0"/>
        <a:cs typeface="+mn-cs"/>
      </a:defRPr>
    </a:lvl5pPr>
    <a:lvl6pPr marL="2286000" algn="l" defTabSz="457200" rtl="0" eaLnBrk="1" latinLnBrk="0" hangingPunct="1">
      <a:defRPr sz="2400" kern="1200">
        <a:solidFill>
          <a:schemeClr val="tx1"/>
        </a:solidFill>
        <a:latin typeface="Times" charset="0"/>
        <a:ea typeface="ＭＳ Ｐゴシック" charset="0"/>
        <a:cs typeface="+mn-cs"/>
      </a:defRPr>
    </a:lvl6pPr>
    <a:lvl7pPr marL="2743200" algn="l" defTabSz="457200" rtl="0" eaLnBrk="1" latinLnBrk="0" hangingPunct="1">
      <a:defRPr sz="2400" kern="1200">
        <a:solidFill>
          <a:schemeClr val="tx1"/>
        </a:solidFill>
        <a:latin typeface="Times" charset="0"/>
        <a:ea typeface="ＭＳ Ｐゴシック" charset="0"/>
        <a:cs typeface="+mn-cs"/>
      </a:defRPr>
    </a:lvl7pPr>
    <a:lvl8pPr marL="3200400" algn="l" defTabSz="457200" rtl="0" eaLnBrk="1" latinLnBrk="0" hangingPunct="1">
      <a:defRPr sz="2400" kern="1200">
        <a:solidFill>
          <a:schemeClr val="tx1"/>
        </a:solidFill>
        <a:latin typeface="Times" charset="0"/>
        <a:ea typeface="ＭＳ Ｐゴシック" charset="0"/>
        <a:cs typeface="+mn-cs"/>
      </a:defRPr>
    </a:lvl8pPr>
    <a:lvl9pPr marL="3657600" algn="l" defTabSz="457200" rtl="0" eaLnBrk="1" latinLnBrk="0" hangingPunct="1">
      <a:defRPr sz="2400" kern="1200">
        <a:solidFill>
          <a:schemeClr val="tx1"/>
        </a:solidFill>
        <a:latin typeface="Times" charset="0"/>
        <a:ea typeface="ＭＳ Ｐゴシック" charset="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0026"/>
    <a:srgbClr val="57007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111" autoAdjust="0"/>
    <p:restoredTop sz="60036" autoAdjust="0"/>
  </p:normalViewPr>
  <p:slideViewPr>
    <p:cSldViewPr>
      <p:cViewPr varScale="1">
        <p:scale>
          <a:sx n="43" d="100"/>
          <a:sy n="43" d="100"/>
        </p:scale>
        <p:origin x="1968" y="60"/>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75" d="100"/>
        <a:sy n="75" d="100"/>
      </p:scale>
      <p:origin x="0" y="0"/>
    </p:cViewPr>
  </p:sorterViewPr>
  <p:notesViewPr>
    <p:cSldViewPr>
      <p:cViewPr varScale="1">
        <p:scale>
          <a:sx n="101" d="100"/>
          <a:sy n="101" d="100"/>
        </p:scale>
        <p:origin x="-3608" y="-12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190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eaLnBrk="1" hangingPunct="1">
              <a:defRPr sz="1200" b="1">
                <a:latin typeface="Fontys Frutiger" charset="0"/>
              </a:defRPr>
            </a:lvl1pPr>
          </a:lstStyle>
          <a:p>
            <a:endParaRPr lang="nl-NL"/>
          </a:p>
        </p:txBody>
      </p:sp>
      <p:sp>
        <p:nvSpPr>
          <p:cNvPr id="251907"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eaLnBrk="1" hangingPunct="1">
              <a:defRPr sz="1200" b="1">
                <a:latin typeface="Fontys Frutiger" charset="0"/>
              </a:defRPr>
            </a:lvl1pPr>
          </a:lstStyle>
          <a:p>
            <a:fld id="{E08E4B52-91AD-CB47-9CF7-94E952E29DF2}" type="datetime1">
              <a:rPr lang="nl-NL" smtClean="0"/>
              <a:pPr/>
              <a:t>10-12-2019</a:t>
            </a:fld>
            <a:endParaRPr lang="nl-NL"/>
          </a:p>
        </p:txBody>
      </p:sp>
      <p:sp>
        <p:nvSpPr>
          <p:cNvPr id="251908"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b" anchorCtr="0" compatLnSpc="1">
            <a:prstTxWarp prst="textNoShape">
              <a:avLst/>
            </a:prstTxWarp>
          </a:bodyPr>
          <a:lstStyle>
            <a:lvl1pPr eaLnBrk="1" hangingPunct="1">
              <a:defRPr sz="1200" b="1">
                <a:latin typeface="Fontys Frutiger" charset="0"/>
              </a:defRPr>
            </a:lvl1pPr>
          </a:lstStyle>
          <a:p>
            <a:endParaRPr lang="nl-NL"/>
          </a:p>
        </p:txBody>
      </p:sp>
      <p:sp>
        <p:nvSpPr>
          <p:cNvPr id="251909"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b" anchorCtr="0" compatLnSpc="1">
            <a:prstTxWarp prst="textNoShape">
              <a:avLst/>
            </a:prstTxWarp>
          </a:bodyPr>
          <a:lstStyle>
            <a:lvl1pPr algn="r" eaLnBrk="1" hangingPunct="1">
              <a:defRPr sz="1200" b="1">
                <a:latin typeface="Fontys Frutiger" charset="0"/>
              </a:defRPr>
            </a:lvl1pPr>
          </a:lstStyle>
          <a:p>
            <a:fld id="{3E9E5D1A-8207-F74E-847F-AC80C53CE032}" type="slidenum">
              <a:rPr lang="nl-NL"/>
              <a:pPr/>
              <a:t>‹nr.›</a:t>
            </a:fld>
            <a:endParaRPr lang="nl-NL"/>
          </a:p>
        </p:txBody>
      </p:sp>
    </p:spTree>
    <p:extLst>
      <p:ext uri="{BB962C8B-B14F-4D97-AF65-F5344CB8AC3E}">
        <p14:creationId xmlns:p14="http://schemas.microsoft.com/office/powerpoint/2010/main" val="2791169603"/>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eaLnBrk="1" hangingPunct="1">
              <a:defRPr sz="1200">
                <a:latin typeface="Times New Roman" charset="0"/>
              </a:defRPr>
            </a:lvl1pPr>
          </a:lstStyle>
          <a:p>
            <a:endParaRPr lang="en-US"/>
          </a:p>
        </p:txBody>
      </p:sp>
      <p:sp>
        <p:nvSpPr>
          <p:cNvPr id="3075"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eaLnBrk="1" hangingPunct="1">
              <a:defRPr sz="1200">
                <a:latin typeface="Times New Roman" charset="0"/>
              </a:defRPr>
            </a:lvl1pPr>
          </a:lstStyle>
          <a:p>
            <a:fld id="{B84C9008-6D53-5049-B516-F0DE16816FD9}" type="datetime1">
              <a:rPr lang="nl-NL" smtClean="0"/>
              <a:pPr/>
              <a:t>10-12-2019</a:t>
            </a:fld>
            <a:endParaRPr 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b" anchorCtr="0" compatLnSpc="1">
            <a:prstTxWarp prst="textNoShape">
              <a:avLst/>
            </a:prstTxWarp>
          </a:bodyPr>
          <a:lstStyle>
            <a:lvl1pPr eaLnBrk="1" hangingPunct="1">
              <a:defRPr sz="1200">
                <a:latin typeface="Times New Roman" charset="0"/>
              </a:defRPr>
            </a:lvl1pPr>
          </a:lstStyle>
          <a:p>
            <a:endParaRPr lang="en-US"/>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b" anchorCtr="0" compatLnSpc="1">
            <a:prstTxWarp prst="textNoShape">
              <a:avLst/>
            </a:prstTxWarp>
          </a:bodyPr>
          <a:lstStyle>
            <a:lvl1pPr algn="r" eaLnBrk="1" hangingPunct="1">
              <a:defRPr sz="1200">
                <a:latin typeface="Times New Roman" charset="0"/>
              </a:defRPr>
            </a:lvl1pPr>
          </a:lstStyle>
          <a:p>
            <a:fld id="{A995DA3A-915F-4D4C-A97C-252687C1E639}" type="slidenum">
              <a:rPr lang="en-US"/>
              <a:pPr/>
              <a:t>‹nr.›</a:t>
            </a:fld>
            <a:endParaRPr lang="en-US"/>
          </a:p>
        </p:txBody>
      </p:sp>
    </p:spTree>
    <p:extLst>
      <p:ext uri="{BB962C8B-B14F-4D97-AF65-F5344CB8AC3E}">
        <p14:creationId xmlns:p14="http://schemas.microsoft.com/office/powerpoint/2010/main" val="67540150"/>
      </p:ext>
    </p:extLst>
  </p:cSld>
  <p:clrMap bg1="lt1" tx1="dk1" bg2="lt2" tx2="dk2" accent1="accent1" accent2="accent2" accent3="accent3" accent4="accent4" accent5="accent5" accent6="accent6" hlink="hlink" folHlink="folHlink"/>
  <p:hf/>
  <p:notesStyle>
    <a:lvl1pPr algn="l" rtl="0" fontAlgn="base">
      <a:spcBef>
        <a:spcPct val="30000"/>
      </a:spcBef>
      <a:spcAft>
        <a:spcPct val="0"/>
      </a:spcAft>
      <a:defRPr sz="1200" kern="1200">
        <a:solidFill>
          <a:schemeClr val="tx1"/>
        </a:solidFill>
        <a:latin typeface="Times New Roman" charset="0"/>
        <a:ea typeface="ＭＳ Ｐゴシック" charset="0"/>
        <a:cs typeface="+mn-cs"/>
      </a:defRPr>
    </a:lvl1pPr>
    <a:lvl2pPr marL="457200" algn="l" rtl="0" fontAlgn="base">
      <a:spcBef>
        <a:spcPct val="30000"/>
      </a:spcBef>
      <a:spcAft>
        <a:spcPct val="0"/>
      </a:spcAft>
      <a:defRPr sz="1200" kern="1200">
        <a:solidFill>
          <a:schemeClr val="tx1"/>
        </a:solidFill>
        <a:latin typeface="Times New Roman" charset="0"/>
        <a:ea typeface="ＭＳ Ｐゴシック" charset="0"/>
        <a:cs typeface="+mn-cs"/>
      </a:defRPr>
    </a:lvl2pPr>
    <a:lvl3pPr marL="914400" algn="l" rtl="0" fontAlgn="base">
      <a:spcBef>
        <a:spcPct val="30000"/>
      </a:spcBef>
      <a:spcAft>
        <a:spcPct val="0"/>
      </a:spcAft>
      <a:defRPr sz="1200" kern="1200">
        <a:solidFill>
          <a:schemeClr val="tx1"/>
        </a:solidFill>
        <a:latin typeface="Times New Roman" charset="0"/>
        <a:ea typeface="ＭＳ Ｐゴシック" charset="0"/>
        <a:cs typeface="+mn-cs"/>
      </a:defRPr>
    </a:lvl3pPr>
    <a:lvl4pPr marL="1371600" algn="l" rtl="0" fontAlgn="base">
      <a:spcBef>
        <a:spcPct val="30000"/>
      </a:spcBef>
      <a:spcAft>
        <a:spcPct val="0"/>
      </a:spcAft>
      <a:defRPr sz="1200" kern="1200">
        <a:solidFill>
          <a:schemeClr val="tx1"/>
        </a:solidFill>
        <a:latin typeface="Times New Roman" charset="0"/>
        <a:ea typeface="ＭＳ Ｐゴシック" charset="0"/>
        <a:cs typeface="+mn-cs"/>
      </a:defRPr>
    </a:lvl4pPr>
    <a:lvl5pPr marL="1828800" algn="l" rtl="0" fontAlgn="base">
      <a:spcBef>
        <a:spcPct val="30000"/>
      </a:spcBef>
      <a:spcAft>
        <a:spcPct val="0"/>
      </a:spcAft>
      <a:defRPr sz="1200" kern="1200">
        <a:solidFill>
          <a:schemeClr val="tx1"/>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kennisbundel.vilans.nl/ehealth-in-de-langdurende-zorg.html"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youtube.com/watch?v=QjvMllyds7s&amp;t=43s" TargetMode="External"/><Relationship Id="rId2" Type="http://schemas.openxmlformats.org/officeDocument/2006/relationships/slide" Target="../slides/slide7.xml"/><Relationship Id="rId1" Type="http://schemas.openxmlformats.org/officeDocument/2006/relationships/notesMaster" Target="../notesMasters/notesMaster1.xml"/><Relationship Id="rId5" Type="http://schemas.openxmlformats.org/officeDocument/2006/relationships/hyperlink" Target="https://www.coutinho.nl/tussenkwetsbaarheidenkracht/studiemateriaal/links/hoofdstuk-3.html" TargetMode="External"/><Relationship Id="rId4" Type="http://schemas.openxmlformats.org/officeDocument/2006/relationships/hyperlink" Target="https://vimeo.com/128873380" TargetMode="Externa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fontScale="92500" lnSpcReduction="10000"/>
          </a:bodyPr>
          <a:lstStyle/>
          <a:p>
            <a:r>
              <a:rPr lang="nl-NL" dirty="0"/>
              <a:t>Voorbereiding 1 </a:t>
            </a:r>
          </a:p>
          <a:p>
            <a:r>
              <a:rPr lang="nl-NL" b="1" dirty="0"/>
              <a:t>eHealth, zorg op afstand? </a:t>
            </a:r>
          </a:p>
          <a:p>
            <a:r>
              <a:rPr lang="nl-NL" dirty="0"/>
              <a:t>De laatste jaren heeft eHealth een ware vlucht genomen binnen de gezondheidszorg. Met name binnen de langdurende zorg is eHealth (bijna) niet meer weg te denken. </a:t>
            </a:r>
          </a:p>
          <a:p>
            <a:r>
              <a:rPr lang="nl-NL" dirty="0"/>
              <a:t>Verdiep je in eHealth door de Kennisbundel eHealth in de langdurende zorg van </a:t>
            </a:r>
            <a:r>
              <a:rPr lang="nl-NL" dirty="0" err="1"/>
              <a:t>Vilans</a:t>
            </a:r>
            <a:r>
              <a:rPr lang="nl-NL" dirty="0"/>
              <a:t> </a:t>
            </a:r>
          </a:p>
          <a:p>
            <a:r>
              <a:rPr lang="nl-NL" dirty="0"/>
              <a:t>(</a:t>
            </a:r>
            <a:r>
              <a:rPr lang="nl-NL" b="1" dirty="0">
                <a:solidFill>
                  <a:srgbClr val="0070C0"/>
                </a:solidFill>
                <a:hlinkClick r:id="rId3">
                  <a:extLst>
                    <a:ext uri="{A12FA001-AC4F-418D-AE19-62706E023703}">
                      <ahyp:hlinkClr xmlns:ahyp="http://schemas.microsoft.com/office/drawing/2018/hyperlinkcolor" xmlns="" val="tx"/>
                    </a:ext>
                  </a:extLst>
                </a:hlinkClick>
              </a:rPr>
              <a:t>http://kennisbundel.vilans.nl/ehealth-in-de-langdurende-zorg.html</a:t>
            </a:r>
            <a:r>
              <a:rPr lang="nl-NL" dirty="0"/>
              <a:t>) in zijn geheel door te nemen, zorg ook dat je de filmpjes bekijkt. Beschrijf wat eHealth inhoudt door de ‘rode draad’ uit de kennisbundel te halen en deze te beschrijven in steekwoorden, een </a:t>
            </a:r>
            <a:r>
              <a:rPr lang="nl-NL" dirty="0" err="1"/>
              <a:t>mindmap</a:t>
            </a:r>
            <a:r>
              <a:rPr lang="nl-NL" dirty="0"/>
              <a:t> of een ander overzicht wat je zelf fijn vindt. </a:t>
            </a:r>
          </a:p>
          <a:p>
            <a:r>
              <a:rPr lang="nl-NL" dirty="0"/>
              <a:t>Zoek zelfstandig naar drie (wetenschappelijke) artikelen die gaan over drie verschillende toepassingen van eHealth gaan in 1. De GGZ, 2. De thuiszorg en 3. de AGZ. Beschrijf per toepassing in maximaal een half A4 wat deze inhoudt. Maak gebruik van (wetenschappelijke) databases, noteer je zoekstrategie. </a:t>
            </a:r>
          </a:p>
          <a:p>
            <a:endParaRPr lang="nl-NL" dirty="0"/>
          </a:p>
          <a:p>
            <a:pPr marL="0" marR="0" lvl="0" indent="0" algn="l" defTabSz="914400" rtl="0" eaLnBrk="1" fontAlgn="base" latinLnBrk="0" hangingPunct="1">
              <a:lnSpc>
                <a:spcPct val="100000"/>
              </a:lnSpc>
              <a:spcBef>
                <a:spcPct val="30000"/>
              </a:spcBef>
              <a:spcAft>
                <a:spcPct val="0"/>
              </a:spcAft>
              <a:buClrTx/>
              <a:buSzTx/>
              <a:buFontTx/>
              <a:buNone/>
              <a:tabLst/>
              <a:defRPr/>
            </a:pPr>
            <a:r>
              <a:rPr lang="nl-NL" dirty="0"/>
              <a:t>Voorbereiding 2</a:t>
            </a:r>
          </a:p>
          <a:p>
            <a:r>
              <a:rPr lang="nl-NL" b="1" dirty="0"/>
              <a:t>e-</a:t>
            </a:r>
            <a:r>
              <a:rPr lang="nl-NL" b="1" dirty="0" err="1"/>
              <a:t>Mental</a:t>
            </a:r>
            <a:r>
              <a:rPr lang="nl-NL" b="1" dirty="0"/>
              <a:t> Health </a:t>
            </a:r>
            <a:r>
              <a:rPr lang="nl-NL" dirty="0"/>
              <a:t>Een begrip dat met name binnen de Geestelijke Gezondheidszorg (GGZ) wordt gebruikt is e-</a:t>
            </a:r>
            <a:r>
              <a:rPr lang="nl-NL" dirty="0" err="1"/>
              <a:t>Mental</a:t>
            </a:r>
            <a:r>
              <a:rPr lang="nl-NL" dirty="0"/>
              <a:t> Health, het aanbod hierin breidt zich in een steeds rapper tempo uit. Verdiep je via het artikel ‘e-</a:t>
            </a:r>
            <a:r>
              <a:rPr lang="nl-NL" dirty="0" err="1"/>
              <a:t>Mental</a:t>
            </a:r>
            <a:r>
              <a:rPr lang="nl-NL" dirty="0"/>
              <a:t> Health in </a:t>
            </a:r>
            <a:r>
              <a:rPr lang="nl-NL" dirty="0" err="1"/>
              <a:t>the</a:t>
            </a:r>
            <a:r>
              <a:rPr lang="nl-NL" dirty="0"/>
              <a:t> Netherlands’ van </a:t>
            </a:r>
            <a:r>
              <a:rPr lang="nl-NL" dirty="0" err="1"/>
              <a:t>GGzNederland</a:t>
            </a:r>
            <a:r>
              <a:rPr lang="nl-NL" dirty="0"/>
              <a:t> in e-</a:t>
            </a:r>
            <a:r>
              <a:rPr lang="nl-NL" dirty="0" err="1"/>
              <a:t>Mental</a:t>
            </a:r>
            <a:r>
              <a:rPr lang="nl-NL" dirty="0"/>
              <a:t> Health. Beschrijf wat e-</a:t>
            </a:r>
            <a:r>
              <a:rPr lang="nl-NL" dirty="0" err="1"/>
              <a:t>Mental</a:t>
            </a:r>
            <a:r>
              <a:rPr lang="nl-NL" dirty="0"/>
              <a:t> Health inhoudt. Zorg er ook hier voor dat je de ‘rode draad’ voor jezelf duidelijk maakt. Nu je weet wat e-</a:t>
            </a:r>
            <a:r>
              <a:rPr lang="nl-NL" dirty="0" err="1"/>
              <a:t>Mental</a:t>
            </a:r>
            <a:r>
              <a:rPr lang="nl-NL" dirty="0"/>
              <a:t> Health inhoudt ga je op zoek naar één (wetenschappelijk) artikel dat gaat over een toepassing van e-</a:t>
            </a:r>
            <a:r>
              <a:rPr lang="nl-NL" dirty="0" err="1"/>
              <a:t>Mental</a:t>
            </a:r>
            <a:r>
              <a:rPr lang="nl-NL" dirty="0"/>
              <a:t> Health binnen de GGZ. Beschrijf in eigen woorden de kenmerken van deze toepassingen (wat, hoe, doelgroep,…).</a:t>
            </a:r>
          </a:p>
        </p:txBody>
      </p:sp>
      <p:sp>
        <p:nvSpPr>
          <p:cNvPr id="4" name="Tijdelijke aanduiding voor koptekst 3"/>
          <p:cNvSpPr>
            <a:spLocks noGrp="1"/>
          </p:cNvSpPr>
          <p:nvPr>
            <p:ph type="hdr" sz="quarter" idx="10"/>
          </p:nvPr>
        </p:nvSpPr>
        <p:spPr/>
        <p:txBody>
          <a:bodyPr/>
          <a:lstStyle/>
          <a:p>
            <a:endParaRPr lang="en-US"/>
          </a:p>
        </p:txBody>
      </p:sp>
      <p:sp>
        <p:nvSpPr>
          <p:cNvPr id="5" name="Tijdelijke aanduiding voor datum 4"/>
          <p:cNvSpPr>
            <a:spLocks noGrp="1"/>
          </p:cNvSpPr>
          <p:nvPr>
            <p:ph type="dt" idx="11"/>
          </p:nvPr>
        </p:nvSpPr>
        <p:spPr/>
        <p:txBody>
          <a:bodyPr/>
          <a:lstStyle/>
          <a:p>
            <a:fld id="{B84C9008-6D53-5049-B516-F0DE16816FD9}" type="datetime1">
              <a:rPr lang="nl-NL" smtClean="0"/>
              <a:pPr/>
              <a:t>10-12-2019</a:t>
            </a:fld>
            <a:endParaRPr lang="en-US"/>
          </a:p>
        </p:txBody>
      </p:sp>
      <p:sp>
        <p:nvSpPr>
          <p:cNvPr id="6" name="Tijdelijke aanduiding voor voettekst 5"/>
          <p:cNvSpPr>
            <a:spLocks noGrp="1"/>
          </p:cNvSpPr>
          <p:nvPr>
            <p:ph type="ftr" sz="quarter" idx="12"/>
          </p:nvPr>
        </p:nvSpPr>
        <p:spPr/>
        <p:txBody>
          <a:bodyPr/>
          <a:lstStyle/>
          <a:p>
            <a:endParaRPr lang="en-US"/>
          </a:p>
        </p:txBody>
      </p:sp>
      <p:sp>
        <p:nvSpPr>
          <p:cNvPr id="7" name="Tijdelijke aanduiding voor dianummer 6"/>
          <p:cNvSpPr>
            <a:spLocks noGrp="1"/>
          </p:cNvSpPr>
          <p:nvPr>
            <p:ph type="sldNum" sz="quarter" idx="13"/>
          </p:nvPr>
        </p:nvSpPr>
        <p:spPr/>
        <p:txBody>
          <a:bodyPr/>
          <a:lstStyle/>
          <a:p>
            <a:fld id="{A995DA3A-915F-4D4C-A97C-252687C1E639}"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nl-NL" b="1" dirty="0"/>
              <a:t>Studenten: </a:t>
            </a:r>
            <a:r>
              <a:rPr lang="nl-NL" sz="1200" b="0" i="0" u="none" strike="noStrike" kern="1200" baseline="0" dirty="0">
                <a:solidFill>
                  <a:schemeClr val="tx1"/>
                </a:solidFill>
                <a:latin typeface="Times New Roman" charset="0"/>
                <a:ea typeface="ＭＳ Ｐゴシック" charset="0"/>
                <a:cs typeface="+mn-cs"/>
              </a:rPr>
              <a:t>maak in een groepje een </a:t>
            </a:r>
            <a:r>
              <a:rPr lang="nl-NL" sz="1200" b="1" i="0" u="none" strike="noStrike" kern="1200" baseline="0" dirty="0">
                <a:solidFill>
                  <a:schemeClr val="tx1"/>
                </a:solidFill>
                <a:latin typeface="Times New Roman" charset="0"/>
                <a:ea typeface="ＭＳ Ｐゴシック" charset="0"/>
                <a:cs typeface="+mn-cs"/>
              </a:rPr>
              <a:t>vlog</a:t>
            </a:r>
            <a:r>
              <a:rPr lang="nl-NL" sz="1200" b="0" i="0" u="none" strike="noStrike" kern="1200" baseline="0" dirty="0">
                <a:solidFill>
                  <a:schemeClr val="tx1"/>
                </a:solidFill>
                <a:latin typeface="Times New Roman" charset="0"/>
                <a:ea typeface="ＭＳ Ｐゴシック" charset="0"/>
                <a:cs typeface="+mn-cs"/>
              </a:rPr>
              <a:t> over een van de onderwerpen, over acceptatie, over valkuilen, voor- en nadelen of over voeger en nu.</a:t>
            </a:r>
          </a:p>
          <a:p>
            <a:endParaRPr lang="nl-NL" b="1" dirty="0"/>
          </a:p>
        </p:txBody>
      </p:sp>
      <p:sp>
        <p:nvSpPr>
          <p:cNvPr id="4" name="Tijdelijke aanduiding voor koptekst 3"/>
          <p:cNvSpPr>
            <a:spLocks noGrp="1"/>
          </p:cNvSpPr>
          <p:nvPr>
            <p:ph type="hdr" sz="quarter" idx="10"/>
          </p:nvPr>
        </p:nvSpPr>
        <p:spPr/>
        <p:txBody>
          <a:bodyPr/>
          <a:lstStyle/>
          <a:p>
            <a:endParaRPr lang="en-US"/>
          </a:p>
        </p:txBody>
      </p:sp>
      <p:sp>
        <p:nvSpPr>
          <p:cNvPr id="5" name="Tijdelijke aanduiding voor datum 4"/>
          <p:cNvSpPr>
            <a:spLocks noGrp="1"/>
          </p:cNvSpPr>
          <p:nvPr>
            <p:ph type="dt" idx="11"/>
          </p:nvPr>
        </p:nvSpPr>
        <p:spPr/>
        <p:txBody>
          <a:bodyPr/>
          <a:lstStyle/>
          <a:p>
            <a:fld id="{B84C9008-6D53-5049-B516-F0DE16816FD9}" type="datetime1">
              <a:rPr lang="nl-NL" smtClean="0"/>
              <a:pPr/>
              <a:t>10-12-2019</a:t>
            </a:fld>
            <a:endParaRPr lang="en-US"/>
          </a:p>
        </p:txBody>
      </p:sp>
      <p:sp>
        <p:nvSpPr>
          <p:cNvPr id="6" name="Tijdelijke aanduiding voor voettekst 5"/>
          <p:cNvSpPr>
            <a:spLocks noGrp="1"/>
          </p:cNvSpPr>
          <p:nvPr>
            <p:ph type="ftr" sz="quarter" idx="12"/>
          </p:nvPr>
        </p:nvSpPr>
        <p:spPr/>
        <p:txBody>
          <a:bodyPr/>
          <a:lstStyle/>
          <a:p>
            <a:endParaRPr lang="en-US"/>
          </a:p>
        </p:txBody>
      </p:sp>
      <p:sp>
        <p:nvSpPr>
          <p:cNvPr id="7" name="Tijdelijke aanduiding voor dianummer 6"/>
          <p:cNvSpPr>
            <a:spLocks noGrp="1"/>
          </p:cNvSpPr>
          <p:nvPr>
            <p:ph type="sldNum" sz="quarter" idx="13"/>
          </p:nvPr>
        </p:nvSpPr>
        <p:spPr/>
        <p:txBody>
          <a:bodyPr/>
          <a:lstStyle/>
          <a:p>
            <a:fld id="{A995DA3A-915F-4D4C-A97C-252687C1E639}" type="slidenum">
              <a:rPr lang="en-US" smtClean="0"/>
              <a:pPr/>
              <a:t>10</a:t>
            </a:fld>
            <a:endParaRPr lang="en-US"/>
          </a:p>
        </p:txBody>
      </p:sp>
    </p:spTree>
    <p:extLst>
      <p:ext uri="{BB962C8B-B14F-4D97-AF65-F5344CB8AC3E}">
        <p14:creationId xmlns:p14="http://schemas.microsoft.com/office/powerpoint/2010/main" val="14224126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koptekst 3"/>
          <p:cNvSpPr>
            <a:spLocks noGrp="1"/>
          </p:cNvSpPr>
          <p:nvPr>
            <p:ph type="hdr" sz="quarter" idx="10"/>
          </p:nvPr>
        </p:nvSpPr>
        <p:spPr/>
        <p:txBody>
          <a:bodyPr/>
          <a:lstStyle/>
          <a:p>
            <a:endParaRPr lang="en-US"/>
          </a:p>
        </p:txBody>
      </p:sp>
      <p:sp>
        <p:nvSpPr>
          <p:cNvPr id="5" name="Tijdelijke aanduiding voor datum 4"/>
          <p:cNvSpPr>
            <a:spLocks noGrp="1"/>
          </p:cNvSpPr>
          <p:nvPr>
            <p:ph type="dt" idx="11"/>
          </p:nvPr>
        </p:nvSpPr>
        <p:spPr/>
        <p:txBody>
          <a:bodyPr/>
          <a:lstStyle/>
          <a:p>
            <a:fld id="{B84C9008-6D53-5049-B516-F0DE16816FD9}" type="datetime1">
              <a:rPr lang="nl-NL" smtClean="0"/>
              <a:pPr/>
              <a:t>10-12-2019</a:t>
            </a:fld>
            <a:endParaRPr lang="en-US"/>
          </a:p>
        </p:txBody>
      </p:sp>
      <p:sp>
        <p:nvSpPr>
          <p:cNvPr id="6" name="Tijdelijke aanduiding voor voettekst 5"/>
          <p:cNvSpPr>
            <a:spLocks noGrp="1"/>
          </p:cNvSpPr>
          <p:nvPr>
            <p:ph type="ftr" sz="quarter" idx="12"/>
          </p:nvPr>
        </p:nvSpPr>
        <p:spPr/>
        <p:txBody>
          <a:bodyPr/>
          <a:lstStyle/>
          <a:p>
            <a:endParaRPr lang="en-US"/>
          </a:p>
        </p:txBody>
      </p:sp>
      <p:sp>
        <p:nvSpPr>
          <p:cNvPr id="7" name="Tijdelijke aanduiding voor dianummer 6"/>
          <p:cNvSpPr>
            <a:spLocks noGrp="1"/>
          </p:cNvSpPr>
          <p:nvPr>
            <p:ph type="sldNum" sz="quarter" idx="13"/>
          </p:nvPr>
        </p:nvSpPr>
        <p:spPr/>
        <p:txBody>
          <a:bodyPr/>
          <a:lstStyle/>
          <a:p>
            <a:fld id="{A995DA3A-915F-4D4C-A97C-252687C1E639}" type="slidenum">
              <a:rPr lang="en-US" smtClean="0"/>
              <a:pPr/>
              <a:t>11</a:t>
            </a:fld>
            <a:endParaRPr lang="en-US"/>
          </a:p>
        </p:txBody>
      </p:sp>
    </p:spTree>
    <p:extLst>
      <p:ext uri="{BB962C8B-B14F-4D97-AF65-F5344CB8AC3E}">
        <p14:creationId xmlns:p14="http://schemas.microsoft.com/office/powerpoint/2010/main" val="20346918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 </a:t>
            </a:r>
          </a:p>
        </p:txBody>
      </p:sp>
      <p:sp>
        <p:nvSpPr>
          <p:cNvPr id="4" name="Tijdelijke aanduiding voor koptekst 3"/>
          <p:cNvSpPr>
            <a:spLocks noGrp="1"/>
          </p:cNvSpPr>
          <p:nvPr>
            <p:ph type="hdr" sz="quarter" idx="10"/>
          </p:nvPr>
        </p:nvSpPr>
        <p:spPr/>
        <p:txBody>
          <a:bodyPr/>
          <a:lstStyle/>
          <a:p>
            <a:endParaRPr lang="en-US"/>
          </a:p>
        </p:txBody>
      </p:sp>
      <p:sp>
        <p:nvSpPr>
          <p:cNvPr id="5" name="Tijdelijke aanduiding voor datum 4"/>
          <p:cNvSpPr>
            <a:spLocks noGrp="1"/>
          </p:cNvSpPr>
          <p:nvPr>
            <p:ph type="dt" idx="11"/>
          </p:nvPr>
        </p:nvSpPr>
        <p:spPr/>
        <p:txBody>
          <a:bodyPr/>
          <a:lstStyle/>
          <a:p>
            <a:fld id="{B84C9008-6D53-5049-B516-F0DE16816FD9}" type="datetime1">
              <a:rPr lang="nl-NL" smtClean="0"/>
              <a:pPr/>
              <a:t>10-12-2019</a:t>
            </a:fld>
            <a:endParaRPr lang="en-US"/>
          </a:p>
        </p:txBody>
      </p:sp>
      <p:sp>
        <p:nvSpPr>
          <p:cNvPr id="6" name="Tijdelijke aanduiding voor voettekst 5"/>
          <p:cNvSpPr>
            <a:spLocks noGrp="1"/>
          </p:cNvSpPr>
          <p:nvPr>
            <p:ph type="ftr" sz="quarter" idx="12"/>
          </p:nvPr>
        </p:nvSpPr>
        <p:spPr/>
        <p:txBody>
          <a:bodyPr/>
          <a:lstStyle/>
          <a:p>
            <a:endParaRPr lang="en-US"/>
          </a:p>
        </p:txBody>
      </p:sp>
      <p:sp>
        <p:nvSpPr>
          <p:cNvPr id="7" name="Tijdelijke aanduiding voor dianummer 6"/>
          <p:cNvSpPr>
            <a:spLocks noGrp="1"/>
          </p:cNvSpPr>
          <p:nvPr>
            <p:ph type="sldNum" sz="quarter" idx="13"/>
          </p:nvPr>
        </p:nvSpPr>
        <p:spPr/>
        <p:txBody>
          <a:bodyPr/>
          <a:lstStyle/>
          <a:p>
            <a:fld id="{A995DA3A-915F-4D4C-A97C-252687C1E639}" type="slidenum">
              <a:rPr lang="en-US" smtClean="0"/>
              <a:pPr/>
              <a:t>12</a:t>
            </a:fld>
            <a:endParaRPr lang="en-US"/>
          </a:p>
        </p:txBody>
      </p:sp>
    </p:spTree>
    <p:extLst>
      <p:ext uri="{BB962C8B-B14F-4D97-AF65-F5344CB8AC3E}">
        <p14:creationId xmlns:p14="http://schemas.microsoft.com/office/powerpoint/2010/main" val="30244151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 </a:t>
            </a:r>
          </a:p>
        </p:txBody>
      </p:sp>
      <p:sp>
        <p:nvSpPr>
          <p:cNvPr id="4" name="Tijdelijke aanduiding voor koptekst 3"/>
          <p:cNvSpPr>
            <a:spLocks noGrp="1"/>
          </p:cNvSpPr>
          <p:nvPr>
            <p:ph type="hdr" sz="quarter" idx="10"/>
          </p:nvPr>
        </p:nvSpPr>
        <p:spPr/>
        <p:txBody>
          <a:bodyPr/>
          <a:lstStyle/>
          <a:p>
            <a:endParaRPr lang="en-US"/>
          </a:p>
        </p:txBody>
      </p:sp>
      <p:sp>
        <p:nvSpPr>
          <p:cNvPr id="5" name="Tijdelijke aanduiding voor datum 4"/>
          <p:cNvSpPr>
            <a:spLocks noGrp="1"/>
          </p:cNvSpPr>
          <p:nvPr>
            <p:ph type="dt" idx="11"/>
          </p:nvPr>
        </p:nvSpPr>
        <p:spPr/>
        <p:txBody>
          <a:bodyPr/>
          <a:lstStyle/>
          <a:p>
            <a:fld id="{B84C9008-6D53-5049-B516-F0DE16816FD9}" type="datetime1">
              <a:rPr lang="nl-NL" smtClean="0"/>
              <a:pPr/>
              <a:t>10-12-2019</a:t>
            </a:fld>
            <a:endParaRPr lang="en-US"/>
          </a:p>
        </p:txBody>
      </p:sp>
      <p:sp>
        <p:nvSpPr>
          <p:cNvPr id="6" name="Tijdelijke aanduiding voor voettekst 5"/>
          <p:cNvSpPr>
            <a:spLocks noGrp="1"/>
          </p:cNvSpPr>
          <p:nvPr>
            <p:ph type="ftr" sz="quarter" idx="12"/>
          </p:nvPr>
        </p:nvSpPr>
        <p:spPr/>
        <p:txBody>
          <a:bodyPr/>
          <a:lstStyle/>
          <a:p>
            <a:endParaRPr lang="en-US"/>
          </a:p>
        </p:txBody>
      </p:sp>
      <p:sp>
        <p:nvSpPr>
          <p:cNvPr id="7" name="Tijdelijke aanduiding voor dianummer 6"/>
          <p:cNvSpPr>
            <a:spLocks noGrp="1"/>
          </p:cNvSpPr>
          <p:nvPr>
            <p:ph type="sldNum" sz="quarter" idx="13"/>
          </p:nvPr>
        </p:nvSpPr>
        <p:spPr/>
        <p:txBody>
          <a:bodyPr/>
          <a:lstStyle/>
          <a:p>
            <a:fld id="{A995DA3A-915F-4D4C-A97C-252687C1E639}" type="slidenum">
              <a:rPr lang="en-US" smtClean="0"/>
              <a:pPr/>
              <a:t>2</a:t>
            </a:fld>
            <a:endParaRPr lang="en-US"/>
          </a:p>
        </p:txBody>
      </p:sp>
    </p:spTree>
    <p:extLst>
      <p:ext uri="{BB962C8B-B14F-4D97-AF65-F5344CB8AC3E}">
        <p14:creationId xmlns:p14="http://schemas.microsoft.com/office/powerpoint/2010/main" val="1713332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koptekst 3"/>
          <p:cNvSpPr>
            <a:spLocks noGrp="1"/>
          </p:cNvSpPr>
          <p:nvPr>
            <p:ph type="hdr" sz="quarter" idx="10"/>
          </p:nvPr>
        </p:nvSpPr>
        <p:spPr/>
        <p:txBody>
          <a:bodyPr/>
          <a:lstStyle/>
          <a:p>
            <a:endParaRPr lang="en-US"/>
          </a:p>
        </p:txBody>
      </p:sp>
      <p:sp>
        <p:nvSpPr>
          <p:cNvPr id="5" name="Tijdelijke aanduiding voor datum 4"/>
          <p:cNvSpPr>
            <a:spLocks noGrp="1"/>
          </p:cNvSpPr>
          <p:nvPr>
            <p:ph type="dt" idx="11"/>
          </p:nvPr>
        </p:nvSpPr>
        <p:spPr/>
        <p:txBody>
          <a:bodyPr/>
          <a:lstStyle/>
          <a:p>
            <a:fld id="{B84C9008-6D53-5049-B516-F0DE16816FD9}" type="datetime1">
              <a:rPr lang="nl-NL" smtClean="0"/>
              <a:pPr/>
              <a:t>10-12-2019</a:t>
            </a:fld>
            <a:endParaRPr lang="en-US"/>
          </a:p>
        </p:txBody>
      </p:sp>
      <p:sp>
        <p:nvSpPr>
          <p:cNvPr id="6" name="Tijdelijke aanduiding voor voettekst 5"/>
          <p:cNvSpPr>
            <a:spLocks noGrp="1"/>
          </p:cNvSpPr>
          <p:nvPr>
            <p:ph type="ftr" sz="quarter" idx="12"/>
          </p:nvPr>
        </p:nvSpPr>
        <p:spPr/>
        <p:txBody>
          <a:bodyPr/>
          <a:lstStyle/>
          <a:p>
            <a:endParaRPr lang="en-US"/>
          </a:p>
        </p:txBody>
      </p:sp>
      <p:sp>
        <p:nvSpPr>
          <p:cNvPr id="7" name="Tijdelijke aanduiding voor dianummer 6"/>
          <p:cNvSpPr>
            <a:spLocks noGrp="1"/>
          </p:cNvSpPr>
          <p:nvPr>
            <p:ph type="sldNum" sz="quarter" idx="13"/>
          </p:nvPr>
        </p:nvSpPr>
        <p:spPr/>
        <p:txBody>
          <a:bodyPr/>
          <a:lstStyle/>
          <a:p>
            <a:fld id="{A995DA3A-915F-4D4C-A97C-252687C1E639}" type="slidenum">
              <a:rPr lang="en-US" smtClean="0"/>
              <a:pPr/>
              <a:t>3</a:t>
            </a:fld>
            <a:endParaRPr lang="en-US"/>
          </a:p>
        </p:txBody>
      </p:sp>
    </p:spTree>
    <p:extLst>
      <p:ext uri="{BB962C8B-B14F-4D97-AF65-F5344CB8AC3E}">
        <p14:creationId xmlns:p14="http://schemas.microsoft.com/office/powerpoint/2010/main" val="36404648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nl-NL" b="1" dirty="0"/>
              <a:t>eHealth</a:t>
            </a:r>
            <a:r>
              <a:rPr lang="nl-NL" dirty="0"/>
              <a:t>=het gebruik van nieuwe informatie- en communicatietechnologieën om gezondheid en gezondheidszorg te ondersteunen of te verbeteren. </a:t>
            </a:r>
          </a:p>
          <a:p>
            <a:r>
              <a:rPr lang="en-US" b="1" dirty="0"/>
              <a:t>e-mental health </a:t>
            </a:r>
            <a:r>
              <a:rPr lang="en-US" dirty="0"/>
              <a:t>is the use of information and communications technology (ICT) to support and/or improve mental health and mental health care. </a:t>
            </a:r>
            <a:endParaRPr lang="nl-NL" dirty="0"/>
          </a:p>
          <a:p>
            <a:pPr marL="0" marR="0" lvl="0" indent="0" algn="l" defTabSz="914400" rtl="0" eaLnBrk="1" fontAlgn="base" latinLnBrk="0" hangingPunct="1">
              <a:lnSpc>
                <a:spcPct val="100000"/>
              </a:lnSpc>
              <a:spcBef>
                <a:spcPct val="30000"/>
              </a:spcBef>
              <a:spcAft>
                <a:spcPct val="0"/>
              </a:spcAft>
              <a:buClrTx/>
              <a:buSzTx/>
              <a:buFontTx/>
              <a:buNone/>
              <a:tabLst/>
              <a:defRPr/>
            </a:pPr>
            <a:endParaRPr lang="nl-NL" dirty="0"/>
          </a:p>
          <a:p>
            <a:r>
              <a:rPr lang="nl-NL" sz="1200" b="0" i="0" u="none" strike="noStrike" kern="1200" baseline="0" dirty="0">
                <a:solidFill>
                  <a:schemeClr val="tx1"/>
                </a:solidFill>
                <a:latin typeface="Times New Roman" charset="0"/>
                <a:ea typeface="ＭＳ Ｐゴシック" charset="0"/>
                <a:cs typeface="+mn-cs"/>
              </a:rPr>
              <a:t>Wat gebruik je zelf? (Apps, wearables, ……..)</a:t>
            </a:r>
          </a:p>
          <a:p>
            <a:endParaRPr lang="nl-NL" sz="1200" b="0" i="0" u="none" strike="noStrike" kern="1200" baseline="0" dirty="0">
              <a:solidFill>
                <a:schemeClr val="tx1"/>
              </a:solidFill>
              <a:latin typeface="Times New Roman" charset="0"/>
              <a:ea typeface="ＭＳ Ｐゴシック" charset="0"/>
              <a:cs typeface="+mn-cs"/>
            </a:endParaRPr>
          </a:p>
          <a:p>
            <a:r>
              <a:rPr lang="nl-NL" sz="1200" b="0" i="0" u="none" strike="noStrike" kern="1200" baseline="0" dirty="0">
                <a:solidFill>
                  <a:schemeClr val="tx1"/>
                </a:solidFill>
                <a:latin typeface="Times New Roman" charset="0"/>
                <a:ea typeface="ＭＳ Ｐゴシック" charset="0"/>
                <a:cs typeface="+mn-cs"/>
              </a:rPr>
              <a:t>Kennisbundel eHealth in de langdurende zorg van </a:t>
            </a:r>
            <a:r>
              <a:rPr lang="nl-NL" sz="1200" b="0" i="0" u="none" strike="noStrike" kern="1200" baseline="0" dirty="0" err="1">
                <a:solidFill>
                  <a:schemeClr val="tx1"/>
                </a:solidFill>
                <a:latin typeface="Times New Roman" charset="0"/>
                <a:ea typeface="ＭＳ Ｐゴシック" charset="0"/>
                <a:cs typeface="+mn-cs"/>
              </a:rPr>
              <a:t>Vilans</a:t>
            </a:r>
            <a:r>
              <a:rPr lang="nl-NL" sz="1200" b="0" i="0" u="none" strike="noStrike" kern="1200" baseline="0" dirty="0">
                <a:solidFill>
                  <a:schemeClr val="tx1"/>
                </a:solidFill>
                <a:latin typeface="Times New Roman" charset="0"/>
                <a:ea typeface="ＭＳ Ｐゴシック" charset="0"/>
                <a:cs typeface="+mn-cs"/>
              </a:rPr>
              <a:t> + filmpjes + 3 (wetenschappelijke) artikelen over toepassingen in GGZ, thuiszorg en </a:t>
            </a:r>
            <a:r>
              <a:rPr lang="nl-NL" sz="1200" b="0" i="0" u="none" strike="noStrike" kern="1200" baseline="0" dirty="0" err="1">
                <a:solidFill>
                  <a:schemeClr val="tx1"/>
                </a:solidFill>
                <a:latin typeface="Times New Roman" charset="0"/>
                <a:ea typeface="ＭＳ Ｐゴシック" charset="0"/>
                <a:cs typeface="+mn-cs"/>
              </a:rPr>
              <a:t>AGZ</a:t>
            </a:r>
            <a:r>
              <a:rPr lang="nl-NL" sz="1200" b="0" i="0" u="none" strike="noStrike" kern="1200" baseline="0" dirty="0">
                <a:solidFill>
                  <a:schemeClr val="tx1"/>
                </a:solidFill>
                <a:latin typeface="Times New Roman" charset="0"/>
                <a:ea typeface="ＭＳ Ｐゴシック" charset="0"/>
                <a:cs typeface="+mn-cs"/>
              </a:rPr>
              <a:t>.</a:t>
            </a:r>
          </a:p>
          <a:p>
            <a:r>
              <a:rPr lang="nl-NL" sz="1200" b="0" i="0" u="none" strike="noStrike" kern="1200" baseline="0" dirty="0">
                <a:solidFill>
                  <a:schemeClr val="tx1"/>
                </a:solidFill>
                <a:latin typeface="Times New Roman" charset="0"/>
                <a:ea typeface="ＭＳ Ｐゴシック" charset="0"/>
                <a:cs typeface="+mn-cs"/>
              </a:rPr>
              <a:t>‘e-</a:t>
            </a:r>
            <a:r>
              <a:rPr lang="nl-NL" sz="1200" b="0" i="0" u="none" strike="noStrike" kern="1200" baseline="0" dirty="0" err="1">
                <a:solidFill>
                  <a:schemeClr val="tx1"/>
                </a:solidFill>
                <a:latin typeface="Times New Roman" charset="0"/>
                <a:ea typeface="ＭＳ Ｐゴシック" charset="0"/>
                <a:cs typeface="+mn-cs"/>
              </a:rPr>
              <a:t>Mental</a:t>
            </a:r>
            <a:r>
              <a:rPr lang="nl-NL" sz="1200" b="0" i="0" u="none" strike="noStrike" kern="1200" baseline="0" dirty="0">
                <a:solidFill>
                  <a:schemeClr val="tx1"/>
                </a:solidFill>
                <a:latin typeface="Times New Roman" charset="0"/>
                <a:ea typeface="ＭＳ Ｐゴシック" charset="0"/>
                <a:cs typeface="+mn-cs"/>
              </a:rPr>
              <a:t> Health in </a:t>
            </a:r>
            <a:r>
              <a:rPr lang="nl-NL" sz="1200" b="0" i="0" u="none" strike="noStrike" kern="1200" baseline="0" dirty="0" err="1">
                <a:solidFill>
                  <a:schemeClr val="tx1"/>
                </a:solidFill>
                <a:latin typeface="Times New Roman" charset="0"/>
                <a:ea typeface="ＭＳ Ｐゴシック" charset="0"/>
                <a:cs typeface="+mn-cs"/>
              </a:rPr>
              <a:t>the</a:t>
            </a:r>
            <a:r>
              <a:rPr lang="nl-NL" sz="1200" b="0" i="0" u="none" strike="noStrike" kern="1200" baseline="0" dirty="0">
                <a:solidFill>
                  <a:schemeClr val="tx1"/>
                </a:solidFill>
                <a:latin typeface="Times New Roman" charset="0"/>
                <a:ea typeface="ＭＳ Ｐゴシック" charset="0"/>
                <a:cs typeface="+mn-cs"/>
              </a:rPr>
              <a:t> Netherlands’ van </a:t>
            </a:r>
            <a:r>
              <a:rPr lang="nl-NL" sz="1200" b="0" i="0" u="none" strike="noStrike" kern="1200" baseline="0" dirty="0" err="1">
                <a:solidFill>
                  <a:schemeClr val="tx1"/>
                </a:solidFill>
                <a:latin typeface="Times New Roman" charset="0"/>
                <a:ea typeface="ＭＳ Ｐゴシック" charset="0"/>
                <a:cs typeface="+mn-cs"/>
              </a:rPr>
              <a:t>GGzNederland</a:t>
            </a:r>
            <a:r>
              <a:rPr lang="nl-NL" sz="1200" b="0" i="0" u="none" strike="noStrike" kern="1200" baseline="0" dirty="0">
                <a:solidFill>
                  <a:schemeClr val="tx1"/>
                </a:solidFill>
                <a:latin typeface="Times New Roman" charset="0"/>
                <a:ea typeface="ＭＳ Ｐゴシック" charset="0"/>
                <a:cs typeface="+mn-cs"/>
              </a:rPr>
              <a:t> + één (wetenschappelijk) artikel dat gaat over een </a:t>
            </a:r>
            <a:r>
              <a:rPr lang="nl-NL" sz="1200" b="0" i="1" u="none" strike="noStrike" kern="1200" baseline="0" dirty="0">
                <a:solidFill>
                  <a:schemeClr val="tx1"/>
                </a:solidFill>
                <a:latin typeface="Times New Roman" charset="0"/>
                <a:ea typeface="ＭＳ Ｐゴシック" charset="0"/>
                <a:cs typeface="+mn-cs"/>
              </a:rPr>
              <a:t>toepassing </a:t>
            </a:r>
            <a:r>
              <a:rPr lang="nl-NL" sz="1200" b="0" i="0" u="none" strike="noStrike" kern="1200" baseline="0" dirty="0">
                <a:solidFill>
                  <a:schemeClr val="tx1"/>
                </a:solidFill>
                <a:latin typeface="Times New Roman" charset="0"/>
                <a:ea typeface="ＭＳ Ｐゴシック" charset="0"/>
                <a:cs typeface="+mn-cs"/>
              </a:rPr>
              <a:t>van e-</a:t>
            </a:r>
            <a:r>
              <a:rPr lang="nl-NL" sz="1200" b="0" i="0" u="none" strike="noStrike" kern="1200" baseline="0" dirty="0" err="1">
                <a:solidFill>
                  <a:schemeClr val="tx1"/>
                </a:solidFill>
                <a:latin typeface="Times New Roman" charset="0"/>
                <a:ea typeface="ＭＳ Ｐゴシック" charset="0"/>
                <a:cs typeface="+mn-cs"/>
              </a:rPr>
              <a:t>Mental</a:t>
            </a:r>
            <a:r>
              <a:rPr lang="nl-NL" sz="1200" b="0" i="0" u="none" strike="noStrike" kern="1200" baseline="0" dirty="0">
                <a:solidFill>
                  <a:schemeClr val="tx1"/>
                </a:solidFill>
                <a:latin typeface="Times New Roman" charset="0"/>
                <a:ea typeface="ＭＳ Ｐゴシック" charset="0"/>
                <a:cs typeface="+mn-cs"/>
              </a:rPr>
              <a:t> Health binnen de GGZ. </a:t>
            </a:r>
          </a:p>
        </p:txBody>
      </p:sp>
      <p:sp>
        <p:nvSpPr>
          <p:cNvPr id="4" name="Tijdelijke aanduiding voor koptekst 3"/>
          <p:cNvSpPr>
            <a:spLocks noGrp="1"/>
          </p:cNvSpPr>
          <p:nvPr>
            <p:ph type="hdr" sz="quarter" idx="10"/>
          </p:nvPr>
        </p:nvSpPr>
        <p:spPr/>
        <p:txBody>
          <a:bodyPr/>
          <a:lstStyle/>
          <a:p>
            <a:endParaRPr lang="en-US"/>
          </a:p>
        </p:txBody>
      </p:sp>
      <p:sp>
        <p:nvSpPr>
          <p:cNvPr id="5" name="Tijdelijke aanduiding voor datum 4"/>
          <p:cNvSpPr>
            <a:spLocks noGrp="1"/>
          </p:cNvSpPr>
          <p:nvPr>
            <p:ph type="dt" idx="11"/>
          </p:nvPr>
        </p:nvSpPr>
        <p:spPr/>
        <p:txBody>
          <a:bodyPr/>
          <a:lstStyle/>
          <a:p>
            <a:fld id="{B84C9008-6D53-5049-B516-F0DE16816FD9}" type="datetime1">
              <a:rPr lang="nl-NL" smtClean="0"/>
              <a:pPr/>
              <a:t>10-12-2019</a:t>
            </a:fld>
            <a:endParaRPr lang="en-US"/>
          </a:p>
        </p:txBody>
      </p:sp>
      <p:sp>
        <p:nvSpPr>
          <p:cNvPr id="6" name="Tijdelijke aanduiding voor voettekst 5"/>
          <p:cNvSpPr>
            <a:spLocks noGrp="1"/>
          </p:cNvSpPr>
          <p:nvPr>
            <p:ph type="ftr" sz="quarter" idx="12"/>
          </p:nvPr>
        </p:nvSpPr>
        <p:spPr/>
        <p:txBody>
          <a:bodyPr/>
          <a:lstStyle/>
          <a:p>
            <a:endParaRPr lang="en-US"/>
          </a:p>
        </p:txBody>
      </p:sp>
      <p:sp>
        <p:nvSpPr>
          <p:cNvPr id="7" name="Tijdelijke aanduiding voor dianummer 6"/>
          <p:cNvSpPr>
            <a:spLocks noGrp="1"/>
          </p:cNvSpPr>
          <p:nvPr>
            <p:ph type="sldNum" sz="quarter" idx="13"/>
          </p:nvPr>
        </p:nvSpPr>
        <p:spPr/>
        <p:txBody>
          <a:bodyPr/>
          <a:lstStyle/>
          <a:p>
            <a:fld id="{A995DA3A-915F-4D4C-A97C-252687C1E639}" type="slidenum">
              <a:rPr lang="en-US" smtClean="0"/>
              <a:pPr/>
              <a:t>4</a:t>
            </a:fld>
            <a:endParaRPr lang="en-US"/>
          </a:p>
        </p:txBody>
      </p:sp>
    </p:spTree>
    <p:extLst>
      <p:ext uri="{BB962C8B-B14F-4D97-AF65-F5344CB8AC3E}">
        <p14:creationId xmlns:p14="http://schemas.microsoft.com/office/powerpoint/2010/main" val="38413844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 </a:t>
            </a:r>
          </a:p>
        </p:txBody>
      </p:sp>
      <p:sp>
        <p:nvSpPr>
          <p:cNvPr id="4" name="Tijdelijke aanduiding voor koptekst 3"/>
          <p:cNvSpPr>
            <a:spLocks noGrp="1"/>
          </p:cNvSpPr>
          <p:nvPr>
            <p:ph type="hdr" sz="quarter" idx="10"/>
          </p:nvPr>
        </p:nvSpPr>
        <p:spPr/>
        <p:txBody>
          <a:bodyPr/>
          <a:lstStyle/>
          <a:p>
            <a:endParaRPr lang="en-US"/>
          </a:p>
        </p:txBody>
      </p:sp>
      <p:sp>
        <p:nvSpPr>
          <p:cNvPr id="5" name="Tijdelijke aanduiding voor datum 4"/>
          <p:cNvSpPr>
            <a:spLocks noGrp="1"/>
          </p:cNvSpPr>
          <p:nvPr>
            <p:ph type="dt" idx="11"/>
          </p:nvPr>
        </p:nvSpPr>
        <p:spPr/>
        <p:txBody>
          <a:bodyPr/>
          <a:lstStyle/>
          <a:p>
            <a:fld id="{B84C9008-6D53-5049-B516-F0DE16816FD9}" type="datetime1">
              <a:rPr lang="nl-NL" smtClean="0"/>
              <a:pPr/>
              <a:t>10-12-2019</a:t>
            </a:fld>
            <a:endParaRPr lang="en-US"/>
          </a:p>
        </p:txBody>
      </p:sp>
      <p:sp>
        <p:nvSpPr>
          <p:cNvPr id="6" name="Tijdelijke aanduiding voor voettekst 5"/>
          <p:cNvSpPr>
            <a:spLocks noGrp="1"/>
          </p:cNvSpPr>
          <p:nvPr>
            <p:ph type="ftr" sz="quarter" idx="12"/>
          </p:nvPr>
        </p:nvSpPr>
        <p:spPr/>
        <p:txBody>
          <a:bodyPr/>
          <a:lstStyle/>
          <a:p>
            <a:endParaRPr lang="en-US"/>
          </a:p>
        </p:txBody>
      </p:sp>
      <p:sp>
        <p:nvSpPr>
          <p:cNvPr id="7" name="Tijdelijke aanduiding voor dianummer 6"/>
          <p:cNvSpPr>
            <a:spLocks noGrp="1"/>
          </p:cNvSpPr>
          <p:nvPr>
            <p:ph type="sldNum" sz="quarter" idx="13"/>
          </p:nvPr>
        </p:nvSpPr>
        <p:spPr/>
        <p:txBody>
          <a:bodyPr/>
          <a:lstStyle/>
          <a:p>
            <a:fld id="{A995DA3A-915F-4D4C-A97C-252687C1E639}" type="slidenum">
              <a:rPr lang="en-US" smtClean="0"/>
              <a:pPr/>
              <a:t>5</a:t>
            </a:fld>
            <a:endParaRPr lang="en-US"/>
          </a:p>
        </p:txBody>
      </p:sp>
    </p:spTree>
    <p:extLst>
      <p:ext uri="{BB962C8B-B14F-4D97-AF65-F5344CB8AC3E}">
        <p14:creationId xmlns:p14="http://schemas.microsoft.com/office/powerpoint/2010/main" val="2312655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sz="1200" b="0" i="0" kern="1200" dirty="0">
                <a:solidFill>
                  <a:schemeClr val="tx1"/>
                </a:solidFill>
                <a:effectLst/>
                <a:latin typeface="Times New Roman" charset="0"/>
                <a:ea typeface="ＭＳ Ｐゴシック" charset="0"/>
                <a:cs typeface="+mn-cs"/>
              </a:rPr>
              <a:t>Een Lagerhuisdebat is kort en argumenten over en weer volgen elkaar in rap tempo op!</a:t>
            </a:r>
          </a:p>
          <a:p>
            <a:r>
              <a:rPr lang="nl-NL" sz="1200" b="0" i="0" kern="1200" dirty="0">
                <a:solidFill>
                  <a:schemeClr val="tx1"/>
                </a:solidFill>
                <a:effectLst/>
                <a:latin typeface="Times New Roman" charset="0"/>
                <a:ea typeface="ＭＳ Ｐゴシック" charset="0"/>
                <a:cs typeface="+mn-cs"/>
              </a:rPr>
              <a:t>Verdeel de klas in tweeën. De ene kant is vóór de stelling; de andere kant tegen. Wie het woord wil, staat op. Maar spreken mag pas als de debatleider (student) je het woord geeft. Een Lagerhuisdebat duurt meestal maximaal tien minuten.</a:t>
            </a:r>
          </a:p>
          <a:p>
            <a:r>
              <a:rPr lang="nl-NL" sz="1200" b="0" i="0" kern="1200" dirty="0">
                <a:solidFill>
                  <a:schemeClr val="tx1"/>
                </a:solidFill>
                <a:effectLst/>
                <a:latin typeface="Times New Roman" charset="0"/>
                <a:ea typeface="ＭＳ Ｐゴシック" charset="0"/>
                <a:cs typeface="+mn-cs"/>
              </a:rPr>
              <a:t>Voorbeeld van een stelling: de zorg kan niet zonder eHealth.</a:t>
            </a:r>
          </a:p>
          <a:p>
            <a:endParaRPr lang="nl-NL" dirty="0"/>
          </a:p>
        </p:txBody>
      </p:sp>
      <p:sp>
        <p:nvSpPr>
          <p:cNvPr id="4" name="Tijdelijke aanduiding voor koptekst 3"/>
          <p:cNvSpPr>
            <a:spLocks noGrp="1"/>
          </p:cNvSpPr>
          <p:nvPr>
            <p:ph type="hdr" sz="quarter" idx="10"/>
          </p:nvPr>
        </p:nvSpPr>
        <p:spPr/>
        <p:txBody>
          <a:bodyPr/>
          <a:lstStyle/>
          <a:p>
            <a:endParaRPr lang="en-US"/>
          </a:p>
        </p:txBody>
      </p:sp>
      <p:sp>
        <p:nvSpPr>
          <p:cNvPr id="5" name="Tijdelijke aanduiding voor datum 4"/>
          <p:cNvSpPr>
            <a:spLocks noGrp="1"/>
          </p:cNvSpPr>
          <p:nvPr>
            <p:ph type="dt" idx="11"/>
          </p:nvPr>
        </p:nvSpPr>
        <p:spPr/>
        <p:txBody>
          <a:bodyPr/>
          <a:lstStyle/>
          <a:p>
            <a:fld id="{B84C9008-6D53-5049-B516-F0DE16816FD9}" type="datetime1">
              <a:rPr lang="nl-NL" smtClean="0"/>
              <a:pPr/>
              <a:t>10-12-2019</a:t>
            </a:fld>
            <a:endParaRPr lang="en-US"/>
          </a:p>
        </p:txBody>
      </p:sp>
      <p:sp>
        <p:nvSpPr>
          <p:cNvPr id="6" name="Tijdelijke aanduiding voor voettekst 5"/>
          <p:cNvSpPr>
            <a:spLocks noGrp="1"/>
          </p:cNvSpPr>
          <p:nvPr>
            <p:ph type="ftr" sz="quarter" idx="12"/>
          </p:nvPr>
        </p:nvSpPr>
        <p:spPr/>
        <p:txBody>
          <a:bodyPr/>
          <a:lstStyle/>
          <a:p>
            <a:endParaRPr lang="en-US"/>
          </a:p>
        </p:txBody>
      </p:sp>
      <p:sp>
        <p:nvSpPr>
          <p:cNvPr id="7" name="Tijdelijke aanduiding voor dianummer 6"/>
          <p:cNvSpPr>
            <a:spLocks noGrp="1"/>
          </p:cNvSpPr>
          <p:nvPr>
            <p:ph type="sldNum" sz="quarter" idx="13"/>
          </p:nvPr>
        </p:nvSpPr>
        <p:spPr/>
        <p:txBody>
          <a:bodyPr/>
          <a:lstStyle/>
          <a:p>
            <a:fld id="{A995DA3A-915F-4D4C-A97C-252687C1E639}" type="slidenum">
              <a:rPr lang="en-US" smtClean="0"/>
              <a:pPr/>
              <a:t>6</a:t>
            </a:fld>
            <a:endParaRPr lang="en-US"/>
          </a:p>
        </p:txBody>
      </p:sp>
    </p:spTree>
    <p:extLst>
      <p:ext uri="{BB962C8B-B14F-4D97-AF65-F5344CB8AC3E}">
        <p14:creationId xmlns:p14="http://schemas.microsoft.com/office/powerpoint/2010/main" val="20366922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0" i="0" kern="1200" dirty="0">
                <a:solidFill>
                  <a:srgbClr val="260026"/>
                </a:solidFill>
                <a:effectLst/>
                <a:latin typeface="Times New Roman" charset="0"/>
                <a:ea typeface="ＭＳ Ｐゴシック" charset="0"/>
                <a:cs typeface="+mn-cs"/>
                <a:hlinkClick r:id="rId3">
                  <a:extLst>
                    <a:ext uri="{A12FA001-AC4F-418D-AE19-62706E023703}">
                      <ahyp:hlinkClr xmlns:ahyp="http://schemas.microsoft.com/office/drawing/2018/hyperlinkcolor" xmlns="" val="tx"/>
                    </a:ext>
                  </a:extLst>
                </a:hlinkClick>
              </a:rPr>
              <a:t>https://www.youtube.com/watch?v=QjvMllyds7s&amp;t=43s</a:t>
            </a:r>
            <a:endParaRPr lang="nl-NL" sz="1200" b="0" i="0" kern="1200" dirty="0">
              <a:solidFill>
                <a:srgbClr val="260026"/>
              </a:solidFill>
              <a:effectLst/>
              <a:latin typeface="Times New Roman" charset="0"/>
              <a:ea typeface="ＭＳ Ｐゴシック" charset="0"/>
              <a:cs typeface="+mn-cs"/>
            </a:endParaRPr>
          </a:p>
          <a:p>
            <a:pPr fontAlgn="base"/>
            <a:r>
              <a:rPr lang="nl-NL" sz="1200" b="0" i="0" kern="1200" dirty="0">
                <a:solidFill>
                  <a:srgbClr val="260026"/>
                </a:solidFill>
                <a:effectLst/>
                <a:latin typeface="Times New Roman" charset="0"/>
                <a:ea typeface="ＭＳ Ｐゴシック" charset="0"/>
                <a:cs typeface="+mn-cs"/>
                <a:hlinkClick r:id="rId4">
                  <a:extLst>
                    <a:ext uri="{A12FA001-AC4F-418D-AE19-62706E023703}">
                      <ahyp:hlinkClr xmlns:ahyp="http://schemas.microsoft.com/office/drawing/2018/hyperlinkcolor" xmlns="" val="tx"/>
                    </a:ext>
                  </a:extLst>
                </a:hlinkClick>
              </a:rPr>
              <a:t>https://vimeo.com/128873380</a:t>
            </a:r>
            <a:r>
              <a:rPr lang="nl-NL" sz="1200" b="0" i="0" kern="1200" dirty="0">
                <a:solidFill>
                  <a:srgbClr val="260026"/>
                </a:solidFill>
                <a:effectLst/>
                <a:latin typeface="Times New Roman" charset="0"/>
                <a:ea typeface="ＭＳ Ｐゴシック" charset="0"/>
                <a:cs typeface="+mn-cs"/>
              </a:rPr>
              <a:t/>
            </a:r>
            <a:br>
              <a:rPr lang="nl-NL" sz="1200" b="0" i="0" kern="1200" dirty="0">
                <a:solidFill>
                  <a:srgbClr val="260026"/>
                </a:solidFill>
                <a:effectLst/>
                <a:latin typeface="Times New Roman" charset="0"/>
                <a:ea typeface="ＭＳ Ｐゴシック" charset="0"/>
                <a:cs typeface="+mn-cs"/>
              </a:rPr>
            </a:br>
            <a:endParaRPr lang="nl-NL" sz="1200" b="0" i="0" kern="1200" dirty="0">
              <a:solidFill>
                <a:srgbClr val="260026"/>
              </a:solidFill>
              <a:effectLst/>
              <a:latin typeface="Times New Roman" charset="0"/>
              <a:ea typeface="ＭＳ Ｐゴシック" charset="0"/>
              <a:cs typeface="+mn-cs"/>
            </a:endParaRPr>
          </a:p>
          <a:p>
            <a:pPr fontAlgn="base"/>
            <a:r>
              <a:rPr lang="nl-NL" sz="1200" kern="1200" dirty="0">
                <a:solidFill>
                  <a:schemeClr val="tx1"/>
                </a:solidFill>
                <a:effectLst/>
                <a:latin typeface="Times New Roman" charset="0"/>
                <a:ea typeface="ＭＳ Ｐゴシック" charset="0"/>
                <a:cs typeface="+mn-cs"/>
              </a:rPr>
              <a:t>Bij het boek en van de site:</a:t>
            </a:r>
          </a:p>
          <a:p>
            <a:pPr fontAlgn="base"/>
            <a:r>
              <a:rPr lang="nl-NL" sz="1200" kern="1200" dirty="0">
                <a:solidFill>
                  <a:srgbClr val="260026"/>
                </a:solidFill>
                <a:effectLst/>
                <a:latin typeface="Times New Roman" charset="0"/>
                <a:ea typeface="ＭＳ Ｐゴシック" charset="0"/>
                <a:cs typeface="+mn-cs"/>
                <a:hlinkClick r:id="rId5">
                  <a:extLst>
                    <a:ext uri="{A12FA001-AC4F-418D-AE19-62706E023703}">
                      <ahyp:hlinkClr xmlns:ahyp="http://schemas.microsoft.com/office/drawing/2018/hyperlinkcolor" xmlns="" val="tx"/>
                    </a:ext>
                  </a:extLst>
                </a:hlinkClick>
              </a:rPr>
              <a:t>https://www.coutinho.nl/tussenkwetsbaarheidenkracht/studiemateriaal/links/hoofdstuk-3.html</a:t>
            </a:r>
            <a:endParaRPr lang="nl-NL" dirty="0">
              <a:solidFill>
                <a:srgbClr val="260026"/>
              </a:solidFill>
            </a:endParaRPr>
          </a:p>
        </p:txBody>
      </p:sp>
      <p:sp>
        <p:nvSpPr>
          <p:cNvPr id="4" name="Tijdelijke aanduiding voor koptekst 3"/>
          <p:cNvSpPr>
            <a:spLocks noGrp="1"/>
          </p:cNvSpPr>
          <p:nvPr>
            <p:ph type="hdr" sz="quarter"/>
          </p:nvPr>
        </p:nvSpPr>
        <p:spPr/>
        <p:txBody>
          <a:bodyPr/>
          <a:lstStyle/>
          <a:p>
            <a:endParaRPr lang="en-US"/>
          </a:p>
        </p:txBody>
      </p:sp>
      <p:sp>
        <p:nvSpPr>
          <p:cNvPr id="5" name="Tijdelijke aanduiding voor datum 4"/>
          <p:cNvSpPr>
            <a:spLocks noGrp="1"/>
          </p:cNvSpPr>
          <p:nvPr>
            <p:ph type="dt" idx="1"/>
          </p:nvPr>
        </p:nvSpPr>
        <p:spPr/>
        <p:txBody>
          <a:bodyPr/>
          <a:lstStyle/>
          <a:p>
            <a:fld id="{B84C9008-6D53-5049-B516-F0DE16816FD9}" type="datetime1">
              <a:rPr lang="nl-NL" smtClean="0"/>
              <a:pPr/>
              <a:t>10-12-2019</a:t>
            </a:fld>
            <a:endParaRPr lang="en-US"/>
          </a:p>
        </p:txBody>
      </p:sp>
      <p:sp>
        <p:nvSpPr>
          <p:cNvPr id="6" name="Tijdelijke aanduiding voor voettekst 5"/>
          <p:cNvSpPr>
            <a:spLocks noGrp="1"/>
          </p:cNvSpPr>
          <p:nvPr>
            <p:ph type="ftr" sz="quarter" idx="4"/>
          </p:nvPr>
        </p:nvSpPr>
        <p:spPr/>
        <p:txBody>
          <a:bodyPr/>
          <a:lstStyle/>
          <a:p>
            <a:endParaRPr lang="en-US"/>
          </a:p>
        </p:txBody>
      </p:sp>
      <p:sp>
        <p:nvSpPr>
          <p:cNvPr id="7" name="Tijdelijke aanduiding voor dianummer 6"/>
          <p:cNvSpPr>
            <a:spLocks noGrp="1"/>
          </p:cNvSpPr>
          <p:nvPr>
            <p:ph type="sldNum" sz="quarter" idx="5"/>
          </p:nvPr>
        </p:nvSpPr>
        <p:spPr/>
        <p:txBody>
          <a:bodyPr/>
          <a:lstStyle/>
          <a:p>
            <a:fld id="{A995DA3A-915F-4D4C-A97C-252687C1E639}" type="slidenum">
              <a:rPr lang="en-US" smtClean="0"/>
              <a:pPr/>
              <a:t>7</a:t>
            </a:fld>
            <a:endParaRPr lang="en-US"/>
          </a:p>
        </p:txBody>
      </p:sp>
    </p:spTree>
    <p:extLst>
      <p:ext uri="{BB962C8B-B14F-4D97-AF65-F5344CB8AC3E}">
        <p14:creationId xmlns:p14="http://schemas.microsoft.com/office/powerpoint/2010/main" val="38468656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0" i="0" u="none" strike="noStrike" kern="1200" baseline="0" dirty="0">
                <a:solidFill>
                  <a:schemeClr val="tx1"/>
                </a:solidFill>
                <a:latin typeface="Times New Roman" charset="0"/>
                <a:ea typeface="ＭＳ Ｐゴシック" charset="0"/>
                <a:cs typeface="+mn-cs"/>
              </a:rPr>
              <a:t>Actief: </a:t>
            </a:r>
          </a:p>
          <a:p>
            <a:r>
              <a:rPr lang="nl-NL" sz="1200" b="0" i="0" u="none" strike="noStrike" kern="1200" baseline="0" dirty="0">
                <a:solidFill>
                  <a:schemeClr val="tx1"/>
                </a:solidFill>
                <a:latin typeface="Times New Roman" charset="0"/>
                <a:ea typeface="ＭＳ Ｐゴシック" charset="0"/>
                <a:cs typeface="+mn-cs"/>
              </a:rPr>
              <a:t>-   Bedenk (herinner je) een probleem in de zorg/GGZ en bedenk daar een eHealthoplossing voor.</a:t>
            </a:r>
          </a:p>
          <a:p>
            <a:pPr marL="171450" indent="-171450">
              <a:buFontTx/>
              <a:buChar char="-"/>
            </a:pPr>
            <a:r>
              <a:rPr lang="nl-NL" sz="1200" b="0" i="0" u="none" strike="noStrike" kern="1200" baseline="0" dirty="0">
                <a:solidFill>
                  <a:schemeClr val="tx1"/>
                </a:solidFill>
                <a:latin typeface="Times New Roman" charset="0"/>
                <a:ea typeface="ＭＳ Ｐゴシック" charset="0"/>
                <a:cs typeface="+mn-cs"/>
              </a:rPr>
              <a:t>Neem een dag uit het leven van een (GGZ)patiënt en geef op een tijdlijn verschillende </a:t>
            </a:r>
            <a:r>
              <a:rPr lang="nl-NL" sz="1200" b="0" i="0" kern="1200" dirty="0">
                <a:solidFill>
                  <a:schemeClr val="tx1"/>
                </a:solidFill>
                <a:effectLst/>
                <a:latin typeface="Times New Roman" charset="0"/>
                <a:ea typeface="ＭＳ Ｐゴシック" charset="0"/>
                <a:cs typeface="+mn-cs"/>
              </a:rPr>
              <a:t>mogelijke of nu nog onmogelijke informatie- en communicatietechnologieën aan die ingezet kunnen worden bij de zorg.</a:t>
            </a:r>
            <a:endParaRPr lang="nl-NL" dirty="0"/>
          </a:p>
        </p:txBody>
      </p:sp>
      <p:sp>
        <p:nvSpPr>
          <p:cNvPr id="4" name="Tijdelijke aanduiding voor koptekst 3"/>
          <p:cNvSpPr>
            <a:spLocks noGrp="1"/>
          </p:cNvSpPr>
          <p:nvPr>
            <p:ph type="hdr" sz="quarter"/>
          </p:nvPr>
        </p:nvSpPr>
        <p:spPr/>
        <p:txBody>
          <a:bodyPr/>
          <a:lstStyle/>
          <a:p>
            <a:endParaRPr lang="en-US"/>
          </a:p>
        </p:txBody>
      </p:sp>
      <p:sp>
        <p:nvSpPr>
          <p:cNvPr id="5" name="Tijdelijke aanduiding voor datum 4"/>
          <p:cNvSpPr>
            <a:spLocks noGrp="1"/>
          </p:cNvSpPr>
          <p:nvPr>
            <p:ph type="dt" idx="1"/>
          </p:nvPr>
        </p:nvSpPr>
        <p:spPr/>
        <p:txBody>
          <a:bodyPr/>
          <a:lstStyle/>
          <a:p>
            <a:fld id="{B84C9008-6D53-5049-B516-F0DE16816FD9}" type="datetime1">
              <a:rPr lang="nl-NL" smtClean="0"/>
              <a:pPr/>
              <a:t>10-12-2019</a:t>
            </a:fld>
            <a:endParaRPr lang="en-US"/>
          </a:p>
        </p:txBody>
      </p:sp>
      <p:sp>
        <p:nvSpPr>
          <p:cNvPr id="6" name="Tijdelijke aanduiding voor voettekst 5"/>
          <p:cNvSpPr>
            <a:spLocks noGrp="1"/>
          </p:cNvSpPr>
          <p:nvPr>
            <p:ph type="ftr" sz="quarter" idx="4"/>
          </p:nvPr>
        </p:nvSpPr>
        <p:spPr/>
        <p:txBody>
          <a:bodyPr/>
          <a:lstStyle/>
          <a:p>
            <a:endParaRPr lang="en-US"/>
          </a:p>
        </p:txBody>
      </p:sp>
      <p:sp>
        <p:nvSpPr>
          <p:cNvPr id="7" name="Tijdelijke aanduiding voor dianummer 6"/>
          <p:cNvSpPr>
            <a:spLocks noGrp="1"/>
          </p:cNvSpPr>
          <p:nvPr>
            <p:ph type="sldNum" sz="quarter" idx="5"/>
          </p:nvPr>
        </p:nvSpPr>
        <p:spPr/>
        <p:txBody>
          <a:bodyPr/>
          <a:lstStyle/>
          <a:p>
            <a:fld id="{A995DA3A-915F-4D4C-A97C-252687C1E639}" type="slidenum">
              <a:rPr lang="en-US" smtClean="0"/>
              <a:pPr/>
              <a:t>8</a:t>
            </a:fld>
            <a:endParaRPr lang="en-US"/>
          </a:p>
        </p:txBody>
      </p:sp>
    </p:spTree>
    <p:extLst>
      <p:ext uri="{BB962C8B-B14F-4D97-AF65-F5344CB8AC3E}">
        <p14:creationId xmlns:p14="http://schemas.microsoft.com/office/powerpoint/2010/main" val="37032109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nl-NL" sz="1200" b="1" i="0" u="none" strike="noStrike" kern="1200" baseline="0" dirty="0">
                <a:solidFill>
                  <a:schemeClr val="tx1"/>
                </a:solidFill>
                <a:latin typeface="Times New Roman" charset="0"/>
                <a:ea typeface="ＭＳ Ｐゴシック" charset="0"/>
                <a:cs typeface="+mn-cs"/>
              </a:rPr>
              <a:t>Plenair</a:t>
            </a:r>
            <a:r>
              <a:rPr lang="nl-NL" sz="1200" b="0" i="0" u="none" strike="noStrike" kern="1200" baseline="0" dirty="0">
                <a:solidFill>
                  <a:schemeClr val="tx1"/>
                </a:solidFill>
                <a:latin typeface="Times New Roman" charset="0"/>
                <a:ea typeface="ＭＳ Ｐゴシック" charset="0"/>
                <a:cs typeface="+mn-cs"/>
              </a:rPr>
              <a:t>: Beschrijf een kritische beroepssituatie in de GGZ. Met welke financieringsstromen heeft de beschreven patiënt/cliënt mogelijk te maken?</a:t>
            </a:r>
          </a:p>
        </p:txBody>
      </p:sp>
      <p:sp>
        <p:nvSpPr>
          <p:cNvPr id="4" name="Tijdelijke aanduiding voor koptekst 3"/>
          <p:cNvSpPr>
            <a:spLocks noGrp="1"/>
          </p:cNvSpPr>
          <p:nvPr>
            <p:ph type="hdr" sz="quarter" idx="10"/>
          </p:nvPr>
        </p:nvSpPr>
        <p:spPr/>
        <p:txBody>
          <a:bodyPr/>
          <a:lstStyle/>
          <a:p>
            <a:endParaRPr lang="en-US"/>
          </a:p>
        </p:txBody>
      </p:sp>
      <p:sp>
        <p:nvSpPr>
          <p:cNvPr id="5" name="Tijdelijke aanduiding voor datum 4"/>
          <p:cNvSpPr>
            <a:spLocks noGrp="1"/>
          </p:cNvSpPr>
          <p:nvPr>
            <p:ph type="dt" idx="11"/>
          </p:nvPr>
        </p:nvSpPr>
        <p:spPr/>
        <p:txBody>
          <a:bodyPr/>
          <a:lstStyle/>
          <a:p>
            <a:fld id="{B84C9008-6D53-5049-B516-F0DE16816FD9}" type="datetime1">
              <a:rPr lang="nl-NL" smtClean="0"/>
              <a:pPr/>
              <a:t>10-12-2019</a:t>
            </a:fld>
            <a:endParaRPr lang="en-US"/>
          </a:p>
        </p:txBody>
      </p:sp>
      <p:sp>
        <p:nvSpPr>
          <p:cNvPr id="6" name="Tijdelijke aanduiding voor voettekst 5"/>
          <p:cNvSpPr>
            <a:spLocks noGrp="1"/>
          </p:cNvSpPr>
          <p:nvPr>
            <p:ph type="ftr" sz="quarter" idx="12"/>
          </p:nvPr>
        </p:nvSpPr>
        <p:spPr/>
        <p:txBody>
          <a:bodyPr/>
          <a:lstStyle/>
          <a:p>
            <a:endParaRPr lang="en-US"/>
          </a:p>
        </p:txBody>
      </p:sp>
      <p:sp>
        <p:nvSpPr>
          <p:cNvPr id="7" name="Tijdelijke aanduiding voor dianummer 6"/>
          <p:cNvSpPr>
            <a:spLocks noGrp="1"/>
          </p:cNvSpPr>
          <p:nvPr>
            <p:ph type="sldNum" sz="quarter" idx="13"/>
          </p:nvPr>
        </p:nvSpPr>
        <p:spPr/>
        <p:txBody>
          <a:bodyPr/>
          <a:lstStyle/>
          <a:p>
            <a:fld id="{A995DA3A-915F-4D4C-A97C-252687C1E639}" type="slidenum">
              <a:rPr lang="en-US" smtClean="0"/>
              <a:pPr/>
              <a:t>9</a:t>
            </a:fld>
            <a:endParaRPr lang="en-US"/>
          </a:p>
        </p:txBody>
      </p:sp>
    </p:spTree>
    <p:extLst>
      <p:ext uri="{BB962C8B-B14F-4D97-AF65-F5344CB8AC3E}">
        <p14:creationId xmlns:p14="http://schemas.microsoft.com/office/powerpoint/2010/main" val="16909968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Titelpagina">
    <p:spTree>
      <p:nvGrpSpPr>
        <p:cNvPr id="1" name=""/>
        <p:cNvGrpSpPr/>
        <p:nvPr/>
      </p:nvGrpSpPr>
      <p:grpSpPr>
        <a:xfrm>
          <a:off x="0" y="0"/>
          <a:ext cx="0" cy="0"/>
          <a:chOff x="0" y="0"/>
          <a:chExt cx="0" cy="0"/>
        </a:xfrm>
      </p:grpSpPr>
      <p:pic>
        <p:nvPicPr>
          <p:cNvPr id="5" name="Afbeelding 4" descr="ppt-eerstesheet_NL_vindiap.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7208"/>
          </a:xfrm>
          <a:prstGeom prst="rect">
            <a:avLst/>
          </a:prstGeom>
        </p:spPr>
      </p:pic>
      <p:sp>
        <p:nvSpPr>
          <p:cNvPr id="2" name="Titel 1"/>
          <p:cNvSpPr>
            <a:spLocks noGrp="1"/>
          </p:cNvSpPr>
          <p:nvPr>
            <p:ph type="title"/>
          </p:nvPr>
        </p:nvSpPr>
        <p:spPr>
          <a:xfrm>
            <a:off x="611560" y="1988840"/>
            <a:ext cx="8075240" cy="4107904"/>
          </a:xfrm>
        </p:spPr>
        <p:txBody>
          <a:bodyPr/>
          <a:lstStyle>
            <a:lvl1pPr>
              <a:defRPr>
                <a:solidFill>
                  <a:schemeClr val="bg1"/>
                </a:solidFill>
              </a:defRPr>
            </a:lvl1pPr>
          </a:lstStyle>
          <a:p>
            <a:r>
              <a:rPr lang="en-US" dirty="0" err="1"/>
              <a:t>Titelstijl</a:t>
            </a:r>
            <a:r>
              <a:rPr lang="en-US" dirty="0"/>
              <a:t> van model </a:t>
            </a:r>
            <a:r>
              <a:rPr lang="en-US" dirty="0" err="1"/>
              <a:t>bewerken</a:t>
            </a:r>
            <a:endParaRPr lang="nl-NL" dirty="0"/>
          </a:p>
        </p:txBody>
      </p:sp>
    </p:spTree>
    <p:extLst>
      <p:ext uri="{BB962C8B-B14F-4D97-AF65-F5344CB8AC3E}">
        <p14:creationId xmlns:p14="http://schemas.microsoft.com/office/powerpoint/2010/main" val="4064552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en tekstdia">
    <p:spTree>
      <p:nvGrpSpPr>
        <p:cNvPr id="1" name=""/>
        <p:cNvGrpSpPr/>
        <p:nvPr/>
      </p:nvGrpSpPr>
      <p:grpSpPr>
        <a:xfrm>
          <a:off x="0" y="0"/>
          <a:ext cx="0" cy="0"/>
          <a:chOff x="0" y="0"/>
          <a:chExt cx="0" cy="0"/>
        </a:xfrm>
      </p:grpSpPr>
      <p:sp>
        <p:nvSpPr>
          <p:cNvPr id="3" name="Tijdelijke aanduiding voor inhoud 2"/>
          <p:cNvSpPr>
            <a:spLocks noGrp="1"/>
          </p:cNvSpPr>
          <p:nvPr>
            <p:ph idx="1"/>
          </p:nvPr>
        </p:nvSpPr>
        <p:spPr/>
        <p:txBody>
          <a:bodyPr/>
          <a:lstStyle/>
          <a:p>
            <a:pPr lvl="0"/>
            <a:r>
              <a:rPr lang="en-US"/>
              <a:t>Klik om de tekststijl van het model te bewerken</a:t>
            </a:r>
          </a:p>
          <a:p>
            <a:pPr lvl="1"/>
            <a:r>
              <a:rPr lang="en-US"/>
              <a:t>Tweede niveau</a:t>
            </a:r>
          </a:p>
          <a:p>
            <a:pPr lvl="2"/>
            <a:r>
              <a:rPr lang="en-US"/>
              <a:t>Derde niveau</a:t>
            </a:r>
          </a:p>
          <a:p>
            <a:pPr lvl="3"/>
            <a:r>
              <a:rPr lang="en-US"/>
              <a:t>Vierde niveau</a:t>
            </a:r>
          </a:p>
          <a:p>
            <a:pPr lvl="4"/>
            <a:r>
              <a:rPr lang="en-US"/>
              <a:t>Vijfde niveau</a:t>
            </a:r>
            <a:endParaRPr lang="nl-NL"/>
          </a:p>
        </p:txBody>
      </p:sp>
      <p:sp>
        <p:nvSpPr>
          <p:cNvPr id="7" name="Tijdelijke aanduiding voor voettekst 4"/>
          <p:cNvSpPr>
            <a:spLocks noGrp="1"/>
          </p:cNvSpPr>
          <p:nvPr>
            <p:ph type="ftr" sz="quarter" idx="3"/>
          </p:nvPr>
        </p:nvSpPr>
        <p:spPr>
          <a:xfrm>
            <a:off x="1835696" y="6381328"/>
            <a:ext cx="6336704" cy="365125"/>
          </a:xfrm>
          <a:prstGeom prst="rect">
            <a:avLst/>
          </a:prstGeom>
        </p:spPr>
        <p:txBody>
          <a:bodyPr vert="horz" lIns="91440" tIns="45720" rIns="91440" bIns="45720" rtlCol="0" anchor="ctr"/>
          <a:lstStyle>
            <a:lvl1pPr algn="l">
              <a:defRPr sz="1200">
                <a:solidFill>
                  <a:schemeClr val="tx1">
                    <a:tint val="75000"/>
                  </a:schemeClr>
                </a:solidFill>
                <a:latin typeface="Fontys Frutiger"/>
              </a:defRPr>
            </a:lvl1pPr>
          </a:lstStyle>
          <a:p>
            <a:pPr algn="r"/>
            <a:r>
              <a:rPr lang="nl-NL" dirty="0"/>
              <a:t>Voettekst</a:t>
            </a:r>
          </a:p>
        </p:txBody>
      </p:sp>
      <p:sp>
        <p:nvSpPr>
          <p:cNvPr id="8" name="Tijdelijke aanduiding voor dianummer 5"/>
          <p:cNvSpPr>
            <a:spLocks noGrp="1"/>
          </p:cNvSpPr>
          <p:nvPr>
            <p:ph type="sldNum" sz="quarter" idx="4"/>
          </p:nvPr>
        </p:nvSpPr>
        <p:spPr>
          <a:xfrm>
            <a:off x="8172400" y="6381328"/>
            <a:ext cx="514400" cy="365125"/>
          </a:xfrm>
          <a:prstGeom prst="rect">
            <a:avLst/>
          </a:prstGeom>
        </p:spPr>
        <p:txBody>
          <a:bodyPr vert="horz" lIns="91440" tIns="45720" rIns="91440" bIns="45720" rtlCol="0" anchor="ctr"/>
          <a:lstStyle>
            <a:lvl1pPr algn="r">
              <a:defRPr sz="1200">
                <a:solidFill>
                  <a:schemeClr val="tx1">
                    <a:tint val="75000"/>
                  </a:schemeClr>
                </a:solidFill>
                <a:latin typeface="Fontys Frutiger"/>
              </a:defRPr>
            </a:lvl1pPr>
          </a:lstStyle>
          <a:p>
            <a:fld id="{513CBD93-3318-4B48-B3BC-79E8361AB13D}" type="slidenum">
              <a:rPr lang="nl-NL" smtClean="0"/>
              <a:pPr/>
              <a:t>‹nr.›</a:t>
            </a:fld>
            <a:endParaRPr lang="nl-NL" dirty="0"/>
          </a:p>
        </p:txBody>
      </p:sp>
      <p:sp>
        <p:nvSpPr>
          <p:cNvPr id="4" name="Titel 3"/>
          <p:cNvSpPr>
            <a:spLocks noGrp="1"/>
          </p:cNvSpPr>
          <p:nvPr>
            <p:ph type="title"/>
          </p:nvPr>
        </p:nvSpPr>
        <p:spPr/>
        <p:txBody>
          <a:bodyPr/>
          <a:lstStyle/>
          <a:p>
            <a:r>
              <a:rPr lang="en-US"/>
              <a:t>Titelstijl van model bewerken</a:t>
            </a:r>
            <a:endParaRPr lang="nl-NL"/>
          </a:p>
        </p:txBody>
      </p:sp>
    </p:spTree>
    <p:extLst>
      <p:ext uri="{BB962C8B-B14F-4D97-AF65-F5344CB8AC3E}">
        <p14:creationId xmlns:p14="http://schemas.microsoft.com/office/powerpoint/2010/main" val="2756996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kstdia">
    <p:spTree>
      <p:nvGrpSpPr>
        <p:cNvPr id="1" name=""/>
        <p:cNvGrpSpPr/>
        <p:nvPr/>
      </p:nvGrpSpPr>
      <p:grpSpPr>
        <a:xfrm>
          <a:off x="0" y="0"/>
          <a:ext cx="0" cy="0"/>
          <a:chOff x="0" y="0"/>
          <a:chExt cx="0" cy="0"/>
        </a:xfrm>
      </p:grpSpPr>
      <p:sp>
        <p:nvSpPr>
          <p:cNvPr id="3" name="Tijdelijke aanduiding voor inhoud 2"/>
          <p:cNvSpPr>
            <a:spLocks noGrp="1"/>
          </p:cNvSpPr>
          <p:nvPr>
            <p:ph sz="half" idx="1"/>
          </p:nvPr>
        </p:nvSpPr>
        <p:spPr>
          <a:xfrm>
            <a:off x="533400" y="764704"/>
            <a:ext cx="8143056" cy="47419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Klik om de tekststijl van het model te bewerken</a:t>
            </a:r>
          </a:p>
          <a:p>
            <a:pPr lvl="1"/>
            <a:r>
              <a:rPr lang="en-US"/>
              <a:t>Tweede niveau</a:t>
            </a:r>
          </a:p>
          <a:p>
            <a:pPr lvl="2"/>
            <a:r>
              <a:rPr lang="en-US"/>
              <a:t>Derde niveau</a:t>
            </a:r>
          </a:p>
          <a:p>
            <a:pPr lvl="3"/>
            <a:r>
              <a:rPr lang="en-US"/>
              <a:t>Vierde niveau</a:t>
            </a:r>
          </a:p>
          <a:p>
            <a:pPr lvl="4"/>
            <a:r>
              <a:rPr lang="en-US"/>
              <a:t>Vijfde niveau</a:t>
            </a:r>
            <a:endParaRPr lang="nl-NL"/>
          </a:p>
        </p:txBody>
      </p:sp>
      <p:sp>
        <p:nvSpPr>
          <p:cNvPr id="8" name="Tijdelijke aanduiding voor voettekst 4"/>
          <p:cNvSpPr>
            <a:spLocks noGrp="1"/>
          </p:cNvSpPr>
          <p:nvPr>
            <p:ph type="ftr" sz="quarter" idx="3"/>
          </p:nvPr>
        </p:nvSpPr>
        <p:spPr>
          <a:xfrm>
            <a:off x="1835696" y="6381328"/>
            <a:ext cx="6336704" cy="365125"/>
          </a:xfrm>
          <a:prstGeom prst="rect">
            <a:avLst/>
          </a:prstGeom>
        </p:spPr>
        <p:txBody>
          <a:bodyPr vert="horz" lIns="91440" tIns="45720" rIns="91440" bIns="45720" rtlCol="0" anchor="ctr"/>
          <a:lstStyle>
            <a:lvl1pPr algn="l">
              <a:defRPr sz="1200">
                <a:solidFill>
                  <a:schemeClr val="tx1">
                    <a:tint val="75000"/>
                  </a:schemeClr>
                </a:solidFill>
                <a:latin typeface="Fontys Frutiger"/>
              </a:defRPr>
            </a:lvl1pPr>
          </a:lstStyle>
          <a:p>
            <a:pPr algn="r"/>
            <a:r>
              <a:rPr lang="nl-NL" dirty="0"/>
              <a:t>Voettekst</a:t>
            </a:r>
          </a:p>
        </p:txBody>
      </p:sp>
      <p:sp>
        <p:nvSpPr>
          <p:cNvPr id="9" name="Tijdelijke aanduiding voor dianummer 5"/>
          <p:cNvSpPr>
            <a:spLocks noGrp="1"/>
          </p:cNvSpPr>
          <p:nvPr>
            <p:ph type="sldNum" sz="quarter" idx="4"/>
          </p:nvPr>
        </p:nvSpPr>
        <p:spPr>
          <a:xfrm>
            <a:off x="8172400" y="6381328"/>
            <a:ext cx="514400" cy="365125"/>
          </a:xfrm>
          <a:prstGeom prst="rect">
            <a:avLst/>
          </a:prstGeom>
        </p:spPr>
        <p:txBody>
          <a:bodyPr vert="horz" lIns="91440" tIns="45720" rIns="91440" bIns="45720" rtlCol="0" anchor="ctr"/>
          <a:lstStyle>
            <a:lvl1pPr algn="r">
              <a:defRPr sz="1200">
                <a:solidFill>
                  <a:schemeClr val="tx1">
                    <a:tint val="75000"/>
                  </a:schemeClr>
                </a:solidFill>
                <a:latin typeface="Fontys Frutiger"/>
              </a:defRPr>
            </a:lvl1pPr>
          </a:lstStyle>
          <a:p>
            <a:fld id="{513CBD93-3318-4B48-B3BC-79E8361AB13D}" type="slidenum">
              <a:rPr lang="nl-NL" smtClean="0"/>
              <a:pPr/>
              <a:t>‹nr.›</a:t>
            </a:fld>
            <a:endParaRPr lang="nl-NL" dirty="0"/>
          </a:p>
        </p:txBody>
      </p:sp>
    </p:spTree>
    <p:extLst>
      <p:ext uri="{BB962C8B-B14F-4D97-AF65-F5344CB8AC3E}">
        <p14:creationId xmlns:p14="http://schemas.microsoft.com/office/powerpoint/2010/main" val="567324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sz="2800"/>
            </a:lvl1pPr>
          </a:lstStyle>
          <a:p>
            <a:r>
              <a:rPr lang="nl-NL" dirty="0"/>
              <a:t>Titel </a:t>
            </a:r>
            <a:r>
              <a:rPr lang="nl-NL" dirty="0" err="1"/>
              <a:t>volgblad</a:t>
            </a:r>
            <a:r>
              <a:rPr lang="nl-NL" dirty="0"/>
              <a:t> </a:t>
            </a:r>
            <a:r>
              <a:rPr lang="nl-NL" dirty="0" err="1"/>
              <a:t>Arial</a:t>
            </a:r>
            <a:r>
              <a:rPr lang="nl-NL" dirty="0"/>
              <a:t> 28pt</a:t>
            </a:r>
          </a:p>
        </p:txBody>
      </p:sp>
      <p:sp>
        <p:nvSpPr>
          <p:cNvPr id="3" name="Tijdelijke aanduiding voor inhoud 2"/>
          <p:cNvSpPr>
            <a:spLocks noGrp="1"/>
          </p:cNvSpPr>
          <p:nvPr>
            <p:ph idx="1" hasCustomPrompt="1"/>
          </p:nvPr>
        </p:nvSpPr>
        <p:spPr/>
        <p:txBody>
          <a:bodyPr/>
          <a:lstStyle>
            <a:lvl1pPr>
              <a:defRPr sz="2400">
                <a:latin typeface="Arial"/>
                <a:cs typeface="Arial"/>
              </a:defRPr>
            </a:lvl1pPr>
            <a:lvl2pPr>
              <a:defRPr sz="2000"/>
            </a:lvl2pPr>
          </a:lstStyle>
          <a:p>
            <a:pPr lvl="0"/>
            <a:r>
              <a:rPr lang="nl-NL" dirty="0"/>
              <a:t>Klik om de tekststijl van het sjabloon te bewerken</a:t>
            </a:r>
          </a:p>
          <a:p>
            <a:pPr lvl="1"/>
            <a:r>
              <a:rPr lang="nl-NL" dirty="0"/>
              <a:t>Tweede niveau</a:t>
            </a:r>
          </a:p>
        </p:txBody>
      </p:sp>
      <p:sp>
        <p:nvSpPr>
          <p:cNvPr id="7" name="Tijdelijke aanduiding voor voettekst 4"/>
          <p:cNvSpPr>
            <a:spLocks noGrp="1"/>
          </p:cNvSpPr>
          <p:nvPr>
            <p:ph type="ftr" sz="quarter" idx="11"/>
          </p:nvPr>
        </p:nvSpPr>
        <p:spPr>
          <a:xfrm>
            <a:off x="1912139" y="6173788"/>
            <a:ext cx="4870548" cy="365125"/>
          </a:xfrm>
          <a:prstGeom prst="rect">
            <a:avLst/>
          </a:prstGeom>
        </p:spPr>
        <p:txBody>
          <a:bodyPr/>
          <a:lstStyle/>
          <a:p>
            <a:endParaRPr lang="nl-NL" dirty="0"/>
          </a:p>
        </p:txBody>
      </p:sp>
      <p:sp>
        <p:nvSpPr>
          <p:cNvPr id="8" name="Tijdelijke aanduiding voor dianummer 5"/>
          <p:cNvSpPr>
            <a:spLocks noGrp="1"/>
          </p:cNvSpPr>
          <p:nvPr>
            <p:ph type="sldNum" sz="quarter" idx="12"/>
          </p:nvPr>
        </p:nvSpPr>
        <p:spPr>
          <a:xfrm>
            <a:off x="6970293" y="6189315"/>
            <a:ext cx="829797" cy="365125"/>
          </a:xfrm>
          <a:prstGeom prst="rect">
            <a:avLst/>
          </a:prstGeom>
        </p:spPr>
        <p:txBody>
          <a:bodyPr/>
          <a:lstStyle/>
          <a:p>
            <a:fld id="{CC1A7FFB-7E9A-E347-8F80-8E2C647B3625}" type="slidenum">
              <a:rPr lang="nl-NL"/>
              <a:t>‹nr.›</a:t>
            </a:fld>
            <a:endParaRPr lang="nl-NL"/>
          </a:p>
        </p:txBody>
      </p:sp>
    </p:spTree>
    <p:extLst>
      <p:ext uri="{BB962C8B-B14F-4D97-AF65-F5344CB8AC3E}">
        <p14:creationId xmlns:p14="http://schemas.microsoft.com/office/powerpoint/2010/main" val="3270485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normAutofit/>
          </a:bodyPr>
          <a:lstStyle>
            <a:lvl1pPr>
              <a:defRPr sz="2800"/>
            </a:lvl1pPr>
          </a:lstStyle>
          <a:p>
            <a:r>
              <a:rPr lang="nl-NL" dirty="0"/>
              <a:t>Titel </a:t>
            </a:r>
            <a:r>
              <a:rPr lang="nl-NL" dirty="0" err="1"/>
              <a:t>volgblad</a:t>
            </a:r>
            <a:r>
              <a:rPr lang="nl-NL" dirty="0"/>
              <a:t> </a:t>
            </a:r>
            <a:r>
              <a:rPr lang="nl-NL" dirty="0" err="1"/>
              <a:t>Arial</a:t>
            </a:r>
            <a:r>
              <a:rPr lang="nl-NL" dirty="0"/>
              <a:t> 28pt</a:t>
            </a:r>
          </a:p>
        </p:txBody>
      </p:sp>
      <p:sp>
        <p:nvSpPr>
          <p:cNvPr id="3" name="Tijdelijke aanduiding voor inhoud 2"/>
          <p:cNvSpPr>
            <a:spLocks noGrp="1"/>
          </p:cNvSpPr>
          <p:nvPr>
            <p:ph sz="half" idx="1"/>
          </p:nvPr>
        </p:nvSpPr>
        <p:spPr>
          <a:xfrm>
            <a:off x="457200" y="1600201"/>
            <a:ext cx="4038600" cy="3859939"/>
          </a:xfrm>
        </p:spPr>
        <p:txBody>
          <a:bodyPr>
            <a:normAutofit/>
          </a:bodyPr>
          <a:lstStyle>
            <a:lvl1pPr>
              <a:defRPr sz="2000">
                <a:latin typeface="Arial"/>
                <a:cs typeface="Arial"/>
              </a:defRPr>
            </a:lvl1pPr>
            <a:lvl2pPr>
              <a:defRPr sz="1800">
                <a:latin typeface="Arial"/>
                <a:cs typeface="Arial"/>
              </a:defRPr>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dirty="0"/>
              <a:t>Klik om de tekststijl van het model te bewerken</a:t>
            </a:r>
          </a:p>
          <a:p>
            <a:pPr lvl="1"/>
            <a:r>
              <a:rPr lang="nl-NL" dirty="0"/>
              <a:t>Tweede niveau</a:t>
            </a:r>
          </a:p>
        </p:txBody>
      </p:sp>
      <p:sp>
        <p:nvSpPr>
          <p:cNvPr id="4" name="Tijdelijke aanduiding voor inhoud 3"/>
          <p:cNvSpPr>
            <a:spLocks noGrp="1"/>
          </p:cNvSpPr>
          <p:nvPr>
            <p:ph sz="half" idx="2"/>
          </p:nvPr>
        </p:nvSpPr>
        <p:spPr>
          <a:xfrm>
            <a:off x="4648200" y="1600201"/>
            <a:ext cx="4038600" cy="3859940"/>
          </a:xfrm>
        </p:spPr>
        <p:txBody>
          <a:bodyPr>
            <a:normAutofit/>
          </a:bodyPr>
          <a:lstStyle>
            <a:lvl1pPr>
              <a:defRPr sz="2000">
                <a:latin typeface="Arial"/>
                <a:cs typeface="Arial"/>
              </a:defRPr>
            </a:lvl1pPr>
            <a:lvl2pPr>
              <a:defRPr sz="1800">
                <a:latin typeface="Arial"/>
                <a:cs typeface="Arial"/>
              </a:defRPr>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dirty="0"/>
              <a:t>Klik om de tekststijl van het model te bewerken</a:t>
            </a:r>
          </a:p>
          <a:p>
            <a:pPr lvl="1"/>
            <a:r>
              <a:rPr lang="nl-NL" dirty="0"/>
              <a:t>Tweede niveau</a:t>
            </a:r>
          </a:p>
        </p:txBody>
      </p:sp>
      <p:sp>
        <p:nvSpPr>
          <p:cNvPr id="8" name="Tijdelijke aanduiding voor voettekst 4"/>
          <p:cNvSpPr>
            <a:spLocks noGrp="1"/>
          </p:cNvSpPr>
          <p:nvPr>
            <p:ph type="ftr" sz="quarter" idx="11"/>
          </p:nvPr>
        </p:nvSpPr>
        <p:spPr>
          <a:xfrm>
            <a:off x="1912139" y="6173788"/>
            <a:ext cx="4870548" cy="365125"/>
          </a:xfrm>
          <a:prstGeom prst="rect">
            <a:avLst/>
          </a:prstGeom>
        </p:spPr>
        <p:txBody>
          <a:bodyPr/>
          <a:lstStyle/>
          <a:p>
            <a:endParaRPr lang="nl-NL" dirty="0"/>
          </a:p>
        </p:txBody>
      </p:sp>
      <p:sp>
        <p:nvSpPr>
          <p:cNvPr id="9" name="Tijdelijke aanduiding voor dianummer 5"/>
          <p:cNvSpPr>
            <a:spLocks noGrp="1"/>
          </p:cNvSpPr>
          <p:nvPr>
            <p:ph type="sldNum" sz="quarter" idx="12"/>
          </p:nvPr>
        </p:nvSpPr>
        <p:spPr>
          <a:xfrm>
            <a:off x="6970293" y="6189315"/>
            <a:ext cx="829797" cy="365125"/>
          </a:xfrm>
          <a:prstGeom prst="rect">
            <a:avLst/>
          </a:prstGeom>
        </p:spPr>
        <p:txBody>
          <a:bodyPr/>
          <a:lstStyle/>
          <a:p>
            <a:fld id="{CC1A7FFB-7E9A-E347-8F80-8E2C647B3625}" type="slidenum">
              <a:rPr lang="nl-NL"/>
              <a:t>‹nr.›</a:t>
            </a:fld>
            <a:endParaRPr lang="nl-NL"/>
          </a:p>
        </p:txBody>
      </p:sp>
    </p:spTree>
    <p:extLst>
      <p:ext uri="{BB962C8B-B14F-4D97-AF65-F5344CB8AC3E}">
        <p14:creationId xmlns:p14="http://schemas.microsoft.com/office/powerpoint/2010/main" val="36328177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Vergelijking">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normAutofit/>
          </a:bodyPr>
          <a:lstStyle>
            <a:lvl1pPr>
              <a:defRPr sz="2800"/>
            </a:lvl1pPr>
          </a:lstStyle>
          <a:p>
            <a:r>
              <a:rPr lang="nl-NL" dirty="0"/>
              <a:t>Titel </a:t>
            </a:r>
            <a:r>
              <a:rPr lang="nl-NL" dirty="0" err="1"/>
              <a:t>volgblad</a:t>
            </a:r>
            <a:r>
              <a:rPr lang="nl-NL" dirty="0"/>
              <a:t> </a:t>
            </a:r>
            <a:r>
              <a:rPr lang="nl-NL" dirty="0" err="1"/>
              <a:t>Arial</a:t>
            </a:r>
            <a:r>
              <a:rPr lang="nl-NL" dirty="0"/>
              <a:t> 28pt</a:t>
            </a:r>
          </a:p>
        </p:txBody>
      </p:sp>
      <p:sp>
        <p:nvSpPr>
          <p:cNvPr id="4" name="Tijdelijke aanduiding voor inhoud 3"/>
          <p:cNvSpPr>
            <a:spLocks noGrp="1"/>
          </p:cNvSpPr>
          <p:nvPr>
            <p:ph sz="half" idx="2"/>
          </p:nvPr>
        </p:nvSpPr>
        <p:spPr>
          <a:xfrm>
            <a:off x="457200" y="1714131"/>
            <a:ext cx="4040188" cy="3949700"/>
          </a:xfrm>
        </p:spPr>
        <p:txBody>
          <a:bodyPr>
            <a:normAutofit/>
          </a:bodyPr>
          <a:lstStyle>
            <a:lvl1pP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dirty="0"/>
              <a:t>Klik om de tekststijl van het model te bewerken</a:t>
            </a:r>
          </a:p>
        </p:txBody>
      </p:sp>
      <p:sp>
        <p:nvSpPr>
          <p:cNvPr id="6" name="Tijdelijke aanduiding voor inhoud 5"/>
          <p:cNvSpPr>
            <a:spLocks noGrp="1"/>
          </p:cNvSpPr>
          <p:nvPr>
            <p:ph sz="quarter" idx="4"/>
          </p:nvPr>
        </p:nvSpPr>
        <p:spPr>
          <a:xfrm>
            <a:off x="4645026" y="1714131"/>
            <a:ext cx="4041775" cy="3949700"/>
          </a:xfrm>
        </p:spPr>
        <p:txBody>
          <a:bodyPr>
            <a:normAutofit/>
          </a:bodyPr>
          <a:lstStyle>
            <a:lvl1pP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dirty="0"/>
              <a:t>Klik om de tekststijl van het model te bewerken</a:t>
            </a:r>
          </a:p>
        </p:txBody>
      </p:sp>
      <p:sp>
        <p:nvSpPr>
          <p:cNvPr id="7" name="Tijdelijke aanduiding voor datum 6"/>
          <p:cNvSpPr>
            <a:spLocks noGrp="1"/>
          </p:cNvSpPr>
          <p:nvPr>
            <p:ph type="dt" sz="half" idx="10"/>
          </p:nvPr>
        </p:nvSpPr>
        <p:spPr>
          <a:xfrm>
            <a:off x="457200" y="6356351"/>
            <a:ext cx="2133600" cy="366183"/>
          </a:xfrm>
          <a:prstGeom prst="rect">
            <a:avLst/>
          </a:prstGeom>
        </p:spPr>
        <p:txBody>
          <a:bodyPr/>
          <a:lstStyle/>
          <a:p>
            <a:fld id="{4ED2B493-C1EE-714C-B8A9-F38F4D8CE6E7}" type="datetimeFigureOut">
              <a:rPr lang="nl-NL" smtClean="0"/>
              <a:t>10-12-2019</a:t>
            </a:fld>
            <a:endParaRPr lang="nl-NL" dirty="0"/>
          </a:p>
        </p:txBody>
      </p:sp>
      <p:sp>
        <p:nvSpPr>
          <p:cNvPr id="8" name="Tijdelijke aanduiding voor voettekst 7"/>
          <p:cNvSpPr>
            <a:spLocks noGrp="1"/>
          </p:cNvSpPr>
          <p:nvPr>
            <p:ph type="ftr" sz="quarter" idx="11"/>
          </p:nvPr>
        </p:nvSpPr>
        <p:spPr>
          <a:xfrm>
            <a:off x="1738642" y="6356351"/>
            <a:ext cx="4281158" cy="366183"/>
          </a:xfrm>
          <a:prstGeom prst="rect">
            <a:avLst/>
          </a:prstGeom>
        </p:spPr>
        <p:txBody>
          <a:bodyPr/>
          <a:lstStyle/>
          <a:p>
            <a:endParaRPr lang="nl-NL"/>
          </a:p>
        </p:txBody>
      </p:sp>
      <p:sp>
        <p:nvSpPr>
          <p:cNvPr id="9" name="Tijdelijke aanduiding voor dianummer 8"/>
          <p:cNvSpPr>
            <a:spLocks noGrp="1"/>
          </p:cNvSpPr>
          <p:nvPr>
            <p:ph type="sldNum" sz="quarter" idx="12"/>
          </p:nvPr>
        </p:nvSpPr>
        <p:spPr>
          <a:xfrm>
            <a:off x="6553201" y="6356351"/>
            <a:ext cx="1610267" cy="366183"/>
          </a:xfrm>
          <a:prstGeom prst="rect">
            <a:avLst/>
          </a:prstGeom>
        </p:spPr>
        <p:txBody>
          <a:bodyPr/>
          <a:lstStyle/>
          <a:p>
            <a:fld id="{F3BC6476-EA18-C04A-BD06-B622CA55CE7C}" type="slidenum">
              <a:rPr lang="nl-NL" smtClean="0"/>
              <a:t>‹nr.›</a:t>
            </a:fld>
            <a:endParaRPr lang="nl-NL"/>
          </a:p>
        </p:txBody>
      </p:sp>
    </p:spTree>
    <p:extLst>
      <p:ext uri="{BB962C8B-B14F-4D97-AF65-F5344CB8AC3E}">
        <p14:creationId xmlns:p14="http://schemas.microsoft.com/office/powerpoint/2010/main" val="25205249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7267"/>
          </a:xfrm>
        </p:spPr>
        <p:txBody>
          <a:bodyPr anchor="b">
            <a:noAutofit/>
          </a:bodyPr>
          <a:lstStyle>
            <a:lvl1pPr algn="l">
              <a:defRPr sz="2000" b="1"/>
            </a:lvl1pPr>
          </a:lstStyle>
          <a:p>
            <a:r>
              <a:rPr lang="nl-NL" dirty="0"/>
              <a:t>Titelstijl van model bewerken</a:t>
            </a:r>
          </a:p>
        </p:txBody>
      </p:sp>
      <p:sp>
        <p:nvSpPr>
          <p:cNvPr id="3" name="Tijdelijke aanduiding voor afbeelding 2"/>
          <p:cNvSpPr>
            <a:spLocks noGrp="1"/>
          </p:cNvSpPr>
          <p:nvPr>
            <p:ph type="pic" idx="1"/>
          </p:nvPr>
        </p:nvSpPr>
        <p:spPr>
          <a:xfrm>
            <a:off x="1792288" y="613833"/>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dirty="0"/>
          </a:p>
        </p:txBody>
      </p:sp>
      <p:sp>
        <p:nvSpPr>
          <p:cNvPr id="4" name="Tijdelijke aanduiding voor tekst 3"/>
          <p:cNvSpPr>
            <a:spLocks noGrp="1"/>
          </p:cNvSpPr>
          <p:nvPr>
            <p:ph type="body" sz="half" idx="2"/>
          </p:nvPr>
        </p:nvSpPr>
        <p:spPr>
          <a:xfrm>
            <a:off x="1792288" y="5367867"/>
            <a:ext cx="5486400" cy="80433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dirty="0"/>
              <a:t>Klik om de tekststijl van het model te bewerken</a:t>
            </a:r>
          </a:p>
        </p:txBody>
      </p:sp>
    </p:spTree>
    <p:extLst>
      <p:ext uri="{BB962C8B-B14F-4D97-AF65-F5344CB8AC3E}">
        <p14:creationId xmlns:p14="http://schemas.microsoft.com/office/powerpoint/2010/main" val="19719917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3_Titelblad_NL">
    <p:spTree>
      <p:nvGrpSpPr>
        <p:cNvPr id="1" name=""/>
        <p:cNvGrpSpPr/>
        <p:nvPr/>
      </p:nvGrpSpPr>
      <p:grpSpPr>
        <a:xfrm>
          <a:off x="0" y="0"/>
          <a:ext cx="0" cy="0"/>
          <a:chOff x="0" y="0"/>
          <a:chExt cx="0" cy="0"/>
        </a:xfrm>
      </p:grpSpPr>
      <p:pic>
        <p:nvPicPr>
          <p:cNvPr id="3" name="Afbeelding 2" descr="sheet breedbeeld PPT-7.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1291" cy="6858000"/>
          </a:xfrm>
          <a:prstGeom prst="rect">
            <a:avLst/>
          </a:prstGeom>
        </p:spPr>
      </p:pic>
      <p:sp>
        <p:nvSpPr>
          <p:cNvPr id="9" name="Tijdelijke aanduiding voor voettekst 5"/>
          <p:cNvSpPr>
            <a:spLocks noGrp="1"/>
          </p:cNvSpPr>
          <p:nvPr>
            <p:ph type="ftr" sz="quarter" idx="11"/>
          </p:nvPr>
        </p:nvSpPr>
        <p:spPr>
          <a:xfrm>
            <a:off x="2645832" y="6173788"/>
            <a:ext cx="4136854" cy="365125"/>
          </a:xfrm>
          <a:prstGeom prst="rect">
            <a:avLst/>
          </a:prstGeom>
        </p:spPr>
        <p:txBody>
          <a:bodyPr/>
          <a:lstStyle>
            <a:lvl1pPr>
              <a:defRPr>
                <a:solidFill>
                  <a:srgbClr val="FFFFFF"/>
                </a:solidFill>
              </a:defRPr>
            </a:lvl1pPr>
          </a:lstStyle>
          <a:p>
            <a:endParaRPr lang="nl-NL"/>
          </a:p>
        </p:txBody>
      </p:sp>
      <p:sp>
        <p:nvSpPr>
          <p:cNvPr id="10" name="Tijdelijke aanduiding voor dianummer 6"/>
          <p:cNvSpPr>
            <a:spLocks noGrp="1"/>
          </p:cNvSpPr>
          <p:nvPr>
            <p:ph type="sldNum" sz="quarter" idx="12"/>
          </p:nvPr>
        </p:nvSpPr>
        <p:spPr>
          <a:xfrm>
            <a:off x="6970293" y="6189315"/>
            <a:ext cx="829797" cy="365125"/>
          </a:xfrm>
          <a:prstGeom prst="rect">
            <a:avLst/>
          </a:prstGeom>
        </p:spPr>
        <p:txBody>
          <a:bodyPr/>
          <a:lstStyle>
            <a:lvl1pPr>
              <a:defRPr>
                <a:solidFill>
                  <a:srgbClr val="FFFFFF"/>
                </a:solidFill>
              </a:defRPr>
            </a:lvl1pPr>
          </a:lstStyle>
          <a:p>
            <a:fld id="{CC1A7FFB-7E9A-E347-8F80-8E2C647B3625}" type="slidenum">
              <a:rPr lang="nl-NL"/>
              <a:pPr/>
              <a:t>‹nr.›</a:t>
            </a:fld>
            <a:endParaRPr lang="nl-NL"/>
          </a:p>
        </p:txBody>
      </p:sp>
      <p:sp>
        <p:nvSpPr>
          <p:cNvPr id="11" name="Titel 1"/>
          <p:cNvSpPr>
            <a:spLocks noGrp="1"/>
          </p:cNvSpPr>
          <p:nvPr>
            <p:ph type="title" hasCustomPrompt="1"/>
          </p:nvPr>
        </p:nvSpPr>
        <p:spPr>
          <a:xfrm>
            <a:off x="2645833" y="1420519"/>
            <a:ext cx="6108523" cy="3302000"/>
          </a:xfrm>
        </p:spPr>
        <p:txBody>
          <a:bodyPr anchor="t"/>
          <a:lstStyle>
            <a:lvl1pPr>
              <a:defRPr sz="3200" baseline="0">
                <a:solidFill>
                  <a:srgbClr val="FFFFFF"/>
                </a:solidFill>
              </a:defRPr>
            </a:lvl1pPr>
          </a:lstStyle>
          <a:p>
            <a:r>
              <a:rPr lang="nl-NL" dirty="0"/>
              <a:t>Titel van presentatie bewerken</a:t>
            </a:r>
          </a:p>
        </p:txBody>
      </p:sp>
    </p:spTree>
    <p:extLst>
      <p:ext uri="{BB962C8B-B14F-4D97-AF65-F5344CB8AC3E}">
        <p14:creationId xmlns:p14="http://schemas.microsoft.com/office/powerpoint/2010/main" val="4141972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1_Twee objecten">
    <p:spTree>
      <p:nvGrpSpPr>
        <p:cNvPr id="1" name=""/>
        <p:cNvGrpSpPr/>
        <p:nvPr/>
      </p:nvGrpSpPr>
      <p:grpSpPr>
        <a:xfrm>
          <a:off x="0" y="0"/>
          <a:ext cx="0" cy="0"/>
          <a:chOff x="0" y="0"/>
          <a:chExt cx="0" cy="0"/>
        </a:xfrm>
      </p:grpSpPr>
      <p:pic>
        <p:nvPicPr>
          <p:cNvPr id="7" name="Afbeelding 6" descr="sheet breedbeeld PPT-7.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1291" cy="6858000"/>
          </a:xfrm>
          <a:prstGeom prst="rect">
            <a:avLst/>
          </a:prstGeom>
        </p:spPr>
      </p:pic>
      <p:sp>
        <p:nvSpPr>
          <p:cNvPr id="2" name="Titel 1"/>
          <p:cNvSpPr>
            <a:spLocks noGrp="1"/>
          </p:cNvSpPr>
          <p:nvPr>
            <p:ph type="title" hasCustomPrompt="1"/>
          </p:nvPr>
        </p:nvSpPr>
        <p:spPr>
          <a:xfrm>
            <a:off x="2524363" y="275167"/>
            <a:ext cx="6162437" cy="1143000"/>
          </a:xfrm>
        </p:spPr>
        <p:txBody>
          <a:bodyPr>
            <a:normAutofit/>
          </a:bodyPr>
          <a:lstStyle>
            <a:lvl1pPr>
              <a:defRPr sz="2800">
                <a:solidFill>
                  <a:schemeClr val="bg1"/>
                </a:solidFill>
              </a:defRPr>
            </a:lvl1pPr>
          </a:lstStyle>
          <a:p>
            <a:r>
              <a:rPr lang="nl-NL" dirty="0"/>
              <a:t>Titel </a:t>
            </a:r>
            <a:r>
              <a:rPr lang="nl-NL" dirty="0" err="1"/>
              <a:t>volgblad</a:t>
            </a:r>
            <a:r>
              <a:rPr lang="nl-NL" dirty="0"/>
              <a:t> </a:t>
            </a:r>
            <a:r>
              <a:rPr lang="nl-NL" dirty="0" err="1"/>
              <a:t>Arial</a:t>
            </a:r>
            <a:r>
              <a:rPr lang="nl-NL" dirty="0"/>
              <a:t> 28pt</a:t>
            </a:r>
          </a:p>
        </p:txBody>
      </p:sp>
      <p:sp>
        <p:nvSpPr>
          <p:cNvPr id="3" name="Tijdelijke aanduiding voor inhoud 2"/>
          <p:cNvSpPr>
            <a:spLocks noGrp="1"/>
          </p:cNvSpPr>
          <p:nvPr>
            <p:ph sz="half" idx="1"/>
          </p:nvPr>
        </p:nvSpPr>
        <p:spPr>
          <a:xfrm>
            <a:off x="2524362" y="1600201"/>
            <a:ext cx="3007423" cy="3859939"/>
          </a:xfrm>
        </p:spPr>
        <p:txBody>
          <a:bodyPr>
            <a:normAutofit/>
          </a:bodyPr>
          <a:lstStyle>
            <a:lvl1pPr>
              <a:defRPr sz="2000">
                <a:latin typeface="Arial"/>
                <a:cs typeface="Arial"/>
              </a:defRPr>
            </a:lvl1pPr>
            <a:lvl2pPr>
              <a:defRPr sz="1800">
                <a:latin typeface="Arial"/>
                <a:cs typeface="Arial"/>
              </a:defRPr>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dirty="0"/>
              <a:t>Klik om de tekststijl van het model te bewerken</a:t>
            </a:r>
          </a:p>
          <a:p>
            <a:pPr lvl="1"/>
            <a:r>
              <a:rPr lang="nl-NL" dirty="0"/>
              <a:t>Tweede niveau</a:t>
            </a:r>
          </a:p>
        </p:txBody>
      </p:sp>
      <p:sp>
        <p:nvSpPr>
          <p:cNvPr id="4" name="Tijdelijke aanduiding voor inhoud 3"/>
          <p:cNvSpPr>
            <a:spLocks noGrp="1"/>
          </p:cNvSpPr>
          <p:nvPr>
            <p:ph sz="half" idx="2"/>
          </p:nvPr>
        </p:nvSpPr>
        <p:spPr>
          <a:xfrm>
            <a:off x="5664235" y="1600201"/>
            <a:ext cx="3022565" cy="3859940"/>
          </a:xfrm>
        </p:spPr>
        <p:txBody>
          <a:bodyPr>
            <a:normAutofit/>
          </a:bodyPr>
          <a:lstStyle>
            <a:lvl1pPr>
              <a:defRPr sz="2000">
                <a:latin typeface="Arial"/>
                <a:cs typeface="Arial"/>
              </a:defRPr>
            </a:lvl1pPr>
            <a:lvl2pPr>
              <a:defRPr sz="1800">
                <a:latin typeface="Arial"/>
                <a:cs typeface="Arial"/>
              </a:defRPr>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dirty="0"/>
              <a:t>Klik om de tekststijl van het model te bewerken</a:t>
            </a:r>
          </a:p>
          <a:p>
            <a:pPr lvl="1"/>
            <a:r>
              <a:rPr lang="nl-NL" dirty="0"/>
              <a:t>Tweede niveau</a:t>
            </a:r>
          </a:p>
        </p:txBody>
      </p:sp>
      <p:sp>
        <p:nvSpPr>
          <p:cNvPr id="8" name="Tijdelijke aanduiding voor voettekst 4"/>
          <p:cNvSpPr>
            <a:spLocks noGrp="1"/>
          </p:cNvSpPr>
          <p:nvPr>
            <p:ph type="ftr" sz="quarter" idx="11"/>
          </p:nvPr>
        </p:nvSpPr>
        <p:spPr>
          <a:xfrm>
            <a:off x="2524362" y="6173788"/>
            <a:ext cx="4258325" cy="365125"/>
          </a:xfrm>
          <a:prstGeom prst="rect">
            <a:avLst/>
          </a:prstGeom>
        </p:spPr>
        <p:txBody>
          <a:bodyPr/>
          <a:lstStyle/>
          <a:p>
            <a:endParaRPr lang="nl-NL" dirty="0"/>
          </a:p>
        </p:txBody>
      </p:sp>
      <p:sp>
        <p:nvSpPr>
          <p:cNvPr id="9" name="Tijdelijke aanduiding voor dianummer 5"/>
          <p:cNvSpPr>
            <a:spLocks noGrp="1"/>
          </p:cNvSpPr>
          <p:nvPr>
            <p:ph type="sldNum" sz="quarter" idx="12"/>
          </p:nvPr>
        </p:nvSpPr>
        <p:spPr>
          <a:xfrm>
            <a:off x="6970293" y="6189315"/>
            <a:ext cx="829797" cy="365125"/>
          </a:xfrm>
          <a:prstGeom prst="rect">
            <a:avLst/>
          </a:prstGeom>
        </p:spPr>
        <p:txBody>
          <a:bodyPr/>
          <a:lstStyle/>
          <a:p>
            <a:fld id="{CC1A7FFB-7E9A-E347-8F80-8E2C647B3625}" type="slidenum">
              <a:rPr lang="nl-NL"/>
              <a:t>‹nr.›</a:t>
            </a:fld>
            <a:endParaRPr lang="nl-NL"/>
          </a:p>
        </p:txBody>
      </p:sp>
    </p:spTree>
    <p:extLst>
      <p:ext uri="{BB962C8B-B14F-4D97-AF65-F5344CB8AC3E}">
        <p14:creationId xmlns:p14="http://schemas.microsoft.com/office/powerpoint/2010/main" val="150340142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jpg"/><Relationship Id="rId3" Type="http://schemas.openxmlformats.org/officeDocument/2006/relationships/slideLayout" Target="../slideLayouts/slideLayout6.xml"/><Relationship Id="rId7"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5" Type="http://schemas.openxmlformats.org/officeDocument/2006/relationships/slideLayout" Target="../slideLayouts/slideLayout8.xml"/><Relationship Id="rId4"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29731" name="Rectangle 3"/>
          <p:cNvSpPr>
            <a:spLocks noGrp="1" noChangeArrowheads="1"/>
          </p:cNvSpPr>
          <p:nvPr>
            <p:ph type="title"/>
          </p:nvPr>
        </p:nvSpPr>
        <p:spPr bwMode="auto">
          <a:xfrm>
            <a:off x="539552" y="548680"/>
            <a:ext cx="81534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dirty="0" err="1"/>
              <a:t>Titelstijl</a:t>
            </a:r>
            <a:r>
              <a:rPr lang="en-US" dirty="0"/>
              <a:t> van model </a:t>
            </a:r>
            <a:r>
              <a:rPr lang="en-US" dirty="0" err="1"/>
              <a:t>bewerken</a:t>
            </a:r>
            <a:endParaRPr lang="en-US" dirty="0"/>
          </a:p>
        </p:txBody>
      </p:sp>
      <p:sp>
        <p:nvSpPr>
          <p:cNvPr id="5" name="Tijdelijke aanduiding voor voettekst 4"/>
          <p:cNvSpPr>
            <a:spLocks noGrp="1"/>
          </p:cNvSpPr>
          <p:nvPr>
            <p:ph type="ftr" sz="quarter" idx="3"/>
          </p:nvPr>
        </p:nvSpPr>
        <p:spPr>
          <a:xfrm>
            <a:off x="1835696" y="6381328"/>
            <a:ext cx="6336704" cy="365125"/>
          </a:xfrm>
          <a:prstGeom prst="rect">
            <a:avLst/>
          </a:prstGeom>
        </p:spPr>
        <p:txBody>
          <a:bodyPr vert="horz" lIns="91440" tIns="45720" rIns="91440" bIns="45720" rtlCol="0" anchor="ctr"/>
          <a:lstStyle>
            <a:lvl1pPr algn="l">
              <a:defRPr sz="1200" b="0" i="0">
                <a:solidFill>
                  <a:schemeClr val="tx1">
                    <a:tint val="75000"/>
                  </a:schemeClr>
                </a:solidFill>
                <a:latin typeface="Arial"/>
                <a:cs typeface="Arial"/>
              </a:defRPr>
            </a:lvl1pPr>
          </a:lstStyle>
          <a:p>
            <a:pPr algn="r"/>
            <a:r>
              <a:rPr lang="nl-NL" dirty="0"/>
              <a:t>Voettekst</a:t>
            </a:r>
          </a:p>
        </p:txBody>
      </p:sp>
      <p:sp>
        <p:nvSpPr>
          <p:cNvPr id="6" name="Tijdelijke aanduiding voor dianummer 5"/>
          <p:cNvSpPr>
            <a:spLocks noGrp="1"/>
          </p:cNvSpPr>
          <p:nvPr>
            <p:ph type="sldNum" sz="quarter" idx="4"/>
          </p:nvPr>
        </p:nvSpPr>
        <p:spPr>
          <a:xfrm>
            <a:off x="8172400" y="6381328"/>
            <a:ext cx="514400" cy="365125"/>
          </a:xfrm>
          <a:prstGeom prst="rect">
            <a:avLst/>
          </a:prstGeom>
        </p:spPr>
        <p:txBody>
          <a:bodyPr vert="horz" lIns="91440" tIns="45720" rIns="91440" bIns="45720" rtlCol="0" anchor="ctr"/>
          <a:lstStyle>
            <a:lvl1pPr algn="r">
              <a:defRPr sz="1200" b="0" i="0">
                <a:solidFill>
                  <a:schemeClr val="tx1">
                    <a:tint val="75000"/>
                  </a:schemeClr>
                </a:solidFill>
                <a:latin typeface="Arial"/>
                <a:cs typeface="Arial"/>
              </a:defRPr>
            </a:lvl1pPr>
          </a:lstStyle>
          <a:p>
            <a:fld id="{513CBD93-3318-4B48-B3BC-79E8361AB13D}" type="slidenum">
              <a:rPr lang="nl-NL" smtClean="0"/>
              <a:pPr/>
              <a:t>‹nr.›</a:t>
            </a:fld>
            <a:endParaRPr lang="nl-NL" dirty="0"/>
          </a:p>
        </p:txBody>
      </p:sp>
      <p:pic>
        <p:nvPicPr>
          <p:cNvPr id="2" name="Afbeelding 1" descr="ppt-volgsheet_NL.jpg"/>
          <p:cNvPicPr>
            <a:picLocks noChangeAspect="1"/>
          </p:cNvPicPr>
          <p:nvPr userDrawn="1"/>
        </p:nvPicPr>
        <p:blipFill rotWithShape="1">
          <a:blip r:embed="rId5">
            <a:extLst>
              <a:ext uri="{28A0092B-C50C-407E-A947-70E740481C1C}">
                <a14:useLocalDpi xmlns:a14="http://schemas.microsoft.com/office/drawing/2010/main" val="0"/>
              </a:ext>
            </a:extLst>
          </a:blip>
          <a:srcRect r="77361" b="82405"/>
          <a:stretch/>
        </p:blipFill>
        <p:spPr>
          <a:xfrm>
            <a:off x="0" y="5661248"/>
            <a:ext cx="1835696" cy="1069884"/>
          </a:xfrm>
          <a:prstGeom prst="rect">
            <a:avLst/>
          </a:prstGeom>
        </p:spPr>
      </p:pic>
      <p:sp>
        <p:nvSpPr>
          <p:cNvPr id="329732" name="Rectangle 4"/>
          <p:cNvSpPr>
            <a:spLocks noGrp="1" noChangeArrowheads="1"/>
          </p:cNvSpPr>
          <p:nvPr>
            <p:ph type="body" idx="1"/>
          </p:nvPr>
        </p:nvSpPr>
        <p:spPr bwMode="auto">
          <a:xfrm>
            <a:off x="533400" y="1556792"/>
            <a:ext cx="8153400" cy="43204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dirty="0" err="1"/>
              <a:t>Klik</a:t>
            </a:r>
            <a:r>
              <a:rPr lang="en-US" dirty="0"/>
              <a:t> </a:t>
            </a:r>
            <a:r>
              <a:rPr lang="en-US" dirty="0" err="1"/>
              <a:t>om</a:t>
            </a:r>
            <a:r>
              <a:rPr lang="en-US" dirty="0"/>
              <a:t> de </a:t>
            </a:r>
            <a:r>
              <a:rPr lang="en-US" dirty="0" err="1"/>
              <a:t>tekststijl</a:t>
            </a:r>
            <a:r>
              <a:rPr lang="en-US" dirty="0"/>
              <a:t> van het model </a:t>
            </a:r>
            <a:r>
              <a:rPr lang="en-US" dirty="0" err="1"/>
              <a:t>te</a:t>
            </a:r>
            <a:r>
              <a:rPr lang="en-US" dirty="0"/>
              <a:t> </a:t>
            </a:r>
            <a:r>
              <a:rPr lang="en-US" dirty="0" err="1"/>
              <a:t>bewerken</a:t>
            </a:r>
            <a:endParaRPr lang="en-US" dirty="0"/>
          </a:p>
          <a:p>
            <a:pPr lvl="1"/>
            <a:r>
              <a:rPr lang="en-US" dirty="0" err="1"/>
              <a:t>Tweede</a:t>
            </a:r>
            <a:r>
              <a:rPr lang="en-US" dirty="0"/>
              <a:t> </a:t>
            </a:r>
            <a:r>
              <a:rPr lang="en-US" dirty="0" err="1"/>
              <a:t>niveau</a:t>
            </a:r>
            <a:endParaRPr lang="en-US" dirty="0"/>
          </a:p>
          <a:p>
            <a:pPr lvl="2"/>
            <a:r>
              <a:rPr lang="en-US" dirty="0" err="1"/>
              <a:t>Derde</a:t>
            </a:r>
            <a:r>
              <a:rPr lang="en-US" dirty="0"/>
              <a:t> </a:t>
            </a:r>
            <a:r>
              <a:rPr lang="en-US" dirty="0" err="1"/>
              <a:t>niveau</a:t>
            </a:r>
            <a:endParaRPr lang="en-US" dirty="0"/>
          </a:p>
          <a:p>
            <a:pPr lvl="3"/>
            <a:r>
              <a:rPr lang="en-US" dirty="0" err="1"/>
              <a:t>Vierde</a:t>
            </a:r>
            <a:r>
              <a:rPr lang="en-US" dirty="0"/>
              <a:t> </a:t>
            </a:r>
            <a:r>
              <a:rPr lang="en-US" dirty="0" err="1"/>
              <a:t>niveau</a:t>
            </a:r>
            <a:endParaRPr lang="en-US" dirty="0"/>
          </a:p>
          <a:p>
            <a:pPr lvl="4"/>
            <a:r>
              <a:rPr lang="en-US" dirty="0" err="1"/>
              <a:t>Vijfde</a:t>
            </a:r>
            <a:r>
              <a:rPr lang="en-US" dirty="0"/>
              <a:t> </a:t>
            </a:r>
            <a:r>
              <a:rPr lang="en-US" dirty="0" err="1"/>
              <a:t>niveau</a:t>
            </a:r>
            <a:endParaRPr lang="en-US" dirty="0"/>
          </a:p>
        </p:txBody>
      </p:sp>
    </p:spTree>
  </p:cSld>
  <p:clrMap bg1="lt1" tx1="dk1" bg2="lt2" tx2="dk2" accent1="accent1" accent2="accent2" accent3="accent3" accent4="accent4" accent5="accent5" accent6="accent6" hlink="hlink" folHlink="folHlink"/>
  <p:sldLayoutIdLst>
    <p:sldLayoutId id="2147483655" r:id="rId1"/>
    <p:sldLayoutId id="2147483651" r:id="rId2"/>
    <p:sldLayoutId id="2147483653" r:id="rId3"/>
  </p:sldLayoutIdLst>
  <p:hf hdr="0" dt="0"/>
  <p:txStyles>
    <p:titleStyle>
      <a:lvl1pPr algn="l" rtl="0" fontAlgn="base">
        <a:spcBef>
          <a:spcPct val="0"/>
        </a:spcBef>
        <a:spcAft>
          <a:spcPct val="0"/>
        </a:spcAft>
        <a:defRPr sz="3200" b="1" i="0">
          <a:solidFill>
            <a:srgbClr val="570076"/>
          </a:solidFill>
          <a:latin typeface="Arial"/>
          <a:ea typeface="+mj-ea"/>
          <a:cs typeface="Arial"/>
        </a:defRPr>
      </a:lvl1pPr>
      <a:lvl2pPr algn="l" rtl="0" fontAlgn="base">
        <a:spcBef>
          <a:spcPct val="0"/>
        </a:spcBef>
        <a:spcAft>
          <a:spcPct val="0"/>
        </a:spcAft>
        <a:defRPr sz="3200" b="1">
          <a:solidFill>
            <a:srgbClr val="570076"/>
          </a:solidFill>
          <a:latin typeface="Fontys Frutiger" charset="0"/>
          <a:ea typeface="ＭＳ Ｐゴシック" charset="0"/>
        </a:defRPr>
      </a:lvl2pPr>
      <a:lvl3pPr algn="l" rtl="0" fontAlgn="base">
        <a:spcBef>
          <a:spcPct val="0"/>
        </a:spcBef>
        <a:spcAft>
          <a:spcPct val="0"/>
        </a:spcAft>
        <a:defRPr sz="3200" b="1">
          <a:solidFill>
            <a:srgbClr val="570076"/>
          </a:solidFill>
          <a:latin typeface="Fontys Frutiger" charset="0"/>
          <a:ea typeface="ＭＳ Ｐゴシック" charset="0"/>
        </a:defRPr>
      </a:lvl3pPr>
      <a:lvl4pPr algn="l" rtl="0" fontAlgn="base">
        <a:spcBef>
          <a:spcPct val="0"/>
        </a:spcBef>
        <a:spcAft>
          <a:spcPct val="0"/>
        </a:spcAft>
        <a:defRPr sz="3200" b="1">
          <a:solidFill>
            <a:srgbClr val="570076"/>
          </a:solidFill>
          <a:latin typeface="Fontys Frutiger" charset="0"/>
          <a:ea typeface="ＭＳ Ｐゴシック" charset="0"/>
        </a:defRPr>
      </a:lvl4pPr>
      <a:lvl5pPr algn="l" rtl="0" fontAlgn="base">
        <a:spcBef>
          <a:spcPct val="0"/>
        </a:spcBef>
        <a:spcAft>
          <a:spcPct val="0"/>
        </a:spcAft>
        <a:defRPr sz="3200" b="1">
          <a:solidFill>
            <a:srgbClr val="570076"/>
          </a:solidFill>
          <a:latin typeface="Fontys Frutiger" charset="0"/>
          <a:ea typeface="ＭＳ Ｐゴシック" charset="0"/>
        </a:defRPr>
      </a:lvl5pPr>
      <a:lvl6pPr marL="457200" algn="l" rtl="0" fontAlgn="base">
        <a:spcBef>
          <a:spcPct val="0"/>
        </a:spcBef>
        <a:spcAft>
          <a:spcPct val="0"/>
        </a:spcAft>
        <a:defRPr sz="3200" b="1">
          <a:solidFill>
            <a:srgbClr val="570076"/>
          </a:solidFill>
          <a:latin typeface="Fontys Frutiger" charset="0"/>
          <a:ea typeface="ＭＳ Ｐゴシック" charset="0"/>
        </a:defRPr>
      </a:lvl6pPr>
      <a:lvl7pPr marL="914400" algn="l" rtl="0" fontAlgn="base">
        <a:spcBef>
          <a:spcPct val="0"/>
        </a:spcBef>
        <a:spcAft>
          <a:spcPct val="0"/>
        </a:spcAft>
        <a:defRPr sz="3200" b="1">
          <a:solidFill>
            <a:srgbClr val="570076"/>
          </a:solidFill>
          <a:latin typeface="Fontys Frutiger" charset="0"/>
          <a:ea typeface="ＭＳ Ｐゴシック" charset="0"/>
        </a:defRPr>
      </a:lvl7pPr>
      <a:lvl8pPr marL="1371600" algn="l" rtl="0" fontAlgn="base">
        <a:spcBef>
          <a:spcPct val="0"/>
        </a:spcBef>
        <a:spcAft>
          <a:spcPct val="0"/>
        </a:spcAft>
        <a:defRPr sz="3200" b="1">
          <a:solidFill>
            <a:srgbClr val="570076"/>
          </a:solidFill>
          <a:latin typeface="Fontys Frutiger" charset="0"/>
          <a:ea typeface="ＭＳ Ｐゴシック" charset="0"/>
        </a:defRPr>
      </a:lvl8pPr>
      <a:lvl9pPr marL="1828800" algn="l" rtl="0" fontAlgn="base">
        <a:spcBef>
          <a:spcPct val="0"/>
        </a:spcBef>
        <a:spcAft>
          <a:spcPct val="0"/>
        </a:spcAft>
        <a:defRPr sz="3200" b="1">
          <a:solidFill>
            <a:srgbClr val="570076"/>
          </a:solidFill>
          <a:latin typeface="Fontys Frutiger" charset="0"/>
          <a:ea typeface="ＭＳ Ｐゴシック" charset="0"/>
        </a:defRPr>
      </a:lvl9pPr>
    </p:titleStyle>
    <p:bodyStyle>
      <a:lvl1pPr marL="342900" indent="-342900" algn="l" rtl="0" fontAlgn="base">
        <a:spcBef>
          <a:spcPct val="20000"/>
        </a:spcBef>
        <a:spcAft>
          <a:spcPct val="0"/>
        </a:spcAft>
        <a:buChar char="•"/>
        <a:defRPr sz="3200" b="0" i="0">
          <a:solidFill>
            <a:srgbClr val="570076"/>
          </a:solidFill>
          <a:latin typeface="Arial"/>
          <a:ea typeface="+mn-ea"/>
          <a:cs typeface="Arial"/>
        </a:defRPr>
      </a:lvl1pPr>
      <a:lvl2pPr marL="742950" indent="-285750" algn="l" rtl="0" fontAlgn="base">
        <a:spcBef>
          <a:spcPct val="20000"/>
        </a:spcBef>
        <a:spcAft>
          <a:spcPct val="0"/>
        </a:spcAft>
        <a:buChar char="–"/>
        <a:defRPr sz="2800" b="0" i="0">
          <a:solidFill>
            <a:srgbClr val="570076"/>
          </a:solidFill>
          <a:latin typeface="Arial"/>
          <a:ea typeface="+mn-ea"/>
          <a:cs typeface="Arial"/>
        </a:defRPr>
      </a:lvl2pPr>
      <a:lvl3pPr marL="1143000" indent="-228600" algn="l" rtl="0" fontAlgn="base">
        <a:spcBef>
          <a:spcPct val="20000"/>
        </a:spcBef>
        <a:spcAft>
          <a:spcPct val="0"/>
        </a:spcAft>
        <a:buChar char="•"/>
        <a:defRPr sz="2400" b="0" i="0">
          <a:solidFill>
            <a:srgbClr val="570076"/>
          </a:solidFill>
          <a:latin typeface="Arial"/>
          <a:ea typeface="+mn-ea"/>
          <a:cs typeface="Arial"/>
        </a:defRPr>
      </a:lvl3pPr>
      <a:lvl4pPr marL="1600200" indent="-228600" algn="l" rtl="0" fontAlgn="base">
        <a:spcBef>
          <a:spcPct val="20000"/>
        </a:spcBef>
        <a:spcAft>
          <a:spcPct val="0"/>
        </a:spcAft>
        <a:buChar char="–"/>
        <a:defRPr sz="2000" b="0" i="0">
          <a:solidFill>
            <a:srgbClr val="570076"/>
          </a:solidFill>
          <a:latin typeface="Arial"/>
          <a:ea typeface="+mn-ea"/>
          <a:cs typeface="Arial"/>
        </a:defRPr>
      </a:lvl4pPr>
      <a:lvl5pPr marL="2057400" indent="-228600" algn="l" rtl="0" fontAlgn="base">
        <a:spcBef>
          <a:spcPct val="20000"/>
        </a:spcBef>
        <a:spcAft>
          <a:spcPct val="0"/>
        </a:spcAft>
        <a:buChar char="»"/>
        <a:defRPr sz="2000" b="0" i="0">
          <a:solidFill>
            <a:srgbClr val="570076"/>
          </a:solidFill>
          <a:latin typeface="Arial"/>
          <a:ea typeface="+mn-ea"/>
          <a:cs typeface="Arial"/>
        </a:defRPr>
      </a:lvl5pPr>
      <a:lvl6pPr marL="2514600" indent="-228600" algn="l" rtl="0" fontAlgn="base">
        <a:spcBef>
          <a:spcPct val="20000"/>
        </a:spcBef>
        <a:spcAft>
          <a:spcPct val="0"/>
        </a:spcAft>
        <a:buChar char="»"/>
        <a:defRPr sz="2000">
          <a:solidFill>
            <a:srgbClr val="570076"/>
          </a:solidFill>
          <a:latin typeface="+mn-lt"/>
          <a:ea typeface="+mn-ea"/>
        </a:defRPr>
      </a:lvl6pPr>
      <a:lvl7pPr marL="2971800" indent="-228600" algn="l" rtl="0" fontAlgn="base">
        <a:spcBef>
          <a:spcPct val="20000"/>
        </a:spcBef>
        <a:spcAft>
          <a:spcPct val="0"/>
        </a:spcAft>
        <a:buChar char="»"/>
        <a:defRPr sz="2000">
          <a:solidFill>
            <a:srgbClr val="570076"/>
          </a:solidFill>
          <a:latin typeface="+mn-lt"/>
          <a:ea typeface="+mn-ea"/>
        </a:defRPr>
      </a:lvl7pPr>
      <a:lvl8pPr marL="3429000" indent="-228600" algn="l" rtl="0" fontAlgn="base">
        <a:spcBef>
          <a:spcPct val="20000"/>
        </a:spcBef>
        <a:spcAft>
          <a:spcPct val="0"/>
        </a:spcAft>
        <a:buChar char="»"/>
        <a:defRPr sz="2000">
          <a:solidFill>
            <a:srgbClr val="570076"/>
          </a:solidFill>
          <a:latin typeface="+mn-lt"/>
          <a:ea typeface="+mn-ea"/>
        </a:defRPr>
      </a:lvl8pPr>
      <a:lvl9pPr marL="3886200" indent="-228600" algn="l" rtl="0" fontAlgn="base">
        <a:spcBef>
          <a:spcPct val="20000"/>
        </a:spcBef>
        <a:spcAft>
          <a:spcPct val="0"/>
        </a:spcAft>
        <a:buChar char="»"/>
        <a:defRPr sz="2000">
          <a:solidFill>
            <a:srgbClr val="570076"/>
          </a:solidFill>
          <a:latin typeface="+mn-lt"/>
          <a:ea typeface="+mn-ea"/>
        </a:defRPr>
      </a:lvl9pPr>
    </p:bodyStyle>
    <p:other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Afbeelding 6" descr="sheet breedbeeld PPT-5.jpg"/>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1" y="0"/>
            <a:ext cx="9141291" cy="6858000"/>
          </a:xfrm>
          <a:prstGeom prst="rect">
            <a:avLst/>
          </a:prstGeom>
        </p:spPr>
      </p:pic>
      <p:sp>
        <p:nvSpPr>
          <p:cNvPr id="2" name="Tijdelijke aanduiding voor titel 1"/>
          <p:cNvSpPr>
            <a:spLocks noGrp="1"/>
          </p:cNvSpPr>
          <p:nvPr>
            <p:ph type="title"/>
          </p:nvPr>
        </p:nvSpPr>
        <p:spPr>
          <a:xfrm>
            <a:off x="457200" y="275167"/>
            <a:ext cx="8229600" cy="1143000"/>
          </a:xfrm>
          <a:prstGeom prst="rect">
            <a:avLst/>
          </a:prstGeom>
        </p:spPr>
        <p:txBody>
          <a:bodyPr vert="horz" lIns="91440" tIns="45720" rIns="91440" bIns="45720" rtlCol="0" anchor="ctr">
            <a:normAutofit/>
          </a:bodyPr>
          <a:lstStyle/>
          <a:p>
            <a:r>
              <a:rPr lang="nl-NL" dirty="0"/>
              <a:t>Titel van presentatie, </a:t>
            </a:r>
            <a:r>
              <a:rPr lang="nl-NL" dirty="0" err="1"/>
              <a:t>Arial</a:t>
            </a:r>
            <a:r>
              <a:rPr lang="nl-NL" dirty="0"/>
              <a:t> 32pt</a:t>
            </a:r>
          </a:p>
        </p:txBody>
      </p:sp>
      <p:sp>
        <p:nvSpPr>
          <p:cNvPr id="3" name="Tijdelijke aanduiding voor tekst 2"/>
          <p:cNvSpPr>
            <a:spLocks noGrp="1"/>
          </p:cNvSpPr>
          <p:nvPr>
            <p:ph type="body" idx="1"/>
          </p:nvPr>
        </p:nvSpPr>
        <p:spPr>
          <a:xfrm>
            <a:off x="457200" y="1600201"/>
            <a:ext cx="8229600" cy="3832776"/>
          </a:xfrm>
          <a:prstGeom prst="rect">
            <a:avLst/>
          </a:prstGeom>
        </p:spPr>
        <p:txBody>
          <a:bodyPr vert="horz" lIns="91440" tIns="45720" rIns="91440" bIns="45720" rtlCol="0">
            <a:normAutofit/>
          </a:bodyPr>
          <a:lstStyle/>
          <a:p>
            <a:pPr lvl="0"/>
            <a:r>
              <a:rPr lang="nl-NL" dirty="0"/>
              <a:t>Klik om de tekststijl van het sjabloon te bewerken</a:t>
            </a:r>
          </a:p>
        </p:txBody>
      </p:sp>
      <p:sp>
        <p:nvSpPr>
          <p:cNvPr id="10" name="Tijdelijke aanduiding voor voettekst 4"/>
          <p:cNvSpPr>
            <a:spLocks noGrp="1"/>
          </p:cNvSpPr>
          <p:nvPr>
            <p:ph type="ftr" sz="quarter" idx="3"/>
          </p:nvPr>
        </p:nvSpPr>
        <p:spPr>
          <a:xfrm>
            <a:off x="1912139" y="6173788"/>
            <a:ext cx="4870548" cy="365125"/>
          </a:xfrm>
          <a:prstGeom prst="rect">
            <a:avLst/>
          </a:prstGeom>
        </p:spPr>
        <p:txBody>
          <a:bodyPr vert="horz" lIns="91440" tIns="45720" rIns="91440" bIns="45720" rtlCol="0" anchor="ctr"/>
          <a:lstStyle>
            <a:lvl1pPr algn="ctr">
              <a:defRPr sz="1200">
                <a:solidFill>
                  <a:schemeClr val="tx1">
                    <a:tint val="75000"/>
                  </a:schemeClr>
                </a:solidFill>
                <a:latin typeface="Arial"/>
                <a:cs typeface="Arial"/>
              </a:defRPr>
            </a:lvl1pPr>
          </a:lstStyle>
          <a:p>
            <a:endParaRPr lang="nl-NL" dirty="0"/>
          </a:p>
        </p:txBody>
      </p:sp>
      <p:sp>
        <p:nvSpPr>
          <p:cNvPr id="11" name="Tijdelijke aanduiding voor dianummer 5"/>
          <p:cNvSpPr>
            <a:spLocks noGrp="1"/>
          </p:cNvSpPr>
          <p:nvPr>
            <p:ph type="sldNum" sz="quarter" idx="4"/>
          </p:nvPr>
        </p:nvSpPr>
        <p:spPr>
          <a:xfrm>
            <a:off x="6970293" y="6189315"/>
            <a:ext cx="829797" cy="365125"/>
          </a:xfrm>
          <a:prstGeom prst="rect">
            <a:avLst/>
          </a:prstGeom>
        </p:spPr>
        <p:txBody>
          <a:bodyPr vert="horz" lIns="91440" tIns="45720" rIns="91440" bIns="45720" rtlCol="0" anchor="ctr"/>
          <a:lstStyle>
            <a:lvl1pPr algn="r">
              <a:defRPr sz="1200">
                <a:solidFill>
                  <a:schemeClr val="tx1">
                    <a:tint val="75000"/>
                  </a:schemeClr>
                </a:solidFill>
                <a:latin typeface="Arial"/>
                <a:cs typeface="Arial"/>
              </a:defRPr>
            </a:lvl1pPr>
          </a:lstStyle>
          <a:p>
            <a:fld id="{CC1A7FFB-7E9A-E347-8F80-8E2C647B3625}" type="slidenum">
              <a:rPr lang="nl-NL" smtClean="0"/>
              <a:pPr/>
              <a:t>‹nr.›</a:t>
            </a:fld>
            <a:endParaRPr lang="nl-NL" dirty="0"/>
          </a:p>
        </p:txBody>
      </p:sp>
    </p:spTree>
    <p:extLst>
      <p:ext uri="{BB962C8B-B14F-4D97-AF65-F5344CB8AC3E}">
        <p14:creationId xmlns:p14="http://schemas.microsoft.com/office/powerpoint/2010/main" val="62021372"/>
      </p:ext>
    </p:extLst>
  </p:cSld>
  <p:clrMap bg1="lt1" tx1="dk1" bg2="lt2" tx2="dk2" accent1="accent1" accent2="accent2" accent3="accent3" accent4="accent4" accent5="accent5" accent6="accent6" hlink="hlink" folHlink="folHlink"/>
  <p:sldLayoutIdLst>
    <p:sldLayoutId id="2147483657" r:id="rId1"/>
    <p:sldLayoutId id="2147483658" r:id="rId2"/>
    <p:sldLayoutId id="2147483659" r:id="rId3"/>
    <p:sldLayoutId id="2147483660" r:id="rId4"/>
    <p:sldLayoutId id="2147483661" r:id="rId5"/>
    <p:sldLayoutId id="2147483662" r:id="rId6"/>
  </p:sldLayoutIdLst>
  <p:txStyles>
    <p:titleStyle>
      <a:lvl1pPr algn="l" defTabSz="457200" rtl="0" eaLnBrk="1" latinLnBrk="0" hangingPunct="1">
        <a:spcBef>
          <a:spcPct val="0"/>
        </a:spcBef>
        <a:buNone/>
        <a:defRPr sz="3200" b="1" kern="1200" baseline="0">
          <a:solidFill>
            <a:srgbClr val="660066"/>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24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7.svg"/></Relationships>
</file>

<file path=ppt/slides/_rels/slide7.xml.rels><?xml version="1.0" encoding="UTF-8" standalone="yes"?>
<Relationships xmlns="http://schemas.openxmlformats.org/package/2006/relationships"><Relationship Id="rId3" Type="http://schemas.openxmlformats.org/officeDocument/2006/relationships/hyperlink" Target="https://www.youtube.com/watch?v=QjvMllyds7s&amp;t=43s"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hyperlink" Target="https://vimeo.com/128873380" TargetMode="External"/><Relationship Id="rId4" Type="http://schemas.openxmlformats.org/officeDocument/2006/relationships/image" Target="../media/image7.jpeg"/></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755576" y="2852936"/>
            <a:ext cx="7128792" cy="27363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lvl1pPr algn="l" rtl="0" fontAlgn="base">
              <a:spcBef>
                <a:spcPct val="0"/>
              </a:spcBef>
              <a:spcAft>
                <a:spcPct val="0"/>
              </a:spcAft>
              <a:defRPr sz="3200" b="1" i="0">
                <a:solidFill>
                  <a:schemeClr val="bg1"/>
                </a:solidFill>
                <a:latin typeface="Arial"/>
                <a:ea typeface="+mj-ea"/>
                <a:cs typeface="Arial"/>
              </a:defRPr>
            </a:lvl1pPr>
            <a:lvl2pPr algn="l" rtl="0" fontAlgn="base">
              <a:spcBef>
                <a:spcPct val="0"/>
              </a:spcBef>
              <a:spcAft>
                <a:spcPct val="0"/>
              </a:spcAft>
              <a:defRPr sz="3200" b="1">
                <a:solidFill>
                  <a:srgbClr val="570076"/>
                </a:solidFill>
                <a:latin typeface="Fontys Frutiger" charset="0"/>
                <a:ea typeface="ＭＳ Ｐゴシック" charset="0"/>
              </a:defRPr>
            </a:lvl2pPr>
            <a:lvl3pPr algn="l" rtl="0" fontAlgn="base">
              <a:spcBef>
                <a:spcPct val="0"/>
              </a:spcBef>
              <a:spcAft>
                <a:spcPct val="0"/>
              </a:spcAft>
              <a:defRPr sz="3200" b="1">
                <a:solidFill>
                  <a:srgbClr val="570076"/>
                </a:solidFill>
                <a:latin typeface="Fontys Frutiger" charset="0"/>
                <a:ea typeface="ＭＳ Ｐゴシック" charset="0"/>
              </a:defRPr>
            </a:lvl3pPr>
            <a:lvl4pPr algn="l" rtl="0" fontAlgn="base">
              <a:spcBef>
                <a:spcPct val="0"/>
              </a:spcBef>
              <a:spcAft>
                <a:spcPct val="0"/>
              </a:spcAft>
              <a:defRPr sz="3200" b="1">
                <a:solidFill>
                  <a:srgbClr val="570076"/>
                </a:solidFill>
                <a:latin typeface="Fontys Frutiger" charset="0"/>
                <a:ea typeface="ＭＳ Ｐゴシック" charset="0"/>
              </a:defRPr>
            </a:lvl4pPr>
            <a:lvl5pPr algn="l" rtl="0" fontAlgn="base">
              <a:spcBef>
                <a:spcPct val="0"/>
              </a:spcBef>
              <a:spcAft>
                <a:spcPct val="0"/>
              </a:spcAft>
              <a:defRPr sz="3200" b="1">
                <a:solidFill>
                  <a:srgbClr val="570076"/>
                </a:solidFill>
                <a:latin typeface="Fontys Frutiger" charset="0"/>
                <a:ea typeface="ＭＳ Ｐゴシック" charset="0"/>
              </a:defRPr>
            </a:lvl5pPr>
            <a:lvl6pPr marL="457200" algn="l" rtl="0" fontAlgn="base">
              <a:spcBef>
                <a:spcPct val="0"/>
              </a:spcBef>
              <a:spcAft>
                <a:spcPct val="0"/>
              </a:spcAft>
              <a:defRPr sz="3200" b="1">
                <a:solidFill>
                  <a:srgbClr val="570076"/>
                </a:solidFill>
                <a:latin typeface="Fontys Frutiger" charset="0"/>
                <a:ea typeface="ＭＳ Ｐゴシック" charset="0"/>
              </a:defRPr>
            </a:lvl6pPr>
            <a:lvl7pPr marL="914400" algn="l" rtl="0" fontAlgn="base">
              <a:spcBef>
                <a:spcPct val="0"/>
              </a:spcBef>
              <a:spcAft>
                <a:spcPct val="0"/>
              </a:spcAft>
              <a:defRPr sz="3200" b="1">
                <a:solidFill>
                  <a:srgbClr val="570076"/>
                </a:solidFill>
                <a:latin typeface="Fontys Frutiger" charset="0"/>
                <a:ea typeface="ＭＳ Ｐゴシック" charset="0"/>
              </a:defRPr>
            </a:lvl7pPr>
            <a:lvl8pPr marL="1371600" algn="l" rtl="0" fontAlgn="base">
              <a:spcBef>
                <a:spcPct val="0"/>
              </a:spcBef>
              <a:spcAft>
                <a:spcPct val="0"/>
              </a:spcAft>
              <a:defRPr sz="3200" b="1">
                <a:solidFill>
                  <a:srgbClr val="570076"/>
                </a:solidFill>
                <a:latin typeface="Fontys Frutiger" charset="0"/>
                <a:ea typeface="ＭＳ Ｐゴシック" charset="0"/>
              </a:defRPr>
            </a:lvl8pPr>
            <a:lvl9pPr marL="1828800" algn="l" rtl="0" fontAlgn="base">
              <a:spcBef>
                <a:spcPct val="0"/>
              </a:spcBef>
              <a:spcAft>
                <a:spcPct val="0"/>
              </a:spcAft>
              <a:defRPr sz="3200" b="1">
                <a:solidFill>
                  <a:srgbClr val="570076"/>
                </a:solidFill>
                <a:latin typeface="Fontys Frutiger" charset="0"/>
                <a:ea typeface="ＭＳ Ｐゴシック" charset="0"/>
              </a:defRPr>
            </a:lvl9pPr>
          </a:lstStyle>
          <a:p>
            <a:r>
              <a:rPr lang="nl-NL" sz="4000" dirty="0"/>
              <a:t>Voorbereiding door student</a:t>
            </a:r>
          </a:p>
          <a:p>
            <a:r>
              <a:rPr lang="nl-NL" sz="4000" dirty="0"/>
              <a:t>Les e(</a:t>
            </a:r>
            <a:r>
              <a:rPr lang="nl-NL" sz="4000" dirty="0" err="1"/>
              <a:t>mental</a:t>
            </a:r>
            <a:r>
              <a:rPr lang="nl-NL" sz="4000" dirty="0"/>
              <a:t>)Health </a:t>
            </a:r>
            <a:endParaRPr lang="nl-NL" altLang="nl-NL" sz="4000" kern="0" dirty="0"/>
          </a:p>
        </p:txBody>
      </p:sp>
    </p:spTree>
    <p:extLst>
      <p:ext uri="{BB962C8B-B14F-4D97-AF65-F5344CB8AC3E}">
        <p14:creationId xmlns:p14="http://schemas.microsoft.com/office/powerpoint/2010/main" val="10407150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E4B5FD9C-CAF4-4A63-8FE3-3F01368CF97E}"/>
              </a:ext>
            </a:extLst>
          </p:cNvPr>
          <p:cNvSpPr>
            <a:spLocks noGrp="1"/>
          </p:cNvSpPr>
          <p:nvPr>
            <p:ph idx="1"/>
          </p:nvPr>
        </p:nvSpPr>
        <p:spPr/>
        <p:txBody>
          <a:bodyPr/>
          <a:lstStyle/>
          <a:p>
            <a:pPr marL="457200" indent="-457200">
              <a:buAutoNum type="arabicPeriod"/>
            </a:pPr>
            <a:r>
              <a:rPr lang="nl-NL" sz="2400" dirty="0"/>
              <a:t>beschrijf kort de </a:t>
            </a:r>
            <a:r>
              <a:rPr lang="nl-NL" sz="2400" dirty="0" err="1"/>
              <a:t>voors</a:t>
            </a:r>
            <a:r>
              <a:rPr lang="nl-NL" sz="2400" dirty="0"/>
              <a:t> en tegens van e-</a:t>
            </a:r>
            <a:r>
              <a:rPr lang="nl-NL" sz="2400" dirty="0" err="1"/>
              <a:t>Mental</a:t>
            </a:r>
            <a:r>
              <a:rPr lang="nl-NL" sz="2400" dirty="0"/>
              <a:t> Health </a:t>
            </a:r>
          </a:p>
          <a:p>
            <a:pPr marL="457200" indent="-457200">
              <a:buAutoNum type="arabicPeriod"/>
            </a:pPr>
            <a:r>
              <a:rPr lang="nl-NL" sz="2400" dirty="0"/>
              <a:t>noteer de succesfactoren die voorwaardelijk zijn voor e-</a:t>
            </a:r>
            <a:r>
              <a:rPr lang="nl-NL" sz="2400" dirty="0" err="1"/>
              <a:t>Mental</a:t>
            </a:r>
            <a:r>
              <a:rPr lang="nl-NL" sz="2400" dirty="0"/>
              <a:t> Health</a:t>
            </a:r>
          </a:p>
          <a:p>
            <a:pPr marL="457200" indent="-457200">
              <a:buAutoNum type="arabicPeriod"/>
            </a:pPr>
            <a:r>
              <a:rPr lang="nl-NL" sz="2400" dirty="0"/>
              <a:t>hoe zie jij de rol van e-</a:t>
            </a:r>
            <a:r>
              <a:rPr lang="nl-NL" sz="2400" dirty="0" err="1"/>
              <a:t>Mental</a:t>
            </a:r>
            <a:r>
              <a:rPr lang="nl-NL" sz="2400" dirty="0"/>
              <a:t> Health in de zorgketen van de patiënt/cliënt uit de kritische beroepssituatie?</a:t>
            </a:r>
          </a:p>
          <a:p>
            <a:pPr marL="457200" indent="-457200">
              <a:buAutoNum type="arabicPeriod"/>
            </a:pPr>
            <a:r>
              <a:rPr lang="nl-NL" sz="2400" dirty="0"/>
              <a:t>in welke mate vind je e-</a:t>
            </a:r>
            <a:r>
              <a:rPr lang="nl-NL" sz="2400" dirty="0" err="1"/>
              <a:t>Mental</a:t>
            </a:r>
            <a:r>
              <a:rPr lang="nl-NL" sz="2400" dirty="0"/>
              <a:t> Health tegemoet komen aan de uitgangspunten van persoonsgerichte zorg? </a:t>
            </a:r>
          </a:p>
        </p:txBody>
      </p:sp>
      <p:sp>
        <p:nvSpPr>
          <p:cNvPr id="4" name="Tijdelijke aanduiding voor dianummer 3">
            <a:extLst>
              <a:ext uri="{FF2B5EF4-FFF2-40B4-BE49-F238E27FC236}">
                <a16:creationId xmlns:a16="http://schemas.microsoft.com/office/drawing/2014/main" id="{4D67DD38-97D4-4B9E-B5B1-6A1C037436AB}"/>
              </a:ext>
            </a:extLst>
          </p:cNvPr>
          <p:cNvSpPr>
            <a:spLocks noGrp="1"/>
          </p:cNvSpPr>
          <p:nvPr>
            <p:ph type="sldNum" sz="quarter" idx="4"/>
          </p:nvPr>
        </p:nvSpPr>
        <p:spPr/>
        <p:txBody>
          <a:bodyPr/>
          <a:lstStyle/>
          <a:p>
            <a:fld id="{513CBD93-3318-4B48-B3BC-79E8361AB13D}" type="slidenum">
              <a:rPr lang="nl-NL" smtClean="0"/>
              <a:pPr/>
              <a:t>10</a:t>
            </a:fld>
            <a:endParaRPr lang="nl-NL" dirty="0"/>
          </a:p>
        </p:txBody>
      </p:sp>
      <p:sp>
        <p:nvSpPr>
          <p:cNvPr id="5" name="Titel 4">
            <a:extLst>
              <a:ext uri="{FF2B5EF4-FFF2-40B4-BE49-F238E27FC236}">
                <a16:creationId xmlns:a16="http://schemas.microsoft.com/office/drawing/2014/main" id="{757995D8-0AD5-4189-B94D-4AA9B539CD4D}"/>
              </a:ext>
            </a:extLst>
          </p:cNvPr>
          <p:cNvSpPr>
            <a:spLocks noGrp="1"/>
          </p:cNvSpPr>
          <p:nvPr>
            <p:ph type="title"/>
          </p:nvPr>
        </p:nvSpPr>
        <p:spPr/>
        <p:txBody>
          <a:bodyPr/>
          <a:lstStyle/>
          <a:p>
            <a:r>
              <a:rPr lang="nl-NL" b="0" dirty="0"/>
              <a:t/>
            </a:r>
            <a:br>
              <a:rPr lang="nl-NL" b="0" dirty="0"/>
            </a:br>
            <a:r>
              <a:rPr lang="nl-NL" dirty="0"/>
              <a:t>”Ieder voordeel heb zijn nadeel” </a:t>
            </a:r>
            <a:r>
              <a:rPr lang="nl-NL" sz="2000" dirty="0"/>
              <a:t>(J. Cruijff) </a:t>
            </a:r>
            <a:r>
              <a:rPr lang="nl-NL" b="0" dirty="0"/>
              <a:t/>
            </a:r>
            <a:br>
              <a:rPr lang="nl-NL" b="0" dirty="0"/>
            </a:br>
            <a:endParaRPr lang="nl-NL" dirty="0"/>
          </a:p>
        </p:txBody>
      </p:sp>
    </p:spTree>
    <p:extLst>
      <p:ext uri="{BB962C8B-B14F-4D97-AF65-F5344CB8AC3E}">
        <p14:creationId xmlns:p14="http://schemas.microsoft.com/office/powerpoint/2010/main" val="36550918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a:xfrm>
            <a:off x="539552" y="1628800"/>
            <a:ext cx="8147248" cy="4104456"/>
          </a:xfrm>
        </p:spPr>
        <p:txBody>
          <a:bodyPr/>
          <a:lstStyle/>
          <a:p>
            <a:pPr marL="0" indent="0">
              <a:buNone/>
            </a:pPr>
            <a:r>
              <a:rPr lang="nl-NL" sz="2000" b="1" dirty="0"/>
              <a:t>Lesdoelen   </a:t>
            </a:r>
            <a:r>
              <a:rPr lang="nl-NL" sz="4400" b="1" dirty="0"/>
              <a:t>behaald?</a:t>
            </a:r>
            <a:endParaRPr lang="nl-NL" sz="4400" dirty="0"/>
          </a:p>
          <a:p>
            <a:pPr marL="0" indent="0">
              <a:buNone/>
            </a:pPr>
            <a:r>
              <a:rPr lang="nl-NL" sz="2000" dirty="0"/>
              <a:t>De student: </a:t>
            </a:r>
          </a:p>
          <a:p>
            <a:pPr marL="0" indent="0">
              <a:buNone/>
            </a:pPr>
            <a:r>
              <a:rPr lang="nl-NL" sz="2000" dirty="0"/>
              <a:t>• … verwoordt hoe zorg op afstand kan worden georganiseerd met behulp van eHealth; </a:t>
            </a:r>
          </a:p>
          <a:p>
            <a:pPr marL="0" indent="0">
              <a:buNone/>
            </a:pPr>
            <a:r>
              <a:rPr lang="nl-NL" sz="2000" dirty="0"/>
              <a:t>• … benoemt verschillende doeleinden voor de toepassing van e-</a:t>
            </a:r>
            <a:r>
              <a:rPr lang="nl-NL" sz="2000" dirty="0" err="1"/>
              <a:t>Mental</a:t>
            </a:r>
            <a:r>
              <a:rPr lang="nl-NL" sz="2000" dirty="0"/>
              <a:t> Health en geeft daarbij voorbeelden; </a:t>
            </a:r>
          </a:p>
          <a:p>
            <a:pPr marL="0" indent="0">
              <a:buNone/>
            </a:pPr>
            <a:r>
              <a:rPr lang="nl-NL" sz="2000" dirty="0"/>
              <a:t>• … presenteert verschillende financieringsstromen in de geestelijke gezondheidszorg en kent relevante wetgeving; </a:t>
            </a:r>
          </a:p>
          <a:p>
            <a:pPr marL="0" indent="0">
              <a:buNone/>
            </a:pPr>
            <a:r>
              <a:rPr lang="nl-NL" sz="2000" dirty="0"/>
              <a:t>• … kan financieringsstromen toepassen op de casus van de individuele zorgvrager in de GGZ. </a:t>
            </a:r>
          </a:p>
        </p:txBody>
      </p:sp>
      <p:sp>
        <p:nvSpPr>
          <p:cNvPr id="4" name="Tijdelijke aanduiding voor dianummer 3"/>
          <p:cNvSpPr>
            <a:spLocks noGrp="1"/>
          </p:cNvSpPr>
          <p:nvPr>
            <p:ph type="sldNum" sz="quarter" idx="4"/>
          </p:nvPr>
        </p:nvSpPr>
        <p:spPr/>
        <p:txBody>
          <a:bodyPr/>
          <a:lstStyle/>
          <a:p>
            <a:fld id="{513CBD93-3318-4B48-B3BC-79E8361AB13D}" type="slidenum">
              <a:rPr lang="nl-NL" smtClean="0"/>
              <a:pPr/>
              <a:t>11</a:t>
            </a:fld>
            <a:endParaRPr lang="nl-NL" dirty="0"/>
          </a:p>
        </p:txBody>
      </p:sp>
      <p:sp>
        <p:nvSpPr>
          <p:cNvPr id="5" name="Titel 4"/>
          <p:cNvSpPr>
            <a:spLocks noGrp="1"/>
          </p:cNvSpPr>
          <p:nvPr>
            <p:ph type="title"/>
          </p:nvPr>
        </p:nvSpPr>
        <p:spPr>
          <a:xfrm>
            <a:off x="548805" y="615603"/>
            <a:ext cx="8153400" cy="864096"/>
          </a:xfrm>
        </p:spPr>
        <p:txBody>
          <a:bodyPr/>
          <a:lstStyle/>
          <a:p>
            <a:r>
              <a:rPr lang="nl-NL" dirty="0"/>
              <a:t>e(</a:t>
            </a:r>
            <a:r>
              <a:rPr lang="nl-NL" dirty="0" err="1"/>
              <a:t>mental</a:t>
            </a:r>
            <a:r>
              <a:rPr lang="nl-NL" dirty="0"/>
              <a:t>)Health </a:t>
            </a:r>
          </a:p>
        </p:txBody>
      </p:sp>
      <p:pic>
        <p:nvPicPr>
          <p:cNvPr id="3" name="Afbeelding 2">
            <a:extLst>
              <a:ext uri="{FF2B5EF4-FFF2-40B4-BE49-F238E27FC236}">
                <a16:creationId xmlns:a16="http://schemas.microsoft.com/office/drawing/2014/main" id="{E4491D38-19D2-4517-AA48-DA6FBE5EA235}"/>
              </a:ext>
            </a:extLst>
          </p:cNvPr>
          <p:cNvPicPr>
            <a:picLocks noChangeAspect="1"/>
          </p:cNvPicPr>
          <p:nvPr/>
        </p:nvPicPr>
        <p:blipFill>
          <a:blip r:embed="rId3"/>
          <a:stretch>
            <a:fillRect/>
          </a:stretch>
        </p:blipFill>
        <p:spPr>
          <a:xfrm rot="21060223">
            <a:off x="1389329" y="2061361"/>
            <a:ext cx="6365341" cy="3519907"/>
          </a:xfrm>
          <a:prstGeom prst="rect">
            <a:avLst/>
          </a:prstGeom>
        </p:spPr>
      </p:pic>
    </p:spTree>
    <p:extLst>
      <p:ext uri="{BB962C8B-B14F-4D97-AF65-F5344CB8AC3E}">
        <p14:creationId xmlns:p14="http://schemas.microsoft.com/office/powerpoint/2010/main" val="1104131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a:xfrm>
            <a:off x="554957" y="1772816"/>
            <a:ext cx="8147248" cy="3975645"/>
          </a:xfrm>
        </p:spPr>
        <p:txBody>
          <a:bodyPr/>
          <a:lstStyle/>
          <a:p>
            <a:pPr marL="0" indent="0">
              <a:buNone/>
            </a:pPr>
            <a:r>
              <a:rPr lang="nl-NL" sz="2400" dirty="0"/>
              <a:t>Lesevaluatie </a:t>
            </a:r>
          </a:p>
          <a:p>
            <a:pPr marL="0" indent="0">
              <a:buNone/>
            </a:pPr>
            <a:endParaRPr lang="nl-NL" dirty="0"/>
          </a:p>
          <a:p>
            <a:pPr marL="0" indent="0">
              <a:buNone/>
            </a:pPr>
            <a:endParaRPr lang="nl-NL" sz="2000" dirty="0"/>
          </a:p>
        </p:txBody>
      </p:sp>
      <p:sp>
        <p:nvSpPr>
          <p:cNvPr id="4" name="Tijdelijke aanduiding voor dianummer 3"/>
          <p:cNvSpPr>
            <a:spLocks noGrp="1"/>
          </p:cNvSpPr>
          <p:nvPr>
            <p:ph type="sldNum" sz="quarter" idx="4"/>
          </p:nvPr>
        </p:nvSpPr>
        <p:spPr/>
        <p:txBody>
          <a:bodyPr/>
          <a:lstStyle/>
          <a:p>
            <a:fld id="{513CBD93-3318-4B48-B3BC-79E8361AB13D}" type="slidenum">
              <a:rPr lang="nl-NL" smtClean="0"/>
              <a:pPr/>
              <a:t>12</a:t>
            </a:fld>
            <a:endParaRPr lang="nl-NL" dirty="0"/>
          </a:p>
        </p:txBody>
      </p:sp>
      <p:sp>
        <p:nvSpPr>
          <p:cNvPr id="5" name="Titel 4"/>
          <p:cNvSpPr>
            <a:spLocks noGrp="1"/>
          </p:cNvSpPr>
          <p:nvPr>
            <p:ph type="title"/>
          </p:nvPr>
        </p:nvSpPr>
        <p:spPr>
          <a:xfrm>
            <a:off x="548805" y="707901"/>
            <a:ext cx="8153400" cy="864096"/>
          </a:xfrm>
        </p:spPr>
        <p:txBody>
          <a:bodyPr/>
          <a:lstStyle/>
          <a:p>
            <a:r>
              <a:rPr lang="nl-NL" dirty="0"/>
              <a:t>eHealth en e-</a:t>
            </a:r>
            <a:r>
              <a:rPr lang="nl-NL" dirty="0" err="1"/>
              <a:t>Mental</a:t>
            </a:r>
            <a:r>
              <a:rPr lang="nl-NL" dirty="0"/>
              <a:t> Health</a:t>
            </a:r>
          </a:p>
        </p:txBody>
      </p:sp>
      <p:pic>
        <p:nvPicPr>
          <p:cNvPr id="11" name="Afbeelding 10">
            <a:extLst>
              <a:ext uri="{FF2B5EF4-FFF2-40B4-BE49-F238E27FC236}">
                <a16:creationId xmlns:a16="http://schemas.microsoft.com/office/drawing/2014/main" id="{B39CC558-5429-4D49-A956-56AD6D36926A}"/>
              </a:ext>
            </a:extLst>
          </p:cNvPr>
          <p:cNvPicPr>
            <a:picLocks noChangeAspect="1"/>
          </p:cNvPicPr>
          <p:nvPr/>
        </p:nvPicPr>
        <p:blipFill>
          <a:blip r:embed="rId3"/>
          <a:stretch>
            <a:fillRect/>
          </a:stretch>
        </p:blipFill>
        <p:spPr>
          <a:xfrm>
            <a:off x="220090" y="2348880"/>
            <a:ext cx="8703819" cy="2568873"/>
          </a:xfrm>
          <a:prstGeom prst="rect">
            <a:avLst/>
          </a:prstGeom>
        </p:spPr>
      </p:pic>
    </p:spTree>
    <p:extLst>
      <p:ext uri="{BB962C8B-B14F-4D97-AF65-F5344CB8AC3E}">
        <p14:creationId xmlns:p14="http://schemas.microsoft.com/office/powerpoint/2010/main" val="9258172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755576" y="2852936"/>
            <a:ext cx="7128792" cy="27363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lvl1pPr algn="l" rtl="0" fontAlgn="base">
              <a:spcBef>
                <a:spcPct val="0"/>
              </a:spcBef>
              <a:spcAft>
                <a:spcPct val="0"/>
              </a:spcAft>
              <a:defRPr sz="3200" b="1" i="0">
                <a:solidFill>
                  <a:schemeClr val="bg1"/>
                </a:solidFill>
                <a:latin typeface="Arial"/>
                <a:ea typeface="+mj-ea"/>
                <a:cs typeface="Arial"/>
              </a:defRPr>
            </a:lvl1pPr>
            <a:lvl2pPr algn="l" rtl="0" fontAlgn="base">
              <a:spcBef>
                <a:spcPct val="0"/>
              </a:spcBef>
              <a:spcAft>
                <a:spcPct val="0"/>
              </a:spcAft>
              <a:defRPr sz="3200" b="1">
                <a:solidFill>
                  <a:srgbClr val="570076"/>
                </a:solidFill>
                <a:latin typeface="Fontys Frutiger" charset="0"/>
                <a:ea typeface="ＭＳ Ｐゴシック" charset="0"/>
              </a:defRPr>
            </a:lvl2pPr>
            <a:lvl3pPr algn="l" rtl="0" fontAlgn="base">
              <a:spcBef>
                <a:spcPct val="0"/>
              </a:spcBef>
              <a:spcAft>
                <a:spcPct val="0"/>
              </a:spcAft>
              <a:defRPr sz="3200" b="1">
                <a:solidFill>
                  <a:srgbClr val="570076"/>
                </a:solidFill>
                <a:latin typeface="Fontys Frutiger" charset="0"/>
                <a:ea typeface="ＭＳ Ｐゴシック" charset="0"/>
              </a:defRPr>
            </a:lvl3pPr>
            <a:lvl4pPr algn="l" rtl="0" fontAlgn="base">
              <a:spcBef>
                <a:spcPct val="0"/>
              </a:spcBef>
              <a:spcAft>
                <a:spcPct val="0"/>
              </a:spcAft>
              <a:defRPr sz="3200" b="1">
                <a:solidFill>
                  <a:srgbClr val="570076"/>
                </a:solidFill>
                <a:latin typeface="Fontys Frutiger" charset="0"/>
                <a:ea typeface="ＭＳ Ｐゴシック" charset="0"/>
              </a:defRPr>
            </a:lvl4pPr>
            <a:lvl5pPr algn="l" rtl="0" fontAlgn="base">
              <a:spcBef>
                <a:spcPct val="0"/>
              </a:spcBef>
              <a:spcAft>
                <a:spcPct val="0"/>
              </a:spcAft>
              <a:defRPr sz="3200" b="1">
                <a:solidFill>
                  <a:srgbClr val="570076"/>
                </a:solidFill>
                <a:latin typeface="Fontys Frutiger" charset="0"/>
                <a:ea typeface="ＭＳ Ｐゴシック" charset="0"/>
              </a:defRPr>
            </a:lvl5pPr>
            <a:lvl6pPr marL="457200" algn="l" rtl="0" fontAlgn="base">
              <a:spcBef>
                <a:spcPct val="0"/>
              </a:spcBef>
              <a:spcAft>
                <a:spcPct val="0"/>
              </a:spcAft>
              <a:defRPr sz="3200" b="1">
                <a:solidFill>
                  <a:srgbClr val="570076"/>
                </a:solidFill>
                <a:latin typeface="Fontys Frutiger" charset="0"/>
                <a:ea typeface="ＭＳ Ｐゴシック" charset="0"/>
              </a:defRPr>
            </a:lvl6pPr>
            <a:lvl7pPr marL="914400" algn="l" rtl="0" fontAlgn="base">
              <a:spcBef>
                <a:spcPct val="0"/>
              </a:spcBef>
              <a:spcAft>
                <a:spcPct val="0"/>
              </a:spcAft>
              <a:defRPr sz="3200" b="1">
                <a:solidFill>
                  <a:srgbClr val="570076"/>
                </a:solidFill>
                <a:latin typeface="Fontys Frutiger" charset="0"/>
                <a:ea typeface="ＭＳ Ｐゴシック" charset="0"/>
              </a:defRPr>
            </a:lvl7pPr>
            <a:lvl8pPr marL="1371600" algn="l" rtl="0" fontAlgn="base">
              <a:spcBef>
                <a:spcPct val="0"/>
              </a:spcBef>
              <a:spcAft>
                <a:spcPct val="0"/>
              </a:spcAft>
              <a:defRPr sz="3200" b="1">
                <a:solidFill>
                  <a:srgbClr val="570076"/>
                </a:solidFill>
                <a:latin typeface="Fontys Frutiger" charset="0"/>
                <a:ea typeface="ＭＳ Ｐゴシック" charset="0"/>
              </a:defRPr>
            </a:lvl8pPr>
            <a:lvl9pPr marL="1828800" algn="l" rtl="0" fontAlgn="base">
              <a:spcBef>
                <a:spcPct val="0"/>
              </a:spcBef>
              <a:spcAft>
                <a:spcPct val="0"/>
              </a:spcAft>
              <a:defRPr sz="3200" b="1">
                <a:solidFill>
                  <a:srgbClr val="570076"/>
                </a:solidFill>
                <a:latin typeface="Fontys Frutiger" charset="0"/>
                <a:ea typeface="ＭＳ Ｐゴシック" charset="0"/>
              </a:defRPr>
            </a:lvl9pPr>
          </a:lstStyle>
          <a:p>
            <a:r>
              <a:rPr lang="nl-NL" sz="4000" dirty="0"/>
              <a:t>Les e(</a:t>
            </a:r>
            <a:r>
              <a:rPr lang="nl-NL" sz="4000" dirty="0" err="1"/>
              <a:t>mental</a:t>
            </a:r>
            <a:r>
              <a:rPr lang="nl-NL" sz="4000" dirty="0"/>
              <a:t>)Health </a:t>
            </a:r>
            <a:endParaRPr lang="nl-NL" altLang="nl-NL" sz="4000" kern="0" dirty="0"/>
          </a:p>
        </p:txBody>
      </p:sp>
    </p:spTree>
    <p:extLst>
      <p:ext uri="{BB962C8B-B14F-4D97-AF65-F5344CB8AC3E}">
        <p14:creationId xmlns:p14="http://schemas.microsoft.com/office/powerpoint/2010/main" val="34433890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a:xfrm>
            <a:off x="539552" y="1628800"/>
            <a:ext cx="8147248" cy="4104456"/>
          </a:xfrm>
        </p:spPr>
        <p:txBody>
          <a:bodyPr/>
          <a:lstStyle/>
          <a:p>
            <a:pPr marL="0" indent="0">
              <a:buNone/>
            </a:pPr>
            <a:r>
              <a:rPr lang="nl-NL" sz="2000" b="1" dirty="0"/>
              <a:t>Lesdoelen</a:t>
            </a:r>
            <a:endParaRPr lang="nl-NL" sz="2000" dirty="0"/>
          </a:p>
          <a:p>
            <a:pPr marL="0" indent="0">
              <a:buNone/>
            </a:pPr>
            <a:r>
              <a:rPr lang="nl-NL" sz="2000" dirty="0"/>
              <a:t>De student: </a:t>
            </a:r>
          </a:p>
          <a:p>
            <a:pPr marL="0" indent="0">
              <a:buNone/>
            </a:pPr>
            <a:r>
              <a:rPr lang="nl-NL" sz="2000" dirty="0"/>
              <a:t>• … verwoordt hoe zorg op afstand kan worden georganiseerd met behulp van eHealth; </a:t>
            </a:r>
          </a:p>
          <a:p>
            <a:pPr marL="0" indent="0">
              <a:buNone/>
            </a:pPr>
            <a:r>
              <a:rPr lang="nl-NL" sz="2000" dirty="0"/>
              <a:t>• … benoemt verschillende doeleinden voor de toepassing van e-</a:t>
            </a:r>
            <a:r>
              <a:rPr lang="nl-NL" sz="2000" dirty="0" err="1"/>
              <a:t>Mental</a:t>
            </a:r>
            <a:r>
              <a:rPr lang="nl-NL" sz="2000" dirty="0"/>
              <a:t> Health en geeft daarbij voorbeelden; </a:t>
            </a:r>
          </a:p>
          <a:p>
            <a:pPr marL="0" indent="0">
              <a:buNone/>
            </a:pPr>
            <a:r>
              <a:rPr lang="nl-NL" sz="2000" dirty="0"/>
              <a:t>• … presenteert verschillende financieringsstromen in de geestelijke gezondheidszorg en kent relevante wetgeving; </a:t>
            </a:r>
          </a:p>
          <a:p>
            <a:pPr marL="0" indent="0">
              <a:buNone/>
            </a:pPr>
            <a:r>
              <a:rPr lang="nl-NL" sz="2000" dirty="0"/>
              <a:t>• … kan financieringsstromen toepassen op de casus van de individuele zorgvrager in de GGZ. </a:t>
            </a:r>
          </a:p>
        </p:txBody>
      </p:sp>
      <p:sp>
        <p:nvSpPr>
          <p:cNvPr id="4" name="Tijdelijke aanduiding voor dianummer 3"/>
          <p:cNvSpPr>
            <a:spLocks noGrp="1"/>
          </p:cNvSpPr>
          <p:nvPr>
            <p:ph type="sldNum" sz="quarter" idx="4"/>
          </p:nvPr>
        </p:nvSpPr>
        <p:spPr/>
        <p:txBody>
          <a:bodyPr/>
          <a:lstStyle/>
          <a:p>
            <a:fld id="{513CBD93-3318-4B48-B3BC-79E8361AB13D}" type="slidenum">
              <a:rPr lang="nl-NL" smtClean="0"/>
              <a:pPr/>
              <a:t>3</a:t>
            </a:fld>
            <a:endParaRPr lang="nl-NL" dirty="0"/>
          </a:p>
        </p:txBody>
      </p:sp>
      <p:sp>
        <p:nvSpPr>
          <p:cNvPr id="5" name="Titel 4"/>
          <p:cNvSpPr>
            <a:spLocks noGrp="1"/>
          </p:cNvSpPr>
          <p:nvPr>
            <p:ph type="title"/>
          </p:nvPr>
        </p:nvSpPr>
        <p:spPr>
          <a:xfrm>
            <a:off x="548805" y="615603"/>
            <a:ext cx="8153400" cy="864096"/>
          </a:xfrm>
        </p:spPr>
        <p:txBody>
          <a:bodyPr/>
          <a:lstStyle/>
          <a:p>
            <a:r>
              <a:rPr lang="nl-NL" dirty="0"/>
              <a:t>e(</a:t>
            </a:r>
            <a:r>
              <a:rPr lang="nl-NL" dirty="0" err="1"/>
              <a:t>mental</a:t>
            </a:r>
            <a:r>
              <a:rPr lang="nl-NL" dirty="0"/>
              <a:t>)Health </a:t>
            </a:r>
          </a:p>
        </p:txBody>
      </p:sp>
    </p:spTree>
    <p:extLst>
      <p:ext uri="{BB962C8B-B14F-4D97-AF65-F5344CB8AC3E}">
        <p14:creationId xmlns:p14="http://schemas.microsoft.com/office/powerpoint/2010/main" val="33233535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Tijdelijke aanduiding voor inhoud 5">
            <a:extLst>
              <a:ext uri="{FF2B5EF4-FFF2-40B4-BE49-F238E27FC236}">
                <a16:creationId xmlns:a16="http://schemas.microsoft.com/office/drawing/2014/main" id="{DDEAB5EA-C4DE-4349-B47E-C40CBBD59B23}"/>
              </a:ext>
            </a:extLst>
          </p:cNvPr>
          <p:cNvPicPr>
            <a:picLocks noGrp="1" noChangeAspect="1"/>
          </p:cNvPicPr>
          <p:nvPr>
            <p:ph idx="1"/>
          </p:nvPr>
        </p:nvPicPr>
        <p:blipFill>
          <a:blip r:embed="rId3"/>
          <a:stretch>
            <a:fillRect/>
          </a:stretch>
        </p:blipFill>
        <p:spPr>
          <a:xfrm>
            <a:off x="2051720" y="523691"/>
            <a:ext cx="7061139" cy="6708083"/>
          </a:xfrm>
        </p:spPr>
      </p:pic>
      <p:sp>
        <p:nvSpPr>
          <p:cNvPr id="4" name="Tijdelijke aanduiding voor dianummer 3">
            <a:extLst>
              <a:ext uri="{FF2B5EF4-FFF2-40B4-BE49-F238E27FC236}">
                <a16:creationId xmlns:a16="http://schemas.microsoft.com/office/drawing/2014/main" id="{2A0B71A6-219E-4BAE-9756-1413048DA35E}"/>
              </a:ext>
            </a:extLst>
          </p:cNvPr>
          <p:cNvSpPr>
            <a:spLocks noGrp="1"/>
          </p:cNvSpPr>
          <p:nvPr>
            <p:ph type="sldNum" sz="quarter" idx="4"/>
          </p:nvPr>
        </p:nvSpPr>
        <p:spPr/>
        <p:txBody>
          <a:bodyPr/>
          <a:lstStyle/>
          <a:p>
            <a:fld id="{513CBD93-3318-4B48-B3BC-79E8361AB13D}" type="slidenum">
              <a:rPr lang="nl-NL" smtClean="0"/>
              <a:pPr/>
              <a:t>4</a:t>
            </a:fld>
            <a:endParaRPr lang="nl-NL" dirty="0"/>
          </a:p>
        </p:txBody>
      </p:sp>
      <p:sp>
        <p:nvSpPr>
          <p:cNvPr id="5" name="Titel 4">
            <a:extLst>
              <a:ext uri="{FF2B5EF4-FFF2-40B4-BE49-F238E27FC236}">
                <a16:creationId xmlns:a16="http://schemas.microsoft.com/office/drawing/2014/main" id="{2F98C92A-31E6-4878-AA4A-BF9829CEE9F6}"/>
              </a:ext>
            </a:extLst>
          </p:cNvPr>
          <p:cNvSpPr>
            <a:spLocks noGrp="1"/>
          </p:cNvSpPr>
          <p:nvPr>
            <p:ph type="title"/>
          </p:nvPr>
        </p:nvSpPr>
        <p:spPr/>
        <p:txBody>
          <a:bodyPr/>
          <a:lstStyle/>
          <a:p>
            <a:r>
              <a:rPr lang="nl-NL" dirty="0"/>
              <a:t>eHealth en e-</a:t>
            </a:r>
            <a:r>
              <a:rPr lang="nl-NL" dirty="0" err="1"/>
              <a:t>Mental</a:t>
            </a:r>
            <a:r>
              <a:rPr lang="nl-NL" dirty="0"/>
              <a:t> Health</a:t>
            </a:r>
          </a:p>
        </p:txBody>
      </p:sp>
      <p:sp>
        <p:nvSpPr>
          <p:cNvPr id="7" name="Tekstvak 6">
            <a:extLst>
              <a:ext uri="{FF2B5EF4-FFF2-40B4-BE49-F238E27FC236}">
                <a16:creationId xmlns:a16="http://schemas.microsoft.com/office/drawing/2014/main" id="{B54D35C6-EACF-4BA2-8AE2-7EC5BC693CFB}"/>
              </a:ext>
            </a:extLst>
          </p:cNvPr>
          <p:cNvSpPr txBox="1"/>
          <p:nvPr/>
        </p:nvSpPr>
        <p:spPr>
          <a:xfrm>
            <a:off x="539552" y="1552050"/>
            <a:ext cx="6336704" cy="3046988"/>
          </a:xfrm>
          <a:prstGeom prst="rect">
            <a:avLst/>
          </a:prstGeom>
          <a:noFill/>
        </p:spPr>
        <p:txBody>
          <a:bodyPr wrap="square" rtlCol="0">
            <a:spAutoFit/>
          </a:bodyPr>
          <a:lstStyle/>
          <a:p>
            <a:r>
              <a:rPr lang="nl-NL" dirty="0">
                <a:solidFill>
                  <a:srgbClr val="C00000"/>
                </a:solidFill>
                <a:latin typeface="Arial" panose="020B0604020202020204" pitchFamily="34" charset="0"/>
                <a:cs typeface="Arial" panose="020B0604020202020204" pitchFamily="34" charset="0"/>
              </a:rPr>
              <a:t>De rode draad</a:t>
            </a:r>
          </a:p>
          <a:p>
            <a:endParaRPr lang="nl-NL" dirty="0">
              <a:solidFill>
                <a:srgbClr val="C00000"/>
              </a:solidFill>
              <a:latin typeface="Arial" panose="020B0604020202020204" pitchFamily="34" charset="0"/>
              <a:cs typeface="Arial" panose="020B0604020202020204" pitchFamily="34" charset="0"/>
            </a:endParaRPr>
          </a:p>
          <a:p>
            <a:r>
              <a:rPr lang="nl-NL" dirty="0">
                <a:solidFill>
                  <a:srgbClr val="C00000"/>
                </a:solidFill>
                <a:latin typeface="Arial" panose="020B0604020202020204" pitchFamily="34" charset="0"/>
                <a:cs typeface="Arial" panose="020B0604020202020204" pitchFamily="34" charset="0"/>
              </a:rPr>
              <a:t>Wat is eHealth?</a:t>
            </a:r>
          </a:p>
          <a:p>
            <a:r>
              <a:rPr lang="nl-NL" dirty="0">
                <a:solidFill>
                  <a:srgbClr val="C00000"/>
                </a:solidFill>
                <a:latin typeface="Arial" panose="020B0604020202020204" pitchFamily="34" charset="0"/>
                <a:cs typeface="Arial" panose="020B0604020202020204" pitchFamily="34" charset="0"/>
              </a:rPr>
              <a:t>Wat is e-</a:t>
            </a:r>
            <a:r>
              <a:rPr lang="nl-NL" dirty="0" err="1">
                <a:solidFill>
                  <a:srgbClr val="C00000"/>
                </a:solidFill>
                <a:latin typeface="Arial" panose="020B0604020202020204" pitchFamily="34" charset="0"/>
                <a:cs typeface="Arial" panose="020B0604020202020204" pitchFamily="34" charset="0"/>
              </a:rPr>
              <a:t>Mental</a:t>
            </a:r>
            <a:r>
              <a:rPr lang="nl-NL" dirty="0">
                <a:solidFill>
                  <a:srgbClr val="C00000"/>
                </a:solidFill>
                <a:latin typeface="Arial" panose="020B0604020202020204" pitchFamily="34" charset="0"/>
                <a:cs typeface="Arial" panose="020B0604020202020204" pitchFamily="34" charset="0"/>
              </a:rPr>
              <a:t> Health?</a:t>
            </a:r>
          </a:p>
          <a:p>
            <a:endParaRPr lang="nl-NL" dirty="0">
              <a:solidFill>
                <a:srgbClr val="C00000"/>
              </a:solidFill>
              <a:latin typeface="Arial" panose="020B0604020202020204" pitchFamily="34" charset="0"/>
              <a:cs typeface="Arial" panose="020B0604020202020204" pitchFamily="34" charset="0"/>
            </a:endParaRPr>
          </a:p>
          <a:p>
            <a:r>
              <a:rPr lang="nl-NL" dirty="0">
                <a:solidFill>
                  <a:srgbClr val="C00000"/>
                </a:solidFill>
                <a:latin typeface="Arial" panose="020B0604020202020204" pitchFamily="34" charset="0"/>
                <a:cs typeface="Arial" panose="020B0604020202020204" pitchFamily="34" charset="0"/>
              </a:rPr>
              <a:t>Kennisbundel, wetenschappelijk artikelen over een toepassing,</a:t>
            </a:r>
          </a:p>
          <a:p>
            <a:r>
              <a:rPr lang="nl-NL" dirty="0">
                <a:solidFill>
                  <a:srgbClr val="C00000"/>
                </a:solidFill>
                <a:latin typeface="Arial" panose="020B0604020202020204" pitchFamily="34" charset="0"/>
                <a:cs typeface="Arial" panose="020B0604020202020204" pitchFamily="34" charset="0"/>
              </a:rPr>
              <a:t>Gregory en het </a:t>
            </a:r>
            <a:r>
              <a:rPr lang="nl-NL" dirty="0" err="1">
                <a:solidFill>
                  <a:srgbClr val="C00000"/>
                </a:solidFill>
                <a:latin typeface="Arial" panose="020B0604020202020204" pitchFamily="34" charset="0"/>
                <a:cs typeface="Arial" panose="020B0604020202020204" pitchFamily="34" charset="0"/>
              </a:rPr>
              <a:t>FACT</a:t>
            </a:r>
            <a:endParaRPr lang="nl-NL" dirty="0">
              <a:solidFill>
                <a:srgbClr val="C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622843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Tijdelijke aanduiding voor inhoud 5">
            <a:extLst>
              <a:ext uri="{FF2B5EF4-FFF2-40B4-BE49-F238E27FC236}">
                <a16:creationId xmlns:a16="http://schemas.microsoft.com/office/drawing/2014/main" id="{DDEAB5EA-C4DE-4349-B47E-C40CBBD59B23}"/>
              </a:ext>
            </a:extLst>
          </p:cNvPr>
          <p:cNvPicPr>
            <a:picLocks noGrp="1" noChangeAspect="1"/>
          </p:cNvPicPr>
          <p:nvPr>
            <p:ph idx="1"/>
          </p:nvPr>
        </p:nvPicPr>
        <p:blipFill>
          <a:blip r:embed="rId3"/>
          <a:stretch>
            <a:fillRect/>
          </a:stretch>
        </p:blipFill>
        <p:spPr>
          <a:xfrm>
            <a:off x="5292080" y="317284"/>
            <a:ext cx="4132394" cy="3925774"/>
          </a:xfrm>
        </p:spPr>
      </p:pic>
      <p:sp>
        <p:nvSpPr>
          <p:cNvPr id="4" name="Tijdelijke aanduiding voor dianummer 3">
            <a:extLst>
              <a:ext uri="{FF2B5EF4-FFF2-40B4-BE49-F238E27FC236}">
                <a16:creationId xmlns:a16="http://schemas.microsoft.com/office/drawing/2014/main" id="{2A0B71A6-219E-4BAE-9756-1413048DA35E}"/>
              </a:ext>
            </a:extLst>
          </p:cNvPr>
          <p:cNvSpPr>
            <a:spLocks noGrp="1"/>
          </p:cNvSpPr>
          <p:nvPr>
            <p:ph type="sldNum" sz="quarter" idx="4"/>
          </p:nvPr>
        </p:nvSpPr>
        <p:spPr/>
        <p:txBody>
          <a:bodyPr/>
          <a:lstStyle/>
          <a:p>
            <a:fld id="{513CBD93-3318-4B48-B3BC-79E8361AB13D}" type="slidenum">
              <a:rPr lang="nl-NL" smtClean="0"/>
              <a:pPr/>
              <a:t>5</a:t>
            </a:fld>
            <a:endParaRPr lang="nl-NL" dirty="0"/>
          </a:p>
        </p:txBody>
      </p:sp>
      <p:sp>
        <p:nvSpPr>
          <p:cNvPr id="5" name="Titel 4">
            <a:extLst>
              <a:ext uri="{FF2B5EF4-FFF2-40B4-BE49-F238E27FC236}">
                <a16:creationId xmlns:a16="http://schemas.microsoft.com/office/drawing/2014/main" id="{2F98C92A-31E6-4878-AA4A-BF9829CEE9F6}"/>
              </a:ext>
            </a:extLst>
          </p:cNvPr>
          <p:cNvSpPr>
            <a:spLocks noGrp="1"/>
          </p:cNvSpPr>
          <p:nvPr>
            <p:ph type="title"/>
          </p:nvPr>
        </p:nvSpPr>
        <p:spPr/>
        <p:txBody>
          <a:bodyPr/>
          <a:lstStyle/>
          <a:p>
            <a:r>
              <a:rPr lang="nl-NL" dirty="0"/>
              <a:t>eHealth en e-</a:t>
            </a:r>
            <a:r>
              <a:rPr lang="nl-NL" dirty="0" err="1"/>
              <a:t>Mental</a:t>
            </a:r>
            <a:r>
              <a:rPr lang="nl-NL" dirty="0"/>
              <a:t> Health</a:t>
            </a:r>
          </a:p>
        </p:txBody>
      </p:sp>
      <p:sp>
        <p:nvSpPr>
          <p:cNvPr id="7" name="Tekstvak 6">
            <a:extLst>
              <a:ext uri="{FF2B5EF4-FFF2-40B4-BE49-F238E27FC236}">
                <a16:creationId xmlns:a16="http://schemas.microsoft.com/office/drawing/2014/main" id="{B54D35C6-EACF-4BA2-8AE2-7EC5BC693CFB}"/>
              </a:ext>
            </a:extLst>
          </p:cNvPr>
          <p:cNvSpPr txBox="1"/>
          <p:nvPr/>
        </p:nvSpPr>
        <p:spPr>
          <a:xfrm>
            <a:off x="463007" y="1216181"/>
            <a:ext cx="8147248" cy="4708981"/>
          </a:xfrm>
          <a:prstGeom prst="rect">
            <a:avLst/>
          </a:prstGeom>
          <a:noFill/>
        </p:spPr>
        <p:txBody>
          <a:bodyPr wrap="square" rtlCol="0">
            <a:spAutoFit/>
          </a:bodyPr>
          <a:lstStyle/>
          <a:p>
            <a:r>
              <a:rPr lang="nl-NL" sz="2000" b="1" dirty="0">
                <a:latin typeface="Arial" panose="020B0604020202020204" pitchFamily="34" charset="0"/>
                <a:cs typeface="Arial" panose="020B0604020202020204" pitchFamily="34" charset="0"/>
              </a:rPr>
              <a:t>Opdracht</a:t>
            </a:r>
            <a:r>
              <a:rPr lang="nl-NL" sz="2000" dirty="0">
                <a:latin typeface="Arial" panose="020B0604020202020204" pitchFamily="34" charset="0"/>
                <a:cs typeface="Arial" panose="020B0604020202020204" pitchFamily="34" charset="0"/>
              </a:rPr>
              <a:t>: </a:t>
            </a:r>
            <a:r>
              <a:rPr lang="nl-NL" sz="2000" b="1" dirty="0" err="1">
                <a:latin typeface="Arial" panose="020B0604020202020204" pitchFamily="34" charset="0"/>
                <a:cs typeface="Arial" panose="020B0604020202020204" pitchFamily="34" charset="0"/>
              </a:rPr>
              <a:t>Mindmap</a:t>
            </a:r>
            <a:r>
              <a:rPr lang="nl-NL" sz="2000" b="1" dirty="0">
                <a:latin typeface="Arial" panose="020B0604020202020204" pitchFamily="34" charset="0"/>
                <a:cs typeface="Arial" panose="020B0604020202020204" pitchFamily="34" charset="0"/>
              </a:rPr>
              <a:t> zorg en technologie</a:t>
            </a:r>
          </a:p>
          <a:p>
            <a:r>
              <a:rPr lang="nl-NL" sz="2000" dirty="0">
                <a:latin typeface="Arial" panose="020B0604020202020204" pitchFamily="34" charset="0"/>
                <a:cs typeface="Arial" panose="020B0604020202020204" pitchFamily="34" charset="0"/>
              </a:rPr>
              <a:t>Vorm groepjes van 2 tot 4 studenten. Maak van de woorden zorg en technologie een </a:t>
            </a:r>
            <a:r>
              <a:rPr lang="nl-NL" sz="2000" dirty="0" err="1">
                <a:latin typeface="Arial" panose="020B0604020202020204" pitchFamily="34" charset="0"/>
                <a:cs typeface="Arial" panose="020B0604020202020204" pitchFamily="34" charset="0"/>
              </a:rPr>
              <a:t>mindmap</a:t>
            </a:r>
            <a:r>
              <a:rPr lang="nl-NL" sz="2000" dirty="0">
                <a:latin typeface="Arial" panose="020B0604020202020204" pitchFamily="34" charset="0"/>
                <a:cs typeface="Arial" panose="020B0604020202020204" pitchFamily="34" charset="0"/>
              </a:rPr>
              <a:t> met plaatjes, tekst en tekeningen. Hang de </a:t>
            </a:r>
            <a:r>
              <a:rPr lang="nl-NL" sz="2000" dirty="0" err="1">
                <a:latin typeface="Arial" panose="020B0604020202020204" pitchFamily="34" charset="0"/>
                <a:cs typeface="Arial" panose="020B0604020202020204" pitchFamily="34" charset="0"/>
              </a:rPr>
              <a:t>mindmap</a:t>
            </a:r>
            <a:r>
              <a:rPr lang="nl-NL" sz="2000" dirty="0">
                <a:latin typeface="Arial" panose="020B0604020202020204" pitchFamily="34" charset="0"/>
                <a:cs typeface="Arial" panose="020B0604020202020204" pitchFamily="34" charset="0"/>
              </a:rPr>
              <a:t> aan de muur en bekijk deze van elkaar, ieder vertelt iets over zijn </a:t>
            </a:r>
            <a:r>
              <a:rPr lang="nl-NL" sz="2000" dirty="0" err="1">
                <a:latin typeface="Arial" panose="020B0604020202020204" pitchFamily="34" charset="0"/>
                <a:cs typeface="Arial" panose="020B0604020202020204" pitchFamily="34" charset="0"/>
              </a:rPr>
              <a:t>mindmap</a:t>
            </a:r>
            <a:r>
              <a:rPr lang="nl-NL" sz="2000" dirty="0">
                <a:latin typeface="Arial" panose="020B0604020202020204" pitchFamily="34" charset="0"/>
                <a:cs typeface="Arial" panose="020B0604020202020204" pitchFamily="34" charset="0"/>
              </a:rPr>
              <a:t>.</a:t>
            </a:r>
          </a:p>
          <a:p>
            <a:endParaRPr lang="nl-NL" sz="2000" dirty="0">
              <a:latin typeface="Arial" panose="020B0604020202020204" pitchFamily="34" charset="0"/>
              <a:cs typeface="Arial" panose="020B0604020202020204" pitchFamily="34" charset="0"/>
            </a:endParaRPr>
          </a:p>
          <a:p>
            <a:r>
              <a:rPr lang="nl-NL" sz="2000" b="1" dirty="0">
                <a:latin typeface="Arial" panose="020B0604020202020204" pitchFamily="34" charset="0"/>
                <a:cs typeface="Arial" panose="020B0604020202020204" pitchFamily="34" charset="0"/>
              </a:rPr>
              <a:t>Opdracht</a:t>
            </a:r>
            <a:r>
              <a:rPr lang="nl-NL" sz="2000" dirty="0">
                <a:latin typeface="Arial" panose="020B0604020202020204" pitchFamily="34" charset="0"/>
                <a:cs typeface="Arial" panose="020B0604020202020204" pitchFamily="34" charset="0"/>
              </a:rPr>
              <a:t>: </a:t>
            </a:r>
            <a:r>
              <a:rPr lang="nl-NL" sz="2000" b="1" dirty="0">
                <a:latin typeface="Arial" panose="020B0604020202020204" pitchFamily="34" charset="0"/>
                <a:cs typeface="Arial" panose="020B0604020202020204" pitchFamily="34" charset="0"/>
              </a:rPr>
              <a:t>Welke apps ken of gebruik jij?</a:t>
            </a:r>
          </a:p>
          <a:p>
            <a:r>
              <a:rPr lang="nl-NL" sz="2000" dirty="0">
                <a:latin typeface="Arial" panose="020B0604020202020204" pitchFamily="34" charset="0"/>
                <a:cs typeface="Arial" panose="020B0604020202020204" pitchFamily="34" charset="0"/>
              </a:rPr>
              <a:t>Met een mobiele telefoon kun je gezondheidsapps downloaden. Zoek de EHBO-app of het Farmacotherapeutisch Kompas op. </a:t>
            </a:r>
          </a:p>
          <a:p>
            <a:r>
              <a:rPr lang="nl-NL" sz="2000" dirty="0">
                <a:latin typeface="Arial" panose="020B0604020202020204" pitchFamily="34" charset="0"/>
                <a:cs typeface="Arial" panose="020B0604020202020204" pitchFamily="34" charset="0"/>
              </a:rPr>
              <a:t>Zou zo’n gezondheidsapp ook gebruikt kunnen worden in de zorgsetting waar jij werkt of stage loopt? Hoe dan?</a:t>
            </a:r>
          </a:p>
          <a:p>
            <a:r>
              <a:rPr lang="nl-NL" sz="2000" dirty="0">
                <a:latin typeface="Arial" panose="020B0604020202020204" pitchFamily="34" charset="0"/>
                <a:cs typeface="Arial" panose="020B0604020202020204" pitchFamily="34" charset="0"/>
              </a:rPr>
              <a:t>Wat levert het op? Weet je nog meer handige apps? </a:t>
            </a:r>
          </a:p>
          <a:p>
            <a:endParaRPr lang="nl-NL" sz="2000" dirty="0">
              <a:latin typeface="Arial" panose="020B0604020202020204" pitchFamily="34" charset="0"/>
              <a:cs typeface="Arial" panose="020B0604020202020204" pitchFamily="34" charset="0"/>
            </a:endParaRPr>
          </a:p>
          <a:p>
            <a:r>
              <a:rPr lang="nl-NL" sz="2000" b="1" dirty="0">
                <a:latin typeface="Arial" panose="020B0604020202020204" pitchFamily="34" charset="0"/>
                <a:cs typeface="Arial" panose="020B0604020202020204" pitchFamily="34" charset="0"/>
              </a:rPr>
              <a:t>Opdracht</a:t>
            </a:r>
            <a:r>
              <a:rPr lang="nl-NL" sz="2000" dirty="0">
                <a:latin typeface="Arial" panose="020B0604020202020204" pitchFamily="34" charset="0"/>
                <a:cs typeface="Arial" panose="020B0604020202020204" pitchFamily="34" charset="0"/>
              </a:rPr>
              <a:t>: </a:t>
            </a:r>
            <a:r>
              <a:rPr lang="nl-NL" sz="2000" b="1" dirty="0">
                <a:latin typeface="Arial" panose="020B0604020202020204" pitchFamily="34" charset="0"/>
                <a:cs typeface="Arial" panose="020B0604020202020204" pitchFamily="34" charset="0"/>
              </a:rPr>
              <a:t>Zoek een website over </a:t>
            </a:r>
            <a:r>
              <a:rPr lang="nl-NL" sz="2000" b="1" dirty="0" err="1">
                <a:latin typeface="Arial" panose="020B0604020202020204" pitchFamily="34" charset="0"/>
                <a:cs typeface="Arial" panose="020B0604020202020204" pitchFamily="34" charset="0"/>
              </a:rPr>
              <a:t>e-health</a:t>
            </a:r>
            <a:r>
              <a:rPr lang="nl-NL" sz="2000" b="1" dirty="0">
                <a:latin typeface="Arial" panose="020B0604020202020204" pitchFamily="34" charset="0"/>
                <a:cs typeface="Arial" panose="020B0604020202020204" pitchFamily="34" charset="0"/>
              </a:rPr>
              <a:t> in de praktijk </a:t>
            </a:r>
            <a:r>
              <a:rPr lang="nl-NL" sz="2000" dirty="0">
                <a:latin typeface="Arial" panose="020B0604020202020204" pitchFamily="34" charset="0"/>
                <a:cs typeface="Arial" panose="020B0604020202020204" pitchFamily="34" charset="0"/>
              </a:rPr>
              <a:t>die jou aanspreekt. Laat zien en leg uit.</a:t>
            </a:r>
          </a:p>
        </p:txBody>
      </p:sp>
    </p:spTree>
    <p:extLst>
      <p:ext uri="{BB962C8B-B14F-4D97-AF65-F5344CB8AC3E}">
        <p14:creationId xmlns:p14="http://schemas.microsoft.com/office/powerpoint/2010/main" val="11882907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itel 4"/>
          <p:cNvSpPr>
            <a:spLocks noGrp="1"/>
          </p:cNvSpPr>
          <p:nvPr>
            <p:ph type="title"/>
          </p:nvPr>
        </p:nvSpPr>
        <p:spPr>
          <a:xfrm>
            <a:off x="1178858" y="1573586"/>
            <a:ext cx="6841938" cy="1325563"/>
          </a:xfrm>
        </p:spPr>
        <p:txBody>
          <a:bodyPr vert="horz" lIns="91440" tIns="45720" rIns="91440" bIns="45720" rtlCol="0" anchor="ctr">
            <a:normAutofit/>
          </a:bodyPr>
          <a:lstStyle/>
          <a:p>
            <a:pPr>
              <a:lnSpc>
                <a:spcPct val="90000"/>
              </a:lnSpc>
            </a:pPr>
            <a:r>
              <a:rPr lang="en-US" sz="4400" kern="1200">
                <a:solidFill>
                  <a:schemeClr val="tx1"/>
                </a:solidFill>
                <a:latin typeface="+mj-lt"/>
                <a:ea typeface="+mj-ea"/>
                <a:cs typeface="+mj-cs"/>
              </a:rPr>
              <a:t>eHealth Hoe kijk jij er tegenaan?</a:t>
            </a:r>
          </a:p>
        </p:txBody>
      </p:sp>
      <p:sp>
        <p:nvSpPr>
          <p:cNvPr id="20" name="Tijdelijke aanduiding voor inhoud 1"/>
          <p:cNvSpPr>
            <a:spLocks noGrp="1"/>
          </p:cNvSpPr>
          <p:nvPr>
            <p:ph idx="1"/>
          </p:nvPr>
        </p:nvSpPr>
        <p:spPr>
          <a:xfrm>
            <a:off x="1178858" y="3060017"/>
            <a:ext cx="4549588" cy="2438546"/>
          </a:xfrm>
        </p:spPr>
        <p:txBody>
          <a:bodyPr vert="horz" lIns="91440" tIns="45720" rIns="91440" bIns="45720" rtlCol="0">
            <a:noAutofit/>
          </a:bodyPr>
          <a:lstStyle/>
          <a:p>
            <a:pPr marL="0" indent="-228600">
              <a:lnSpc>
                <a:spcPct val="90000"/>
              </a:lnSpc>
              <a:buFont typeface="Arial" panose="020B0604020202020204" pitchFamily="34" charset="0"/>
              <a:buChar char="•"/>
            </a:pPr>
            <a:r>
              <a:rPr lang="nl-NL" sz="2000" kern="1200" dirty="0">
                <a:solidFill>
                  <a:schemeClr val="tx1"/>
                </a:solidFill>
                <a:latin typeface="+mn-lt"/>
                <a:cs typeface="+mn-cs"/>
              </a:rPr>
              <a:t>Bepaal je eigen houding ten opzichte van eHealth. </a:t>
            </a:r>
          </a:p>
          <a:p>
            <a:pPr marL="0" indent="-228600">
              <a:lnSpc>
                <a:spcPct val="90000"/>
              </a:lnSpc>
              <a:buFont typeface="Arial" panose="020B0604020202020204" pitchFamily="34" charset="0"/>
              <a:buChar char="•"/>
            </a:pPr>
            <a:r>
              <a:rPr lang="nl-NL" sz="2000" kern="1200" dirty="0">
                <a:solidFill>
                  <a:schemeClr val="tx1"/>
                </a:solidFill>
                <a:latin typeface="+mn-lt"/>
                <a:cs typeface="+mn-cs"/>
              </a:rPr>
              <a:t>Ben je sceptisch, optimistisch, pessimistisch, positief-kritisch of heb je een neutrale houding? </a:t>
            </a:r>
          </a:p>
          <a:p>
            <a:pPr marL="0" indent="-228600">
              <a:lnSpc>
                <a:spcPct val="90000"/>
              </a:lnSpc>
              <a:buFont typeface="Arial" panose="020B0604020202020204" pitchFamily="34" charset="0"/>
              <a:buChar char="•"/>
            </a:pPr>
            <a:r>
              <a:rPr lang="nl-NL" sz="2000" kern="1200" dirty="0">
                <a:solidFill>
                  <a:schemeClr val="tx1"/>
                </a:solidFill>
                <a:latin typeface="+mn-lt"/>
                <a:cs typeface="+mn-cs"/>
              </a:rPr>
              <a:t>Welke houding is volgens jou wenselijk voor jouw (toekomstige) werk?</a:t>
            </a:r>
          </a:p>
          <a:p>
            <a:pPr marL="0" indent="-228600">
              <a:lnSpc>
                <a:spcPct val="90000"/>
              </a:lnSpc>
              <a:buFont typeface="Arial" panose="020B0604020202020204" pitchFamily="34" charset="0"/>
              <a:buChar char="•"/>
            </a:pPr>
            <a:r>
              <a:rPr lang="nl-NL" sz="2000" kern="1200" dirty="0">
                <a:solidFill>
                  <a:schemeClr val="tx1"/>
                </a:solidFill>
                <a:latin typeface="+mn-lt"/>
                <a:cs typeface="+mn-cs"/>
              </a:rPr>
              <a:t> Is het wenselijk om iets te veranderen in je houding? Zo ja, hoe ga je dit doen? </a:t>
            </a:r>
          </a:p>
        </p:txBody>
      </p:sp>
      <p:sp>
        <p:nvSpPr>
          <p:cNvPr id="25" name="Freeform 6">
            <a:extLst>
              <a:ext uri="{FF2B5EF4-FFF2-40B4-BE49-F238E27FC236}">
                <a16:creationId xmlns:a16="http://schemas.microsoft.com/office/drawing/2014/main" id="{A9616D99-AEFB-4C95-84EF-5DEC698D92A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flipV="1">
            <a:off x="564643" y="744469"/>
            <a:ext cx="2456751"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rgbClr val="4C4C4C"/>
          </a:solidFill>
          <a:ln w="0">
            <a:noFill/>
            <a:prstDash val="solid"/>
            <a:round/>
            <a:headEnd/>
            <a:tailEnd/>
          </a:ln>
        </p:spPr>
      </p:sp>
      <p:sp>
        <p:nvSpPr>
          <p:cNvPr id="27" name="Freeform 6">
            <a:extLst>
              <a:ext uri="{FF2B5EF4-FFF2-40B4-BE49-F238E27FC236}">
                <a16:creationId xmlns:a16="http://schemas.microsoft.com/office/drawing/2014/main" id="{D0F97023-F626-4FC5-8C2D-753B5C7F460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113971" y="1685652"/>
            <a:ext cx="2456260"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rgbClr val="4C4C4C"/>
          </a:solidFill>
          <a:ln w="0">
            <a:noFill/>
            <a:prstDash val="solid"/>
            <a:round/>
            <a:headEnd/>
            <a:tailEnd/>
          </a:ln>
        </p:spPr>
      </p:sp>
      <p:pic>
        <p:nvPicPr>
          <p:cNvPr id="9" name="Graphic 8">
            <a:extLst>
              <a:ext uri="{FF2B5EF4-FFF2-40B4-BE49-F238E27FC236}">
                <a16:creationId xmlns:a16="http://schemas.microsoft.com/office/drawing/2014/main" id="{3CB38DDE-34EA-4E7C-A237-C762E552211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p:blipFill>
        <p:spPr>
          <a:xfrm>
            <a:off x="6113971" y="3335418"/>
            <a:ext cx="1906825" cy="1906825"/>
          </a:xfrm>
          <a:prstGeom prst="rect">
            <a:avLst/>
          </a:prstGeom>
        </p:spPr>
      </p:pic>
      <p:sp>
        <p:nvSpPr>
          <p:cNvPr id="4" name="Tijdelijke aanduiding voor dianummer 3"/>
          <p:cNvSpPr>
            <a:spLocks noGrp="1"/>
          </p:cNvSpPr>
          <p:nvPr>
            <p:ph type="sldNum" sz="quarter" idx="4"/>
          </p:nvPr>
        </p:nvSpPr>
        <p:spPr>
          <a:xfrm>
            <a:off x="6457950" y="6356350"/>
            <a:ext cx="2057400" cy="365125"/>
          </a:xfrm>
        </p:spPr>
        <p:txBody>
          <a:bodyPr vert="horz" lIns="91440" tIns="45720" rIns="91440" bIns="45720" rtlCol="0" anchor="ctr">
            <a:normAutofit/>
          </a:bodyPr>
          <a:lstStyle/>
          <a:p>
            <a:pPr eaLnBrk="1" hangingPunct="1">
              <a:spcAft>
                <a:spcPts val="600"/>
              </a:spcAft>
            </a:pPr>
            <a:fld id="{513CBD93-3318-4B48-B3BC-79E8361AB13D}" type="slidenum">
              <a:rPr lang="en-US" sz="1000">
                <a:solidFill>
                  <a:prstClr val="black">
                    <a:tint val="75000"/>
                  </a:prstClr>
                </a:solidFill>
                <a:latin typeface="+mn-lt"/>
                <a:ea typeface="+mn-ea"/>
                <a:cs typeface="+mn-cs"/>
              </a:rPr>
              <a:pPr eaLnBrk="1" hangingPunct="1">
                <a:spcAft>
                  <a:spcPts val="600"/>
                </a:spcAft>
              </a:pPr>
              <a:t>6</a:t>
            </a:fld>
            <a:endParaRPr lang="en-US" sz="1000">
              <a:solidFill>
                <a:prstClr val="black">
                  <a:tint val="75000"/>
                </a:prstClr>
              </a:solidFill>
              <a:latin typeface="+mn-lt"/>
              <a:ea typeface="+mn-ea"/>
              <a:cs typeface="+mn-cs"/>
            </a:endParaRPr>
          </a:p>
        </p:txBody>
      </p:sp>
      <p:sp>
        <p:nvSpPr>
          <p:cNvPr id="2" name="Tekstvak 1">
            <a:extLst>
              <a:ext uri="{FF2B5EF4-FFF2-40B4-BE49-F238E27FC236}">
                <a16:creationId xmlns:a16="http://schemas.microsoft.com/office/drawing/2014/main" id="{B25BA927-7D75-443A-9F04-F7DDA4EA09ED}"/>
              </a:ext>
            </a:extLst>
          </p:cNvPr>
          <p:cNvSpPr txBox="1"/>
          <p:nvPr/>
        </p:nvSpPr>
        <p:spPr>
          <a:xfrm>
            <a:off x="3064150" y="675652"/>
            <a:ext cx="5328592" cy="461665"/>
          </a:xfrm>
          <a:prstGeom prst="rect">
            <a:avLst/>
          </a:prstGeom>
          <a:noFill/>
        </p:spPr>
        <p:txBody>
          <a:bodyPr wrap="square" rtlCol="0">
            <a:spAutoFit/>
          </a:bodyPr>
          <a:lstStyle/>
          <a:p>
            <a:r>
              <a:rPr lang="nl-NL" b="1" dirty="0">
                <a:solidFill>
                  <a:srgbClr val="00B0F0"/>
                </a:solidFill>
                <a:latin typeface="Arial" panose="020B0604020202020204" pitchFamily="34" charset="0"/>
                <a:cs typeface="Arial" panose="020B0604020202020204" pitchFamily="34" charset="0"/>
              </a:rPr>
              <a:t>Lagerhuisdebat met stelling </a:t>
            </a:r>
            <a:r>
              <a:rPr lang="nl-NL" dirty="0"/>
              <a:t>…..</a:t>
            </a:r>
          </a:p>
        </p:txBody>
      </p:sp>
    </p:spTree>
    <p:extLst>
      <p:ext uri="{BB962C8B-B14F-4D97-AF65-F5344CB8AC3E}">
        <p14:creationId xmlns:p14="http://schemas.microsoft.com/office/powerpoint/2010/main" val="880155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ijdelijke aanduiding voor inhoud 7">
            <a:extLst>
              <a:ext uri="{FF2B5EF4-FFF2-40B4-BE49-F238E27FC236}">
                <a16:creationId xmlns:a16="http://schemas.microsoft.com/office/drawing/2014/main" id="{DCF30CCE-DC55-4FCE-B697-22641885A0B3}"/>
              </a:ext>
            </a:extLst>
          </p:cNvPr>
          <p:cNvGraphicFramePr>
            <a:graphicFrameLocks noGrp="1"/>
          </p:cNvGraphicFramePr>
          <p:nvPr>
            <p:ph idx="1"/>
            <p:extLst>
              <p:ext uri="{D42A27DB-BD31-4B8C-83A1-F6EECF244321}">
                <p14:modId xmlns:p14="http://schemas.microsoft.com/office/powerpoint/2010/main" val="1437972237"/>
              </p:ext>
            </p:extLst>
          </p:nvPr>
        </p:nvGraphicFramePr>
        <p:xfrm>
          <a:off x="482591" y="548680"/>
          <a:ext cx="5191125" cy="3246120"/>
        </p:xfrm>
        <a:graphic>
          <a:graphicData uri="http://schemas.openxmlformats.org/drawingml/2006/table">
            <a:tbl>
              <a:tblPr/>
              <a:tblGrid>
                <a:gridCol w="2495550">
                  <a:extLst>
                    <a:ext uri="{9D8B030D-6E8A-4147-A177-3AD203B41FA5}">
                      <a16:colId xmlns:a16="http://schemas.microsoft.com/office/drawing/2014/main" val="3760380645"/>
                    </a:ext>
                  </a:extLst>
                </a:gridCol>
                <a:gridCol w="2695575">
                  <a:extLst>
                    <a:ext uri="{9D8B030D-6E8A-4147-A177-3AD203B41FA5}">
                      <a16:colId xmlns:a16="http://schemas.microsoft.com/office/drawing/2014/main" val="797687773"/>
                    </a:ext>
                  </a:extLst>
                </a:gridCol>
              </a:tblGrid>
              <a:tr h="0">
                <a:tc>
                  <a:txBody>
                    <a:bodyPr/>
                    <a:lstStyle/>
                    <a:p>
                      <a:pPr fontAlgn="base"/>
                      <a:endParaRPr lang="nl-NL">
                        <a:effectLst/>
                      </a:endParaRPr>
                    </a:p>
                  </a:txBody>
                  <a:tcPr marL="114300" marR="342900" marT="114300" marB="114300">
                    <a:lnL w="9525" cap="flat" cmpd="sng" algn="ctr">
                      <a:solidFill>
                        <a:srgbClr val="C8C8C8"/>
                      </a:solidFill>
                      <a:prstDash val="solid"/>
                      <a:round/>
                      <a:headEnd type="none" w="med" len="med"/>
                      <a:tailEnd type="none" w="med" len="med"/>
                    </a:lnL>
                    <a:lnR w="9525" cap="flat" cmpd="sng" algn="ctr">
                      <a:solidFill>
                        <a:srgbClr val="C8C8C8"/>
                      </a:solidFill>
                      <a:prstDash val="solid"/>
                      <a:round/>
                      <a:headEnd type="none" w="med" len="med"/>
                      <a:tailEnd type="none" w="med" len="med"/>
                    </a:lnR>
                    <a:lnT w="9525" cap="flat" cmpd="sng" algn="ctr">
                      <a:solidFill>
                        <a:srgbClr val="C8C8C8"/>
                      </a:solidFill>
                      <a:prstDash val="solid"/>
                      <a:round/>
                      <a:headEnd type="none" w="med" len="med"/>
                      <a:tailEnd type="none" w="med" len="med"/>
                    </a:lnT>
                    <a:lnB w="9525" cap="flat" cmpd="sng" algn="ctr">
                      <a:solidFill>
                        <a:srgbClr val="C8C8C8"/>
                      </a:solidFill>
                      <a:prstDash val="solid"/>
                      <a:round/>
                      <a:headEnd type="none" w="med" len="med"/>
                      <a:tailEnd type="none" w="med" len="med"/>
                    </a:lnB>
                  </a:tcPr>
                </a:tc>
                <a:tc>
                  <a:txBody>
                    <a:bodyPr/>
                    <a:lstStyle/>
                    <a:p>
                      <a:pPr fontAlgn="base"/>
                      <a:r>
                        <a:rPr lang="nl-NL" b="0" u="none" strike="noStrike" dirty="0">
                          <a:effectLst/>
                          <a:latin typeface="wf_segoe-ui_light"/>
                          <a:hlinkClick r:id="rId3"/>
                        </a:rPr>
                        <a:t>Het verhaal van Tim - YouTube</a:t>
                      </a:r>
                      <a:endParaRPr lang="nl-NL" b="0" dirty="0">
                        <a:effectLst/>
                        <a:latin typeface="wf_segoe-ui_light"/>
                      </a:endParaRPr>
                    </a:p>
                    <a:p>
                      <a:pPr fontAlgn="base"/>
                      <a:r>
                        <a:rPr lang="nl-NL" dirty="0">
                          <a:solidFill>
                            <a:srgbClr val="666666"/>
                          </a:solidFill>
                          <a:effectLst/>
                          <a:latin typeface="wf_segoe-ui_normal"/>
                        </a:rPr>
                        <a:t>Bekijk #</a:t>
                      </a:r>
                      <a:r>
                        <a:rPr lang="nl-NL" dirty="0" err="1">
                          <a:solidFill>
                            <a:srgbClr val="666666"/>
                          </a:solidFill>
                          <a:effectLst/>
                          <a:latin typeface="wf_segoe-ui_normal"/>
                        </a:rPr>
                        <a:t>hetverhaalvan</a:t>
                      </a:r>
                      <a:r>
                        <a:rPr lang="nl-NL" dirty="0">
                          <a:solidFill>
                            <a:srgbClr val="666666"/>
                          </a:solidFill>
                          <a:effectLst/>
                          <a:latin typeface="wf_segoe-ui_normal"/>
                        </a:rPr>
                        <a:t> Tim! In een paar seconden meet hij zijn vitale lichaamsfuncties en kan hij deze uitlezen op zijn mobiele telefoon. Ook heeft hij zijn w...</a:t>
                      </a:r>
                    </a:p>
                    <a:p>
                      <a:pPr fontAlgn="base"/>
                      <a:r>
                        <a:rPr lang="nl-NL" b="0" dirty="0">
                          <a:solidFill>
                            <a:srgbClr val="A6A6A6"/>
                          </a:solidFill>
                          <a:effectLst/>
                          <a:latin typeface="wf_segoe-ui_normal"/>
                        </a:rPr>
                        <a:t>www.youtube.com</a:t>
                      </a:r>
                    </a:p>
                  </a:txBody>
                  <a:tcPr marL="114300" marR="342900" marT="114300" marB="114300">
                    <a:lnL w="9525" cap="flat" cmpd="sng" algn="ctr">
                      <a:solidFill>
                        <a:srgbClr val="C8C8C8"/>
                      </a:solidFill>
                      <a:prstDash val="solid"/>
                      <a:round/>
                      <a:headEnd type="none" w="med" len="med"/>
                      <a:tailEnd type="none" w="med" len="med"/>
                    </a:lnL>
                    <a:lnR w="9525" cap="flat" cmpd="sng" algn="ctr">
                      <a:solidFill>
                        <a:srgbClr val="C8C8C8"/>
                      </a:solidFill>
                      <a:prstDash val="solid"/>
                      <a:round/>
                      <a:headEnd type="none" w="med" len="med"/>
                      <a:tailEnd type="none" w="med" len="med"/>
                    </a:lnR>
                    <a:lnT w="9525" cap="flat" cmpd="sng" algn="ctr">
                      <a:solidFill>
                        <a:srgbClr val="C8C8C8"/>
                      </a:solidFill>
                      <a:prstDash val="solid"/>
                      <a:round/>
                      <a:headEnd type="none" w="med" len="med"/>
                      <a:tailEnd type="none" w="med" len="med"/>
                    </a:lnT>
                    <a:lnB w="9525" cap="flat" cmpd="sng" algn="ctr">
                      <a:solidFill>
                        <a:srgbClr val="C8C8C8"/>
                      </a:solidFill>
                      <a:prstDash val="solid"/>
                      <a:round/>
                      <a:headEnd type="none" w="med" len="med"/>
                      <a:tailEnd type="none" w="med" len="med"/>
                    </a:lnB>
                  </a:tcPr>
                </a:tc>
                <a:extLst>
                  <a:ext uri="{0D108BD9-81ED-4DB2-BD59-A6C34878D82A}">
                    <a16:rowId xmlns:a16="http://schemas.microsoft.com/office/drawing/2014/main" val="2052965680"/>
                  </a:ext>
                </a:extLst>
              </a:tr>
            </a:tbl>
          </a:graphicData>
        </a:graphic>
      </p:graphicFrame>
      <p:sp>
        <p:nvSpPr>
          <p:cNvPr id="4" name="Tijdelijke aanduiding voor dianummer 3">
            <a:extLst>
              <a:ext uri="{FF2B5EF4-FFF2-40B4-BE49-F238E27FC236}">
                <a16:creationId xmlns:a16="http://schemas.microsoft.com/office/drawing/2014/main" id="{CE2F8EBF-5626-4651-91DB-A9A3390DED42}"/>
              </a:ext>
            </a:extLst>
          </p:cNvPr>
          <p:cNvSpPr>
            <a:spLocks noGrp="1"/>
          </p:cNvSpPr>
          <p:nvPr>
            <p:ph type="sldNum" sz="quarter" idx="4"/>
          </p:nvPr>
        </p:nvSpPr>
        <p:spPr/>
        <p:txBody>
          <a:bodyPr/>
          <a:lstStyle/>
          <a:p>
            <a:fld id="{513CBD93-3318-4B48-B3BC-79E8361AB13D}" type="slidenum">
              <a:rPr lang="nl-NL" smtClean="0"/>
              <a:pPr/>
              <a:t>7</a:t>
            </a:fld>
            <a:endParaRPr lang="nl-NL" dirty="0"/>
          </a:p>
        </p:txBody>
      </p:sp>
      <p:pic>
        <p:nvPicPr>
          <p:cNvPr id="1027" name="Picture 3" descr="https://i.ytimg.com/vi/QjvMllyds7s/maxresdefault.jpg">
            <a:extLst>
              <a:ext uri="{FF2B5EF4-FFF2-40B4-BE49-F238E27FC236}">
                <a16:creationId xmlns:a16="http://schemas.microsoft.com/office/drawing/2014/main" id="{4070061A-BECE-4897-8257-CBD53EF3286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2592" y="548522"/>
            <a:ext cx="2286000" cy="1285875"/>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4">
            <a:extLst>
              <a:ext uri="{FF2B5EF4-FFF2-40B4-BE49-F238E27FC236}">
                <a16:creationId xmlns:a16="http://schemas.microsoft.com/office/drawing/2014/main" id="{80F7AF68-28C1-4664-BE22-939477C0B689}"/>
              </a:ext>
            </a:extLst>
          </p:cNvPr>
          <p:cNvSpPr>
            <a:spLocks noChangeArrowheads="1"/>
          </p:cNvSpPr>
          <p:nvPr/>
        </p:nvSpPr>
        <p:spPr bwMode="auto">
          <a:xfrm>
            <a:off x="482592" y="54852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nl-NL" sz="1800" b="0" i="0" u="none" strike="noStrike" cap="none" normalizeH="0" baseline="0">
                <a:ln>
                  <a:noFill/>
                </a:ln>
                <a:solidFill>
                  <a:schemeClr val="tx1"/>
                </a:solidFill>
                <a:effectLst/>
                <a:latin typeface="Arial" panose="020B0604020202020204" pitchFamily="34" charset="0"/>
              </a:rPr>
              <a:t/>
            </a:r>
            <a:br>
              <a:rPr kumimoji="0" lang="nl-NL" altLang="nl-NL" sz="1800" b="0" i="0" u="none" strike="noStrike" cap="none" normalizeH="0" baseline="0">
                <a:ln>
                  <a:noFill/>
                </a:ln>
                <a:solidFill>
                  <a:schemeClr val="tx1"/>
                </a:solidFill>
                <a:effectLst/>
                <a:latin typeface="Arial" panose="020B0604020202020204" pitchFamily="34" charset="0"/>
              </a:rPr>
            </a:br>
            <a:endParaRPr kumimoji="0" lang="nl-NL" altLang="nl-NL" sz="1800" b="0" i="0" u="none" strike="noStrike" cap="none" normalizeH="0" baseline="0">
              <a:ln>
                <a:noFill/>
              </a:ln>
              <a:solidFill>
                <a:schemeClr val="tx1"/>
              </a:solidFill>
              <a:effectLst/>
              <a:latin typeface="Arial" panose="020B0604020202020204" pitchFamily="34" charset="0"/>
            </a:endParaRPr>
          </a:p>
        </p:txBody>
      </p:sp>
      <p:graphicFrame>
        <p:nvGraphicFramePr>
          <p:cNvPr id="10" name="Tabel 9">
            <a:extLst>
              <a:ext uri="{FF2B5EF4-FFF2-40B4-BE49-F238E27FC236}">
                <a16:creationId xmlns:a16="http://schemas.microsoft.com/office/drawing/2014/main" id="{34C50803-AEAE-45BF-8772-C71083114C9C}"/>
              </a:ext>
            </a:extLst>
          </p:cNvPr>
          <p:cNvGraphicFramePr>
            <a:graphicFrameLocks noGrp="1"/>
          </p:cNvGraphicFramePr>
          <p:nvPr>
            <p:extLst>
              <p:ext uri="{D42A27DB-BD31-4B8C-83A1-F6EECF244321}">
                <p14:modId xmlns:p14="http://schemas.microsoft.com/office/powerpoint/2010/main" val="3075609671"/>
              </p:ext>
            </p:extLst>
          </p:nvPr>
        </p:nvGraphicFramePr>
        <p:xfrm>
          <a:off x="2127570" y="3856393"/>
          <a:ext cx="5191125" cy="2971800"/>
        </p:xfrm>
        <a:graphic>
          <a:graphicData uri="http://schemas.openxmlformats.org/drawingml/2006/table">
            <a:tbl>
              <a:tblPr/>
              <a:tblGrid>
                <a:gridCol w="2495550">
                  <a:extLst>
                    <a:ext uri="{9D8B030D-6E8A-4147-A177-3AD203B41FA5}">
                      <a16:colId xmlns:a16="http://schemas.microsoft.com/office/drawing/2014/main" val="3382452538"/>
                    </a:ext>
                  </a:extLst>
                </a:gridCol>
                <a:gridCol w="2695575">
                  <a:extLst>
                    <a:ext uri="{9D8B030D-6E8A-4147-A177-3AD203B41FA5}">
                      <a16:colId xmlns:a16="http://schemas.microsoft.com/office/drawing/2014/main" val="3675958850"/>
                    </a:ext>
                  </a:extLst>
                </a:gridCol>
              </a:tblGrid>
              <a:tr h="0">
                <a:tc>
                  <a:txBody>
                    <a:bodyPr/>
                    <a:lstStyle/>
                    <a:p>
                      <a:pPr algn="ctr" fontAlgn="base"/>
                      <a:endParaRPr lang="nl-NL" b="0" i="0">
                        <a:effectLst/>
                        <a:latin typeface="controlIcons"/>
                      </a:endParaRPr>
                    </a:p>
                  </a:txBody>
                  <a:tcPr marL="114300" marR="342900" marT="114300" marB="114300">
                    <a:lnL w="9525" cap="flat" cmpd="sng" algn="ctr">
                      <a:solidFill>
                        <a:srgbClr val="C8C8C8"/>
                      </a:solidFill>
                      <a:prstDash val="solid"/>
                      <a:round/>
                      <a:headEnd type="none" w="med" len="med"/>
                      <a:tailEnd type="none" w="med" len="med"/>
                    </a:lnL>
                    <a:lnR w="9525" cap="flat" cmpd="sng" algn="ctr">
                      <a:solidFill>
                        <a:srgbClr val="C8C8C8"/>
                      </a:solidFill>
                      <a:prstDash val="solid"/>
                      <a:round/>
                      <a:headEnd type="none" w="med" len="med"/>
                      <a:tailEnd type="none" w="med" len="med"/>
                    </a:lnR>
                    <a:lnT w="9525" cap="flat" cmpd="sng" algn="ctr">
                      <a:solidFill>
                        <a:srgbClr val="C8C8C8"/>
                      </a:solidFill>
                      <a:prstDash val="solid"/>
                      <a:round/>
                      <a:headEnd type="none" w="med" len="med"/>
                      <a:tailEnd type="none" w="med" len="med"/>
                    </a:lnT>
                    <a:lnB w="9525" cap="flat" cmpd="sng" algn="ctr">
                      <a:solidFill>
                        <a:srgbClr val="C8C8C8"/>
                      </a:solidFill>
                      <a:prstDash val="solid"/>
                      <a:round/>
                      <a:headEnd type="none" w="med" len="med"/>
                      <a:tailEnd type="none" w="med" len="med"/>
                    </a:lnB>
                    <a:solidFill>
                      <a:srgbClr val="FFFFFF"/>
                    </a:solidFill>
                  </a:tcPr>
                </a:tc>
                <a:tc>
                  <a:txBody>
                    <a:bodyPr/>
                    <a:lstStyle/>
                    <a:p>
                      <a:pPr fontAlgn="base"/>
                      <a:r>
                        <a:rPr lang="en-US" b="0" u="none" strike="noStrike" dirty="0">
                          <a:effectLst/>
                          <a:latin typeface="wf_segoe-ui_light"/>
                          <a:hlinkClick r:id="rId5"/>
                        </a:rPr>
                        <a:t>Uninvited Guests</a:t>
                      </a:r>
                      <a:endParaRPr lang="en-US" b="0" dirty="0">
                        <a:effectLst/>
                        <a:latin typeface="wf_segoe-ui_light"/>
                      </a:endParaRPr>
                    </a:p>
                    <a:p>
                      <a:pPr fontAlgn="base"/>
                      <a:r>
                        <a:rPr lang="en-US" dirty="0">
                          <a:solidFill>
                            <a:srgbClr val="666666"/>
                          </a:solidFill>
                          <a:effectLst/>
                          <a:latin typeface="wf_segoe-ui_normal"/>
                        </a:rPr>
                        <a:t>Uninvited Guests is a short film that explores the frictions between an elderly man and his smart home. Thomas, aged 70, lives on his own after his wife died last ...</a:t>
                      </a:r>
                    </a:p>
                    <a:p>
                      <a:pPr fontAlgn="base"/>
                      <a:r>
                        <a:rPr lang="en-US" b="0" dirty="0">
                          <a:solidFill>
                            <a:srgbClr val="A6A6A6"/>
                          </a:solidFill>
                          <a:effectLst/>
                          <a:latin typeface="wf_segoe-ui_normal"/>
                        </a:rPr>
                        <a:t>vimeo.com</a:t>
                      </a:r>
                    </a:p>
                  </a:txBody>
                  <a:tcPr marL="114300" marR="342900" marT="114300" marB="114300">
                    <a:lnL w="9525" cap="flat" cmpd="sng" algn="ctr">
                      <a:solidFill>
                        <a:srgbClr val="C8C8C8"/>
                      </a:solidFill>
                      <a:prstDash val="solid"/>
                      <a:round/>
                      <a:headEnd type="none" w="med" len="med"/>
                      <a:tailEnd type="none" w="med" len="med"/>
                    </a:lnL>
                    <a:lnR w="9525" cap="flat" cmpd="sng" algn="ctr">
                      <a:solidFill>
                        <a:srgbClr val="C8C8C8"/>
                      </a:solidFill>
                      <a:prstDash val="solid"/>
                      <a:round/>
                      <a:headEnd type="none" w="med" len="med"/>
                      <a:tailEnd type="none" w="med" len="med"/>
                    </a:lnR>
                    <a:lnT w="9525" cap="flat" cmpd="sng" algn="ctr">
                      <a:solidFill>
                        <a:srgbClr val="C8C8C8"/>
                      </a:solidFill>
                      <a:prstDash val="solid"/>
                      <a:round/>
                      <a:headEnd type="none" w="med" len="med"/>
                      <a:tailEnd type="none" w="med" len="med"/>
                    </a:lnT>
                    <a:lnB w="9525" cap="flat" cmpd="sng" algn="ctr">
                      <a:solidFill>
                        <a:srgbClr val="C8C8C8"/>
                      </a:solidFill>
                      <a:prstDash val="solid"/>
                      <a:round/>
                      <a:headEnd type="none" w="med" len="med"/>
                      <a:tailEnd type="none" w="med" len="med"/>
                    </a:lnB>
                    <a:solidFill>
                      <a:srgbClr val="FFFFFF"/>
                    </a:solidFill>
                  </a:tcPr>
                </a:tc>
                <a:extLst>
                  <a:ext uri="{0D108BD9-81ED-4DB2-BD59-A6C34878D82A}">
                    <a16:rowId xmlns:a16="http://schemas.microsoft.com/office/drawing/2014/main" val="344419973"/>
                  </a:ext>
                </a:extLst>
              </a:tr>
            </a:tbl>
          </a:graphicData>
        </a:graphic>
      </p:graphicFrame>
      <p:pic>
        <p:nvPicPr>
          <p:cNvPr id="1029" name="Picture 5" descr="https://www.bing.com/th?id=OVP.ZpAltwvHafT8rHBnhczvXgEsCo&amp;pid=Api">
            <a:extLst>
              <a:ext uri="{FF2B5EF4-FFF2-40B4-BE49-F238E27FC236}">
                <a16:creationId xmlns:a16="http://schemas.microsoft.com/office/drawing/2014/main" id="{4A8EAB26-45C3-424C-85F4-C286B4F6DDE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27571" y="3855600"/>
            <a:ext cx="2286000" cy="12763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25689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voettekst 2">
            <a:extLst>
              <a:ext uri="{FF2B5EF4-FFF2-40B4-BE49-F238E27FC236}">
                <a16:creationId xmlns:a16="http://schemas.microsoft.com/office/drawing/2014/main" id="{9CCC6ADF-E864-49BC-AB34-14F5907D5053}"/>
              </a:ext>
            </a:extLst>
          </p:cNvPr>
          <p:cNvSpPr>
            <a:spLocks noGrp="1"/>
          </p:cNvSpPr>
          <p:nvPr>
            <p:ph type="ftr" sz="quarter" idx="3"/>
          </p:nvPr>
        </p:nvSpPr>
        <p:spPr/>
        <p:txBody>
          <a:bodyPr/>
          <a:lstStyle/>
          <a:p>
            <a:pPr algn="r"/>
            <a:r>
              <a:rPr lang="nl-NL"/>
              <a:t>Voettekst</a:t>
            </a:r>
            <a:endParaRPr lang="nl-NL" dirty="0"/>
          </a:p>
        </p:txBody>
      </p:sp>
      <p:sp>
        <p:nvSpPr>
          <p:cNvPr id="4" name="Tijdelijke aanduiding voor dianummer 3">
            <a:extLst>
              <a:ext uri="{FF2B5EF4-FFF2-40B4-BE49-F238E27FC236}">
                <a16:creationId xmlns:a16="http://schemas.microsoft.com/office/drawing/2014/main" id="{D5EC1955-40BA-45AA-B2B5-3589590C9D14}"/>
              </a:ext>
            </a:extLst>
          </p:cNvPr>
          <p:cNvSpPr>
            <a:spLocks noGrp="1"/>
          </p:cNvSpPr>
          <p:nvPr>
            <p:ph type="sldNum" sz="quarter" idx="4"/>
          </p:nvPr>
        </p:nvSpPr>
        <p:spPr/>
        <p:txBody>
          <a:bodyPr/>
          <a:lstStyle/>
          <a:p>
            <a:fld id="{513CBD93-3318-4B48-B3BC-79E8361AB13D}" type="slidenum">
              <a:rPr lang="nl-NL" smtClean="0"/>
              <a:pPr/>
              <a:t>8</a:t>
            </a:fld>
            <a:endParaRPr lang="nl-NL" dirty="0"/>
          </a:p>
        </p:txBody>
      </p:sp>
      <p:pic>
        <p:nvPicPr>
          <p:cNvPr id="1026" name="Picture 2" descr="Afbeeldingsresultaat voor tijdlijn dag">
            <a:extLst>
              <a:ext uri="{FF2B5EF4-FFF2-40B4-BE49-F238E27FC236}">
                <a16:creationId xmlns:a16="http://schemas.microsoft.com/office/drawing/2014/main" id="{2B6356D8-F2A5-4834-B595-A3FDFB0F5CC1}"/>
              </a:ext>
            </a:extLst>
          </p:cNvPr>
          <p:cNvPicPr>
            <a:picLocks noGrp="1" noChangeAspect="1" noChangeArrowheads="1"/>
          </p:cNvPicPr>
          <p:nvPr>
            <p:ph idx="1"/>
          </p:nvPr>
        </p:nvPicPr>
        <p:blipFill rotWithShape="1">
          <a:blip r:embed="rId3">
            <a:extLst>
              <a:ext uri="{28A0092B-C50C-407E-A947-70E740481C1C}">
                <a14:useLocalDpi xmlns:a14="http://schemas.microsoft.com/office/drawing/2010/main" val="0"/>
              </a:ext>
            </a:extLst>
          </a:blip>
          <a:srcRect t="-472"/>
          <a:stretch/>
        </p:blipFill>
        <p:spPr bwMode="auto">
          <a:xfrm>
            <a:off x="0" y="1700808"/>
            <a:ext cx="9144000" cy="3440215"/>
          </a:xfrm>
          <a:prstGeom prst="rect">
            <a:avLst/>
          </a:prstGeom>
          <a:noFill/>
          <a:extLst>
            <a:ext uri="{909E8E84-426E-40DD-AFC4-6F175D3DCCD1}">
              <a14:hiddenFill xmlns:a14="http://schemas.microsoft.com/office/drawing/2010/main">
                <a:solidFill>
                  <a:srgbClr val="FFFFFF"/>
                </a:solidFill>
              </a14:hiddenFill>
            </a:ext>
          </a:extLst>
        </p:spPr>
      </p:pic>
      <p:sp>
        <p:nvSpPr>
          <p:cNvPr id="5" name="Titel 4">
            <a:extLst>
              <a:ext uri="{FF2B5EF4-FFF2-40B4-BE49-F238E27FC236}">
                <a16:creationId xmlns:a16="http://schemas.microsoft.com/office/drawing/2014/main" id="{B4BFF4DC-7F21-4F7B-8635-DED70F106FEF}"/>
              </a:ext>
            </a:extLst>
          </p:cNvPr>
          <p:cNvSpPr>
            <a:spLocks noGrp="1"/>
          </p:cNvSpPr>
          <p:nvPr>
            <p:ph type="title"/>
          </p:nvPr>
        </p:nvSpPr>
        <p:spPr/>
        <p:txBody>
          <a:bodyPr/>
          <a:lstStyle/>
          <a:p>
            <a:r>
              <a:rPr lang="nl-NL" dirty="0"/>
              <a:t>Een dag uit het leven van een </a:t>
            </a:r>
            <a:r>
              <a:rPr lang="nl-NL" dirty="0" err="1"/>
              <a:t>GGZpatiënt</a:t>
            </a:r>
            <a:endParaRPr lang="nl-NL" dirty="0"/>
          </a:p>
        </p:txBody>
      </p:sp>
    </p:spTree>
    <p:extLst>
      <p:ext uri="{BB962C8B-B14F-4D97-AF65-F5344CB8AC3E}">
        <p14:creationId xmlns:p14="http://schemas.microsoft.com/office/powerpoint/2010/main" val="10074065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Tijdelijke aanduiding voor inhoud 6">
            <a:extLst>
              <a:ext uri="{FF2B5EF4-FFF2-40B4-BE49-F238E27FC236}">
                <a16:creationId xmlns:a16="http://schemas.microsoft.com/office/drawing/2014/main" id="{884A9D96-678B-4A2D-991B-470F46305DF6}"/>
              </a:ext>
            </a:extLst>
          </p:cNvPr>
          <p:cNvPicPr>
            <a:picLocks noGrp="1" noChangeAspect="1"/>
          </p:cNvPicPr>
          <p:nvPr>
            <p:ph idx="1"/>
          </p:nvPr>
        </p:nvPicPr>
        <p:blipFill>
          <a:blip r:embed="rId3"/>
          <a:stretch>
            <a:fillRect/>
          </a:stretch>
        </p:blipFill>
        <p:spPr>
          <a:xfrm>
            <a:off x="559498" y="1234480"/>
            <a:ext cx="7776864" cy="4666119"/>
          </a:xfrm>
        </p:spPr>
      </p:pic>
      <p:sp>
        <p:nvSpPr>
          <p:cNvPr id="3" name="Tijdelijke aanduiding voor voettekst 2">
            <a:extLst>
              <a:ext uri="{FF2B5EF4-FFF2-40B4-BE49-F238E27FC236}">
                <a16:creationId xmlns:a16="http://schemas.microsoft.com/office/drawing/2014/main" id="{73F8BF7F-736A-44D5-8265-27CEB3DC6FC8}"/>
              </a:ext>
            </a:extLst>
          </p:cNvPr>
          <p:cNvSpPr>
            <a:spLocks noGrp="1"/>
          </p:cNvSpPr>
          <p:nvPr>
            <p:ph type="ftr" sz="quarter" idx="3"/>
          </p:nvPr>
        </p:nvSpPr>
        <p:spPr/>
        <p:txBody>
          <a:bodyPr/>
          <a:lstStyle/>
          <a:p>
            <a:pPr algn="r"/>
            <a:r>
              <a:rPr lang="nl-NL"/>
              <a:t>Voettekst</a:t>
            </a:r>
            <a:endParaRPr lang="nl-NL" dirty="0"/>
          </a:p>
        </p:txBody>
      </p:sp>
      <p:sp>
        <p:nvSpPr>
          <p:cNvPr id="4" name="Tijdelijke aanduiding voor dianummer 3">
            <a:extLst>
              <a:ext uri="{FF2B5EF4-FFF2-40B4-BE49-F238E27FC236}">
                <a16:creationId xmlns:a16="http://schemas.microsoft.com/office/drawing/2014/main" id="{82F09F4C-9989-4EA7-B006-8A3290632493}"/>
              </a:ext>
            </a:extLst>
          </p:cNvPr>
          <p:cNvSpPr>
            <a:spLocks noGrp="1"/>
          </p:cNvSpPr>
          <p:nvPr>
            <p:ph type="sldNum" sz="quarter" idx="4"/>
          </p:nvPr>
        </p:nvSpPr>
        <p:spPr/>
        <p:txBody>
          <a:bodyPr/>
          <a:lstStyle/>
          <a:p>
            <a:fld id="{513CBD93-3318-4B48-B3BC-79E8361AB13D}" type="slidenum">
              <a:rPr lang="nl-NL" smtClean="0"/>
              <a:pPr/>
              <a:t>9</a:t>
            </a:fld>
            <a:endParaRPr lang="nl-NL" dirty="0"/>
          </a:p>
        </p:txBody>
      </p:sp>
      <p:sp>
        <p:nvSpPr>
          <p:cNvPr id="5" name="Titel 4">
            <a:extLst>
              <a:ext uri="{FF2B5EF4-FFF2-40B4-BE49-F238E27FC236}">
                <a16:creationId xmlns:a16="http://schemas.microsoft.com/office/drawing/2014/main" id="{C3FCD502-1F39-46B6-830D-C39AD3F8473F}"/>
              </a:ext>
            </a:extLst>
          </p:cNvPr>
          <p:cNvSpPr>
            <a:spLocks noGrp="1"/>
          </p:cNvSpPr>
          <p:nvPr>
            <p:ph type="title"/>
          </p:nvPr>
        </p:nvSpPr>
        <p:spPr/>
        <p:txBody>
          <a:bodyPr/>
          <a:lstStyle/>
          <a:p>
            <a:r>
              <a:rPr lang="nl-NL" b="0" dirty="0"/>
              <a:t/>
            </a:r>
            <a:br>
              <a:rPr lang="nl-NL" b="0" dirty="0"/>
            </a:br>
            <a:r>
              <a:rPr lang="nl-NL" dirty="0"/>
              <a:t>‘</a:t>
            </a:r>
            <a:r>
              <a:rPr lang="nl-NL" dirty="0" err="1"/>
              <a:t>Wa</a:t>
            </a:r>
            <a:r>
              <a:rPr lang="nl-NL" dirty="0"/>
              <a:t> kost </a:t>
            </a:r>
            <a:r>
              <a:rPr lang="nl-NL" dirty="0" err="1"/>
              <a:t>dah</a:t>
            </a:r>
            <a:r>
              <a:rPr lang="nl-NL" dirty="0"/>
              <a:t> wel </a:t>
            </a:r>
            <a:r>
              <a:rPr lang="nl-NL" dirty="0" err="1"/>
              <a:t>nie</a:t>
            </a:r>
            <a:r>
              <a:rPr lang="nl-NL" dirty="0"/>
              <a:t> en wie betaalt </a:t>
            </a:r>
            <a:r>
              <a:rPr lang="nl-NL" dirty="0" err="1"/>
              <a:t>dah</a:t>
            </a:r>
            <a:r>
              <a:rPr lang="nl-NL" dirty="0"/>
              <a:t>?’ </a:t>
            </a:r>
            <a:br>
              <a:rPr lang="nl-NL" dirty="0"/>
            </a:br>
            <a:endParaRPr lang="nl-NL" dirty="0"/>
          </a:p>
        </p:txBody>
      </p:sp>
    </p:spTree>
    <p:extLst>
      <p:ext uri="{BB962C8B-B14F-4D97-AF65-F5344CB8AC3E}">
        <p14:creationId xmlns:p14="http://schemas.microsoft.com/office/powerpoint/2010/main" val="648675403"/>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Fontys Frutiger"/>
        <a:ea typeface="ＭＳ Ｐゴシック"/>
        <a:cs typeface=""/>
      </a:majorFont>
      <a:minorFont>
        <a:latin typeface="Fontys Frutiger"/>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Times"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Times" charset="0"/>
            <a:ea typeface="ＭＳ Ｐゴシック"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Aangepast ontwerp">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th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th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95F486CF9A84E4B83A1D382449A9E59" ma:contentTypeVersion="8" ma:contentTypeDescription="Een nieuw document maken." ma:contentTypeScope="" ma:versionID="cea5f3c64fe9e9354a709a3d3a371787">
  <xsd:schema xmlns:xsd="http://www.w3.org/2001/XMLSchema" xmlns:xs="http://www.w3.org/2001/XMLSchema" xmlns:p="http://schemas.microsoft.com/office/2006/metadata/properties" xmlns:ns3="4dfc51d9-fd9a-4c2e-9b35-2a6b8dbf690b" targetNamespace="http://schemas.microsoft.com/office/2006/metadata/properties" ma:root="true" ma:fieldsID="033cba9e825a274b64739814cd3358ba" ns3:_="">
    <xsd:import namespace="4dfc51d9-fd9a-4c2e-9b35-2a6b8dbf690b"/>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dfc51d9-fd9a-4c2e-9b35-2a6b8dbf690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Location" ma:index="12" nillable="true" ma:displayName="MediaServiceLocation" ma:internalName="MediaServiceLocation"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4075B2F-DF3C-47EB-9F68-D56AAA03D66C}">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4dfc51d9-fd9a-4c2e-9b35-2a6b8dbf690b"/>
    <ds:schemaRef ds:uri="http://www.w3.org/XML/1998/namespace"/>
    <ds:schemaRef ds:uri="http://purl.org/dc/dcmitype/"/>
  </ds:schemaRefs>
</ds:datastoreItem>
</file>

<file path=customXml/itemProps2.xml><?xml version="1.0" encoding="utf-8"?>
<ds:datastoreItem xmlns:ds="http://schemas.openxmlformats.org/officeDocument/2006/customXml" ds:itemID="{ABA2CB62-339A-45CC-94D9-6605DEC46DA1}">
  <ds:schemaRefs>
    <ds:schemaRef ds:uri="http://schemas.microsoft.com/sharepoint/v3/contenttype/forms"/>
  </ds:schemaRefs>
</ds:datastoreItem>
</file>

<file path=customXml/itemProps3.xml><?xml version="1.0" encoding="utf-8"?>
<ds:datastoreItem xmlns:ds="http://schemas.openxmlformats.org/officeDocument/2006/customXml" ds:itemID="{F50055D1-F346-4A13-9EA3-DBC79FC0174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dfc51d9-fd9a-4c2e-9b35-2a6b8dbf690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Presentatie_versie2 VO</Template>
  <TotalTime>0</TotalTime>
  <Words>1124</Words>
  <Application>Microsoft Office PowerPoint</Application>
  <PresentationFormat>Diavoorstelling (4:3)</PresentationFormat>
  <Paragraphs>124</Paragraphs>
  <Slides>12</Slides>
  <Notes>12</Notes>
  <HiddenSlides>0</HiddenSlides>
  <MMClips>0</MMClips>
  <ScaleCrop>false</ScaleCrop>
  <HeadingPairs>
    <vt:vector size="6" baseType="variant">
      <vt:variant>
        <vt:lpstr>Gebruikte lettertypen</vt:lpstr>
      </vt:variant>
      <vt:variant>
        <vt:i4>9</vt:i4>
      </vt:variant>
      <vt:variant>
        <vt:lpstr>Thema</vt:lpstr>
      </vt:variant>
      <vt:variant>
        <vt:i4>2</vt:i4>
      </vt:variant>
      <vt:variant>
        <vt:lpstr>Diatitels</vt:lpstr>
      </vt:variant>
      <vt:variant>
        <vt:i4>12</vt:i4>
      </vt:variant>
    </vt:vector>
  </HeadingPairs>
  <TitlesOfParts>
    <vt:vector size="23" baseType="lpstr">
      <vt:lpstr>ＭＳ Ｐゴシック</vt:lpstr>
      <vt:lpstr>Arial</vt:lpstr>
      <vt:lpstr>Calibri</vt:lpstr>
      <vt:lpstr>controlIcons</vt:lpstr>
      <vt:lpstr>Fontys Frutiger</vt:lpstr>
      <vt:lpstr>Times</vt:lpstr>
      <vt:lpstr>Times New Roman</vt:lpstr>
      <vt:lpstr>wf_segoe-ui_light</vt:lpstr>
      <vt:lpstr>wf_segoe-ui_normal</vt:lpstr>
      <vt:lpstr>Blank Presentation</vt:lpstr>
      <vt:lpstr>Aangepast ontwerp</vt:lpstr>
      <vt:lpstr>PowerPoint-presentatie</vt:lpstr>
      <vt:lpstr>PowerPoint-presentatie</vt:lpstr>
      <vt:lpstr>e(mental)Health </vt:lpstr>
      <vt:lpstr>eHealth en e-Mental Health</vt:lpstr>
      <vt:lpstr>eHealth en e-Mental Health</vt:lpstr>
      <vt:lpstr>eHealth Hoe kijk jij er tegenaan?</vt:lpstr>
      <vt:lpstr>PowerPoint-presentatie</vt:lpstr>
      <vt:lpstr>Een dag uit het leven van een GGZpatiënt</vt:lpstr>
      <vt:lpstr> ‘Wa kost dah wel nie en wie betaalt dah?’  </vt:lpstr>
      <vt:lpstr> ”Ieder voordeel heb zijn nadeel” (J. Cruijff)  </vt:lpstr>
      <vt:lpstr>e(mental)Health </vt:lpstr>
      <vt:lpstr>eHealth en e-Mental Health</vt:lpstr>
    </vt:vector>
  </TitlesOfParts>
  <Company>Fontys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Fontys Hogeschool Werktuigbouwkunde</dc:title>
  <dc:creator>hnk</dc:creator>
  <cp:lastModifiedBy>Weger-van den Enden,Alda A. de</cp:lastModifiedBy>
  <cp:revision>273</cp:revision>
  <cp:lastPrinted>2011-11-24T10:33:12Z</cp:lastPrinted>
  <dcterms:created xsi:type="dcterms:W3CDTF">2004-10-12T17:10:59Z</dcterms:created>
  <dcterms:modified xsi:type="dcterms:W3CDTF">2019-12-10T15:52:34Z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0x010100C95F486CF9A84E4B83A1D382449A9E59</vt:lpwstr>
  </property>
</Properties>
</file>