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Corbel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RT8IS59NpkVIyrSxA1TeEemZ7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orbel-bold.fntdata"/><Relationship Id="rId12" Type="http://schemas.openxmlformats.org/officeDocument/2006/relationships/font" Target="fonts/Corbel-regular.fntdata"/><Relationship Id="rId15" Type="http://schemas.openxmlformats.org/officeDocument/2006/relationships/font" Target="fonts/Corbel-boldItalic.fntdata"/><Relationship Id="rId14" Type="http://schemas.openxmlformats.org/officeDocument/2006/relationships/font" Target="fonts/Corbel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VF-2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de leerling weet niet welk effect vermenigvuldiging heeft op een grafiek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A: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B: De lln associeert breder met groot en smal met klein.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C: Denkt aan een translatie, waarbij de plaats van de grafiek verandert maar de vorm niet.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VF-3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de leerling weet niet welk effect vermenigvuldiging heeft op een grafiek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A: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B: Begrijpt niet dat bredere grafiek minder hard stijgt.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C: Denkt aan een translatie, waarbij de plaats van de grafiek verandert maar de vorm niet.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VF-4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de leerling weet niet welk effect translatie heeft op een grafiek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A: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B: De lln maakt de klassieke fout dat - naar links betekent.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C: De lln begrijpt niet dat een wijziging in de exponent  leidt tot een horizontale verplaatsing, kiest voor omhoog obv de min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D: De lln begrijpt niet dat een wijziging in de exponent  leidt tot een horizontale verplaatsing, kiest omlaag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VF-5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De leerling weet niet welk effect een translatie heeft op de formule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A: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B: De lln weet niet dat een verschuiving naar rechts betekent dat alle x vervangen moeten worden door x-3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C: De lln begrijpt niet dat een horizontale verplaatsing in de exponent moet worden verwerkt én weet niet dat een verschuiving naar rechts betekent dat alle x vervangen moeten worden door x-3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D: De lln begrijpt niet dat een horizontale verplaatsing in de exponent moet worden verwerkt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304693f6b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a304693f6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a304693f6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210" name="Google Shape;21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9" name="Google Shape;29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1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diagnostischevragen@nvon.nl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628650" y="1708484"/>
            <a:ext cx="7886700" cy="1720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Transformaties bij exponentiële functies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2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24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24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100" name="Google Shape;100;p24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01" name="Google Shape;101;p24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2" name="Google Shape;102;p24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Google Shape;103;p24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grafiek wordt breder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24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105" name="Google Shape;105;p24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06" name="Google Shape;106;p24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7" name="Google Shape;107;p24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" name="Google Shape;108;p24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grafiek wordt smaller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4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110" name="Google Shape;110;p24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11" name="Google Shape;111;p24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2" name="Google Shape;112;p24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24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grafiek blijft onveranderd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24"/>
          <p:cNvGrpSpPr/>
          <p:nvPr/>
        </p:nvGrpSpPr>
        <p:grpSpPr>
          <a:xfrm>
            <a:off x="1121115" y="4989297"/>
            <a:ext cx="6995384" cy="589200"/>
            <a:chOff x="1121115" y="4989297"/>
            <a:chExt cx="6995384" cy="589200"/>
          </a:xfrm>
        </p:grpSpPr>
        <p:sp>
          <p:nvSpPr>
            <p:cNvPr id="115" name="Google Shape;115;p24"/>
            <p:cNvSpPr/>
            <p:nvPr/>
          </p:nvSpPr>
          <p:spPr>
            <a:xfrm>
              <a:off x="1121115" y="5055584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" name="Google Shape;1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550" y="173775"/>
            <a:ext cx="7507937" cy="119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25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5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126" name="Google Shape;126;p25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27" name="Google Shape;127;p25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8" name="Google Shape;128;p25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25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grafiek stijgt trager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25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131" name="Google Shape;131;p25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32" name="Google Shape;132;p25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3" name="Google Shape;133;p25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" name="Google Shape;134;p25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grafiek stijgt sneller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5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136" name="Google Shape;136;p25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37" name="Google Shape;137;p25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8" name="Google Shape;138;p25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" name="Google Shape;139;p25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grafiek blijft onveranderd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/>
        </p:nvSpPr>
        <p:spPr>
          <a:xfrm>
            <a:off x="326758" y="151687"/>
            <a:ext cx="8701500" cy="12596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999" l="-160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26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149" name="Google Shape;149;p26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50" name="Google Shape;150;p26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" name="Google Shape;152;p26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grafiek verschuift 3 naar rechts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26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154" name="Google Shape;154;p26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55" name="Google Shape;155;p26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56" name="Google Shape;156;p26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7" name="Google Shape;157;p26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grafiek verschuift 3 naar links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26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159" name="Google Shape;159;p26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60" name="Google Shape;160;p26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61" name="Google Shape;161;p26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2" name="Google Shape;162;p26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grafiek verschuift 3 omhoog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6"/>
          <p:cNvGrpSpPr/>
          <p:nvPr/>
        </p:nvGrpSpPr>
        <p:grpSpPr>
          <a:xfrm>
            <a:off x="806911" y="4829563"/>
            <a:ext cx="7309588" cy="908646"/>
            <a:chOff x="806911" y="4829563"/>
            <a:chExt cx="7309588" cy="908646"/>
          </a:xfrm>
        </p:grpSpPr>
        <p:grpSp>
          <p:nvGrpSpPr>
            <p:cNvPr id="164" name="Google Shape;164;p26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65" name="Google Shape;165;p26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167;p26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grafiek verschuift 3 omlaag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26"/>
          <p:cNvSpPr txBox="1"/>
          <p:nvPr>
            <p:ph type="title"/>
          </p:nvPr>
        </p:nvSpPr>
        <p:spPr>
          <a:xfrm>
            <a:off x="729419" y="74686"/>
            <a:ext cx="8109782" cy="11767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320" l="-1800" r="0" t="-465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27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177" name="Google Shape;177;p27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78" name="Google Shape;178;p27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" name="Google Shape;180;p27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27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182" name="Google Shape;182;p27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83" name="Google Shape;183;p27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" name="Google Shape;185;p27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27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187" name="Google Shape;187;p27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88" name="Google Shape;188;p27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27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27"/>
          <p:cNvGrpSpPr/>
          <p:nvPr/>
        </p:nvGrpSpPr>
        <p:grpSpPr>
          <a:xfrm>
            <a:off x="806911" y="4829563"/>
            <a:ext cx="7309588" cy="908646"/>
            <a:chOff x="806911" y="4829563"/>
            <a:chExt cx="7309588" cy="908646"/>
          </a:xfrm>
        </p:grpSpPr>
        <p:grpSp>
          <p:nvGrpSpPr>
            <p:cNvPr id="192" name="Google Shape;192;p27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93" name="Google Shape;193;p27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" name="Google Shape;195;p27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27"/>
          <p:cNvSpPr txBox="1"/>
          <p:nvPr>
            <p:ph type="title"/>
          </p:nvPr>
        </p:nvSpPr>
        <p:spPr>
          <a:xfrm>
            <a:off x="729419" y="74686"/>
            <a:ext cx="8109782" cy="117675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285" l="-1800" r="0" t="-466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304693f6b_0_7"/>
          <p:cNvSpPr txBox="1"/>
          <p:nvPr>
            <p:ph type="ctrTitle"/>
          </p:nvPr>
        </p:nvSpPr>
        <p:spPr>
          <a:xfrm>
            <a:off x="1143000" y="424046"/>
            <a:ext cx="6858000" cy="15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Tags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204" name="Google Shape;204;g2a304693f6b_0_7"/>
          <p:cNvSpPr txBox="1"/>
          <p:nvPr>
            <p:ph idx="1" type="subTitle"/>
          </p:nvPr>
        </p:nvSpPr>
        <p:spPr>
          <a:xfrm>
            <a:off x="1143000" y="1504100"/>
            <a:ext cx="6858000" cy="44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Exponentiële functies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Translaties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Vermenigvuldigen van grafieken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Vwo 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5" name="Google Shape;205;g2a304693f6b_0_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g2a304693f6b_0_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"/>
          <p:cNvSpPr txBox="1"/>
          <p:nvPr>
            <p:ph type="title"/>
          </p:nvPr>
        </p:nvSpPr>
        <p:spPr>
          <a:xfrm>
            <a:off x="628650" y="365126"/>
            <a:ext cx="7886700" cy="4097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214" name="Google Shape;214;p1"/>
          <p:cNvSpPr txBox="1"/>
          <p:nvPr/>
        </p:nvSpPr>
        <p:spPr>
          <a:xfrm>
            <a:off x="628650" y="572530"/>
            <a:ext cx="7886700" cy="3363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33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diagnostischevragen@nvvw.nl</a:t>
            </a: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6" name="Google Shape;216;p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217" name="Google Shape;21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18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Jinte Spijker</dc:creator>
</cp:coreProperties>
</file>