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9144000"/>
  <p:notesSz cx="6858000" cy="9144000"/>
  <p:embeddedFontLst>
    <p:embeddedFont>
      <p:font typeface="Corbel"/>
      <p:regular r:id="rId12"/>
      <p:bold r:id="rId13"/>
      <p:italic r:id="rId14"/>
      <p:boldItalic r:id="rId15"/>
    </p:embeddedFont>
    <p:embeddedFont>
      <p:font typeface="Tahoma"/>
      <p:regular r:id="rId16"/>
      <p:bold r:id="rId17"/>
    </p:embeddedFont>
    <p:embeddedFont>
      <p:font typeface="Helvetica Neue"/>
      <p:regular r:id="rId18"/>
      <p:bold r:id="rId19"/>
      <p:italic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hRT8IS59NpkVIyrSxA1TeEemZ7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italic.fntdata"/><Relationship Id="rId22" Type="http://schemas.openxmlformats.org/officeDocument/2006/relationships/font" Target="fonts/HelveticaNeueLight-regular.fntdata"/><Relationship Id="rId21" Type="http://schemas.openxmlformats.org/officeDocument/2006/relationships/font" Target="fonts/HelveticaNeue-boldItalic.fntdata"/><Relationship Id="rId24" Type="http://schemas.openxmlformats.org/officeDocument/2006/relationships/font" Target="fonts/HelveticaNeueLight-italic.fntdata"/><Relationship Id="rId23" Type="http://schemas.openxmlformats.org/officeDocument/2006/relationships/font" Target="fonts/HelveticaNeueLigh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HelveticaNeueLigh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orbel-bold.fntdata"/><Relationship Id="rId12" Type="http://schemas.openxmlformats.org/officeDocument/2006/relationships/font" Target="fonts/Corbel-regular.fntdata"/><Relationship Id="rId15" Type="http://schemas.openxmlformats.org/officeDocument/2006/relationships/font" Target="fonts/Corbel-boldItalic.fntdata"/><Relationship Id="rId14" Type="http://schemas.openxmlformats.org/officeDocument/2006/relationships/font" Target="fonts/Corbel-italic.fntdata"/><Relationship Id="rId17" Type="http://schemas.openxmlformats.org/officeDocument/2006/relationships/font" Target="fonts/Tahoma-bold.fntdata"/><Relationship Id="rId16" Type="http://schemas.openxmlformats.org/officeDocument/2006/relationships/font" Target="fonts/Tahoma-regular.fntdata"/><Relationship Id="rId19" Type="http://schemas.openxmlformats.org/officeDocument/2006/relationships/font" Target="fonts/HelveticaNeue-bold.fntdata"/><Relationship Id="rId18" Type="http://schemas.openxmlformats.org/officeDocument/2006/relationships/font" Target="fonts/Helvetica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leerling weet niet welk effect vermenigvuldiging heeft op een grafiek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De lln associeert breder met groot en smal met klein.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Denkt aan een translatie, waarbij de plaats van de grafiek verandert maar de vorm niet.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leerling weet niet welk effect vermenigvuldiging heeft op een grafiek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Begrijpt niet dat bredere grafiek minder hard stijgt.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Denkt aan een translatie, waarbij de plaats van de grafiek verandert maar de vorm niet.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leerling weet niet welk effect translatie heeft op een grafiek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De lln maakt de klassieke fout dat - naar links betekent.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 lln begrijpt niet dat een wijziging in de exponent  leidt tot een horizontale verplaatsing, kiest voor omhoog obv de min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De lln begrijpt niet dat een wijziging in de exponent  leidt tot een horizontale verplaatsing, kiest omlaag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leerling weet niet welk effect een translatie heeft op de formule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Juist.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De lln weet niet dat een verschuiving naar rechts betekent dat alle x vervangen moeten worden door x-3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 lln begrijpt niet dat een horizontale verplaatsing in de exponent moet worden verwerkt én weet niet dat een verschuiving naar rechts betekent dat alle x vervangen moeten worden door x-3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De lln begrijpt niet dat een horizontale verplaatsing in de exponent moet worden verwerkt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2" name="Google Shape;172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a304693f6b_0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2a304693f6b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g2a304693f6b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210" name="Google Shape;21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9" name="Google Shape;29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" name="Google Shape;48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0" name="Google Shape;50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10.png"/><Relationship Id="rId8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diagnostischevragen@nvon.nl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628650" y="1708484"/>
            <a:ext cx="7886700" cy="17205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Transformaties bij exponentiële functies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2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2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24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00" name="Google Shape;100;p24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01" name="Google Shape;101;p24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2" name="Google Shape;102;p24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103;p24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wordt breder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24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05" name="Google Shape;105;p24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06" name="Google Shape;106;p24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7" name="Google Shape;107;p24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" name="Google Shape;108;p24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wordt smaller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24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10" name="Google Shape;110;p24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11" name="Google Shape;111;p24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2" name="Google Shape;112;p24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" name="Google Shape;113;p24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blijft onveranderd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24"/>
          <p:cNvGrpSpPr/>
          <p:nvPr/>
        </p:nvGrpSpPr>
        <p:grpSpPr>
          <a:xfrm>
            <a:off x="1121115" y="4989297"/>
            <a:ext cx="6995384" cy="589200"/>
            <a:chOff x="1121115" y="4989297"/>
            <a:chExt cx="6995384" cy="589200"/>
          </a:xfrm>
        </p:grpSpPr>
        <p:sp>
          <p:nvSpPr>
            <p:cNvPr id="115" name="Google Shape;115;p24"/>
            <p:cNvSpPr/>
            <p:nvPr/>
          </p:nvSpPr>
          <p:spPr>
            <a:xfrm>
              <a:off x="1121115" y="5055584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4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t/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7" name="Google Shape;11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3550" y="173775"/>
            <a:ext cx="7507937" cy="1191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4" name="Google Shape;124;p2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25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26" name="Google Shape;126;p25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27" name="Google Shape;127;p25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8" name="Google Shape;128;p25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9" name="Google Shape;129;p25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stijgt trager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" name="Google Shape;130;p25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31" name="Google Shape;131;p25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32" name="Google Shape;132;p25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3" name="Google Shape;133;p25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" name="Google Shape;134;p25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stijgt sneller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25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36" name="Google Shape;136;p25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37" name="Google Shape;137;p25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8" name="Google Shape;138;p25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9" name="Google Shape;139;p25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blijft onveranderd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0" name="Google Shape;14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5"/>
          <p:cNvSpPr txBox="1"/>
          <p:nvPr/>
        </p:nvSpPr>
        <p:spPr>
          <a:xfrm>
            <a:off x="326758" y="151687"/>
            <a:ext cx="8701500" cy="12596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5999" l="-1601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p26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26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49" name="Google Shape;149;p26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50" name="Google Shape;150;p26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51" name="Google Shape;151;p26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" name="Google Shape;152;p26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verschuift 3 naar rechts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26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54" name="Google Shape;154;p26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55" name="Google Shape;155;p26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56" name="Google Shape;156;p26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7" name="Google Shape;157;p26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verschuift 3 naar links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26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59" name="Google Shape;159;p26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60" name="Google Shape;160;p26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61" name="Google Shape;161;p26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2" name="Google Shape;162;p26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verschuift 3 omhoog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6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64" name="Google Shape;164;p26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65" name="Google Shape;165;p26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66" name="Google Shape;166;p26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" name="Google Shape;167;p26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0" i="0" lang="en-GB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grafiek verschuift 3 omlaag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26"/>
          <p:cNvSpPr txBox="1"/>
          <p:nvPr>
            <p:ph type="title"/>
          </p:nvPr>
        </p:nvSpPr>
        <p:spPr>
          <a:xfrm>
            <a:off x="729419" y="74686"/>
            <a:ext cx="8109782" cy="117675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9320" l="-1800" r="0" t="-465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69" name="Google Shape;16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5" name="Google Shape;175;p27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27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77" name="Google Shape;177;p27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78" name="Google Shape;178;p27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79" name="Google Shape;179;p27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0" name="Google Shape;180;p27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27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82" name="Google Shape;182;p27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83" name="Google Shape;183;p27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84" name="Google Shape;184;p27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" name="Google Shape;185;p27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7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87" name="Google Shape;187;p27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88" name="Google Shape;188;p27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89" name="Google Shape;189;p27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27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27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92" name="Google Shape;192;p27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93" name="Google Shape;193;p27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94" name="Google Shape;194;p27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5" name="Google Shape;195;p27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" name="Google Shape;196;p27"/>
          <p:cNvSpPr txBox="1"/>
          <p:nvPr>
            <p:ph type="title"/>
          </p:nvPr>
        </p:nvSpPr>
        <p:spPr>
          <a:xfrm>
            <a:off x="729419" y="74686"/>
            <a:ext cx="8109782" cy="1176759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8285" l="-1800" r="0" t="-466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97" name="Google Shape;197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a304693f6b_0_7"/>
          <p:cNvSpPr txBox="1"/>
          <p:nvPr>
            <p:ph type="ctrTitle"/>
          </p:nvPr>
        </p:nvSpPr>
        <p:spPr>
          <a:xfrm>
            <a:off x="1143000" y="424046"/>
            <a:ext cx="6858000" cy="158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Tags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204" name="Google Shape;204;g2a304693f6b_0_7"/>
          <p:cNvSpPr txBox="1"/>
          <p:nvPr>
            <p:ph idx="1" type="subTitle"/>
          </p:nvPr>
        </p:nvSpPr>
        <p:spPr>
          <a:xfrm>
            <a:off x="1143000" y="1504100"/>
            <a:ext cx="6858000" cy="44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Exponentiële functies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Translaties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Vermenigvuldigen van grafieken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GB"/>
              <a:t>Vwo 4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05" name="Google Shape;205;g2a304693f6b_0_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6" name="Google Shape;206;g2a304693f6b_0_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"/>
          <p:cNvSpPr txBox="1"/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214" name="Google Shape;214;p1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33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diagnostischevragen@nvvw.nl</a:t>
            </a: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6" name="Google Shape;216;p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217" name="Google Shape;2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Jinte Spijker</dc:creator>
</cp:coreProperties>
</file>