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31"/>
  </p:notesMasterIdLst>
  <p:sldIdLst>
    <p:sldId id="256" r:id="rId5"/>
    <p:sldId id="259" r:id="rId6"/>
    <p:sldId id="260" r:id="rId7"/>
    <p:sldId id="276" r:id="rId8"/>
    <p:sldId id="277" r:id="rId9"/>
    <p:sldId id="261" r:id="rId10"/>
    <p:sldId id="283" r:id="rId11"/>
    <p:sldId id="284" r:id="rId12"/>
    <p:sldId id="285" r:id="rId13"/>
    <p:sldId id="286" r:id="rId14"/>
    <p:sldId id="287" r:id="rId15"/>
    <p:sldId id="288" r:id="rId16"/>
    <p:sldId id="289" r:id="rId17"/>
    <p:sldId id="290" r:id="rId18"/>
    <p:sldId id="291" r:id="rId19"/>
    <p:sldId id="292" r:id="rId20"/>
    <p:sldId id="296" r:id="rId21"/>
    <p:sldId id="298" r:id="rId22"/>
    <p:sldId id="278" r:id="rId23"/>
    <p:sldId id="279" r:id="rId24"/>
    <p:sldId id="280" r:id="rId25"/>
    <p:sldId id="281" r:id="rId26"/>
    <p:sldId id="295" r:id="rId27"/>
    <p:sldId id="282" r:id="rId28"/>
    <p:sldId id="293" r:id="rId29"/>
    <p:sldId id="294" r:id="rId30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56FA06D-D93D-4EBB-BB89-27D8C661C712}" v="9" dt="2019-12-18T18:11:32.676"/>
    <p1510:client id="{C7E67D73-5DF1-407C-B181-635AAE8D2BB8}" v="406" dt="2019-09-03T12:10:31.6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2372" autoAdjust="0"/>
  </p:normalViewPr>
  <p:slideViewPr>
    <p:cSldViewPr snapToGrid="0">
      <p:cViewPr varScale="1">
        <p:scale>
          <a:sx n="53" d="100"/>
          <a:sy n="53" d="100"/>
        </p:scale>
        <p:origin x="139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ngeringh, N.M.T." userId="S::nmengeri@hhs.nl::469fd209-6fd4-4ab0-9000-cb56b41c114b" providerId="AD" clId="Web-{C7E67D73-5DF1-407C-B181-635AAE8D2BB8}"/>
    <pc:docChg chg="addSld modSld">
      <pc:chgData name="Engeringh, N.M.T." userId="S::nmengeri@hhs.nl::469fd209-6fd4-4ab0-9000-cb56b41c114b" providerId="AD" clId="Web-{C7E67D73-5DF1-407C-B181-635AAE8D2BB8}" dt="2019-09-03T12:10:31.616" v="816" actId="20577"/>
      <pc:docMkLst>
        <pc:docMk/>
      </pc:docMkLst>
      <pc:sldChg chg="modSp">
        <pc:chgData name="Engeringh, N.M.T." userId="S::nmengeri@hhs.nl::469fd209-6fd4-4ab0-9000-cb56b41c114b" providerId="AD" clId="Web-{C7E67D73-5DF1-407C-B181-635AAE8D2BB8}" dt="2019-09-03T12:10:31.616" v="815" actId="20577"/>
        <pc:sldMkLst>
          <pc:docMk/>
          <pc:sldMk cId="3269909612" sldId="261"/>
        </pc:sldMkLst>
        <pc:spChg chg="mod">
          <ac:chgData name="Engeringh, N.M.T." userId="S::nmengeri@hhs.nl::469fd209-6fd4-4ab0-9000-cb56b41c114b" providerId="AD" clId="Web-{C7E67D73-5DF1-407C-B181-635AAE8D2BB8}" dt="2019-09-03T12:10:31.616" v="815" actId="20577"/>
          <ac:spMkLst>
            <pc:docMk/>
            <pc:sldMk cId="3269909612" sldId="261"/>
            <ac:spMk id="3" creationId="{40785E4A-CA81-014B-AC15-469AA75F498E}"/>
          </ac:spMkLst>
        </pc:spChg>
      </pc:sldChg>
      <pc:sldChg chg="modSp">
        <pc:chgData name="Engeringh, N.M.T." userId="S::nmengeri@hhs.nl::469fd209-6fd4-4ab0-9000-cb56b41c114b" providerId="AD" clId="Web-{C7E67D73-5DF1-407C-B181-635AAE8D2BB8}" dt="2019-09-03T11:48:01.567" v="266" actId="20577"/>
        <pc:sldMkLst>
          <pc:docMk/>
          <pc:sldMk cId="2792245891" sldId="280"/>
        </pc:sldMkLst>
        <pc:spChg chg="mod">
          <ac:chgData name="Engeringh, N.M.T." userId="S::nmengeri@hhs.nl::469fd209-6fd4-4ab0-9000-cb56b41c114b" providerId="AD" clId="Web-{C7E67D73-5DF1-407C-B181-635AAE8D2BB8}" dt="2019-09-03T11:48:01.567" v="266" actId="20577"/>
          <ac:spMkLst>
            <pc:docMk/>
            <pc:sldMk cId="2792245891" sldId="280"/>
            <ac:spMk id="3" creationId="{B0B3840D-6901-D543-A8DC-74B33B77EFD4}"/>
          </ac:spMkLst>
        </pc:spChg>
      </pc:sldChg>
      <pc:sldChg chg="modSp">
        <pc:chgData name="Engeringh, N.M.T." userId="S::nmengeri@hhs.nl::469fd209-6fd4-4ab0-9000-cb56b41c114b" providerId="AD" clId="Web-{C7E67D73-5DF1-407C-B181-635AAE8D2BB8}" dt="2019-09-03T12:09:21.146" v="669" actId="20577"/>
        <pc:sldMkLst>
          <pc:docMk/>
          <pc:sldMk cId="1933892313" sldId="282"/>
        </pc:sldMkLst>
        <pc:spChg chg="mod">
          <ac:chgData name="Engeringh, N.M.T." userId="S::nmengeri@hhs.nl::469fd209-6fd4-4ab0-9000-cb56b41c114b" providerId="AD" clId="Web-{C7E67D73-5DF1-407C-B181-635AAE8D2BB8}" dt="2019-09-03T12:09:21.146" v="669" actId="20577"/>
          <ac:spMkLst>
            <pc:docMk/>
            <pc:sldMk cId="1933892313" sldId="282"/>
            <ac:spMk id="3" creationId="{5076FBB7-1C05-9645-A3C6-F5F885781401}"/>
          </ac:spMkLst>
        </pc:spChg>
      </pc:sldChg>
      <pc:sldChg chg="modSp new">
        <pc:chgData name="Engeringh, N.M.T." userId="S::nmengeri@hhs.nl::469fd209-6fd4-4ab0-9000-cb56b41c114b" providerId="AD" clId="Web-{C7E67D73-5DF1-407C-B181-635AAE8D2BB8}" dt="2019-09-03T11:41:16.578" v="156" actId="20577"/>
        <pc:sldMkLst>
          <pc:docMk/>
          <pc:sldMk cId="3398833610" sldId="294"/>
        </pc:sldMkLst>
        <pc:spChg chg="mod">
          <ac:chgData name="Engeringh, N.M.T." userId="S::nmengeri@hhs.nl::469fd209-6fd4-4ab0-9000-cb56b41c114b" providerId="AD" clId="Web-{C7E67D73-5DF1-407C-B181-635AAE8D2BB8}" dt="2019-09-03T11:40:47.234" v="103" actId="20577"/>
          <ac:spMkLst>
            <pc:docMk/>
            <pc:sldMk cId="3398833610" sldId="294"/>
            <ac:spMk id="2" creationId="{7817A85F-BDA0-4B5E-9B61-59F59B08D22E}"/>
          </ac:spMkLst>
        </pc:spChg>
        <pc:spChg chg="mod">
          <ac:chgData name="Engeringh, N.M.T." userId="S::nmengeri@hhs.nl::469fd209-6fd4-4ab0-9000-cb56b41c114b" providerId="AD" clId="Web-{C7E67D73-5DF1-407C-B181-635AAE8D2BB8}" dt="2019-09-03T11:41:16.578" v="156" actId="20577"/>
          <ac:spMkLst>
            <pc:docMk/>
            <pc:sldMk cId="3398833610" sldId="294"/>
            <ac:spMk id="3" creationId="{083126EA-5FA5-420D-B94B-579A5E85B131}"/>
          </ac:spMkLst>
        </pc:spChg>
      </pc:sldChg>
      <pc:sldChg chg="modSp new">
        <pc:chgData name="Engeringh, N.M.T." userId="S::nmengeri@hhs.nl::469fd209-6fd4-4ab0-9000-cb56b41c114b" providerId="AD" clId="Web-{C7E67D73-5DF1-407C-B181-635AAE8D2BB8}" dt="2019-09-03T12:08:34.958" v="618" actId="20577"/>
        <pc:sldMkLst>
          <pc:docMk/>
          <pc:sldMk cId="2203028163" sldId="295"/>
        </pc:sldMkLst>
        <pc:spChg chg="mod">
          <ac:chgData name="Engeringh, N.M.T." userId="S::nmengeri@hhs.nl::469fd209-6fd4-4ab0-9000-cb56b41c114b" providerId="AD" clId="Web-{C7E67D73-5DF1-407C-B181-635AAE8D2BB8}" dt="2019-09-03T11:43:14.861" v="167" actId="20577"/>
          <ac:spMkLst>
            <pc:docMk/>
            <pc:sldMk cId="2203028163" sldId="295"/>
            <ac:spMk id="2" creationId="{6C95213A-B55B-433A-8C24-668E2C5FD6EE}"/>
          </ac:spMkLst>
        </pc:spChg>
        <pc:spChg chg="mod">
          <ac:chgData name="Engeringh, N.M.T." userId="S::nmengeri@hhs.nl::469fd209-6fd4-4ab0-9000-cb56b41c114b" providerId="AD" clId="Web-{C7E67D73-5DF1-407C-B181-635AAE8D2BB8}" dt="2019-09-03T12:08:34.958" v="618" actId="20577"/>
          <ac:spMkLst>
            <pc:docMk/>
            <pc:sldMk cId="2203028163" sldId="295"/>
            <ac:spMk id="3" creationId="{FE667D35-8972-4BDA-B858-53A650902309}"/>
          </ac:spMkLst>
        </pc:spChg>
      </pc:sldChg>
    </pc:docChg>
  </pc:docChgLst>
  <pc:docChgLst>
    <pc:chgData name="Loos, P." userId="S::ploos@hhs.nl::5ec143ce-fcdb-4cc9-b697-3d2dbbb5d9f3" providerId="AD" clId="Web-{656FA06D-D93D-4EBB-BB89-27D8C661C712}"/>
    <pc:docChg chg="modSld">
      <pc:chgData name="Loos, P." userId="S::ploos@hhs.nl::5ec143ce-fcdb-4cc9-b697-3d2dbbb5d9f3" providerId="AD" clId="Web-{656FA06D-D93D-4EBB-BB89-27D8C661C712}" dt="2019-12-18T18:11:32.676" v="8"/>
      <pc:docMkLst>
        <pc:docMk/>
      </pc:docMkLst>
      <pc:sldChg chg="delSp">
        <pc:chgData name="Loos, P." userId="S::ploos@hhs.nl::5ec143ce-fcdb-4cc9-b697-3d2dbbb5d9f3" providerId="AD" clId="Web-{656FA06D-D93D-4EBB-BB89-27D8C661C712}" dt="2019-12-18T18:11:25.973" v="7"/>
        <pc:sldMkLst>
          <pc:docMk/>
          <pc:sldMk cId="3968932041" sldId="281"/>
        </pc:sldMkLst>
        <pc:picChg chg="del">
          <ac:chgData name="Loos, P." userId="S::ploos@hhs.nl::5ec143ce-fcdb-4cc9-b697-3d2dbbb5d9f3" providerId="AD" clId="Web-{656FA06D-D93D-4EBB-BB89-27D8C661C712}" dt="2019-12-18T18:11:25.973" v="7"/>
          <ac:picMkLst>
            <pc:docMk/>
            <pc:sldMk cId="3968932041" sldId="281"/>
            <ac:picMk id="4" creationId="{75F22CF7-15BB-9143-AFEE-AE96A4BAD210}"/>
          </ac:picMkLst>
        </pc:picChg>
      </pc:sldChg>
      <pc:sldChg chg="delSp">
        <pc:chgData name="Loos, P." userId="S::ploos@hhs.nl::5ec143ce-fcdb-4cc9-b697-3d2dbbb5d9f3" providerId="AD" clId="Web-{656FA06D-D93D-4EBB-BB89-27D8C661C712}" dt="2019-12-18T18:11:32.676" v="8"/>
        <pc:sldMkLst>
          <pc:docMk/>
          <pc:sldMk cId="1933892313" sldId="282"/>
        </pc:sldMkLst>
        <pc:picChg chg="del">
          <ac:chgData name="Loos, P." userId="S::ploos@hhs.nl::5ec143ce-fcdb-4cc9-b697-3d2dbbb5d9f3" providerId="AD" clId="Web-{656FA06D-D93D-4EBB-BB89-27D8C661C712}" dt="2019-12-18T18:11:32.676" v="8"/>
          <ac:picMkLst>
            <pc:docMk/>
            <pc:sldMk cId="1933892313" sldId="282"/>
            <ac:picMk id="4" creationId="{849D53EE-E48E-094C-96A1-1873A282C838}"/>
          </ac:picMkLst>
        </pc:picChg>
      </pc:sldChg>
      <pc:sldChg chg="addSp delSp modSp">
        <pc:chgData name="Loos, P." userId="S::ploos@hhs.nl::5ec143ce-fcdb-4cc9-b697-3d2dbbb5d9f3" providerId="AD" clId="Web-{656FA06D-D93D-4EBB-BB89-27D8C661C712}" dt="2019-12-18T18:10:41.254" v="0"/>
        <pc:sldMkLst>
          <pc:docMk/>
          <pc:sldMk cId="902613064" sldId="286"/>
        </pc:sldMkLst>
        <pc:spChg chg="add mod">
          <ac:chgData name="Loos, P." userId="S::ploos@hhs.nl::5ec143ce-fcdb-4cc9-b697-3d2dbbb5d9f3" providerId="AD" clId="Web-{656FA06D-D93D-4EBB-BB89-27D8C661C712}" dt="2019-12-18T18:10:41.254" v="0"/>
          <ac:spMkLst>
            <pc:docMk/>
            <pc:sldMk cId="902613064" sldId="286"/>
            <ac:spMk id="7" creationId="{BA141E56-86E3-4AAF-98D7-397B9D9FAE0C}"/>
          </ac:spMkLst>
        </pc:spChg>
        <pc:picChg chg="del">
          <ac:chgData name="Loos, P." userId="S::ploos@hhs.nl::5ec143ce-fcdb-4cc9-b697-3d2dbbb5d9f3" providerId="AD" clId="Web-{656FA06D-D93D-4EBB-BB89-27D8C661C712}" dt="2019-12-18T18:10:41.254" v="0"/>
          <ac:picMkLst>
            <pc:docMk/>
            <pc:sldMk cId="902613064" sldId="286"/>
            <ac:picMk id="9" creationId="{00000000-0000-0000-0000-000000000000}"/>
          </ac:picMkLst>
        </pc:picChg>
      </pc:sldChg>
      <pc:sldChg chg="delSp">
        <pc:chgData name="Loos, P." userId="S::ploos@hhs.nl::5ec143ce-fcdb-4cc9-b697-3d2dbbb5d9f3" providerId="AD" clId="Web-{656FA06D-D93D-4EBB-BB89-27D8C661C712}" dt="2019-12-18T18:10:54.113" v="1"/>
        <pc:sldMkLst>
          <pc:docMk/>
          <pc:sldMk cId="1895692470" sldId="287"/>
        </pc:sldMkLst>
        <pc:picChg chg="del">
          <ac:chgData name="Loos, P." userId="S::ploos@hhs.nl::5ec143ce-fcdb-4cc9-b697-3d2dbbb5d9f3" providerId="AD" clId="Web-{656FA06D-D93D-4EBB-BB89-27D8C661C712}" dt="2019-12-18T18:10:54.113" v="1"/>
          <ac:picMkLst>
            <pc:docMk/>
            <pc:sldMk cId="1895692470" sldId="287"/>
            <ac:picMk id="7" creationId="{00000000-0000-0000-0000-000000000000}"/>
          </ac:picMkLst>
        </pc:picChg>
      </pc:sldChg>
      <pc:sldChg chg="delSp">
        <pc:chgData name="Loos, P." userId="S::ploos@hhs.nl::5ec143ce-fcdb-4cc9-b697-3d2dbbb5d9f3" providerId="AD" clId="Web-{656FA06D-D93D-4EBB-BB89-27D8C661C712}" dt="2019-12-18T18:10:58.317" v="2"/>
        <pc:sldMkLst>
          <pc:docMk/>
          <pc:sldMk cId="3134323284" sldId="288"/>
        </pc:sldMkLst>
        <pc:picChg chg="del">
          <ac:chgData name="Loos, P." userId="S::ploos@hhs.nl::5ec143ce-fcdb-4cc9-b697-3d2dbbb5d9f3" providerId="AD" clId="Web-{656FA06D-D93D-4EBB-BB89-27D8C661C712}" dt="2019-12-18T18:10:58.317" v="2"/>
          <ac:picMkLst>
            <pc:docMk/>
            <pc:sldMk cId="3134323284" sldId="288"/>
            <ac:picMk id="6" creationId="{00000000-0000-0000-0000-000000000000}"/>
          </ac:picMkLst>
        </pc:picChg>
      </pc:sldChg>
      <pc:sldChg chg="delSp">
        <pc:chgData name="Loos, P." userId="S::ploos@hhs.nl::5ec143ce-fcdb-4cc9-b697-3d2dbbb5d9f3" providerId="AD" clId="Web-{656FA06D-D93D-4EBB-BB89-27D8C661C712}" dt="2019-12-18T18:11:01.785" v="3"/>
        <pc:sldMkLst>
          <pc:docMk/>
          <pc:sldMk cId="3564705019" sldId="289"/>
        </pc:sldMkLst>
        <pc:picChg chg="del">
          <ac:chgData name="Loos, P." userId="S::ploos@hhs.nl::5ec143ce-fcdb-4cc9-b697-3d2dbbb5d9f3" providerId="AD" clId="Web-{656FA06D-D93D-4EBB-BB89-27D8C661C712}" dt="2019-12-18T18:11:01.785" v="3"/>
          <ac:picMkLst>
            <pc:docMk/>
            <pc:sldMk cId="3564705019" sldId="289"/>
            <ac:picMk id="7" creationId="{00000000-0000-0000-0000-000000000000}"/>
          </ac:picMkLst>
        </pc:picChg>
      </pc:sldChg>
      <pc:sldChg chg="delSp">
        <pc:chgData name="Loos, P." userId="S::ploos@hhs.nl::5ec143ce-fcdb-4cc9-b697-3d2dbbb5d9f3" providerId="AD" clId="Web-{656FA06D-D93D-4EBB-BB89-27D8C661C712}" dt="2019-12-18T18:11:04.582" v="4"/>
        <pc:sldMkLst>
          <pc:docMk/>
          <pc:sldMk cId="3235153737" sldId="290"/>
        </pc:sldMkLst>
        <pc:picChg chg="del">
          <ac:chgData name="Loos, P." userId="S::ploos@hhs.nl::5ec143ce-fcdb-4cc9-b697-3d2dbbb5d9f3" providerId="AD" clId="Web-{656FA06D-D93D-4EBB-BB89-27D8C661C712}" dt="2019-12-18T18:11:04.582" v="4"/>
          <ac:picMkLst>
            <pc:docMk/>
            <pc:sldMk cId="3235153737" sldId="290"/>
            <ac:picMk id="7" creationId="{00000000-0000-0000-0000-000000000000}"/>
          </ac:picMkLst>
        </pc:picChg>
      </pc:sldChg>
      <pc:sldChg chg="delSp">
        <pc:chgData name="Loos, P." userId="S::ploos@hhs.nl::5ec143ce-fcdb-4cc9-b697-3d2dbbb5d9f3" providerId="AD" clId="Web-{656FA06D-D93D-4EBB-BB89-27D8C661C712}" dt="2019-12-18T18:11:07.410" v="5"/>
        <pc:sldMkLst>
          <pc:docMk/>
          <pc:sldMk cId="1683236803" sldId="291"/>
        </pc:sldMkLst>
        <pc:picChg chg="del">
          <ac:chgData name="Loos, P." userId="S::ploos@hhs.nl::5ec143ce-fcdb-4cc9-b697-3d2dbbb5d9f3" providerId="AD" clId="Web-{656FA06D-D93D-4EBB-BB89-27D8C661C712}" dt="2019-12-18T18:11:07.410" v="5"/>
          <ac:picMkLst>
            <pc:docMk/>
            <pc:sldMk cId="1683236803" sldId="291"/>
            <ac:picMk id="6" creationId="{00000000-0000-0000-0000-000000000000}"/>
          </ac:picMkLst>
        </pc:picChg>
      </pc:sldChg>
      <pc:sldChg chg="delSp">
        <pc:chgData name="Loos, P." userId="S::ploos@hhs.nl::5ec143ce-fcdb-4cc9-b697-3d2dbbb5d9f3" providerId="AD" clId="Web-{656FA06D-D93D-4EBB-BB89-27D8C661C712}" dt="2019-12-18T18:11:10.566" v="6"/>
        <pc:sldMkLst>
          <pc:docMk/>
          <pc:sldMk cId="333475064" sldId="292"/>
        </pc:sldMkLst>
        <pc:picChg chg="del">
          <ac:chgData name="Loos, P." userId="S::ploos@hhs.nl::5ec143ce-fcdb-4cc9-b697-3d2dbbb5d9f3" providerId="AD" clId="Web-{656FA06D-D93D-4EBB-BB89-27D8C661C712}" dt="2019-12-18T18:11:10.566" v="6"/>
          <ac:picMkLst>
            <pc:docMk/>
            <pc:sldMk cId="333475064" sldId="292"/>
            <ac:picMk id="7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AB7D4B-4FAC-4CBA-96DA-B8C81BE2781E}" type="datetimeFigureOut">
              <a:rPr lang="nl-NL" smtClean="0"/>
              <a:t>12-2-2020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02EC71-A6D9-4416-B30B-CE5113B2228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607017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Afhankelijk</a:t>
            </a:r>
            <a:r>
              <a:rPr lang="nl-NL" baseline="0"/>
              <a:t> van je groep kun je de volgende slides deels overslaan. </a:t>
            </a:r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02EC71-A6D9-4416-B30B-CE5113B22284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972897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Vanaf blok 3 hoofdfase vakken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ACC1F-386F-4E42-8E38-7BACBF493300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550564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Checken wie wel/niet tripartite heeft aangeleverd</a:t>
            </a:r>
            <a:r>
              <a:rPr lang="nl-NL" baseline="0" dirty="0"/>
              <a:t> en werkplekscan. Onderwijsovereenkomst en werkplekscan komen ook aan bod in individueel gesprek. 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02EC71-A6D9-4416-B30B-CE5113B22284}" type="slidenum">
              <a:rPr lang="nl-NL" smtClean="0"/>
              <a:t>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578482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Afhankelijk</a:t>
            </a:r>
            <a:r>
              <a:rPr lang="nl-NL" baseline="0"/>
              <a:t> van je groep kun je de volgende slides deels overslaan. </a:t>
            </a:r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02EC71-A6D9-4416-B30B-CE5113B22284}" type="slidenum">
              <a:rPr lang="nl-NL" smtClean="0"/>
              <a:t>18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03887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Zorg dat studenten die MB en of </a:t>
            </a:r>
            <a:r>
              <a:rPr lang="nl-NL" err="1"/>
              <a:t>VeVa</a:t>
            </a:r>
            <a:r>
              <a:rPr lang="nl-NL"/>
              <a:t> moeten volgen zich</a:t>
            </a:r>
            <a:r>
              <a:rPr lang="nl-NL" baseline="0"/>
              <a:t> z.s.m. inschrijven zodat de groepen ingedeeld kunnen worden. </a:t>
            </a:r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02EC71-A6D9-4416-B30B-CE5113B22284}" type="slidenum">
              <a:rPr lang="nl-NL" smtClean="0"/>
              <a:t>20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25467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Leg</a:t>
            </a:r>
            <a:r>
              <a:rPr lang="nl-NL" baseline="0"/>
              <a:t> hier goed uit dat het voorbereiden essentieel is voor het volgen van de begeleide bijeenkomsten, niet alleen bij deze leeruitkomst maar ook bij de andere leeruitkomsten. </a:t>
            </a:r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02EC71-A6D9-4416-B30B-CE5113B22284}" type="slidenum">
              <a:rPr lang="nl-NL" smtClean="0"/>
              <a:t>25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51699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afbeelding 6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algn="l">
              <a:defRPr/>
            </a:lvl1pPr>
          </a:lstStyle>
          <a:p>
            <a:r>
              <a:rPr lang="nl-NL"/>
              <a:t>Klik hier en voeg de afbeelding in, klik vervolgens 'reset' of 'opnieuw instellen' in het menu</a:t>
            </a:r>
          </a:p>
        </p:txBody>
      </p:sp>
      <p:sp>
        <p:nvSpPr>
          <p:cNvPr id="9" name="Tijdelijke aanduiding voor tekst 11"/>
          <p:cNvSpPr>
            <a:spLocks noGrp="1"/>
          </p:cNvSpPr>
          <p:nvPr>
            <p:ph type="body" sz="quarter" idx="11"/>
          </p:nvPr>
        </p:nvSpPr>
        <p:spPr>
          <a:xfrm>
            <a:off x="0" y="0"/>
            <a:ext cx="12192000" cy="6858000"/>
          </a:xfrm>
          <a:blipFill rotWithShape="1">
            <a:blip r:embed="rId2"/>
            <a:stretch>
              <a:fillRect/>
            </a:stretch>
          </a:blipFill>
        </p:spPr>
        <p:txBody>
          <a:bodyPr lIns="0" tIns="0" rIns="0" bIns="0">
            <a:no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Tekststijl van het model bewerken
Tweede niveau
Derde niveau
Vierde niveau
Vijfde niveau</a:t>
            </a:r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06620" y="4484914"/>
            <a:ext cx="5876351" cy="1120798"/>
          </a:xfrm>
        </p:spPr>
        <p:txBody>
          <a:bodyPr tIns="0" anchor="b">
            <a:noAutofit/>
          </a:bodyPr>
          <a:lstStyle>
            <a:lvl1pPr algn="l">
              <a:defRPr lang="nl-NL" sz="2800" b="1" kern="1200" cap="all" spc="-5" baseline="0" smtClean="0">
                <a:solidFill>
                  <a:schemeClr val="tx2"/>
                </a:solidFill>
                <a:latin typeface="+mj-lt"/>
                <a:ea typeface="+mn-ea"/>
                <a:cs typeface="Arial Black"/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206620" y="5654426"/>
            <a:ext cx="5876351" cy="760888"/>
          </a:xfrm>
        </p:spPr>
        <p:txBody>
          <a:bodyPr lIns="0" tIns="0" rIns="0" bIns="0"/>
          <a:lstStyle>
            <a:lvl1pPr marL="0" indent="0" algn="l">
              <a:buNone/>
              <a:defRPr lang="nl-NL" sz="1800" kern="1200" spc="-5" dirty="0" smtClean="0">
                <a:solidFill>
                  <a:srgbClr val="213343"/>
                </a:solidFill>
                <a:latin typeface="+mn-lt"/>
                <a:ea typeface="+mn-ea"/>
                <a:cs typeface="Arial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8522539" y="2260840"/>
            <a:ext cx="2159000" cy="1208074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lang="nl-NL" sz="1300" kern="1200" dirty="0">
                <a:solidFill>
                  <a:srgbClr val="FFFFFF"/>
                </a:solidFill>
                <a:latin typeface="+mn-lt"/>
                <a:ea typeface="+mn-ea"/>
                <a:cs typeface="Arial"/>
              </a:defRPr>
            </a:lvl1pPr>
          </a:lstStyle>
          <a:p>
            <a:pPr lvl="0"/>
            <a:r>
              <a:rPr lang="nl-NL"/>
              <a:t>Naam</a:t>
            </a:r>
          </a:p>
        </p:txBody>
      </p:sp>
      <p:sp>
        <p:nvSpPr>
          <p:cNvPr id="15" name="Tijdelijke aanduiding voor tekst 13"/>
          <p:cNvSpPr>
            <a:spLocks noGrp="1"/>
          </p:cNvSpPr>
          <p:nvPr>
            <p:ph type="body" sz="quarter" idx="14" hasCustomPrompt="1"/>
          </p:nvPr>
        </p:nvSpPr>
        <p:spPr>
          <a:xfrm>
            <a:off x="8522539" y="1103085"/>
            <a:ext cx="2159000" cy="772229"/>
          </a:xfrm>
        </p:spPr>
        <p:txBody>
          <a:bodyPr lIns="0" tIns="0" rIns="0" bIns="0" anchor="b">
            <a:noAutofit/>
          </a:bodyPr>
          <a:lstStyle>
            <a:lvl1pPr marL="0" indent="0">
              <a:buNone/>
              <a:defRPr lang="nl-NL" sz="1300" i="1" kern="1200" dirty="0">
                <a:solidFill>
                  <a:srgbClr val="213343"/>
                </a:solidFill>
                <a:latin typeface="+mn-lt"/>
                <a:ea typeface="+mn-ea"/>
                <a:cs typeface="Arial"/>
              </a:defRPr>
            </a:lvl1pPr>
          </a:lstStyle>
          <a:p>
            <a:pPr lvl="0"/>
            <a:r>
              <a:rPr lang="nl-NL"/>
              <a:t>Versie/Datum</a:t>
            </a:r>
          </a:p>
        </p:txBody>
      </p:sp>
    </p:spTree>
    <p:extLst>
      <p:ext uri="{BB962C8B-B14F-4D97-AF65-F5344CB8AC3E}">
        <p14:creationId xmlns:p14="http://schemas.microsoft.com/office/powerpoint/2010/main" val="255614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7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910800" y="6598800"/>
            <a:ext cx="2743200" cy="1793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1100" i="1" smtClean="0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fld id="{A79600D8-14F3-6446-9762-4875E3447E72}" type="datetimeFigureOut">
              <a:rPr lang="nl-NL" smtClean="0"/>
              <a:t>12-2-2020</a:t>
            </a:fld>
            <a:endParaRPr lang="nl-NL"/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910800" y="6404400"/>
            <a:ext cx="4114800" cy="1922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1100" i="1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endParaRPr lang="nl-NL"/>
          </a:p>
        </p:txBody>
      </p:sp>
      <p:sp>
        <p:nvSpPr>
          <p:cNvPr id="10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262800" y="6418800"/>
            <a:ext cx="574829" cy="166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r">
              <a:defRPr kumimoji="0" lang="nl-NL" sz="1050" b="0" i="0" u="none" strike="noStrike" cap="none" spc="0" normalizeH="0" baseline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cs typeface="Arial"/>
              </a:defRPr>
            </a:lvl1pPr>
          </a:lstStyle>
          <a:p>
            <a:fld id="{E3FE32B3-C364-6C4F-AC63-229E09F60BA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06918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 - zonder opsomm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ct val="133000"/>
              </a:lnSpc>
              <a:buNone/>
              <a:defRPr/>
            </a:lvl1pPr>
            <a:lvl2pPr marL="261938" indent="-261938">
              <a:lnSpc>
                <a:spcPct val="133000"/>
              </a:lnSpc>
              <a:buFont typeface="Arial" panose="020B0604020202020204" pitchFamily="34" charset="0"/>
              <a:buChar char="•"/>
              <a:defRPr/>
            </a:lvl2pPr>
            <a:lvl3pPr marL="536575" indent="-274638">
              <a:lnSpc>
                <a:spcPct val="133000"/>
              </a:lnSpc>
              <a:defRPr/>
            </a:lvl3pPr>
            <a:lvl4pPr marL="812800" indent="-276225">
              <a:lnSpc>
                <a:spcPct val="133000"/>
              </a:lnSpc>
              <a:defRPr/>
            </a:lvl4pPr>
            <a:lvl5pPr marL="1160463" indent="-255588">
              <a:lnSpc>
                <a:spcPct val="133000"/>
              </a:lnSpc>
              <a:defRPr/>
            </a:lvl5pPr>
          </a:lstStyle>
          <a:p>
            <a:pPr lvl="0"/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7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910800" y="6598800"/>
            <a:ext cx="2743200" cy="1793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1100" i="1" smtClean="0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fld id="{A79600D8-14F3-6446-9762-4875E3447E72}" type="datetimeFigureOut">
              <a:rPr lang="nl-NL" smtClean="0"/>
              <a:t>12-2-2020</a:t>
            </a:fld>
            <a:endParaRPr lang="nl-NL"/>
          </a:p>
        </p:txBody>
      </p:sp>
      <p:sp>
        <p:nvSpPr>
          <p:cNvPr id="9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910800" y="6404400"/>
            <a:ext cx="4114800" cy="1922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1100" i="1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endParaRPr lang="nl-NL"/>
          </a:p>
        </p:txBody>
      </p:sp>
      <p:sp>
        <p:nvSpPr>
          <p:cNvPr id="10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262800" y="6418800"/>
            <a:ext cx="574829" cy="166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r">
              <a:defRPr kumimoji="0" lang="nl-NL" sz="1050" b="0" i="0" u="none" strike="noStrike" cap="none" spc="0" normalizeH="0" baseline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cs typeface="Arial"/>
              </a:defRPr>
            </a:lvl1pPr>
          </a:lstStyle>
          <a:p>
            <a:fld id="{E3FE32B3-C364-6C4F-AC63-229E09F60BA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26999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425940" y="1217403"/>
            <a:ext cx="7114540" cy="42883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7" name="object 2"/>
          <p:cNvSpPr/>
          <p:nvPr/>
        </p:nvSpPr>
        <p:spPr>
          <a:xfrm>
            <a:off x="0" y="474186"/>
            <a:ext cx="1219835" cy="1701800"/>
          </a:xfrm>
          <a:custGeom>
            <a:avLst/>
            <a:gdLst/>
            <a:ahLst/>
            <a:cxnLst/>
            <a:rect l="l" t="t" r="r" b="b"/>
            <a:pathLst>
              <a:path w="1219835" h="1701800">
                <a:moveTo>
                  <a:pt x="0" y="0"/>
                </a:moveTo>
                <a:lnTo>
                  <a:pt x="0" y="1701469"/>
                </a:lnTo>
                <a:lnTo>
                  <a:pt x="975601" y="1558010"/>
                </a:lnTo>
                <a:lnTo>
                  <a:pt x="1219314" y="135483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910800" y="6598800"/>
            <a:ext cx="2743200" cy="1793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1100" i="1" smtClean="0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fld id="{A79600D8-14F3-6446-9762-4875E3447E72}" type="datetimeFigureOut">
              <a:rPr lang="nl-NL" smtClean="0"/>
              <a:t>12-2-2020</a:t>
            </a:fld>
            <a:endParaRPr lang="nl-NL"/>
          </a:p>
        </p:txBody>
      </p:sp>
      <p:sp>
        <p:nvSpPr>
          <p:cNvPr id="11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910800" y="6404400"/>
            <a:ext cx="4114800" cy="1922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1100" i="1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endParaRPr lang="nl-NL"/>
          </a:p>
        </p:txBody>
      </p:sp>
      <p:sp>
        <p:nvSpPr>
          <p:cNvPr id="12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262800" y="6418800"/>
            <a:ext cx="574829" cy="166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r">
              <a:defRPr kumimoji="0" lang="nl-NL" sz="1050" b="0" i="0" u="none" strike="noStrike" cap="none" spc="0" normalizeH="0" baseline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cs typeface="Arial"/>
              </a:defRPr>
            </a:lvl1pPr>
          </a:lstStyle>
          <a:p>
            <a:fld id="{E3FE32B3-C364-6C4F-AC63-229E09F60BA4}" type="slidenum">
              <a:rPr lang="nl-NL" smtClean="0"/>
              <a:t>‹nr.›</a:t>
            </a:fld>
            <a:endParaRPr lang="nl-NL"/>
          </a:p>
        </p:txBody>
      </p:sp>
      <p:pic>
        <p:nvPicPr>
          <p:cNvPr id="13" name="Afbeelding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0800" y="5904000"/>
            <a:ext cx="2880000" cy="85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974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itel en object - zonder opsomm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425940" y="1217403"/>
            <a:ext cx="7114540" cy="42883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ct val="133000"/>
              </a:lnSpc>
              <a:buNone/>
              <a:defRPr/>
            </a:lvl1pPr>
            <a:lvl2pPr marL="261938" indent="-261938">
              <a:lnSpc>
                <a:spcPct val="133000"/>
              </a:lnSpc>
              <a:buFont typeface="Arial" panose="020B0604020202020204" pitchFamily="34" charset="0"/>
              <a:buChar char="•"/>
              <a:defRPr/>
            </a:lvl2pPr>
            <a:lvl3pPr marL="536575" indent="-274638">
              <a:lnSpc>
                <a:spcPct val="133000"/>
              </a:lnSpc>
              <a:defRPr/>
            </a:lvl3pPr>
            <a:lvl4pPr marL="812800" indent="-276225">
              <a:lnSpc>
                <a:spcPct val="133000"/>
              </a:lnSpc>
              <a:defRPr/>
            </a:lvl4pPr>
            <a:lvl5pPr marL="1160463" indent="-255588">
              <a:lnSpc>
                <a:spcPct val="133000"/>
              </a:lnSpc>
              <a:defRPr/>
            </a:lvl5pPr>
          </a:lstStyle>
          <a:p>
            <a:pPr lvl="0"/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7" name="object 2"/>
          <p:cNvSpPr/>
          <p:nvPr/>
        </p:nvSpPr>
        <p:spPr>
          <a:xfrm>
            <a:off x="0" y="474186"/>
            <a:ext cx="1219835" cy="1701800"/>
          </a:xfrm>
          <a:custGeom>
            <a:avLst/>
            <a:gdLst/>
            <a:ahLst/>
            <a:cxnLst/>
            <a:rect l="l" t="t" r="r" b="b"/>
            <a:pathLst>
              <a:path w="1219835" h="1701800">
                <a:moveTo>
                  <a:pt x="0" y="0"/>
                </a:moveTo>
                <a:lnTo>
                  <a:pt x="0" y="1701469"/>
                </a:lnTo>
                <a:lnTo>
                  <a:pt x="975601" y="1558010"/>
                </a:lnTo>
                <a:lnTo>
                  <a:pt x="1219314" y="135483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910800" y="6598800"/>
            <a:ext cx="2743200" cy="1793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1100" i="1" smtClean="0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fld id="{A79600D8-14F3-6446-9762-4875E3447E72}" type="datetimeFigureOut">
              <a:rPr lang="nl-NL" smtClean="0"/>
              <a:t>12-2-2020</a:t>
            </a:fld>
            <a:endParaRPr lang="nl-NL"/>
          </a:p>
        </p:txBody>
      </p:sp>
      <p:sp>
        <p:nvSpPr>
          <p:cNvPr id="11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910800" y="6404400"/>
            <a:ext cx="4114800" cy="1922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1100" i="1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endParaRPr lang="nl-NL"/>
          </a:p>
        </p:txBody>
      </p:sp>
      <p:sp>
        <p:nvSpPr>
          <p:cNvPr id="12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262800" y="6418800"/>
            <a:ext cx="574829" cy="166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r">
              <a:defRPr kumimoji="0" lang="nl-NL" sz="1050" b="0" i="0" u="none" strike="noStrike" cap="none" spc="0" normalizeH="0" baseline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cs typeface="Arial"/>
              </a:defRPr>
            </a:lvl1pPr>
          </a:lstStyle>
          <a:p>
            <a:fld id="{E3FE32B3-C364-6C4F-AC63-229E09F60BA4}" type="slidenum">
              <a:rPr lang="nl-NL" smtClean="0"/>
              <a:t>‹nr.›</a:t>
            </a:fld>
            <a:endParaRPr lang="nl-NL"/>
          </a:p>
        </p:txBody>
      </p:sp>
      <p:pic>
        <p:nvPicPr>
          <p:cNvPr id="13" name="Afbeelding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0800" y="5904000"/>
            <a:ext cx="2880000" cy="85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506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fbeelding links - tekst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jdelijke aanduiding voor afbeelding 20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096596" cy="5080494"/>
          </a:xfrm>
          <a:custGeom>
            <a:avLst/>
            <a:gdLst>
              <a:gd name="connsiteX0" fmla="*/ 0 w 6096596"/>
              <a:gd name="connsiteY0" fmla="*/ 0 h 5080494"/>
              <a:gd name="connsiteX1" fmla="*/ 6096596 w 6096596"/>
              <a:gd name="connsiteY1" fmla="*/ 0 h 5080494"/>
              <a:gd name="connsiteX2" fmla="*/ 5908637 w 6096596"/>
              <a:gd name="connsiteY2" fmla="*/ 4479966 h 5080494"/>
              <a:gd name="connsiteX3" fmla="*/ 10 w 6096596"/>
              <a:gd name="connsiteY3" fmla="*/ 5080494 h 5080494"/>
              <a:gd name="connsiteX4" fmla="*/ 0 w 6096596"/>
              <a:gd name="connsiteY4" fmla="*/ 5080494 h 5080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596" h="5080494">
                <a:moveTo>
                  <a:pt x="0" y="0"/>
                </a:moveTo>
                <a:lnTo>
                  <a:pt x="6096596" y="0"/>
                </a:lnTo>
                <a:lnTo>
                  <a:pt x="5908637" y="4479966"/>
                </a:lnTo>
                <a:lnTo>
                  <a:pt x="10" y="5080494"/>
                </a:lnTo>
                <a:lnTo>
                  <a:pt x="0" y="5080494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693558" y="709001"/>
            <a:ext cx="4091304" cy="705834"/>
          </a:xfrm>
        </p:spPr>
        <p:txBody>
          <a:bodyPr/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693558" y="1848779"/>
            <a:ext cx="4091304" cy="4207374"/>
          </a:xfrm>
        </p:spPr>
        <p:txBody>
          <a:bodyPr/>
          <a:lstStyle>
            <a:lvl1pPr marL="0" indent="0">
              <a:lnSpc>
                <a:spcPct val="133000"/>
              </a:lnSpc>
              <a:buNone/>
              <a:defRPr lang="nl-NL" sz="2000" kern="1200" spc="-5" dirty="0" smtClean="0">
                <a:solidFill>
                  <a:srgbClr val="213343"/>
                </a:solidFill>
                <a:latin typeface="Arial"/>
                <a:ea typeface="+mn-ea"/>
                <a:cs typeface="Arial"/>
              </a:defRPr>
            </a:lvl1pPr>
            <a:lvl2pPr marL="261938" indent="-261938">
              <a:lnSpc>
                <a:spcPct val="133000"/>
              </a:lnSpc>
              <a:buFont typeface="Arial" panose="020B0604020202020204" pitchFamily="34" charset="0"/>
              <a:buChar char="•"/>
              <a:defRPr lang="nl-NL" sz="2000" kern="1200" spc="-5" dirty="0" smtClean="0">
                <a:solidFill>
                  <a:srgbClr val="213343"/>
                </a:solidFill>
                <a:latin typeface="Arial"/>
                <a:ea typeface="+mn-ea"/>
                <a:cs typeface="Arial"/>
              </a:defRPr>
            </a:lvl2pPr>
            <a:lvl3pPr marL="536575" indent="-274638">
              <a:lnSpc>
                <a:spcPct val="133000"/>
              </a:lnSpc>
              <a:defRPr lang="nl-NL" sz="2000" kern="1200" spc="-5" dirty="0" smtClean="0">
                <a:solidFill>
                  <a:srgbClr val="213343"/>
                </a:solidFill>
                <a:latin typeface="Arial"/>
                <a:ea typeface="+mn-ea"/>
                <a:cs typeface="Arial"/>
              </a:defRPr>
            </a:lvl3pPr>
            <a:lvl4pPr marL="812800" indent="-276225">
              <a:lnSpc>
                <a:spcPct val="133000"/>
              </a:lnSpc>
              <a:defRPr lang="nl-NL" sz="2000" kern="1200" spc="-5" dirty="0" smtClean="0">
                <a:solidFill>
                  <a:srgbClr val="213343"/>
                </a:solidFill>
                <a:latin typeface="Arial"/>
                <a:ea typeface="+mn-ea"/>
                <a:cs typeface="Arial"/>
              </a:defRPr>
            </a:lvl4pPr>
            <a:lvl5pPr marL="1160463" indent="-255588">
              <a:lnSpc>
                <a:spcPct val="133000"/>
              </a:lnSpc>
              <a:defRPr lang="nl-NL" sz="2000" kern="1200" spc="-5" dirty="0">
                <a:solidFill>
                  <a:srgbClr val="213343"/>
                </a:solidFill>
                <a:latin typeface="Arial"/>
                <a:ea typeface="+mn-ea"/>
                <a:cs typeface="Arial"/>
              </a:defRPr>
            </a:lvl5pPr>
          </a:lstStyle>
          <a:p>
            <a:pPr lvl="0"/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8" name="object 3"/>
          <p:cNvSpPr/>
          <p:nvPr/>
        </p:nvSpPr>
        <p:spPr>
          <a:xfrm>
            <a:off x="0" y="4674059"/>
            <a:ext cx="6299835" cy="2184400"/>
          </a:xfrm>
          <a:custGeom>
            <a:avLst/>
            <a:gdLst/>
            <a:ahLst/>
            <a:cxnLst/>
            <a:rect l="l" t="t" r="r" b="b"/>
            <a:pathLst>
              <a:path w="6299835" h="2184400">
                <a:moveTo>
                  <a:pt x="5893371" y="0"/>
                </a:moveTo>
                <a:lnTo>
                  <a:pt x="0" y="609663"/>
                </a:lnTo>
                <a:lnTo>
                  <a:pt x="0" y="2183942"/>
                </a:lnTo>
                <a:lnTo>
                  <a:pt x="6299809" y="2183942"/>
                </a:lnTo>
                <a:lnTo>
                  <a:pt x="5893371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Afbeelding 12" descr="HHS_NL_groen_HEX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0800" y="5904000"/>
            <a:ext cx="2880000" cy="85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866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Afbeelding links - tekst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jdelijke aanduiding voor afbeelding 15"/>
          <p:cNvSpPr>
            <a:spLocks noGrp="1"/>
          </p:cNvSpPr>
          <p:nvPr>
            <p:ph type="pic" sz="quarter" idx="12"/>
          </p:nvPr>
        </p:nvSpPr>
        <p:spPr>
          <a:xfrm>
            <a:off x="-7620" y="0"/>
            <a:ext cx="5913120" cy="6858000"/>
          </a:xfrm>
          <a:custGeom>
            <a:avLst/>
            <a:gdLst>
              <a:gd name="connsiteX0" fmla="*/ 0 w 5905500"/>
              <a:gd name="connsiteY0" fmla="*/ 4133849 h 6858000"/>
              <a:gd name="connsiteX1" fmla="*/ 5886450 w 5905500"/>
              <a:gd name="connsiteY1" fmla="*/ 4743449 h 6858000"/>
              <a:gd name="connsiteX2" fmla="*/ 5705475 w 5905500"/>
              <a:gd name="connsiteY2" fmla="*/ 6848474 h 6858000"/>
              <a:gd name="connsiteX3" fmla="*/ 5705474 w 5905500"/>
              <a:gd name="connsiteY3" fmla="*/ 6848474 h 6858000"/>
              <a:gd name="connsiteX4" fmla="*/ 5705474 w 5905500"/>
              <a:gd name="connsiteY4" fmla="*/ 6858000 h 6858000"/>
              <a:gd name="connsiteX5" fmla="*/ 0 w 5905500"/>
              <a:gd name="connsiteY5" fmla="*/ 6858000 h 6858000"/>
              <a:gd name="connsiteX6" fmla="*/ 0 w 5905500"/>
              <a:gd name="connsiteY6" fmla="*/ 6315074 h 6858000"/>
              <a:gd name="connsiteX7" fmla="*/ 0 w 5905500"/>
              <a:gd name="connsiteY7" fmla="*/ 0 h 6858000"/>
              <a:gd name="connsiteX8" fmla="*/ 5410200 w 5905500"/>
              <a:gd name="connsiteY8" fmla="*/ 0 h 6858000"/>
              <a:gd name="connsiteX9" fmla="*/ 5410200 w 5905500"/>
              <a:gd name="connsiteY9" fmla="*/ 3174 h 6858000"/>
              <a:gd name="connsiteX10" fmla="*/ 5419725 w 5905500"/>
              <a:gd name="connsiteY10" fmla="*/ 3179 h 6858000"/>
              <a:gd name="connsiteX11" fmla="*/ 5905500 w 5905500"/>
              <a:gd name="connsiteY11" fmla="*/ 4474988 h 6858000"/>
              <a:gd name="connsiteX12" fmla="*/ 0 w 5905500"/>
              <a:gd name="connsiteY12" fmla="*/ 3802483 h 6858000"/>
              <a:gd name="connsiteX13" fmla="*/ 0 w 5905500"/>
              <a:gd name="connsiteY13" fmla="*/ 542925 h 6858000"/>
              <a:gd name="connsiteX0" fmla="*/ 7620 w 5913120"/>
              <a:gd name="connsiteY0" fmla="*/ 4133849 h 6858000"/>
              <a:gd name="connsiteX1" fmla="*/ 5894070 w 5913120"/>
              <a:gd name="connsiteY1" fmla="*/ 4743449 h 6858000"/>
              <a:gd name="connsiteX2" fmla="*/ 5713095 w 5913120"/>
              <a:gd name="connsiteY2" fmla="*/ 6848474 h 6858000"/>
              <a:gd name="connsiteX3" fmla="*/ 5713094 w 5913120"/>
              <a:gd name="connsiteY3" fmla="*/ 6848474 h 6858000"/>
              <a:gd name="connsiteX4" fmla="*/ 5713094 w 5913120"/>
              <a:gd name="connsiteY4" fmla="*/ 6858000 h 6858000"/>
              <a:gd name="connsiteX5" fmla="*/ 7620 w 5913120"/>
              <a:gd name="connsiteY5" fmla="*/ 6858000 h 6858000"/>
              <a:gd name="connsiteX6" fmla="*/ 7620 w 5913120"/>
              <a:gd name="connsiteY6" fmla="*/ 6315074 h 6858000"/>
              <a:gd name="connsiteX7" fmla="*/ 7620 w 5913120"/>
              <a:gd name="connsiteY7" fmla="*/ 4133849 h 6858000"/>
              <a:gd name="connsiteX8" fmla="*/ 7620 w 5913120"/>
              <a:gd name="connsiteY8" fmla="*/ 0 h 6858000"/>
              <a:gd name="connsiteX9" fmla="*/ 5417820 w 5913120"/>
              <a:gd name="connsiteY9" fmla="*/ 0 h 6858000"/>
              <a:gd name="connsiteX10" fmla="*/ 5417820 w 5913120"/>
              <a:gd name="connsiteY10" fmla="*/ 3174 h 6858000"/>
              <a:gd name="connsiteX11" fmla="*/ 5427345 w 5913120"/>
              <a:gd name="connsiteY11" fmla="*/ 3179 h 6858000"/>
              <a:gd name="connsiteX12" fmla="*/ 5913120 w 5913120"/>
              <a:gd name="connsiteY12" fmla="*/ 4474988 h 6858000"/>
              <a:gd name="connsiteX13" fmla="*/ 0 w 5913120"/>
              <a:gd name="connsiteY13" fmla="*/ 3832963 h 6858000"/>
              <a:gd name="connsiteX14" fmla="*/ 7620 w 5913120"/>
              <a:gd name="connsiteY14" fmla="*/ 542925 h 6858000"/>
              <a:gd name="connsiteX15" fmla="*/ 7620 w 5913120"/>
              <a:gd name="connsiteY15" fmla="*/ 0 h 6858000"/>
              <a:gd name="connsiteX0" fmla="*/ 7620 w 5913120"/>
              <a:gd name="connsiteY0" fmla="*/ 4133849 h 6858000"/>
              <a:gd name="connsiteX1" fmla="*/ 5894070 w 5913120"/>
              <a:gd name="connsiteY1" fmla="*/ 4743449 h 6858000"/>
              <a:gd name="connsiteX2" fmla="*/ 5713095 w 5913120"/>
              <a:gd name="connsiteY2" fmla="*/ 6848474 h 6858000"/>
              <a:gd name="connsiteX3" fmla="*/ 5713094 w 5913120"/>
              <a:gd name="connsiteY3" fmla="*/ 6848474 h 6858000"/>
              <a:gd name="connsiteX4" fmla="*/ 5713094 w 5913120"/>
              <a:gd name="connsiteY4" fmla="*/ 6858000 h 6858000"/>
              <a:gd name="connsiteX5" fmla="*/ 7620 w 5913120"/>
              <a:gd name="connsiteY5" fmla="*/ 6858000 h 6858000"/>
              <a:gd name="connsiteX6" fmla="*/ 7620 w 5913120"/>
              <a:gd name="connsiteY6" fmla="*/ 6315074 h 6858000"/>
              <a:gd name="connsiteX7" fmla="*/ 7620 w 5913120"/>
              <a:gd name="connsiteY7" fmla="*/ 4133849 h 6858000"/>
              <a:gd name="connsiteX8" fmla="*/ 7620 w 5913120"/>
              <a:gd name="connsiteY8" fmla="*/ 0 h 6858000"/>
              <a:gd name="connsiteX9" fmla="*/ 5417820 w 5913120"/>
              <a:gd name="connsiteY9" fmla="*/ 0 h 6858000"/>
              <a:gd name="connsiteX10" fmla="*/ 5417820 w 5913120"/>
              <a:gd name="connsiteY10" fmla="*/ 3174 h 6858000"/>
              <a:gd name="connsiteX11" fmla="*/ 5427345 w 5913120"/>
              <a:gd name="connsiteY11" fmla="*/ 3179 h 6858000"/>
              <a:gd name="connsiteX12" fmla="*/ 5913120 w 5913120"/>
              <a:gd name="connsiteY12" fmla="*/ 4474988 h 6858000"/>
              <a:gd name="connsiteX13" fmla="*/ 0 w 5913120"/>
              <a:gd name="connsiteY13" fmla="*/ 3863443 h 6858000"/>
              <a:gd name="connsiteX14" fmla="*/ 7620 w 5913120"/>
              <a:gd name="connsiteY14" fmla="*/ 542925 h 6858000"/>
              <a:gd name="connsiteX15" fmla="*/ 7620 w 5913120"/>
              <a:gd name="connsiteY1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913120" h="6858000">
                <a:moveTo>
                  <a:pt x="7620" y="4133849"/>
                </a:moveTo>
                <a:lnTo>
                  <a:pt x="5894070" y="4743449"/>
                </a:lnTo>
                <a:lnTo>
                  <a:pt x="5713095" y="6848474"/>
                </a:lnTo>
                <a:lnTo>
                  <a:pt x="5713094" y="6848474"/>
                </a:lnTo>
                <a:lnTo>
                  <a:pt x="5713094" y="6858000"/>
                </a:lnTo>
                <a:lnTo>
                  <a:pt x="7620" y="6858000"/>
                </a:lnTo>
                <a:lnTo>
                  <a:pt x="7620" y="6315074"/>
                </a:lnTo>
                <a:lnTo>
                  <a:pt x="7620" y="4133849"/>
                </a:lnTo>
                <a:close/>
                <a:moveTo>
                  <a:pt x="7620" y="0"/>
                </a:moveTo>
                <a:lnTo>
                  <a:pt x="5417820" y="0"/>
                </a:lnTo>
                <a:lnTo>
                  <a:pt x="5417820" y="3174"/>
                </a:lnTo>
                <a:lnTo>
                  <a:pt x="5427345" y="3179"/>
                </a:lnTo>
                <a:lnTo>
                  <a:pt x="5913120" y="4474988"/>
                </a:lnTo>
                <a:lnTo>
                  <a:pt x="0" y="3863443"/>
                </a:lnTo>
                <a:lnTo>
                  <a:pt x="7620" y="542925"/>
                </a:lnTo>
                <a:lnTo>
                  <a:pt x="762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693558" y="709001"/>
            <a:ext cx="4091304" cy="705834"/>
          </a:xfrm>
        </p:spPr>
        <p:txBody>
          <a:bodyPr/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693558" y="1848779"/>
            <a:ext cx="4091304" cy="4207374"/>
          </a:xfrm>
        </p:spPr>
        <p:txBody>
          <a:bodyPr/>
          <a:lstStyle>
            <a:lvl1pPr marL="0" indent="0">
              <a:lnSpc>
                <a:spcPct val="133000"/>
              </a:lnSpc>
              <a:buNone/>
              <a:defRPr lang="nl-NL" sz="2000" kern="1200" spc="-5" dirty="0" smtClean="0">
                <a:solidFill>
                  <a:srgbClr val="213343"/>
                </a:solidFill>
                <a:latin typeface="Arial"/>
                <a:ea typeface="+mn-ea"/>
                <a:cs typeface="Arial"/>
              </a:defRPr>
            </a:lvl1pPr>
            <a:lvl2pPr marL="261938" indent="-261938">
              <a:lnSpc>
                <a:spcPct val="133000"/>
              </a:lnSpc>
              <a:buFont typeface="Arial" panose="020B0604020202020204" pitchFamily="34" charset="0"/>
              <a:buChar char="•"/>
              <a:defRPr lang="nl-NL" sz="2000" kern="1200" spc="-5" dirty="0" smtClean="0">
                <a:solidFill>
                  <a:srgbClr val="213343"/>
                </a:solidFill>
                <a:latin typeface="Arial"/>
                <a:ea typeface="+mn-ea"/>
                <a:cs typeface="Arial"/>
              </a:defRPr>
            </a:lvl2pPr>
            <a:lvl3pPr marL="536575" indent="-274638">
              <a:lnSpc>
                <a:spcPct val="133000"/>
              </a:lnSpc>
              <a:defRPr lang="nl-NL" sz="2000" kern="1200" spc="-5" dirty="0" smtClean="0">
                <a:solidFill>
                  <a:srgbClr val="213343"/>
                </a:solidFill>
                <a:latin typeface="Arial"/>
                <a:ea typeface="+mn-ea"/>
                <a:cs typeface="Arial"/>
              </a:defRPr>
            </a:lvl3pPr>
            <a:lvl4pPr marL="812800" indent="-276225">
              <a:lnSpc>
                <a:spcPct val="133000"/>
              </a:lnSpc>
              <a:defRPr lang="nl-NL" sz="2000" kern="1200" spc="-5" dirty="0" smtClean="0">
                <a:solidFill>
                  <a:srgbClr val="213343"/>
                </a:solidFill>
                <a:latin typeface="Arial"/>
                <a:ea typeface="+mn-ea"/>
                <a:cs typeface="Arial"/>
              </a:defRPr>
            </a:lvl4pPr>
            <a:lvl5pPr marL="1160463" indent="-255588">
              <a:lnSpc>
                <a:spcPct val="133000"/>
              </a:lnSpc>
              <a:defRPr lang="nl-NL" sz="2000" kern="1200" spc="-5" dirty="0">
                <a:solidFill>
                  <a:srgbClr val="213343"/>
                </a:solidFill>
                <a:latin typeface="Arial"/>
                <a:ea typeface="+mn-ea"/>
                <a:cs typeface="Arial"/>
              </a:defRPr>
            </a:lvl5pPr>
          </a:lstStyle>
          <a:p>
            <a:pPr lvl="0"/>
            <a:r>
              <a:rPr lang="nl-NL"/>
              <a:t>Tekststijl van het model bewerken
Tweede niveau
Derde niveau
Vierde niveau
Vijfde niveau</a:t>
            </a:r>
          </a:p>
        </p:txBody>
      </p:sp>
      <p:pic>
        <p:nvPicPr>
          <p:cNvPr id="12" name="Afbeelding 11" descr="HHS_NL_groen_HEX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0800" y="5904000"/>
            <a:ext cx="2880000" cy="85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696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ep 8">
            <a:extLst>
              <a:ext uri="{FF2B5EF4-FFF2-40B4-BE49-F238E27FC236}">
                <a16:creationId xmlns:a16="http://schemas.microsoft.com/office/drawing/2014/main" id="{4AEF7F14-3D57-4BF3-81AE-57E8C91DCA07}"/>
              </a:ext>
            </a:extLst>
          </p:cNvPr>
          <p:cNvGrpSpPr/>
          <p:nvPr/>
        </p:nvGrpSpPr>
        <p:grpSpPr>
          <a:xfrm>
            <a:off x="1219320" y="406440"/>
            <a:ext cx="9754870" cy="5487515"/>
            <a:chOff x="1219320" y="406440"/>
            <a:chExt cx="9754870" cy="5487515"/>
          </a:xfrm>
        </p:grpSpPr>
        <p:grpSp>
          <p:nvGrpSpPr>
            <p:cNvPr id="22" name="Groep 21"/>
            <p:cNvGrpSpPr/>
            <p:nvPr/>
          </p:nvGrpSpPr>
          <p:grpSpPr>
            <a:xfrm>
              <a:off x="1219320" y="406440"/>
              <a:ext cx="9754870" cy="5487515"/>
              <a:chOff x="1219320" y="406440"/>
              <a:chExt cx="9754870" cy="5487515"/>
            </a:xfrm>
          </p:grpSpPr>
          <p:sp>
            <p:nvSpPr>
              <p:cNvPr id="11" name="object 2"/>
              <p:cNvSpPr/>
              <p:nvPr/>
            </p:nvSpPr>
            <p:spPr>
              <a:xfrm>
                <a:off x="1219320" y="406440"/>
                <a:ext cx="9754870" cy="5283835"/>
              </a:xfrm>
              <a:custGeom>
                <a:avLst/>
                <a:gdLst/>
                <a:ahLst/>
                <a:cxnLst/>
                <a:rect l="l" t="t" r="r" b="b"/>
                <a:pathLst>
                  <a:path w="9754870" h="5283835">
                    <a:moveTo>
                      <a:pt x="0" y="0"/>
                    </a:moveTo>
                    <a:lnTo>
                      <a:pt x="609663" y="5283720"/>
                    </a:lnTo>
                    <a:lnTo>
                      <a:pt x="9144901" y="5080495"/>
                    </a:lnTo>
                    <a:lnTo>
                      <a:pt x="9754565" y="20322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1" name="object 3"/>
              <p:cNvSpPr/>
              <p:nvPr/>
            </p:nvSpPr>
            <p:spPr>
              <a:xfrm>
                <a:off x="5486939" y="5283720"/>
                <a:ext cx="813435" cy="610235"/>
              </a:xfrm>
              <a:custGeom>
                <a:avLst/>
                <a:gdLst/>
                <a:ahLst/>
                <a:cxnLst/>
                <a:rect l="l" t="t" r="r" b="b"/>
                <a:pathLst>
                  <a:path w="813435" h="610235">
                    <a:moveTo>
                      <a:pt x="812876" y="0"/>
                    </a:moveTo>
                    <a:lnTo>
                      <a:pt x="0" y="0"/>
                    </a:lnTo>
                    <a:lnTo>
                      <a:pt x="412788" y="609650"/>
                    </a:lnTo>
                    <a:lnTo>
                      <a:pt x="812876" y="0"/>
                    </a:lnTo>
                    <a:close/>
                  </a:path>
                </a:pathLst>
              </a:custGeom>
              <a:solidFill>
                <a:srgbClr val="9EA7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pic>
          <p:nvPicPr>
            <p:cNvPr id="4" name="Afbeelding 3">
              <a:extLst>
                <a:ext uri="{FF2B5EF4-FFF2-40B4-BE49-F238E27FC236}">
                  <a16:creationId xmlns:a16="http://schemas.microsoft.com/office/drawing/2014/main" id="{916A5A41-70D1-4E19-AA8F-358D4AA1927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9424" t="18614" r="34878" b="57624"/>
            <a:stretch/>
          </p:blipFill>
          <p:spPr>
            <a:xfrm>
              <a:off x="1476375" y="514350"/>
              <a:ext cx="975003" cy="762000"/>
            </a:xfrm>
            <a:prstGeom prst="rect">
              <a:avLst/>
            </a:prstGeom>
          </p:spPr>
        </p:pic>
        <p:pic>
          <p:nvPicPr>
            <p:cNvPr id="5" name="Afbeelding 4">
              <a:extLst>
                <a:ext uri="{FF2B5EF4-FFF2-40B4-BE49-F238E27FC236}">
                  <a16:creationId xmlns:a16="http://schemas.microsoft.com/office/drawing/2014/main" id="{578FE056-EDDC-4031-859F-DBF99481F9B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5801" t="59806" r="32463" b="20796"/>
            <a:stretch/>
          </p:blipFill>
          <p:spPr>
            <a:xfrm>
              <a:off x="9344025" y="4686300"/>
              <a:ext cx="866775" cy="622062"/>
            </a:xfrm>
            <a:prstGeom prst="rect">
              <a:avLst/>
            </a:prstGeom>
          </p:spPr>
        </p:pic>
      </p:grpSp>
      <p:sp>
        <p:nvSpPr>
          <p:cNvPr id="15" name="Tijdelijke aanduiding voor tekst 14"/>
          <p:cNvSpPr>
            <a:spLocks noGrp="1"/>
          </p:cNvSpPr>
          <p:nvPr>
            <p:ph type="body" sz="quarter" idx="13"/>
          </p:nvPr>
        </p:nvSpPr>
        <p:spPr>
          <a:xfrm>
            <a:off x="2451378" y="2616188"/>
            <a:ext cx="7239000" cy="864339"/>
          </a:xfrm>
        </p:spPr>
        <p:txBody>
          <a:bodyPr vert="horz" wrap="square" lIns="0" tIns="43180" rIns="0" bIns="0" rtlCol="0" anchor="ctr">
            <a:spAutoFit/>
          </a:bodyPr>
          <a:lstStyle>
            <a:lvl1pPr marL="8890" indent="0" algn="ctr">
              <a:buNone/>
              <a:defRPr lang="nl-NL" sz="2800" b="0" cap="all" spc="-20" baseline="0" dirty="0" smtClean="0">
                <a:solidFill>
                  <a:srgbClr val="FFFFFF"/>
                </a:solidFill>
                <a:latin typeface="Arial Black"/>
                <a:cs typeface="Arial Black"/>
              </a:defRPr>
            </a:lvl1pPr>
            <a:lvl2pPr marL="193675" indent="0">
              <a:buNone/>
              <a:defRPr lang="nl-NL" sz="1800" dirty="0">
                <a:solidFill>
                  <a:schemeClr val="tx1"/>
                </a:solidFill>
                <a:cs typeface="+mn-cs"/>
              </a:defRPr>
            </a:lvl2pPr>
          </a:lstStyle>
          <a:p>
            <a:pPr marL="12065" marR="5080" lvl="0" indent="-3175" algn="ctr">
              <a:lnSpc>
                <a:spcPts val="3200"/>
              </a:lnSpc>
              <a:spcBef>
                <a:spcPts val="340"/>
              </a:spcBef>
            </a:pPr>
            <a:r>
              <a:rPr lang="nl-NL"/>
              <a:t>Tekststijl van het model bewerken
Tweede niveau
Derde niveau
Vierde niveau
Vijfde niveau</a:t>
            </a:r>
            <a:endParaRPr lang="en-US"/>
          </a:p>
        </p:txBody>
      </p:sp>
      <p:sp>
        <p:nvSpPr>
          <p:cNvPr id="19" name="Tijdelijke aanduiding voor tekst 18"/>
          <p:cNvSpPr>
            <a:spLocks noGrp="1"/>
          </p:cNvSpPr>
          <p:nvPr>
            <p:ph type="body" sz="quarter" idx="14" hasCustomPrompt="1"/>
          </p:nvPr>
        </p:nvSpPr>
        <p:spPr>
          <a:xfrm>
            <a:off x="1905001" y="5878295"/>
            <a:ext cx="4471386" cy="409343"/>
          </a:xfr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lang="nl-NL" sz="2000" i="1" kern="1200" dirty="0">
                <a:solidFill>
                  <a:srgbClr val="213343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nl-NL"/>
              <a:t>Naam, </a:t>
            </a:r>
          </a:p>
        </p:txBody>
      </p:sp>
      <p:sp>
        <p:nvSpPr>
          <p:cNvPr id="20" name="Tijdelijke aanduiding voor tekst 18"/>
          <p:cNvSpPr>
            <a:spLocks noGrp="1"/>
          </p:cNvSpPr>
          <p:nvPr>
            <p:ph type="body" sz="quarter" idx="15" hasCustomPrompt="1"/>
          </p:nvPr>
        </p:nvSpPr>
        <p:spPr>
          <a:xfrm>
            <a:off x="6407368" y="5878295"/>
            <a:ext cx="4006632" cy="409343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lang="nl-NL" sz="2000" i="1" kern="1200" dirty="0">
                <a:solidFill>
                  <a:srgbClr val="213343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nl-NL"/>
              <a:t>functietitel</a:t>
            </a:r>
          </a:p>
        </p:txBody>
      </p:sp>
      <p:sp>
        <p:nvSpPr>
          <p:cNvPr id="16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910800" y="6598800"/>
            <a:ext cx="2743200" cy="1793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1100" i="1" smtClean="0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fld id="{A79600D8-14F3-6446-9762-4875E3447E72}" type="datetimeFigureOut">
              <a:rPr lang="nl-NL" smtClean="0"/>
              <a:t>12-2-2020</a:t>
            </a:fld>
            <a:endParaRPr lang="nl-NL"/>
          </a:p>
        </p:txBody>
      </p:sp>
      <p:sp>
        <p:nvSpPr>
          <p:cNvPr id="17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910800" y="6404400"/>
            <a:ext cx="4114800" cy="1922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1100" i="1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endParaRPr lang="nl-NL"/>
          </a:p>
        </p:txBody>
      </p:sp>
      <p:sp>
        <p:nvSpPr>
          <p:cNvPr id="23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262800" y="6418800"/>
            <a:ext cx="574829" cy="166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r">
              <a:defRPr kumimoji="0" lang="nl-NL" sz="1050" b="0" i="0" u="none" strike="noStrike" cap="none" spc="0" normalizeH="0" baseline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cs typeface="Arial"/>
              </a:defRPr>
            </a:lvl1pPr>
          </a:lstStyle>
          <a:p>
            <a:fld id="{E3FE32B3-C364-6C4F-AC63-229E09F60BA4}" type="slidenum">
              <a:rPr lang="nl-NL" smtClean="0"/>
              <a:t>‹nr.›</a:t>
            </a:fld>
            <a:endParaRPr lang="nl-NL"/>
          </a:p>
        </p:txBody>
      </p:sp>
      <p:pic>
        <p:nvPicPr>
          <p:cNvPr id="24" name="Afbeelding 23" descr="HHS_NL_groen_HEX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0800" y="5904000"/>
            <a:ext cx="2880000" cy="85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597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ep 3">
            <a:extLst>
              <a:ext uri="{FF2B5EF4-FFF2-40B4-BE49-F238E27FC236}">
                <a16:creationId xmlns:a16="http://schemas.microsoft.com/office/drawing/2014/main" id="{D64AB382-4DC8-4B0F-94C7-AEA099915EC4}"/>
              </a:ext>
            </a:extLst>
          </p:cNvPr>
          <p:cNvGrpSpPr/>
          <p:nvPr/>
        </p:nvGrpSpPr>
        <p:grpSpPr>
          <a:xfrm>
            <a:off x="1219315" y="406440"/>
            <a:ext cx="9754870" cy="5283835"/>
            <a:chOff x="1219315" y="406440"/>
            <a:chExt cx="9754870" cy="5283835"/>
          </a:xfrm>
        </p:grpSpPr>
        <p:sp>
          <p:nvSpPr>
            <p:cNvPr id="14" name="object 2"/>
            <p:cNvSpPr/>
            <p:nvPr/>
          </p:nvSpPr>
          <p:spPr>
            <a:xfrm>
              <a:off x="1219315" y="406440"/>
              <a:ext cx="9754870" cy="5283835"/>
            </a:xfrm>
            <a:custGeom>
              <a:avLst/>
              <a:gdLst/>
              <a:ahLst/>
              <a:cxnLst/>
              <a:rect l="l" t="t" r="r" b="b"/>
              <a:pathLst>
                <a:path w="9754870" h="5283835">
                  <a:moveTo>
                    <a:pt x="9754565" y="0"/>
                  </a:moveTo>
                  <a:lnTo>
                    <a:pt x="0" y="203225"/>
                  </a:lnTo>
                  <a:lnTo>
                    <a:pt x="609663" y="5080495"/>
                  </a:lnTo>
                  <a:lnTo>
                    <a:pt x="9144901" y="5283720"/>
                  </a:lnTo>
                  <a:lnTo>
                    <a:pt x="9754565" y="0"/>
                  </a:lnTo>
                  <a:close/>
                </a:path>
              </a:pathLst>
            </a:custGeom>
            <a:solidFill>
              <a:schemeClr val="tx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Afbeelding 17">
              <a:extLst>
                <a:ext uri="{FF2B5EF4-FFF2-40B4-BE49-F238E27FC236}">
                  <a16:creationId xmlns:a16="http://schemas.microsoft.com/office/drawing/2014/main" id="{89931C96-1086-46CF-84F0-387E178E54F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9424" t="18614" r="34878" b="57624"/>
            <a:stretch/>
          </p:blipFill>
          <p:spPr>
            <a:xfrm>
              <a:off x="1476375" y="741029"/>
              <a:ext cx="975003" cy="762000"/>
            </a:xfrm>
            <a:prstGeom prst="rect">
              <a:avLst/>
            </a:prstGeom>
          </p:spPr>
        </p:pic>
        <p:pic>
          <p:nvPicPr>
            <p:cNvPr id="21" name="Afbeelding 20">
              <a:extLst>
                <a:ext uri="{FF2B5EF4-FFF2-40B4-BE49-F238E27FC236}">
                  <a16:creationId xmlns:a16="http://schemas.microsoft.com/office/drawing/2014/main" id="{BFFF8D0A-3D24-4932-947D-0BF048BD16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5801" t="59806" r="32463" b="20796"/>
            <a:stretch/>
          </p:blipFill>
          <p:spPr>
            <a:xfrm>
              <a:off x="9344025" y="4886325"/>
              <a:ext cx="866775" cy="622062"/>
            </a:xfrm>
            <a:prstGeom prst="rect">
              <a:avLst/>
            </a:prstGeom>
          </p:spPr>
        </p:pic>
      </p:grpSp>
      <p:sp>
        <p:nvSpPr>
          <p:cNvPr id="16" name="object 3"/>
          <p:cNvSpPr/>
          <p:nvPr/>
        </p:nvSpPr>
        <p:spPr>
          <a:xfrm>
            <a:off x="5486939" y="5283720"/>
            <a:ext cx="813435" cy="610235"/>
          </a:xfrm>
          <a:custGeom>
            <a:avLst/>
            <a:gdLst/>
            <a:ahLst/>
            <a:cxnLst/>
            <a:rect l="l" t="t" r="r" b="b"/>
            <a:pathLst>
              <a:path w="813435" h="610235">
                <a:moveTo>
                  <a:pt x="812876" y="0"/>
                </a:moveTo>
                <a:lnTo>
                  <a:pt x="0" y="0"/>
                </a:lnTo>
                <a:lnTo>
                  <a:pt x="412788" y="609650"/>
                </a:lnTo>
                <a:lnTo>
                  <a:pt x="812876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Tijdelijke aanduiding voor tekst 14"/>
          <p:cNvSpPr>
            <a:spLocks noGrp="1"/>
          </p:cNvSpPr>
          <p:nvPr>
            <p:ph type="body" sz="quarter" idx="13"/>
          </p:nvPr>
        </p:nvSpPr>
        <p:spPr>
          <a:xfrm>
            <a:off x="2451378" y="2616188"/>
            <a:ext cx="7239000" cy="864339"/>
          </a:xfrm>
        </p:spPr>
        <p:txBody>
          <a:bodyPr vert="horz" wrap="square" lIns="0" tIns="43180" rIns="0" bIns="0" rtlCol="0" anchor="ctr">
            <a:spAutoFit/>
          </a:bodyPr>
          <a:lstStyle>
            <a:lvl1pPr marL="8890" indent="0" algn="ctr">
              <a:buNone/>
              <a:defRPr lang="nl-NL" sz="2800" b="0" cap="all" spc="-20" baseline="0" dirty="0" smtClean="0">
                <a:solidFill>
                  <a:srgbClr val="FFFFFF"/>
                </a:solidFill>
                <a:latin typeface="Arial Black"/>
                <a:cs typeface="Arial Black"/>
              </a:defRPr>
            </a:lvl1pPr>
            <a:lvl2pPr marL="193675" indent="0">
              <a:buNone/>
              <a:defRPr lang="nl-NL" sz="1800" dirty="0">
                <a:solidFill>
                  <a:schemeClr val="tx1"/>
                </a:solidFill>
                <a:cs typeface="+mn-cs"/>
              </a:defRPr>
            </a:lvl2pPr>
          </a:lstStyle>
          <a:p>
            <a:pPr marL="12065" marR="5080" lvl="0" indent="-3175" algn="ctr">
              <a:lnSpc>
                <a:spcPts val="3200"/>
              </a:lnSpc>
              <a:spcBef>
                <a:spcPts val="340"/>
              </a:spcBef>
            </a:pPr>
            <a:r>
              <a:rPr lang="nl-NL"/>
              <a:t>Tekststijl van het model bewerken
Tweede niveau
Derde niveau
Vierde niveau
Vijfde niveau</a:t>
            </a:r>
            <a:endParaRPr lang="en-US"/>
          </a:p>
        </p:txBody>
      </p:sp>
      <p:sp>
        <p:nvSpPr>
          <p:cNvPr id="19" name="Tijdelijke aanduiding voor tekst 18"/>
          <p:cNvSpPr>
            <a:spLocks noGrp="1"/>
          </p:cNvSpPr>
          <p:nvPr>
            <p:ph type="body" sz="quarter" idx="14" hasCustomPrompt="1"/>
          </p:nvPr>
        </p:nvSpPr>
        <p:spPr>
          <a:xfrm>
            <a:off x="1904400" y="5878295"/>
            <a:ext cx="4471386" cy="409343"/>
          </a:xfr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lang="nl-NL" sz="2000" i="1" kern="1200" dirty="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nl-NL"/>
              <a:t>Naam, </a:t>
            </a:r>
          </a:p>
        </p:txBody>
      </p:sp>
      <p:sp>
        <p:nvSpPr>
          <p:cNvPr id="20" name="Tijdelijke aanduiding voor tekst 18"/>
          <p:cNvSpPr>
            <a:spLocks noGrp="1"/>
          </p:cNvSpPr>
          <p:nvPr>
            <p:ph type="body" sz="quarter" idx="15" hasCustomPrompt="1"/>
          </p:nvPr>
        </p:nvSpPr>
        <p:spPr>
          <a:xfrm>
            <a:off x="6408000" y="5878295"/>
            <a:ext cx="4006632" cy="409343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lang="nl-NL" sz="2000" i="1" kern="1200" dirty="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nl-NL"/>
              <a:t>functietitel</a:t>
            </a:r>
          </a:p>
        </p:txBody>
      </p:sp>
      <p:sp>
        <p:nvSpPr>
          <p:cNvPr id="17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910800" y="6598800"/>
            <a:ext cx="2743200" cy="1793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1100" i="1" smtClean="0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fld id="{A79600D8-14F3-6446-9762-4875E3447E72}" type="datetimeFigureOut">
              <a:rPr lang="nl-NL" smtClean="0"/>
              <a:t>12-2-2020</a:t>
            </a:fld>
            <a:endParaRPr lang="nl-NL"/>
          </a:p>
        </p:txBody>
      </p:sp>
      <p:sp>
        <p:nvSpPr>
          <p:cNvPr id="22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910800" y="6404400"/>
            <a:ext cx="4114800" cy="1922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1100" i="1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endParaRPr lang="nl-NL"/>
          </a:p>
        </p:txBody>
      </p:sp>
      <p:sp>
        <p:nvSpPr>
          <p:cNvPr id="23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262800" y="6418800"/>
            <a:ext cx="574829" cy="166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r">
              <a:defRPr kumimoji="0" lang="nl-NL" sz="1050" b="0" i="0" u="none" strike="noStrike" cap="none" spc="0" normalizeH="0" baseline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cs typeface="Arial"/>
              </a:defRPr>
            </a:lvl1pPr>
          </a:lstStyle>
          <a:p>
            <a:fld id="{E3FE32B3-C364-6C4F-AC63-229E09F60BA4}" type="slidenum">
              <a:rPr lang="nl-NL" smtClean="0"/>
              <a:t>‹nr.›</a:t>
            </a:fld>
            <a:endParaRPr lang="nl-NL"/>
          </a:p>
        </p:txBody>
      </p:sp>
      <p:pic>
        <p:nvPicPr>
          <p:cNvPr id="24" name="Afbeelding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0800" y="5904000"/>
            <a:ext cx="2880000" cy="85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925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6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algn="l">
              <a:defRPr/>
            </a:lvl1pPr>
          </a:lstStyle>
          <a:p>
            <a:r>
              <a:rPr lang="nl-NL"/>
              <a:t>Klik hier en voeg de afbeelding in, klik vervolgens 'reset' of 'opnieuw instellen' in het menu</a:t>
            </a:r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1409838" y="5321860"/>
            <a:ext cx="9970775" cy="428835"/>
          </a:xfrm>
        </p:spPr>
        <p:txBody>
          <a:bodyPr anchor="b"/>
          <a:lstStyle>
            <a:lvl1pPr>
              <a:defRPr lang="nl-NL" sz="2800" b="1" kern="1200" cap="all" spc="-5" baseline="0" smtClean="0">
                <a:solidFill>
                  <a:srgbClr val="FFFFFF"/>
                </a:solidFill>
                <a:latin typeface="+mj-lt"/>
                <a:ea typeface="+mn-ea"/>
                <a:cs typeface="Arial Black"/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6" name="Tijdelijke aanduiding voor tekst 11"/>
          <p:cNvSpPr>
            <a:spLocks noGrp="1"/>
          </p:cNvSpPr>
          <p:nvPr>
            <p:ph type="body" sz="quarter" idx="11"/>
          </p:nvPr>
        </p:nvSpPr>
        <p:spPr>
          <a:xfrm>
            <a:off x="7923882" y="812880"/>
            <a:ext cx="3456000" cy="3456000"/>
          </a:xfrm>
          <a:blipFill rotWithShape="1">
            <a:blip r:embed="rId2"/>
            <a:stretch>
              <a:fillRect/>
            </a:stretch>
          </a:blipFill>
        </p:spPr>
        <p:txBody>
          <a:bodyPr lIns="0" tIns="0" rIns="0" bIns="0">
            <a:noAutofit/>
          </a:bodyPr>
          <a:lstStyle>
            <a:lvl1pPr marL="0" indent="0" algn="r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Tekststijl van het model bewerken
Tweede niveau
Derde niveau
Vierde niveau
Vijfde niveau</a:t>
            </a:r>
            <a:endParaRPr lang="en-US"/>
          </a:p>
        </p:txBody>
      </p:sp>
      <p:sp>
        <p:nvSpPr>
          <p:cNvPr id="3" name="#"/>
          <p:cNvSpPr>
            <a:spLocks noGrp="1"/>
          </p:cNvSpPr>
          <p:nvPr>
            <p:ph type="body" idx="1" hasCustomPrompt="1"/>
          </p:nvPr>
        </p:nvSpPr>
        <p:spPr>
          <a:xfrm>
            <a:off x="8169275" y="1084233"/>
            <a:ext cx="2978150" cy="2103467"/>
          </a:xfrm>
        </p:spPr>
        <p:txBody>
          <a:bodyPr wrap="none" lIns="0" rIns="0">
            <a:noAutofit/>
          </a:bodyPr>
          <a:lstStyle>
            <a:lvl1pPr marL="0" indent="0" algn="ctr">
              <a:buNone/>
              <a:defRPr sz="1390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#</a:t>
            </a:r>
          </a:p>
        </p:txBody>
      </p:sp>
      <p:sp>
        <p:nvSpPr>
          <p:cNvPr id="14" name="#"/>
          <p:cNvSpPr>
            <a:spLocks noGrp="1"/>
          </p:cNvSpPr>
          <p:nvPr>
            <p:ph type="body" idx="15" hasCustomPrompt="1"/>
          </p:nvPr>
        </p:nvSpPr>
        <p:spPr>
          <a:xfrm>
            <a:off x="8153400" y="1198532"/>
            <a:ext cx="2997200" cy="484748"/>
          </a:xfrm>
        </p:spPr>
        <p:txBody>
          <a:bodyPr wrap="square" lIns="0" rIns="0">
            <a:spAutoFit/>
          </a:bodyPr>
          <a:lstStyle>
            <a:lvl1pPr marL="0" indent="0" algn="ctr">
              <a:buNone/>
              <a:defRPr sz="2000" cap="none">
                <a:solidFill>
                  <a:srgbClr val="21334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HOOFDSTUK</a:t>
            </a:r>
          </a:p>
        </p:txBody>
      </p:sp>
    </p:spTree>
    <p:extLst>
      <p:ext uri="{BB962C8B-B14F-4D97-AF65-F5344CB8AC3E}">
        <p14:creationId xmlns:p14="http://schemas.microsoft.com/office/powerpoint/2010/main" val="1883079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algn="l">
              <a:defRPr/>
            </a:lvl1pPr>
          </a:lstStyle>
          <a:p>
            <a:r>
              <a:rPr lang="nl-NL"/>
              <a:t>Klik hier en voeg de afbeelding in, klik vervolgens 'reset' of 'opnieuw instellen' in het menu</a:t>
            </a:r>
          </a:p>
        </p:txBody>
      </p:sp>
      <p:sp>
        <p:nvSpPr>
          <p:cNvPr id="12" name="Tijdelijke aanduiding voor tekst 11"/>
          <p:cNvSpPr>
            <a:spLocks noGrp="1"/>
          </p:cNvSpPr>
          <p:nvPr>
            <p:ph type="body" sz="quarter" idx="11"/>
          </p:nvPr>
        </p:nvSpPr>
        <p:spPr>
          <a:xfrm>
            <a:off x="1" y="0"/>
            <a:ext cx="12192000" cy="6858000"/>
          </a:xfrm>
          <a:blipFill>
            <a:blip r:embed="rId2"/>
            <a:stretch>
              <a:fillRect/>
            </a:stretch>
          </a:blipFill>
        </p:spPr>
        <p:txBody>
          <a:bodyPr lIns="0" tIns="0" rIns="0" bIns="0">
            <a:no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Tekststijl van het model bewerken
Tweede niveau
Derde niveau
Vierde niveau
Vijfde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395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910800" y="6598800"/>
            <a:ext cx="2743200" cy="1793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1100" i="1" smtClean="0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fld id="{A79600D8-14F3-6446-9762-4875E3447E72}" type="datetimeFigureOut">
              <a:rPr lang="nl-NL" smtClean="0"/>
              <a:t>12-2-2020</a:t>
            </a:fld>
            <a:endParaRPr lang="nl-NL"/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910800" y="6404400"/>
            <a:ext cx="4114800" cy="1922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1100" i="1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endParaRPr lang="nl-NL"/>
          </a:p>
        </p:txBody>
      </p:sp>
      <p:sp>
        <p:nvSpPr>
          <p:cNvPr id="9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262800" y="6418800"/>
            <a:ext cx="574829" cy="166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r">
              <a:defRPr kumimoji="0" lang="nl-NL" sz="1050" b="0" i="0" u="none" strike="noStrike" cap="none" spc="0" normalizeH="0" baseline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cs typeface="Arial"/>
              </a:defRPr>
            </a:lvl1pPr>
          </a:lstStyle>
          <a:p>
            <a:fld id="{E3FE32B3-C364-6C4F-AC63-229E09F60BA4}" type="slidenum">
              <a:rPr lang="nl-NL" smtClean="0"/>
              <a:t>‹nr.›</a:t>
            </a:fld>
            <a:endParaRPr lang="nl-NL"/>
          </a:p>
        </p:txBody>
      </p:sp>
      <p:pic>
        <p:nvPicPr>
          <p:cNvPr id="10" name="Afbeelding 9" descr="HHS_NL_groen_HEX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0800" y="5904000"/>
            <a:ext cx="2880000" cy="85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291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cat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4657" y="0"/>
            <a:ext cx="10327343" cy="6858000"/>
          </a:xfrm>
          <a:prstGeom prst="rect">
            <a:avLst/>
          </a:prstGeom>
        </p:spPr>
      </p:pic>
      <p:sp>
        <p:nvSpPr>
          <p:cNvPr id="5" name="object 11"/>
          <p:cNvSpPr txBox="1"/>
          <p:nvPr/>
        </p:nvSpPr>
        <p:spPr>
          <a:xfrm>
            <a:off x="2019300" y="1014830"/>
            <a:ext cx="2490051" cy="635000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337820" algn="r">
              <a:lnSpc>
                <a:spcPct val="100000"/>
              </a:lnSpc>
              <a:spcBef>
                <a:spcPts val="259"/>
              </a:spcBef>
            </a:pPr>
            <a:r>
              <a:rPr sz="1200" b="1">
                <a:solidFill>
                  <a:schemeClr val="tx2"/>
                </a:solidFill>
                <a:latin typeface="Arial Black"/>
                <a:cs typeface="Arial Black"/>
              </a:rPr>
              <a:t>HOOF</a:t>
            </a:r>
            <a:r>
              <a:rPr sz="1200" b="1" spc="-45">
                <a:solidFill>
                  <a:schemeClr val="tx2"/>
                </a:solidFill>
                <a:latin typeface="Arial Black"/>
                <a:cs typeface="Arial Black"/>
              </a:rPr>
              <a:t>D</a:t>
            </a:r>
            <a:r>
              <a:rPr sz="1200" b="1">
                <a:solidFill>
                  <a:schemeClr val="tx2"/>
                </a:solidFill>
                <a:latin typeface="Arial Black"/>
                <a:cs typeface="Arial Black"/>
              </a:rPr>
              <a:t>VESTIGING</a:t>
            </a:r>
            <a:endParaRPr sz="1200">
              <a:solidFill>
                <a:schemeClr val="tx2"/>
              </a:solidFill>
              <a:latin typeface="Arial Black"/>
              <a:cs typeface="Arial Black"/>
            </a:endParaRPr>
          </a:p>
          <a:p>
            <a:pPr marL="560070" marR="5080" indent="-548005" algn="r">
              <a:lnSpc>
                <a:spcPct val="111100"/>
              </a:lnSpc>
            </a:pPr>
            <a:r>
              <a:rPr sz="1200">
                <a:solidFill>
                  <a:schemeClr val="tx2"/>
                </a:solidFill>
                <a:latin typeface="Arial"/>
                <a:cs typeface="Arial"/>
              </a:rPr>
              <a:t>Johanna </a:t>
            </a:r>
            <a:r>
              <a:rPr sz="1200" spc="-10">
                <a:solidFill>
                  <a:schemeClr val="tx2"/>
                </a:solidFill>
                <a:latin typeface="Arial"/>
                <a:cs typeface="Arial"/>
              </a:rPr>
              <a:t>Westerdijkplein </a:t>
            </a:r>
            <a:r>
              <a:rPr sz="1200" spc="-5">
                <a:solidFill>
                  <a:schemeClr val="tx2"/>
                </a:solidFill>
                <a:latin typeface="Arial"/>
                <a:cs typeface="Arial"/>
              </a:rPr>
              <a:t>75</a:t>
            </a:r>
            <a:endParaRPr lang="en-US" sz="1200" spc="-5">
              <a:solidFill>
                <a:schemeClr val="tx2"/>
              </a:solidFill>
              <a:latin typeface="Arial"/>
              <a:cs typeface="Arial"/>
            </a:endParaRPr>
          </a:p>
          <a:p>
            <a:pPr marL="560070" marR="5080" indent="-548005" algn="r">
              <a:lnSpc>
                <a:spcPct val="111100"/>
              </a:lnSpc>
            </a:pPr>
            <a:r>
              <a:rPr sz="1200" spc="-5">
                <a:solidFill>
                  <a:schemeClr val="tx2"/>
                </a:solidFill>
                <a:latin typeface="Arial"/>
                <a:cs typeface="Arial"/>
              </a:rPr>
              <a:t>2521 </a:t>
            </a:r>
            <a:r>
              <a:rPr sz="1200">
                <a:solidFill>
                  <a:schemeClr val="tx2"/>
                </a:solidFill>
                <a:latin typeface="Arial"/>
                <a:cs typeface="Arial"/>
              </a:rPr>
              <a:t>EN </a:t>
            </a:r>
            <a:r>
              <a:rPr sz="1200" spc="-5">
                <a:solidFill>
                  <a:schemeClr val="tx2"/>
                </a:solidFill>
                <a:latin typeface="Arial"/>
                <a:cs typeface="Arial"/>
              </a:rPr>
              <a:t>Den</a:t>
            </a:r>
            <a:r>
              <a:rPr sz="1200" spc="-95">
                <a:solidFill>
                  <a:schemeClr val="tx2"/>
                </a:solidFill>
                <a:latin typeface="Arial"/>
                <a:cs typeface="Arial"/>
              </a:rPr>
              <a:t> </a:t>
            </a:r>
            <a:r>
              <a:rPr sz="1200" spc="-5">
                <a:solidFill>
                  <a:schemeClr val="tx2"/>
                </a:solidFill>
                <a:latin typeface="Arial"/>
                <a:cs typeface="Arial"/>
              </a:rPr>
              <a:t>Haag</a:t>
            </a:r>
            <a:endParaRPr sz="1200">
              <a:solidFill>
                <a:schemeClr val="tx2"/>
              </a:solidFill>
              <a:latin typeface="Arial"/>
              <a:cs typeface="Arial"/>
            </a:endParaRPr>
          </a:p>
        </p:txBody>
      </p:sp>
      <p:sp>
        <p:nvSpPr>
          <p:cNvPr id="7" name="object 12"/>
          <p:cNvSpPr txBox="1"/>
          <p:nvPr/>
        </p:nvSpPr>
        <p:spPr>
          <a:xfrm>
            <a:off x="2942413" y="2240499"/>
            <a:ext cx="1567180" cy="635000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algn="r">
              <a:lnSpc>
                <a:spcPct val="100000"/>
              </a:lnSpc>
              <a:spcBef>
                <a:spcPts val="259"/>
              </a:spcBef>
            </a:pPr>
            <a:r>
              <a:rPr sz="1200" b="1">
                <a:solidFill>
                  <a:schemeClr val="tx2"/>
                </a:solidFill>
                <a:latin typeface="Arial Black"/>
                <a:cs typeface="Arial Black"/>
              </a:rPr>
              <a:t>VESTIGING</a:t>
            </a:r>
            <a:r>
              <a:rPr sz="1200" b="1" spc="-105">
                <a:solidFill>
                  <a:schemeClr val="tx2"/>
                </a:solidFill>
                <a:latin typeface="Arial Black"/>
                <a:cs typeface="Arial Black"/>
              </a:rPr>
              <a:t> </a:t>
            </a:r>
            <a:r>
              <a:rPr sz="1200" b="1">
                <a:solidFill>
                  <a:schemeClr val="tx2"/>
                </a:solidFill>
                <a:latin typeface="Arial Black"/>
                <a:cs typeface="Arial Black"/>
              </a:rPr>
              <a:t>DELFT</a:t>
            </a:r>
            <a:endParaRPr sz="1200">
              <a:solidFill>
                <a:schemeClr val="tx2"/>
              </a:solidFill>
              <a:latin typeface="Arial Black"/>
              <a:cs typeface="Arial Black"/>
            </a:endParaRPr>
          </a:p>
          <a:p>
            <a:pPr marL="90805" algn="r">
              <a:lnSpc>
                <a:spcPct val="100000"/>
              </a:lnSpc>
              <a:spcBef>
                <a:spcPts val="160"/>
              </a:spcBef>
            </a:pPr>
            <a:r>
              <a:rPr sz="1200" spc="-5">
                <a:solidFill>
                  <a:schemeClr val="tx2"/>
                </a:solidFill>
                <a:latin typeface="Arial"/>
                <a:cs typeface="Arial"/>
              </a:rPr>
              <a:t>Rotterdamseweg</a:t>
            </a:r>
            <a:r>
              <a:rPr sz="1200" spc="-100">
                <a:solidFill>
                  <a:schemeClr val="tx2"/>
                </a:solidFill>
                <a:latin typeface="Arial"/>
                <a:cs typeface="Arial"/>
              </a:rPr>
              <a:t> </a:t>
            </a:r>
            <a:r>
              <a:rPr sz="1200" spc="-5">
                <a:solidFill>
                  <a:schemeClr val="tx2"/>
                </a:solidFill>
                <a:latin typeface="Arial"/>
                <a:cs typeface="Arial"/>
              </a:rPr>
              <a:t>137</a:t>
            </a:r>
            <a:endParaRPr sz="1200">
              <a:solidFill>
                <a:schemeClr val="tx2"/>
              </a:solidFill>
              <a:latin typeface="Arial"/>
              <a:cs typeface="Arial"/>
            </a:endParaRPr>
          </a:p>
          <a:p>
            <a:pPr marL="643890" algn="r">
              <a:lnSpc>
                <a:spcPct val="100000"/>
              </a:lnSpc>
              <a:spcBef>
                <a:spcPts val="160"/>
              </a:spcBef>
            </a:pPr>
            <a:r>
              <a:rPr sz="1200" spc="-5">
                <a:solidFill>
                  <a:schemeClr val="tx2"/>
                </a:solidFill>
                <a:latin typeface="Arial"/>
                <a:cs typeface="Arial"/>
              </a:rPr>
              <a:t>2628 </a:t>
            </a:r>
            <a:r>
              <a:rPr sz="1200">
                <a:solidFill>
                  <a:schemeClr val="tx2"/>
                </a:solidFill>
                <a:latin typeface="Arial"/>
                <a:cs typeface="Arial"/>
              </a:rPr>
              <a:t>AL</a:t>
            </a:r>
            <a:r>
              <a:rPr sz="1200" spc="-204">
                <a:solidFill>
                  <a:schemeClr val="tx2"/>
                </a:solidFill>
                <a:latin typeface="Arial"/>
                <a:cs typeface="Arial"/>
              </a:rPr>
              <a:t> </a:t>
            </a:r>
            <a:r>
              <a:rPr sz="1200" spc="-5">
                <a:solidFill>
                  <a:schemeClr val="tx2"/>
                </a:solidFill>
                <a:latin typeface="Arial"/>
                <a:cs typeface="Arial"/>
              </a:rPr>
              <a:t>Delft</a:t>
            </a:r>
            <a:endParaRPr sz="1200">
              <a:solidFill>
                <a:schemeClr val="tx2"/>
              </a:solidFill>
              <a:latin typeface="Arial"/>
              <a:cs typeface="Arial"/>
            </a:endParaRPr>
          </a:p>
        </p:txBody>
      </p:sp>
      <p:sp>
        <p:nvSpPr>
          <p:cNvPr id="8" name="object 13"/>
          <p:cNvSpPr txBox="1"/>
          <p:nvPr/>
        </p:nvSpPr>
        <p:spPr>
          <a:xfrm>
            <a:off x="1168401" y="3459820"/>
            <a:ext cx="3340846" cy="654025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260"/>
              </a:spcBef>
            </a:pPr>
            <a:r>
              <a:rPr sz="1200" b="1" spc="-10">
                <a:solidFill>
                  <a:schemeClr val="tx2"/>
                </a:solidFill>
                <a:latin typeface="Arial Black"/>
                <a:cs typeface="Arial Black"/>
              </a:rPr>
              <a:t>SPORTCAMPUS</a:t>
            </a:r>
            <a:r>
              <a:rPr sz="1200" b="1" spc="-55">
                <a:solidFill>
                  <a:schemeClr val="tx2"/>
                </a:solidFill>
                <a:latin typeface="Arial Black"/>
                <a:cs typeface="Arial Black"/>
              </a:rPr>
              <a:t> </a:t>
            </a:r>
            <a:r>
              <a:rPr sz="1200" b="1" spc="-15">
                <a:solidFill>
                  <a:schemeClr val="tx2"/>
                </a:solidFill>
                <a:latin typeface="Arial Black"/>
                <a:cs typeface="Arial Black"/>
              </a:rPr>
              <a:t>ZUIDERPARK</a:t>
            </a:r>
            <a:endParaRPr sz="1200">
              <a:solidFill>
                <a:schemeClr val="tx2"/>
              </a:solidFill>
              <a:latin typeface="Arial Black"/>
              <a:cs typeface="Arial Black"/>
            </a:endParaRPr>
          </a:p>
          <a:p>
            <a:pPr marR="5080" algn="r">
              <a:lnSpc>
                <a:spcPct val="100000"/>
              </a:lnSpc>
              <a:spcBef>
                <a:spcPts val="260"/>
              </a:spcBef>
            </a:pPr>
            <a:r>
              <a:rPr lang="nl-NL" sz="1200">
                <a:solidFill>
                  <a:schemeClr val="tx2"/>
                </a:solidFill>
                <a:latin typeface="+mn-lt"/>
                <a:cs typeface="Arial"/>
              </a:rPr>
              <a:t>Meester P. </a:t>
            </a:r>
            <a:r>
              <a:rPr lang="nl-NL" sz="1200" err="1">
                <a:solidFill>
                  <a:schemeClr val="tx2"/>
                </a:solidFill>
                <a:latin typeface="+mn-lt"/>
                <a:cs typeface="Arial"/>
              </a:rPr>
              <a:t>Droogleever</a:t>
            </a:r>
            <a:r>
              <a:rPr lang="nl-NL" sz="1200" baseline="0">
                <a:solidFill>
                  <a:schemeClr val="tx2"/>
                </a:solidFill>
                <a:latin typeface="+mn-lt"/>
                <a:cs typeface="Arial"/>
              </a:rPr>
              <a:t> </a:t>
            </a:r>
            <a:r>
              <a:rPr lang="nl-NL" sz="1200">
                <a:solidFill>
                  <a:schemeClr val="tx2"/>
                </a:solidFill>
                <a:latin typeface="+mn-lt"/>
                <a:cs typeface="Arial"/>
              </a:rPr>
              <a:t>Fortuynweg 22</a:t>
            </a:r>
          </a:p>
          <a:p>
            <a:pPr marR="5080" algn="r">
              <a:lnSpc>
                <a:spcPct val="100000"/>
              </a:lnSpc>
              <a:spcBef>
                <a:spcPts val="260"/>
              </a:spcBef>
            </a:pPr>
            <a:r>
              <a:rPr lang="nl-NL" sz="1200" spc="-5">
                <a:solidFill>
                  <a:schemeClr val="tx2"/>
                </a:solidFill>
                <a:latin typeface="+mn-lt"/>
                <a:cs typeface="Arial"/>
              </a:rPr>
              <a:t>2533 SR Den</a:t>
            </a:r>
            <a:r>
              <a:rPr lang="nl-NL" sz="1200" spc="-100">
                <a:solidFill>
                  <a:schemeClr val="tx2"/>
                </a:solidFill>
                <a:latin typeface="+mn-lt"/>
                <a:cs typeface="Arial"/>
              </a:rPr>
              <a:t> </a:t>
            </a:r>
            <a:r>
              <a:rPr lang="nl-NL" sz="1200" spc="-5">
                <a:solidFill>
                  <a:schemeClr val="tx2"/>
                </a:solidFill>
                <a:latin typeface="+mn-lt"/>
                <a:cs typeface="Arial"/>
              </a:rPr>
              <a:t>Haag</a:t>
            </a:r>
            <a:endParaRPr lang="nl-NL" sz="1200">
              <a:solidFill>
                <a:schemeClr val="tx2"/>
              </a:solidFill>
              <a:latin typeface="+mn-lt"/>
              <a:cs typeface="Arial"/>
            </a:endParaRPr>
          </a:p>
        </p:txBody>
      </p:sp>
      <p:sp>
        <p:nvSpPr>
          <p:cNvPr id="9" name="object 14"/>
          <p:cNvSpPr txBox="1"/>
          <p:nvPr/>
        </p:nvSpPr>
        <p:spPr>
          <a:xfrm>
            <a:off x="2316144" y="4679139"/>
            <a:ext cx="2193290" cy="654025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60"/>
              </a:spcBef>
            </a:pPr>
            <a:r>
              <a:rPr sz="1200" b="1">
                <a:solidFill>
                  <a:schemeClr val="tx2"/>
                </a:solidFill>
                <a:latin typeface="Arial Black"/>
                <a:cs typeface="Arial Black"/>
              </a:rPr>
              <a:t>VESTIGING</a:t>
            </a:r>
            <a:r>
              <a:rPr sz="1200" b="1" spc="-105">
                <a:solidFill>
                  <a:schemeClr val="tx2"/>
                </a:solidFill>
                <a:latin typeface="Arial Black"/>
                <a:cs typeface="Arial Black"/>
              </a:rPr>
              <a:t> </a:t>
            </a:r>
            <a:r>
              <a:rPr sz="1200" b="1" spc="-5">
                <a:solidFill>
                  <a:schemeClr val="tx2"/>
                </a:solidFill>
                <a:latin typeface="Arial Black"/>
                <a:cs typeface="Arial Black"/>
              </a:rPr>
              <a:t>ZOETERMEER</a:t>
            </a:r>
            <a:endParaRPr sz="1200">
              <a:solidFill>
                <a:schemeClr val="tx2"/>
              </a:solidFill>
              <a:latin typeface="Arial Black"/>
              <a:cs typeface="Arial Black"/>
            </a:endParaRPr>
          </a:p>
          <a:p>
            <a:pPr marL="12700" algn="r">
              <a:lnSpc>
                <a:spcPct val="100000"/>
              </a:lnSpc>
              <a:spcBef>
                <a:spcPts val="260"/>
              </a:spcBef>
            </a:pPr>
            <a:r>
              <a:rPr lang="nl-NL" sz="1200" err="1">
                <a:solidFill>
                  <a:schemeClr val="tx2"/>
                </a:solidFill>
                <a:latin typeface="+mn-lt"/>
                <a:cs typeface="Arial"/>
              </a:rPr>
              <a:t>Bleiswijkseweg</a:t>
            </a:r>
            <a:r>
              <a:rPr lang="nl-NL" sz="1200">
                <a:solidFill>
                  <a:schemeClr val="tx2"/>
                </a:solidFill>
                <a:latin typeface="+mn-lt"/>
                <a:cs typeface="Arial"/>
              </a:rPr>
              <a:t> 37</a:t>
            </a:r>
            <a:endParaRPr lang="nl-NL" sz="1200" spc="-5">
              <a:solidFill>
                <a:schemeClr val="tx2"/>
              </a:solidFill>
              <a:latin typeface="+mn-lt"/>
              <a:cs typeface="Arial"/>
            </a:endParaRPr>
          </a:p>
          <a:p>
            <a:pPr marL="12700" algn="r">
              <a:lnSpc>
                <a:spcPct val="100000"/>
              </a:lnSpc>
              <a:spcBef>
                <a:spcPts val="260"/>
              </a:spcBef>
            </a:pPr>
            <a:r>
              <a:rPr lang="nl-NL" sz="1200" spc="-5">
                <a:solidFill>
                  <a:schemeClr val="tx2"/>
                </a:solidFill>
                <a:latin typeface="+mn-lt"/>
                <a:cs typeface="Arial"/>
              </a:rPr>
              <a:t>2712 BP</a:t>
            </a:r>
            <a:r>
              <a:rPr lang="nl-NL" sz="1200">
                <a:solidFill>
                  <a:schemeClr val="tx2"/>
                </a:solidFill>
                <a:latin typeface="+mn-lt"/>
                <a:cs typeface="Arial"/>
              </a:rPr>
              <a:t> </a:t>
            </a:r>
            <a:r>
              <a:rPr lang="nl-NL" sz="1200" spc="-5">
                <a:solidFill>
                  <a:schemeClr val="tx2"/>
                </a:solidFill>
                <a:latin typeface="+mn-lt"/>
                <a:cs typeface="Arial"/>
              </a:rPr>
              <a:t>Zoetermeer</a:t>
            </a:r>
            <a:endParaRPr lang="nl-NL" sz="1200">
              <a:solidFill>
                <a:schemeClr val="tx2"/>
              </a:solidFill>
              <a:latin typeface="+mn-lt"/>
              <a:cs typeface="Arial"/>
            </a:endParaRP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1041" y="3035031"/>
            <a:ext cx="3510570" cy="1039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746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Anima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lets-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389" cy="6858000"/>
          </a:xfrm>
          <a:prstGeom prst="rect">
            <a:avLst/>
          </a:prstGeom>
        </p:spPr>
      </p:pic>
      <p:pic>
        <p:nvPicPr>
          <p:cNvPr id="3" name="Afbeelding 2" descr="lets-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389" cy="6858000"/>
          </a:xfrm>
          <a:prstGeom prst="rect">
            <a:avLst/>
          </a:prstGeom>
        </p:spPr>
      </p:pic>
      <p:pic>
        <p:nvPicPr>
          <p:cNvPr id="4" name="Afbeelding 3" descr="lets-3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389" cy="6858000"/>
          </a:xfrm>
          <a:prstGeom prst="rect">
            <a:avLst/>
          </a:prstGeom>
        </p:spPr>
      </p:pic>
      <p:pic>
        <p:nvPicPr>
          <p:cNvPr id="5" name="Afbeelding 4" descr="lets-4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3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124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5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2425940" y="1194832"/>
            <a:ext cx="7114540" cy="451406"/>
          </a:xfrm>
          <a:prstGeom prst="rect">
            <a:avLst/>
          </a:prstGeom>
        </p:spPr>
        <p:txBody>
          <a:bodyPr vert="horz" wrap="square" lIns="0" tIns="40640" rIns="0" bIns="0" rtlCol="0" anchor="b">
            <a:spAutoFit/>
          </a:bodyPr>
          <a:lstStyle/>
          <a:p>
            <a:pPr marL="12700" marR="5080" lvl="0" indent="0" fontAlgn="auto">
              <a:lnSpc>
                <a:spcPts val="3220"/>
              </a:lnSpc>
              <a:spcBef>
                <a:spcPts val="320"/>
              </a:spcBef>
              <a:spcAft>
                <a:spcPts val="0"/>
              </a:spcAft>
              <a:buClrTx/>
              <a:buSzTx/>
              <a:buFontTx/>
              <a:tabLst/>
            </a:pPr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2425940" y="2070299"/>
            <a:ext cx="7114540" cy="39858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910800" y="6598800"/>
            <a:ext cx="2743200" cy="1793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1100" i="1" smtClean="0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fld id="{A79600D8-14F3-6446-9762-4875E3447E72}" type="datetimeFigureOut">
              <a:rPr lang="nl-NL" smtClean="0"/>
              <a:t>12-2-2020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910800" y="6404400"/>
            <a:ext cx="4114800" cy="1922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1100" i="1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endParaRPr lang="nl-NL"/>
          </a:p>
        </p:txBody>
      </p:sp>
      <p:sp>
        <p:nvSpPr>
          <p:cNvPr id="11" name="object 2"/>
          <p:cNvSpPr/>
          <p:nvPr/>
        </p:nvSpPr>
        <p:spPr>
          <a:xfrm>
            <a:off x="0" y="474186"/>
            <a:ext cx="1219835" cy="1701800"/>
          </a:xfrm>
          <a:custGeom>
            <a:avLst/>
            <a:gdLst/>
            <a:ahLst/>
            <a:cxnLst/>
            <a:rect l="l" t="t" r="r" b="b"/>
            <a:pathLst>
              <a:path w="1219835" h="1701800">
                <a:moveTo>
                  <a:pt x="0" y="0"/>
                </a:moveTo>
                <a:lnTo>
                  <a:pt x="0" y="1701469"/>
                </a:lnTo>
                <a:lnTo>
                  <a:pt x="975601" y="1558010"/>
                </a:lnTo>
                <a:lnTo>
                  <a:pt x="1219314" y="135483"/>
                </a:lnTo>
                <a:lnTo>
                  <a:pt x="0" y="0"/>
                </a:lnTo>
                <a:close/>
              </a:path>
            </a:pathLst>
          </a:custGeom>
          <a:solidFill>
            <a:srgbClr val="9EA7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262800" y="6418800"/>
            <a:ext cx="574829" cy="166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r">
              <a:defRPr kumimoji="0" lang="nl-NL" sz="1050" b="0" i="0" u="none" strike="noStrike" cap="none" spc="0" normalizeH="0" baseline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cs typeface="Arial"/>
              </a:defRPr>
            </a:lvl1pPr>
          </a:lstStyle>
          <a:p>
            <a:fld id="{E3FE32B3-C364-6C4F-AC63-229E09F60BA4}" type="slidenum">
              <a:rPr lang="nl-NL" smtClean="0"/>
              <a:t>‹nr.›</a:t>
            </a:fld>
            <a:endParaRPr lang="nl-NL"/>
          </a:p>
        </p:txBody>
      </p:sp>
      <p:pic>
        <p:nvPicPr>
          <p:cNvPr id="8" name="Afbeelding 7" descr="HHS_NL_groen_HEX.png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0800" y="5904000"/>
            <a:ext cx="2880000" cy="85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505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nl-NL" sz="2800" b="1" i="0" u="none" strike="noStrike" kern="0" cap="none" spc="0" normalizeH="0" baseline="0" smtClean="0">
          <a:ln>
            <a:noFill/>
          </a:ln>
          <a:solidFill>
            <a:schemeClr val="accent1"/>
          </a:solidFill>
          <a:effectLst/>
          <a:uLnTx/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3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1pPr>
      <a:lvl2pPr marL="536575" indent="-263525" algn="l" defTabSz="914400" rtl="0" eaLnBrk="1" latinLnBrk="0" hangingPunct="1">
        <a:lnSpc>
          <a:spcPct val="133000"/>
        </a:lnSpc>
        <a:spcBef>
          <a:spcPts val="0"/>
        </a:spcBef>
        <a:spcAft>
          <a:spcPts val="0"/>
        </a:spcAft>
        <a:buFont typeface="Calibri" panose="020F0502020204030204" pitchFamily="34" charset="0"/>
        <a:buChar char="−"/>
        <a:defRPr sz="200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2pPr>
      <a:lvl3pPr marL="809625" indent="-273050" algn="l" defTabSz="914400" rtl="0" eaLnBrk="1" latinLnBrk="0" hangingPunct="1">
        <a:lnSpc>
          <a:spcPct val="133000"/>
        </a:lnSpc>
        <a:spcBef>
          <a:spcPts val="0"/>
        </a:spcBef>
        <a:spcAft>
          <a:spcPts val="0"/>
        </a:spcAft>
        <a:buFont typeface="Calibri" panose="020F0502020204030204" pitchFamily="34" charset="0"/>
        <a:buChar char="−"/>
        <a:defRPr sz="200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3pPr>
      <a:lvl4pPr marL="1073150" indent="-263525" algn="l" defTabSz="914400" rtl="0" eaLnBrk="1" latinLnBrk="0" hangingPunct="1">
        <a:lnSpc>
          <a:spcPct val="133000"/>
        </a:lnSpc>
        <a:spcBef>
          <a:spcPts val="0"/>
        </a:spcBef>
        <a:spcAft>
          <a:spcPts val="0"/>
        </a:spcAft>
        <a:buFont typeface="Calibri" panose="020F0502020204030204" pitchFamily="34" charset="0"/>
        <a:buChar char="−"/>
        <a:defRPr sz="200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4pPr>
      <a:lvl5pPr marL="1344613" indent="-271463" algn="l" defTabSz="914400" rtl="0" eaLnBrk="1" latinLnBrk="0" hangingPunct="1">
        <a:lnSpc>
          <a:spcPct val="133000"/>
        </a:lnSpc>
        <a:spcBef>
          <a:spcPts val="0"/>
        </a:spcBef>
        <a:spcAft>
          <a:spcPts val="0"/>
        </a:spcAft>
        <a:buFont typeface="Calibri" panose="020F0502020204030204" pitchFamily="34" charset="0"/>
        <a:buChar char="−"/>
        <a:defRPr sz="200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Tijdelijke aanduiding voor afbeelding 27"/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DB08BBF5-CD40-4A16-8903-8DF4B091994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0" name="Titel 2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/>
              <a:t>coachgroep</a:t>
            </a: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261E422D-6F58-4DFE-B09A-977A670799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/>
              <a:t>Bijeenkomst 1</a:t>
            </a:r>
          </a:p>
          <a:p>
            <a:r>
              <a:rPr lang="nl-NL"/>
              <a:t>Kennismaking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CF43F662-A34D-4B2E-B273-EB28CE016E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l-NL"/>
              <a:t>datum</a:t>
            </a: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err="1"/>
              <a:t>Naam</a:t>
            </a:r>
            <a:r>
              <a:rPr lang="en-US"/>
              <a:t> docent</a:t>
            </a:r>
          </a:p>
          <a:p>
            <a:r>
              <a:rPr lang="en-US"/>
              <a:t>Email docent</a:t>
            </a:r>
          </a:p>
        </p:txBody>
      </p:sp>
    </p:spTree>
    <p:extLst>
      <p:ext uri="{BB962C8B-B14F-4D97-AF65-F5344CB8AC3E}">
        <p14:creationId xmlns:p14="http://schemas.microsoft.com/office/powerpoint/2010/main" val="4046835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9B6F5B-C1A4-EE40-B84A-7A7384CF8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5940" y="1217403"/>
            <a:ext cx="7114540" cy="428835"/>
          </a:xfrm>
        </p:spPr>
        <p:txBody>
          <a:bodyPr/>
          <a:lstStyle/>
          <a:p>
            <a:r>
              <a:rPr lang="nl-NL"/>
              <a:t>Programma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6AD9053-43C8-9140-83D8-79FDC9E786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l-NL" dirty="0"/>
              <a:t>Deel 1: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Kennismaking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Studiegids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Onderwijsprogramma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Formulieren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dirty="0"/>
          </a:p>
          <a:p>
            <a:r>
              <a:rPr lang="nl-NL" dirty="0"/>
              <a:t>Deel 2: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Rooster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Osiris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Blackboard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Communicatie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7180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32161C-F033-B64D-9836-01DA1CC6A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5940" y="1217403"/>
            <a:ext cx="7114540" cy="428835"/>
          </a:xfrm>
        </p:spPr>
        <p:txBody>
          <a:bodyPr/>
          <a:lstStyle/>
          <a:p>
            <a:r>
              <a:rPr lang="nl-NL"/>
              <a:t>Kennismaken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6635BA4-E0E0-A74B-9DEE-8F3959A9DF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/>
              <a:t>Stel jezelf voor (studiecoach)</a:t>
            </a:r>
          </a:p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3130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Kennismaken</a:t>
            </a:r>
          </a:p>
        </p:txBody>
      </p:sp>
      <p:sp>
        <p:nvSpPr>
          <p:cNvPr id="10" name="Tijdelijke aanduiding voor inhoud 9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l-NL"/>
              <a:t>Even de benen strekken.</a:t>
            </a:r>
          </a:p>
          <a:p>
            <a:endParaRPr lang="nl-NL"/>
          </a:p>
          <a:p>
            <a:pPr marL="0" indent="0" algn="ctr">
              <a:buNone/>
            </a:pPr>
            <a:r>
              <a:rPr lang="nl-NL" b="1"/>
              <a:t>HBO-V opleiding: </a:t>
            </a:r>
          </a:p>
          <a:p>
            <a:pPr marL="0" indent="0">
              <a:buNone/>
            </a:pPr>
            <a:r>
              <a:rPr lang="nl-NL"/>
              <a:t> Deeltijd 					Duaal</a:t>
            </a:r>
          </a:p>
          <a:p>
            <a:pPr marL="0" indent="0">
              <a:buNone/>
            </a:pPr>
            <a:endParaRPr lang="nl-NL"/>
          </a:p>
          <a:p>
            <a:pPr marL="0" indent="0">
              <a:buNone/>
            </a:pPr>
            <a:r>
              <a:rPr lang="nl-NL"/>
              <a:t>                                    </a:t>
            </a:r>
            <a:r>
              <a:rPr lang="nl-NL" b="1"/>
              <a:t>Vooropleiding:</a:t>
            </a:r>
          </a:p>
          <a:p>
            <a:pPr marL="0" indent="0">
              <a:buNone/>
            </a:pPr>
            <a:r>
              <a:rPr lang="nl-NL"/>
              <a:t>MBO						HBO</a:t>
            </a:r>
          </a:p>
          <a:p>
            <a:pPr marL="0" indent="0">
              <a:buNone/>
            </a:pPr>
            <a:r>
              <a:rPr lang="nl-NL"/>
              <a:t>                                         </a:t>
            </a:r>
          </a:p>
          <a:p>
            <a:pPr marL="0" indent="0">
              <a:buNone/>
            </a:pPr>
            <a:r>
              <a:rPr lang="nl-NL" b="1"/>
              <a:t>                                         Reistijd:</a:t>
            </a:r>
            <a:r>
              <a:rPr lang="nl-NL"/>
              <a:t>	</a:t>
            </a:r>
          </a:p>
          <a:p>
            <a:pPr marL="0" indent="0">
              <a:buNone/>
            </a:pPr>
            <a:r>
              <a:rPr lang="nl-NL"/>
              <a:t>Kort						Lang</a:t>
            </a:r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D1AE70E8-BC5A-4317-B23E-B23A51B9E1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8BC35B1-DB37-4D69-B23B-4C9E9B475BB5}" type="slidenum">
              <a:rPr lang="en-GB" smtClean="0"/>
              <a:pPr/>
              <a:t>4</a:t>
            </a:fld>
            <a:endParaRPr lang="en-GB"/>
          </a:p>
        </p:txBody>
      </p:sp>
      <p:sp>
        <p:nvSpPr>
          <p:cNvPr id="8" name="Pijl links en rechts 7">
            <a:extLst>
              <a:ext uri="{FF2B5EF4-FFF2-40B4-BE49-F238E27FC236}">
                <a16:creationId xmlns:a16="http://schemas.microsoft.com/office/drawing/2014/main" id="{94867719-A76C-6647-9CE0-01E19CD691E3}"/>
              </a:ext>
            </a:extLst>
          </p:cNvPr>
          <p:cNvSpPr/>
          <p:nvPr/>
        </p:nvSpPr>
        <p:spPr>
          <a:xfrm>
            <a:off x="5303944" y="4440211"/>
            <a:ext cx="953037" cy="193183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Pijl links en rechts 10">
            <a:extLst>
              <a:ext uri="{FF2B5EF4-FFF2-40B4-BE49-F238E27FC236}">
                <a16:creationId xmlns:a16="http://schemas.microsoft.com/office/drawing/2014/main" id="{2E622C5B-8A89-5C4A-BD1A-3A1423500D5A}"/>
              </a:ext>
            </a:extLst>
          </p:cNvPr>
          <p:cNvSpPr/>
          <p:nvPr/>
        </p:nvSpPr>
        <p:spPr>
          <a:xfrm>
            <a:off x="5303943" y="5595596"/>
            <a:ext cx="953037" cy="193183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Pijl links en rechts 11">
            <a:extLst>
              <a:ext uri="{FF2B5EF4-FFF2-40B4-BE49-F238E27FC236}">
                <a16:creationId xmlns:a16="http://schemas.microsoft.com/office/drawing/2014/main" id="{3040B0A2-E429-7842-98F6-A9A25E43642B}"/>
              </a:ext>
            </a:extLst>
          </p:cNvPr>
          <p:cNvSpPr/>
          <p:nvPr/>
        </p:nvSpPr>
        <p:spPr>
          <a:xfrm>
            <a:off x="5303943" y="3317735"/>
            <a:ext cx="953037" cy="193183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99004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Kennismaken</a:t>
            </a:r>
          </a:p>
        </p:txBody>
      </p:sp>
      <p:sp>
        <p:nvSpPr>
          <p:cNvPr id="10" name="Tijdelijke aanduiding voor inhoud 9"/>
          <p:cNvSpPr>
            <a:spLocks noGrp="1"/>
          </p:cNvSpPr>
          <p:nvPr>
            <p:ph idx="1"/>
          </p:nvPr>
        </p:nvSpPr>
        <p:spPr>
          <a:xfrm>
            <a:off x="2425940" y="2070299"/>
            <a:ext cx="8697172" cy="3985854"/>
          </a:xfrm>
        </p:spPr>
        <p:txBody>
          <a:bodyPr>
            <a:normAutofit fontScale="775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/>
              <a:t>Schrijf op een post-</a:t>
            </a:r>
            <a:r>
              <a:rPr lang="nl-NL" err="1"/>
              <a:t>it</a:t>
            </a:r>
            <a:r>
              <a:rPr lang="nl-NL"/>
              <a:t> jouw </a:t>
            </a:r>
            <a:r>
              <a:rPr lang="nl-NL" i="1" err="1"/>
              <a:t>unique</a:t>
            </a:r>
            <a:r>
              <a:rPr lang="nl-NL" i="1"/>
              <a:t> </a:t>
            </a:r>
            <a:r>
              <a:rPr lang="nl-NL" i="1" err="1"/>
              <a:t>selling</a:t>
            </a:r>
            <a:r>
              <a:rPr lang="nl-NL" i="1"/>
              <a:t> point</a:t>
            </a:r>
            <a:r>
              <a:rPr lang="nl-NL"/>
              <a:t>. Wat maakt jou uniek in deze groep?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/>
              <a:t>Plak de post-</a:t>
            </a:r>
            <a:r>
              <a:rPr lang="nl-NL" err="1"/>
              <a:t>it</a:t>
            </a:r>
            <a:r>
              <a:rPr lang="nl-NL"/>
              <a:t> op het bord. </a:t>
            </a:r>
          </a:p>
          <a:p>
            <a:pPr lvl="1" indent="0">
              <a:buNone/>
            </a:pPr>
            <a:endParaRPr lang="nl-NL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/>
              <a:t>In drietallen: elkaar interviewen: 30 min.</a:t>
            </a:r>
          </a:p>
          <a:p>
            <a:pPr marL="604838" lvl="1" indent="-342900"/>
            <a:r>
              <a:rPr lang="nl-NL"/>
              <a:t>Voorbeeldvragen:</a:t>
            </a:r>
          </a:p>
          <a:p>
            <a:pPr marL="879475" lvl="2" indent="-342900"/>
            <a:r>
              <a:rPr lang="nl-NL"/>
              <a:t>Biografische gegevens</a:t>
            </a:r>
          </a:p>
          <a:p>
            <a:pPr marL="879475" lvl="2" indent="-342900"/>
            <a:r>
              <a:rPr lang="nl-NL"/>
              <a:t>Waar kijk je het meest naar uit in deze studie?</a:t>
            </a:r>
          </a:p>
          <a:p>
            <a:pPr marL="879475" lvl="2" indent="-342900"/>
            <a:r>
              <a:rPr lang="nl-NL"/>
              <a:t>Wat wil jij toevoegen als HBO-</a:t>
            </a:r>
            <a:r>
              <a:rPr lang="nl-NL" err="1"/>
              <a:t>V’er</a:t>
            </a:r>
            <a:endParaRPr lang="nl-NL"/>
          </a:p>
          <a:p>
            <a:pPr marL="879475" lvl="2" indent="-342900"/>
            <a:r>
              <a:rPr lang="nl-NL"/>
              <a:t>Hoe was je vakantie?</a:t>
            </a:r>
          </a:p>
          <a:p>
            <a:pPr marL="879475" lvl="2" indent="-342900"/>
            <a:r>
              <a:rPr lang="nl-NL"/>
              <a:t>……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/>
              <a:t>Kan de interviewer raden welke post-</a:t>
            </a:r>
            <a:r>
              <a:rPr lang="nl-NL" err="1"/>
              <a:t>it</a:t>
            </a:r>
            <a:r>
              <a:rPr lang="nl-NL"/>
              <a:t> van jou was?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/>
              <a:t>Interviewer stelt geïnterviewde voor aan de groep: elevator pitch: 1 min.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/>
              <a:t>De groep raad welke post-</a:t>
            </a:r>
            <a:r>
              <a:rPr lang="nl-NL" err="1"/>
              <a:t>it</a:t>
            </a:r>
            <a:r>
              <a:rPr lang="nl-NL"/>
              <a:t> bij het verhaal past.</a:t>
            </a:r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B82C1AB2-525D-45D9-BD42-A94D66BD31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8BC35B1-DB37-4D69-B23B-4C9E9B475BB5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3434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43A1FB-AC27-4B4D-97F1-C1695C502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5940" y="1217403"/>
            <a:ext cx="7114540" cy="428835"/>
          </a:xfrm>
        </p:spPr>
        <p:txBody>
          <a:bodyPr/>
          <a:lstStyle/>
          <a:p>
            <a:r>
              <a:rPr lang="nl-NL"/>
              <a:t>Studiegids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0785E4A-CA81-014B-AC15-469AA75F49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>
                <a:cs typeface="Arial"/>
              </a:rPr>
              <a:t>Wat staat erin? </a:t>
            </a:r>
            <a:endParaRPr lang="nl-NL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/>
              <a:t>Hoe te gebruiken?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>
                <a:cs typeface="Arial"/>
              </a:rPr>
              <a:t>Lees H1, H4, H7 + Bijlagen voor volgende studiecoachgroep bijeenkomst.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69909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03525" y="1195429"/>
            <a:ext cx="7114540" cy="428835"/>
          </a:xfrm>
        </p:spPr>
        <p:txBody>
          <a:bodyPr/>
          <a:lstStyle/>
          <a:p>
            <a:r>
              <a:rPr lang="nl-NL"/>
              <a:t>Hoe ziet het curriculum er uit? 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392689" y="1737790"/>
            <a:ext cx="7114540" cy="398585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/>
              <a:t>Totaal 8 modules van 30 EC (totaal 240 EC)</a:t>
            </a:r>
          </a:p>
          <a:p>
            <a:r>
              <a:rPr lang="nl-NL"/>
              <a:t>Propedeusefase (60 EC): 2 modules bestaande uit 3 of meer leeruitkomsten van 7 weken (NLQF5)</a:t>
            </a:r>
          </a:p>
          <a:p>
            <a:r>
              <a:rPr lang="nl-NL"/>
              <a:t>Hoofdfase (180 EC): 6 modules bestaande uit 3 leeruitkomsten van 7 weken (NLQF6)</a:t>
            </a:r>
          </a:p>
          <a:p>
            <a:endParaRPr lang="nl-NL"/>
          </a:p>
          <a:p>
            <a:r>
              <a:rPr lang="nl-NL"/>
              <a:t>Modules zijn </a:t>
            </a:r>
            <a:r>
              <a:rPr lang="nl-NL" i="1"/>
              <a:t>in principe </a:t>
            </a:r>
            <a:r>
              <a:rPr lang="nl-NL"/>
              <a:t>onafhankelijk van elkaar te volgen</a:t>
            </a:r>
          </a:p>
          <a:p>
            <a:r>
              <a:rPr lang="nl-NL">
                <a:cs typeface="Arial"/>
              </a:rPr>
              <a:t>Vrijstellingen/versneld toetsen is mogelijk op basis van eerder verworven competenties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25400">
              <a:lnSpc>
                <a:spcPts val="1425"/>
              </a:lnSpc>
            </a:pPr>
            <a:fld id="{68BC35B1-DB37-4D69-B23B-4C9E9B475BB5}" type="slidenum">
              <a:rPr lang="en-GB" smtClean="0"/>
              <a:pPr marL="25400">
                <a:lnSpc>
                  <a:spcPts val="1425"/>
                </a:lnSpc>
              </a:pPr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6195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03525" y="1195429"/>
            <a:ext cx="7114540" cy="428835"/>
          </a:xfrm>
        </p:spPr>
        <p:txBody>
          <a:bodyPr/>
          <a:lstStyle/>
          <a:p>
            <a:r>
              <a:rPr lang="nl-NL"/>
              <a:t>Modules propedeusefase</a:t>
            </a:r>
            <a:endParaRPr lang="en-US"/>
          </a:p>
        </p:txBody>
      </p:sp>
      <p:sp>
        <p:nvSpPr>
          <p:cNvPr id="6" name="Tijdelijke aanduiding voor inhoud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25400">
              <a:lnSpc>
                <a:spcPts val="1425"/>
              </a:lnSpc>
            </a:pPr>
            <a:fld id="{68BC35B1-DB37-4D69-B23B-4C9E9B475BB5}" type="slidenum">
              <a:rPr lang="en-GB" smtClean="0"/>
              <a:pPr marL="25400">
                <a:lnSpc>
                  <a:spcPts val="1425"/>
                </a:lnSpc>
              </a:pPr>
              <a:t>8</a:t>
            </a:fld>
            <a:endParaRPr lang="en-GB"/>
          </a:p>
        </p:txBody>
      </p:sp>
      <p:graphicFrame>
        <p:nvGraphicFramePr>
          <p:cNvPr id="5" name="Tabel 4"/>
          <p:cNvGraphicFramePr>
            <a:graphicFrameLocks noGrp="1"/>
          </p:cNvGraphicFramePr>
          <p:nvPr/>
        </p:nvGraphicFramePr>
        <p:xfrm>
          <a:off x="1546060" y="1903403"/>
          <a:ext cx="9301967" cy="47425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6772">
                  <a:extLst>
                    <a:ext uri="{9D8B030D-6E8A-4147-A177-3AD203B41FA5}">
                      <a16:colId xmlns:a16="http://schemas.microsoft.com/office/drawing/2014/main" val="2128002507"/>
                    </a:ext>
                  </a:extLst>
                </a:gridCol>
                <a:gridCol w="1129539">
                  <a:extLst>
                    <a:ext uri="{9D8B030D-6E8A-4147-A177-3AD203B41FA5}">
                      <a16:colId xmlns:a16="http://schemas.microsoft.com/office/drawing/2014/main" val="2522778834"/>
                    </a:ext>
                  </a:extLst>
                </a:gridCol>
                <a:gridCol w="5861776">
                  <a:extLst>
                    <a:ext uri="{9D8B030D-6E8A-4147-A177-3AD203B41FA5}">
                      <a16:colId xmlns:a16="http://schemas.microsoft.com/office/drawing/2014/main" val="1006977517"/>
                    </a:ext>
                  </a:extLst>
                </a:gridCol>
                <a:gridCol w="563880">
                  <a:extLst>
                    <a:ext uri="{9D8B030D-6E8A-4147-A177-3AD203B41FA5}">
                      <a16:colId xmlns:a16="http://schemas.microsoft.com/office/drawing/2014/main" val="882465351"/>
                    </a:ext>
                  </a:extLst>
                </a:gridCol>
              </a:tblGrid>
              <a:tr h="604749">
                <a:tc>
                  <a:txBody>
                    <a:bodyPr/>
                    <a:lstStyle/>
                    <a:p>
                      <a:r>
                        <a:rPr lang="nl-NL"/>
                        <a:t>Modules propedeuse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Periode 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Leeruitkomsten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/>
                        <a:t>EC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335540"/>
                  </a:ext>
                </a:extLst>
              </a:tr>
              <a:tr h="604749">
                <a:tc>
                  <a:txBody>
                    <a:bodyPr/>
                    <a:lstStyle/>
                    <a:p>
                      <a:r>
                        <a:rPr lang="nl-NL"/>
                        <a:t>Gezondheid en verandering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Het beroep van hbo-verpleegkundige in de huidige samenleving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/>
                        <a:t>10</a:t>
                      </a:r>
                    </a:p>
                    <a:p>
                      <a:pPr algn="r"/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926686"/>
                  </a:ext>
                </a:extLst>
              </a:tr>
              <a:tr h="34557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1-3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Medische biologie 1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/>
                        <a:t>5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7760437"/>
                  </a:ext>
                </a:extLst>
              </a:tr>
              <a:tr h="34557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1-3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Verpleegtechnische</a:t>
                      </a:r>
                      <a:r>
                        <a:rPr lang="nl-NL" baseline="0"/>
                        <a:t> vaardigheden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/>
                        <a:t>5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4581736"/>
                  </a:ext>
                </a:extLst>
              </a:tr>
              <a:tr h="34557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2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Verpleegkundig rekenen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/>
                        <a:t>1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5117931"/>
                  </a:ext>
                </a:extLst>
              </a:tr>
              <a:tr h="34557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2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Methodisch werken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/>
                        <a:t>10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6167608"/>
                  </a:ext>
                </a:extLst>
              </a:tr>
              <a:tr h="604749">
                <a:tc>
                  <a:txBody>
                    <a:bodyPr/>
                    <a:lstStyle/>
                    <a:p>
                      <a:r>
                        <a:rPr lang="nl-NL"/>
                        <a:t>Ziekte en preventie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4+5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Medische biologie 2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/>
                        <a:t>5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2358356"/>
                  </a:ext>
                </a:extLst>
              </a:tr>
              <a:tr h="34557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4+5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Voorbehouden</a:t>
                      </a:r>
                      <a:r>
                        <a:rPr lang="nl-NL" baseline="0"/>
                        <a:t> handelingen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/>
                        <a:t>4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1904102"/>
                  </a:ext>
                </a:extLst>
              </a:tr>
              <a:tr h="34557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5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Communicatieve vaardigheden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/>
                        <a:t>10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485986"/>
                  </a:ext>
                </a:extLst>
              </a:tr>
              <a:tr h="62772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6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Preventie en klinisch redeneren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/>
                        <a:t>10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49587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6441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09067" y="458367"/>
            <a:ext cx="7114540" cy="428835"/>
          </a:xfrm>
        </p:spPr>
        <p:txBody>
          <a:bodyPr/>
          <a:lstStyle/>
          <a:p>
            <a:r>
              <a:rPr lang="nl-NL"/>
              <a:t>Modules hoofdfase</a:t>
            </a:r>
            <a:endParaRPr lang="en-US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25400">
              <a:lnSpc>
                <a:spcPts val="1425"/>
              </a:lnSpc>
            </a:pPr>
            <a:fld id="{68BC35B1-DB37-4D69-B23B-4C9E9B475BB5}" type="slidenum">
              <a:rPr lang="en-GB" smtClean="0"/>
              <a:pPr marL="25400">
                <a:lnSpc>
                  <a:spcPts val="1425"/>
                </a:lnSpc>
              </a:pPr>
              <a:t>9</a:t>
            </a:fld>
            <a:endParaRPr lang="en-GB"/>
          </a:p>
        </p:txBody>
      </p:sp>
      <p:graphicFrame>
        <p:nvGraphicFramePr>
          <p:cNvPr id="5" name="Tabel 4"/>
          <p:cNvGraphicFramePr>
            <a:graphicFrameLocks noGrp="1"/>
          </p:cNvGraphicFramePr>
          <p:nvPr/>
        </p:nvGraphicFramePr>
        <p:xfrm>
          <a:off x="1303141" y="1133090"/>
          <a:ext cx="10085294" cy="556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34372">
                  <a:extLst>
                    <a:ext uri="{9D8B030D-6E8A-4147-A177-3AD203B41FA5}">
                      <a16:colId xmlns:a16="http://schemas.microsoft.com/office/drawing/2014/main" val="2128002507"/>
                    </a:ext>
                  </a:extLst>
                </a:gridCol>
                <a:gridCol w="5159432">
                  <a:extLst>
                    <a:ext uri="{9D8B030D-6E8A-4147-A177-3AD203B41FA5}">
                      <a16:colId xmlns:a16="http://schemas.microsoft.com/office/drawing/2014/main" val="1006977517"/>
                    </a:ext>
                  </a:extLst>
                </a:gridCol>
                <a:gridCol w="1191490">
                  <a:extLst>
                    <a:ext uri="{9D8B030D-6E8A-4147-A177-3AD203B41FA5}">
                      <a16:colId xmlns:a16="http://schemas.microsoft.com/office/drawing/2014/main" val="39708664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NL"/>
                        <a:t>Modules hoofdfase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Leeruitkomsten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EC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335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/>
                        <a:t>Kwaliteit van zorg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Patiëntveiligheid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10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926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Methodische kwaliteitszorg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10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7760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Kwaliteit van zorg bij patiëntcategorieën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10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4581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/>
                        <a:t>Verpleegkundig regisseur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/>
                        <a:t>Regisseren en coachen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10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6167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/>
                        <a:t>Interdisciplinair en </a:t>
                      </a:r>
                      <a:r>
                        <a:rPr lang="nl-NL" err="1"/>
                        <a:t>multisectoraal</a:t>
                      </a:r>
                      <a:r>
                        <a:rPr lang="nl-NL" baseline="0"/>
                        <a:t> samenwerken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10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2358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Indiceren en toewijzen van zorg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10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1904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/>
                        <a:t>Ontwerpen en implementeren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err="1"/>
                        <a:t>Onderzoeksontwerp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10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7080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Implementatieplan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10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4958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Implementeren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10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4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/>
                        <a:t>Ethisch handelen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/>
                        <a:t>Grenzen aan gezondheidsbevordering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10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6355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Ethisch redeneren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10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4172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Morele sensitiviteit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10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5444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/>
                        <a:t>Profilering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30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9932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/>
                        <a:t>Innovatie en advies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30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1175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8728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Vrijstellingen	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l-NL"/>
              <a:t>Vast pakket aan vrijstellingen voor</a:t>
            </a:r>
          </a:p>
          <a:p>
            <a:pPr lvl="1"/>
            <a:r>
              <a:rPr lang="nl-NL"/>
              <a:t>MBO-v niveau 4</a:t>
            </a:r>
          </a:p>
          <a:p>
            <a:pPr lvl="1"/>
            <a:r>
              <a:rPr lang="nl-NL"/>
              <a:t>Hbo SPH</a:t>
            </a:r>
            <a:endParaRPr lang="en-US"/>
          </a:p>
          <a:p>
            <a:pPr marL="273050" lvl="1" indent="0">
              <a:buNone/>
            </a:pPr>
            <a:r>
              <a:rPr lang="nl-NL"/>
              <a:t>Deze vrijstellingen moeten wél aangevraagd worden bij de examencommissie via OSIRIS ZAAK*.</a:t>
            </a:r>
          </a:p>
          <a:p>
            <a:pPr marL="273050" lvl="1" indent="0">
              <a:buNone/>
            </a:pPr>
            <a:r>
              <a:rPr lang="nl-NL"/>
              <a:t> </a:t>
            </a:r>
          </a:p>
          <a:p>
            <a:pPr marL="273050" lvl="1" indent="0">
              <a:buNone/>
            </a:pPr>
            <a:r>
              <a:rPr lang="nl-NL"/>
              <a:t>Daarnaast soms individuele vrijstellingen in overleg met studiecoach </a:t>
            </a: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4294967295"/>
          </p:nvPr>
        </p:nvSpPr>
        <p:spPr>
          <a:xfrm>
            <a:off x="0" y="6403975"/>
            <a:ext cx="4114800" cy="192088"/>
          </a:xfrm>
        </p:spPr>
        <p:txBody>
          <a:bodyPr/>
          <a:lstStyle/>
          <a:p>
            <a:pPr marL="12700">
              <a:lnSpc>
                <a:spcPts val="1535"/>
              </a:lnSpc>
            </a:pPr>
            <a:r>
              <a:rPr lang="nl-NL"/>
              <a:t>korte titel presentatie - aan te passen via voettekst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4294967295"/>
          </p:nvPr>
        </p:nvSpPr>
        <p:spPr>
          <a:xfrm>
            <a:off x="0" y="6418263"/>
            <a:ext cx="574675" cy="166687"/>
          </a:xfrm>
        </p:spPr>
        <p:txBody>
          <a:bodyPr/>
          <a:lstStyle/>
          <a:p>
            <a:pPr marL="25400">
              <a:lnSpc>
                <a:spcPts val="1425"/>
              </a:lnSpc>
            </a:pPr>
            <a:fld id="{68BC35B1-DB37-4D69-B23B-4C9E9B475BB5}" type="slidenum">
              <a:rPr lang="en-GB" smtClean="0"/>
              <a:pPr marL="25400">
                <a:lnSpc>
                  <a:spcPts val="1425"/>
                </a:lnSpc>
              </a:pPr>
              <a:t>10</a:t>
            </a:fld>
            <a:endParaRPr lang="en-GB"/>
          </a:p>
        </p:txBody>
      </p:sp>
      <p:sp>
        <p:nvSpPr>
          <p:cNvPr id="10" name="Tekstvak 9"/>
          <p:cNvSpPr txBox="1"/>
          <p:nvPr/>
        </p:nvSpPr>
        <p:spPr>
          <a:xfrm>
            <a:off x="287337" y="6299964"/>
            <a:ext cx="56914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000">
                <a:solidFill>
                  <a:schemeClr val="bg1"/>
                </a:solidFill>
              </a:rPr>
              <a:t>OSIRIS is het studentenvolgsysteem van de </a:t>
            </a:r>
            <a:r>
              <a:rPr lang="nl-NL" sz="1000" err="1">
                <a:solidFill>
                  <a:schemeClr val="bg1"/>
                </a:solidFill>
              </a:rPr>
              <a:t>HaagseHogeschool</a:t>
            </a:r>
            <a:r>
              <a:rPr lang="nl-NL" sz="1000">
                <a:solidFill>
                  <a:schemeClr val="bg1"/>
                </a:solidFill>
              </a:rPr>
              <a:t>. Hier schrijf je je in voor leeruitkomsten, kun je je voortgang bijhouden en vrijstellingen aanvragen</a:t>
            </a:r>
            <a:endParaRPr lang="en-US" sz="1000">
              <a:solidFill>
                <a:schemeClr val="bg1"/>
              </a:solidFill>
            </a:endParaRP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A141E56-86E3-4AAF-98D7-397B9D9FAE0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902613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03525" y="807630"/>
            <a:ext cx="7114540" cy="816634"/>
          </a:xfrm>
        </p:spPr>
        <p:txBody>
          <a:bodyPr/>
          <a:lstStyle/>
          <a:p>
            <a:r>
              <a:rPr lang="nl-NL"/>
              <a:t>Vrijstellingen MBO-v niveau 4 - propedeuse</a:t>
            </a:r>
            <a:endParaRPr lang="en-US"/>
          </a:p>
        </p:txBody>
      </p:sp>
      <p:sp>
        <p:nvSpPr>
          <p:cNvPr id="6" name="Tijdelijke aanduiding voor inhoud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25400">
              <a:lnSpc>
                <a:spcPts val="1425"/>
              </a:lnSpc>
            </a:pPr>
            <a:fld id="{68BC35B1-DB37-4D69-B23B-4C9E9B475BB5}" type="slidenum">
              <a:rPr lang="en-GB" smtClean="0"/>
              <a:pPr marL="25400">
                <a:lnSpc>
                  <a:spcPts val="1425"/>
                </a:lnSpc>
              </a:pPr>
              <a:t>11</a:t>
            </a:fld>
            <a:endParaRPr lang="en-GB"/>
          </a:p>
        </p:txBody>
      </p:sp>
      <p:graphicFrame>
        <p:nvGraphicFramePr>
          <p:cNvPr id="5" name="Tabel 4"/>
          <p:cNvGraphicFramePr>
            <a:graphicFrameLocks noGrp="1"/>
          </p:cNvGraphicFramePr>
          <p:nvPr/>
        </p:nvGraphicFramePr>
        <p:xfrm>
          <a:off x="1546060" y="1903403"/>
          <a:ext cx="9301967" cy="47425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6772">
                  <a:extLst>
                    <a:ext uri="{9D8B030D-6E8A-4147-A177-3AD203B41FA5}">
                      <a16:colId xmlns:a16="http://schemas.microsoft.com/office/drawing/2014/main" val="2128002507"/>
                    </a:ext>
                  </a:extLst>
                </a:gridCol>
                <a:gridCol w="1129539">
                  <a:extLst>
                    <a:ext uri="{9D8B030D-6E8A-4147-A177-3AD203B41FA5}">
                      <a16:colId xmlns:a16="http://schemas.microsoft.com/office/drawing/2014/main" val="2522778834"/>
                    </a:ext>
                  </a:extLst>
                </a:gridCol>
                <a:gridCol w="5861776">
                  <a:extLst>
                    <a:ext uri="{9D8B030D-6E8A-4147-A177-3AD203B41FA5}">
                      <a16:colId xmlns:a16="http://schemas.microsoft.com/office/drawing/2014/main" val="1006977517"/>
                    </a:ext>
                  </a:extLst>
                </a:gridCol>
                <a:gridCol w="563880">
                  <a:extLst>
                    <a:ext uri="{9D8B030D-6E8A-4147-A177-3AD203B41FA5}">
                      <a16:colId xmlns:a16="http://schemas.microsoft.com/office/drawing/2014/main" val="882465351"/>
                    </a:ext>
                  </a:extLst>
                </a:gridCol>
              </a:tblGrid>
              <a:tr h="604749">
                <a:tc>
                  <a:txBody>
                    <a:bodyPr/>
                    <a:lstStyle/>
                    <a:p>
                      <a:r>
                        <a:rPr lang="nl-NL"/>
                        <a:t>Modules propedeuse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Periode 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Leeruitkomsten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/>
                        <a:t>EC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335540"/>
                  </a:ext>
                </a:extLst>
              </a:tr>
              <a:tr h="604749">
                <a:tc>
                  <a:txBody>
                    <a:bodyPr/>
                    <a:lstStyle/>
                    <a:p>
                      <a:r>
                        <a:rPr lang="nl-NL"/>
                        <a:t>Gezondheid en verandering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Het beroep van hbo-verpleegkundige in de huidige samenleving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/>
                        <a:t>10</a:t>
                      </a:r>
                    </a:p>
                    <a:p>
                      <a:pPr algn="r"/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926686"/>
                  </a:ext>
                </a:extLst>
              </a:tr>
              <a:tr h="345571">
                <a:tc>
                  <a:txBody>
                    <a:bodyPr/>
                    <a:lstStyle/>
                    <a:p>
                      <a:endParaRPr lang="en-US" strike="sngStrike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trike="sngStrike"/>
                        <a:t>1-3</a:t>
                      </a:r>
                      <a:endParaRPr lang="en-US" strike="sngStrike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trike="sngStrike"/>
                        <a:t>Medische biologie 1</a:t>
                      </a:r>
                      <a:endParaRPr lang="en-US" strike="sngStrike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trike="sngStrike"/>
                        <a:t>5</a:t>
                      </a:r>
                      <a:endParaRPr lang="en-US" strike="sngStrike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7760437"/>
                  </a:ext>
                </a:extLst>
              </a:tr>
              <a:tr h="345571">
                <a:tc>
                  <a:txBody>
                    <a:bodyPr/>
                    <a:lstStyle/>
                    <a:p>
                      <a:endParaRPr lang="en-US" strike="sngStrike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trike="sngStrike"/>
                        <a:t>1-3</a:t>
                      </a:r>
                      <a:endParaRPr lang="en-US" strike="sngStrike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trike="sngStrike"/>
                        <a:t>Verpleegtechnische</a:t>
                      </a:r>
                      <a:r>
                        <a:rPr lang="nl-NL" strike="sngStrike" baseline="0"/>
                        <a:t> vaardigheden</a:t>
                      </a:r>
                      <a:endParaRPr lang="en-US" strike="sngStrike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trike="sngStrike"/>
                        <a:t>5</a:t>
                      </a:r>
                      <a:endParaRPr lang="en-US" strike="sngStrike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4581736"/>
                  </a:ext>
                </a:extLst>
              </a:tr>
              <a:tr h="345571">
                <a:tc>
                  <a:txBody>
                    <a:bodyPr/>
                    <a:lstStyle/>
                    <a:p>
                      <a:endParaRPr lang="en-US" strike="sngStrike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trike="sngStrike"/>
                        <a:t>2</a:t>
                      </a:r>
                      <a:endParaRPr lang="en-US" strike="sngStrike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trike="sngStrike"/>
                        <a:t>Verpleegkundig rekenen</a:t>
                      </a:r>
                      <a:endParaRPr lang="en-US" strike="sngStrike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trike="sngStrike"/>
                        <a:t>1</a:t>
                      </a:r>
                      <a:endParaRPr lang="en-US" strike="sngStrike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117931"/>
                  </a:ext>
                </a:extLst>
              </a:tr>
              <a:tr h="345571">
                <a:tc>
                  <a:txBody>
                    <a:bodyPr/>
                    <a:lstStyle/>
                    <a:p>
                      <a:endParaRPr lang="en-US" strike="sngStrike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trike="sngStrike"/>
                        <a:t>2</a:t>
                      </a:r>
                      <a:endParaRPr lang="en-US" strike="sngStrike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trike="sngStrike"/>
                        <a:t>Methodisch werken</a:t>
                      </a:r>
                      <a:endParaRPr lang="en-US" strike="sngStrike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trike="sngStrike"/>
                        <a:t>10</a:t>
                      </a:r>
                      <a:endParaRPr lang="en-US" strike="sngStrike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6167608"/>
                  </a:ext>
                </a:extLst>
              </a:tr>
              <a:tr h="604749">
                <a:tc>
                  <a:txBody>
                    <a:bodyPr/>
                    <a:lstStyle/>
                    <a:p>
                      <a:r>
                        <a:rPr lang="nl-NL"/>
                        <a:t>Ziekte en preventie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trike="sngStrike"/>
                        <a:t>4+5</a:t>
                      </a:r>
                      <a:endParaRPr lang="en-US" strike="sngStrike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trike="sngStrike"/>
                        <a:t>Medische biologie 2</a:t>
                      </a:r>
                      <a:endParaRPr lang="en-US" strike="sngStrike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trike="sngStrike"/>
                        <a:t>5</a:t>
                      </a:r>
                      <a:endParaRPr lang="en-US" strike="sngStrike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2358356"/>
                  </a:ext>
                </a:extLst>
              </a:tr>
              <a:tr h="34557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trike="sngStrike"/>
                        <a:t>4+5</a:t>
                      </a:r>
                      <a:endParaRPr lang="en-US" strike="sngStrike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trike="sngStrike"/>
                        <a:t>Voorbehouden</a:t>
                      </a:r>
                      <a:r>
                        <a:rPr lang="nl-NL" strike="sngStrike" baseline="0"/>
                        <a:t> handelingen</a:t>
                      </a:r>
                      <a:endParaRPr lang="en-US" strike="sngStrike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trike="sngStrike"/>
                        <a:t>4</a:t>
                      </a:r>
                      <a:endParaRPr lang="en-US" strike="sngStrike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1904102"/>
                  </a:ext>
                </a:extLst>
              </a:tr>
              <a:tr h="34557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5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Communicatieve vaardigheden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/>
                        <a:t>10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485986"/>
                  </a:ext>
                </a:extLst>
              </a:tr>
              <a:tr h="62772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6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Preventie en klinisch redeneren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/>
                        <a:t>10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49587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5692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72747" y="349176"/>
            <a:ext cx="7114540" cy="816634"/>
          </a:xfrm>
        </p:spPr>
        <p:txBody>
          <a:bodyPr/>
          <a:lstStyle/>
          <a:p>
            <a:r>
              <a:rPr lang="nl-NL"/>
              <a:t>Vrijstelling MBO-v niveau 4 Hoofdfase</a:t>
            </a:r>
            <a:endParaRPr lang="en-US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25400">
              <a:lnSpc>
                <a:spcPts val="1425"/>
              </a:lnSpc>
            </a:pPr>
            <a:fld id="{68BC35B1-DB37-4D69-B23B-4C9E9B475BB5}" type="slidenum">
              <a:rPr lang="en-GB" smtClean="0"/>
              <a:pPr marL="25400">
                <a:lnSpc>
                  <a:spcPts val="1425"/>
                </a:lnSpc>
              </a:pPr>
              <a:t>12</a:t>
            </a:fld>
            <a:endParaRPr lang="en-GB"/>
          </a:p>
        </p:txBody>
      </p:sp>
      <p:graphicFrame>
        <p:nvGraphicFramePr>
          <p:cNvPr id="5" name="Tabel 4"/>
          <p:cNvGraphicFramePr>
            <a:graphicFrameLocks noGrp="1"/>
          </p:cNvGraphicFramePr>
          <p:nvPr/>
        </p:nvGraphicFramePr>
        <p:xfrm>
          <a:off x="1297599" y="1295400"/>
          <a:ext cx="10085294" cy="556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34372">
                  <a:extLst>
                    <a:ext uri="{9D8B030D-6E8A-4147-A177-3AD203B41FA5}">
                      <a16:colId xmlns:a16="http://schemas.microsoft.com/office/drawing/2014/main" val="2128002507"/>
                    </a:ext>
                  </a:extLst>
                </a:gridCol>
                <a:gridCol w="5159432">
                  <a:extLst>
                    <a:ext uri="{9D8B030D-6E8A-4147-A177-3AD203B41FA5}">
                      <a16:colId xmlns:a16="http://schemas.microsoft.com/office/drawing/2014/main" val="1006977517"/>
                    </a:ext>
                  </a:extLst>
                </a:gridCol>
                <a:gridCol w="1191490">
                  <a:extLst>
                    <a:ext uri="{9D8B030D-6E8A-4147-A177-3AD203B41FA5}">
                      <a16:colId xmlns:a16="http://schemas.microsoft.com/office/drawing/2014/main" val="39708664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NL"/>
                        <a:t>Modules hoofdfase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Leeruitkomsten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EC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335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/>
                        <a:t>Kwaliteit van zorg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Patiëntveiligheid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10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926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Methodische kwaliteitszorg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10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7760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trike="sngStrike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trike="sngStrike"/>
                        <a:t>Kwaliteit van zorg bij patiëntcategorieën</a:t>
                      </a:r>
                      <a:endParaRPr lang="en-US" strike="sngStrike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trike="sngStrike"/>
                        <a:t>10</a:t>
                      </a:r>
                      <a:endParaRPr lang="en-US" strike="sngStrike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4581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/>
                        <a:t>Verpleegkundig regisseur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/>
                        <a:t>Regisseren en coachen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10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6167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/>
                        <a:t>Interdisciplinair en </a:t>
                      </a:r>
                      <a:r>
                        <a:rPr lang="nl-NL" err="1"/>
                        <a:t>multisectoraal</a:t>
                      </a:r>
                      <a:r>
                        <a:rPr lang="nl-NL" baseline="0"/>
                        <a:t> samenwerken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10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2358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Indiceren en toewijzen van zorg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10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1904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/>
                        <a:t>Ontwerpen en implementeren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err="1"/>
                        <a:t>Onderzoeksontwerp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10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7080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Implementatieplan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10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4958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Implementeren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10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4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/>
                        <a:t>Ethisch handelen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/>
                        <a:t>Grenzen aan gezondheidsbevordering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10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6355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Ethisch redeneren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10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4172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Morele sensitiviteit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10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5444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/>
                        <a:t>Profilering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30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9932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/>
                        <a:t>Innovatie en advies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30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1175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4323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03525" y="807630"/>
            <a:ext cx="7114540" cy="816634"/>
          </a:xfrm>
        </p:spPr>
        <p:txBody>
          <a:bodyPr/>
          <a:lstStyle/>
          <a:p>
            <a:r>
              <a:rPr lang="nl-NL"/>
              <a:t>Alternatief programma  MBO-v niveau 4 – jaar 1</a:t>
            </a:r>
            <a:endParaRPr lang="en-US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25400">
              <a:lnSpc>
                <a:spcPts val="1425"/>
              </a:lnSpc>
            </a:pPr>
            <a:fld id="{68BC35B1-DB37-4D69-B23B-4C9E9B475BB5}" type="slidenum">
              <a:rPr lang="en-GB" smtClean="0"/>
              <a:pPr marL="25400">
                <a:lnSpc>
                  <a:spcPts val="1425"/>
                </a:lnSpc>
              </a:pPr>
              <a:t>13</a:t>
            </a:fld>
            <a:endParaRPr lang="en-GB"/>
          </a:p>
        </p:txBody>
      </p:sp>
      <p:graphicFrame>
        <p:nvGraphicFramePr>
          <p:cNvPr id="5" name="Tabel 4"/>
          <p:cNvGraphicFramePr>
            <a:graphicFrameLocks noGrp="1"/>
          </p:cNvGraphicFramePr>
          <p:nvPr/>
        </p:nvGraphicFramePr>
        <p:xfrm>
          <a:off x="557842" y="1657263"/>
          <a:ext cx="11133825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1271">
                  <a:extLst>
                    <a:ext uri="{9D8B030D-6E8A-4147-A177-3AD203B41FA5}">
                      <a16:colId xmlns:a16="http://schemas.microsoft.com/office/drawing/2014/main" val="2128002507"/>
                    </a:ext>
                  </a:extLst>
                </a:gridCol>
                <a:gridCol w="1274709">
                  <a:extLst>
                    <a:ext uri="{9D8B030D-6E8A-4147-A177-3AD203B41FA5}">
                      <a16:colId xmlns:a16="http://schemas.microsoft.com/office/drawing/2014/main" val="2522778834"/>
                    </a:ext>
                  </a:extLst>
                </a:gridCol>
                <a:gridCol w="5357431">
                  <a:extLst>
                    <a:ext uri="{9D8B030D-6E8A-4147-A177-3AD203B41FA5}">
                      <a16:colId xmlns:a16="http://schemas.microsoft.com/office/drawing/2014/main" val="1006977517"/>
                    </a:ext>
                  </a:extLst>
                </a:gridCol>
                <a:gridCol w="1017917">
                  <a:extLst>
                    <a:ext uri="{9D8B030D-6E8A-4147-A177-3AD203B41FA5}">
                      <a16:colId xmlns:a16="http://schemas.microsoft.com/office/drawing/2014/main" val="882465351"/>
                    </a:ext>
                  </a:extLst>
                </a:gridCol>
                <a:gridCol w="1512497">
                  <a:extLst>
                    <a:ext uri="{9D8B030D-6E8A-4147-A177-3AD203B41FA5}">
                      <a16:colId xmlns:a16="http://schemas.microsoft.com/office/drawing/2014/main" val="1653948890"/>
                    </a:ext>
                  </a:extLst>
                </a:gridCol>
              </a:tblGrid>
              <a:tr h="604749">
                <a:tc>
                  <a:txBody>
                    <a:bodyPr/>
                    <a:lstStyle/>
                    <a:p>
                      <a:r>
                        <a:rPr lang="nl-NL"/>
                        <a:t>Modules propedeuse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Periode 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Leeruitkomsten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/>
                        <a:t>EC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err="1"/>
                        <a:t>Fase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335540"/>
                  </a:ext>
                </a:extLst>
              </a:tr>
              <a:tr h="604749">
                <a:tc>
                  <a:txBody>
                    <a:bodyPr/>
                    <a:lstStyle/>
                    <a:p>
                      <a:r>
                        <a:rPr lang="nl-NL"/>
                        <a:t>Gezondheid en verandering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Het beroep van hbo-verpleegkundige in de huidige samenleving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/>
                        <a:t>10</a:t>
                      </a:r>
                    </a:p>
                    <a:p>
                      <a:pPr algn="r"/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>
                          <a:solidFill>
                            <a:schemeClr val="tx1"/>
                          </a:solidFill>
                        </a:rPr>
                        <a:t>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926686"/>
                  </a:ext>
                </a:extLst>
              </a:tr>
              <a:tr h="345571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/>
                        <a:t>Ziekte en preventie</a:t>
                      </a:r>
                      <a:endParaRPr lang="en-US"/>
                    </a:p>
                    <a:p>
                      <a:endParaRPr lang="en-US" strike="noStrike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trike="noStrike"/>
                        <a:t>2</a:t>
                      </a:r>
                      <a:endParaRPr lang="en-US" strike="noStrike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trike="noStrike"/>
                        <a:t>Communicatieve vaardigheden</a:t>
                      </a:r>
                      <a:endParaRPr lang="en-US" strike="noStrike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trike="noStrike"/>
                        <a:t>10</a:t>
                      </a:r>
                      <a:endParaRPr lang="en-US" strike="noStrike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trike="noStrike">
                          <a:solidFill>
                            <a:schemeClr val="tx1"/>
                          </a:solidFill>
                        </a:rPr>
                        <a:t>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7760437"/>
                  </a:ext>
                </a:extLst>
              </a:tr>
              <a:tr h="345571">
                <a:tc vMerge="1">
                  <a:txBody>
                    <a:bodyPr/>
                    <a:lstStyle/>
                    <a:p>
                      <a:endParaRPr lang="en-US" strike="noStrike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trike="noStrike"/>
                        <a:t>3</a:t>
                      </a:r>
                      <a:endParaRPr lang="en-US" strike="noStrike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trike="noStrike"/>
                        <a:t>Preventie en klinisch redeneren</a:t>
                      </a:r>
                      <a:endParaRPr lang="en-US" strike="noStrike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trike="noStrike"/>
                        <a:t>10</a:t>
                      </a:r>
                      <a:endParaRPr lang="nl-NL" strike="noStrike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trike="noStrike">
                          <a:solidFill>
                            <a:schemeClr val="tx1"/>
                          </a:solidFill>
                        </a:rPr>
                        <a:t>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4581736"/>
                  </a:ext>
                </a:extLst>
              </a:tr>
              <a:tr h="345571">
                <a:tc>
                  <a:txBody>
                    <a:bodyPr/>
                    <a:lstStyle/>
                    <a:p>
                      <a:r>
                        <a:rPr lang="en-US" strike="noStrike" err="1"/>
                        <a:t>Kwaliteit</a:t>
                      </a:r>
                      <a:r>
                        <a:rPr lang="en-US" strike="noStrike"/>
                        <a:t> van </a:t>
                      </a:r>
                      <a:r>
                        <a:rPr lang="en-US" strike="noStrike" err="1"/>
                        <a:t>zorg</a:t>
                      </a:r>
                      <a:endParaRPr lang="en-US" strike="noStrike"/>
                    </a:p>
                    <a:p>
                      <a:r>
                        <a:rPr lang="en-US" strike="noStrike" err="1"/>
                        <a:t>Ethisch</a:t>
                      </a:r>
                      <a:r>
                        <a:rPr lang="en-US" strike="noStrike" baseline="0"/>
                        <a:t> </a:t>
                      </a:r>
                      <a:r>
                        <a:rPr lang="en-US" strike="noStrike" baseline="0" err="1"/>
                        <a:t>handelen</a:t>
                      </a:r>
                      <a:endParaRPr lang="en-US" strike="noStrike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trike="noStrike"/>
                        <a:t>4</a:t>
                      </a:r>
                      <a:endParaRPr lang="en-US" strike="noStrike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trike="noStrike" err="1"/>
                        <a:t>Patiëntveiligheid</a:t>
                      </a:r>
                      <a:endParaRPr lang="en-US" strike="noStrike"/>
                    </a:p>
                    <a:p>
                      <a:endParaRPr lang="en-US" strike="noStrike"/>
                    </a:p>
                    <a:p>
                      <a:r>
                        <a:rPr lang="en-US" strike="noStrike" err="1"/>
                        <a:t>Grenzen</a:t>
                      </a:r>
                      <a:r>
                        <a:rPr lang="en-US" strike="noStrike"/>
                        <a:t> </a:t>
                      </a:r>
                      <a:r>
                        <a:rPr lang="en-US" strike="noStrike" err="1"/>
                        <a:t>aan</a:t>
                      </a:r>
                      <a:r>
                        <a:rPr lang="en-US" strike="noStrike"/>
                        <a:t> </a:t>
                      </a:r>
                      <a:r>
                        <a:rPr lang="en-US" strike="noStrike" err="1"/>
                        <a:t>gezondheidsbevordering</a:t>
                      </a:r>
                      <a:endParaRPr lang="en-US" strike="noStrike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trike="noStrike"/>
                        <a:t>10</a:t>
                      </a:r>
                    </a:p>
                    <a:p>
                      <a:pPr algn="r"/>
                      <a:endParaRPr lang="nl-NL" strike="noStrike"/>
                    </a:p>
                    <a:p>
                      <a:pPr algn="r"/>
                      <a:r>
                        <a:rPr lang="nl-NL" strike="noStrike"/>
                        <a:t>10</a:t>
                      </a:r>
                      <a:endParaRPr lang="nl-NL" strike="noStrike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trike="noStrike">
                          <a:solidFill>
                            <a:schemeClr val="tx1"/>
                          </a:solidFill>
                        </a:rPr>
                        <a:t>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6348175"/>
                  </a:ext>
                </a:extLst>
              </a:tr>
              <a:tr h="345571">
                <a:tc>
                  <a:txBody>
                    <a:bodyPr/>
                    <a:lstStyle/>
                    <a:p>
                      <a:r>
                        <a:rPr lang="en-US" strike="noStrike" err="1"/>
                        <a:t>Kwaliteit</a:t>
                      </a:r>
                      <a:r>
                        <a:rPr lang="en-US" strike="noStrike"/>
                        <a:t> van </a:t>
                      </a:r>
                      <a:r>
                        <a:rPr lang="en-US" strike="noStrike" err="1"/>
                        <a:t>zorg</a:t>
                      </a:r>
                      <a:endParaRPr lang="en-US" strike="noStrike"/>
                    </a:p>
                    <a:p>
                      <a:r>
                        <a:rPr lang="en-US" strike="noStrike" err="1"/>
                        <a:t>Ethisch</a:t>
                      </a:r>
                      <a:r>
                        <a:rPr lang="en-US" strike="noStrike" baseline="0"/>
                        <a:t> </a:t>
                      </a:r>
                      <a:r>
                        <a:rPr lang="en-US" strike="noStrike" baseline="0" err="1"/>
                        <a:t>handelen</a:t>
                      </a:r>
                      <a:endParaRPr lang="en-US" strike="noStrike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trike="noStrike"/>
                        <a:t>5</a:t>
                      </a:r>
                      <a:endParaRPr lang="en-US" strike="noStrike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trike="noStrike" err="1"/>
                        <a:t>Methodische</a:t>
                      </a:r>
                      <a:r>
                        <a:rPr lang="en-US" strike="noStrike" baseline="0"/>
                        <a:t> </a:t>
                      </a:r>
                      <a:r>
                        <a:rPr lang="en-US" strike="noStrike" baseline="0" err="1"/>
                        <a:t>kwaliteitszorg</a:t>
                      </a:r>
                      <a:endParaRPr lang="en-US" strike="noStrike" baseline="0"/>
                    </a:p>
                    <a:p>
                      <a:endParaRPr lang="en-US" strike="noStrike" baseline="0"/>
                    </a:p>
                    <a:p>
                      <a:r>
                        <a:rPr lang="en-US" strike="noStrike" baseline="0" err="1"/>
                        <a:t>Ethisch</a:t>
                      </a:r>
                      <a:r>
                        <a:rPr lang="en-US" strike="noStrike" baseline="0"/>
                        <a:t> </a:t>
                      </a:r>
                      <a:r>
                        <a:rPr lang="en-US" strike="noStrike" baseline="0" err="1"/>
                        <a:t>redeneren</a:t>
                      </a:r>
                      <a:endParaRPr lang="en-US" strike="noStrike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trike="noStrike"/>
                        <a:t>10</a:t>
                      </a:r>
                    </a:p>
                    <a:p>
                      <a:pPr algn="r"/>
                      <a:endParaRPr lang="nl-NL" strike="noStrike"/>
                    </a:p>
                    <a:p>
                      <a:pPr algn="r"/>
                      <a:r>
                        <a:rPr lang="nl-NL" strike="noStrike"/>
                        <a:t>10</a:t>
                      </a:r>
                      <a:endParaRPr lang="nl-NL" strike="noStrike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trike="noStrike">
                          <a:solidFill>
                            <a:schemeClr val="tx1"/>
                          </a:solidFill>
                        </a:rPr>
                        <a:t>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0906170"/>
                  </a:ext>
                </a:extLst>
              </a:tr>
              <a:tr h="345571">
                <a:tc>
                  <a:txBody>
                    <a:bodyPr/>
                    <a:lstStyle/>
                    <a:p>
                      <a:r>
                        <a:rPr lang="en-US" strike="noStrike" err="1"/>
                        <a:t>Ethisch</a:t>
                      </a:r>
                      <a:r>
                        <a:rPr lang="en-US" strike="noStrike"/>
                        <a:t> </a:t>
                      </a:r>
                      <a:r>
                        <a:rPr lang="en-US" strike="noStrike" err="1"/>
                        <a:t>handelen</a:t>
                      </a:r>
                      <a:endParaRPr lang="en-US" strike="noStrike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trike="noStrike"/>
                        <a:t>6</a:t>
                      </a:r>
                      <a:endParaRPr lang="en-US" strike="noStrike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trike="noStrike" err="1"/>
                        <a:t>Morele</a:t>
                      </a:r>
                      <a:r>
                        <a:rPr lang="en-US" strike="noStrike"/>
                        <a:t> </a:t>
                      </a:r>
                      <a:r>
                        <a:rPr lang="en-US" strike="noStrike" err="1"/>
                        <a:t>sensitiviteit</a:t>
                      </a:r>
                      <a:endParaRPr lang="en-US" strike="noStrike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trike="noStrike"/>
                        <a:t>10</a:t>
                      </a:r>
                      <a:endParaRPr lang="nl-NL" strike="noStrike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trike="noStrike">
                          <a:solidFill>
                            <a:schemeClr val="tx1"/>
                          </a:solidFill>
                        </a:rPr>
                        <a:t>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19888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4705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03525" y="1195429"/>
            <a:ext cx="7114540" cy="428835"/>
          </a:xfrm>
        </p:spPr>
        <p:txBody>
          <a:bodyPr/>
          <a:lstStyle/>
          <a:p>
            <a:r>
              <a:rPr lang="nl-NL"/>
              <a:t>Vrijstellingen SPH propedeuse</a:t>
            </a:r>
            <a:endParaRPr lang="en-US"/>
          </a:p>
        </p:txBody>
      </p:sp>
      <p:sp>
        <p:nvSpPr>
          <p:cNvPr id="6" name="Tijdelijke aanduiding voor inhoud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25400">
              <a:lnSpc>
                <a:spcPts val="1425"/>
              </a:lnSpc>
            </a:pPr>
            <a:fld id="{68BC35B1-DB37-4D69-B23B-4C9E9B475BB5}" type="slidenum">
              <a:rPr lang="en-GB" smtClean="0"/>
              <a:pPr marL="25400">
                <a:lnSpc>
                  <a:spcPts val="1425"/>
                </a:lnSpc>
              </a:pPr>
              <a:t>14</a:t>
            </a:fld>
            <a:endParaRPr lang="en-GB"/>
          </a:p>
        </p:txBody>
      </p:sp>
      <p:graphicFrame>
        <p:nvGraphicFramePr>
          <p:cNvPr id="5" name="Tabel 4"/>
          <p:cNvGraphicFramePr>
            <a:graphicFrameLocks noGrp="1"/>
          </p:cNvGraphicFramePr>
          <p:nvPr/>
        </p:nvGraphicFramePr>
        <p:xfrm>
          <a:off x="1546060" y="1903403"/>
          <a:ext cx="9301967" cy="47425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6772">
                  <a:extLst>
                    <a:ext uri="{9D8B030D-6E8A-4147-A177-3AD203B41FA5}">
                      <a16:colId xmlns:a16="http://schemas.microsoft.com/office/drawing/2014/main" val="2128002507"/>
                    </a:ext>
                  </a:extLst>
                </a:gridCol>
                <a:gridCol w="1129539">
                  <a:extLst>
                    <a:ext uri="{9D8B030D-6E8A-4147-A177-3AD203B41FA5}">
                      <a16:colId xmlns:a16="http://schemas.microsoft.com/office/drawing/2014/main" val="2522778834"/>
                    </a:ext>
                  </a:extLst>
                </a:gridCol>
                <a:gridCol w="5861776">
                  <a:extLst>
                    <a:ext uri="{9D8B030D-6E8A-4147-A177-3AD203B41FA5}">
                      <a16:colId xmlns:a16="http://schemas.microsoft.com/office/drawing/2014/main" val="1006977517"/>
                    </a:ext>
                  </a:extLst>
                </a:gridCol>
                <a:gridCol w="563880">
                  <a:extLst>
                    <a:ext uri="{9D8B030D-6E8A-4147-A177-3AD203B41FA5}">
                      <a16:colId xmlns:a16="http://schemas.microsoft.com/office/drawing/2014/main" val="882465351"/>
                    </a:ext>
                  </a:extLst>
                </a:gridCol>
              </a:tblGrid>
              <a:tr h="604749">
                <a:tc>
                  <a:txBody>
                    <a:bodyPr/>
                    <a:lstStyle/>
                    <a:p>
                      <a:r>
                        <a:rPr lang="nl-NL"/>
                        <a:t>Modules propedeuse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Periode 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Leeruitkomsten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/>
                        <a:t>EC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335540"/>
                  </a:ext>
                </a:extLst>
              </a:tr>
              <a:tr h="604749">
                <a:tc>
                  <a:txBody>
                    <a:bodyPr/>
                    <a:lstStyle/>
                    <a:p>
                      <a:r>
                        <a:rPr lang="nl-NL"/>
                        <a:t>Gezondheid en verandering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Het beroep van hbo-verpleegkundige in de huidige samenleving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/>
                        <a:t>10</a:t>
                      </a:r>
                    </a:p>
                    <a:p>
                      <a:pPr algn="r"/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926686"/>
                  </a:ext>
                </a:extLst>
              </a:tr>
              <a:tr h="34557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1-3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Medische biologie 1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/>
                        <a:t>5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7760437"/>
                  </a:ext>
                </a:extLst>
              </a:tr>
              <a:tr h="34557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1-3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Verpleegtechnische</a:t>
                      </a:r>
                      <a:r>
                        <a:rPr lang="nl-NL" baseline="0"/>
                        <a:t> vaardigheden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/>
                        <a:t>5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4581736"/>
                  </a:ext>
                </a:extLst>
              </a:tr>
              <a:tr h="34557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2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Verpleegkundig rekenen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/>
                        <a:t>1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5117931"/>
                  </a:ext>
                </a:extLst>
              </a:tr>
              <a:tr h="345571">
                <a:tc>
                  <a:txBody>
                    <a:bodyPr/>
                    <a:lstStyle/>
                    <a:p>
                      <a:endParaRPr lang="en-US" strike="sngStrike" baseline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trike="sngStrike" baseline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trike="sngStrike" baseline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trike="sngStrike" baseline="0">
                          <a:solidFill>
                            <a:schemeClr val="tx1"/>
                          </a:solidFill>
                        </a:rPr>
                        <a:t>Methodisch werken</a:t>
                      </a:r>
                      <a:endParaRPr lang="en-US" strike="sngStrike" baseline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trike="sngStrike" baseline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strike="sngStrike" baseline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6167608"/>
                  </a:ext>
                </a:extLst>
              </a:tr>
              <a:tr h="604749">
                <a:tc>
                  <a:txBody>
                    <a:bodyPr/>
                    <a:lstStyle/>
                    <a:p>
                      <a:r>
                        <a:rPr lang="nl-NL"/>
                        <a:t>Ziekte en preventie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4+5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Medische biologie 2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/>
                        <a:t>5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2358356"/>
                  </a:ext>
                </a:extLst>
              </a:tr>
              <a:tr h="34557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4+5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Voorbehouden</a:t>
                      </a:r>
                      <a:r>
                        <a:rPr lang="nl-NL" baseline="0"/>
                        <a:t> handelingen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/>
                        <a:t>4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1904102"/>
                  </a:ext>
                </a:extLst>
              </a:tr>
              <a:tr h="345571">
                <a:tc>
                  <a:txBody>
                    <a:bodyPr/>
                    <a:lstStyle/>
                    <a:p>
                      <a:endParaRPr lang="en-US" strike="sngStrike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trike="sngStrike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trike="sngStrike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trike="sngStrike" err="1">
                          <a:solidFill>
                            <a:schemeClr val="tx1"/>
                          </a:solidFill>
                        </a:rPr>
                        <a:t>Communicatieve</a:t>
                      </a:r>
                      <a:r>
                        <a:rPr lang="en-US" strike="sngStrike" baseline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trike="sngStrike" baseline="0" err="1">
                          <a:solidFill>
                            <a:schemeClr val="tx1"/>
                          </a:solidFill>
                        </a:rPr>
                        <a:t>vaardigheden</a:t>
                      </a:r>
                      <a:endParaRPr lang="en-US" strike="sngStrike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trike="sngStrike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strike="sngStrike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6485986"/>
                  </a:ext>
                </a:extLst>
              </a:tr>
              <a:tr h="627724">
                <a:tc>
                  <a:txBody>
                    <a:bodyPr/>
                    <a:lstStyle/>
                    <a:p>
                      <a:endParaRPr lang="en-US" strike="noStrike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FE1C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trike="noStrike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trike="noStrike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FE1C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trike="noStrike">
                          <a:solidFill>
                            <a:schemeClr val="tx1"/>
                          </a:solidFill>
                        </a:rPr>
                        <a:t>Preventie</a:t>
                      </a:r>
                      <a:r>
                        <a:rPr lang="nl-NL" strike="noStrike" baseline="0">
                          <a:solidFill>
                            <a:schemeClr val="tx1"/>
                          </a:solidFill>
                        </a:rPr>
                        <a:t> en klinisch redeneren</a:t>
                      </a:r>
                      <a:endParaRPr lang="en-US" strike="noStrike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FE1CB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trike="noStrike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strike="noStrike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FE1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49587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5153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09067" y="458367"/>
            <a:ext cx="7114540" cy="428835"/>
          </a:xfrm>
        </p:spPr>
        <p:txBody>
          <a:bodyPr/>
          <a:lstStyle/>
          <a:p>
            <a:r>
              <a:rPr lang="nl-NL"/>
              <a:t>Vrijstelling SPH hoofdfase</a:t>
            </a:r>
            <a:endParaRPr lang="en-US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25400">
              <a:lnSpc>
                <a:spcPts val="1425"/>
              </a:lnSpc>
            </a:pPr>
            <a:fld id="{68BC35B1-DB37-4D69-B23B-4C9E9B475BB5}" type="slidenum">
              <a:rPr lang="en-GB" smtClean="0"/>
              <a:pPr marL="25400">
                <a:lnSpc>
                  <a:spcPts val="1425"/>
                </a:lnSpc>
              </a:pPr>
              <a:t>15</a:t>
            </a:fld>
            <a:endParaRPr lang="en-GB"/>
          </a:p>
        </p:txBody>
      </p:sp>
      <p:graphicFrame>
        <p:nvGraphicFramePr>
          <p:cNvPr id="5" name="Tabel 4"/>
          <p:cNvGraphicFramePr>
            <a:graphicFrameLocks noGrp="1"/>
          </p:cNvGraphicFramePr>
          <p:nvPr/>
        </p:nvGraphicFramePr>
        <p:xfrm>
          <a:off x="1303141" y="1133090"/>
          <a:ext cx="9172784" cy="556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56280">
                  <a:extLst>
                    <a:ext uri="{9D8B030D-6E8A-4147-A177-3AD203B41FA5}">
                      <a16:colId xmlns:a16="http://schemas.microsoft.com/office/drawing/2014/main" val="2128002507"/>
                    </a:ext>
                  </a:extLst>
                </a:gridCol>
                <a:gridCol w="5046980">
                  <a:extLst>
                    <a:ext uri="{9D8B030D-6E8A-4147-A177-3AD203B41FA5}">
                      <a16:colId xmlns:a16="http://schemas.microsoft.com/office/drawing/2014/main" val="1006977517"/>
                    </a:ext>
                  </a:extLst>
                </a:gridCol>
                <a:gridCol w="869524">
                  <a:extLst>
                    <a:ext uri="{9D8B030D-6E8A-4147-A177-3AD203B41FA5}">
                      <a16:colId xmlns:a16="http://schemas.microsoft.com/office/drawing/2014/main" val="39708664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NL"/>
                        <a:t>Modules hoofdfase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Leeruitkomsten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EC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335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/>
                        <a:t>Kwaliteit van zorg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Patiëntveiligheid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10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926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Methodische kwaliteitszorg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10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7760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Kwaliteit van zorg bij patiëntcategorieën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10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4581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>
                          <a:solidFill>
                            <a:schemeClr val="tx1"/>
                          </a:solidFill>
                        </a:rPr>
                        <a:t>Verpleegkundig regisseur</a:t>
                      </a:r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>
                          <a:solidFill>
                            <a:schemeClr val="tx1"/>
                          </a:solidFill>
                        </a:rPr>
                        <a:t>Regisseren en coachen</a:t>
                      </a:r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6167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trike="sngStrike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trike="sngStrike">
                          <a:solidFill>
                            <a:schemeClr val="tx1"/>
                          </a:solidFill>
                        </a:rPr>
                        <a:t>Interdisciplinair en </a:t>
                      </a:r>
                      <a:r>
                        <a:rPr lang="nl-NL" strike="sngStrike" err="1">
                          <a:solidFill>
                            <a:schemeClr val="tx1"/>
                          </a:solidFill>
                        </a:rPr>
                        <a:t>multisectoraal</a:t>
                      </a:r>
                      <a:r>
                        <a:rPr lang="nl-NL" strike="sngStrike" baseline="0">
                          <a:solidFill>
                            <a:schemeClr val="tx1"/>
                          </a:solidFill>
                        </a:rPr>
                        <a:t> samenwerken</a:t>
                      </a:r>
                      <a:endParaRPr lang="en-US" strike="sngStrike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trike="sngStrike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strike="sngStrike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2358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>
                          <a:solidFill>
                            <a:schemeClr val="tx1"/>
                          </a:solidFill>
                        </a:rPr>
                        <a:t>Indiceren en toewijzen van zorg</a:t>
                      </a:r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1904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trike="sngStrike"/>
                        <a:t>Ontwerpen en implementeren</a:t>
                      </a:r>
                      <a:endParaRPr lang="en-US" strike="sngStrike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trike="sngStrike" err="1"/>
                        <a:t>Onderzoeksontwerp</a:t>
                      </a:r>
                      <a:endParaRPr lang="en-US" strike="sngStrike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trike="sngStrike"/>
                        <a:t>10</a:t>
                      </a:r>
                      <a:endParaRPr lang="en-US" strike="sngStrike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7080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trike="sngStrike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trike="sngStrike"/>
                        <a:t>Implementatieplan</a:t>
                      </a:r>
                      <a:endParaRPr lang="en-US" strike="sngStrike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trike="sngStrike"/>
                        <a:t>10</a:t>
                      </a:r>
                      <a:endParaRPr lang="en-US" strike="sngStrike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4958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trike="sngStrike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trike="sngStrike"/>
                        <a:t>Implementeren</a:t>
                      </a:r>
                      <a:endParaRPr lang="en-US" strike="sngStrike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trike="sngStrike"/>
                        <a:t>10</a:t>
                      </a:r>
                      <a:endParaRPr lang="en-US" strike="sngStrike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4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/>
                        <a:t>Ethisch handelen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Grenzen aan gezondheidsbevordering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10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6355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Ethisch</a:t>
                      </a:r>
                      <a:r>
                        <a:rPr lang="nl-NL" baseline="0"/>
                        <a:t> redeneren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10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4172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Morele</a:t>
                      </a:r>
                      <a:r>
                        <a:rPr lang="nl-NL" baseline="0"/>
                        <a:t> sensitiviteit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10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5444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trike="sngStrike"/>
                        <a:t>Profilering</a:t>
                      </a:r>
                      <a:endParaRPr lang="en-US" strike="sngStrike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trike="sngStrike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trike="sngStrike"/>
                        <a:t>30</a:t>
                      </a:r>
                      <a:endParaRPr lang="en-US" strike="sngStrike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9932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/>
                        <a:t>Innovatie en advies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30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1175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3236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03525" y="1195429"/>
            <a:ext cx="7114540" cy="428835"/>
          </a:xfrm>
        </p:spPr>
        <p:txBody>
          <a:bodyPr/>
          <a:lstStyle/>
          <a:p>
            <a:r>
              <a:rPr lang="nl-NL"/>
              <a:t>Alternatief programma SPH jaar 1</a:t>
            </a:r>
            <a:endParaRPr lang="en-US"/>
          </a:p>
        </p:txBody>
      </p:sp>
      <p:sp>
        <p:nvSpPr>
          <p:cNvPr id="6" name="Tijdelijke aanduiding voor inhoud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25400">
              <a:lnSpc>
                <a:spcPts val="1425"/>
              </a:lnSpc>
            </a:pPr>
            <a:fld id="{68BC35B1-DB37-4D69-B23B-4C9E9B475BB5}" type="slidenum">
              <a:rPr lang="en-GB" smtClean="0"/>
              <a:pPr marL="25400">
                <a:lnSpc>
                  <a:spcPts val="1425"/>
                </a:lnSpc>
              </a:pPr>
              <a:t>16</a:t>
            </a:fld>
            <a:endParaRPr lang="en-GB"/>
          </a:p>
        </p:txBody>
      </p:sp>
      <p:graphicFrame>
        <p:nvGraphicFramePr>
          <p:cNvPr id="5" name="Tabel 4"/>
          <p:cNvGraphicFramePr>
            <a:graphicFrameLocks noGrp="1"/>
          </p:cNvGraphicFramePr>
          <p:nvPr/>
        </p:nvGraphicFramePr>
        <p:xfrm>
          <a:off x="1546060" y="1903403"/>
          <a:ext cx="9301967" cy="47425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6772">
                  <a:extLst>
                    <a:ext uri="{9D8B030D-6E8A-4147-A177-3AD203B41FA5}">
                      <a16:colId xmlns:a16="http://schemas.microsoft.com/office/drawing/2014/main" val="2128002507"/>
                    </a:ext>
                  </a:extLst>
                </a:gridCol>
                <a:gridCol w="1129539">
                  <a:extLst>
                    <a:ext uri="{9D8B030D-6E8A-4147-A177-3AD203B41FA5}">
                      <a16:colId xmlns:a16="http://schemas.microsoft.com/office/drawing/2014/main" val="2522778834"/>
                    </a:ext>
                  </a:extLst>
                </a:gridCol>
                <a:gridCol w="5861776">
                  <a:extLst>
                    <a:ext uri="{9D8B030D-6E8A-4147-A177-3AD203B41FA5}">
                      <a16:colId xmlns:a16="http://schemas.microsoft.com/office/drawing/2014/main" val="1006977517"/>
                    </a:ext>
                  </a:extLst>
                </a:gridCol>
                <a:gridCol w="563880">
                  <a:extLst>
                    <a:ext uri="{9D8B030D-6E8A-4147-A177-3AD203B41FA5}">
                      <a16:colId xmlns:a16="http://schemas.microsoft.com/office/drawing/2014/main" val="882465351"/>
                    </a:ext>
                  </a:extLst>
                </a:gridCol>
              </a:tblGrid>
              <a:tr h="604749">
                <a:tc>
                  <a:txBody>
                    <a:bodyPr/>
                    <a:lstStyle/>
                    <a:p>
                      <a:r>
                        <a:rPr lang="nl-NL"/>
                        <a:t>Modules propedeuse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Periode 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Leeruitkomsten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/>
                        <a:t>EC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335540"/>
                  </a:ext>
                </a:extLst>
              </a:tr>
              <a:tr h="604749">
                <a:tc>
                  <a:txBody>
                    <a:bodyPr/>
                    <a:lstStyle/>
                    <a:p>
                      <a:r>
                        <a:rPr lang="nl-NL"/>
                        <a:t>Gezondheid en verandering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Het beroep van hbo-verpleegkundige in de huidige samenleving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/>
                        <a:t>10</a:t>
                      </a:r>
                    </a:p>
                    <a:p>
                      <a:pPr algn="r"/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926686"/>
                  </a:ext>
                </a:extLst>
              </a:tr>
              <a:tr h="34557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1-3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Medische biologie 1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/>
                        <a:t>5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7760437"/>
                  </a:ext>
                </a:extLst>
              </a:tr>
              <a:tr h="34557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1-3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Verpleegtechnische</a:t>
                      </a:r>
                      <a:r>
                        <a:rPr lang="nl-NL" baseline="0"/>
                        <a:t> vaardigheden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/>
                        <a:t>5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4581736"/>
                  </a:ext>
                </a:extLst>
              </a:tr>
              <a:tr h="34557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2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Verpleegkundig rekenen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/>
                        <a:t>1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5117931"/>
                  </a:ext>
                </a:extLst>
              </a:tr>
              <a:tr h="345571">
                <a:tc>
                  <a:txBody>
                    <a:bodyPr/>
                    <a:lstStyle/>
                    <a:p>
                      <a:endParaRPr lang="en-US" strike="noStrike" baseline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trike="noStrike" baseline="0">
                          <a:solidFill>
                            <a:schemeClr val="dk1"/>
                          </a:solidFill>
                        </a:rPr>
                        <a:t>3</a:t>
                      </a:r>
                      <a:endParaRPr lang="en-US" strike="noStrike" baseline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trike="noStrike" baseline="0"/>
                        <a:t>Preventie en klinisch redeneren</a:t>
                      </a:r>
                      <a:endParaRPr lang="en-US" strike="noStrike" baseline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trike="noStrike" baseline="0"/>
                        <a:t>10</a:t>
                      </a:r>
                      <a:endParaRPr lang="en-US" strike="noStrike" baseline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6167608"/>
                  </a:ext>
                </a:extLst>
              </a:tr>
              <a:tr h="604749">
                <a:tc>
                  <a:txBody>
                    <a:bodyPr/>
                    <a:lstStyle/>
                    <a:p>
                      <a:r>
                        <a:rPr lang="nl-NL"/>
                        <a:t>Ziekte en preventie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4+5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Medische biologie 2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/>
                        <a:t>5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2358356"/>
                  </a:ext>
                </a:extLst>
              </a:tr>
              <a:tr h="34557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4+5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Voorbehouden</a:t>
                      </a:r>
                      <a:r>
                        <a:rPr lang="nl-NL" baseline="0"/>
                        <a:t> handelingen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/>
                        <a:t>4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1904102"/>
                  </a:ext>
                </a:extLst>
              </a:tr>
              <a:tr h="345571">
                <a:tc>
                  <a:txBody>
                    <a:bodyPr/>
                    <a:lstStyle/>
                    <a:p>
                      <a:endParaRPr lang="en-US" strike="noStrike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trike="noStrike">
                          <a:solidFill>
                            <a:schemeClr val="dk1"/>
                          </a:solidFill>
                        </a:rPr>
                        <a:t>4</a:t>
                      </a:r>
                      <a:endParaRPr lang="en-US" strike="noStrike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trike="noStrike" err="1"/>
                        <a:t>Grenzen</a:t>
                      </a:r>
                      <a:r>
                        <a:rPr lang="en-US" strike="noStrike"/>
                        <a:t> </a:t>
                      </a:r>
                      <a:r>
                        <a:rPr lang="en-US" strike="noStrike" err="1"/>
                        <a:t>aan</a:t>
                      </a:r>
                      <a:r>
                        <a:rPr lang="en-US" strike="noStrike"/>
                        <a:t> </a:t>
                      </a:r>
                      <a:r>
                        <a:rPr lang="en-US" strike="noStrike" err="1"/>
                        <a:t>gezondheidsbevordering</a:t>
                      </a:r>
                      <a:endParaRPr lang="en-US" strike="noStrike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trike="noStrike"/>
                        <a:t>10</a:t>
                      </a:r>
                      <a:endParaRPr lang="en-US" strike="noStrike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485986"/>
                  </a:ext>
                </a:extLst>
              </a:tr>
              <a:tr h="627724">
                <a:tc>
                  <a:txBody>
                    <a:bodyPr/>
                    <a:lstStyle/>
                    <a:p>
                      <a:endParaRPr lang="en-US" strike="noStrike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trike="noStrike"/>
                        <a:t>6</a:t>
                      </a:r>
                      <a:endParaRPr lang="en-US" strike="noStrike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trike="noStrike"/>
                        <a:t>Morele sensitiviteit</a:t>
                      </a:r>
                      <a:endParaRPr lang="en-US" strike="noStrike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trike="noStrike"/>
                        <a:t>10</a:t>
                      </a:r>
                      <a:endParaRPr lang="en-US" strike="noStrike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49587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475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425940" y="1217403"/>
            <a:ext cx="7114540" cy="428835"/>
          </a:xfrm>
        </p:spPr>
        <p:txBody>
          <a:bodyPr/>
          <a:lstStyle/>
          <a:p>
            <a:r>
              <a:rPr lang="nl-NL" dirty="0"/>
              <a:t>Formulieren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Tripartite</a:t>
            </a:r>
          </a:p>
          <a:p>
            <a:r>
              <a:rPr lang="nl-NL" dirty="0"/>
              <a:t>Werkplekscan</a:t>
            </a:r>
          </a:p>
          <a:p>
            <a:r>
              <a:rPr lang="nl-NL" dirty="0"/>
              <a:t>Onderwijsovereenkomst</a:t>
            </a:r>
          </a:p>
        </p:txBody>
      </p:sp>
    </p:spTree>
    <p:extLst>
      <p:ext uri="{BB962C8B-B14F-4D97-AF65-F5344CB8AC3E}">
        <p14:creationId xmlns:p14="http://schemas.microsoft.com/office/powerpoint/2010/main" val="596058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693558" y="1041399"/>
            <a:ext cx="4091304" cy="373436"/>
          </a:xfrm>
        </p:spPr>
        <p:txBody>
          <a:bodyPr/>
          <a:lstStyle/>
          <a:p>
            <a:r>
              <a:rPr lang="nl-NL" dirty="0"/>
              <a:t>DEEL 2	</a:t>
            </a:r>
            <a:endParaRPr lang="en-US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dirty="0"/>
              <a:t>Onderwijssystemen </a:t>
            </a:r>
          </a:p>
          <a:p>
            <a:r>
              <a:rPr lang="nl-NL" dirty="0"/>
              <a:t>Rooster – Osiris – Blackboard etc.</a:t>
            </a: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4294967295"/>
          </p:nvPr>
        </p:nvSpPr>
        <p:spPr>
          <a:xfrm>
            <a:off x="0" y="6403975"/>
            <a:ext cx="4114800" cy="192088"/>
          </a:xfrm>
        </p:spPr>
        <p:txBody>
          <a:bodyPr/>
          <a:lstStyle/>
          <a:p>
            <a:pPr marL="12700">
              <a:lnSpc>
                <a:spcPts val="1535"/>
              </a:lnSpc>
            </a:pPr>
            <a:r>
              <a:rPr lang="nl-NL"/>
              <a:t>korte titel presentatie - aan te passen via voettekst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4294967295"/>
          </p:nvPr>
        </p:nvSpPr>
        <p:spPr>
          <a:xfrm>
            <a:off x="0" y="6418263"/>
            <a:ext cx="574675" cy="166687"/>
          </a:xfrm>
        </p:spPr>
        <p:txBody>
          <a:bodyPr/>
          <a:lstStyle/>
          <a:p>
            <a:pPr marL="25400">
              <a:lnSpc>
                <a:spcPts val="1425"/>
              </a:lnSpc>
            </a:pPr>
            <a:fld id="{68BC35B1-DB37-4D69-B23B-4C9E9B475BB5}" type="slidenum">
              <a:rPr lang="en-GB" smtClean="0"/>
              <a:pPr marL="25400">
                <a:lnSpc>
                  <a:spcPts val="1425"/>
                </a:lnSpc>
              </a:pPr>
              <a:t>18</a:t>
            </a:fld>
            <a:endParaRPr lang="en-GB"/>
          </a:p>
        </p:txBody>
      </p:sp>
      <p:pic>
        <p:nvPicPr>
          <p:cNvPr id="11" name="Tijdelijke aanduiding voor afbeelding 10"/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50" r="1625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52977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6FE4FD-D58F-DF43-9111-9360C9987D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5940" y="1217403"/>
            <a:ext cx="7114540" cy="428835"/>
          </a:xfrm>
        </p:spPr>
        <p:txBody>
          <a:bodyPr/>
          <a:lstStyle/>
          <a:p>
            <a:r>
              <a:rPr lang="nl-NL"/>
              <a:t>Rooster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3A5DB6C-4C7F-394D-9846-F9FAC3C8D1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84618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CE9B6C-6CE7-794C-8D6B-4B1C8CFCE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5940" y="1217403"/>
            <a:ext cx="7114540" cy="428835"/>
          </a:xfrm>
        </p:spPr>
        <p:txBody>
          <a:bodyPr/>
          <a:lstStyle/>
          <a:p>
            <a:r>
              <a:rPr lang="nl-NL"/>
              <a:t>Osiris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4690A1C-8BE9-D940-83FB-CC24279E9C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/>
              <a:t>Filmpje</a:t>
            </a:r>
          </a:p>
        </p:txBody>
      </p:sp>
    </p:spTree>
    <p:extLst>
      <p:ext uri="{BB962C8B-B14F-4D97-AF65-F5344CB8AC3E}">
        <p14:creationId xmlns:p14="http://schemas.microsoft.com/office/powerpoint/2010/main" val="1869896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4FEB57-FB6C-554A-9692-152B212904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5940" y="1217403"/>
            <a:ext cx="7114540" cy="428835"/>
          </a:xfrm>
        </p:spPr>
        <p:txBody>
          <a:bodyPr/>
          <a:lstStyle/>
          <a:p>
            <a:r>
              <a:rPr lang="nl-NL"/>
              <a:t>Blackboard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0B3840D-6901-D543-A8DC-74B33B77EF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nl-NL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>
                <a:cs typeface="Arial"/>
              </a:rPr>
              <a:t>Algemene </a:t>
            </a:r>
            <a:r>
              <a:rPr lang="nl-NL" err="1">
                <a:cs typeface="Arial"/>
              </a:rPr>
              <a:t>bb</a:t>
            </a:r>
            <a:r>
              <a:rPr lang="nl-NL">
                <a:cs typeface="Arial"/>
              </a:rPr>
              <a:t> site</a:t>
            </a:r>
            <a:endParaRPr lang="nl-NL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err="1">
                <a:cs typeface="Arial"/>
              </a:rPr>
              <a:t>Studiecoaching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/>
              <a:t>Ontdekken van talenten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>
                <a:cs typeface="Arial"/>
              </a:rPr>
              <a:t>MB en VEVA inschrijven.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92245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82D435-1548-1D46-AAD4-C66B67834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5940" y="1217403"/>
            <a:ext cx="7114540" cy="428835"/>
          </a:xfrm>
        </p:spPr>
        <p:txBody>
          <a:bodyPr/>
          <a:lstStyle/>
          <a:p>
            <a:r>
              <a:rPr lang="nl-NL"/>
              <a:t>Communicatie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2FB3FB1-BC0C-6E4C-B8B0-FEAE8B38A5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/>
              <a:t>Blackboard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err="1"/>
              <a:t>Sharepoint</a:t>
            </a:r>
            <a:r>
              <a:rPr lang="nl-NL"/>
              <a:t> groep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/>
              <a:t>Teams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err="1"/>
              <a:t>Whatsapp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68932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95213A-B55B-433A-8C24-668E2C5FD6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5940" y="1217403"/>
            <a:ext cx="7114540" cy="428835"/>
          </a:xfrm>
        </p:spPr>
        <p:txBody>
          <a:bodyPr/>
          <a:lstStyle/>
          <a:p>
            <a:r>
              <a:rPr lang="nl-NL"/>
              <a:t>Do's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E667D35-8972-4BDA-B858-53A6509023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nl-NL">
                <a:cs typeface="Arial"/>
              </a:rPr>
              <a:t>Gebruik je hogeschool mail</a:t>
            </a:r>
          </a:p>
          <a:p>
            <a:r>
              <a:rPr lang="nl-NL">
                <a:cs typeface="Arial"/>
              </a:rPr>
              <a:t>Naam waarmee je ingeschreven staat gebruiken</a:t>
            </a:r>
          </a:p>
          <a:p>
            <a:r>
              <a:rPr lang="nl-NL">
                <a:cs typeface="Arial"/>
              </a:rPr>
              <a:t>Verslag inleveren op blackboard in word.</a:t>
            </a:r>
            <a:endParaRPr lang="nl-NL"/>
          </a:p>
          <a:p>
            <a:r>
              <a:rPr lang="nl-NL">
                <a:cs typeface="Arial"/>
              </a:rPr>
              <a:t>Bestandsnaam: </a:t>
            </a:r>
            <a:r>
              <a:rPr lang="nl-NL" err="1">
                <a:cs typeface="Arial"/>
              </a:rPr>
              <a:t>naam.studentnummer.code</a:t>
            </a:r>
            <a:r>
              <a:rPr lang="nl-NL">
                <a:cs typeface="Arial"/>
              </a:rPr>
              <a:t> leeruitkomst</a:t>
            </a:r>
            <a:endParaRPr lang="nl-NL"/>
          </a:p>
          <a:p>
            <a:pPr lvl="1"/>
            <a:r>
              <a:rPr lang="nl-NL">
                <a:cs typeface="Arial"/>
              </a:rPr>
              <a:t>Bij herkansing: poging 2</a:t>
            </a:r>
            <a:endParaRPr lang="nl-NL"/>
          </a:p>
          <a:p>
            <a:pPr marL="273050" lvl="1" indent="0">
              <a:buNone/>
            </a:pPr>
            <a:r>
              <a:rPr lang="nl-NL">
                <a:cs typeface="Arial"/>
              </a:rPr>
              <a:t>Voorblad: naam, studentnummer, code leeruitkomst</a:t>
            </a:r>
            <a:endParaRPr lang="nl-NL"/>
          </a:p>
          <a:p>
            <a:pPr marL="273050" lvl="1" indent="0">
              <a:buNone/>
            </a:pPr>
            <a:r>
              <a:rPr lang="nl-NL">
                <a:cs typeface="Arial"/>
              </a:rPr>
              <a:t>- Bij herkansing: poging 2</a:t>
            </a:r>
            <a:endParaRPr lang="nl-NL"/>
          </a:p>
          <a:p>
            <a:pPr marL="273050" lvl="1" indent="0">
              <a:buNone/>
            </a:pPr>
            <a:r>
              <a:rPr lang="nl-NL">
                <a:cs typeface="Arial"/>
              </a:rPr>
              <a:t>Plagiaat</a:t>
            </a:r>
            <a:endParaRPr lang="nl-NL"/>
          </a:p>
          <a:p>
            <a:pPr marL="273050" lvl="1" indent="0">
              <a:buNone/>
            </a:pPr>
            <a:r>
              <a:rPr lang="nl-NL">
                <a:cs typeface="Arial"/>
              </a:rPr>
              <a:t>Instructievideo's</a:t>
            </a:r>
            <a:endParaRPr lang="nl-NL"/>
          </a:p>
          <a:p>
            <a:pPr marL="273050" lvl="1" indent="0">
              <a:buNone/>
            </a:pPr>
            <a:r>
              <a:rPr lang="nl-NL">
                <a:cs typeface="Arial"/>
              </a:rPr>
              <a:t>Rooster – roostercodes – geen vaste klas</a:t>
            </a:r>
            <a:endParaRPr lang="nl-NL"/>
          </a:p>
          <a:p>
            <a:pPr marL="273050" lvl="1" indent="0">
              <a:buNone/>
            </a:pPr>
            <a:r>
              <a:rPr lang="nl-NL">
                <a:cs typeface="Arial"/>
              </a:rPr>
              <a:t>Belangrijkste mededelingen op blackboard</a:t>
            </a:r>
            <a:endParaRPr lang="nl-NL"/>
          </a:p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03028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6694AE-D5D1-A246-842F-4805F9E9C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2062" y="1241158"/>
            <a:ext cx="7114540" cy="428835"/>
          </a:xfrm>
        </p:spPr>
        <p:txBody>
          <a:bodyPr/>
          <a:lstStyle/>
          <a:p>
            <a:r>
              <a:rPr lang="nl-NL"/>
              <a:t>Huiswerkopdracht </a:t>
            </a:r>
            <a:r>
              <a:rPr lang="nl-NL" err="1"/>
              <a:t>studiecoaching</a:t>
            </a:r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076FBB7-1C05-9645-A3C6-F5F8857814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/>
              <a:t>Maak de opdrachten:</a:t>
            </a:r>
          </a:p>
          <a:p>
            <a:pPr marL="604520" lvl="1" indent="-342900"/>
            <a:r>
              <a:rPr lang="nl-NL"/>
              <a:t>Waar ben ik goed in, wat vind ik leuk</a:t>
            </a:r>
          </a:p>
          <a:p>
            <a:pPr marL="604520" lvl="1" indent="-342900"/>
            <a:r>
              <a:rPr lang="nl-NL"/>
              <a:t>Eigenschappen en kwaliteiten</a:t>
            </a:r>
          </a:p>
          <a:p>
            <a:pPr marL="604520" lvl="1" indent="-342900"/>
            <a:r>
              <a:rPr lang="nl-NL">
                <a:cs typeface="Arial"/>
              </a:rPr>
              <a:t>Studiegids: Lees H1, H4, H7 en Bijlagen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33892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425940" y="829604"/>
            <a:ext cx="7114540" cy="816634"/>
          </a:xfrm>
        </p:spPr>
        <p:txBody>
          <a:bodyPr/>
          <a:lstStyle/>
          <a:p>
            <a:r>
              <a:rPr lang="nl-NL"/>
              <a:t>Voorbereiding Leeruitkomst 1: het beroep van hbo-verpleegkundige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/>
              <a:t>Lees het leerarrangement goed door </a:t>
            </a:r>
          </a:p>
          <a:p>
            <a:r>
              <a:rPr lang="nl-NL"/>
              <a:t>Maak opdracht 1.1 – 1.6</a:t>
            </a:r>
          </a:p>
        </p:txBody>
      </p:sp>
    </p:spTree>
    <p:extLst>
      <p:ext uri="{BB962C8B-B14F-4D97-AF65-F5344CB8AC3E}">
        <p14:creationId xmlns:p14="http://schemas.microsoft.com/office/powerpoint/2010/main" val="3516618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17A85F-BDA0-4B5E-9B61-59F59B08D2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5940" y="1217403"/>
            <a:ext cx="7114540" cy="428835"/>
          </a:xfrm>
        </p:spPr>
        <p:txBody>
          <a:bodyPr/>
          <a:lstStyle/>
          <a:p>
            <a:r>
              <a:rPr lang="nl-NL"/>
              <a:t>Blackboard inschrijven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83126EA-5FA5-420D-B94B-579A5E85B1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l-NL">
                <a:cs typeface="Arial"/>
              </a:rPr>
              <a:t>Schrijf je in voor MB en VEVA op blackboard.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98833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hhs">
  <a:themeElements>
    <a:clrScheme name="HHS">
      <a:dk1>
        <a:sysClr val="windowText" lastClr="000000"/>
      </a:dk1>
      <a:lt1>
        <a:sysClr val="window" lastClr="FFFFFF"/>
      </a:lt1>
      <a:dk2>
        <a:srgbClr val="213343"/>
      </a:dk2>
      <a:lt2>
        <a:srgbClr val="E7E6E6"/>
      </a:lt2>
      <a:accent1>
        <a:srgbClr val="9EA700"/>
      </a:accent1>
      <a:accent2>
        <a:srgbClr val="213343"/>
      </a:accent2>
      <a:accent3>
        <a:srgbClr val="9EA700"/>
      </a:accent3>
      <a:accent4>
        <a:srgbClr val="213343"/>
      </a:accent4>
      <a:accent5>
        <a:srgbClr val="9EA700"/>
      </a:accent5>
      <a:accent6>
        <a:srgbClr val="213343"/>
      </a:accent6>
      <a:hlink>
        <a:srgbClr val="213343"/>
      </a:hlink>
      <a:folHlink>
        <a:srgbClr val="213343"/>
      </a:folHlink>
    </a:clrScheme>
    <a:fontScheme name="Arial Black-Arial">
      <a:majorFont>
        <a:latin typeface="Arial Black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ctr">
          <a:defRPr sz="2000" dirty="0" smtClean="0">
            <a:solidFill>
              <a:srgbClr val="213343"/>
            </a:solidFill>
            <a:latin typeface="+mj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hhs" id="{C190CA17-25B2-CD45-AEEF-A9F104BB682A}" vid="{E49A2939-87D9-CC4D-9085-207ABA72503B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7BA222DBF5B294F990BAF4FC4077BBF" ma:contentTypeVersion="9" ma:contentTypeDescription="Een nieuw document maken." ma:contentTypeScope="" ma:versionID="44068ce4578bcd67a3973186ac7ff07f">
  <xsd:schema xmlns:xsd="http://www.w3.org/2001/XMLSchema" xmlns:xs="http://www.w3.org/2001/XMLSchema" xmlns:p="http://schemas.microsoft.com/office/2006/metadata/properties" xmlns:ns2="ca2ae830-acf0-4f30-92ea-0ca47b68f2f4" xmlns:ns3="47b7b0fe-90dc-45b7-a3bf-9278b8074125" targetNamespace="http://schemas.microsoft.com/office/2006/metadata/properties" ma:root="true" ma:fieldsID="f693cc267074305337adc94bbb623af1" ns2:_="" ns3:_="">
    <xsd:import namespace="ca2ae830-acf0-4f30-92ea-0ca47b68f2f4"/>
    <xsd:import namespace="47b7b0fe-90dc-45b7-a3bf-9278b807412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2ae830-acf0-4f30-92ea-0ca47b68f2f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b7b0fe-90dc-45b7-a3bf-9278b8074125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C4B2E68-DBCD-4E8A-8281-9371DC3DA2AB}">
  <ds:schemaRefs>
    <ds:schemaRef ds:uri="47b7b0fe-90dc-45b7-a3bf-9278b8074125"/>
    <ds:schemaRef ds:uri="ca2ae830-acf0-4f30-92ea-0ca47b68f2f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1A249CC9-84FB-4803-86FC-A6DF9D339E54}">
  <ds:schemaRefs>
    <ds:schemaRef ds:uri="http://purl.org/dc/terms/"/>
    <ds:schemaRef ds:uri="ca2ae830-acf0-4f30-92ea-0ca47b68f2f4"/>
    <ds:schemaRef ds:uri="http://purl.org/dc/dcmitype/"/>
    <ds:schemaRef ds:uri="http://schemas.microsoft.com/office/2006/documentManagement/types"/>
    <ds:schemaRef ds:uri="47b7b0fe-90dc-45b7-a3bf-9278b8074125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1A3F3476-2632-4E2F-9DB7-CCCFA2351C5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hhs</Template>
  <TotalTime>0</TotalTime>
  <Words>1091</Words>
  <Application>Microsoft Office PowerPoint</Application>
  <PresentationFormat>Breedbeeld</PresentationFormat>
  <Paragraphs>426</Paragraphs>
  <Slides>26</Slides>
  <Notes>6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26</vt:i4>
      </vt:variant>
    </vt:vector>
  </HeadingPairs>
  <TitlesOfParts>
    <vt:vector size="30" baseType="lpstr">
      <vt:lpstr>Arial</vt:lpstr>
      <vt:lpstr>Arial Black</vt:lpstr>
      <vt:lpstr>Calibri</vt:lpstr>
      <vt:lpstr>hhs</vt:lpstr>
      <vt:lpstr>coachgroep</vt:lpstr>
      <vt:lpstr>Programma</vt:lpstr>
      <vt:lpstr>Kennismaken</vt:lpstr>
      <vt:lpstr>Kennismaken</vt:lpstr>
      <vt:lpstr>Kennismaken</vt:lpstr>
      <vt:lpstr>Studiegids</vt:lpstr>
      <vt:lpstr>Hoe ziet het curriculum er uit? </vt:lpstr>
      <vt:lpstr>Modules propedeusefase</vt:lpstr>
      <vt:lpstr>Modules hoofdfase</vt:lpstr>
      <vt:lpstr>Vrijstellingen </vt:lpstr>
      <vt:lpstr>Vrijstellingen MBO-v niveau 4 - propedeuse</vt:lpstr>
      <vt:lpstr>Vrijstelling MBO-v niveau 4 Hoofdfase</vt:lpstr>
      <vt:lpstr>Alternatief programma  MBO-v niveau 4 – jaar 1</vt:lpstr>
      <vt:lpstr>Vrijstellingen SPH propedeuse</vt:lpstr>
      <vt:lpstr>Vrijstelling SPH hoofdfase</vt:lpstr>
      <vt:lpstr>Alternatief programma SPH jaar 1</vt:lpstr>
      <vt:lpstr>Formulieren</vt:lpstr>
      <vt:lpstr>DEEL 2 </vt:lpstr>
      <vt:lpstr>Rooster</vt:lpstr>
      <vt:lpstr>Osiris</vt:lpstr>
      <vt:lpstr>Blackboard</vt:lpstr>
      <vt:lpstr>Communicatie</vt:lpstr>
      <vt:lpstr>Do's</vt:lpstr>
      <vt:lpstr>Huiswerkopdracht studiecoaching</vt:lpstr>
      <vt:lpstr>Voorbereiding Leeruitkomst 1: het beroep van hbo-verpleegkundige</vt:lpstr>
      <vt:lpstr>Blackboard inschrijven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coachgroep</dc:title>
  <dc:creator>Engeringh, N.M.T.</dc:creator>
  <cp:lastModifiedBy>Loos, P.</cp:lastModifiedBy>
  <cp:revision>11</cp:revision>
  <dcterms:created xsi:type="dcterms:W3CDTF">2019-04-03T14:05:04Z</dcterms:created>
  <dcterms:modified xsi:type="dcterms:W3CDTF">2020-02-12T15:59:14Z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0x010100A7BA222DBF5B294F990BAF4FC4077BBF</vt:lpwstr>
  </property>
</Properties>
</file>