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2" r:id="rId5"/>
    <p:sldMasterId id="2147483670" r:id="rId6"/>
  </p:sldMasterIdLst>
  <p:notesMasterIdLst>
    <p:notesMasterId r:id="rId20"/>
  </p:notesMasterIdLst>
  <p:handoutMasterIdLst>
    <p:handoutMasterId r:id="rId21"/>
  </p:handoutMasterIdLst>
  <p:sldIdLst>
    <p:sldId id="257" r:id="rId7"/>
    <p:sldId id="299" r:id="rId8"/>
    <p:sldId id="291" r:id="rId9"/>
    <p:sldId id="294" r:id="rId10"/>
    <p:sldId id="292" r:id="rId11"/>
    <p:sldId id="293" r:id="rId12"/>
    <p:sldId id="297" r:id="rId13"/>
    <p:sldId id="298" r:id="rId14"/>
    <p:sldId id="288" r:id="rId15"/>
    <p:sldId id="289" r:id="rId16"/>
    <p:sldId id="296" r:id="rId17"/>
    <p:sldId id="290" r:id="rId18"/>
    <p:sldId id="287"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lies Appelhof-Noorman" initials="AA" lastIdx="1" clrIdx="0">
    <p:extLst>
      <p:ext uri="{19B8F6BF-5375-455C-9EA6-DF929625EA0E}">
        <p15:presenceInfo xmlns:p15="http://schemas.microsoft.com/office/powerpoint/2012/main" userId="Annelies Appelhof-Noorm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9EC930-1348-4A5C-BA3B-93CC9BCA868A}" v="10" dt="2020-07-29T13:05:47.6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etje Hingstman" userId="adc4fd74-63a3-48db-8e6e-9b765be65a0f" providerId="ADAL" clId="{858A94EE-27C0-4632-9D53-18AA0C533861}"/>
    <pc:docChg chg="modSld">
      <pc:chgData name="Greetje Hingstman" userId="adc4fd74-63a3-48db-8e6e-9b765be65a0f" providerId="ADAL" clId="{858A94EE-27C0-4632-9D53-18AA0C533861}" dt="2020-07-05T14:51:23.385" v="25" actId="20577"/>
      <pc:docMkLst>
        <pc:docMk/>
      </pc:docMkLst>
      <pc:sldChg chg="modSp mod">
        <pc:chgData name="Greetje Hingstman" userId="adc4fd74-63a3-48db-8e6e-9b765be65a0f" providerId="ADAL" clId="{858A94EE-27C0-4632-9D53-18AA0C533861}" dt="2020-07-05T14:51:23.385" v="25" actId="20577"/>
        <pc:sldMkLst>
          <pc:docMk/>
          <pc:sldMk cId="3113984300" sldId="257"/>
        </pc:sldMkLst>
        <pc:spChg chg="mod">
          <ac:chgData name="Greetje Hingstman" userId="adc4fd74-63a3-48db-8e6e-9b765be65a0f" providerId="ADAL" clId="{858A94EE-27C0-4632-9D53-18AA0C533861}" dt="2020-07-05T14:51:23.385" v="25" actId="20577"/>
          <ac:spMkLst>
            <pc:docMk/>
            <pc:sldMk cId="3113984300" sldId="257"/>
            <ac:spMk id="3" creationId="{00000000-0000-0000-0000-000000000000}"/>
          </ac:spMkLst>
        </pc:spChg>
      </pc:sldChg>
    </pc:docChg>
  </pc:docChgLst>
  <pc:docChgLst>
    <pc:chgData name="Greetje Hingstman" userId="adc4fd74-63a3-48db-8e6e-9b765be65a0f" providerId="ADAL" clId="{CF9EC930-1348-4A5C-BA3B-93CC9BCA868A}"/>
    <pc:docChg chg="undo custSel addSld delSld modSld">
      <pc:chgData name="Greetje Hingstman" userId="adc4fd74-63a3-48db-8e6e-9b765be65a0f" providerId="ADAL" clId="{CF9EC930-1348-4A5C-BA3B-93CC9BCA868A}" dt="2020-07-29T13:05:47.685" v="164" actId="20577"/>
      <pc:docMkLst>
        <pc:docMk/>
      </pc:docMkLst>
      <pc:sldChg chg="modSp mod">
        <pc:chgData name="Greetje Hingstman" userId="adc4fd74-63a3-48db-8e6e-9b765be65a0f" providerId="ADAL" clId="{CF9EC930-1348-4A5C-BA3B-93CC9BCA868A}" dt="2020-07-29T12:57:55.321" v="22" actId="20577"/>
        <pc:sldMkLst>
          <pc:docMk/>
          <pc:sldMk cId="3113984300" sldId="257"/>
        </pc:sldMkLst>
        <pc:spChg chg="mod">
          <ac:chgData name="Greetje Hingstman" userId="adc4fd74-63a3-48db-8e6e-9b765be65a0f" providerId="ADAL" clId="{CF9EC930-1348-4A5C-BA3B-93CC9BCA868A}" dt="2020-07-29T12:57:55.321" v="22" actId="20577"/>
          <ac:spMkLst>
            <pc:docMk/>
            <pc:sldMk cId="3113984300" sldId="257"/>
            <ac:spMk id="3" creationId="{00000000-0000-0000-0000-000000000000}"/>
          </ac:spMkLst>
        </pc:spChg>
      </pc:sldChg>
      <pc:sldChg chg="addSp delSp modSp mod">
        <pc:chgData name="Greetje Hingstman" userId="adc4fd74-63a3-48db-8e6e-9b765be65a0f" providerId="ADAL" clId="{CF9EC930-1348-4A5C-BA3B-93CC9BCA868A}" dt="2020-07-29T13:03:41.369" v="158" actId="20577"/>
        <pc:sldMkLst>
          <pc:docMk/>
          <pc:sldMk cId="827853266" sldId="293"/>
        </pc:sldMkLst>
        <pc:spChg chg="add mod">
          <ac:chgData name="Greetje Hingstman" userId="adc4fd74-63a3-48db-8e6e-9b765be65a0f" providerId="ADAL" clId="{CF9EC930-1348-4A5C-BA3B-93CC9BCA868A}" dt="2020-07-29T13:03:41.369" v="158" actId="20577"/>
          <ac:spMkLst>
            <pc:docMk/>
            <pc:sldMk cId="827853266" sldId="293"/>
            <ac:spMk id="3" creationId="{9E78E70D-3D16-4DE6-9629-4265F27DA98A}"/>
          </ac:spMkLst>
        </pc:spChg>
        <pc:spChg chg="del">
          <ac:chgData name="Greetje Hingstman" userId="adc4fd74-63a3-48db-8e6e-9b765be65a0f" providerId="ADAL" clId="{CF9EC930-1348-4A5C-BA3B-93CC9BCA868A}" dt="2020-07-29T13:01:10.491" v="126" actId="478"/>
          <ac:spMkLst>
            <pc:docMk/>
            <pc:sldMk cId="827853266" sldId="293"/>
            <ac:spMk id="7" creationId="{9BD35A25-2183-494E-B4A6-1E0674C8EC31}"/>
          </ac:spMkLst>
        </pc:spChg>
        <pc:spChg chg="del">
          <ac:chgData name="Greetje Hingstman" userId="adc4fd74-63a3-48db-8e6e-9b765be65a0f" providerId="ADAL" clId="{CF9EC930-1348-4A5C-BA3B-93CC9BCA868A}" dt="2020-07-29T13:00:09.726" v="123" actId="478"/>
          <ac:spMkLst>
            <pc:docMk/>
            <pc:sldMk cId="827853266" sldId="293"/>
            <ac:spMk id="12" creationId="{00000000-0000-0000-0000-000000000000}"/>
          </ac:spMkLst>
        </pc:spChg>
        <pc:spChg chg="del">
          <ac:chgData name="Greetje Hingstman" userId="adc4fd74-63a3-48db-8e6e-9b765be65a0f" providerId="ADAL" clId="{CF9EC930-1348-4A5C-BA3B-93CC9BCA868A}" dt="2020-07-29T13:01:30.291" v="131" actId="478"/>
          <ac:spMkLst>
            <pc:docMk/>
            <pc:sldMk cId="827853266" sldId="293"/>
            <ac:spMk id="13" creationId="{00000000-0000-0000-0000-000000000000}"/>
          </ac:spMkLst>
        </pc:spChg>
        <pc:spChg chg="add mod">
          <ac:chgData name="Greetje Hingstman" userId="adc4fd74-63a3-48db-8e6e-9b765be65a0f" providerId="ADAL" clId="{CF9EC930-1348-4A5C-BA3B-93CC9BCA868A}" dt="2020-07-29T13:01:17.717" v="128" actId="14100"/>
          <ac:spMkLst>
            <pc:docMk/>
            <pc:sldMk cId="827853266" sldId="293"/>
            <ac:spMk id="14" creationId="{7587063D-F03B-4E35-A768-F35EED6B1312}"/>
          </ac:spMkLst>
        </pc:spChg>
      </pc:sldChg>
      <pc:sldChg chg="modSp mod">
        <pc:chgData name="Greetje Hingstman" userId="adc4fd74-63a3-48db-8e6e-9b765be65a0f" providerId="ADAL" clId="{CF9EC930-1348-4A5C-BA3B-93CC9BCA868A}" dt="2020-07-29T12:59:42.154" v="120" actId="14100"/>
        <pc:sldMkLst>
          <pc:docMk/>
          <pc:sldMk cId="1149522297" sldId="294"/>
        </pc:sldMkLst>
        <pc:spChg chg="mod">
          <ac:chgData name="Greetje Hingstman" userId="adc4fd74-63a3-48db-8e6e-9b765be65a0f" providerId="ADAL" clId="{CF9EC930-1348-4A5C-BA3B-93CC9BCA868A}" dt="2020-07-29T12:59:42.154" v="120" actId="14100"/>
          <ac:spMkLst>
            <pc:docMk/>
            <pc:sldMk cId="1149522297" sldId="294"/>
            <ac:spMk id="7" creationId="{00000000-0000-0000-0000-000000000000}"/>
          </ac:spMkLst>
        </pc:spChg>
      </pc:sldChg>
      <pc:sldChg chg="modSp">
        <pc:chgData name="Greetje Hingstman" userId="adc4fd74-63a3-48db-8e6e-9b765be65a0f" providerId="ADAL" clId="{CF9EC930-1348-4A5C-BA3B-93CC9BCA868A}" dt="2020-07-29T13:05:47.685" v="164" actId="20577"/>
        <pc:sldMkLst>
          <pc:docMk/>
          <pc:sldMk cId="2047240174" sldId="296"/>
        </pc:sldMkLst>
        <pc:spChg chg="mod">
          <ac:chgData name="Greetje Hingstman" userId="adc4fd74-63a3-48db-8e6e-9b765be65a0f" providerId="ADAL" clId="{CF9EC930-1348-4A5C-BA3B-93CC9BCA868A}" dt="2020-07-29T13:05:47.685" v="164" actId="20577"/>
          <ac:spMkLst>
            <pc:docMk/>
            <pc:sldMk cId="2047240174" sldId="296"/>
            <ac:spMk id="3" creationId="{00000000-0000-0000-0000-000000000000}"/>
          </ac:spMkLst>
        </pc:spChg>
      </pc:sldChg>
      <pc:sldChg chg="delSp modSp add mod">
        <pc:chgData name="Greetje Hingstman" userId="adc4fd74-63a3-48db-8e6e-9b765be65a0f" providerId="ADAL" clId="{CF9EC930-1348-4A5C-BA3B-93CC9BCA868A}" dt="2020-07-29T12:58:43.895" v="110" actId="20577"/>
        <pc:sldMkLst>
          <pc:docMk/>
          <pc:sldMk cId="2289181441" sldId="299"/>
        </pc:sldMkLst>
        <pc:spChg chg="mod">
          <ac:chgData name="Greetje Hingstman" userId="adc4fd74-63a3-48db-8e6e-9b765be65a0f" providerId="ADAL" clId="{CF9EC930-1348-4A5C-BA3B-93CC9BCA868A}" dt="2020-07-29T12:58:21.330" v="46" actId="1076"/>
          <ac:spMkLst>
            <pc:docMk/>
            <pc:sldMk cId="2289181441" sldId="299"/>
            <ac:spMk id="2" creationId="{D21359D9-4470-4FE2-BB14-F5555080C63A}"/>
          </ac:spMkLst>
        </pc:spChg>
        <pc:spChg chg="mod">
          <ac:chgData name="Greetje Hingstman" userId="adc4fd74-63a3-48db-8e6e-9b765be65a0f" providerId="ADAL" clId="{CF9EC930-1348-4A5C-BA3B-93CC9BCA868A}" dt="2020-07-29T12:58:43.895" v="110" actId="20577"/>
          <ac:spMkLst>
            <pc:docMk/>
            <pc:sldMk cId="2289181441" sldId="299"/>
            <ac:spMk id="3" creationId="{16D02AE7-23BB-476C-89EA-4EAB11259B23}"/>
          </ac:spMkLst>
        </pc:spChg>
        <pc:spChg chg="del">
          <ac:chgData name="Greetje Hingstman" userId="adc4fd74-63a3-48db-8e6e-9b765be65a0f" providerId="ADAL" clId="{CF9EC930-1348-4A5C-BA3B-93CC9BCA868A}" dt="2020-07-29T12:58:24.145" v="47" actId="478"/>
          <ac:spMkLst>
            <pc:docMk/>
            <pc:sldMk cId="2289181441" sldId="299"/>
            <ac:spMk id="4" creationId="{FB4BA530-BE7F-4B1D-A693-197BEF1432AF}"/>
          </ac:spMkLst>
        </pc:spChg>
      </pc:sldChg>
      <pc:sldChg chg="add del">
        <pc:chgData name="Greetje Hingstman" userId="adc4fd74-63a3-48db-8e6e-9b765be65a0f" providerId="ADAL" clId="{CF9EC930-1348-4A5C-BA3B-93CC9BCA868A}" dt="2020-07-29T12:59:32.383" v="118" actId="22"/>
        <pc:sldMkLst>
          <pc:docMk/>
          <pc:sldMk cId="1957148280" sldId="300"/>
        </pc:sldMkLst>
      </pc:sldChg>
      <pc:sldMasterChg chg="addSldLayout">
        <pc:chgData name="Greetje Hingstman" userId="adc4fd74-63a3-48db-8e6e-9b765be65a0f" providerId="ADAL" clId="{CF9EC930-1348-4A5C-BA3B-93CC9BCA868A}" dt="2020-07-29T12:58:12.106" v="23" actId="22"/>
        <pc:sldMasterMkLst>
          <pc:docMk/>
          <pc:sldMasterMk cId="319589918" sldId="2147483660"/>
        </pc:sldMasterMkLst>
        <pc:sldLayoutChg chg="add replId">
          <pc:chgData name="Greetje Hingstman" userId="adc4fd74-63a3-48db-8e6e-9b765be65a0f" providerId="ADAL" clId="{CF9EC930-1348-4A5C-BA3B-93CC9BCA868A}" dt="2020-07-29T12:58:12.106" v="23" actId="22"/>
          <pc:sldLayoutMkLst>
            <pc:docMk/>
            <pc:sldMasterMk cId="319589918" sldId="2147483660"/>
            <pc:sldLayoutMk cId="1948177128" sldId="2147483676"/>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B311D2-8FCB-4D11-9F97-E51C299378B4}"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nl-NL"/>
        </a:p>
      </dgm:t>
    </dgm:pt>
    <dgm:pt modelId="{7FB58321-AE93-4725-812C-14D58E9AC3A2}">
      <dgm:prSet phldrT="[Tekst]"/>
      <dgm:spPr/>
      <dgm:t>
        <a:bodyPr/>
        <a:lstStyle/>
        <a:p>
          <a:r>
            <a:rPr lang="nl-NL" dirty="0"/>
            <a:t>1 </a:t>
          </a:r>
        </a:p>
      </dgm:t>
    </dgm:pt>
    <dgm:pt modelId="{F2E7C289-6F6F-498B-B46B-B9F73DB08FED}" type="parTrans" cxnId="{B2BA4334-387B-4409-BF50-1A6ED88429A9}">
      <dgm:prSet/>
      <dgm:spPr/>
      <dgm:t>
        <a:bodyPr/>
        <a:lstStyle/>
        <a:p>
          <a:endParaRPr lang="nl-NL"/>
        </a:p>
      </dgm:t>
    </dgm:pt>
    <dgm:pt modelId="{7B2FB844-C720-4025-A4EE-55971046BDAE}" type="sibTrans" cxnId="{B2BA4334-387B-4409-BF50-1A6ED88429A9}">
      <dgm:prSet/>
      <dgm:spPr/>
      <dgm:t>
        <a:bodyPr/>
        <a:lstStyle/>
        <a:p>
          <a:endParaRPr lang="nl-NL"/>
        </a:p>
      </dgm:t>
    </dgm:pt>
    <dgm:pt modelId="{527B2415-969C-4012-AD2B-EC83494F34E7}">
      <dgm:prSet phldrT="[Tekst]"/>
      <dgm:spPr/>
      <dgm:t>
        <a:bodyPr/>
        <a:lstStyle/>
        <a:p>
          <a:r>
            <a:rPr lang="nl-NL" dirty="0">
              <a:solidFill>
                <a:schemeClr val="tx1"/>
              </a:solidFill>
            </a:rPr>
            <a:t>Vertrouwen opbouwen</a:t>
          </a:r>
        </a:p>
      </dgm:t>
    </dgm:pt>
    <dgm:pt modelId="{19C4C731-4E31-40EC-A97D-B315BE3AB91C}" type="parTrans" cxnId="{E59379BC-7C52-4978-BCD3-64F5A08F0C4D}">
      <dgm:prSet/>
      <dgm:spPr/>
      <dgm:t>
        <a:bodyPr/>
        <a:lstStyle/>
        <a:p>
          <a:endParaRPr lang="nl-NL"/>
        </a:p>
      </dgm:t>
    </dgm:pt>
    <dgm:pt modelId="{CCF37C1A-7C14-4D26-851F-5AF557936FBC}" type="sibTrans" cxnId="{E59379BC-7C52-4978-BCD3-64F5A08F0C4D}">
      <dgm:prSet/>
      <dgm:spPr/>
      <dgm:t>
        <a:bodyPr/>
        <a:lstStyle/>
        <a:p>
          <a:endParaRPr lang="nl-NL"/>
        </a:p>
      </dgm:t>
    </dgm:pt>
    <dgm:pt modelId="{B81B86A0-30A9-4F8A-A3AF-0DAFEFC8AEAE}">
      <dgm:prSet phldrT="[Tekst]"/>
      <dgm:spPr/>
      <dgm:t>
        <a:bodyPr/>
        <a:lstStyle/>
        <a:p>
          <a:r>
            <a:rPr lang="nl-NL" dirty="0"/>
            <a:t>2</a:t>
          </a:r>
        </a:p>
      </dgm:t>
    </dgm:pt>
    <dgm:pt modelId="{482B95E2-BF87-4CDA-A981-96A891898BEF}" type="parTrans" cxnId="{1AC9C02D-C578-4D56-8304-5DC2AE0B6CEA}">
      <dgm:prSet/>
      <dgm:spPr/>
      <dgm:t>
        <a:bodyPr/>
        <a:lstStyle/>
        <a:p>
          <a:endParaRPr lang="nl-NL"/>
        </a:p>
      </dgm:t>
    </dgm:pt>
    <dgm:pt modelId="{9FC286C4-0421-4AF3-B92B-177EE50E3807}" type="sibTrans" cxnId="{1AC9C02D-C578-4D56-8304-5DC2AE0B6CEA}">
      <dgm:prSet/>
      <dgm:spPr/>
      <dgm:t>
        <a:bodyPr/>
        <a:lstStyle/>
        <a:p>
          <a:endParaRPr lang="nl-NL"/>
        </a:p>
      </dgm:t>
    </dgm:pt>
    <dgm:pt modelId="{0BA61873-8218-490A-A96E-15A779D41410}">
      <dgm:prSet phldrT="[Tekst]"/>
      <dgm:spPr/>
      <dgm:t>
        <a:bodyPr/>
        <a:lstStyle/>
        <a:p>
          <a:r>
            <a:rPr lang="nl-NL" dirty="0"/>
            <a:t>Anamnese</a:t>
          </a:r>
        </a:p>
      </dgm:t>
    </dgm:pt>
    <dgm:pt modelId="{65D5C1EA-B0CD-43A2-82FF-62B44E3BE968}" type="parTrans" cxnId="{F3BDF398-0ACB-472B-82A0-878C57A80889}">
      <dgm:prSet/>
      <dgm:spPr/>
      <dgm:t>
        <a:bodyPr/>
        <a:lstStyle/>
        <a:p>
          <a:endParaRPr lang="nl-NL"/>
        </a:p>
      </dgm:t>
    </dgm:pt>
    <dgm:pt modelId="{0B068A07-F06B-4BA2-B5D1-C8474D29A385}" type="sibTrans" cxnId="{F3BDF398-0ACB-472B-82A0-878C57A80889}">
      <dgm:prSet/>
      <dgm:spPr/>
      <dgm:t>
        <a:bodyPr/>
        <a:lstStyle/>
        <a:p>
          <a:endParaRPr lang="nl-NL"/>
        </a:p>
      </dgm:t>
    </dgm:pt>
    <dgm:pt modelId="{3F58597B-5719-446E-99E8-50AE6C678ACF}">
      <dgm:prSet phldrT="[Tekst]"/>
      <dgm:spPr/>
      <dgm:t>
        <a:bodyPr/>
        <a:lstStyle/>
        <a:p>
          <a:r>
            <a:rPr lang="nl-NL" dirty="0"/>
            <a:t>3</a:t>
          </a:r>
        </a:p>
      </dgm:t>
    </dgm:pt>
    <dgm:pt modelId="{71C3E423-93C3-4E50-A736-524212672C1A}" type="parTrans" cxnId="{B3FFF120-8520-4766-9F80-593683BA70FB}">
      <dgm:prSet/>
      <dgm:spPr/>
      <dgm:t>
        <a:bodyPr/>
        <a:lstStyle/>
        <a:p>
          <a:endParaRPr lang="nl-NL"/>
        </a:p>
      </dgm:t>
    </dgm:pt>
    <dgm:pt modelId="{5EDAA8A9-11D0-4C41-AAB3-3F2569C3A22E}" type="sibTrans" cxnId="{B3FFF120-8520-4766-9F80-593683BA70FB}">
      <dgm:prSet/>
      <dgm:spPr/>
      <dgm:t>
        <a:bodyPr/>
        <a:lstStyle/>
        <a:p>
          <a:endParaRPr lang="nl-NL"/>
        </a:p>
      </dgm:t>
    </dgm:pt>
    <dgm:pt modelId="{B3775C71-ACEE-4201-87FE-63E1C1EE202B}">
      <dgm:prSet phldrT="[Tekst]"/>
      <dgm:spPr/>
      <dgm:t>
        <a:bodyPr/>
        <a:lstStyle/>
        <a:p>
          <a:r>
            <a:rPr lang="nl-NL" dirty="0"/>
            <a:t>Oorzaken en gevolgen ordenen</a:t>
          </a:r>
        </a:p>
      </dgm:t>
    </dgm:pt>
    <dgm:pt modelId="{4518F74A-CED0-4240-B198-CFB11EBC3760}" type="parTrans" cxnId="{EE092CC3-5280-4433-8C4F-E4E5DB51C5FA}">
      <dgm:prSet/>
      <dgm:spPr/>
      <dgm:t>
        <a:bodyPr/>
        <a:lstStyle/>
        <a:p>
          <a:endParaRPr lang="nl-NL"/>
        </a:p>
      </dgm:t>
    </dgm:pt>
    <dgm:pt modelId="{C8847B42-FFA8-4397-A981-EEB314FED34F}" type="sibTrans" cxnId="{EE092CC3-5280-4433-8C4F-E4E5DB51C5FA}">
      <dgm:prSet/>
      <dgm:spPr/>
      <dgm:t>
        <a:bodyPr/>
        <a:lstStyle/>
        <a:p>
          <a:endParaRPr lang="nl-NL"/>
        </a:p>
      </dgm:t>
    </dgm:pt>
    <dgm:pt modelId="{1F3C8ACC-C5C2-4047-AD31-3EA798AABD02}">
      <dgm:prSet/>
      <dgm:spPr/>
      <dgm:t>
        <a:bodyPr/>
        <a:lstStyle/>
        <a:p>
          <a:r>
            <a:rPr lang="nl-NL" dirty="0"/>
            <a:t>4</a:t>
          </a:r>
        </a:p>
      </dgm:t>
    </dgm:pt>
    <dgm:pt modelId="{02732FB7-D930-4195-AADE-DB99B6C7AF0E}" type="parTrans" cxnId="{E7169539-AE9F-4769-A7A2-B9E0313FCB90}">
      <dgm:prSet/>
      <dgm:spPr/>
      <dgm:t>
        <a:bodyPr/>
        <a:lstStyle/>
        <a:p>
          <a:endParaRPr lang="nl-NL"/>
        </a:p>
      </dgm:t>
    </dgm:pt>
    <dgm:pt modelId="{5E991371-D380-4B49-86FA-D47DFDCF2EEB}" type="sibTrans" cxnId="{E7169539-AE9F-4769-A7A2-B9E0313FCB90}">
      <dgm:prSet/>
      <dgm:spPr/>
      <dgm:t>
        <a:bodyPr/>
        <a:lstStyle/>
        <a:p>
          <a:endParaRPr lang="nl-NL"/>
        </a:p>
      </dgm:t>
    </dgm:pt>
    <dgm:pt modelId="{51011915-C407-4BD5-BD9B-58E328433970}">
      <dgm:prSet/>
      <dgm:spPr/>
      <dgm:t>
        <a:bodyPr/>
        <a:lstStyle/>
        <a:p>
          <a:r>
            <a:rPr lang="nl-NL" dirty="0"/>
            <a:t>5</a:t>
          </a:r>
        </a:p>
      </dgm:t>
    </dgm:pt>
    <dgm:pt modelId="{BA1123BB-A0E6-425F-844B-C55528C559F3}" type="parTrans" cxnId="{21595C92-E683-4EC4-9242-05AD4E17996C}">
      <dgm:prSet/>
      <dgm:spPr/>
      <dgm:t>
        <a:bodyPr/>
        <a:lstStyle/>
        <a:p>
          <a:endParaRPr lang="nl-NL"/>
        </a:p>
      </dgm:t>
    </dgm:pt>
    <dgm:pt modelId="{35F1A7FB-D7E5-4239-8D1D-D32B36930CD1}" type="sibTrans" cxnId="{21595C92-E683-4EC4-9242-05AD4E17996C}">
      <dgm:prSet/>
      <dgm:spPr/>
      <dgm:t>
        <a:bodyPr/>
        <a:lstStyle/>
        <a:p>
          <a:endParaRPr lang="nl-NL"/>
        </a:p>
      </dgm:t>
    </dgm:pt>
    <dgm:pt modelId="{FB761D84-5C77-4037-877E-F6875B3153EF}">
      <dgm:prSet/>
      <dgm:spPr/>
      <dgm:t>
        <a:bodyPr/>
        <a:lstStyle/>
        <a:p>
          <a:r>
            <a:rPr lang="nl-NL" dirty="0"/>
            <a:t>6</a:t>
          </a:r>
        </a:p>
      </dgm:t>
    </dgm:pt>
    <dgm:pt modelId="{F2FC599A-5A37-4CCA-89B5-1EB00D3F1BCC}" type="parTrans" cxnId="{98DF2106-49E2-4C58-99F2-C44A03B61252}">
      <dgm:prSet/>
      <dgm:spPr/>
      <dgm:t>
        <a:bodyPr/>
        <a:lstStyle/>
        <a:p>
          <a:endParaRPr lang="nl-NL"/>
        </a:p>
      </dgm:t>
    </dgm:pt>
    <dgm:pt modelId="{67E844B3-2518-466C-A141-18AC386F7FB1}" type="sibTrans" cxnId="{98DF2106-49E2-4C58-99F2-C44A03B61252}">
      <dgm:prSet/>
      <dgm:spPr/>
      <dgm:t>
        <a:bodyPr/>
        <a:lstStyle/>
        <a:p>
          <a:endParaRPr lang="nl-NL"/>
        </a:p>
      </dgm:t>
    </dgm:pt>
    <dgm:pt modelId="{9D38D837-9D08-4BB7-A275-6EF1FF95B696}">
      <dgm:prSet/>
      <dgm:spPr/>
      <dgm:t>
        <a:bodyPr/>
        <a:lstStyle/>
        <a:p>
          <a:r>
            <a:rPr lang="nl-NL" dirty="0"/>
            <a:t>7</a:t>
          </a:r>
        </a:p>
      </dgm:t>
    </dgm:pt>
    <dgm:pt modelId="{C09708ED-41A5-441F-A516-B0A9DD5DD1A4}" type="parTrans" cxnId="{C8B06B32-D03B-4014-9176-7C11324F62BC}">
      <dgm:prSet/>
      <dgm:spPr/>
      <dgm:t>
        <a:bodyPr/>
        <a:lstStyle/>
        <a:p>
          <a:endParaRPr lang="nl-NL"/>
        </a:p>
      </dgm:t>
    </dgm:pt>
    <dgm:pt modelId="{183F310C-DFBA-4241-8485-06CB46385FFC}" type="sibTrans" cxnId="{C8B06B32-D03B-4014-9176-7C11324F62BC}">
      <dgm:prSet/>
      <dgm:spPr/>
      <dgm:t>
        <a:bodyPr/>
        <a:lstStyle/>
        <a:p>
          <a:endParaRPr lang="nl-NL"/>
        </a:p>
      </dgm:t>
    </dgm:pt>
    <dgm:pt modelId="{0655BDBD-AADB-4A76-95B1-F39579D6B114}">
      <dgm:prSet/>
      <dgm:spPr/>
      <dgm:t>
        <a:bodyPr/>
        <a:lstStyle/>
        <a:p>
          <a:r>
            <a:rPr lang="nl-NL" dirty="0"/>
            <a:t>8</a:t>
          </a:r>
        </a:p>
      </dgm:t>
    </dgm:pt>
    <dgm:pt modelId="{7450418E-3EBE-44E3-AC0C-EFE749E51AE4}" type="parTrans" cxnId="{21C35705-EE90-489B-8206-1F5E2716DB7A}">
      <dgm:prSet/>
      <dgm:spPr/>
      <dgm:t>
        <a:bodyPr/>
        <a:lstStyle/>
        <a:p>
          <a:endParaRPr lang="nl-NL"/>
        </a:p>
      </dgm:t>
    </dgm:pt>
    <dgm:pt modelId="{87F4BF7D-BDDA-4544-9B20-9A6CD2C47DD6}" type="sibTrans" cxnId="{21C35705-EE90-489B-8206-1F5E2716DB7A}">
      <dgm:prSet/>
      <dgm:spPr/>
      <dgm:t>
        <a:bodyPr/>
        <a:lstStyle/>
        <a:p>
          <a:endParaRPr lang="nl-NL"/>
        </a:p>
      </dgm:t>
    </dgm:pt>
    <dgm:pt modelId="{29DEBEDA-6CD1-4018-849C-B68DFD27C398}">
      <dgm:prSet/>
      <dgm:spPr/>
      <dgm:t>
        <a:bodyPr/>
        <a:lstStyle/>
        <a:p>
          <a:r>
            <a:rPr lang="nl-NL" dirty="0"/>
            <a:t>9</a:t>
          </a:r>
        </a:p>
      </dgm:t>
    </dgm:pt>
    <dgm:pt modelId="{BC204866-8695-48C8-B586-9FF8F32BF362}" type="parTrans" cxnId="{D4029985-F37D-45F6-8AC0-4B88224D8D53}">
      <dgm:prSet/>
      <dgm:spPr/>
      <dgm:t>
        <a:bodyPr/>
        <a:lstStyle/>
        <a:p>
          <a:endParaRPr lang="nl-NL"/>
        </a:p>
      </dgm:t>
    </dgm:pt>
    <dgm:pt modelId="{6D90FE98-1F34-4974-B2C7-09FD1B1A9E3D}" type="sibTrans" cxnId="{D4029985-F37D-45F6-8AC0-4B88224D8D53}">
      <dgm:prSet/>
      <dgm:spPr/>
      <dgm:t>
        <a:bodyPr/>
        <a:lstStyle/>
        <a:p>
          <a:endParaRPr lang="nl-NL"/>
        </a:p>
      </dgm:t>
    </dgm:pt>
    <dgm:pt modelId="{EC655D59-24BA-42B4-BC8A-3FD6E9E1380C}">
      <dgm:prSet/>
      <dgm:spPr/>
      <dgm:t>
        <a:bodyPr/>
        <a:lstStyle/>
        <a:p>
          <a:r>
            <a:rPr lang="nl-NL" dirty="0"/>
            <a:t>10</a:t>
          </a:r>
        </a:p>
      </dgm:t>
    </dgm:pt>
    <dgm:pt modelId="{14BA6E4C-07C3-4C1F-9CAE-321C1511D13B}" type="parTrans" cxnId="{A9B46C14-37AF-4441-AF38-D4AEFC59E62D}">
      <dgm:prSet/>
      <dgm:spPr/>
      <dgm:t>
        <a:bodyPr/>
        <a:lstStyle/>
        <a:p>
          <a:endParaRPr lang="nl-NL"/>
        </a:p>
      </dgm:t>
    </dgm:pt>
    <dgm:pt modelId="{12DA08C3-561B-4168-B128-E609DBA18A35}" type="sibTrans" cxnId="{A9B46C14-37AF-4441-AF38-D4AEFC59E62D}">
      <dgm:prSet/>
      <dgm:spPr/>
      <dgm:t>
        <a:bodyPr/>
        <a:lstStyle/>
        <a:p>
          <a:endParaRPr lang="nl-NL"/>
        </a:p>
      </dgm:t>
    </dgm:pt>
    <dgm:pt modelId="{8C371884-46C1-4366-890C-B075C77B573C}">
      <dgm:prSet/>
      <dgm:spPr/>
      <dgm:t>
        <a:bodyPr/>
        <a:lstStyle/>
        <a:p>
          <a:r>
            <a:rPr lang="nl-NL" dirty="0"/>
            <a:t>11</a:t>
          </a:r>
        </a:p>
      </dgm:t>
    </dgm:pt>
    <dgm:pt modelId="{F71E5495-75CA-4256-9A7D-19047F72B618}" type="parTrans" cxnId="{C18B8519-AFE5-44B4-A837-5935F1BEA0B7}">
      <dgm:prSet/>
      <dgm:spPr/>
      <dgm:t>
        <a:bodyPr/>
        <a:lstStyle/>
        <a:p>
          <a:endParaRPr lang="nl-NL"/>
        </a:p>
      </dgm:t>
    </dgm:pt>
    <dgm:pt modelId="{C59F1222-F46B-4CCA-9A2F-03F60C9A601B}" type="sibTrans" cxnId="{C18B8519-AFE5-44B4-A837-5935F1BEA0B7}">
      <dgm:prSet/>
      <dgm:spPr/>
      <dgm:t>
        <a:bodyPr/>
        <a:lstStyle/>
        <a:p>
          <a:endParaRPr lang="nl-NL"/>
        </a:p>
      </dgm:t>
    </dgm:pt>
    <dgm:pt modelId="{44B122CB-58E8-4AF8-8659-A4EE7979EAD3}">
      <dgm:prSet/>
      <dgm:spPr/>
      <dgm:t>
        <a:bodyPr/>
        <a:lstStyle/>
        <a:p>
          <a:r>
            <a:rPr lang="nl-NL" dirty="0">
              <a:solidFill>
                <a:schemeClr val="tx1"/>
              </a:solidFill>
            </a:rPr>
            <a:t>Mogelijke diagnoses voorleggen aan cliënt</a:t>
          </a:r>
        </a:p>
      </dgm:t>
    </dgm:pt>
    <dgm:pt modelId="{8693FF2E-2DC7-4ACB-8794-42A01B04237E}" type="parTrans" cxnId="{CEF7927B-DA46-4CC9-98C0-1086A453493D}">
      <dgm:prSet/>
      <dgm:spPr/>
      <dgm:t>
        <a:bodyPr/>
        <a:lstStyle/>
        <a:p>
          <a:endParaRPr lang="nl-NL"/>
        </a:p>
      </dgm:t>
    </dgm:pt>
    <dgm:pt modelId="{6C58E5FB-F0D0-4BD2-9636-7CFCC42594C7}" type="sibTrans" cxnId="{CEF7927B-DA46-4CC9-98C0-1086A453493D}">
      <dgm:prSet/>
      <dgm:spPr/>
      <dgm:t>
        <a:bodyPr/>
        <a:lstStyle/>
        <a:p>
          <a:endParaRPr lang="nl-NL"/>
        </a:p>
      </dgm:t>
    </dgm:pt>
    <dgm:pt modelId="{9CD6ADE7-6EF2-49EC-8D81-25396019D445}">
      <dgm:prSet/>
      <dgm:spPr/>
      <dgm:t>
        <a:bodyPr/>
        <a:lstStyle/>
        <a:p>
          <a:r>
            <a:rPr lang="nl-NL" b="0" dirty="0">
              <a:solidFill>
                <a:schemeClr val="tx1"/>
              </a:solidFill>
            </a:rPr>
            <a:t>Toetsen zelfredzaamheid</a:t>
          </a:r>
        </a:p>
      </dgm:t>
    </dgm:pt>
    <dgm:pt modelId="{C67081AB-9CDE-49EB-A355-6F11B05BD730}" type="parTrans" cxnId="{1B17E080-FEF9-4073-A56E-D60EADF47198}">
      <dgm:prSet/>
      <dgm:spPr/>
      <dgm:t>
        <a:bodyPr/>
        <a:lstStyle/>
        <a:p>
          <a:endParaRPr lang="nl-NL"/>
        </a:p>
      </dgm:t>
    </dgm:pt>
    <dgm:pt modelId="{949780BC-4D1C-458F-8349-CF45844F59FF}" type="sibTrans" cxnId="{1B17E080-FEF9-4073-A56E-D60EADF47198}">
      <dgm:prSet/>
      <dgm:spPr/>
      <dgm:t>
        <a:bodyPr/>
        <a:lstStyle/>
        <a:p>
          <a:endParaRPr lang="nl-NL"/>
        </a:p>
      </dgm:t>
    </dgm:pt>
    <dgm:pt modelId="{FAFEFB58-D2BF-4F08-85D6-A6DDF36BF5E2}">
      <dgm:prSet/>
      <dgm:spPr/>
      <dgm:t>
        <a:bodyPr/>
        <a:lstStyle/>
        <a:p>
          <a:r>
            <a:rPr lang="nl-NL" dirty="0"/>
            <a:t>Diagnose vaststellen en voorleggen</a:t>
          </a:r>
        </a:p>
      </dgm:t>
    </dgm:pt>
    <dgm:pt modelId="{2BB2A44E-E3BD-463A-9F21-B95FDB495FF2}" type="parTrans" cxnId="{95E18FE2-4774-48B3-9F18-01387790A28E}">
      <dgm:prSet/>
      <dgm:spPr/>
      <dgm:t>
        <a:bodyPr/>
        <a:lstStyle/>
        <a:p>
          <a:endParaRPr lang="nl-NL"/>
        </a:p>
      </dgm:t>
    </dgm:pt>
    <dgm:pt modelId="{88131D8B-D142-4B51-8F61-E7D77A8A2CD1}" type="sibTrans" cxnId="{95E18FE2-4774-48B3-9F18-01387790A28E}">
      <dgm:prSet/>
      <dgm:spPr/>
      <dgm:t>
        <a:bodyPr/>
        <a:lstStyle/>
        <a:p>
          <a:endParaRPr lang="nl-NL"/>
        </a:p>
      </dgm:t>
    </dgm:pt>
    <dgm:pt modelId="{9D0BD108-231D-4E81-BD71-A110C953C375}">
      <dgm:prSet/>
      <dgm:spPr/>
      <dgm:t>
        <a:bodyPr/>
        <a:lstStyle/>
        <a:p>
          <a:r>
            <a:rPr lang="nl-NL" dirty="0">
              <a:solidFill>
                <a:schemeClr val="tx1"/>
              </a:solidFill>
            </a:rPr>
            <a:t>Resultaat bepalen</a:t>
          </a:r>
        </a:p>
      </dgm:t>
    </dgm:pt>
    <dgm:pt modelId="{818A52CD-FAA8-4804-B0B3-6CC010836D49}" type="parTrans" cxnId="{9931FE0D-F343-48E6-9F74-26EDC8CDF77E}">
      <dgm:prSet/>
      <dgm:spPr/>
      <dgm:t>
        <a:bodyPr/>
        <a:lstStyle/>
        <a:p>
          <a:endParaRPr lang="nl-NL"/>
        </a:p>
      </dgm:t>
    </dgm:pt>
    <dgm:pt modelId="{F34A78B0-6712-4F36-B779-EB7BBC14442B}" type="sibTrans" cxnId="{9931FE0D-F343-48E6-9F74-26EDC8CDF77E}">
      <dgm:prSet/>
      <dgm:spPr/>
      <dgm:t>
        <a:bodyPr/>
        <a:lstStyle/>
        <a:p>
          <a:endParaRPr lang="nl-NL"/>
        </a:p>
      </dgm:t>
    </dgm:pt>
    <dgm:pt modelId="{E25B219A-3B2D-4E97-88B4-0F2EF55FBADE}">
      <dgm:prSet/>
      <dgm:spPr/>
      <dgm:t>
        <a:bodyPr/>
        <a:lstStyle/>
        <a:p>
          <a:r>
            <a:rPr lang="nl-NL" dirty="0">
              <a:solidFill>
                <a:schemeClr val="tx1"/>
              </a:solidFill>
            </a:rPr>
            <a:t>Interventies bepalen</a:t>
          </a:r>
        </a:p>
      </dgm:t>
    </dgm:pt>
    <dgm:pt modelId="{BC28BF0B-62FA-469F-B210-039BF18CD0E3}" type="parTrans" cxnId="{C898F842-A318-4EA3-91F4-EBA058EB3ED3}">
      <dgm:prSet/>
      <dgm:spPr/>
      <dgm:t>
        <a:bodyPr/>
        <a:lstStyle/>
        <a:p>
          <a:endParaRPr lang="nl-NL"/>
        </a:p>
      </dgm:t>
    </dgm:pt>
    <dgm:pt modelId="{AE609656-A01E-4FE5-902F-16B964FAF425}" type="sibTrans" cxnId="{C898F842-A318-4EA3-91F4-EBA058EB3ED3}">
      <dgm:prSet/>
      <dgm:spPr/>
      <dgm:t>
        <a:bodyPr/>
        <a:lstStyle/>
        <a:p>
          <a:endParaRPr lang="nl-NL"/>
        </a:p>
      </dgm:t>
    </dgm:pt>
    <dgm:pt modelId="{7E70BD87-9888-4E09-84D0-8AFA75DE4473}">
      <dgm:prSet/>
      <dgm:spPr/>
      <dgm:t>
        <a:bodyPr/>
        <a:lstStyle/>
        <a:p>
          <a:r>
            <a:rPr lang="nl-NL" dirty="0">
              <a:solidFill>
                <a:schemeClr val="tx1"/>
              </a:solidFill>
            </a:rPr>
            <a:t>Toewijzen en /of doorverwijzen</a:t>
          </a:r>
        </a:p>
      </dgm:t>
    </dgm:pt>
    <dgm:pt modelId="{276C896F-52A2-4D7E-BA8A-6C82B6141616}" type="parTrans" cxnId="{FBD9AB6F-B8A7-4BDC-B81C-B204165C17B9}">
      <dgm:prSet/>
      <dgm:spPr/>
      <dgm:t>
        <a:bodyPr/>
        <a:lstStyle/>
        <a:p>
          <a:endParaRPr lang="nl-NL"/>
        </a:p>
      </dgm:t>
    </dgm:pt>
    <dgm:pt modelId="{7B59E601-94B8-4014-BE5E-9AB674A0D83E}" type="sibTrans" cxnId="{FBD9AB6F-B8A7-4BDC-B81C-B204165C17B9}">
      <dgm:prSet/>
      <dgm:spPr/>
      <dgm:t>
        <a:bodyPr/>
        <a:lstStyle/>
        <a:p>
          <a:endParaRPr lang="nl-NL"/>
        </a:p>
      </dgm:t>
    </dgm:pt>
    <dgm:pt modelId="{51947E46-1F30-4E72-B2EE-4A5F4B8C0AE1}">
      <dgm:prSet/>
      <dgm:spPr/>
      <dgm:t>
        <a:bodyPr/>
        <a:lstStyle/>
        <a:p>
          <a:r>
            <a:rPr lang="nl-NL" dirty="0"/>
            <a:t>Zorgplan starten</a:t>
          </a:r>
        </a:p>
      </dgm:t>
    </dgm:pt>
    <dgm:pt modelId="{1821BCCF-5934-46D9-8D53-32F415F077C0}" type="parTrans" cxnId="{E473EC30-F9A2-4BE4-A88E-7FE335F41E1E}">
      <dgm:prSet/>
      <dgm:spPr/>
      <dgm:t>
        <a:bodyPr/>
        <a:lstStyle/>
        <a:p>
          <a:endParaRPr lang="nl-NL"/>
        </a:p>
      </dgm:t>
    </dgm:pt>
    <dgm:pt modelId="{5EA431DD-2C3B-473D-9BFE-969073F052BB}" type="sibTrans" cxnId="{E473EC30-F9A2-4BE4-A88E-7FE335F41E1E}">
      <dgm:prSet/>
      <dgm:spPr/>
      <dgm:t>
        <a:bodyPr/>
        <a:lstStyle/>
        <a:p>
          <a:endParaRPr lang="nl-NL"/>
        </a:p>
      </dgm:t>
    </dgm:pt>
    <dgm:pt modelId="{4CC9A054-3185-43B8-813B-E41A8E178BAC}">
      <dgm:prSet/>
      <dgm:spPr/>
      <dgm:t>
        <a:bodyPr/>
        <a:lstStyle/>
        <a:p>
          <a:r>
            <a:rPr lang="nl-NL" dirty="0"/>
            <a:t>Monitoren en evalueren</a:t>
          </a:r>
        </a:p>
      </dgm:t>
    </dgm:pt>
    <dgm:pt modelId="{053DC66B-910E-469C-96F0-EC1C29C328F1}" type="parTrans" cxnId="{4FE1E639-10D2-4968-89EC-FFA61A24F5FE}">
      <dgm:prSet/>
      <dgm:spPr/>
      <dgm:t>
        <a:bodyPr/>
        <a:lstStyle/>
        <a:p>
          <a:endParaRPr lang="nl-NL"/>
        </a:p>
      </dgm:t>
    </dgm:pt>
    <dgm:pt modelId="{AF347DBC-9BC9-43B2-8FCE-4FECA68F2BF4}" type="sibTrans" cxnId="{4FE1E639-10D2-4968-89EC-FFA61A24F5FE}">
      <dgm:prSet/>
      <dgm:spPr/>
      <dgm:t>
        <a:bodyPr/>
        <a:lstStyle/>
        <a:p>
          <a:endParaRPr lang="nl-NL"/>
        </a:p>
      </dgm:t>
    </dgm:pt>
    <dgm:pt modelId="{9AB2E4E7-B2CA-4619-886A-D630F0241007}" type="pres">
      <dgm:prSet presAssocID="{BBB311D2-8FCB-4D11-9F97-E51C299378B4}" presName="linearFlow" presStyleCnt="0">
        <dgm:presLayoutVars>
          <dgm:dir/>
          <dgm:animLvl val="lvl"/>
          <dgm:resizeHandles val="exact"/>
        </dgm:presLayoutVars>
      </dgm:prSet>
      <dgm:spPr/>
    </dgm:pt>
    <dgm:pt modelId="{7C7B170C-D07D-400A-BD6F-99EEFC2A6C57}" type="pres">
      <dgm:prSet presAssocID="{7FB58321-AE93-4725-812C-14D58E9AC3A2}" presName="composite" presStyleCnt="0"/>
      <dgm:spPr/>
    </dgm:pt>
    <dgm:pt modelId="{70E95E11-987F-488B-9004-48F9B455DC5F}" type="pres">
      <dgm:prSet presAssocID="{7FB58321-AE93-4725-812C-14D58E9AC3A2}" presName="parentText" presStyleLbl="alignNode1" presStyleIdx="0" presStyleCnt="11">
        <dgm:presLayoutVars>
          <dgm:chMax val="1"/>
          <dgm:bulletEnabled val="1"/>
        </dgm:presLayoutVars>
      </dgm:prSet>
      <dgm:spPr/>
    </dgm:pt>
    <dgm:pt modelId="{15036291-23C5-462C-83B8-1C3983D506D7}" type="pres">
      <dgm:prSet presAssocID="{7FB58321-AE93-4725-812C-14D58E9AC3A2}" presName="descendantText" presStyleLbl="alignAcc1" presStyleIdx="0" presStyleCnt="11">
        <dgm:presLayoutVars>
          <dgm:bulletEnabled val="1"/>
        </dgm:presLayoutVars>
      </dgm:prSet>
      <dgm:spPr/>
    </dgm:pt>
    <dgm:pt modelId="{00FF8161-4808-4323-BF12-B73F69AD512F}" type="pres">
      <dgm:prSet presAssocID="{7B2FB844-C720-4025-A4EE-55971046BDAE}" presName="sp" presStyleCnt="0"/>
      <dgm:spPr/>
    </dgm:pt>
    <dgm:pt modelId="{4DD1E0C8-F838-405A-8B2E-90FF78C04AA6}" type="pres">
      <dgm:prSet presAssocID="{B81B86A0-30A9-4F8A-A3AF-0DAFEFC8AEAE}" presName="composite" presStyleCnt="0"/>
      <dgm:spPr/>
    </dgm:pt>
    <dgm:pt modelId="{B24426D3-03C0-495E-BE0B-BD785ECAF5AD}" type="pres">
      <dgm:prSet presAssocID="{B81B86A0-30A9-4F8A-A3AF-0DAFEFC8AEAE}" presName="parentText" presStyleLbl="alignNode1" presStyleIdx="1" presStyleCnt="11">
        <dgm:presLayoutVars>
          <dgm:chMax val="1"/>
          <dgm:bulletEnabled val="1"/>
        </dgm:presLayoutVars>
      </dgm:prSet>
      <dgm:spPr/>
    </dgm:pt>
    <dgm:pt modelId="{8D6601DC-8E62-4594-94F8-38085F052513}" type="pres">
      <dgm:prSet presAssocID="{B81B86A0-30A9-4F8A-A3AF-0DAFEFC8AEAE}" presName="descendantText" presStyleLbl="alignAcc1" presStyleIdx="1" presStyleCnt="11">
        <dgm:presLayoutVars>
          <dgm:bulletEnabled val="1"/>
        </dgm:presLayoutVars>
      </dgm:prSet>
      <dgm:spPr/>
    </dgm:pt>
    <dgm:pt modelId="{79C4F349-D95B-4878-809A-F728BB61FA58}" type="pres">
      <dgm:prSet presAssocID="{9FC286C4-0421-4AF3-B92B-177EE50E3807}" presName="sp" presStyleCnt="0"/>
      <dgm:spPr/>
    </dgm:pt>
    <dgm:pt modelId="{4C77EF2F-44D7-4BFE-8A57-218560E77AD7}" type="pres">
      <dgm:prSet presAssocID="{3F58597B-5719-446E-99E8-50AE6C678ACF}" presName="composite" presStyleCnt="0"/>
      <dgm:spPr/>
    </dgm:pt>
    <dgm:pt modelId="{224C831B-EF13-45DE-BC70-25A4623246FB}" type="pres">
      <dgm:prSet presAssocID="{3F58597B-5719-446E-99E8-50AE6C678ACF}" presName="parentText" presStyleLbl="alignNode1" presStyleIdx="2" presStyleCnt="11">
        <dgm:presLayoutVars>
          <dgm:chMax val="1"/>
          <dgm:bulletEnabled val="1"/>
        </dgm:presLayoutVars>
      </dgm:prSet>
      <dgm:spPr/>
    </dgm:pt>
    <dgm:pt modelId="{D06E7FAC-72B0-4B7F-A392-F7F78E6E0182}" type="pres">
      <dgm:prSet presAssocID="{3F58597B-5719-446E-99E8-50AE6C678ACF}" presName="descendantText" presStyleLbl="alignAcc1" presStyleIdx="2" presStyleCnt="11">
        <dgm:presLayoutVars>
          <dgm:bulletEnabled val="1"/>
        </dgm:presLayoutVars>
      </dgm:prSet>
      <dgm:spPr/>
    </dgm:pt>
    <dgm:pt modelId="{57813005-0BA1-4FDB-BC95-193D3E5796CE}" type="pres">
      <dgm:prSet presAssocID="{5EDAA8A9-11D0-4C41-AAB3-3F2569C3A22E}" presName="sp" presStyleCnt="0"/>
      <dgm:spPr/>
    </dgm:pt>
    <dgm:pt modelId="{E1636FC5-815D-434D-B3FE-B07C6AAD0924}" type="pres">
      <dgm:prSet presAssocID="{1F3C8ACC-C5C2-4047-AD31-3EA798AABD02}" presName="composite" presStyleCnt="0"/>
      <dgm:spPr/>
    </dgm:pt>
    <dgm:pt modelId="{A178D0D8-602E-4646-A2C3-B0363C8E0952}" type="pres">
      <dgm:prSet presAssocID="{1F3C8ACC-C5C2-4047-AD31-3EA798AABD02}" presName="parentText" presStyleLbl="alignNode1" presStyleIdx="3" presStyleCnt="11">
        <dgm:presLayoutVars>
          <dgm:chMax val="1"/>
          <dgm:bulletEnabled val="1"/>
        </dgm:presLayoutVars>
      </dgm:prSet>
      <dgm:spPr/>
    </dgm:pt>
    <dgm:pt modelId="{386B020F-3E71-4DA5-9731-1ACAC7E5EA7D}" type="pres">
      <dgm:prSet presAssocID="{1F3C8ACC-C5C2-4047-AD31-3EA798AABD02}" presName="descendantText" presStyleLbl="alignAcc1" presStyleIdx="3" presStyleCnt="11">
        <dgm:presLayoutVars>
          <dgm:bulletEnabled val="1"/>
        </dgm:presLayoutVars>
      </dgm:prSet>
      <dgm:spPr/>
    </dgm:pt>
    <dgm:pt modelId="{1CE50802-A382-4499-9E17-CE34F69E3321}" type="pres">
      <dgm:prSet presAssocID="{5E991371-D380-4B49-86FA-D47DFDCF2EEB}" presName="sp" presStyleCnt="0"/>
      <dgm:spPr/>
    </dgm:pt>
    <dgm:pt modelId="{5DDC6D18-608F-499B-AA04-2459C048AD83}" type="pres">
      <dgm:prSet presAssocID="{51011915-C407-4BD5-BD9B-58E328433970}" presName="composite" presStyleCnt="0"/>
      <dgm:spPr/>
    </dgm:pt>
    <dgm:pt modelId="{6EA6C731-FFAC-4187-B611-65DEBFB0D210}" type="pres">
      <dgm:prSet presAssocID="{51011915-C407-4BD5-BD9B-58E328433970}" presName="parentText" presStyleLbl="alignNode1" presStyleIdx="4" presStyleCnt="11">
        <dgm:presLayoutVars>
          <dgm:chMax val="1"/>
          <dgm:bulletEnabled val="1"/>
        </dgm:presLayoutVars>
      </dgm:prSet>
      <dgm:spPr/>
    </dgm:pt>
    <dgm:pt modelId="{5E03FC82-5BCC-4EB5-BA99-A5FEE67F905E}" type="pres">
      <dgm:prSet presAssocID="{51011915-C407-4BD5-BD9B-58E328433970}" presName="descendantText" presStyleLbl="alignAcc1" presStyleIdx="4" presStyleCnt="11">
        <dgm:presLayoutVars>
          <dgm:bulletEnabled val="1"/>
        </dgm:presLayoutVars>
      </dgm:prSet>
      <dgm:spPr/>
    </dgm:pt>
    <dgm:pt modelId="{0CB923F7-8C82-436B-9EFA-361353C84EA5}" type="pres">
      <dgm:prSet presAssocID="{35F1A7FB-D7E5-4239-8D1D-D32B36930CD1}" presName="sp" presStyleCnt="0"/>
      <dgm:spPr/>
    </dgm:pt>
    <dgm:pt modelId="{7765F863-AAA4-4007-94D0-AD9C211AC5B8}" type="pres">
      <dgm:prSet presAssocID="{FB761D84-5C77-4037-877E-F6875B3153EF}" presName="composite" presStyleCnt="0"/>
      <dgm:spPr/>
    </dgm:pt>
    <dgm:pt modelId="{9A50DFCB-94E1-42F9-BDB9-C6629A79B44C}" type="pres">
      <dgm:prSet presAssocID="{FB761D84-5C77-4037-877E-F6875B3153EF}" presName="parentText" presStyleLbl="alignNode1" presStyleIdx="5" presStyleCnt="11">
        <dgm:presLayoutVars>
          <dgm:chMax val="1"/>
          <dgm:bulletEnabled val="1"/>
        </dgm:presLayoutVars>
      </dgm:prSet>
      <dgm:spPr/>
    </dgm:pt>
    <dgm:pt modelId="{EA33FDCD-F250-4C99-BB7A-B85284EF9A3B}" type="pres">
      <dgm:prSet presAssocID="{FB761D84-5C77-4037-877E-F6875B3153EF}" presName="descendantText" presStyleLbl="alignAcc1" presStyleIdx="5" presStyleCnt="11">
        <dgm:presLayoutVars>
          <dgm:bulletEnabled val="1"/>
        </dgm:presLayoutVars>
      </dgm:prSet>
      <dgm:spPr/>
    </dgm:pt>
    <dgm:pt modelId="{F0FE01D2-9BEE-4B1A-B07A-64E6316892F0}" type="pres">
      <dgm:prSet presAssocID="{67E844B3-2518-466C-A141-18AC386F7FB1}" presName="sp" presStyleCnt="0"/>
      <dgm:spPr/>
    </dgm:pt>
    <dgm:pt modelId="{35A8267F-5BFF-4F00-BA61-3F4E876260A9}" type="pres">
      <dgm:prSet presAssocID="{9D38D837-9D08-4BB7-A275-6EF1FF95B696}" presName="composite" presStyleCnt="0"/>
      <dgm:spPr/>
    </dgm:pt>
    <dgm:pt modelId="{7032B900-46CA-4403-A679-BF99244247A5}" type="pres">
      <dgm:prSet presAssocID="{9D38D837-9D08-4BB7-A275-6EF1FF95B696}" presName="parentText" presStyleLbl="alignNode1" presStyleIdx="6" presStyleCnt="11" custLinFactNeighborX="-33805" custLinFactNeighborY="-9538">
        <dgm:presLayoutVars>
          <dgm:chMax val="1"/>
          <dgm:bulletEnabled val="1"/>
        </dgm:presLayoutVars>
      </dgm:prSet>
      <dgm:spPr/>
    </dgm:pt>
    <dgm:pt modelId="{452B1D7C-1E54-4AA1-B11B-4E8E4E9F8D96}" type="pres">
      <dgm:prSet presAssocID="{9D38D837-9D08-4BB7-A275-6EF1FF95B696}" presName="descendantText" presStyleLbl="alignAcc1" presStyleIdx="6" presStyleCnt="11">
        <dgm:presLayoutVars>
          <dgm:bulletEnabled val="1"/>
        </dgm:presLayoutVars>
      </dgm:prSet>
      <dgm:spPr/>
    </dgm:pt>
    <dgm:pt modelId="{8A2712E6-6E38-429E-9E44-C6D662DD1AA1}" type="pres">
      <dgm:prSet presAssocID="{183F310C-DFBA-4241-8485-06CB46385FFC}" presName="sp" presStyleCnt="0"/>
      <dgm:spPr/>
    </dgm:pt>
    <dgm:pt modelId="{AECDC833-E261-49B7-8EAA-5507400CC49D}" type="pres">
      <dgm:prSet presAssocID="{0655BDBD-AADB-4A76-95B1-F39579D6B114}" presName="composite" presStyleCnt="0"/>
      <dgm:spPr/>
    </dgm:pt>
    <dgm:pt modelId="{1992C3D6-020B-40EE-B051-403FE7E2EBAA}" type="pres">
      <dgm:prSet presAssocID="{0655BDBD-AADB-4A76-95B1-F39579D6B114}" presName="parentText" presStyleLbl="alignNode1" presStyleIdx="7" presStyleCnt="11">
        <dgm:presLayoutVars>
          <dgm:chMax val="1"/>
          <dgm:bulletEnabled val="1"/>
        </dgm:presLayoutVars>
      </dgm:prSet>
      <dgm:spPr/>
    </dgm:pt>
    <dgm:pt modelId="{13C3C5C6-BA0E-4DB0-8363-2F47019F9A90}" type="pres">
      <dgm:prSet presAssocID="{0655BDBD-AADB-4A76-95B1-F39579D6B114}" presName="descendantText" presStyleLbl="alignAcc1" presStyleIdx="7" presStyleCnt="11">
        <dgm:presLayoutVars>
          <dgm:bulletEnabled val="1"/>
        </dgm:presLayoutVars>
      </dgm:prSet>
      <dgm:spPr/>
    </dgm:pt>
    <dgm:pt modelId="{4B029587-4D89-4487-8E1D-DC78C0CF79E3}" type="pres">
      <dgm:prSet presAssocID="{87F4BF7D-BDDA-4544-9B20-9A6CD2C47DD6}" presName="sp" presStyleCnt="0"/>
      <dgm:spPr/>
    </dgm:pt>
    <dgm:pt modelId="{42D25EA6-313B-4B6C-8CFD-411118CE0CBF}" type="pres">
      <dgm:prSet presAssocID="{29DEBEDA-6CD1-4018-849C-B68DFD27C398}" presName="composite" presStyleCnt="0"/>
      <dgm:spPr/>
    </dgm:pt>
    <dgm:pt modelId="{87873D4A-8CDC-4974-8BA9-B5D0252A508F}" type="pres">
      <dgm:prSet presAssocID="{29DEBEDA-6CD1-4018-849C-B68DFD27C398}" presName="parentText" presStyleLbl="alignNode1" presStyleIdx="8" presStyleCnt="11">
        <dgm:presLayoutVars>
          <dgm:chMax val="1"/>
          <dgm:bulletEnabled val="1"/>
        </dgm:presLayoutVars>
      </dgm:prSet>
      <dgm:spPr/>
    </dgm:pt>
    <dgm:pt modelId="{D2521510-D18B-4FEE-AB62-A0B6E40F1061}" type="pres">
      <dgm:prSet presAssocID="{29DEBEDA-6CD1-4018-849C-B68DFD27C398}" presName="descendantText" presStyleLbl="alignAcc1" presStyleIdx="8" presStyleCnt="11">
        <dgm:presLayoutVars>
          <dgm:bulletEnabled val="1"/>
        </dgm:presLayoutVars>
      </dgm:prSet>
      <dgm:spPr/>
    </dgm:pt>
    <dgm:pt modelId="{A0A9DE3A-42BC-4883-ABB6-09F9CF0C838D}" type="pres">
      <dgm:prSet presAssocID="{6D90FE98-1F34-4974-B2C7-09FD1B1A9E3D}" presName="sp" presStyleCnt="0"/>
      <dgm:spPr/>
    </dgm:pt>
    <dgm:pt modelId="{FCAAFDD1-63AC-4AAF-9790-43A9EEE64525}" type="pres">
      <dgm:prSet presAssocID="{EC655D59-24BA-42B4-BC8A-3FD6E9E1380C}" presName="composite" presStyleCnt="0"/>
      <dgm:spPr/>
    </dgm:pt>
    <dgm:pt modelId="{02A3F71D-B23A-485F-A0B6-0ECD015745F5}" type="pres">
      <dgm:prSet presAssocID="{EC655D59-24BA-42B4-BC8A-3FD6E9E1380C}" presName="parentText" presStyleLbl="alignNode1" presStyleIdx="9" presStyleCnt="11">
        <dgm:presLayoutVars>
          <dgm:chMax val="1"/>
          <dgm:bulletEnabled val="1"/>
        </dgm:presLayoutVars>
      </dgm:prSet>
      <dgm:spPr/>
    </dgm:pt>
    <dgm:pt modelId="{A084F6BC-A7AC-4E5E-BB2B-0E4F52CEDE8B}" type="pres">
      <dgm:prSet presAssocID="{EC655D59-24BA-42B4-BC8A-3FD6E9E1380C}" presName="descendantText" presStyleLbl="alignAcc1" presStyleIdx="9" presStyleCnt="11">
        <dgm:presLayoutVars>
          <dgm:bulletEnabled val="1"/>
        </dgm:presLayoutVars>
      </dgm:prSet>
      <dgm:spPr/>
    </dgm:pt>
    <dgm:pt modelId="{5F7D3718-7B5D-49D6-BF89-4CCD847A24B8}" type="pres">
      <dgm:prSet presAssocID="{12DA08C3-561B-4168-B128-E609DBA18A35}" presName="sp" presStyleCnt="0"/>
      <dgm:spPr/>
    </dgm:pt>
    <dgm:pt modelId="{21DEE1FC-7252-4DE8-8514-E5C5A1DB1C3C}" type="pres">
      <dgm:prSet presAssocID="{8C371884-46C1-4366-890C-B075C77B573C}" presName="composite" presStyleCnt="0"/>
      <dgm:spPr/>
    </dgm:pt>
    <dgm:pt modelId="{E33DB13D-D6B7-441C-B27C-C44BBB882ADF}" type="pres">
      <dgm:prSet presAssocID="{8C371884-46C1-4366-890C-B075C77B573C}" presName="parentText" presStyleLbl="alignNode1" presStyleIdx="10" presStyleCnt="11">
        <dgm:presLayoutVars>
          <dgm:chMax val="1"/>
          <dgm:bulletEnabled val="1"/>
        </dgm:presLayoutVars>
      </dgm:prSet>
      <dgm:spPr/>
    </dgm:pt>
    <dgm:pt modelId="{DB975144-FCE1-4BB6-9649-8A9AEED25703}" type="pres">
      <dgm:prSet presAssocID="{8C371884-46C1-4366-890C-B075C77B573C}" presName="descendantText" presStyleLbl="alignAcc1" presStyleIdx="10" presStyleCnt="11">
        <dgm:presLayoutVars>
          <dgm:bulletEnabled val="1"/>
        </dgm:presLayoutVars>
      </dgm:prSet>
      <dgm:spPr/>
    </dgm:pt>
  </dgm:ptLst>
  <dgm:cxnLst>
    <dgm:cxn modelId="{21C35705-EE90-489B-8206-1F5E2716DB7A}" srcId="{BBB311D2-8FCB-4D11-9F97-E51C299378B4}" destId="{0655BDBD-AADB-4A76-95B1-F39579D6B114}" srcOrd="7" destOrd="0" parTransId="{7450418E-3EBE-44E3-AC0C-EFE749E51AE4}" sibTransId="{87F4BF7D-BDDA-4544-9B20-9A6CD2C47DD6}"/>
    <dgm:cxn modelId="{98DF2106-49E2-4C58-99F2-C44A03B61252}" srcId="{BBB311D2-8FCB-4D11-9F97-E51C299378B4}" destId="{FB761D84-5C77-4037-877E-F6875B3153EF}" srcOrd="5" destOrd="0" parTransId="{F2FC599A-5A37-4CCA-89B5-1EB00D3F1BCC}" sibTransId="{67E844B3-2518-466C-A141-18AC386F7FB1}"/>
    <dgm:cxn modelId="{833BB306-DFC8-49E5-A5A9-6B53CF267941}" type="presOf" srcId="{0BA61873-8218-490A-A96E-15A779D41410}" destId="{8D6601DC-8E62-4594-94F8-38085F052513}" srcOrd="0" destOrd="0" presId="urn:microsoft.com/office/officeart/2005/8/layout/chevron2"/>
    <dgm:cxn modelId="{9931FE0D-F343-48E6-9F74-26EDC8CDF77E}" srcId="{9D38D837-9D08-4BB7-A275-6EF1FF95B696}" destId="{9D0BD108-231D-4E81-BD71-A110C953C375}" srcOrd="0" destOrd="0" parTransId="{818A52CD-FAA8-4804-B0B3-6CC010836D49}" sibTransId="{F34A78B0-6712-4F36-B779-EB7BBC14442B}"/>
    <dgm:cxn modelId="{29776F0E-F555-4929-B800-DE66109A8C0E}" type="presOf" srcId="{BBB311D2-8FCB-4D11-9F97-E51C299378B4}" destId="{9AB2E4E7-B2CA-4619-886A-D630F0241007}" srcOrd="0" destOrd="0" presId="urn:microsoft.com/office/officeart/2005/8/layout/chevron2"/>
    <dgm:cxn modelId="{A9B46C14-37AF-4441-AF38-D4AEFC59E62D}" srcId="{BBB311D2-8FCB-4D11-9F97-E51C299378B4}" destId="{EC655D59-24BA-42B4-BC8A-3FD6E9E1380C}" srcOrd="9" destOrd="0" parTransId="{14BA6E4C-07C3-4C1F-9CAE-321C1511D13B}" sibTransId="{12DA08C3-561B-4168-B128-E609DBA18A35}"/>
    <dgm:cxn modelId="{C18B8519-AFE5-44B4-A837-5935F1BEA0B7}" srcId="{BBB311D2-8FCB-4D11-9F97-E51C299378B4}" destId="{8C371884-46C1-4366-890C-B075C77B573C}" srcOrd="10" destOrd="0" parTransId="{F71E5495-75CA-4256-9A7D-19047F72B618}" sibTransId="{C59F1222-F46B-4CCA-9A2F-03F60C9A601B}"/>
    <dgm:cxn modelId="{B3FFF120-8520-4766-9F80-593683BA70FB}" srcId="{BBB311D2-8FCB-4D11-9F97-E51C299378B4}" destId="{3F58597B-5719-446E-99E8-50AE6C678ACF}" srcOrd="2" destOrd="0" parTransId="{71C3E423-93C3-4E50-A736-524212672C1A}" sibTransId="{5EDAA8A9-11D0-4C41-AAB3-3F2569C3A22E}"/>
    <dgm:cxn modelId="{48E88125-5FD4-48A8-B757-80DE3EF365BF}" type="presOf" srcId="{29DEBEDA-6CD1-4018-849C-B68DFD27C398}" destId="{87873D4A-8CDC-4974-8BA9-B5D0252A508F}" srcOrd="0" destOrd="0" presId="urn:microsoft.com/office/officeart/2005/8/layout/chevron2"/>
    <dgm:cxn modelId="{11F2E325-C53B-4EC7-8A77-7D11914C90C4}" type="presOf" srcId="{44B122CB-58E8-4AF8-8659-A4EE7979EAD3}" destId="{386B020F-3E71-4DA5-9731-1ACAC7E5EA7D}" srcOrd="0" destOrd="0" presId="urn:microsoft.com/office/officeart/2005/8/layout/chevron2"/>
    <dgm:cxn modelId="{1AC9C02D-C578-4D56-8304-5DC2AE0B6CEA}" srcId="{BBB311D2-8FCB-4D11-9F97-E51C299378B4}" destId="{B81B86A0-30A9-4F8A-A3AF-0DAFEFC8AEAE}" srcOrd="1" destOrd="0" parTransId="{482B95E2-BF87-4CDA-A981-96A891898BEF}" sibTransId="{9FC286C4-0421-4AF3-B92B-177EE50E3807}"/>
    <dgm:cxn modelId="{E473EC30-F9A2-4BE4-A88E-7FE335F41E1E}" srcId="{EC655D59-24BA-42B4-BC8A-3FD6E9E1380C}" destId="{51947E46-1F30-4E72-B2EE-4A5F4B8C0AE1}" srcOrd="0" destOrd="0" parTransId="{1821BCCF-5934-46D9-8D53-32F415F077C0}" sibTransId="{5EA431DD-2C3B-473D-9BFE-969073F052BB}"/>
    <dgm:cxn modelId="{C8B06B32-D03B-4014-9176-7C11324F62BC}" srcId="{BBB311D2-8FCB-4D11-9F97-E51C299378B4}" destId="{9D38D837-9D08-4BB7-A275-6EF1FF95B696}" srcOrd="6" destOrd="0" parTransId="{C09708ED-41A5-441F-A516-B0A9DD5DD1A4}" sibTransId="{183F310C-DFBA-4241-8485-06CB46385FFC}"/>
    <dgm:cxn modelId="{B13BB332-C448-4DEC-AF57-9166FF79B36B}" type="presOf" srcId="{E25B219A-3B2D-4E97-88B4-0F2EF55FBADE}" destId="{13C3C5C6-BA0E-4DB0-8363-2F47019F9A90}" srcOrd="0" destOrd="0" presId="urn:microsoft.com/office/officeart/2005/8/layout/chevron2"/>
    <dgm:cxn modelId="{B2BA4334-387B-4409-BF50-1A6ED88429A9}" srcId="{BBB311D2-8FCB-4D11-9F97-E51C299378B4}" destId="{7FB58321-AE93-4725-812C-14D58E9AC3A2}" srcOrd="0" destOrd="0" parTransId="{F2E7C289-6F6F-498B-B46B-B9F73DB08FED}" sibTransId="{7B2FB844-C720-4025-A4EE-55971046BDAE}"/>
    <dgm:cxn modelId="{E7169539-AE9F-4769-A7A2-B9E0313FCB90}" srcId="{BBB311D2-8FCB-4D11-9F97-E51C299378B4}" destId="{1F3C8ACC-C5C2-4047-AD31-3EA798AABD02}" srcOrd="3" destOrd="0" parTransId="{02732FB7-D930-4195-AADE-DB99B6C7AF0E}" sibTransId="{5E991371-D380-4B49-86FA-D47DFDCF2EEB}"/>
    <dgm:cxn modelId="{4FE1E639-10D2-4968-89EC-FFA61A24F5FE}" srcId="{8C371884-46C1-4366-890C-B075C77B573C}" destId="{4CC9A054-3185-43B8-813B-E41A8E178BAC}" srcOrd="0" destOrd="0" parTransId="{053DC66B-910E-469C-96F0-EC1C29C328F1}" sibTransId="{AF347DBC-9BC9-43B2-8FCE-4FECA68F2BF4}"/>
    <dgm:cxn modelId="{347BAA61-9312-4CA5-B5BE-698BB661A74C}" type="presOf" srcId="{3F58597B-5719-446E-99E8-50AE6C678ACF}" destId="{224C831B-EF13-45DE-BC70-25A4623246FB}" srcOrd="0" destOrd="0" presId="urn:microsoft.com/office/officeart/2005/8/layout/chevron2"/>
    <dgm:cxn modelId="{C898F842-A318-4EA3-91F4-EBA058EB3ED3}" srcId="{0655BDBD-AADB-4A76-95B1-F39579D6B114}" destId="{E25B219A-3B2D-4E97-88B4-0F2EF55FBADE}" srcOrd="0" destOrd="0" parTransId="{BC28BF0B-62FA-469F-B210-039BF18CD0E3}" sibTransId="{AE609656-A01E-4FE5-902F-16B964FAF425}"/>
    <dgm:cxn modelId="{21BEC46A-2638-43D4-9342-214E3B80A0C4}" type="presOf" srcId="{527B2415-969C-4012-AD2B-EC83494F34E7}" destId="{15036291-23C5-462C-83B8-1C3983D506D7}" srcOrd="0" destOrd="0" presId="urn:microsoft.com/office/officeart/2005/8/layout/chevron2"/>
    <dgm:cxn modelId="{2CF8706F-29A4-401A-8144-53ABB51B1703}" type="presOf" srcId="{51947E46-1F30-4E72-B2EE-4A5F4B8C0AE1}" destId="{A084F6BC-A7AC-4E5E-BB2B-0E4F52CEDE8B}" srcOrd="0" destOrd="0" presId="urn:microsoft.com/office/officeart/2005/8/layout/chevron2"/>
    <dgm:cxn modelId="{FBD9AB6F-B8A7-4BDC-B81C-B204165C17B9}" srcId="{29DEBEDA-6CD1-4018-849C-B68DFD27C398}" destId="{7E70BD87-9888-4E09-84D0-8AFA75DE4473}" srcOrd="0" destOrd="0" parTransId="{276C896F-52A2-4D7E-BA8A-6C82B6141616}" sibTransId="{7B59E601-94B8-4014-BE5E-9AB674A0D83E}"/>
    <dgm:cxn modelId="{3C9E4959-0C47-4E99-9AF3-39F887F5D73F}" type="presOf" srcId="{51011915-C407-4BD5-BD9B-58E328433970}" destId="{6EA6C731-FFAC-4187-B611-65DEBFB0D210}" srcOrd="0" destOrd="0" presId="urn:microsoft.com/office/officeart/2005/8/layout/chevron2"/>
    <dgm:cxn modelId="{78817C59-370A-447E-8A89-52F998D90189}" type="presOf" srcId="{B3775C71-ACEE-4201-87FE-63E1C1EE202B}" destId="{D06E7FAC-72B0-4B7F-A392-F7F78E6E0182}" srcOrd="0" destOrd="0" presId="urn:microsoft.com/office/officeart/2005/8/layout/chevron2"/>
    <dgm:cxn modelId="{CEF7927B-DA46-4CC9-98C0-1086A453493D}" srcId="{1F3C8ACC-C5C2-4047-AD31-3EA798AABD02}" destId="{44B122CB-58E8-4AF8-8659-A4EE7979EAD3}" srcOrd="0" destOrd="0" parTransId="{8693FF2E-2DC7-4ACB-8794-42A01B04237E}" sibTransId="{6C58E5FB-F0D0-4BD2-9636-7CFCC42594C7}"/>
    <dgm:cxn modelId="{1B17E080-FEF9-4073-A56E-D60EADF47198}" srcId="{51011915-C407-4BD5-BD9B-58E328433970}" destId="{9CD6ADE7-6EF2-49EC-8D81-25396019D445}" srcOrd="0" destOrd="0" parTransId="{C67081AB-9CDE-49EB-A355-6F11B05BD730}" sibTransId="{949780BC-4D1C-458F-8349-CF45844F59FF}"/>
    <dgm:cxn modelId="{D4029985-F37D-45F6-8AC0-4B88224D8D53}" srcId="{BBB311D2-8FCB-4D11-9F97-E51C299378B4}" destId="{29DEBEDA-6CD1-4018-849C-B68DFD27C398}" srcOrd="8" destOrd="0" parTransId="{BC204866-8695-48C8-B586-9FF8F32BF362}" sibTransId="{6D90FE98-1F34-4974-B2C7-09FD1B1A9E3D}"/>
    <dgm:cxn modelId="{395D588B-C7C9-4030-B7FE-3FB122327482}" type="presOf" srcId="{1F3C8ACC-C5C2-4047-AD31-3EA798AABD02}" destId="{A178D0D8-602E-4646-A2C3-B0363C8E0952}" srcOrd="0" destOrd="0" presId="urn:microsoft.com/office/officeart/2005/8/layout/chevron2"/>
    <dgm:cxn modelId="{4D573B92-D05E-4654-94DD-2ED5FC88036B}" type="presOf" srcId="{9D0BD108-231D-4E81-BD71-A110C953C375}" destId="{452B1D7C-1E54-4AA1-B11B-4E8E4E9F8D96}" srcOrd="0" destOrd="0" presId="urn:microsoft.com/office/officeart/2005/8/layout/chevron2"/>
    <dgm:cxn modelId="{21595C92-E683-4EC4-9242-05AD4E17996C}" srcId="{BBB311D2-8FCB-4D11-9F97-E51C299378B4}" destId="{51011915-C407-4BD5-BD9B-58E328433970}" srcOrd="4" destOrd="0" parTransId="{BA1123BB-A0E6-425F-844B-C55528C559F3}" sibTransId="{35F1A7FB-D7E5-4239-8D1D-D32B36930CD1}"/>
    <dgm:cxn modelId="{8BF35697-4944-4D23-8AF2-EEDFB724A582}" type="presOf" srcId="{EC655D59-24BA-42B4-BC8A-3FD6E9E1380C}" destId="{02A3F71D-B23A-485F-A0B6-0ECD015745F5}" srcOrd="0" destOrd="0" presId="urn:microsoft.com/office/officeart/2005/8/layout/chevron2"/>
    <dgm:cxn modelId="{F3BDF398-0ACB-472B-82A0-878C57A80889}" srcId="{B81B86A0-30A9-4F8A-A3AF-0DAFEFC8AEAE}" destId="{0BA61873-8218-490A-A96E-15A779D41410}" srcOrd="0" destOrd="0" parTransId="{65D5C1EA-B0CD-43A2-82FF-62B44E3BE968}" sibTransId="{0B068A07-F06B-4BA2-B5D1-C8474D29A385}"/>
    <dgm:cxn modelId="{2ECECB99-8750-422B-BC7C-96C68C064803}" type="presOf" srcId="{FAFEFB58-D2BF-4F08-85D6-A6DDF36BF5E2}" destId="{EA33FDCD-F250-4C99-BB7A-B85284EF9A3B}" srcOrd="0" destOrd="0" presId="urn:microsoft.com/office/officeart/2005/8/layout/chevron2"/>
    <dgm:cxn modelId="{17C7B69E-3B90-4D41-88B6-2123DF042F24}" type="presOf" srcId="{7E70BD87-9888-4E09-84D0-8AFA75DE4473}" destId="{D2521510-D18B-4FEE-AB62-A0B6E40F1061}" srcOrd="0" destOrd="0" presId="urn:microsoft.com/office/officeart/2005/8/layout/chevron2"/>
    <dgm:cxn modelId="{014030B8-55C7-467F-AF7D-F0E2B34A8DF2}" type="presOf" srcId="{7FB58321-AE93-4725-812C-14D58E9AC3A2}" destId="{70E95E11-987F-488B-9004-48F9B455DC5F}" srcOrd="0" destOrd="0" presId="urn:microsoft.com/office/officeart/2005/8/layout/chevron2"/>
    <dgm:cxn modelId="{E59379BC-7C52-4978-BCD3-64F5A08F0C4D}" srcId="{7FB58321-AE93-4725-812C-14D58E9AC3A2}" destId="{527B2415-969C-4012-AD2B-EC83494F34E7}" srcOrd="0" destOrd="0" parTransId="{19C4C731-4E31-40EC-A97D-B315BE3AB91C}" sibTransId="{CCF37C1A-7C14-4D26-851F-5AF557936FBC}"/>
    <dgm:cxn modelId="{EE092CC3-5280-4433-8C4F-E4E5DB51C5FA}" srcId="{3F58597B-5719-446E-99E8-50AE6C678ACF}" destId="{B3775C71-ACEE-4201-87FE-63E1C1EE202B}" srcOrd="0" destOrd="0" parTransId="{4518F74A-CED0-4240-B198-CFB11EBC3760}" sibTransId="{C8847B42-FFA8-4397-A981-EEB314FED34F}"/>
    <dgm:cxn modelId="{D92DF5C8-2AC2-4491-9B2C-C4596AB0D7B5}" type="presOf" srcId="{8C371884-46C1-4366-890C-B075C77B573C}" destId="{E33DB13D-D6B7-441C-B27C-C44BBB882ADF}" srcOrd="0" destOrd="0" presId="urn:microsoft.com/office/officeart/2005/8/layout/chevron2"/>
    <dgm:cxn modelId="{D27DC3CB-1D6B-4BD6-A6CD-971675640ECD}" type="presOf" srcId="{9CD6ADE7-6EF2-49EC-8D81-25396019D445}" destId="{5E03FC82-5BCC-4EB5-BA99-A5FEE67F905E}" srcOrd="0" destOrd="0" presId="urn:microsoft.com/office/officeart/2005/8/layout/chevron2"/>
    <dgm:cxn modelId="{200CA0CD-2E1A-4D64-AEDF-13A1D8C1CC83}" type="presOf" srcId="{B81B86A0-30A9-4F8A-A3AF-0DAFEFC8AEAE}" destId="{B24426D3-03C0-495E-BE0B-BD785ECAF5AD}" srcOrd="0" destOrd="0" presId="urn:microsoft.com/office/officeart/2005/8/layout/chevron2"/>
    <dgm:cxn modelId="{E27EBBDE-795C-4832-B63B-117AFC9D6708}" type="presOf" srcId="{4CC9A054-3185-43B8-813B-E41A8E178BAC}" destId="{DB975144-FCE1-4BB6-9649-8A9AEED25703}" srcOrd="0" destOrd="0" presId="urn:microsoft.com/office/officeart/2005/8/layout/chevron2"/>
    <dgm:cxn modelId="{95E18FE2-4774-48B3-9F18-01387790A28E}" srcId="{FB761D84-5C77-4037-877E-F6875B3153EF}" destId="{FAFEFB58-D2BF-4F08-85D6-A6DDF36BF5E2}" srcOrd="0" destOrd="0" parTransId="{2BB2A44E-E3BD-463A-9F21-B95FDB495FF2}" sibTransId="{88131D8B-D142-4B51-8F61-E7D77A8A2CD1}"/>
    <dgm:cxn modelId="{8A5620E4-81C2-41DF-88FC-E4E66C9B80AC}" type="presOf" srcId="{FB761D84-5C77-4037-877E-F6875B3153EF}" destId="{9A50DFCB-94E1-42F9-BDB9-C6629A79B44C}" srcOrd="0" destOrd="0" presId="urn:microsoft.com/office/officeart/2005/8/layout/chevron2"/>
    <dgm:cxn modelId="{359E77E4-11DE-463D-9B0C-AAF4362C4784}" type="presOf" srcId="{9D38D837-9D08-4BB7-A275-6EF1FF95B696}" destId="{7032B900-46CA-4403-A679-BF99244247A5}" srcOrd="0" destOrd="0" presId="urn:microsoft.com/office/officeart/2005/8/layout/chevron2"/>
    <dgm:cxn modelId="{BE3FF4EA-90FA-4A17-8795-D527085DA4B1}" type="presOf" srcId="{0655BDBD-AADB-4A76-95B1-F39579D6B114}" destId="{1992C3D6-020B-40EE-B051-403FE7E2EBAA}" srcOrd="0" destOrd="0" presId="urn:microsoft.com/office/officeart/2005/8/layout/chevron2"/>
    <dgm:cxn modelId="{25FD2B2B-8378-44D1-AB11-85370923574B}" type="presParOf" srcId="{9AB2E4E7-B2CA-4619-886A-D630F0241007}" destId="{7C7B170C-D07D-400A-BD6F-99EEFC2A6C57}" srcOrd="0" destOrd="0" presId="urn:microsoft.com/office/officeart/2005/8/layout/chevron2"/>
    <dgm:cxn modelId="{D3992D65-3CCD-443B-B4AF-BF9A5AC1CF24}" type="presParOf" srcId="{7C7B170C-D07D-400A-BD6F-99EEFC2A6C57}" destId="{70E95E11-987F-488B-9004-48F9B455DC5F}" srcOrd="0" destOrd="0" presId="urn:microsoft.com/office/officeart/2005/8/layout/chevron2"/>
    <dgm:cxn modelId="{293118AF-A116-4C8D-B918-B4336C656114}" type="presParOf" srcId="{7C7B170C-D07D-400A-BD6F-99EEFC2A6C57}" destId="{15036291-23C5-462C-83B8-1C3983D506D7}" srcOrd="1" destOrd="0" presId="urn:microsoft.com/office/officeart/2005/8/layout/chevron2"/>
    <dgm:cxn modelId="{43915878-3DC4-43F8-A610-56934535B040}" type="presParOf" srcId="{9AB2E4E7-B2CA-4619-886A-D630F0241007}" destId="{00FF8161-4808-4323-BF12-B73F69AD512F}" srcOrd="1" destOrd="0" presId="urn:microsoft.com/office/officeart/2005/8/layout/chevron2"/>
    <dgm:cxn modelId="{BF073DC2-650F-452E-9E2E-A48C5FF89D41}" type="presParOf" srcId="{9AB2E4E7-B2CA-4619-886A-D630F0241007}" destId="{4DD1E0C8-F838-405A-8B2E-90FF78C04AA6}" srcOrd="2" destOrd="0" presId="urn:microsoft.com/office/officeart/2005/8/layout/chevron2"/>
    <dgm:cxn modelId="{32A2EA0F-27F2-4CB9-B1E4-075E7CBEB9E4}" type="presParOf" srcId="{4DD1E0C8-F838-405A-8B2E-90FF78C04AA6}" destId="{B24426D3-03C0-495E-BE0B-BD785ECAF5AD}" srcOrd="0" destOrd="0" presId="urn:microsoft.com/office/officeart/2005/8/layout/chevron2"/>
    <dgm:cxn modelId="{F7C65C40-9C9D-42B2-BB02-0FC850073D53}" type="presParOf" srcId="{4DD1E0C8-F838-405A-8B2E-90FF78C04AA6}" destId="{8D6601DC-8E62-4594-94F8-38085F052513}" srcOrd="1" destOrd="0" presId="urn:microsoft.com/office/officeart/2005/8/layout/chevron2"/>
    <dgm:cxn modelId="{F165125D-1A23-4021-9B05-6F8A72314358}" type="presParOf" srcId="{9AB2E4E7-B2CA-4619-886A-D630F0241007}" destId="{79C4F349-D95B-4878-809A-F728BB61FA58}" srcOrd="3" destOrd="0" presId="urn:microsoft.com/office/officeart/2005/8/layout/chevron2"/>
    <dgm:cxn modelId="{0821E656-1525-40C5-908A-DCCFAC588FC2}" type="presParOf" srcId="{9AB2E4E7-B2CA-4619-886A-D630F0241007}" destId="{4C77EF2F-44D7-4BFE-8A57-218560E77AD7}" srcOrd="4" destOrd="0" presId="urn:microsoft.com/office/officeart/2005/8/layout/chevron2"/>
    <dgm:cxn modelId="{9B887351-E150-4D48-94A2-6CC798D6C0AD}" type="presParOf" srcId="{4C77EF2F-44D7-4BFE-8A57-218560E77AD7}" destId="{224C831B-EF13-45DE-BC70-25A4623246FB}" srcOrd="0" destOrd="0" presId="urn:microsoft.com/office/officeart/2005/8/layout/chevron2"/>
    <dgm:cxn modelId="{827457E9-1832-4229-A6B5-E48ED1CFAC3A}" type="presParOf" srcId="{4C77EF2F-44D7-4BFE-8A57-218560E77AD7}" destId="{D06E7FAC-72B0-4B7F-A392-F7F78E6E0182}" srcOrd="1" destOrd="0" presId="urn:microsoft.com/office/officeart/2005/8/layout/chevron2"/>
    <dgm:cxn modelId="{B1099F29-D24E-4FE7-A0CD-2969E52E43C5}" type="presParOf" srcId="{9AB2E4E7-B2CA-4619-886A-D630F0241007}" destId="{57813005-0BA1-4FDB-BC95-193D3E5796CE}" srcOrd="5" destOrd="0" presId="urn:microsoft.com/office/officeart/2005/8/layout/chevron2"/>
    <dgm:cxn modelId="{F928E6AD-EB11-443A-ADE1-128C4DB38725}" type="presParOf" srcId="{9AB2E4E7-B2CA-4619-886A-D630F0241007}" destId="{E1636FC5-815D-434D-B3FE-B07C6AAD0924}" srcOrd="6" destOrd="0" presId="urn:microsoft.com/office/officeart/2005/8/layout/chevron2"/>
    <dgm:cxn modelId="{246D793B-82CF-4D81-858F-D5DD4B54337D}" type="presParOf" srcId="{E1636FC5-815D-434D-B3FE-B07C6AAD0924}" destId="{A178D0D8-602E-4646-A2C3-B0363C8E0952}" srcOrd="0" destOrd="0" presId="urn:microsoft.com/office/officeart/2005/8/layout/chevron2"/>
    <dgm:cxn modelId="{04B404E9-9637-4495-ABFC-C471E7B2DB4D}" type="presParOf" srcId="{E1636FC5-815D-434D-B3FE-B07C6AAD0924}" destId="{386B020F-3E71-4DA5-9731-1ACAC7E5EA7D}" srcOrd="1" destOrd="0" presId="urn:microsoft.com/office/officeart/2005/8/layout/chevron2"/>
    <dgm:cxn modelId="{6EEA65D0-9971-4AB1-A331-EAB0CB459C94}" type="presParOf" srcId="{9AB2E4E7-B2CA-4619-886A-D630F0241007}" destId="{1CE50802-A382-4499-9E17-CE34F69E3321}" srcOrd="7" destOrd="0" presId="urn:microsoft.com/office/officeart/2005/8/layout/chevron2"/>
    <dgm:cxn modelId="{E3CF4A24-361C-4AE4-82FB-CBE9DBC3563D}" type="presParOf" srcId="{9AB2E4E7-B2CA-4619-886A-D630F0241007}" destId="{5DDC6D18-608F-499B-AA04-2459C048AD83}" srcOrd="8" destOrd="0" presId="urn:microsoft.com/office/officeart/2005/8/layout/chevron2"/>
    <dgm:cxn modelId="{C3449DF6-C603-412F-B961-B8A39275DEA3}" type="presParOf" srcId="{5DDC6D18-608F-499B-AA04-2459C048AD83}" destId="{6EA6C731-FFAC-4187-B611-65DEBFB0D210}" srcOrd="0" destOrd="0" presId="urn:microsoft.com/office/officeart/2005/8/layout/chevron2"/>
    <dgm:cxn modelId="{181F93E8-E54B-4C81-8C4D-CBBAD34A04DB}" type="presParOf" srcId="{5DDC6D18-608F-499B-AA04-2459C048AD83}" destId="{5E03FC82-5BCC-4EB5-BA99-A5FEE67F905E}" srcOrd="1" destOrd="0" presId="urn:microsoft.com/office/officeart/2005/8/layout/chevron2"/>
    <dgm:cxn modelId="{66B9161F-9BB9-4B61-84BD-A8EC12A43CA4}" type="presParOf" srcId="{9AB2E4E7-B2CA-4619-886A-D630F0241007}" destId="{0CB923F7-8C82-436B-9EFA-361353C84EA5}" srcOrd="9" destOrd="0" presId="urn:microsoft.com/office/officeart/2005/8/layout/chevron2"/>
    <dgm:cxn modelId="{3388CE92-8E8D-43E9-B35D-131422FEAC80}" type="presParOf" srcId="{9AB2E4E7-B2CA-4619-886A-D630F0241007}" destId="{7765F863-AAA4-4007-94D0-AD9C211AC5B8}" srcOrd="10" destOrd="0" presId="urn:microsoft.com/office/officeart/2005/8/layout/chevron2"/>
    <dgm:cxn modelId="{1104DDA2-2C08-4C1A-8FFD-003107477862}" type="presParOf" srcId="{7765F863-AAA4-4007-94D0-AD9C211AC5B8}" destId="{9A50DFCB-94E1-42F9-BDB9-C6629A79B44C}" srcOrd="0" destOrd="0" presId="urn:microsoft.com/office/officeart/2005/8/layout/chevron2"/>
    <dgm:cxn modelId="{221BC97B-E011-4B69-8212-A877D55E4EF5}" type="presParOf" srcId="{7765F863-AAA4-4007-94D0-AD9C211AC5B8}" destId="{EA33FDCD-F250-4C99-BB7A-B85284EF9A3B}" srcOrd="1" destOrd="0" presId="urn:microsoft.com/office/officeart/2005/8/layout/chevron2"/>
    <dgm:cxn modelId="{62F61508-4CD3-4B14-BD61-BD9501EF4261}" type="presParOf" srcId="{9AB2E4E7-B2CA-4619-886A-D630F0241007}" destId="{F0FE01D2-9BEE-4B1A-B07A-64E6316892F0}" srcOrd="11" destOrd="0" presId="urn:microsoft.com/office/officeart/2005/8/layout/chevron2"/>
    <dgm:cxn modelId="{79D0EE20-23DD-447C-A2F0-457AFBC3B11E}" type="presParOf" srcId="{9AB2E4E7-B2CA-4619-886A-D630F0241007}" destId="{35A8267F-5BFF-4F00-BA61-3F4E876260A9}" srcOrd="12" destOrd="0" presId="urn:microsoft.com/office/officeart/2005/8/layout/chevron2"/>
    <dgm:cxn modelId="{7DF978AF-B9A7-4676-B028-1CB49C8C77DA}" type="presParOf" srcId="{35A8267F-5BFF-4F00-BA61-3F4E876260A9}" destId="{7032B900-46CA-4403-A679-BF99244247A5}" srcOrd="0" destOrd="0" presId="urn:microsoft.com/office/officeart/2005/8/layout/chevron2"/>
    <dgm:cxn modelId="{B6FF7940-BF58-4866-9F2A-FF99569782C7}" type="presParOf" srcId="{35A8267F-5BFF-4F00-BA61-3F4E876260A9}" destId="{452B1D7C-1E54-4AA1-B11B-4E8E4E9F8D96}" srcOrd="1" destOrd="0" presId="urn:microsoft.com/office/officeart/2005/8/layout/chevron2"/>
    <dgm:cxn modelId="{5419E7A3-C78F-4958-9DCD-29494B61F581}" type="presParOf" srcId="{9AB2E4E7-B2CA-4619-886A-D630F0241007}" destId="{8A2712E6-6E38-429E-9E44-C6D662DD1AA1}" srcOrd="13" destOrd="0" presId="urn:microsoft.com/office/officeart/2005/8/layout/chevron2"/>
    <dgm:cxn modelId="{D32298F6-E79C-4782-8EBA-047507501B01}" type="presParOf" srcId="{9AB2E4E7-B2CA-4619-886A-D630F0241007}" destId="{AECDC833-E261-49B7-8EAA-5507400CC49D}" srcOrd="14" destOrd="0" presId="urn:microsoft.com/office/officeart/2005/8/layout/chevron2"/>
    <dgm:cxn modelId="{C1361451-13D9-463E-8226-E8BE6BAD165C}" type="presParOf" srcId="{AECDC833-E261-49B7-8EAA-5507400CC49D}" destId="{1992C3D6-020B-40EE-B051-403FE7E2EBAA}" srcOrd="0" destOrd="0" presId="urn:microsoft.com/office/officeart/2005/8/layout/chevron2"/>
    <dgm:cxn modelId="{B2502307-1D53-457B-8892-7F742406A335}" type="presParOf" srcId="{AECDC833-E261-49B7-8EAA-5507400CC49D}" destId="{13C3C5C6-BA0E-4DB0-8363-2F47019F9A90}" srcOrd="1" destOrd="0" presId="urn:microsoft.com/office/officeart/2005/8/layout/chevron2"/>
    <dgm:cxn modelId="{DB1F4D08-CA8B-4D0F-91F8-B04078DE83CC}" type="presParOf" srcId="{9AB2E4E7-B2CA-4619-886A-D630F0241007}" destId="{4B029587-4D89-4487-8E1D-DC78C0CF79E3}" srcOrd="15" destOrd="0" presId="urn:microsoft.com/office/officeart/2005/8/layout/chevron2"/>
    <dgm:cxn modelId="{418D4F58-8CBF-4DBD-942E-5877CA33472E}" type="presParOf" srcId="{9AB2E4E7-B2CA-4619-886A-D630F0241007}" destId="{42D25EA6-313B-4B6C-8CFD-411118CE0CBF}" srcOrd="16" destOrd="0" presId="urn:microsoft.com/office/officeart/2005/8/layout/chevron2"/>
    <dgm:cxn modelId="{DD3A09B0-8A18-40FF-B40F-35C944928C34}" type="presParOf" srcId="{42D25EA6-313B-4B6C-8CFD-411118CE0CBF}" destId="{87873D4A-8CDC-4974-8BA9-B5D0252A508F}" srcOrd="0" destOrd="0" presId="urn:microsoft.com/office/officeart/2005/8/layout/chevron2"/>
    <dgm:cxn modelId="{E78B9D58-27EF-4A33-AA81-28BE8BA261C3}" type="presParOf" srcId="{42D25EA6-313B-4B6C-8CFD-411118CE0CBF}" destId="{D2521510-D18B-4FEE-AB62-A0B6E40F1061}" srcOrd="1" destOrd="0" presId="urn:microsoft.com/office/officeart/2005/8/layout/chevron2"/>
    <dgm:cxn modelId="{1CA80BE0-5A8B-4AA9-B082-E04583A4600A}" type="presParOf" srcId="{9AB2E4E7-B2CA-4619-886A-D630F0241007}" destId="{A0A9DE3A-42BC-4883-ABB6-09F9CF0C838D}" srcOrd="17" destOrd="0" presId="urn:microsoft.com/office/officeart/2005/8/layout/chevron2"/>
    <dgm:cxn modelId="{CC8EC889-D2A6-4CFD-8B15-84C930071894}" type="presParOf" srcId="{9AB2E4E7-B2CA-4619-886A-D630F0241007}" destId="{FCAAFDD1-63AC-4AAF-9790-43A9EEE64525}" srcOrd="18" destOrd="0" presId="urn:microsoft.com/office/officeart/2005/8/layout/chevron2"/>
    <dgm:cxn modelId="{65E18991-2445-47B3-8640-F2D2CD45D8C7}" type="presParOf" srcId="{FCAAFDD1-63AC-4AAF-9790-43A9EEE64525}" destId="{02A3F71D-B23A-485F-A0B6-0ECD015745F5}" srcOrd="0" destOrd="0" presId="urn:microsoft.com/office/officeart/2005/8/layout/chevron2"/>
    <dgm:cxn modelId="{51EC58A1-AE3F-47C8-9095-7C4F51C77C9E}" type="presParOf" srcId="{FCAAFDD1-63AC-4AAF-9790-43A9EEE64525}" destId="{A084F6BC-A7AC-4E5E-BB2B-0E4F52CEDE8B}" srcOrd="1" destOrd="0" presId="urn:microsoft.com/office/officeart/2005/8/layout/chevron2"/>
    <dgm:cxn modelId="{45B123C3-361C-406B-A377-A5AC3F2E11D9}" type="presParOf" srcId="{9AB2E4E7-B2CA-4619-886A-D630F0241007}" destId="{5F7D3718-7B5D-49D6-BF89-4CCD847A24B8}" srcOrd="19" destOrd="0" presId="urn:microsoft.com/office/officeart/2005/8/layout/chevron2"/>
    <dgm:cxn modelId="{8A2BD8F2-1D08-482E-8669-827A38A17F68}" type="presParOf" srcId="{9AB2E4E7-B2CA-4619-886A-D630F0241007}" destId="{21DEE1FC-7252-4DE8-8514-E5C5A1DB1C3C}" srcOrd="20" destOrd="0" presId="urn:microsoft.com/office/officeart/2005/8/layout/chevron2"/>
    <dgm:cxn modelId="{B0FF45C7-4E7A-402A-B794-0BDBBD527A97}" type="presParOf" srcId="{21DEE1FC-7252-4DE8-8514-E5C5A1DB1C3C}" destId="{E33DB13D-D6B7-441C-B27C-C44BBB882ADF}" srcOrd="0" destOrd="0" presId="urn:microsoft.com/office/officeart/2005/8/layout/chevron2"/>
    <dgm:cxn modelId="{EF9E42D3-13B9-4413-A7F0-F09BC63F11B0}" type="presParOf" srcId="{21DEE1FC-7252-4DE8-8514-E5C5A1DB1C3C}" destId="{DB975144-FCE1-4BB6-9649-8A9AEED2570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95E11-987F-488B-9004-48F9B455DC5F}">
      <dsp:nvSpPr>
        <dsp:cNvPr id="0" name=""/>
        <dsp:cNvSpPr/>
      </dsp:nvSpPr>
      <dsp:spPr>
        <a:xfrm rot="5400000">
          <a:off x="-63467" y="65692"/>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1 </a:t>
          </a:r>
        </a:p>
      </dsp:txBody>
      <dsp:txXfrm rot="-5400000">
        <a:off x="2" y="150316"/>
        <a:ext cx="296183" cy="126936"/>
      </dsp:txXfrm>
    </dsp:sp>
    <dsp:sp modelId="{15036291-23C5-462C-83B8-1C3983D506D7}">
      <dsp:nvSpPr>
        <dsp:cNvPr id="0" name=""/>
        <dsp:cNvSpPr/>
      </dsp:nvSpPr>
      <dsp:spPr>
        <a:xfrm rot="5400000">
          <a:off x="5250121" y="-4951714"/>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kern="1200" dirty="0">
              <a:solidFill>
                <a:schemeClr val="tx1"/>
              </a:solidFill>
            </a:rPr>
            <a:t>Vertrouwen opbouwen</a:t>
          </a:r>
        </a:p>
      </dsp:txBody>
      <dsp:txXfrm rot="-5400000">
        <a:off x="296183" y="15650"/>
        <a:ext cx="10169478" cy="248175"/>
      </dsp:txXfrm>
    </dsp:sp>
    <dsp:sp modelId="{B24426D3-03C0-495E-BE0B-BD785ECAF5AD}">
      <dsp:nvSpPr>
        <dsp:cNvPr id="0" name=""/>
        <dsp:cNvSpPr/>
      </dsp:nvSpPr>
      <dsp:spPr>
        <a:xfrm rot="5400000">
          <a:off x="-63467" y="433621"/>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2</a:t>
          </a:r>
        </a:p>
      </dsp:txBody>
      <dsp:txXfrm rot="-5400000">
        <a:off x="2" y="518245"/>
        <a:ext cx="296183" cy="126936"/>
      </dsp:txXfrm>
    </dsp:sp>
    <dsp:sp modelId="{8D6601DC-8E62-4594-94F8-38085F052513}">
      <dsp:nvSpPr>
        <dsp:cNvPr id="0" name=""/>
        <dsp:cNvSpPr/>
      </dsp:nvSpPr>
      <dsp:spPr>
        <a:xfrm rot="5400000">
          <a:off x="5250121" y="-4583784"/>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kern="1200" dirty="0"/>
            <a:t>Anamnese</a:t>
          </a:r>
        </a:p>
      </dsp:txBody>
      <dsp:txXfrm rot="-5400000">
        <a:off x="296183" y="383580"/>
        <a:ext cx="10169478" cy="248175"/>
      </dsp:txXfrm>
    </dsp:sp>
    <dsp:sp modelId="{224C831B-EF13-45DE-BC70-25A4623246FB}">
      <dsp:nvSpPr>
        <dsp:cNvPr id="0" name=""/>
        <dsp:cNvSpPr/>
      </dsp:nvSpPr>
      <dsp:spPr>
        <a:xfrm rot="5400000">
          <a:off x="-63467" y="801551"/>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3</a:t>
          </a:r>
        </a:p>
      </dsp:txBody>
      <dsp:txXfrm rot="-5400000">
        <a:off x="2" y="886175"/>
        <a:ext cx="296183" cy="126936"/>
      </dsp:txXfrm>
    </dsp:sp>
    <dsp:sp modelId="{D06E7FAC-72B0-4B7F-A392-F7F78E6E0182}">
      <dsp:nvSpPr>
        <dsp:cNvPr id="0" name=""/>
        <dsp:cNvSpPr/>
      </dsp:nvSpPr>
      <dsp:spPr>
        <a:xfrm rot="5400000">
          <a:off x="5250121" y="-4215855"/>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kern="1200" dirty="0"/>
            <a:t>Oorzaken en gevolgen ordenen</a:t>
          </a:r>
        </a:p>
      </dsp:txBody>
      <dsp:txXfrm rot="-5400000">
        <a:off x="296183" y="751509"/>
        <a:ext cx="10169478" cy="248175"/>
      </dsp:txXfrm>
    </dsp:sp>
    <dsp:sp modelId="{A178D0D8-602E-4646-A2C3-B0363C8E0952}">
      <dsp:nvSpPr>
        <dsp:cNvPr id="0" name=""/>
        <dsp:cNvSpPr/>
      </dsp:nvSpPr>
      <dsp:spPr>
        <a:xfrm rot="5400000">
          <a:off x="-63467" y="1169480"/>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4</a:t>
          </a:r>
        </a:p>
      </dsp:txBody>
      <dsp:txXfrm rot="-5400000">
        <a:off x="2" y="1254104"/>
        <a:ext cx="296183" cy="126936"/>
      </dsp:txXfrm>
    </dsp:sp>
    <dsp:sp modelId="{386B020F-3E71-4DA5-9731-1ACAC7E5EA7D}">
      <dsp:nvSpPr>
        <dsp:cNvPr id="0" name=""/>
        <dsp:cNvSpPr/>
      </dsp:nvSpPr>
      <dsp:spPr>
        <a:xfrm rot="5400000">
          <a:off x="5250121" y="-3847925"/>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kern="1200" dirty="0">
              <a:solidFill>
                <a:schemeClr val="tx1"/>
              </a:solidFill>
            </a:rPr>
            <a:t>Mogelijke diagnoses voorleggen aan cliënt</a:t>
          </a:r>
        </a:p>
      </dsp:txBody>
      <dsp:txXfrm rot="-5400000">
        <a:off x="296183" y="1119439"/>
        <a:ext cx="10169478" cy="248175"/>
      </dsp:txXfrm>
    </dsp:sp>
    <dsp:sp modelId="{6EA6C731-FFAC-4187-B611-65DEBFB0D210}">
      <dsp:nvSpPr>
        <dsp:cNvPr id="0" name=""/>
        <dsp:cNvSpPr/>
      </dsp:nvSpPr>
      <dsp:spPr>
        <a:xfrm rot="5400000">
          <a:off x="-63467" y="1537409"/>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5</a:t>
          </a:r>
        </a:p>
      </dsp:txBody>
      <dsp:txXfrm rot="-5400000">
        <a:off x="2" y="1622033"/>
        <a:ext cx="296183" cy="126936"/>
      </dsp:txXfrm>
    </dsp:sp>
    <dsp:sp modelId="{5E03FC82-5BCC-4EB5-BA99-A5FEE67F905E}">
      <dsp:nvSpPr>
        <dsp:cNvPr id="0" name=""/>
        <dsp:cNvSpPr/>
      </dsp:nvSpPr>
      <dsp:spPr>
        <a:xfrm rot="5400000">
          <a:off x="5250121" y="-3479996"/>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b="0" kern="1200" dirty="0">
              <a:solidFill>
                <a:schemeClr val="tx1"/>
              </a:solidFill>
            </a:rPr>
            <a:t>Toetsen zelfredzaamheid</a:t>
          </a:r>
        </a:p>
      </dsp:txBody>
      <dsp:txXfrm rot="-5400000">
        <a:off x="296183" y="1487368"/>
        <a:ext cx="10169478" cy="248175"/>
      </dsp:txXfrm>
    </dsp:sp>
    <dsp:sp modelId="{9A50DFCB-94E1-42F9-BDB9-C6629A79B44C}">
      <dsp:nvSpPr>
        <dsp:cNvPr id="0" name=""/>
        <dsp:cNvSpPr/>
      </dsp:nvSpPr>
      <dsp:spPr>
        <a:xfrm rot="5400000">
          <a:off x="-63467" y="1905339"/>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6</a:t>
          </a:r>
        </a:p>
      </dsp:txBody>
      <dsp:txXfrm rot="-5400000">
        <a:off x="2" y="1989963"/>
        <a:ext cx="296183" cy="126936"/>
      </dsp:txXfrm>
    </dsp:sp>
    <dsp:sp modelId="{EA33FDCD-F250-4C99-BB7A-B85284EF9A3B}">
      <dsp:nvSpPr>
        <dsp:cNvPr id="0" name=""/>
        <dsp:cNvSpPr/>
      </dsp:nvSpPr>
      <dsp:spPr>
        <a:xfrm rot="5400000">
          <a:off x="5250121" y="-3112067"/>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kern="1200" dirty="0"/>
            <a:t>Diagnose vaststellen en voorleggen</a:t>
          </a:r>
        </a:p>
      </dsp:txBody>
      <dsp:txXfrm rot="-5400000">
        <a:off x="296183" y="1855297"/>
        <a:ext cx="10169478" cy="248175"/>
      </dsp:txXfrm>
    </dsp:sp>
    <dsp:sp modelId="{7032B900-46CA-4403-A679-BF99244247A5}">
      <dsp:nvSpPr>
        <dsp:cNvPr id="0" name=""/>
        <dsp:cNvSpPr/>
      </dsp:nvSpPr>
      <dsp:spPr>
        <a:xfrm rot="5400000">
          <a:off x="-63467" y="2232911"/>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7</a:t>
          </a:r>
        </a:p>
      </dsp:txBody>
      <dsp:txXfrm rot="-5400000">
        <a:off x="2" y="2317535"/>
        <a:ext cx="296183" cy="126936"/>
      </dsp:txXfrm>
    </dsp:sp>
    <dsp:sp modelId="{452B1D7C-1E54-4AA1-B11B-4E8E4E9F8D96}">
      <dsp:nvSpPr>
        <dsp:cNvPr id="0" name=""/>
        <dsp:cNvSpPr/>
      </dsp:nvSpPr>
      <dsp:spPr>
        <a:xfrm rot="5400000">
          <a:off x="5250121" y="-2744137"/>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kern="1200" dirty="0">
              <a:solidFill>
                <a:schemeClr val="tx1"/>
              </a:solidFill>
            </a:rPr>
            <a:t>Resultaat bepalen</a:t>
          </a:r>
        </a:p>
      </dsp:txBody>
      <dsp:txXfrm rot="-5400000">
        <a:off x="296183" y="2223227"/>
        <a:ext cx="10169478" cy="248175"/>
      </dsp:txXfrm>
    </dsp:sp>
    <dsp:sp modelId="{1992C3D6-020B-40EE-B051-403FE7E2EBAA}">
      <dsp:nvSpPr>
        <dsp:cNvPr id="0" name=""/>
        <dsp:cNvSpPr/>
      </dsp:nvSpPr>
      <dsp:spPr>
        <a:xfrm rot="5400000">
          <a:off x="-63467" y="2641198"/>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8</a:t>
          </a:r>
        </a:p>
      </dsp:txBody>
      <dsp:txXfrm rot="-5400000">
        <a:off x="2" y="2725822"/>
        <a:ext cx="296183" cy="126936"/>
      </dsp:txXfrm>
    </dsp:sp>
    <dsp:sp modelId="{13C3C5C6-BA0E-4DB0-8363-2F47019F9A90}">
      <dsp:nvSpPr>
        <dsp:cNvPr id="0" name=""/>
        <dsp:cNvSpPr/>
      </dsp:nvSpPr>
      <dsp:spPr>
        <a:xfrm rot="5400000">
          <a:off x="5250121" y="-2376208"/>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kern="1200" dirty="0">
              <a:solidFill>
                <a:schemeClr val="tx1"/>
              </a:solidFill>
            </a:rPr>
            <a:t>Interventies bepalen</a:t>
          </a:r>
        </a:p>
      </dsp:txBody>
      <dsp:txXfrm rot="-5400000">
        <a:off x="296183" y="2591156"/>
        <a:ext cx="10169478" cy="248175"/>
      </dsp:txXfrm>
    </dsp:sp>
    <dsp:sp modelId="{87873D4A-8CDC-4974-8BA9-B5D0252A508F}">
      <dsp:nvSpPr>
        <dsp:cNvPr id="0" name=""/>
        <dsp:cNvSpPr/>
      </dsp:nvSpPr>
      <dsp:spPr>
        <a:xfrm rot="5400000">
          <a:off x="-63467" y="3009127"/>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9</a:t>
          </a:r>
        </a:p>
      </dsp:txBody>
      <dsp:txXfrm rot="-5400000">
        <a:off x="2" y="3093751"/>
        <a:ext cx="296183" cy="126936"/>
      </dsp:txXfrm>
    </dsp:sp>
    <dsp:sp modelId="{D2521510-D18B-4FEE-AB62-A0B6E40F1061}">
      <dsp:nvSpPr>
        <dsp:cNvPr id="0" name=""/>
        <dsp:cNvSpPr/>
      </dsp:nvSpPr>
      <dsp:spPr>
        <a:xfrm rot="5400000">
          <a:off x="5250121" y="-2008278"/>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kern="1200" dirty="0">
              <a:solidFill>
                <a:schemeClr val="tx1"/>
              </a:solidFill>
            </a:rPr>
            <a:t>Toewijzen en /of doorverwijzen</a:t>
          </a:r>
        </a:p>
      </dsp:txBody>
      <dsp:txXfrm rot="-5400000">
        <a:off x="296183" y="2959086"/>
        <a:ext cx="10169478" cy="248175"/>
      </dsp:txXfrm>
    </dsp:sp>
    <dsp:sp modelId="{02A3F71D-B23A-485F-A0B6-0ECD015745F5}">
      <dsp:nvSpPr>
        <dsp:cNvPr id="0" name=""/>
        <dsp:cNvSpPr/>
      </dsp:nvSpPr>
      <dsp:spPr>
        <a:xfrm rot="5400000">
          <a:off x="-63467" y="3377056"/>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10</a:t>
          </a:r>
        </a:p>
      </dsp:txBody>
      <dsp:txXfrm rot="-5400000">
        <a:off x="2" y="3461680"/>
        <a:ext cx="296183" cy="126936"/>
      </dsp:txXfrm>
    </dsp:sp>
    <dsp:sp modelId="{A084F6BC-A7AC-4E5E-BB2B-0E4F52CEDE8B}">
      <dsp:nvSpPr>
        <dsp:cNvPr id="0" name=""/>
        <dsp:cNvSpPr/>
      </dsp:nvSpPr>
      <dsp:spPr>
        <a:xfrm rot="5400000">
          <a:off x="5250121" y="-1640349"/>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kern="1200" dirty="0"/>
            <a:t>Zorgplan starten</a:t>
          </a:r>
        </a:p>
      </dsp:txBody>
      <dsp:txXfrm rot="-5400000">
        <a:off x="296183" y="3327015"/>
        <a:ext cx="10169478" cy="248175"/>
      </dsp:txXfrm>
    </dsp:sp>
    <dsp:sp modelId="{E33DB13D-D6B7-441C-B27C-C44BBB882ADF}">
      <dsp:nvSpPr>
        <dsp:cNvPr id="0" name=""/>
        <dsp:cNvSpPr/>
      </dsp:nvSpPr>
      <dsp:spPr>
        <a:xfrm rot="5400000">
          <a:off x="-63467" y="3744986"/>
          <a:ext cx="423119" cy="29618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nl-NL" sz="800" kern="1200" dirty="0"/>
            <a:t>11</a:t>
          </a:r>
        </a:p>
      </dsp:txBody>
      <dsp:txXfrm rot="-5400000">
        <a:off x="2" y="3829610"/>
        <a:ext cx="296183" cy="126936"/>
      </dsp:txXfrm>
    </dsp:sp>
    <dsp:sp modelId="{DB975144-FCE1-4BB6-9649-8A9AEED25703}">
      <dsp:nvSpPr>
        <dsp:cNvPr id="0" name=""/>
        <dsp:cNvSpPr/>
      </dsp:nvSpPr>
      <dsp:spPr>
        <a:xfrm rot="5400000">
          <a:off x="5250121" y="-1272420"/>
          <a:ext cx="275027" cy="1018290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nl-NL" sz="1600" kern="1200" dirty="0"/>
            <a:t>Monitoren en evalueren</a:t>
          </a:r>
        </a:p>
      </dsp:txBody>
      <dsp:txXfrm rot="-5400000">
        <a:off x="296183" y="3694944"/>
        <a:ext cx="10169478" cy="24817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DAFF321F-4908-43D4-8761-753338E5D3D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2034D94D-6973-4D88-85FF-E6B0066DD52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093056-C869-4962-86FC-D6FF40C3C0F5}" type="datetimeFigureOut">
              <a:rPr lang="nl-NL" smtClean="0"/>
              <a:t>29-7-2020</a:t>
            </a:fld>
            <a:endParaRPr lang="nl-NL"/>
          </a:p>
        </p:txBody>
      </p:sp>
      <p:sp>
        <p:nvSpPr>
          <p:cNvPr id="4" name="Tijdelijke aanduiding voor voettekst 3">
            <a:extLst>
              <a:ext uri="{FF2B5EF4-FFF2-40B4-BE49-F238E27FC236}">
                <a16:creationId xmlns:a16="http://schemas.microsoft.com/office/drawing/2014/main" id="{79F620CB-84CC-40F6-9C6E-2184F127031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338FDBF2-2E10-49B7-9BC2-BEBEAF272F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E3FF67-6CAC-4337-9158-46D402389B12}" type="slidenum">
              <a:rPr lang="nl-NL" smtClean="0"/>
              <a:t>‹nr.›</a:t>
            </a:fld>
            <a:endParaRPr lang="nl-NL"/>
          </a:p>
        </p:txBody>
      </p:sp>
    </p:spTree>
    <p:extLst>
      <p:ext uri="{BB962C8B-B14F-4D97-AF65-F5344CB8AC3E}">
        <p14:creationId xmlns:p14="http://schemas.microsoft.com/office/powerpoint/2010/main" val="3509490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F0590C-C5FE-4BB6-8951-D778C445AF07}" type="datetimeFigureOut">
              <a:rPr lang="nl-NL" smtClean="0"/>
              <a:t>29-7-2020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161DE-8676-4001-B65D-95982567D12C}" type="slidenum">
              <a:rPr lang="nl-NL" smtClean="0"/>
              <a:t>‹nr.›</a:t>
            </a:fld>
            <a:endParaRPr lang="nl-NL"/>
          </a:p>
        </p:txBody>
      </p:sp>
    </p:spTree>
    <p:extLst>
      <p:ext uri="{BB962C8B-B14F-4D97-AF65-F5344CB8AC3E}">
        <p14:creationId xmlns:p14="http://schemas.microsoft.com/office/powerpoint/2010/main" val="2141217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koptekst 3"/>
          <p:cNvSpPr>
            <a:spLocks noGrp="1"/>
          </p:cNvSpPr>
          <p:nvPr>
            <p:ph type="hdr" sz="quarter"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B0E1A8F-297A-4B7B-9D62-3719FFE04441}" type="slidenum">
              <a:rPr lang="nl-NL" smtClean="0"/>
              <a:t>11</a:t>
            </a:fld>
            <a:endParaRPr lang="nl-NL"/>
          </a:p>
        </p:txBody>
      </p:sp>
    </p:spTree>
    <p:extLst>
      <p:ext uri="{BB962C8B-B14F-4D97-AF65-F5344CB8AC3E}">
        <p14:creationId xmlns:p14="http://schemas.microsoft.com/office/powerpoint/2010/main" val="2662428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koptekst 3"/>
          <p:cNvSpPr>
            <a:spLocks noGrp="1"/>
          </p:cNvSpPr>
          <p:nvPr>
            <p:ph type="hdr" sz="quarter" idx="10"/>
          </p:nvPr>
        </p:nvSpPr>
        <p:spPr/>
        <p:txBody>
          <a:bodyPr/>
          <a:lstStyle/>
          <a:p>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5B0E1A8F-297A-4B7B-9D62-3719FFE04441}" type="slidenum">
              <a:rPr lang="nl-NL" smtClean="0"/>
              <a:t>12</a:t>
            </a:fld>
            <a:endParaRPr lang="nl-NL"/>
          </a:p>
        </p:txBody>
      </p:sp>
    </p:spTree>
    <p:extLst>
      <p:ext uri="{BB962C8B-B14F-4D97-AF65-F5344CB8AC3E}">
        <p14:creationId xmlns:p14="http://schemas.microsoft.com/office/powerpoint/2010/main" val="39952858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392000" y="4507200"/>
            <a:ext cx="9792000" cy="720000"/>
          </a:xfrm>
          <a:prstGeom prst="rect">
            <a:avLst/>
          </a:prstGeom>
        </p:spPr>
        <p:txBody>
          <a:bodyPr anchor="b">
            <a:normAutofit/>
          </a:bodyPr>
          <a:lstStyle>
            <a:lvl1pPr algn="l">
              <a:defRPr sz="4000" b="1">
                <a:solidFill>
                  <a:schemeClr val="bg1"/>
                </a:solidFill>
                <a:latin typeface="Arial"/>
                <a:cs typeface="Arial"/>
              </a:defRPr>
            </a:lvl1pPr>
          </a:lstStyle>
          <a:p>
            <a:r>
              <a:rPr lang="nl-NL"/>
              <a:t>Titelstijl van model bewerken</a:t>
            </a:r>
          </a:p>
        </p:txBody>
      </p:sp>
      <p:sp>
        <p:nvSpPr>
          <p:cNvPr id="12" name="Tijdelijke aanduiding voor tekst 11"/>
          <p:cNvSpPr>
            <a:spLocks noGrp="1"/>
          </p:cNvSpPr>
          <p:nvPr>
            <p:ph type="body" sz="quarter" idx="13"/>
          </p:nvPr>
        </p:nvSpPr>
        <p:spPr>
          <a:xfrm>
            <a:off x="1391477" y="5229200"/>
            <a:ext cx="10382400" cy="360000"/>
          </a:xfrm>
          <a:prstGeom prst="rect">
            <a:avLst/>
          </a:prstGeom>
        </p:spPr>
        <p:txBody>
          <a:bodyPr>
            <a:noAutofit/>
          </a:bodyPr>
          <a:lstStyle>
            <a:lvl1pPr marL="0" indent="0">
              <a:buNone/>
              <a:defRPr sz="2000" baseline="0"/>
            </a:lvl1pPr>
          </a:lstStyle>
          <a:p>
            <a:pPr lvl="0"/>
            <a:r>
              <a:rPr lang="nl-NL"/>
              <a:t>Klik om de tekststijl van het model te bewerken</a:t>
            </a:r>
          </a:p>
        </p:txBody>
      </p:sp>
    </p:spTree>
    <p:extLst>
      <p:ext uri="{BB962C8B-B14F-4D97-AF65-F5344CB8AC3E}">
        <p14:creationId xmlns:p14="http://schemas.microsoft.com/office/powerpoint/2010/main" val="3664286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994197" y="766800"/>
            <a:ext cx="10382400" cy="648000"/>
          </a:xfrm>
        </p:spPr>
        <p:txBody>
          <a:bodyPr>
            <a:normAutofit/>
          </a:bodyPr>
          <a:lstStyle>
            <a:lvl1pPr algn="l">
              <a:defRPr sz="40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994197" y="2059200"/>
            <a:ext cx="10478400" cy="4106104"/>
          </a:xfrm>
        </p:spPr>
        <p:txBody>
          <a:bodyPr>
            <a:normAutofit/>
          </a:bodyPr>
          <a:lstStyle>
            <a:lvl1pPr marL="342900" indent="-342900">
              <a:buFont typeface="Arial"/>
              <a:buChar char="•"/>
              <a:defRPr sz="2000">
                <a:latin typeface="Arial"/>
                <a:cs typeface="Arial"/>
              </a:defRPr>
            </a:lvl1pPr>
            <a:lvl2pPr>
              <a:defRPr sz="2000">
                <a:latin typeface="Arial"/>
                <a:cs typeface="Arial"/>
              </a:defRPr>
            </a:lvl2pPr>
            <a:lvl3pPr>
              <a:defRPr sz="2000">
                <a:latin typeface="Arial"/>
                <a:cs typeface="Arial"/>
              </a:defRPr>
            </a:lvl3pPr>
            <a:lvl4pPr>
              <a:defRPr sz="2000">
                <a:latin typeface="Arial"/>
                <a:cs typeface="Arial"/>
              </a:defRPr>
            </a:lvl4pPr>
            <a:lvl5pPr>
              <a:defRPr sz="2000">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994891" y="1340808"/>
            <a:ext cx="10382400" cy="360000"/>
          </a:xfrm>
        </p:spPr>
        <p:txBody>
          <a:bodyPr>
            <a:noAutofit/>
          </a:bodyPr>
          <a:lstStyle>
            <a:lvl1pPr marL="0" indent="0">
              <a:buNone/>
              <a:defRPr sz="20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p:txBody>
          <a:bodyPr/>
          <a:lstStyle>
            <a:lvl1pPr>
              <a:defRPr/>
            </a:lvl1pPr>
          </a:lstStyle>
          <a:p>
            <a:fld id="{00DADBD2-6CA4-4E87-A1B4-2F336BFD932D}" type="slidenum">
              <a:rPr lang="nl-NL" altLang="nl-NL"/>
              <a:pPr/>
              <a:t>‹nr.›</a:t>
            </a:fld>
            <a:endParaRPr lang="nl-NL" altLang="nl-NL"/>
          </a:p>
        </p:txBody>
      </p:sp>
      <p:sp>
        <p:nvSpPr>
          <p:cNvPr id="6" name="Tijdelijke aanduiding voor datum 3"/>
          <p:cNvSpPr>
            <a:spLocks noGrp="1"/>
          </p:cNvSpPr>
          <p:nvPr>
            <p:ph type="dt" sz="half" idx="15"/>
          </p:nvPr>
        </p:nvSpPr>
        <p:spPr/>
        <p:txBody>
          <a:bodyPr/>
          <a:lstStyle>
            <a:lvl1pPr>
              <a:defRPr/>
            </a:lvl1pPr>
          </a:lstStyle>
          <a:p>
            <a:pPr>
              <a:defRPr/>
            </a:pPr>
            <a:fld id="{9910079A-1976-4594-A375-9474E21A0941}" type="datetime1">
              <a:rPr lang="nl-NL" altLang="nl-NL"/>
              <a:pPr>
                <a:defRPr/>
              </a:pPr>
              <a:t>29-7-2020</a:t>
            </a:fld>
            <a:endParaRPr lang="nl-NL" altLang="nl-NL"/>
          </a:p>
        </p:txBody>
      </p:sp>
      <p:sp>
        <p:nvSpPr>
          <p:cNvPr id="7" name="Tijdelijke aanduiding voor voettekst 7"/>
          <p:cNvSpPr>
            <a:spLocks noGrp="1"/>
          </p:cNvSpPr>
          <p:nvPr>
            <p:ph type="ftr" sz="quarter" idx="16"/>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1948177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994197" y="766800"/>
            <a:ext cx="10382400" cy="648000"/>
          </a:xfrm>
        </p:spPr>
        <p:txBody>
          <a:bodyPr>
            <a:normAutofit/>
          </a:bodyPr>
          <a:lstStyle>
            <a:lvl1pPr algn="l">
              <a:defRPr sz="40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994197" y="2059200"/>
            <a:ext cx="10478400" cy="4106104"/>
          </a:xfrm>
        </p:spPr>
        <p:txBody>
          <a:bodyPr>
            <a:normAutofit/>
          </a:bodyPr>
          <a:lstStyle>
            <a:lvl1pPr marL="342900" indent="-342900">
              <a:buFont typeface="Arial"/>
              <a:buChar char="•"/>
              <a:defRPr sz="2000">
                <a:latin typeface="Arial"/>
                <a:cs typeface="Arial"/>
              </a:defRPr>
            </a:lvl1pPr>
            <a:lvl2pPr>
              <a:defRPr sz="2000">
                <a:latin typeface="Arial"/>
                <a:cs typeface="Arial"/>
              </a:defRPr>
            </a:lvl2pPr>
            <a:lvl3pPr>
              <a:defRPr sz="2000">
                <a:latin typeface="Arial"/>
                <a:cs typeface="Arial"/>
              </a:defRPr>
            </a:lvl3pPr>
            <a:lvl4pPr>
              <a:defRPr sz="2000">
                <a:latin typeface="Arial"/>
                <a:cs typeface="Arial"/>
              </a:defRPr>
            </a:lvl4pPr>
            <a:lvl5pPr>
              <a:defRPr sz="2000">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994891" y="1340808"/>
            <a:ext cx="10382400" cy="360000"/>
          </a:xfrm>
        </p:spPr>
        <p:txBody>
          <a:bodyPr>
            <a:noAutofit/>
          </a:bodyPr>
          <a:lstStyle>
            <a:lvl1pPr marL="0" indent="0">
              <a:buNone/>
              <a:defRPr sz="20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p:txBody>
          <a:bodyPr/>
          <a:lstStyle>
            <a:lvl1pPr>
              <a:defRPr/>
            </a:lvl1pPr>
          </a:lstStyle>
          <a:p>
            <a:fld id="{00DADBD2-6CA4-4E87-A1B4-2F336BFD932D}" type="slidenum">
              <a:rPr lang="nl-NL" altLang="nl-NL"/>
              <a:pPr/>
              <a:t>‹nr.›</a:t>
            </a:fld>
            <a:endParaRPr lang="nl-NL" altLang="nl-NL"/>
          </a:p>
        </p:txBody>
      </p:sp>
      <p:sp>
        <p:nvSpPr>
          <p:cNvPr id="6" name="Tijdelijke aanduiding voor datum 3"/>
          <p:cNvSpPr>
            <a:spLocks noGrp="1"/>
          </p:cNvSpPr>
          <p:nvPr>
            <p:ph type="dt" sz="half" idx="15"/>
          </p:nvPr>
        </p:nvSpPr>
        <p:spPr/>
        <p:txBody>
          <a:bodyPr/>
          <a:lstStyle>
            <a:lvl1pPr>
              <a:defRPr/>
            </a:lvl1pPr>
          </a:lstStyle>
          <a:p>
            <a:pPr>
              <a:defRPr/>
            </a:pPr>
            <a:fld id="{9910079A-1976-4594-A375-9474E21A0941}" type="datetime1">
              <a:rPr lang="nl-NL" altLang="nl-NL"/>
              <a:pPr>
                <a:defRPr/>
              </a:pPr>
              <a:t>29-7-2020</a:t>
            </a:fld>
            <a:endParaRPr lang="nl-NL" altLang="nl-NL"/>
          </a:p>
        </p:txBody>
      </p:sp>
      <p:sp>
        <p:nvSpPr>
          <p:cNvPr id="7" name="Tijdelijke aanduiding voor voettekst 7"/>
          <p:cNvSpPr>
            <a:spLocks noGrp="1"/>
          </p:cNvSpPr>
          <p:nvPr>
            <p:ph type="ftr" sz="quarter" idx="16"/>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2084275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none">
                <a:solidFill>
                  <a:srgbClr val="EE7F00"/>
                </a:solidFill>
              </a:defRPr>
            </a:lvl1pPr>
          </a:lstStyle>
          <a:p>
            <a:r>
              <a:rPr lang="nl-NL"/>
              <a:t>Titelstijl van model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b="1">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tekststijl van het model te bewerken</a:t>
            </a:r>
          </a:p>
        </p:txBody>
      </p:sp>
      <p:sp>
        <p:nvSpPr>
          <p:cNvPr id="4" name="Tijdelijke aanduiding voor dianummer 8"/>
          <p:cNvSpPr>
            <a:spLocks noGrp="1"/>
          </p:cNvSpPr>
          <p:nvPr>
            <p:ph type="sldNum" sz="quarter" idx="10"/>
          </p:nvPr>
        </p:nvSpPr>
        <p:spPr/>
        <p:txBody>
          <a:bodyPr/>
          <a:lstStyle>
            <a:lvl1pPr>
              <a:defRPr/>
            </a:lvl1pPr>
          </a:lstStyle>
          <a:p>
            <a:fld id="{A60212AE-C4DD-4B9D-A2DD-381C1EDECED3}" type="slidenum">
              <a:rPr lang="nl-NL" altLang="nl-NL"/>
              <a:pPr/>
              <a:t>‹nr.›</a:t>
            </a:fld>
            <a:endParaRPr lang="nl-NL" altLang="nl-NL"/>
          </a:p>
        </p:txBody>
      </p:sp>
      <p:sp>
        <p:nvSpPr>
          <p:cNvPr id="5" name="Tijdelijke aanduiding voor datum 3"/>
          <p:cNvSpPr>
            <a:spLocks noGrp="1"/>
          </p:cNvSpPr>
          <p:nvPr>
            <p:ph type="dt" sz="half" idx="11"/>
          </p:nvPr>
        </p:nvSpPr>
        <p:spPr/>
        <p:txBody>
          <a:bodyPr/>
          <a:lstStyle>
            <a:lvl1pPr>
              <a:defRPr/>
            </a:lvl1pPr>
          </a:lstStyle>
          <a:p>
            <a:pPr>
              <a:defRPr/>
            </a:pPr>
            <a:fld id="{E699F6B6-2133-494D-8D8B-C573A759602D}" type="datetime1">
              <a:rPr lang="nl-NL" altLang="nl-NL"/>
              <a:pPr>
                <a:defRPr/>
              </a:pPr>
              <a:t>29-7-2020</a:t>
            </a:fld>
            <a:endParaRPr lang="nl-NL" altLang="nl-NL"/>
          </a:p>
        </p:txBody>
      </p:sp>
      <p:sp>
        <p:nvSpPr>
          <p:cNvPr id="6"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955289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1007435" y="274638"/>
            <a:ext cx="10369152" cy="1143000"/>
          </a:xfrm>
        </p:spPr>
        <p:txBody>
          <a:bodyPr/>
          <a:lstStyle>
            <a:lvl1pPr>
              <a:defRPr b="1">
                <a:solidFill>
                  <a:srgbClr val="EE7F00"/>
                </a:solidFill>
              </a:defRPr>
            </a:lvl1pPr>
          </a:lstStyle>
          <a:p>
            <a:r>
              <a:rPr lang="nl-NL"/>
              <a:t>Titelstijl van model bewerken</a:t>
            </a:r>
          </a:p>
        </p:txBody>
      </p:sp>
      <p:sp>
        <p:nvSpPr>
          <p:cNvPr id="3" name="Tijdelijke aanduiding voor inhoud 2"/>
          <p:cNvSpPr>
            <a:spLocks noGrp="1"/>
          </p:cNvSpPr>
          <p:nvPr>
            <p:ph sz="half" idx="1"/>
          </p:nvPr>
        </p:nvSpPr>
        <p:spPr>
          <a:xfrm>
            <a:off x="6384032" y="1628800"/>
            <a:ext cx="4992555" cy="4525963"/>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1007435" y="1628800"/>
            <a:ext cx="4992555" cy="4525963"/>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8"/>
          <p:cNvSpPr>
            <a:spLocks noGrp="1"/>
          </p:cNvSpPr>
          <p:nvPr>
            <p:ph type="sldNum" sz="quarter" idx="10"/>
          </p:nvPr>
        </p:nvSpPr>
        <p:spPr/>
        <p:txBody>
          <a:bodyPr/>
          <a:lstStyle>
            <a:lvl1pPr>
              <a:defRPr/>
            </a:lvl1pPr>
          </a:lstStyle>
          <a:p>
            <a:fld id="{9FE6ED21-E7CA-4792-851F-8CE9011A9889}" type="slidenum">
              <a:rPr lang="nl-NL" altLang="nl-NL"/>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469D05FB-B97C-4382-BC3A-B3F485D9B179}" type="datetime1">
              <a:rPr lang="nl-NL" altLang="nl-NL"/>
              <a:pPr>
                <a:defRPr/>
              </a:pPr>
              <a:t>29-7-2020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300022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007436" y="273050"/>
            <a:ext cx="3613249" cy="1162050"/>
          </a:xfrm>
        </p:spPr>
        <p:txBody>
          <a:bodyPr anchor="b"/>
          <a:lstStyle>
            <a:lvl1pPr algn="l">
              <a:defRPr sz="2000" b="1">
                <a:solidFill>
                  <a:srgbClr val="EE7F00"/>
                </a:solidFill>
              </a:defRPr>
            </a:lvl1pPr>
          </a:lstStyle>
          <a:p>
            <a:r>
              <a:rPr lang="nl-NL"/>
              <a:t>Titelstijl van model bewerken</a:t>
            </a:r>
          </a:p>
        </p:txBody>
      </p:sp>
      <p:sp>
        <p:nvSpPr>
          <p:cNvPr id="3" name="Tijdelijke aanduiding voor inhoud 2"/>
          <p:cNvSpPr>
            <a:spLocks noGrp="1"/>
          </p:cNvSpPr>
          <p:nvPr>
            <p:ph idx="1"/>
          </p:nvPr>
        </p:nvSpPr>
        <p:spPr>
          <a:xfrm>
            <a:off x="4766734" y="332657"/>
            <a:ext cx="6609853" cy="5793507"/>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1007436" y="1435101"/>
            <a:ext cx="361324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p:txBody>
          <a:bodyPr/>
          <a:lstStyle>
            <a:lvl1pPr>
              <a:defRPr/>
            </a:lvl1pPr>
          </a:lstStyle>
          <a:p>
            <a:fld id="{0D7B7434-546D-4C65-BB7E-E7FAC003206B}" type="slidenum">
              <a:rPr lang="nl-NL" altLang="nl-NL"/>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3A00A6A1-B356-4BB3-AC4B-92DF67782D63}" type="datetime1">
              <a:rPr lang="nl-NL" altLang="nl-NL"/>
              <a:pPr>
                <a:defRPr/>
              </a:pPr>
              <a:t>29-7-2020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2419831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solidFill>
                  <a:srgbClr val="EE7F00"/>
                </a:solidFill>
              </a:defRPr>
            </a:lvl1pPr>
          </a:lstStyle>
          <a:p>
            <a:r>
              <a:rPr lang="nl-NL"/>
              <a:t>Titelstijl van model bewerken</a:t>
            </a:r>
          </a:p>
        </p:txBody>
      </p:sp>
      <p:sp>
        <p:nvSpPr>
          <p:cNvPr id="3" name="Tijdelijke aanduiding voor afbeelding 2"/>
          <p:cNvSpPr>
            <a:spLocks noGrp="1"/>
          </p:cNvSpPr>
          <p:nvPr>
            <p:ph type="pic" idx="1"/>
          </p:nvPr>
        </p:nvSpPr>
        <p:spPr>
          <a:xfrm>
            <a:off x="2389717" y="612775"/>
            <a:ext cx="7315200" cy="4114800"/>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p:txBody>
          <a:bodyPr/>
          <a:lstStyle>
            <a:lvl1pPr>
              <a:defRPr/>
            </a:lvl1pPr>
          </a:lstStyle>
          <a:p>
            <a:fld id="{8180AA25-C55B-41F5-8807-9F4C22E8ADC6}" type="slidenum">
              <a:rPr lang="nl-NL" altLang="nl-NL"/>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060E2891-F446-4F15-94D4-304F8AAB0B0B}" type="datetime1">
              <a:rPr lang="nl-NL" altLang="nl-NL"/>
              <a:pPr>
                <a:defRPr/>
              </a:pPr>
              <a:t>29-7-2020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4026893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pPr>
              <a:defRPr/>
            </a:pPr>
            <a:endParaRPr lang="nl-NL" altLang="en-US"/>
          </a:p>
        </p:txBody>
      </p:sp>
      <p:sp>
        <p:nvSpPr>
          <p:cNvPr id="5" name="Tijdelijke aanduiding voor voettekst 4"/>
          <p:cNvSpPr>
            <a:spLocks noGrp="1"/>
          </p:cNvSpPr>
          <p:nvPr>
            <p:ph type="ftr" sz="quarter" idx="11"/>
          </p:nvPr>
        </p:nvSpPr>
        <p:spPr/>
        <p:txBody>
          <a:bodyPr/>
          <a:lstStyle/>
          <a:p>
            <a:pPr>
              <a:defRPr/>
            </a:pPr>
            <a:endParaRPr lang="nl-NL" altLang="en-US"/>
          </a:p>
        </p:txBody>
      </p:sp>
      <p:sp>
        <p:nvSpPr>
          <p:cNvPr id="6" name="Tijdelijke aanduiding voor dianummer 5"/>
          <p:cNvSpPr>
            <a:spLocks noGrp="1"/>
          </p:cNvSpPr>
          <p:nvPr>
            <p:ph type="sldNum" sz="quarter" idx="12"/>
          </p:nvPr>
        </p:nvSpPr>
        <p:spPr/>
        <p:txBody>
          <a:bodyPr/>
          <a:lstStyle/>
          <a:p>
            <a:pPr>
              <a:defRPr/>
            </a:pPr>
            <a:fld id="{5A5012D7-40FF-4D36-A9E2-08C4898F9B76}" type="slidenum">
              <a:rPr lang="nl-NL" altLang="en-US" smtClean="0"/>
              <a:pPr>
                <a:defRPr/>
              </a:pPr>
              <a:t>‹nr.›</a:t>
            </a:fld>
            <a:endParaRPr lang="nl-NL" altLang="en-US"/>
          </a:p>
        </p:txBody>
      </p:sp>
    </p:spTree>
    <p:extLst>
      <p:ext uri="{BB962C8B-B14F-4D97-AF65-F5344CB8AC3E}">
        <p14:creationId xmlns:p14="http://schemas.microsoft.com/office/powerpoint/2010/main" val="1807798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994197" y="860787"/>
            <a:ext cx="10382400" cy="648000"/>
          </a:xfrm>
          <a:prstGeom prst="rect">
            <a:avLst/>
          </a:prstGeom>
        </p:spPr>
        <p:txBody>
          <a:bodyPr anchor="b" anchorCtr="0">
            <a:noAutofit/>
          </a:bodyPr>
          <a:lstStyle>
            <a:lvl1pPr algn="l">
              <a:defRPr sz="4000" b="1">
                <a:solidFill>
                  <a:srgbClr val="EE7F00"/>
                </a:solidFill>
                <a:latin typeface="Arial"/>
                <a:cs typeface="Arial"/>
              </a:defRPr>
            </a:lvl1pPr>
          </a:lstStyle>
          <a:p>
            <a:r>
              <a:rPr lang="nl-NL" dirty="0"/>
              <a:t>Titelstijl van model bewerken</a:t>
            </a:r>
          </a:p>
        </p:txBody>
      </p:sp>
      <p:sp>
        <p:nvSpPr>
          <p:cNvPr id="3" name="Tijdelijke aanduiding voor inhoud 2"/>
          <p:cNvSpPr>
            <a:spLocks noGrp="1"/>
          </p:cNvSpPr>
          <p:nvPr>
            <p:ph idx="1"/>
          </p:nvPr>
        </p:nvSpPr>
        <p:spPr>
          <a:xfrm>
            <a:off x="994197" y="2059200"/>
            <a:ext cx="10478400" cy="4106104"/>
          </a:xfrm>
          <a:prstGeom prst="rect">
            <a:avLst/>
          </a:prstGeom>
        </p:spPr>
        <p:txBody>
          <a:bodyPr>
            <a:normAutofit/>
          </a:bodyPr>
          <a:lstStyle>
            <a:lvl1pPr marL="457189" indent="-457189">
              <a:buClrTx/>
              <a:buFont typeface="Arial"/>
              <a:buChar char="•"/>
              <a:defRPr sz="2400">
                <a:solidFill>
                  <a:srgbClr val="444444"/>
                </a:solidFill>
                <a:latin typeface="Arial"/>
                <a:cs typeface="Arial"/>
              </a:defRPr>
            </a:lvl1pPr>
            <a:lvl2pPr>
              <a:buClrTx/>
              <a:defRPr sz="2400">
                <a:solidFill>
                  <a:srgbClr val="444444"/>
                </a:solidFill>
                <a:latin typeface="Arial"/>
                <a:cs typeface="Arial"/>
              </a:defRPr>
            </a:lvl2pPr>
            <a:lvl3pPr>
              <a:buClrTx/>
              <a:defRPr sz="2400">
                <a:solidFill>
                  <a:srgbClr val="444444"/>
                </a:solidFill>
                <a:latin typeface="Arial"/>
                <a:cs typeface="Arial"/>
              </a:defRPr>
            </a:lvl3pPr>
            <a:lvl4pPr>
              <a:buClrTx/>
              <a:defRPr sz="2400">
                <a:solidFill>
                  <a:srgbClr val="444444"/>
                </a:solidFill>
                <a:latin typeface="Arial"/>
                <a:cs typeface="Arial"/>
              </a:defRPr>
            </a:lvl4pPr>
            <a:lvl5pPr>
              <a:buClrTx/>
              <a:defRPr sz="2400">
                <a:solidFill>
                  <a:srgbClr val="444444"/>
                </a:solidFill>
                <a:latin typeface="Arial"/>
                <a:cs typeface="Arial"/>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2" name="Tijdelijke aanduiding voor tekst 11"/>
          <p:cNvSpPr>
            <a:spLocks noGrp="1"/>
          </p:cNvSpPr>
          <p:nvPr>
            <p:ph type="body" sz="quarter" idx="13"/>
          </p:nvPr>
        </p:nvSpPr>
        <p:spPr>
          <a:xfrm>
            <a:off x="994891" y="1515844"/>
            <a:ext cx="10382400" cy="360000"/>
          </a:xfrm>
          <a:prstGeom prst="rect">
            <a:avLst/>
          </a:prstGeom>
        </p:spPr>
        <p:txBody>
          <a:bodyPr>
            <a:noAutofit/>
          </a:bodyPr>
          <a:lstStyle>
            <a:lvl1pPr marL="0" indent="0">
              <a:buNone/>
              <a:defRPr sz="2400" b="1" baseline="0"/>
            </a:lvl1pPr>
          </a:lstStyle>
          <a:p>
            <a:pPr lvl="0"/>
            <a:r>
              <a:rPr lang="nl-NL" dirty="0"/>
              <a:t>Klik om de tekststijl van het model te bewerken</a:t>
            </a:r>
          </a:p>
        </p:txBody>
      </p:sp>
      <p:sp>
        <p:nvSpPr>
          <p:cNvPr id="5" name="Tijdelijke aanduiding voor dianummer 8"/>
          <p:cNvSpPr>
            <a:spLocks noGrp="1"/>
          </p:cNvSpPr>
          <p:nvPr>
            <p:ph type="sldNum" sz="quarter" idx="14"/>
          </p:nvPr>
        </p:nvSpPr>
        <p:spPr>
          <a:ln/>
        </p:spPr>
        <p:txBody>
          <a:bodyPr/>
          <a:lstStyle>
            <a:lvl1pPr>
              <a:defRPr/>
            </a:lvl1pPr>
          </a:lstStyle>
          <a:p>
            <a:pPr>
              <a:defRPr/>
            </a:pPr>
            <a:fld id="{D2CA3A25-DEDC-4167-A7E6-0D87DFB8A1C8}" type="slidenum">
              <a:rPr lang="nl-NL" altLang="nl-NL"/>
              <a:pPr>
                <a:defRPr/>
              </a:pPr>
              <a:t>‹nr.›</a:t>
            </a:fld>
            <a:endParaRPr lang="nl-NL" altLang="nl-NL"/>
          </a:p>
        </p:txBody>
      </p:sp>
      <p:sp>
        <p:nvSpPr>
          <p:cNvPr id="6" name="Tijdelijke aanduiding voor datum 3"/>
          <p:cNvSpPr>
            <a:spLocks noGrp="1"/>
          </p:cNvSpPr>
          <p:nvPr>
            <p:ph type="dt" sz="half" idx="15"/>
          </p:nvPr>
        </p:nvSpPr>
        <p:spPr>
          <a:ln/>
        </p:spPr>
        <p:txBody>
          <a:bodyPr/>
          <a:lstStyle>
            <a:lvl1pPr>
              <a:defRPr/>
            </a:lvl1pPr>
          </a:lstStyle>
          <a:p>
            <a:pPr>
              <a:defRPr/>
            </a:pPr>
            <a:endParaRPr lang="nl-NL" altLang="nl-NL"/>
          </a:p>
        </p:txBody>
      </p:sp>
      <p:sp>
        <p:nvSpPr>
          <p:cNvPr id="7" name="Tijdelijke aanduiding voor voettekst 7"/>
          <p:cNvSpPr>
            <a:spLocks noGrp="1"/>
          </p:cNvSpPr>
          <p:nvPr>
            <p:ph type="ftr" sz="quarter" idx="16"/>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3909569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800" b="1" cap="none">
                <a:solidFill>
                  <a:srgbClr val="EE7F00"/>
                </a:solidFill>
              </a:defRPr>
            </a:lvl1pPr>
          </a:lstStyle>
          <a:p>
            <a:r>
              <a:rPr lang="nl-NL" dirty="0"/>
              <a:t>Titelstijl van model bewerken</a:t>
            </a:r>
          </a:p>
        </p:txBody>
      </p:sp>
      <p:sp>
        <p:nvSpPr>
          <p:cNvPr id="3" name="Tijdelijke aanduiding voor tekst 2"/>
          <p:cNvSpPr>
            <a:spLocks noGrp="1"/>
          </p:cNvSpPr>
          <p:nvPr>
            <p:ph type="body" idx="1"/>
          </p:nvPr>
        </p:nvSpPr>
        <p:spPr>
          <a:xfrm>
            <a:off x="963084" y="2906713"/>
            <a:ext cx="10363200" cy="1500187"/>
          </a:xfrm>
          <a:prstGeom prst="rect">
            <a:avLst/>
          </a:prstGeom>
        </p:spPr>
        <p:txBody>
          <a:bodyPr anchor="b"/>
          <a:lstStyle>
            <a:lvl1pPr marL="0" indent="0">
              <a:buNone/>
              <a:defRPr sz="2933" b="1">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nl-NL" dirty="0"/>
              <a:t>Klik om de tekststijl van het model te bewerken</a:t>
            </a:r>
          </a:p>
        </p:txBody>
      </p:sp>
      <p:sp>
        <p:nvSpPr>
          <p:cNvPr id="4" name="Tijdelijke aanduiding voor dianummer 8"/>
          <p:cNvSpPr>
            <a:spLocks noGrp="1"/>
          </p:cNvSpPr>
          <p:nvPr>
            <p:ph type="sldNum" sz="quarter" idx="10"/>
          </p:nvPr>
        </p:nvSpPr>
        <p:spPr>
          <a:ln/>
        </p:spPr>
        <p:txBody>
          <a:bodyPr/>
          <a:lstStyle>
            <a:lvl1pPr>
              <a:defRPr/>
            </a:lvl1pPr>
          </a:lstStyle>
          <a:p>
            <a:pPr>
              <a:defRPr/>
            </a:pPr>
            <a:fld id="{5BEE2375-5D67-49E8-BDB0-C67CF875A1BD}" type="slidenum">
              <a:rPr lang="nl-NL" altLang="nl-NL"/>
              <a:pPr>
                <a:defRPr/>
              </a:pPr>
              <a:t>‹nr.›</a:t>
            </a:fld>
            <a:endParaRPr lang="nl-NL" altLang="nl-NL"/>
          </a:p>
        </p:txBody>
      </p:sp>
      <p:sp>
        <p:nvSpPr>
          <p:cNvPr id="5" name="Tijdelijke aanduiding voor datum 3"/>
          <p:cNvSpPr>
            <a:spLocks noGrp="1"/>
          </p:cNvSpPr>
          <p:nvPr>
            <p:ph type="dt" sz="half" idx="11"/>
          </p:nvPr>
        </p:nvSpPr>
        <p:spPr>
          <a:ln/>
        </p:spPr>
        <p:txBody>
          <a:bodyPr/>
          <a:lstStyle>
            <a:lvl1pPr>
              <a:defRPr/>
            </a:lvl1pPr>
          </a:lstStyle>
          <a:p>
            <a:pPr>
              <a:defRPr/>
            </a:pPr>
            <a:endParaRPr lang="nl-NL" altLang="nl-NL"/>
          </a:p>
        </p:txBody>
      </p:sp>
      <p:sp>
        <p:nvSpPr>
          <p:cNvPr id="6" name="Tijdelijke aanduiding voor voettekst 7"/>
          <p:cNvSpPr>
            <a:spLocks noGrp="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860220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1007435" y="644690"/>
            <a:ext cx="10369152" cy="772948"/>
          </a:xfrm>
          <a:prstGeom prst="rect">
            <a:avLst/>
          </a:prstGeom>
        </p:spPr>
        <p:txBody>
          <a:bodyPr/>
          <a:lstStyle>
            <a:lvl1pPr>
              <a:defRPr sz="4000" b="1">
                <a:solidFill>
                  <a:srgbClr val="EE7F00"/>
                </a:solidFill>
              </a:defRPr>
            </a:lvl1pPr>
          </a:lstStyle>
          <a:p>
            <a:r>
              <a:rPr lang="nl-NL" dirty="0"/>
              <a:t>Titelstijl van model bewerken</a:t>
            </a:r>
          </a:p>
        </p:txBody>
      </p:sp>
      <p:sp>
        <p:nvSpPr>
          <p:cNvPr id="3" name="Tijdelijke aanduiding voor inhoud 2"/>
          <p:cNvSpPr>
            <a:spLocks noGrp="1"/>
          </p:cNvSpPr>
          <p:nvPr>
            <p:ph sz="half" idx="1"/>
          </p:nvPr>
        </p:nvSpPr>
        <p:spPr>
          <a:xfrm>
            <a:off x="6384032" y="1628800"/>
            <a:ext cx="4992555" cy="4525963"/>
          </a:xfrm>
          <a:prstGeom prst="rect">
            <a:avLst/>
          </a:prstGeom>
        </p:spPr>
        <p:txBody>
          <a:bodyPr/>
          <a:lstStyle>
            <a:lvl1pPr>
              <a:buClr>
                <a:srgbClr val="444444"/>
              </a:buClr>
              <a:defRPr sz="2400">
                <a:solidFill>
                  <a:srgbClr val="444444"/>
                </a:solidFill>
              </a:defRPr>
            </a:lvl1pPr>
            <a:lvl2pPr>
              <a:buClrTx/>
              <a:defRPr sz="2400">
                <a:solidFill>
                  <a:srgbClr val="444444"/>
                </a:solidFill>
              </a:defRPr>
            </a:lvl2pPr>
            <a:lvl3pPr>
              <a:buClr>
                <a:srgbClr val="444444"/>
              </a:buClr>
              <a:defRPr sz="2400">
                <a:solidFill>
                  <a:srgbClr val="444444"/>
                </a:solidFill>
              </a:defRPr>
            </a:lvl3pPr>
            <a:lvl4pPr>
              <a:buClr>
                <a:srgbClr val="444444"/>
              </a:buClr>
              <a:defRPr sz="2400">
                <a:solidFill>
                  <a:srgbClr val="444444"/>
                </a:solidFill>
              </a:defRPr>
            </a:lvl4pPr>
            <a:lvl5pPr>
              <a:buClr>
                <a:srgbClr val="444444"/>
              </a:buClr>
              <a:defRPr sz="2400">
                <a:solidFill>
                  <a:srgbClr val="444444"/>
                </a:solidFill>
              </a:defRPr>
            </a:lvl5pPr>
            <a:lvl6pPr>
              <a:defRPr sz="2400"/>
            </a:lvl6pPr>
            <a:lvl7pPr>
              <a:defRPr sz="2400"/>
            </a:lvl7pPr>
            <a:lvl8pPr>
              <a:defRPr sz="2400"/>
            </a:lvl8pPr>
            <a:lvl9pPr>
              <a:defRPr sz="24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p:nvPr>
        </p:nvSpPr>
        <p:spPr>
          <a:xfrm>
            <a:off x="1007435" y="1628800"/>
            <a:ext cx="4992555" cy="4525963"/>
          </a:xfrm>
          <a:prstGeom prst="rect">
            <a:avLst/>
          </a:prstGeom>
        </p:spPr>
        <p:txBody>
          <a:bodyPr/>
          <a:lstStyle>
            <a:lvl1pPr>
              <a:defRPr sz="2400">
                <a:solidFill>
                  <a:srgbClr val="444444"/>
                </a:solidFill>
              </a:defRPr>
            </a:lvl1pPr>
            <a:lvl2pPr>
              <a:defRPr sz="2400">
                <a:solidFill>
                  <a:srgbClr val="444444"/>
                </a:solidFill>
              </a:defRPr>
            </a:lvl2pPr>
            <a:lvl3pPr>
              <a:defRPr sz="2400">
                <a:solidFill>
                  <a:srgbClr val="444444"/>
                </a:solidFill>
              </a:defRPr>
            </a:lvl3pPr>
            <a:lvl4pPr>
              <a:defRPr sz="2400">
                <a:solidFill>
                  <a:srgbClr val="444444"/>
                </a:solidFill>
              </a:defRPr>
            </a:lvl4pPr>
            <a:lvl5pPr>
              <a:defRPr sz="2400">
                <a:solidFill>
                  <a:srgbClr val="444444"/>
                </a:solidFill>
              </a:defRPr>
            </a:lvl5pPr>
            <a:lvl6pPr>
              <a:defRPr sz="2400"/>
            </a:lvl6pPr>
            <a:lvl7pPr>
              <a:defRPr sz="2400"/>
            </a:lvl7pPr>
            <a:lvl8pPr>
              <a:defRPr sz="2400"/>
            </a:lvl8pPr>
            <a:lvl9pPr>
              <a:defRPr sz="24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ianummer 8"/>
          <p:cNvSpPr>
            <a:spLocks noGrp="1"/>
          </p:cNvSpPr>
          <p:nvPr>
            <p:ph type="sldNum" sz="quarter" idx="10"/>
          </p:nvPr>
        </p:nvSpPr>
        <p:spPr>
          <a:ln/>
        </p:spPr>
        <p:txBody>
          <a:bodyPr/>
          <a:lstStyle>
            <a:lvl1pPr>
              <a:defRPr/>
            </a:lvl1pPr>
          </a:lstStyle>
          <a:p>
            <a:pPr>
              <a:defRPr/>
            </a:pPr>
            <a:fld id="{ACC3370F-9985-492A-9D7E-1F63A11072B7}"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3077591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007437" y="836712"/>
            <a:ext cx="3613249" cy="1162051"/>
          </a:xfrm>
          <a:prstGeom prst="rect">
            <a:avLst/>
          </a:prstGeom>
        </p:spPr>
        <p:txBody>
          <a:bodyPr anchor="b"/>
          <a:lstStyle>
            <a:lvl1pPr algn="l">
              <a:defRPr sz="2667" b="1">
                <a:solidFill>
                  <a:srgbClr val="EE7F00"/>
                </a:solidFill>
              </a:defRPr>
            </a:lvl1pPr>
          </a:lstStyle>
          <a:p>
            <a:r>
              <a:rPr lang="nl-NL" dirty="0"/>
              <a:t>Titelstijl van model bewerken</a:t>
            </a:r>
          </a:p>
        </p:txBody>
      </p:sp>
      <p:sp>
        <p:nvSpPr>
          <p:cNvPr id="3" name="Tijdelijke aanduiding voor inhoud 2"/>
          <p:cNvSpPr>
            <a:spLocks noGrp="1"/>
          </p:cNvSpPr>
          <p:nvPr>
            <p:ph idx="1"/>
          </p:nvPr>
        </p:nvSpPr>
        <p:spPr>
          <a:xfrm>
            <a:off x="4766734" y="836713"/>
            <a:ext cx="6609853" cy="5289452"/>
          </a:xfrm>
          <a:prstGeom prst="rect">
            <a:avLst/>
          </a:prstGeom>
        </p:spPr>
        <p:txBody>
          <a:bodyPr/>
          <a:lstStyle>
            <a:lvl1pPr>
              <a:defRPr sz="2400">
                <a:solidFill>
                  <a:srgbClr val="444444"/>
                </a:solidFill>
              </a:defRPr>
            </a:lvl1pPr>
            <a:lvl2pPr>
              <a:defRPr sz="2400">
                <a:solidFill>
                  <a:srgbClr val="444444"/>
                </a:solidFill>
              </a:defRPr>
            </a:lvl2pPr>
            <a:lvl3pPr>
              <a:defRPr sz="2400">
                <a:solidFill>
                  <a:srgbClr val="444444"/>
                </a:solidFill>
              </a:defRPr>
            </a:lvl3pPr>
            <a:lvl4pPr>
              <a:defRPr sz="2400">
                <a:solidFill>
                  <a:srgbClr val="444444"/>
                </a:solidFill>
              </a:defRPr>
            </a:lvl4pPr>
            <a:lvl5pPr>
              <a:defRPr sz="2400">
                <a:solidFill>
                  <a:srgbClr val="444444"/>
                </a:solidFill>
              </a:defRPr>
            </a:lvl5pPr>
            <a:lvl6pPr>
              <a:defRPr sz="2667"/>
            </a:lvl6pPr>
            <a:lvl7pPr>
              <a:defRPr sz="2667"/>
            </a:lvl7pPr>
            <a:lvl8pPr>
              <a:defRPr sz="2667"/>
            </a:lvl8pPr>
            <a:lvl9pPr>
              <a:defRPr sz="2667"/>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tekst 3"/>
          <p:cNvSpPr>
            <a:spLocks noGrp="1"/>
          </p:cNvSpPr>
          <p:nvPr>
            <p:ph type="body" sz="half" idx="2"/>
          </p:nvPr>
        </p:nvSpPr>
        <p:spPr>
          <a:xfrm>
            <a:off x="1007437" y="1988841"/>
            <a:ext cx="3613249" cy="4137324"/>
          </a:xfrm>
          <a:prstGeom prst="rect">
            <a:avLst/>
          </a:prstGeom>
        </p:spPr>
        <p:txBody>
          <a:bodyPr/>
          <a:lstStyle>
            <a:lvl1pPr marL="0" indent="0">
              <a:buNone/>
              <a:defRPr sz="1867">
                <a:solidFill>
                  <a:srgbClr val="444444"/>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nl-NL" dirty="0"/>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229758F0-E47B-44D3-9487-E87948FBCFED}"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3988268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9"/>
          </a:xfrm>
          <a:prstGeom prst="rect">
            <a:avLst/>
          </a:prstGeom>
        </p:spPr>
        <p:txBody>
          <a:bodyPr anchor="b"/>
          <a:lstStyle>
            <a:lvl1pPr algn="l">
              <a:defRPr sz="2667" b="1">
                <a:solidFill>
                  <a:srgbClr val="EE7F00"/>
                </a:solidFill>
              </a:defRPr>
            </a:lvl1pPr>
          </a:lstStyle>
          <a:p>
            <a:r>
              <a:rPr lang="nl-NL" dirty="0"/>
              <a:t>Titelstijl van model bewerken</a:t>
            </a:r>
          </a:p>
        </p:txBody>
      </p:sp>
      <p:sp>
        <p:nvSpPr>
          <p:cNvPr id="3" name="Tijdelijke aanduiding voor afbeelding 2"/>
          <p:cNvSpPr>
            <a:spLocks noGrp="1"/>
          </p:cNvSpPr>
          <p:nvPr>
            <p:ph type="pic" idx="1"/>
          </p:nvPr>
        </p:nvSpPr>
        <p:spPr>
          <a:xfrm>
            <a:off x="2389717" y="612775"/>
            <a:ext cx="7315200" cy="4114800"/>
          </a:xfrm>
          <a:prstGeom prst="rect">
            <a:avLst/>
          </a:prstGeom>
        </p:spPr>
        <p:txBody>
          <a:bodyPr rtlCol="0">
            <a:no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nl-NL" noProof="0"/>
          </a:p>
        </p:txBody>
      </p:sp>
      <p:sp>
        <p:nvSpPr>
          <p:cNvPr id="4" name="Tijdelijke aanduiding voor tekst 3"/>
          <p:cNvSpPr>
            <a:spLocks noGrp="1"/>
          </p:cNvSpPr>
          <p:nvPr>
            <p:ph type="body" sz="half" idx="2"/>
          </p:nvPr>
        </p:nvSpPr>
        <p:spPr>
          <a:xfrm>
            <a:off x="2389717" y="5367338"/>
            <a:ext cx="7315200" cy="80486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nl-NL" dirty="0"/>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A3AB7CE0-54B0-4A27-B82A-03394D6BA1E1}"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27800484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5.emf"/><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3.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jdelijke aanduiding voor datum 3"/>
          <p:cNvSpPr>
            <a:spLocks noGrp="1"/>
          </p:cNvSpPr>
          <p:nvPr>
            <p:ph type="dt" sz="half" idx="2"/>
          </p:nvPr>
        </p:nvSpPr>
        <p:spPr>
          <a:xfrm>
            <a:off x="1007534" y="6356351"/>
            <a:ext cx="768351" cy="365125"/>
          </a:xfrm>
          <a:prstGeom prst="rect">
            <a:avLst/>
          </a:prstGeom>
        </p:spPr>
        <p:txBody>
          <a:bodyPr vert="horz" wrap="square" lIns="0" tIns="0" rIns="0" bIns="0" numCol="1" anchor="ctr" anchorCtr="0" compatLnSpc="1">
            <a:prstTxWarp prst="textNoShape">
              <a:avLst/>
            </a:prstTxWarp>
          </a:bodyPr>
          <a:lstStyle>
            <a:lvl1pPr>
              <a:defRPr sz="1000" baseline="0" smtClean="0">
                <a:solidFill>
                  <a:srgbClr val="898989"/>
                </a:solidFill>
              </a:defRPr>
            </a:lvl1pPr>
          </a:lstStyle>
          <a:p>
            <a:pPr eaLnBrk="0" fontAlgn="base" hangingPunct="0">
              <a:spcBef>
                <a:spcPct val="0"/>
              </a:spcBef>
              <a:spcAft>
                <a:spcPct val="0"/>
              </a:spcAft>
              <a:defRPr/>
            </a:pPr>
            <a:fld id="{04474101-4185-49DA-A0F2-FFFF406DD231}" type="datetime1">
              <a:rPr lang="nl-NL" altLang="nl-NL">
                <a:latin typeface="Arial" panose="020B0604020202020204" pitchFamily="34" charset="0"/>
                <a:ea typeface="ＭＳ Ｐゴシック" panose="020B0600070205080204" pitchFamily="34" charset="-128"/>
              </a:rPr>
              <a:pPr eaLnBrk="0" fontAlgn="base" hangingPunct="0">
                <a:spcBef>
                  <a:spcPct val="0"/>
                </a:spcBef>
                <a:spcAft>
                  <a:spcPct val="0"/>
                </a:spcAft>
                <a:defRPr/>
              </a:pPr>
              <a:t>29-7-2020</a:t>
            </a:fld>
            <a:endParaRPr lang="nl-NL" altLang="nl-NL">
              <a:latin typeface="Arial" panose="020B0604020202020204" pitchFamily="34" charset="0"/>
              <a:ea typeface="ＭＳ Ｐゴシック" panose="020B0600070205080204" pitchFamily="34" charset="-128"/>
            </a:endParaRPr>
          </a:p>
        </p:txBody>
      </p:sp>
      <p:sp>
        <p:nvSpPr>
          <p:cNvPr id="8" name="Tijdelijke aanduiding voor voettekst 7"/>
          <p:cNvSpPr>
            <a:spLocks noGrp="1"/>
          </p:cNvSpPr>
          <p:nvPr>
            <p:ph type="ftr" sz="quarter" idx="3"/>
          </p:nvPr>
        </p:nvSpPr>
        <p:spPr>
          <a:xfrm>
            <a:off x="1968501" y="6356351"/>
            <a:ext cx="3647017" cy="365125"/>
          </a:xfrm>
          <a:prstGeom prst="rect">
            <a:avLst/>
          </a:prstGeom>
        </p:spPr>
        <p:txBody>
          <a:bodyPr vert="horz" lIns="0" tIns="0" rIns="0" bIns="0" rtlCol="0" anchor="ctr"/>
          <a:lstStyle>
            <a:lvl1pPr algn="l">
              <a:defRPr sz="1000" baseline="0">
                <a:solidFill>
                  <a:schemeClr val="tx1">
                    <a:tint val="75000"/>
                  </a:schemeClr>
                </a:solidFill>
                <a:latin typeface="Arial" charset="0"/>
                <a:ea typeface="ＭＳ Ｐゴシック" charset="0"/>
                <a:cs typeface="ＭＳ Ｐゴシック" charset="0"/>
              </a:defRPr>
            </a:lvl1pPr>
          </a:lstStyle>
          <a:p>
            <a:pPr eaLnBrk="0" fontAlgn="base" hangingPunct="0">
              <a:spcBef>
                <a:spcPct val="0"/>
              </a:spcBef>
              <a:spcAft>
                <a:spcPct val="0"/>
              </a:spcAft>
              <a:defRPr/>
            </a:pPr>
            <a:endParaRPr lang="nl-NL">
              <a:solidFill>
                <a:prstClr val="black">
                  <a:tint val="75000"/>
                </a:prstClr>
              </a:solidFill>
            </a:endParaRPr>
          </a:p>
        </p:txBody>
      </p:sp>
      <p:sp>
        <p:nvSpPr>
          <p:cNvPr id="9" name="Tijdelijke aanduiding voor dianummer 8"/>
          <p:cNvSpPr>
            <a:spLocks noGrp="1"/>
          </p:cNvSpPr>
          <p:nvPr>
            <p:ph type="sldNum" sz="quarter" idx="4"/>
          </p:nvPr>
        </p:nvSpPr>
        <p:spPr>
          <a:xfrm>
            <a:off x="10033000" y="6356351"/>
            <a:ext cx="1549400" cy="365125"/>
          </a:xfrm>
          <a:prstGeom prst="rect">
            <a:avLst/>
          </a:prstGeom>
        </p:spPr>
        <p:txBody>
          <a:bodyPr vert="horz" wrap="square" lIns="0" tIns="0" rIns="0" bIns="0" numCol="1" anchor="ctr" anchorCtr="0" compatLnSpc="1">
            <a:prstTxWarp prst="textNoShape">
              <a:avLst/>
            </a:prstTxWarp>
          </a:bodyPr>
          <a:lstStyle>
            <a:lvl1pPr algn="r">
              <a:defRPr sz="1000" baseline="0">
                <a:solidFill>
                  <a:srgbClr val="898989"/>
                </a:solidFill>
              </a:defRPr>
            </a:lvl1pPr>
          </a:lstStyle>
          <a:p>
            <a:pPr eaLnBrk="0" fontAlgn="base" hangingPunct="0">
              <a:spcBef>
                <a:spcPct val="0"/>
              </a:spcBef>
              <a:spcAft>
                <a:spcPct val="0"/>
              </a:spcAft>
            </a:pPr>
            <a:fld id="{3611CCAE-0DEB-4B3B-A8A2-703966FEDF22}" type="slidenum">
              <a:rPr lang="nl-NL" altLang="nl-NL">
                <a:latin typeface="Arial" panose="020B0604020202020204" pitchFamily="34" charset="0"/>
                <a:ea typeface="ＭＳ Ｐゴシック" panose="020B0600070205080204" pitchFamily="34" charset="-128"/>
              </a:rPr>
              <a:pPr eaLnBrk="0" fontAlgn="base" hangingPunct="0">
                <a:spcBef>
                  <a:spcPct val="0"/>
                </a:spcBef>
                <a:spcAft>
                  <a:spcPct val="0"/>
                </a:spcAft>
              </a:pPr>
              <a:t>‹nr.›</a:t>
            </a:fld>
            <a:endParaRPr lang="nl-NL" altLang="nl-NL">
              <a:latin typeface="Arial" panose="020B0604020202020204" pitchFamily="34" charset="0"/>
              <a:ea typeface="ＭＳ Ｐゴシック" panose="020B0600070205080204" pitchFamily="34" charset="-128"/>
            </a:endParaRPr>
          </a:p>
        </p:txBody>
      </p:sp>
      <p:grpSp>
        <p:nvGrpSpPr>
          <p:cNvPr id="1029" name="Groeperen 5"/>
          <p:cNvGrpSpPr>
            <a:grpSpLocks/>
          </p:cNvGrpSpPr>
          <p:nvPr userDrawn="1"/>
        </p:nvGrpSpPr>
        <p:grpSpPr bwMode="auto">
          <a:xfrm>
            <a:off x="1204385" y="4437064"/>
            <a:ext cx="11036300" cy="2016125"/>
            <a:chOff x="903802" y="4437112"/>
            <a:chExt cx="8276710" cy="2016224"/>
          </a:xfrm>
        </p:grpSpPr>
        <p:grpSp>
          <p:nvGrpSpPr>
            <p:cNvPr id="1031" name="Groeperen 4"/>
            <p:cNvGrpSpPr>
              <a:grpSpLocks/>
            </p:cNvGrpSpPr>
            <p:nvPr userDrawn="1"/>
          </p:nvGrpSpPr>
          <p:grpSpPr bwMode="auto">
            <a:xfrm>
              <a:off x="903802" y="4437112"/>
              <a:ext cx="8276710" cy="2016224"/>
              <a:chOff x="867290" y="2348880"/>
              <a:chExt cx="8276710" cy="2016224"/>
            </a:xfrm>
          </p:grpSpPr>
          <p:sp>
            <p:nvSpPr>
              <p:cNvPr id="3" name="Rechthoek 2"/>
              <p:cNvSpPr/>
              <p:nvPr userDrawn="1"/>
            </p:nvSpPr>
            <p:spPr>
              <a:xfrm>
                <a:off x="867290" y="2348880"/>
                <a:ext cx="7916369" cy="2016224"/>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0" fontAlgn="base" hangingPunct="0">
                  <a:spcBef>
                    <a:spcPct val="0"/>
                  </a:spcBef>
                  <a:spcAft>
                    <a:spcPct val="0"/>
                  </a:spcAft>
                  <a:defRPr/>
                </a:pPr>
                <a:endParaRPr lang="nl-NL" sz="2400" baseline="-25000">
                  <a:solidFill>
                    <a:prstClr val="white"/>
                  </a:solidFill>
                </a:endParaRPr>
              </a:p>
            </p:txBody>
          </p:sp>
          <p:sp>
            <p:nvSpPr>
              <p:cNvPr id="11" name="Rechthoek 10"/>
              <p:cNvSpPr/>
              <p:nvPr userDrawn="1"/>
            </p:nvSpPr>
            <p:spPr>
              <a:xfrm>
                <a:off x="8104252" y="2636231"/>
                <a:ext cx="1039748" cy="1441521"/>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0" fontAlgn="base" hangingPunct="0">
                  <a:spcBef>
                    <a:spcPct val="0"/>
                  </a:spcBef>
                  <a:spcAft>
                    <a:spcPct val="0"/>
                  </a:spcAft>
                  <a:defRPr/>
                </a:pPr>
                <a:endParaRPr lang="nl-NL" sz="2400" baseline="-25000">
                  <a:solidFill>
                    <a:prstClr val="white"/>
                  </a:solidFill>
                </a:endParaRPr>
              </a:p>
            </p:txBody>
          </p:sp>
        </p:grpSp>
        <p:pic>
          <p:nvPicPr>
            <p:cNvPr id="1032" name="Afbeelding 4"/>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96802" y="5977501"/>
              <a:ext cx="1435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0" name="Afbeelding 14"/>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3725333"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89918"/>
      </p:ext>
    </p:extLst>
  </p:cSld>
  <p:clrMap bg1="lt1" tx1="dk1" bg2="lt2" tx2="dk2" accent1="accent1" accent2="accent2" accent3="accent3" accent4="accent4" accent5="accent5" accent6="accent6" hlink="hlink" folHlink="folHlink"/>
  <p:sldLayoutIdLst>
    <p:sldLayoutId id="2147483661" r:id="rId1"/>
    <p:sldLayoutId id="2147483676" r:id="rId2"/>
  </p:sldLayoutIdLst>
  <p:hf hdr="0"/>
  <p:txStyles>
    <p:titleStyle>
      <a:lvl1pPr algn="l" defTabSz="457200" rtl="0" eaLnBrk="0" fontAlgn="base" hangingPunct="0">
        <a:spcBef>
          <a:spcPct val="0"/>
        </a:spcBef>
        <a:spcAft>
          <a:spcPct val="0"/>
        </a:spcAft>
        <a:defRPr sz="4000" kern="1200">
          <a:solidFill>
            <a:schemeClr val="tx1"/>
          </a:solidFill>
          <a:latin typeface="Arial"/>
          <a:ea typeface="ＭＳ Ｐゴシック" charset="0"/>
          <a:cs typeface="Arial"/>
        </a:defRPr>
      </a:lvl1pPr>
      <a:lvl2pPr algn="l" defTabSz="457200" rtl="0" eaLnBrk="0" fontAlgn="base" hangingPunct="0">
        <a:spcBef>
          <a:spcPct val="0"/>
        </a:spcBef>
        <a:spcAft>
          <a:spcPct val="0"/>
        </a:spcAft>
        <a:defRPr sz="4000">
          <a:solidFill>
            <a:schemeClr val="tx1"/>
          </a:solidFill>
          <a:latin typeface="Arial" charset="0"/>
          <a:ea typeface="ＭＳ Ｐゴシック" charset="0"/>
          <a:cs typeface="Arial" panose="020B0604020202020204" pitchFamily="34" charset="0"/>
        </a:defRPr>
      </a:lvl2pPr>
      <a:lvl3pPr algn="l" defTabSz="457200" rtl="0" eaLnBrk="0" fontAlgn="base" hangingPunct="0">
        <a:spcBef>
          <a:spcPct val="0"/>
        </a:spcBef>
        <a:spcAft>
          <a:spcPct val="0"/>
        </a:spcAft>
        <a:defRPr sz="4000">
          <a:solidFill>
            <a:schemeClr val="tx1"/>
          </a:solidFill>
          <a:latin typeface="Arial" charset="0"/>
          <a:ea typeface="ＭＳ Ｐゴシック" charset="0"/>
          <a:cs typeface="Arial" panose="020B0604020202020204" pitchFamily="34" charset="0"/>
        </a:defRPr>
      </a:lvl3pPr>
      <a:lvl4pPr algn="l" defTabSz="457200" rtl="0" eaLnBrk="0" fontAlgn="base" hangingPunct="0">
        <a:spcBef>
          <a:spcPct val="0"/>
        </a:spcBef>
        <a:spcAft>
          <a:spcPct val="0"/>
        </a:spcAft>
        <a:defRPr sz="4000">
          <a:solidFill>
            <a:schemeClr val="tx1"/>
          </a:solidFill>
          <a:latin typeface="Arial" charset="0"/>
          <a:ea typeface="ＭＳ Ｐゴシック" charset="0"/>
          <a:cs typeface="Arial" panose="020B0604020202020204" pitchFamily="34" charset="0"/>
        </a:defRPr>
      </a:lvl4pPr>
      <a:lvl5pPr algn="l" defTabSz="457200" rtl="0" eaLnBrk="0" fontAlgn="base" hangingPunct="0">
        <a:spcBef>
          <a:spcPct val="0"/>
        </a:spcBef>
        <a:spcAft>
          <a:spcPct val="0"/>
        </a:spcAft>
        <a:defRPr sz="4000">
          <a:solidFill>
            <a:schemeClr val="tx1"/>
          </a:solidFill>
          <a:latin typeface="Arial" charset="0"/>
          <a:ea typeface="ＭＳ Ｐゴシック" charset="0"/>
          <a:cs typeface="Arial" panose="020B0604020202020204" pitchFamily="34" charset="0"/>
        </a:defRPr>
      </a:lvl5pPr>
      <a:lvl6pPr marL="457200" algn="l" defTabSz="457200" rtl="0" fontAlgn="base">
        <a:spcBef>
          <a:spcPct val="0"/>
        </a:spcBef>
        <a:spcAft>
          <a:spcPct val="0"/>
        </a:spcAft>
        <a:defRPr sz="4000">
          <a:solidFill>
            <a:schemeClr val="tx1"/>
          </a:solidFill>
          <a:latin typeface="Arial" charset="0"/>
          <a:ea typeface="ＭＳ Ｐゴシック" charset="0"/>
        </a:defRPr>
      </a:lvl6pPr>
      <a:lvl7pPr marL="914400" algn="l" defTabSz="457200" rtl="0" fontAlgn="base">
        <a:spcBef>
          <a:spcPct val="0"/>
        </a:spcBef>
        <a:spcAft>
          <a:spcPct val="0"/>
        </a:spcAft>
        <a:defRPr sz="4000">
          <a:solidFill>
            <a:schemeClr val="tx1"/>
          </a:solidFill>
          <a:latin typeface="Arial" charset="0"/>
          <a:ea typeface="ＭＳ Ｐゴシック" charset="0"/>
        </a:defRPr>
      </a:lvl7pPr>
      <a:lvl8pPr marL="1371600" algn="l" defTabSz="457200" rtl="0" fontAlgn="base">
        <a:spcBef>
          <a:spcPct val="0"/>
        </a:spcBef>
        <a:spcAft>
          <a:spcPct val="0"/>
        </a:spcAft>
        <a:defRPr sz="4000">
          <a:solidFill>
            <a:schemeClr val="tx1"/>
          </a:solidFill>
          <a:latin typeface="Arial" charset="0"/>
          <a:ea typeface="ＭＳ Ｐゴシック" charset="0"/>
        </a:defRPr>
      </a:lvl8pPr>
      <a:lvl9pPr marL="1828800" algn="l" defTabSz="457200" rtl="0" fontAlgn="base">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ＭＳ Ｐゴシック" charset="0"/>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ＭＳ Ｐゴシック" charset="0"/>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ＭＳ Ｐゴシック" charset="0"/>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ＭＳ Ｐゴシック" charset="0"/>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jdelijke aanduiding voor titel 1"/>
          <p:cNvSpPr>
            <a:spLocks noGrp="1"/>
          </p:cNvSpPr>
          <p:nvPr>
            <p:ph type="title"/>
          </p:nvPr>
        </p:nvSpPr>
        <p:spPr bwMode="auto">
          <a:xfrm>
            <a:off x="1007534" y="274638"/>
            <a:ext cx="1036955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nl-NL" altLang="nl-NL"/>
              <a:t>Titelstijl van model bewerken</a:t>
            </a:r>
          </a:p>
        </p:txBody>
      </p:sp>
      <p:sp>
        <p:nvSpPr>
          <p:cNvPr id="2051" name="Tijdelijke aanduiding voor tekst 2"/>
          <p:cNvSpPr>
            <a:spLocks noGrp="1"/>
          </p:cNvSpPr>
          <p:nvPr>
            <p:ph type="body" idx="1"/>
          </p:nvPr>
        </p:nvSpPr>
        <p:spPr bwMode="auto">
          <a:xfrm>
            <a:off x="1007533" y="1600201"/>
            <a:ext cx="1057486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ltLang="nl-NL"/>
              <a:t>Klik om de tekststijl van het model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3" name="Tijdelijke aanduiding voor dianummer 8"/>
          <p:cNvSpPr>
            <a:spLocks noGrp="1"/>
          </p:cNvSpPr>
          <p:nvPr>
            <p:ph type="sldNum" sz="quarter" idx="4"/>
          </p:nvPr>
        </p:nvSpPr>
        <p:spPr>
          <a:xfrm>
            <a:off x="10033000" y="6356351"/>
            <a:ext cx="1549400" cy="365125"/>
          </a:xfrm>
          <a:prstGeom prst="rect">
            <a:avLst/>
          </a:prstGeom>
        </p:spPr>
        <p:txBody>
          <a:bodyPr vert="horz" wrap="square" lIns="0" tIns="0" rIns="0" bIns="0" numCol="1" anchor="ctr" anchorCtr="0" compatLnSpc="1">
            <a:prstTxWarp prst="textNoShape">
              <a:avLst/>
            </a:prstTxWarp>
          </a:bodyPr>
          <a:lstStyle>
            <a:lvl1pPr algn="r">
              <a:defRPr sz="1000" baseline="0">
                <a:solidFill>
                  <a:srgbClr val="898989"/>
                </a:solidFill>
              </a:defRPr>
            </a:lvl1pPr>
          </a:lstStyle>
          <a:p>
            <a:pPr eaLnBrk="0" fontAlgn="base" hangingPunct="0">
              <a:spcBef>
                <a:spcPct val="0"/>
              </a:spcBef>
              <a:spcAft>
                <a:spcPct val="0"/>
              </a:spcAft>
            </a:pPr>
            <a:fld id="{FA93AFEE-0CFF-49DC-92CF-EFB8190CFA54}" type="slidenum">
              <a:rPr lang="nl-NL" altLang="nl-NL">
                <a:latin typeface="Arial" panose="020B0604020202020204" pitchFamily="34" charset="0"/>
                <a:ea typeface="ＭＳ Ｐゴシック" panose="020B0600070205080204" pitchFamily="34" charset="-128"/>
              </a:rPr>
              <a:pPr eaLnBrk="0" fontAlgn="base" hangingPunct="0">
                <a:spcBef>
                  <a:spcPct val="0"/>
                </a:spcBef>
                <a:spcAft>
                  <a:spcPct val="0"/>
                </a:spcAft>
              </a:pPr>
              <a:t>‹nr.›</a:t>
            </a:fld>
            <a:endParaRPr lang="nl-NL" altLang="nl-NL">
              <a:latin typeface="Arial" panose="020B0604020202020204" pitchFamily="34" charset="0"/>
              <a:ea typeface="ＭＳ Ｐゴシック" panose="020B0600070205080204" pitchFamily="34" charset="-128"/>
            </a:endParaRPr>
          </a:p>
        </p:txBody>
      </p:sp>
      <p:sp>
        <p:nvSpPr>
          <p:cNvPr id="11" name="Tijdelijke aanduiding voor datum 3"/>
          <p:cNvSpPr>
            <a:spLocks noGrp="1"/>
          </p:cNvSpPr>
          <p:nvPr>
            <p:ph type="dt" sz="half" idx="2"/>
          </p:nvPr>
        </p:nvSpPr>
        <p:spPr>
          <a:xfrm>
            <a:off x="1007534" y="6356351"/>
            <a:ext cx="768351" cy="365125"/>
          </a:xfrm>
          <a:prstGeom prst="rect">
            <a:avLst/>
          </a:prstGeom>
        </p:spPr>
        <p:txBody>
          <a:bodyPr vert="horz" wrap="square" lIns="0" tIns="0" rIns="0" bIns="0" numCol="1" anchor="ctr" anchorCtr="0" compatLnSpc="1">
            <a:prstTxWarp prst="textNoShape">
              <a:avLst/>
            </a:prstTxWarp>
          </a:bodyPr>
          <a:lstStyle>
            <a:lvl1pPr>
              <a:defRPr sz="1000" baseline="0" smtClean="0">
                <a:solidFill>
                  <a:srgbClr val="898989"/>
                </a:solidFill>
              </a:defRPr>
            </a:lvl1pPr>
          </a:lstStyle>
          <a:p>
            <a:pPr eaLnBrk="0" fontAlgn="base" hangingPunct="0">
              <a:spcBef>
                <a:spcPct val="0"/>
              </a:spcBef>
              <a:spcAft>
                <a:spcPct val="0"/>
              </a:spcAft>
              <a:defRPr/>
            </a:pPr>
            <a:fld id="{008CB3D5-CDF5-4F48-A54F-205DF5496692}" type="datetime1">
              <a:rPr lang="nl-NL" altLang="nl-NL">
                <a:latin typeface="Arial" panose="020B0604020202020204" pitchFamily="34" charset="0"/>
                <a:ea typeface="ＭＳ Ｐゴシック" panose="020B0600070205080204" pitchFamily="34" charset="-128"/>
              </a:rPr>
              <a:pPr eaLnBrk="0" fontAlgn="base" hangingPunct="0">
                <a:spcBef>
                  <a:spcPct val="0"/>
                </a:spcBef>
                <a:spcAft>
                  <a:spcPct val="0"/>
                </a:spcAft>
                <a:defRPr/>
              </a:pPr>
              <a:t>29-7-2020</a:t>
            </a:fld>
            <a:endParaRPr lang="nl-NL" altLang="nl-NL">
              <a:latin typeface="Arial" panose="020B0604020202020204" pitchFamily="34" charset="0"/>
              <a:ea typeface="ＭＳ Ｐゴシック" panose="020B0600070205080204" pitchFamily="34" charset="-128"/>
            </a:endParaRPr>
          </a:p>
        </p:txBody>
      </p:sp>
      <p:sp>
        <p:nvSpPr>
          <p:cNvPr id="12" name="Tijdelijke aanduiding voor voettekst 7"/>
          <p:cNvSpPr>
            <a:spLocks noGrp="1"/>
          </p:cNvSpPr>
          <p:nvPr>
            <p:ph type="ftr" sz="quarter" idx="3"/>
          </p:nvPr>
        </p:nvSpPr>
        <p:spPr>
          <a:xfrm>
            <a:off x="1871133" y="6356351"/>
            <a:ext cx="3649133" cy="365125"/>
          </a:xfrm>
          <a:prstGeom prst="rect">
            <a:avLst/>
          </a:prstGeom>
        </p:spPr>
        <p:txBody>
          <a:bodyPr vert="horz" lIns="0" tIns="0" rIns="0" bIns="0" rtlCol="0" anchor="ctr"/>
          <a:lstStyle>
            <a:lvl1pPr algn="l">
              <a:defRPr sz="1000" baseline="0">
                <a:solidFill>
                  <a:schemeClr val="tx1">
                    <a:tint val="75000"/>
                  </a:schemeClr>
                </a:solidFill>
                <a:latin typeface="Arial" charset="0"/>
                <a:ea typeface="ＭＳ Ｐゴシック" charset="0"/>
                <a:cs typeface="ＭＳ Ｐゴシック" charset="0"/>
              </a:defRPr>
            </a:lvl1pPr>
          </a:lstStyle>
          <a:p>
            <a:pPr eaLnBrk="0" fontAlgn="base" hangingPunct="0">
              <a:spcBef>
                <a:spcPct val="0"/>
              </a:spcBef>
              <a:spcAft>
                <a:spcPct val="0"/>
              </a:spcAft>
              <a:defRPr/>
            </a:pPr>
            <a:endParaRPr lang="nl-NL">
              <a:solidFill>
                <a:prstClr val="black">
                  <a:tint val="75000"/>
                </a:prstClr>
              </a:solidFill>
            </a:endParaRPr>
          </a:p>
        </p:txBody>
      </p:sp>
      <p:pic>
        <p:nvPicPr>
          <p:cNvPr id="2055" name="Afbeelding 1"/>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615517" y="6453188"/>
            <a:ext cx="428413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hthoek 14"/>
          <p:cNvSpPr/>
          <p:nvPr userDrawn="1"/>
        </p:nvSpPr>
        <p:spPr>
          <a:xfrm>
            <a:off x="1007534" y="-109538"/>
            <a:ext cx="10369551" cy="433388"/>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0" fontAlgn="base" hangingPunct="0">
              <a:spcBef>
                <a:spcPct val="0"/>
              </a:spcBef>
              <a:spcAft>
                <a:spcPct val="0"/>
              </a:spcAft>
              <a:defRPr/>
            </a:pPr>
            <a:endParaRPr lang="nl-NL" sz="2400" baseline="-25000">
              <a:solidFill>
                <a:prstClr val="white"/>
              </a:solidFill>
            </a:endParaRPr>
          </a:p>
        </p:txBody>
      </p:sp>
    </p:spTree>
    <p:extLst>
      <p:ext uri="{BB962C8B-B14F-4D97-AF65-F5344CB8AC3E}">
        <p14:creationId xmlns:p14="http://schemas.microsoft.com/office/powerpoint/2010/main" val="319468857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9" r:id="rId6"/>
  </p:sldLayoutIdLst>
  <p:hf hdr="0"/>
  <p:txStyles>
    <p:titleStyle>
      <a:lvl1pPr algn="l" defTabSz="457200" rtl="0" eaLnBrk="0" fontAlgn="base" hangingPunct="0">
        <a:spcBef>
          <a:spcPct val="0"/>
        </a:spcBef>
        <a:spcAft>
          <a:spcPct val="0"/>
        </a:spcAft>
        <a:defRPr sz="4000" kern="1200">
          <a:solidFill>
            <a:schemeClr val="tx1"/>
          </a:solidFill>
          <a:latin typeface="Arial"/>
          <a:ea typeface="ＭＳ Ｐゴシック" charset="0"/>
          <a:cs typeface="Arial"/>
        </a:defRPr>
      </a:lvl1pPr>
      <a:lvl2pPr algn="l" defTabSz="457200" rtl="0" eaLnBrk="0" fontAlgn="base" hangingPunct="0">
        <a:spcBef>
          <a:spcPct val="0"/>
        </a:spcBef>
        <a:spcAft>
          <a:spcPct val="0"/>
        </a:spcAft>
        <a:defRPr sz="4000">
          <a:solidFill>
            <a:schemeClr val="tx1"/>
          </a:solidFill>
          <a:latin typeface="Arial" charset="0"/>
          <a:ea typeface="ＭＳ Ｐゴシック" charset="0"/>
          <a:cs typeface="Arial" panose="020B0604020202020204" pitchFamily="34" charset="0"/>
        </a:defRPr>
      </a:lvl2pPr>
      <a:lvl3pPr algn="l" defTabSz="457200" rtl="0" eaLnBrk="0" fontAlgn="base" hangingPunct="0">
        <a:spcBef>
          <a:spcPct val="0"/>
        </a:spcBef>
        <a:spcAft>
          <a:spcPct val="0"/>
        </a:spcAft>
        <a:defRPr sz="4000">
          <a:solidFill>
            <a:schemeClr val="tx1"/>
          </a:solidFill>
          <a:latin typeface="Arial" charset="0"/>
          <a:ea typeface="ＭＳ Ｐゴシック" charset="0"/>
          <a:cs typeface="Arial" panose="020B0604020202020204" pitchFamily="34" charset="0"/>
        </a:defRPr>
      </a:lvl3pPr>
      <a:lvl4pPr algn="l" defTabSz="457200" rtl="0" eaLnBrk="0" fontAlgn="base" hangingPunct="0">
        <a:spcBef>
          <a:spcPct val="0"/>
        </a:spcBef>
        <a:spcAft>
          <a:spcPct val="0"/>
        </a:spcAft>
        <a:defRPr sz="4000">
          <a:solidFill>
            <a:schemeClr val="tx1"/>
          </a:solidFill>
          <a:latin typeface="Arial" charset="0"/>
          <a:ea typeface="ＭＳ Ｐゴシック" charset="0"/>
          <a:cs typeface="Arial" panose="020B0604020202020204" pitchFamily="34" charset="0"/>
        </a:defRPr>
      </a:lvl4pPr>
      <a:lvl5pPr algn="l" defTabSz="457200" rtl="0" eaLnBrk="0" fontAlgn="base" hangingPunct="0">
        <a:spcBef>
          <a:spcPct val="0"/>
        </a:spcBef>
        <a:spcAft>
          <a:spcPct val="0"/>
        </a:spcAft>
        <a:defRPr sz="4000">
          <a:solidFill>
            <a:schemeClr val="tx1"/>
          </a:solidFill>
          <a:latin typeface="Arial" charset="0"/>
          <a:ea typeface="ＭＳ Ｐゴシック" charset="0"/>
          <a:cs typeface="Arial" panose="020B0604020202020204" pitchFamily="34" charset="0"/>
        </a:defRPr>
      </a:lvl5pPr>
      <a:lvl6pPr marL="457200" algn="l" defTabSz="457200" rtl="0" fontAlgn="base">
        <a:spcBef>
          <a:spcPct val="0"/>
        </a:spcBef>
        <a:spcAft>
          <a:spcPct val="0"/>
        </a:spcAft>
        <a:defRPr sz="4000">
          <a:solidFill>
            <a:schemeClr val="tx1"/>
          </a:solidFill>
          <a:latin typeface="Arial" charset="0"/>
          <a:ea typeface="ＭＳ Ｐゴシック" charset="0"/>
        </a:defRPr>
      </a:lvl6pPr>
      <a:lvl7pPr marL="914400" algn="l" defTabSz="457200" rtl="0" fontAlgn="base">
        <a:spcBef>
          <a:spcPct val="0"/>
        </a:spcBef>
        <a:spcAft>
          <a:spcPct val="0"/>
        </a:spcAft>
        <a:defRPr sz="4000">
          <a:solidFill>
            <a:schemeClr val="tx1"/>
          </a:solidFill>
          <a:latin typeface="Arial" charset="0"/>
          <a:ea typeface="ＭＳ Ｐゴシック" charset="0"/>
        </a:defRPr>
      </a:lvl7pPr>
      <a:lvl8pPr marL="1371600" algn="l" defTabSz="457200" rtl="0" fontAlgn="base">
        <a:spcBef>
          <a:spcPct val="0"/>
        </a:spcBef>
        <a:spcAft>
          <a:spcPct val="0"/>
        </a:spcAft>
        <a:defRPr sz="4000">
          <a:solidFill>
            <a:schemeClr val="tx1"/>
          </a:solidFill>
          <a:latin typeface="Arial" charset="0"/>
          <a:ea typeface="ＭＳ Ｐゴシック" charset="0"/>
        </a:defRPr>
      </a:lvl8pPr>
      <a:lvl9pPr marL="1828800" algn="l" defTabSz="457200" rtl="0" fontAlgn="base">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ＭＳ Ｐゴシック" charset="0"/>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ＭＳ Ｐゴシック" charset="0"/>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ＭＳ Ｐゴシック" charset="0"/>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ＭＳ Ｐゴシック" charset="0"/>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Tijdelijke aanduiding voor dianummer 8"/>
          <p:cNvSpPr>
            <a:spLocks noGrp="1"/>
          </p:cNvSpPr>
          <p:nvPr>
            <p:ph type="sldNum" sz="quarter" idx="4"/>
          </p:nvPr>
        </p:nvSpPr>
        <p:spPr>
          <a:xfrm>
            <a:off x="11472334" y="6356351"/>
            <a:ext cx="438151" cy="366183"/>
          </a:xfrm>
          <a:prstGeom prst="rect">
            <a:avLst/>
          </a:prstGeom>
          <a:noFill/>
          <a:ln>
            <a:noFill/>
          </a:ln>
        </p:spPr>
        <p:txBody>
          <a:bodyPr vert="horz" wrap="square" lIns="0" tIns="0" rIns="0" bIns="0" numCol="1" anchor="ctr" anchorCtr="0" compatLnSpc="1">
            <a:prstTxWarp prst="textNoShape">
              <a:avLst/>
            </a:prstTxWarp>
          </a:bodyPr>
          <a:lstStyle>
            <a:lvl1pPr algn="r">
              <a:defRPr sz="1333" baseline="0" smtClean="0">
                <a:solidFill>
                  <a:srgbClr val="898989"/>
                </a:solidFill>
              </a:defRPr>
            </a:lvl1pPr>
          </a:lstStyle>
          <a:p>
            <a:pPr>
              <a:defRPr/>
            </a:pPr>
            <a:fld id="{821C935E-2C78-49AD-8F09-6A37D78909F1}" type="slidenum">
              <a:rPr lang="nl-NL" altLang="nl-NL"/>
              <a:pPr>
                <a:defRPr/>
              </a:pPr>
              <a:t>‹nr.›</a:t>
            </a:fld>
            <a:endParaRPr lang="nl-NL" altLang="nl-NL"/>
          </a:p>
        </p:txBody>
      </p:sp>
      <p:sp>
        <p:nvSpPr>
          <p:cNvPr id="11" name="Tijdelijke aanduiding voor datum 3"/>
          <p:cNvSpPr>
            <a:spLocks noGrp="1"/>
          </p:cNvSpPr>
          <p:nvPr>
            <p:ph type="dt" sz="half" idx="2"/>
          </p:nvPr>
        </p:nvSpPr>
        <p:spPr>
          <a:xfrm>
            <a:off x="1007534" y="6356351"/>
            <a:ext cx="768351" cy="366183"/>
          </a:xfrm>
          <a:prstGeom prst="rect">
            <a:avLst/>
          </a:prstGeom>
          <a:noFill/>
          <a:ln>
            <a:noFill/>
          </a:ln>
        </p:spPr>
        <p:txBody>
          <a:bodyPr vert="horz" wrap="square" lIns="0" tIns="0" rIns="0" bIns="0" numCol="1" anchor="ctr" anchorCtr="0" compatLnSpc="1">
            <a:prstTxWarp prst="textNoShape">
              <a:avLst/>
            </a:prstTxWarp>
          </a:bodyPr>
          <a:lstStyle>
            <a:lvl1pPr>
              <a:defRPr sz="1333" baseline="0" smtClean="0">
                <a:solidFill>
                  <a:srgbClr val="898989"/>
                </a:solidFill>
              </a:defRPr>
            </a:lvl1pPr>
          </a:lstStyle>
          <a:p>
            <a:pPr>
              <a:defRPr/>
            </a:pPr>
            <a:endParaRPr lang="nl-NL" altLang="nl-NL"/>
          </a:p>
        </p:txBody>
      </p:sp>
      <p:sp>
        <p:nvSpPr>
          <p:cNvPr id="12" name="Tijdelijke aanduiding voor voettekst 7"/>
          <p:cNvSpPr>
            <a:spLocks noGrp="1"/>
          </p:cNvSpPr>
          <p:nvPr>
            <p:ph type="ftr" sz="quarter" idx="3"/>
          </p:nvPr>
        </p:nvSpPr>
        <p:spPr>
          <a:xfrm>
            <a:off x="1871133" y="6356351"/>
            <a:ext cx="3649133" cy="366183"/>
          </a:xfrm>
          <a:prstGeom prst="rect">
            <a:avLst/>
          </a:prstGeom>
          <a:noFill/>
          <a:ln>
            <a:noFill/>
          </a:ln>
        </p:spPr>
        <p:txBody>
          <a:bodyPr vert="horz" lIns="0" tIns="0" rIns="0" bIns="0" rtlCol="0" anchor="ctr"/>
          <a:lstStyle>
            <a:lvl1pPr algn="l">
              <a:defRPr sz="1333" baseline="0">
                <a:solidFill>
                  <a:schemeClr val="tx1">
                    <a:tint val="75000"/>
                  </a:schemeClr>
                </a:solidFill>
                <a:latin typeface="Arial" charset="0"/>
                <a:ea typeface="ＭＳ Ｐゴシック" charset="0"/>
                <a:cs typeface="ＭＳ Ｐゴシック" charset="0"/>
              </a:defRPr>
            </a:lvl1pPr>
          </a:lstStyle>
          <a:p>
            <a:pPr>
              <a:defRPr/>
            </a:pPr>
            <a:endParaRPr lang="nl-NL"/>
          </a:p>
        </p:txBody>
      </p:sp>
      <p:pic>
        <p:nvPicPr>
          <p:cNvPr id="2053" name="Afbeelding 1"/>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186085" y="6453718"/>
            <a:ext cx="4169833" cy="234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hthoek 8"/>
          <p:cNvSpPr/>
          <p:nvPr userDrawn="1"/>
        </p:nvSpPr>
        <p:spPr>
          <a:xfrm>
            <a:off x="1007534" y="0"/>
            <a:ext cx="10369551" cy="406400"/>
          </a:xfrm>
          <a:prstGeom prst="rect">
            <a:avLst/>
          </a:prstGeom>
          <a:solidFill>
            <a:srgbClr val="E76A1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sz="2400"/>
          </a:p>
        </p:txBody>
      </p:sp>
    </p:spTree>
    <p:extLst>
      <p:ext uri="{BB962C8B-B14F-4D97-AF65-F5344CB8AC3E}">
        <p14:creationId xmlns:p14="http://schemas.microsoft.com/office/powerpoint/2010/main" val="291539918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Lst>
  <p:hf sldNum="0" hdr="0" dt="0"/>
  <p:txStyles>
    <p:titleStyle>
      <a:lvl1pPr algn="l" defTabSz="609585" rtl="0" eaLnBrk="0" fontAlgn="base" hangingPunct="0">
        <a:spcBef>
          <a:spcPct val="0"/>
        </a:spcBef>
        <a:spcAft>
          <a:spcPct val="0"/>
        </a:spcAft>
        <a:defRPr sz="5333" kern="1200">
          <a:solidFill>
            <a:schemeClr val="tx1"/>
          </a:solidFill>
          <a:latin typeface="Arial"/>
          <a:ea typeface="MS PGothic" panose="020B0600070205080204" pitchFamily="34" charset="-128"/>
          <a:cs typeface="Arial"/>
        </a:defRPr>
      </a:lvl1pPr>
      <a:lvl2pPr algn="l" defTabSz="609585" rtl="0" eaLnBrk="0" fontAlgn="base" hangingPunct="0">
        <a:spcBef>
          <a:spcPct val="0"/>
        </a:spcBef>
        <a:spcAft>
          <a:spcPct val="0"/>
        </a:spcAft>
        <a:defRPr sz="5333">
          <a:solidFill>
            <a:schemeClr val="tx1"/>
          </a:solidFill>
          <a:latin typeface="Arial" charset="0"/>
          <a:ea typeface="MS PGothic" panose="020B0600070205080204" pitchFamily="34" charset="-128"/>
          <a:cs typeface="Arial" panose="020B0604020202020204" pitchFamily="34" charset="0"/>
        </a:defRPr>
      </a:lvl2pPr>
      <a:lvl3pPr algn="l" defTabSz="609585" rtl="0" eaLnBrk="0" fontAlgn="base" hangingPunct="0">
        <a:spcBef>
          <a:spcPct val="0"/>
        </a:spcBef>
        <a:spcAft>
          <a:spcPct val="0"/>
        </a:spcAft>
        <a:defRPr sz="5333">
          <a:solidFill>
            <a:schemeClr val="tx1"/>
          </a:solidFill>
          <a:latin typeface="Arial" charset="0"/>
          <a:ea typeface="MS PGothic" panose="020B0600070205080204" pitchFamily="34" charset="-128"/>
          <a:cs typeface="Arial" panose="020B0604020202020204" pitchFamily="34" charset="0"/>
        </a:defRPr>
      </a:lvl3pPr>
      <a:lvl4pPr algn="l" defTabSz="609585" rtl="0" eaLnBrk="0" fontAlgn="base" hangingPunct="0">
        <a:spcBef>
          <a:spcPct val="0"/>
        </a:spcBef>
        <a:spcAft>
          <a:spcPct val="0"/>
        </a:spcAft>
        <a:defRPr sz="5333">
          <a:solidFill>
            <a:schemeClr val="tx1"/>
          </a:solidFill>
          <a:latin typeface="Arial" charset="0"/>
          <a:ea typeface="MS PGothic" panose="020B0600070205080204" pitchFamily="34" charset="-128"/>
          <a:cs typeface="Arial" panose="020B0604020202020204" pitchFamily="34" charset="0"/>
        </a:defRPr>
      </a:lvl4pPr>
      <a:lvl5pPr algn="l" defTabSz="609585" rtl="0" eaLnBrk="0" fontAlgn="base" hangingPunct="0">
        <a:spcBef>
          <a:spcPct val="0"/>
        </a:spcBef>
        <a:spcAft>
          <a:spcPct val="0"/>
        </a:spcAft>
        <a:defRPr sz="5333">
          <a:solidFill>
            <a:schemeClr val="tx1"/>
          </a:solidFill>
          <a:latin typeface="Arial" charset="0"/>
          <a:ea typeface="MS PGothic" panose="020B0600070205080204" pitchFamily="34" charset="-128"/>
          <a:cs typeface="Arial" panose="020B0604020202020204" pitchFamily="34" charset="0"/>
        </a:defRPr>
      </a:lvl5pPr>
      <a:lvl6pPr marL="609585" algn="l" defTabSz="609585" rtl="0" fontAlgn="base">
        <a:spcBef>
          <a:spcPct val="0"/>
        </a:spcBef>
        <a:spcAft>
          <a:spcPct val="0"/>
        </a:spcAft>
        <a:defRPr sz="5333">
          <a:solidFill>
            <a:schemeClr val="tx1"/>
          </a:solidFill>
          <a:latin typeface="Arial" charset="0"/>
          <a:ea typeface="ＭＳ Ｐゴシック" charset="0"/>
        </a:defRPr>
      </a:lvl6pPr>
      <a:lvl7pPr marL="1219170" algn="l" defTabSz="609585" rtl="0" fontAlgn="base">
        <a:spcBef>
          <a:spcPct val="0"/>
        </a:spcBef>
        <a:spcAft>
          <a:spcPct val="0"/>
        </a:spcAft>
        <a:defRPr sz="5333">
          <a:solidFill>
            <a:schemeClr val="tx1"/>
          </a:solidFill>
          <a:latin typeface="Arial" charset="0"/>
          <a:ea typeface="ＭＳ Ｐゴシック" charset="0"/>
        </a:defRPr>
      </a:lvl7pPr>
      <a:lvl8pPr marL="1828754" algn="l" defTabSz="609585" rtl="0" fontAlgn="base">
        <a:spcBef>
          <a:spcPct val="0"/>
        </a:spcBef>
        <a:spcAft>
          <a:spcPct val="0"/>
        </a:spcAft>
        <a:defRPr sz="5333">
          <a:solidFill>
            <a:schemeClr val="tx1"/>
          </a:solidFill>
          <a:latin typeface="Arial" charset="0"/>
          <a:ea typeface="ＭＳ Ｐゴシック" charset="0"/>
        </a:defRPr>
      </a:lvl8pPr>
      <a:lvl9pPr marL="2438339" algn="l" defTabSz="609585" rtl="0" fontAlgn="base">
        <a:spcBef>
          <a:spcPct val="0"/>
        </a:spcBef>
        <a:spcAft>
          <a:spcPct val="0"/>
        </a:spcAft>
        <a:defRPr sz="5333">
          <a:solidFill>
            <a:schemeClr val="tx1"/>
          </a:solidFill>
          <a:latin typeface="Arial" charset="0"/>
          <a:ea typeface="ＭＳ Ｐゴシック" charset="0"/>
        </a:defRPr>
      </a:lvl9pPr>
    </p:titleStyle>
    <p:bodyStyle>
      <a:lvl1pPr marL="457189" indent="-457189" algn="l" defTabSz="609585" rtl="0" eaLnBrk="0" fontAlgn="base" hangingPunct="0">
        <a:spcBef>
          <a:spcPct val="20000"/>
        </a:spcBef>
        <a:spcAft>
          <a:spcPct val="0"/>
        </a:spcAft>
        <a:buFont typeface="Arial" panose="020B0604020202020204" pitchFamily="34" charset="0"/>
        <a:buChar char="•"/>
        <a:defRPr sz="4000" kern="1200">
          <a:solidFill>
            <a:schemeClr val="tx1"/>
          </a:solidFill>
          <a:latin typeface="Arial"/>
          <a:ea typeface="MS PGothic" panose="020B0600070205080204" pitchFamily="34" charset="-128"/>
          <a:cs typeface="Arial"/>
        </a:defRPr>
      </a:lvl1pPr>
      <a:lvl2pPr marL="990575" indent="-380990" algn="l" defTabSz="609585" rtl="0" eaLnBrk="0" fontAlgn="base" hangingPunct="0">
        <a:spcBef>
          <a:spcPct val="20000"/>
        </a:spcBef>
        <a:spcAft>
          <a:spcPct val="0"/>
        </a:spcAft>
        <a:buFont typeface="Arial" panose="020B0604020202020204" pitchFamily="34" charset="0"/>
        <a:buChar char="–"/>
        <a:defRPr sz="4000" kern="1200">
          <a:solidFill>
            <a:schemeClr val="tx1"/>
          </a:solidFill>
          <a:latin typeface="Arial"/>
          <a:ea typeface="MS PGothic" panose="020B0600070205080204" pitchFamily="34" charset="-128"/>
          <a:cs typeface="Arial"/>
        </a:defRPr>
      </a:lvl2pPr>
      <a:lvl3pPr marL="1523962" indent="-304792" algn="l" defTabSz="609585" rtl="0" eaLnBrk="0" fontAlgn="base" hangingPunct="0">
        <a:spcBef>
          <a:spcPct val="20000"/>
        </a:spcBef>
        <a:spcAft>
          <a:spcPct val="0"/>
        </a:spcAft>
        <a:buFont typeface="Arial" panose="020B0604020202020204" pitchFamily="34" charset="0"/>
        <a:buChar char="•"/>
        <a:defRPr sz="4000" kern="1200">
          <a:solidFill>
            <a:schemeClr val="tx1"/>
          </a:solidFill>
          <a:latin typeface="Arial"/>
          <a:ea typeface="MS PGothic" panose="020B0600070205080204" pitchFamily="34" charset="-128"/>
          <a:cs typeface="Arial"/>
        </a:defRPr>
      </a:lvl3pPr>
      <a:lvl4pPr marL="2133547" indent="-304792" algn="l" defTabSz="609585" rtl="0" eaLnBrk="0" fontAlgn="base" hangingPunct="0">
        <a:spcBef>
          <a:spcPct val="20000"/>
        </a:spcBef>
        <a:spcAft>
          <a:spcPct val="0"/>
        </a:spcAft>
        <a:buFont typeface="Arial" panose="020B0604020202020204" pitchFamily="34" charset="0"/>
        <a:buChar char="–"/>
        <a:defRPr sz="4000" kern="1200">
          <a:solidFill>
            <a:schemeClr val="tx1"/>
          </a:solidFill>
          <a:latin typeface="Arial"/>
          <a:ea typeface="MS PGothic" panose="020B0600070205080204" pitchFamily="34" charset="-128"/>
          <a:cs typeface="Arial"/>
        </a:defRPr>
      </a:lvl4pPr>
      <a:lvl5pPr marL="2743131" indent="-304792" algn="l" defTabSz="609585" rtl="0" eaLnBrk="0" fontAlgn="base" hangingPunct="0">
        <a:spcBef>
          <a:spcPct val="20000"/>
        </a:spcBef>
        <a:spcAft>
          <a:spcPct val="0"/>
        </a:spcAft>
        <a:buFont typeface="Arial" panose="020B0604020202020204" pitchFamily="34" charset="0"/>
        <a:buChar char="»"/>
        <a:defRPr sz="4000" kern="1200">
          <a:solidFill>
            <a:schemeClr val="tx1"/>
          </a:solidFill>
          <a:latin typeface="Arial"/>
          <a:ea typeface="MS PGothic" panose="020B0600070205080204" pitchFamily="34" charset="-128"/>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l-NL"/>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vilans.nl/vilans/media/documents/producten/verleden-toekomst-wijkverpleegkundige.pdf" TargetMode="External"/><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3.xml"/><Relationship Id="rId4" Type="http://schemas.openxmlformats.org/officeDocument/2006/relationships/hyperlink" Target="http://www.invoorzorg.nl/docs/ivz/Hervorming%20langdurige%20zorg/Infographic_Argumentenfabriek.jp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mgz.venvn.nl/Portals/30/Thema/Expertisegebieden/20121106%20Expertisegebied%20wijkverpl.pdf" TargetMode="External"/><Relationship Id="rId2" Type="http://schemas.openxmlformats.org/officeDocument/2006/relationships/hyperlink" Target="https://www.venvn.nl/Portals/1/Nieuws/2019%20Documenten/Begrippenkader%20Indicatieproces-def.pdf?ver=2019-04-10-143038-860" TargetMode="External"/><Relationship Id="rId1" Type="http://schemas.openxmlformats.org/officeDocument/2006/relationships/slideLayout" Target="../slideLayouts/slideLayout8.xml"/><Relationship Id="rId4" Type="http://schemas.openxmlformats.org/officeDocument/2006/relationships/hyperlink" Target="https://www.zorgkennis.net/downloads/kennisbank/ZK-kennisbank-Inkoopgids-Wijkverpleging-2015-2547.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el 1"/>
          <p:cNvSpPr>
            <a:spLocks noGrp="1"/>
          </p:cNvSpPr>
          <p:nvPr>
            <p:ph type="title"/>
          </p:nvPr>
        </p:nvSpPr>
        <p:spPr/>
        <p:txBody>
          <a:bodyPr/>
          <a:lstStyle/>
          <a:p>
            <a:pPr algn="ctr"/>
            <a:r>
              <a:rPr lang="nl-NL" altLang="nl-NL"/>
              <a:t>Academie voor Verpleegkunde</a:t>
            </a:r>
          </a:p>
        </p:txBody>
      </p:sp>
      <p:sp>
        <p:nvSpPr>
          <p:cNvPr id="3" name="Tijdelijke aanduiding voor tekst 2"/>
          <p:cNvSpPr>
            <a:spLocks noGrp="1"/>
          </p:cNvSpPr>
          <p:nvPr>
            <p:ph type="body" sz="quarter" idx="13"/>
          </p:nvPr>
        </p:nvSpPr>
        <p:spPr/>
        <p:txBody>
          <a:bodyPr/>
          <a:lstStyle/>
          <a:p>
            <a:pPr algn="ctr"/>
            <a:r>
              <a:rPr lang="nl-NL" dirty="0">
                <a:solidFill>
                  <a:schemeClr val="bg1"/>
                </a:solidFill>
              </a:rPr>
              <a:t>Flitscollege Verpleegkundig Indiceren</a:t>
            </a:r>
          </a:p>
          <a:p>
            <a:pPr algn="ctr"/>
            <a:r>
              <a:rPr lang="nl-NL" dirty="0">
                <a:solidFill>
                  <a:schemeClr val="bg1"/>
                </a:solidFill>
              </a:rPr>
              <a:t>Anne-Geertje Hoekema			</a:t>
            </a:r>
          </a:p>
        </p:txBody>
      </p:sp>
    </p:spTree>
    <p:extLst>
      <p:ext uri="{BB962C8B-B14F-4D97-AF65-F5344CB8AC3E}">
        <p14:creationId xmlns:p14="http://schemas.microsoft.com/office/powerpoint/2010/main" val="3113984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359D9-4470-4FE2-BB14-F5555080C63A}"/>
              </a:ext>
            </a:extLst>
          </p:cNvPr>
          <p:cNvSpPr>
            <a:spLocks noGrp="1"/>
          </p:cNvSpPr>
          <p:nvPr>
            <p:ph type="title"/>
          </p:nvPr>
        </p:nvSpPr>
        <p:spPr>
          <a:xfrm>
            <a:off x="994197" y="982416"/>
            <a:ext cx="10382400" cy="648000"/>
          </a:xfrm>
        </p:spPr>
        <p:txBody>
          <a:bodyPr>
            <a:normAutofit/>
          </a:bodyPr>
          <a:lstStyle/>
          <a:p>
            <a:r>
              <a:rPr lang="nl-NL" sz="3200" dirty="0"/>
              <a:t>Verpleegkundige rollen</a:t>
            </a:r>
          </a:p>
        </p:txBody>
      </p:sp>
      <p:sp>
        <p:nvSpPr>
          <p:cNvPr id="3" name="Tijdelijke aanduiding voor inhoud 2">
            <a:extLst>
              <a:ext uri="{FF2B5EF4-FFF2-40B4-BE49-F238E27FC236}">
                <a16:creationId xmlns:a16="http://schemas.microsoft.com/office/drawing/2014/main" id="{16D02AE7-23BB-476C-89EA-4EAB11259B23}"/>
              </a:ext>
            </a:extLst>
          </p:cNvPr>
          <p:cNvSpPr>
            <a:spLocks noGrp="1"/>
          </p:cNvSpPr>
          <p:nvPr>
            <p:ph idx="1"/>
          </p:nvPr>
        </p:nvSpPr>
        <p:spPr/>
        <p:txBody>
          <a:bodyPr/>
          <a:lstStyle/>
          <a:p>
            <a:pPr>
              <a:buFont typeface="Wingdings" panose="05000000000000000000" pitchFamily="2" charset="2"/>
              <a:buChar char="Ø"/>
            </a:pPr>
            <a:r>
              <a:rPr lang="nl-NL" dirty="0"/>
              <a:t>Organisator</a:t>
            </a:r>
          </a:p>
          <a:p>
            <a:pPr>
              <a:buFont typeface="Wingdings" panose="05000000000000000000" pitchFamily="2" charset="2"/>
              <a:buChar char="Ø"/>
            </a:pPr>
            <a:r>
              <a:rPr lang="nl-NL" dirty="0"/>
              <a:t>Communicator</a:t>
            </a:r>
          </a:p>
          <a:p>
            <a:pPr>
              <a:buFont typeface="Wingdings" panose="05000000000000000000" pitchFamily="2" charset="2"/>
              <a:buChar char="Ø"/>
            </a:pPr>
            <a:r>
              <a:rPr lang="nl-NL" dirty="0"/>
              <a:t>Reflectieve EBP-professional</a:t>
            </a:r>
          </a:p>
        </p:txBody>
      </p:sp>
      <p:sp>
        <p:nvSpPr>
          <p:cNvPr id="5" name="Tijdelijke aanduiding voor dianummer 4">
            <a:extLst>
              <a:ext uri="{FF2B5EF4-FFF2-40B4-BE49-F238E27FC236}">
                <a16:creationId xmlns:a16="http://schemas.microsoft.com/office/drawing/2014/main" id="{D6E11BA2-81B5-4CDF-97E3-86E2DCE7A5FE}"/>
              </a:ext>
            </a:extLst>
          </p:cNvPr>
          <p:cNvSpPr>
            <a:spLocks noGrp="1"/>
          </p:cNvSpPr>
          <p:nvPr>
            <p:ph type="sldNum" sz="quarter" idx="14"/>
          </p:nvPr>
        </p:nvSpPr>
        <p:spPr/>
        <p:txBody>
          <a:bodyPr/>
          <a:lstStyle/>
          <a:p>
            <a:fld id="{00DADBD2-6CA4-4E87-A1B4-2F336BFD932D}" type="slidenum">
              <a:rPr lang="nl-NL" altLang="nl-NL" smtClean="0"/>
              <a:pPr/>
              <a:t>2</a:t>
            </a:fld>
            <a:endParaRPr lang="nl-NL" altLang="nl-NL"/>
          </a:p>
        </p:txBody>
      </p:sp>
      <p:sp>
        <p:nvSpPr>
          <p:cNvPr id="6" name="Tijdelijke aanduiding voor datum 5">
            <a:extLst>
              <a:ext uri="{FF2B5EF4-FFF2-40B4-BE49-F238E27FC236}">
                <a16:creationId xmlns:a16="http://schemas.microsoft.com/office/drawing/2014/main" id="{115B1F86-8846-4C56-8174-E46DAD611C53}"/>
              </a:ext>
            </a:extLst>
          </p:cNvPr>
          <p:cNvSpPr>
            <a:spLocks noGrp="1"/>
          </p:cNvSpPr>
          <p:nvPr>
            <p:ph type="dt" sz="half" idx="15"/>
          </p:nvPr>
        </p:nvSpPr>
        <p:spPr/>
        <p:txBody>
          <a:bodyPr/>
          <a:lstStyle/>
          <a:p>
            <a:pPr>
              <a:defRPr/>
            </a:pPr>
            <a:fld id="{9910079A-1976-4594-A375-9474E21A0941}" type="datetime1">
              <a:rPr lang="nl-NL" altLang="nl-NL" smtClean="0"/>
              <a:pPr>
                <a:defRPr/>
              </a:pPr>
              <a:t>29-7-2020</a:t>
            </a:fld>
            <a:endParaRPr lang="nl-NL" altLang="nl-NL"/>
          </a:p>
        </p:txBody>
      </p:sp>
      <p:sp>
        <p:nvSpPr>
          <p:cNvPr id="7" name="Tijdelijke aanduiding voor voettekst 6">
            <a:extLst>
              <a:ext uri="{FF2B5EF4-FFF2-40B4-BE49-F238E27FC236}">
                <a16:creationId xmlns:a16="http://schemas.microsoft.com/office/drawing/2014/main" id="{D15B291E-1692-4B15-B7E6-E6EB4EF39518}"/>
              </a:ext>
            </a:extLst>
          </p:cNvPr>
          <p:cNvSpPr>
            <a:spLocks noGrp="1"/>
          </p:cNvSpPr>
          <p:nvPr>
            <p:ph type="ftr" sz="quarter" idx="16"/>
          </p:nvPr>
        </p:nvSpPr>
        <p:spPr/>
        <p:txBody>
          <a:bodyPr/>
          <a:lstStyle/>
          <a:p>
            <a:pPr>
              <a:defRPr/>
            </a:pPr>
            <a:endParaRPr lang="nl-NL">
              <a:solidFill>
                <a:prstClr val="black">
                  <a:tint val="75000"/>
                </a:prstClr>
              </a:solidFill>
            </a:endParaRPr>
          </a:p>
        </p:txBody>
      </p:sp>
    </p:spTree>
    <p:extLst>
      <p:ext uri="{BB962C8B-B14F-4D97-AF65-F5344CB8AC3E}">
        <p14:creationId xmlns:p14="http://schemas.microsoft.com/office/powerpoint/2010/main" val="2289181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359D9-4470-4FE2-BB14-F5555080C63A}"/>
              </a:ext>
            </a:extLst>
          </p:cNvPr>
          <p:cNvSpPr>
            <a:spLocks noGrp="1"/>
          </p:cNvSpPr>
          <p:nvPr>
            <p:ph type="title"/>
          </p:nvPr>
        </p:nvSpPr>
        <p:spPr/>
        <p:txBody>
          <a:bodyPr>
            <a:normAutofit/>
          </a:bodyPr>
          <a:lstStyle/>
          <a:p>
            <a:r>
              <a:rPr lang="nl-NL" sz="3200" dirty="0"/>
              <a:t>Van verzorgingsstaat naar participatiemaatschappij</a:t>
            </a:r>
          </a:p>
        </p:txBody>
      </p:sp>
      <p:sp>
        <p:nvSpPr>
          <p:cNvPr id="3" name="Tijdelijke aanduiding voor inhoud 2">
            <a:extLst>
              <a:ext uri="{FF2B5EF4-FFF2-40B4-BE49-F238E27FC236}">
                <a16:creationId xmlns:a16="http://schemas.microsoft.com/office/drawing/2014/main" id="{16D02AE7-23BB-476C-89EA-4EAB11259B23}"/>
              </a:ext>
            </a:extLst>
          </p:cNvPr>
          <p:cNvSpPr>
            <a:spLocks noGrp="1"/>
          </p:cNvSpPr>
          <p:nvPr>
            <p:ph idx="1"/>
          </p:nvPr>
        </p:nvSpPr>
        <p:spPr/>
        <p:txBody>
          <a:bodyPr/>
          <a:lstStyle/>
          <a:p>
            <a:pPr>
              <a:buFont typeface="Wingdings" panose="05000000000000000000" pitchFamily="2" charset="2"/>
              <a:buChar char="Ø"/>
            </a:pPr>
            <a:r>
              <a:rPr lang="nl-NL" dirty="0"/>
              <a:t>van curatieve zorg naar preventieve zorg</a:t>
            </a:r>
          </a:p>
          <a:p>
            <a:pPr>
              <a:buFont typeface="Wingdings" panose="05000000000000000000" pitchFamily="2" charset="2"/>
              <a:buChar char="Ø"/>
            </a:pPr>
            <a:r>
              <a:rPr lang="nl-NL" dirty="0"/>
              <a:t>van professionele zorg naar mantelzorg</a:t>
            </a:r>
          </a:p>
          <a:p>
            <a:pPr>
              <a:buFont typeface="Wingdings" panose="05000000000000000000" pitchFamily="2" charset="2"/>
              <a:buChar char="Ø"/>
            </a:pPr>
            <a:r>
              <a:rPr lang="nl-NL" dirty="0"/>
              <a:t>van intramurale zorg naar extramurale zorg</a:t>
            </a:r>
          </a:p>
        </p:txBody>
      </p:sp>
      <p:sp>
        <p:nvSpPr>
          <p:cNvPr id="4" name="Tijdelijke aanduiding voor tekst 3">
            <a:extLst>
              <a:ext uri="{FF2B5EF4-FFF2-40B4-BE49-F238E27FC236}">
                <a16:creationId xmlns:a16="http://schemas.microsoft.com/office/drawing/2014/main" id="{FB4BA530-BE7F-4B1D-A693-197BEF1432AF}"/>
              </a:ext>
            </a:extLst>
          </p:cNvPr>
          <p:cNvSpPr>
            <a:spLocks noGrp="1"/>
          </p:cNvSpPr>
          <p:nvPr>
            <p:ph type="body" sz="quarter" idx="13"/>
          </p:nvPr>
        </p:nvSpPr>
        <p:spPr/>
        <p:txBody>
          <a:bodyPr/>
          <a:lstStyle/>
          <a:p>
            <a:endParaRPr lang="nl-NL" dirty="0"/>
          </a:p>
        </p:txBody>
      </p:sp>
      <p:sp>
        <p:nvSpPr>
          <p:cNvPr id="5" name="Tijdelijke aanduiding voor dianummer 4">
            <a:extLst>
              <a:ext uri="{FF2B5EF4-FFF2-40B4-BE49-F238E27FC236}">
                <a16:creationId xmlns:a16="http://schemas.microsoft.com/office/drawing/2014/main" id="{D6E11BA2-81B5-4CDF-97E3-86E2DCE7A5FE}"/>
              </a:ext>
            </a:extLst>
          </p:cNvPr>
          <p:cNvSpPr>
            <a:spLocks noGrp="1"/>
          </p:cNvSpPr>
          <p:nvPr>
            <p:ph type="sldNum" sz="quarter" idx="14"/>
          </p:nvPr>
        </p:nvSpPr>
        <p:spPr/>
        <p:txBody>
          <a:bodyPr/>
          <a:lstStyle/>
          <a:p>
            <a:fld id="{00DADBD2-6CA4-4E87-A1B4-2F336BFD932D}" type="slidenum">
              <a:rPr lang="nl-NL" altLang="nl-NL" smtClean="0"/>
              <a:pPr/>
              <a:t>3</a:t>
            </a:fld>
            <a:endParaRPr lang="nl-NL" altLang="nl-NL"/>
          </a:p>
        </p:txBody>
      </p:sp>
      <p:sp>
        <p:nvSpPr>
          <p:cNvPr id="6" name="Tijdelijke aanduiding voor datum 5">
            <a:extLst>
              <a:ext uri="{FF2B5EF4-FFF2-40B4-BE49-F238E27FC236}">
                <a16:creationId xmlns:a16="http://schemas.microsoft.com/office/drawing/2014/main" id="{115B1F86-8846-4C56-8174-E46DAD611C53}"/>
              </a:ext>
            </a:extLst>
          </p:cNvPr>
          <p:cNvSpPr>
            <a:spLocks noGrp="1"/>
          </p:cNvSpPr>
          <p:nvPr>
            <p:ph type="dt" sz="half" idx="15"/>
          </p:nvPr>
        </p:nvSpPr>
        <p:spPr/>
        <p:txBody>
          <a:bodyPr/>
          <a:lstStyle/>
          <a:p>
            <a:pPr>
              <a:defRPr/>
            </a:pPr>
            <a:fld id="{9910079A-1976-4594-A375-9474E21A0941}" type="datetime1">
              <a:rPr lang="nl-NL" altLang="nl-NL" smtClean="0"/>
              <a:pPr>
                <a:defRPr/>
              </a:pPr>
              <a:t>29-7-2020</a:t>
            </a:fld>
            <a:endParaRPr lang="nl-NL" altLang="nl-NL"/>
          </a:p>
        </p:txBody>
      </p:sp>
      <p:sp>
        <p:nvSpPr>
          <p:cNvPr id="7" name="Tijdelijke aanduiding voor voettekst 6">
            <a:extLst>
              <a:ext uri="{FF2B5EF4-FFF2-40B4-BE49-F238E27FC236}">
                <a16:creationId xmlns:a16="http://schemas.microsoft.com/office/drawing/2014/main" id="{D15B291E-1692-4B15-B7E6-E6EB4EF39518}"/>
              </a:ext>
            </a:extLst>
          </p:cNvPr>
          <p:cNvSpPr>
            <a:spLocks noGrp="1"/>
          </p:cNvSpPr>
          <p:nvPr>
            <p:ph type="ftr" sz="quarter" idx="16"/>
          </p:nvPr>
        </p:nvSpPr>
        <p:spPr/>
        <p:txBody>
          <a:bodyPr/>
          <a:lstStyle/>
          <a:p>
            <a:pPr>
              <a:defRPr/>
            </a:pPr>
            <a:endParaRPr lang="nl-NL">
              <a:solidFill>
                <a:prstClr val="black">
                  <a:tint val="75000"/>
                </a:prstClr>
              </a:solidFill>
            </a:endParaRPr>
          </a:p>
        </p:txBody>
      </p:sp>
    </p:spTree>
    <p:extLst>
      <p:ext uri="{BB962C8B-B14F-4D97-AF65-F5344CB8AC3E}">
        <p14:creationId xmlns:p14="http://schemas.microsoft.com/office/powerpoint/2010/main" val="1605851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5385" y="1162050"/>
            <a:ext cx="9511532" cy="4759920"/>
          </a:xfrm>
          <a:prstGeom prst="rect">
            <a:avLst/>
          </a:prstGeom>
          <a:ln>
            <a:noFill/>
          </a:ln>
          <a:effectLst>
            <a:outerShdw blurRad="292100" dist="139700" dir="2700000" algn="tl" rotWithShape="0">
              <a:srgbClr val="333333">
                <a:alpha val="65000"/>
              </a:srgbClr>
            </a:outerShdw>
          </a:effectLst>
        </p:spPr>
      </p:pic>
      <p:sp>
        <p:nvSpPr>
          <p:cNvPr id="5" name="Tijdelijke aanduiding voor dianummer 4"/>
          <p:cNvSpPr>
            <a:spLocks noGrp="1"/>
          </p:cNvSpPr>
          <p:nvPr>
            <p:ph type="sldNum" sz="quarter" idx="14"/>
          </p:nvPr>
        </p:nvSpPr>
        <p:spPr/>
        <p:txBody>
          <a:bodyPr/>
          <a:lstStyle/>
          <a:p>
            <a:fld id="{00DADBD2-6CA4-4E87-A1B4-2F336BFD932D}" type="slidenum">
              <a:rPr lang="nl-NL" altLang="nl-NL" smtClean="0"/>
              <a:pPr/>
              <a:t>4</a:t>
            </a:fld>
            <a:endParaRPr lang="nl-NL" altLang="nl-NL"/>
          </a:p>
        </p:txBody>
      </p:sp>
      <p:sp>
        <p:nvSpPr>
          <p:cNvPr id="6" name="Tijdelijke aanduiding voor datum 5"/>
          <p:cNvSpPr>
            <a:spLocks noGrp="1"/>
          </p:cNvSpPr>
          <p:nvPr>
            <p:ph type="dt" sz="half" idx="15"/>
          </p:nvPr>
        </p:nvSpPr>
        <p:spPr/>
        <p:txBody>
          <a:bodyPr/>
          <a:lstStyle/>
          <a:p>
            <a:pPr>
              <a:defRPr/>
            </a:pPr>
            <a:fld id="{9910079A-1976-4594-A375-9474E21A0941}" type="datetime1">
              <a:rPr lang="nl-NL" altLang="nl-NL" smtClean="0"/>
              <a:pPr>
                <a:defRPr/>
              </a:pPr>
              <a:t>29-7-2020</a:t>
            </a:fld>
            <a:endParaRPr lang="nl-NL" altLang="nl-NL"/>
          </a:p>
        </p:txBody>
      </p:sp>
      <p:sp>
        <p:nvSpPr>
          <p:cNvPr id="7" name="Tijdelijke aanduiding voor voettekst 6"/>
          <p:cNvSpPr>
            <a:spLocks noGrp="1"/>
          </p:cNvSpPr>
          <p:nvPr>
            <p:ph type="ftr" sz="quarter" idx="16"/>
          </p:nvPr>
        </p:nvSpPr>
        <p:spPr>
          <a:xfrm>
            <a:off x="1871133" y="6356351"/>
            <a:ext cx="4098152" cy="365125"/>
          </a:xfrm>
        </p:spPr>
        <p:txBody>
          <a:bodyPr/>
          <a:lstStyle/>
          <a:p>
            <a:pPr>
              <a:defRPr/>
            </a:pPr>
            <a:r>
              <a:rPr lang="nl-NL" dirty="0">
                <a:solidFill>
                  <a:prstClr val="black">
                    <a:tint val="75000"/>
                  </a:prstClr>
                </a:solidFill>
              </a:rPr>
              <a:t>Bron: </a:t>
            </a:r>
            <a:r>
              <a:rPr lang="nl-NL" dirty="0">
                <a:hlinkClick r:id="rId3"/>
              </a:rPr>
              <a:t>https://www.vilans.nl/vilans/media/documents/producten/verleden-toekomst-wijkverpleegkundige.pdf</a:t>
            </a:r>
            <a:endParaRPr lang="nl-NL" dirty="0">
              <a:solidFill>
                <a:prstClr val="black">
                  <a:tint val="75000"/>
                </a:prstClr>
              </a:solidFill>
            </a:endParaRPr>
          </a:p>
        </p:txBody>
      </p:sp>
    </p:spTree>
    <p:extLst>
      <p:ext uri="{BB962C8B-B14F-4D97-AF65-F5344CB8AC3E}">
        <p14:creationId xmlns:p14="http://schemas.microsoft.com/office/powerpoint/2010/main" val="1149522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0B28D1-572F-449F-822E-4EF26CF66285}"/>
              </a:ext>
            </a:extLst>
          </p:cNvPr>
          <p:cNvSpPr>
            <a:spLocks noGrp="1"/>
          </p:cNvSpPr>
          <p:nvPr>
            <p:ph type="title"/>
          </p:nvPr>
        </p:nvSpPr>
        <p:spPr/>
        <p:txBody>
          <a:bodyPr/>
          <a:lstStyle/>
          <a:p>
            <a:r>
              <a:rPr lang="nl-NL" dirty="0"/>
              <a:t>Gevolgen voor verpleging</a:t>
            </a:r>
          </a:p>
        </p:txBody>
      </p:sp>
      <p:sp>
        <p:nvSpPr>
          <p:cNvPr id="3" name="Tijdelijke aanduiding voor inhoud 2">
            <a:extLst>
              <a:ext uri="{FF2B5EF4-FFF2-40B4-BE49-F238E27FC236}">
                <a16:creationId xmlns:a16="http://schemas.microsoft.com/office/drawing/2014/main" id="{A28881EC-5A63-484C-AF89-5FF6E2C03E54}"/>
              </a:ext>
            </a:extLst>
          </p:cNvPr>
          <p:cNvSpPr>
            <a:spLocks noGrp="1"/>
          </p:cNvSpPr>
          <p:nvPr>
            <p:ph idx="1"/>
          </p:nvPr>
        </p:nvSpPr>
        <p:spPr/>
        <p:txBody>
          <a:bodyPr/>
          <a:lstStyle/>
          <a:p>
            <a:r>
              <a:rPr lang="nl-NL" dirty="0"/>
              <a:t>Belang preventie groter</a:t>
            </a:r>
          </a:p>
          <a:p>
            <a:r>
              <a:rPr lang="nl-NL" dirty="0"/>
              <a:t>Sociaal culturele ontwikkelingen</a:t>
            </a:r>
          </a:p>
          <a:p>
            <a:r>
              <a:rPr lang="nl-NL" dirty="0"/>
              <a:t>Ondersteuning zelfmanagement</a:t>
            </a:r>
          </a:p>
          <a:p>
            <a:r>
              <a:rPr lang="nl-NL" dirty="0"/>
              <a:t>Veranderingen in zorgaanbod en werkproces</a:t>
            </a:r>
          </a:p>
          <a:p>
            <a:r>
              <a:rPr lang="nl-NL" dirty="0"/>
              <a:t>Herontdekte wijkverpleegkundige</a:t>
            </a:r>
          </a:p>
          <a:p>
            <a:pPr marL="0" indent="0">
              <a:buNone/>
            </a:pPr>
            <a:r>
              <a:rPr lang="nl-NL" sz="1200" dirty="0"/>
              <a:t>(V&amp;VN, expertisegebied wijkverpleegkundige, 2012)</a:t>
            </a:r>
          </a:p>
        </p:txBody>
      </p:sp>
      <p:sp>
        <p:nvSpPr>
          <p:cNvPr id="4" name="Tijdelijke aanduiding voor tekst 3">
            <a:extLst>
              <a:ext uri="{FF2B5EF4-FFF2-40B4-BE49-F238E27FC236}">
                <a16:creationId xmlns:a16="http://schemas.microsoft.com/office/drawing/2014/main" id="{1A984738-B9EE-4756-89F4-FBF990D41090}"/>
              </a:ext>
            </a:extLst>
          </p:cNvPr>
          <p:cNvSpPr>
            <a:spLocks noGrp="1"/>
          </p:cNvSpPr>
          <p:nvPr>
            <p:ph type="body" sz="quarter" idx="13"/>
          </p:nvPr>
        </p:nvSpPr>
        <p:spPr/>
        <p:txBody>
          <a:bodyPr/>
          <a:lstStyle/>
          <a:p>
            <a:endParaRPr lang="nl-NL"/>
          </a:p>
        </p:txBody>
      </p:sp>
      <p:sp>
        <p:nvSpPr>
          <p:cNvPr id="5" name="Tijdelijke aanduiding voor dianummer 4">
            <a:extLst>
              <a:ext uri="{FF2B5EF4-FFF2-40B4-BE49-F238E27FC236}">
                <a16:creationId xmlns:a16="http://schemas.microsoft.com/office/drawing/2014/main" id="{D5B581F3-9B0E-4644-B3B2-5C5F7D9C091C}"/>
              </a:ext>
            </a:extLst>
          </p:cNvPr>
          <p:cNvSpPr>
            <a:spLocks noGrp="1"/>
          </p:cNvSpPr>
          <p:nvPr>
            <p:ph type="sldNum" sz="quarter" idx="14"/>
          </p:nvPr>
        </p:nvSpPr>
        <p:spPr/>
        <p:txBody>
          <a:bodyPr/>
          <a:lstStyle/>
          <a:p>
            <a:fld id="{00DADBD2-6CA4-4E87-A1B4-2F336BFD932D}" type="slidenum">
              <a:rPr lang="nl-NL" altLang="nl-NL" smtClean="0"/>
              <a:pPr/>
              <a:t>5</a:t>
            </a:fld>
            <a:endParaRPr lang="nl-NL" altLang="nl-NL"/>
          </a:p>
        </p:txBody>
      </p:sp>
      <p:sp>
        <p:nvSpPr>
          <p:cNvPr id="6" name="Tijdelijke aanduiding voor datum 5">
            <a:extLst>
              <a:ext uri="{FF2B5EF4-FFF2-40B4-BE49-F238E27FC236}">
                <a16:creationId xmlns:a16="http://schemas.microsoft.com/office/drawing/2014/main" id="{8AAF28DA-DD4A-4F01-B1AC-FFEC548007F4}"/>
              </a:ext>
            </a:extLst>
          </p:cNvPr>
          <p:cNvSpPr>
            <a:spLocks noGrp="1"/>
          </p:cNvSpPr>
          <p:nvPr>
            <p:ph type="dt" sz="half" idx="15"/>
          </p:nvPr>
        </p:nvSpPr>
        <p:spPr/>
        <p:txBody>
          <a:bodyPr/>
          <a:lstStyle/>
          <a:p>
            <a:pPr>
              <a:defRPr/>
            </a:pPr>
            <a:fld id="{9910079A-1976-4594-A375-9474E21A0941}" type="datetime1">
              <a:rPr lang="nl-NL" altLang="nl-NL" smtClean="0"/>
              <a:pPr>
                <a:defRPr/>
              </a:pPr>
              <a:t>29-7-2020</a:t>
            </a:fld>
            <a:endParaRPr lang="nl-NL" altLang="nl-NL"/>
          </a:p>
        </p:txBody>
      </p:sp>
      <p:sp>
        <p:nvSpPr>
          <p:cNvPr id="7" name="Tijdelijke aanduiding voor voettekst 6">
            <a:extLst>
              <a:ext uri="{FF2B5EF4-FFF2-40B4-BE49-F238E27FC236}">
                <a16:creationId xmlns:a16="http://schemas.microsoft.com/office/drawing/2014/main" id="{BA217141-4BE1-451C-9A5A-7837F44A8D44}"/>
              </a:ext>
            </a:extLst>
          </p:cNvPr>
          <p:cNvSpPr>
            <a:spLocks noGrp="1"/>
          </p:cNvSpPr>
          <p:nvPr>
            <p:ph type="ftr" sz="quarter" idx="16"/>
          </p:nvPr>
        </p:nvSpPr>
        <p:spPr/>
        <p:txBody>
          <a:bodyPr/>
          <a:lstStyle/>
          <a:p>
            <a:pPr>
              <a:defRPr/>
            </a:pPr>
            <a:endParaRPr lang="nl-NL">
              <a:solidFill>
                <a:prstClr val="black">
                  <a:tint val="75000"/>
                </a:prstClr>
              </a:solidFill>
            </a:endParaRPr>
          </a:p>
        </p:txBody>
      </p:sp>
    </p:spTree>
    <p:extLst>
      <p:ext uri="{BB962C8B-B14F-4D97-AF65-F5344CB8AC3E}">
        <p14:creationId xmlns:p14="http://schemas.microsoft.com/office/powerpoint/2010/main" val="1911365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75E60E-3F69-49EE-AC8C-7231E7A4CAF3}"/>
              </a:ext>
            </a:extLst>
          </p:cNvPr>
          <p:cNvSpPr>
            <a:spLocks noGrp="1"/>
          </p:cNvSpPr>
          <p:nvPr>
            <p:ph type="title"/>
          </p:nvPr>
        </p:nvSpPr>
        <p:spPr>
          <a:xfrm>
            <a:off x="1007534" y="563228"/>
            <a:ext cx="10382400" cy="648000"/>
          </a:xfrm>
        </p:spPr>
        <p:txBody>
          <a:bodyPr/>
          <a:lstStyle/>
          <a:p>
            <a:r>
              <a:rPr lang="nl-NL" dirty="0"/>
              <a:t>Hervorming langdurige zorg</a:t>
            </a:r>
          </a:p>
        </p:txBody>
      </p:sp>
      <p:sp>
        <p:nvSpPr>
          <p:cNvPr id="4" name="Tijdelijke aanduiding voor tekst 3">
            <a:extLst>
              <a:ext uri="{FF2B5EF4-FFF2-40B4-BE49-F238E27FC236}">
                <a16:creationId xmlns:a16="http://schemas.microsoft.com/office/drawing/2014/main" id="{A9B382DE-4569-4D84-8B83-14C77D6C18B5}"/>
              </a:ext>
            </a:extLst>
          </p:cNvPr>
          <p:cNvSpPr>
            <a:spLocks noGrp="1"/>
          </p:cNvSpPr>
          <p:nvPr>
            <p:ph type="body" sz="quarter" idx="13"/>
          </p:nvPr>
        </p:nvSpPr>
        <p:spPr/>
        <p:txBody>
          <a:bodyPr/>
          <a:lstStyle/>
          <a:p>
            <a:r>
              <a:rPr lang="nl-NL" dirty="0"/>
              <a:t>Per 1 januari 2015 ingevoerd ipv AWBZ</a:t>
            </a:r>
          </a:p>
        </p:txBody>
      </p:sp>
      <p:sp>
        <p:nvSpPr>
          <p:cNvPr id="5" name="Tijdelijke aanduiding voor dianummer 4">
            <a:extLst>
              <a:ext uri="{FF2B5EF4-FFF2-40B4-BE49-F238E27FC236}">
                <a16:creationId xmlns:a16="http://schemas.microsoft.com/office/drawing/2014/main" id="{51232E22-5CD4-4E3C-9B74-0FFA045EB897}"/>
              </a:ext>
            </a:extLst>
          </p:cNvPr>
          <p:cNvSpPr>
            <a:spLocks noGrp="1"/>
          </p:cNvSpPr>
          <p:nvPr>
            <p:ph type="sldNum" sz="quarter" idx="14"/>
          </p:nvPr>
        </p:nvSpPr>
        <p:spPr/>
        <p:txBody>
          <a:bodyPr/>
          <a:lstStyle/>
          <a:p>
            <a:fld id="{00DADBD2-6CA4-4E87-A1B4-2F336BFD932D}" type="slidenum">
              <a:rPr lang="nl-NL" altLang="nl-NL" smtClean="0"/>
              <a:pPr/>
              <a:t>6</a:t>
            </a:fld>
            <a:endParaRPr lang="nl-NL" altLang="nl-NL"/>
          </a:p>
        </p:txBody>
      </p:sp>
      <p:sp>
        <p:nvSpPr>
          <p:cNvPr id="6" name="Tijdelijke aanduiding voor datum 5">
            <a:extLst>
              <a:ext uri="{FF2B5EF4-FFF2-40B4-BE49-F238E27FC236}">
                <a16:creationId xmlns:a16="http://schemas.microsoft.com/office/drawing/2014/main" id="{CB8A1F1F-10B3-4B0A-8F56-96DD9F832F3A}"/>
              </a:ext>
            </a:extLst>
          </p:cNvPr>
          <p:cNvSpPr>
            <a:spLocks noGrp="1"/>
          </p:cNvSpPr>
          <p:nvPr>
            <p:ph type="dt" sz="half" idx="15"/>
          </p:nvPr>
        </p:nvSpPr>
        <p:spPr/>
        <p:txBody>
          <a:bodyPr/>
          <a:lstStyle/>
          <a:p>
            <a:pPr>
              <a:defRPr/>
            </a:pPr>
            <a:fld id="{9910079A-1976-4594-A375-9474E21A0941}" type="datetime1">
              <a:rPr lang="nl-NL" altLang="nl-NL" smtClean="0"/>
              <a:pPr>
                <a:defRPr/>
              </a:pPr>
              <a:t>29-7-2020</a:t>
            </a:fld>
            <a:endParaRPr lang="nl-NL" altLang="nl-NL"/>
          </a:p>
        </p:txBody>
      </p:sp>
      <p:pic>
        <p:nvPicPr>
          <p:cNvPr id="10" name="Tijdelijke aanduiding voor inhoud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3859" y="1975148"/>
            <a:ext cx="4546407" cy="4106862"/>
          </a:xfrm>
          <a:prstGeom prst="rect">
            <a:avLst/>
          </a:prstGeom>
          <a:ln>
            <a:noFill/>
          </a:ln>
          <a:effectLst>
            <a:outerShdw blurRad="292100" dist="139700" dir="2700000" algn="tl" rotWithShape="0">
              <a:srgbClr val="333333">
                <a:alpha val="65000"/>
              </a:srgbClr>
            </a:outerShdw>
          </a:effectLst>
        </p:spPr>
      </p:pic>
      <p:pic>
        <p:nvPicPr>
          <p:cNvPr id="11" name="Tijdelijke aanduiding voor inhoud 7"/>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814689" y="2081175"/>
            <a:ext cx="5933727" cy="371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jdelijke aanduiding voor voettekst 6">
            <a:extLst>
              <a:ext uri="{FF2B5EF4-FFF2-40B4-BE49-F238E27FC236}">
                <a16:creationId xmlns:a16="http://schemas.microsoft.com/office/drawing/2014/main" id="{7587063D-F03B-4E35-A768-F35EED6B1312}"/>
              </a:ext>
            </a:extLst>
          </p:cNvPr>
          <p:cNvSpPr txBox="1">
            <a:spLocks/>
          </p:cNvSpPr>
          <p:nvPr/>
        </p:nvSpPr>
        <p:spPr>
          <a:xfrm>
            <a:off x="1716537" y="6279814"/>
            <a:ext cx="3225333" cy="441662"/>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tx1">
                    <a:tint val="75000"/>
                  </a:schemeClr>
                </a:solidFill>
                <a:latin typeface="Arial" charset="0"/>
                <a:ea typeface="ＭＳ Ｐゴシック" charset="0"/>
                <a:cs typeface="ＭＳ Ｐゴシック"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nl-NL" dirty="0">
                <a:solidFill>
                  <a:prstClr val="black">
                    <a:tint val="75000"/>
                  </a:prstClr>
                </a:solidFill>
              </a:rPr>
              <a:t>Bron: </a:t>
            </a:r>
            <a:r>
              <a:rPr lang="nl-NL" dirty="0">
                <a:hlinkClick r:id="rId4"/>
              </a:rPr>
              <a:t>http://www.invoorzorg.nl/docs/ivz/Hervorming%20langdurige%20zorg/Infographic_Argumentenfabriek.jpg</a:t>
            </a:r>
            <a:endParaRPr lang="nl-NL" dirty="0">
              <a:solidFill>
                <a:prstClr val="black">
                  <a:tint val="75000"/>
                </a:prstClr>
              </a:solidFill>
            </a:endParaRPr>
          </a:p>
        </p:txBody>
      </p:sp>
      <p:sp>
        <p:nvSpPr>
          <p:cNvPr id="3" name="Tijdelijke aanduiding voor voettekst 6">
            <a:extLst>
              <a:ext uri="{FF2B5EF4-FFF2-40B4-BE49-F238E27FC236}">
                <a16:creationId xmlns:a16="http://schemas.microsoft.com/office/drawing/2014/main" id="{9E78E70D-3D16-4DE6-9629-4265F27DA98A}"/>
              </a:ext>
            </a:extLst>
          </p:cNvPr>
          <p:cNvSpPr txBox="1">
            <a:spLocks/>
          </p:cNvSpPr>
          <p:nvPr/>
        </p:nvSpPr>
        <p:spPr>
          <a:xfrm>
            <a:off x="6198734" y="5660681"/>
            <a:ext cx="3225333" cy="441662"/>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tx1">
                    <a:tint val="75000"/>
                  </a:schemeClr>
                </a:solidFill>
                <a:latin typeface="Arial" charset="0"/>
                <a:ea typeface="ＭＳ Ｐゴシック" charset="0"/>
                <a:cs typeface="ＭＳ Ｐゴシック"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nl-NL" dirty="0">
                <a:solidFill>
                  <a:prstClr val="black">
                    <a:tint val="75000"/>
                  </a:prstClr>
                </a:solidFill>
              </a:rPr>
              <a:t>Bron: VWS</a:t>
            </a:r>
            <a:r>
              <a:rPr lang="nl-NL" dirty="0"/>
              <a:t> </a:t>
            </a:r>
            <a:endParaRPr lang="nl-NL" dirty="0">
              <a:solidFill>
                <a:prstClr val="black">
                  <a:tint val="75000"/>
                </a:prstClr>
              </a:solidFill>
            </a:endParaRPr>
          </a:p>
        </p:txBody>
      </p:sp>
    </p:spTree>
    <p:extLst>
      <p:ext uri="{BB962C8B-B14F-4D97-AF65-F5344CB8AC3E}">
        <p14:creationId xmlns:p14="http://schemas.microsoft.com/office/powerpoint/2010/main" val="827853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B49939-7812-4F9B-872E-76DFD74FA7EA}"/>
              </a:ext>
            </a:extLst>
          </p:cNvPr>
          <p:cNvSpPr>
            <a:spLocks noGrp="1"/>
          </p:cNvSpPr>
          <p:nvPr>
            <p:ph type="title"/>
          </p:nvPr>
        </p:nvSpPr>
        <p:spPr>
          <a:xfrm>
            <a:off x="1007534" y="597285"/>
            <a:ext cx="10382400" cy="648000"/>
          </a:xfrm>
        </p:spPr>
        <p:txBody>
          <a:bodyPr/>
          <a:lstStyle/>
          <a:p>
            <a:r>
              <a:rPr lang="nl-NL" dirty="0"/>
              <a:t>Wijkverpleging</a:t>
            </a:r>
          </a:p>
        </p:txBody>
      </p:sp>
      <p:sp>
        <p:nvSpPr>
          <p:cNvPr id="3" name="Tijdelijke aanduiding voor inhoud 2">
            <a:extLst>
              <a:ext uri="{FF2B5EF4-FFF2-40B4-BE49-F238E27FC236}">
                <a16:creationId xmlns:a16="http://schemas.microsoft.com/office/drawing/2014/main" id="{626B9C0E-4162-490B-AD66-7A123012DB3B}"/>
              </a:ext>
            </a:extLst>
          </p:cNvPr>
          <p:cNvSpPr>
            <a:spLocks noGrp="1"/>
          </p:cNvSpPr>
          <p:nvPr>
            <p:ph idx="1"/>
          </p:nvPr>
        </p:nvSpPr>
        <p:spPr/>
        <p:txBody>
          <a:bodyPr/>
          <a:lstStyle/>
          <a:p>
            <a:pPr marL="0" indent="0">
              <a:buNone/>
            </a:pPr>
            <a:r>
              <a:rPr lang="nl-NL" dirty="0"/>
              <a:t>‘zorg zoals verpleegkundigen die plegen te bieden, waarbij die zorg verband houdt met de behoefte aan geneeskundige zorg of een hoog risico daarop’</a:t>
            </a:r>
          </a:p>
          <a:p>
            <a:pPr marL="0" indent="0">
              <a:buNone/>
            </a:pPr>
            <a:r>
              <a:rPr lang="nl-NL" sz="1200" dirty="0"/>
              <a:t>(ZN, 2014)</a:t>
            </a:r>
          </a:p>
          <a:p>
            <a:pPr marL="0" indent="0">
              <a:buNone/>
            </a:pPr>
            <a:endParaRPr lang="nl-NL" dirty="0"/>
          </a:p>
        </p:txBody>
      </p:sp>
      <p:sp>
        <p:nvSpPr>
          <p:cNvPr id="4" name="Tijdelijke aanduiding voor tekst 3">
            <a:extLst>
              <a:ext uri="{FF2B5EF4-FFF2-40B4-BE49-F238E27FC236}">
                <a16:creationId xmlns:a16="http://schemas.microsoft.com/office/drawing/2014/main" id="{747E0E35-5223-4054-B1FF-7E000390E656}"/>
              </a:ext>
            </a:extLst>
          </p:cNvPr>
          <p:cNvSpPr>
            <a:spLocks noGrp="1"/>
          </p:cNvSpPr>
          <p:nvPr>
            <p:ph type="body" sz="quarter" idx="13"/>
          </p:nvPr>
        </p:nvSpPr>
        <p:spPr/>
        <p:txBody>
          <a:bodyPr/>
          <a:lstStyle/>
          <a:p>
            <a:r>
              <a:rPr lang="nl-NL" dirty="0"/>
              <a:t>in de nieuwe Zvw aanspraak 2015</a:t>
            </a:r>
          </a:p>
        </p:txBody>
      </p:sp>
      <p:sp>
        <p:nvSpPr>
          <p:cNvPr id="5" name="Tijdelijke aanduiding voor dianummer 4">
            <a:extLst>
              <a:ext uri="{FF2B5EF4-FFF2-40B4-BE49-F238E27FC236}">
                <a16:creationId xmlns:a16="http://schemas.microsoft.com/office/drawing/2014/main" id="{88A9D786-BE55-4FF1-9BDA-B05A689A8275}"/>
              </a:ext>
            </a:extLst>
          </p:cNvPr>
          <p:cNvSpPr>
            <a:spLocks noGrp="1"/>
          </p:cNvSpPr>
          <p:nvPr>
            <p:ph type="sldNum" sz="quarter" idx="14"/>
          </p:nvPr>
        </p:nvSpPr>
        <p:spPr/>
        <p:txBody>
          <a:bodyPr/>
          <a:lstStyle/>
          <a:p>
            <a:fld id="{00DADBD2-6CA4-4E87-A1B4-2F336BFD932D}" type="slidenum">
              <a:rPr lang="nl-NL" altLang="nl-NL" smtClean="0"/>
              <a:pPr/>
              <a:t>7</a:t>
            </a:fld>
            <a:endParaRPr lang="nl-NL" altLang="nl-NL"/>
          </a:p>
        </p:txBody>
      </p:sp>
      <p:sp>
        <p:nvSpPr>
          <p:cNvPr id="6" name="Tijdelijke aanduiding voor datum 5">
            <a:extLst>
              <a:ext uri="{FF2B5EF4-FFF2-40B4-BE49-F238E27FC236}">
                <a16:creationId xmlns:a16="http://schemas.microsoft.com/office/drawing/2014/main" id="{5AEAFCEC-F233-4954-8495-D83155DFBE8F}"/>
              </a:ext>
            </a:extLst>
          </p:cNvPr>
          <p:cNvSpPr>
            <a:spLocks noGrp="1"/>
          </p:cNvSpPr>
          <p:nvPr>
            <p:ph type="dt" sz="half" idx="15"/>
          </p:nvPr>
        </p:nvSpPr>
        <p:spPr/>
        <p:txBody>
          <a:bodyPr/>
          <a:lstStyle/>
          <a:p>
            <a:pPr>
              <a:defRPr/>
            </a:pPr>
            <a:fld id="{9910079A-1976-4594-A375-9474E21A0941}" type="datetime1">
              <a:rPr lang="nl-NL" altLang="nl-NL" smtClean="0"/>
              <a:pPr>
                <a:defRPr/>
              </a:pPr>
              <a:t>29-7-2020</a:t>
            </a:fld>
            <a:endParaRPr lang="nl-NL" altLang="nl-NL"/>
          </a:p>
        </p:txBody>
      </p:sp>
      <p:sp>
        <p:nvSpPr>
          <p:cNvPr id="7" name="Tijdelijke aanduiding voor voettekst 6">
            <a:extLst>
              <a:ext uri="{FF2B5EF4-FFF2-40B4-BE49-F238E27FC236}">
                <a16:creationId xmlns:a16="http://schemas.microsoft.com/office/drawing/2014/main" id="{0A52556E-9D31-41B2-AFC9-518A58AA802B}"/>
              </a:ext>
            </a:extLst>
          </p:cNvPr>
          <p:cNvSpPr>
            <a:spLocks noGrp="1"/>
          </p:cNvSpPr>
          <p:nvPr>
            <p:ph type="ftr" sz="quarter" idx="16"/>
          </p:nvPr>
        </p:nvSpPr>
        <p:spPr/>
        <p:txBody>
          <a:bodyPr/>
          <a:lstStyle/>
          <a:p>
            <a:pPr>
              <a:defRPr/>
            </a:pPr>
            <a:endParaRPr lang="nl-NL">
              <a:solidFill>
                <a:prstClr val="black">
                  <a:tint val="75000"/>
                </a:prstClr>
              </a:solidFill>
            </a:endParaRPr>
          </a:p>
        </p:txBody>
      </p:sp>
    </p:spTree>
    <p:extLst>
      <p:ext uri="{BB962C8B-B14F-4D97-AF65-F5344CB8AC3E}">
        <p14:creationId xmlns:p14="http://schemas.microsoft.com/office/powerpoint/2010/main" val="2926228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38C6D8-3906-4A06-BD79-186F76A430C6}"/>
              </a:ext>
            </a:extLst>
          </p:cNvPr>
          <p:cNvSpPr>
            <a:spLocks noGrp="1"/>
          </p:cNvSpPr>
          <p:nvPr>
            <p:ph type="title"/>
          </p:nvPr>
        </p:nvSpPr>
        <p:spPr/>
        <p:txBody>
          <a:bodyPr/>
          <a:lstStyle/>
          <a:p>
            <a:r>
              <a:rPr lang="nl-NL" dirty="0"/>
              <a:t>Taken wijkverpleegkundige</a:t>
            </a:r>
          </a:p>
        </p:txBody>
      </p:sp>
      <p:sp>
        <p:nvSpPr>
          <p:cNvPr id="3" name="Tijdelijke aanduiding voor inhoud 2">
            <a:extLst>
              <a:ext uri="{FF2B5EF4-FFF2-40B4-BE49-F238E27FC236}">
                <a16:creationId xmlns:a16="http://schemas.microsoft.com/office/drawing/2014/main" id="{4899A4E0-33A4-4B24-A228-2E77887BCB2D}"/>
              </a:ext>
            </a:extLst>
          </p:cNvPr>
          <p:cNvSpPr>
            <a:spLocks noGrp="1"/>
          </p:cNvSpPr>
          <p:nvPr>
            <p:ph idx="1"/>
          </p:nvPr>
        </p:nvSpPr>
        <p:spPr/>
        <p:txBody>
          <a:bodyPr/>
          <a:lstStyle/>
          <a:p>
            <a:r>
              <a:rPr lang="nl-NL" dirty="0"/>
              <a:t>Verrichten verpleegkundige en verzorgende handelingen</a:t>
            </a:r>
          </a:p>
          <a:p>
            <a:r>
              <a:rPr lang="nl-NL" dirty="0"/>
              <a:t>Indiceren</a:t>
            </a:r>
          </a:p>
          <a:p>
            <a:r>
              <a:rPr lang="nl-NL" dirty="0"/>
              <a:t>Coaching</a:t>
            </a:r>
          </a:p>
          <a:p>
            <a:r>
              <a:rPr lang="nl-NL" dirty="0"/>
              <a:t>Casemanagement</a:t>
            </a:r>
          </a:p>
          <a:p>
            <a:pPr marL="0" indent="0">
              <a:buNone/>
            </a:pPr>
            <a:r>
              <a:rPr lang="nl-NL" sz="1200" dirty="0"/>
              <a:t>(ZN, 2014)</a:t>
            </a:r>
          </a:p>
        </p:txBody>
      </p:sp>
      <p:sp>
        <p:nvSpPr>
          <p:cNvPr id="4" name="Tijdelijke aanduiding voor tekst 3">
            <a:extLst>
              <a:ext uri="{FF2B5EF4-FFF2-40B4-BE49-F238E27FC236}">
                <a16:creationId xmlns:a16="http://schemas.microsoft.com/office/drawing/2014/main" id="{F80D5D49-0846-4DC0-8E48-2BFAAC687272}"/>
              </a:ext>
            </a:extLst>
          </p:cNvPr>
          <p:cNvSpPr>
            <a:spLocks noGrp="1"/>
          </p:cNvSpPr>
          <p:nvPr>
            <p:ph type="body" sz="quarter" idx="13"/>
          </p:nvPr>
        </p:nvSpPr>
        <p:spPr/>
        <p:txBody>
          <a:bodyPr/>
          <a:lstStyle/>
          <a:p>
            <a:endParaRPr lang="nl-NL"/>
          </a:p>
        </p:txBody>
      </p:sp>
      <p:sp>
        <p:nvSpPr>
          <p:cNvPr id="5" name="Tijdelijke aanduiding voor dianummer 4">
            <a:extLst>
              <a:ext uri="{FF2B5EF4-FFF2-40B4-BE49-F238E27FC236}">
                <a16:creationId xmlns:a16="http://schemas.microsoft.com/office/drawing/2014/main" id="{C99E6612-7CD2-4366-9545-FC704F17CC2D}"/>
              </a:ext>
            </a:extLst>
          </p:cNvPr>
          <p:cNvSpPr>
            <a:spLocks noGrp="1"/>
          </p:cNvSpPr>
          <p:nvPr>
            <p:ph type="sldNum" sz="quarter" idx="14"/>
          </p:nvPr>
        </p:nvSpPr>
        <p:spPr/>
        <p:txBody>
          <a:bodyPr/>
          <a:lstStyle/>
          <a:p>
            <a:fld id="{00DADBD2-6CA4-4E87-A1B4-2F336BFD932D}" type="slidenum">
              <a:rPr lang="nl-NL" altLang="nl-NL" smtClean="0"/>
              <a:pPr/>
              <a:t>8</a:t>
            </a:fld>
            <a:endParaRPr lang="nl-NL" altLang="nl-NL"/>
          </a:p>
        </p:txBody>
      </p:sp>
      <p:sp>
        <p:nvSpPr>
          <p:cNvPr id="6" name="Tijdelijke aanduiding voor datum 5">
            <a:extLst>
              <a:ext uri="{FF2B5EF4-FFF2-40B4-BE49-F238E27FC236}">
                <a16:creationId xmlns:a16="http://schemas.microsoft.com/office/drawing/2014/main" id="{E16C1144-5DCB-43E6-873C-B3C0F4F89056}"/>
              </a:ext>
            </a:extLst>
          </p:cNvPr>
          <p:cNvSpPr>
            <a:spLocks noGrp="1"/>
          </p:cNvSpPr>
          <p:nvPr>
            <p:ph type="dt" sz="half" idx="15"/>
          </p:nvPr>
        </p:nvSpPr>
        <p:spPr/>
        <p:txBody>
          <a:bodyPr/>
          <a:lstStyle/>
          <a:p>
            <a:pPr>
              <a:defRPr/>
            </a:pPr>
            <a:fld id="{9910079A-1976-4594-A375-9474E21A0941}" type="datetime1">
              <a:rPr lang="nl-NL" altLang="nl-NL" smtClean="0"/>
              <a:pPr>
                <a:defRPr/>
              </a:pPr>
              <a:t>29-7-2020</a:t>
            </a:fld>
            <a:endParaRPr lang="nl-NL" altLang="nl-NL"/>
          </a:p>
        </p:txBody>
      </p:sp>
      <p:sp>
        <p:nvSpPr>
          <p:cNvPr id="7" name="Tijdelijke aanduiding voor voettekst 6">
            <a:extLst>
              <a:ext uri="{FF2B5EF4-FFF2-40B4-BE49-F238E27FC236}">
                <a16:creationId xmlns:a16="http://schemas.microsoft.com/office/drawing/2014/main" id="{A40562DF-6FFC-4BEF-83B2-7E545AA1C077}"/>
              </a:ext>
            </a:extLst>
          </p:cNvPr>
          <p:cNvSpPr>
            <a:spLocks noGrp="1"/>
          </p:cNvSpPr>
          <p:nvPr>
            <p:ph type="ftr" sz="quarter" idx="16"/>
          </p:nvPr>
        </p:nvSpPr>
        <p:spPr/>
        <p:txBody>
          <a:bodyPr/>
          <a:lstStyle/>
          <a:p>
            <a:pPr>
              <a:defRPr/>
            </a:pPr>
            <a:endParaRPr lang="nl-NL">
              <a:solidFill>
                <a:prstClr val="black">
                  <a:tint val="75000"/>
                </a:prstClr>
              </a:solidFill>
            </a:endParaRPr>
          </a:p>
        </p:txBody>
      </p:sp>
    </p:spTree>
    <p:extLst>
      <p:ext uri="{BB962C8B-B14F-4D97-AF65-F5344CB8AC3E}">
        <p14:creationId xmlns:p14="http://schemas.microsoft.com/office/powerpoint/2010/main" val="1230644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07534" y="586800"/>
            <a:ext cx="10382400" cy="648000"/>
          </a:xfrm>
        </p:spPr>
        <p:txBody>
          <a:bodyPr/>
          <a:lstStyle/>
          <a:p>
            <a:r>
              <a:rPr lang="nl-NL" dirty="0"/>
              <a:t>Indiceren van zorg</a:t>
            </a:r>
          </a:p>
        </p:txBody>
      </p:sp>
      <p:sp>
        <p:nvSpPr>
          <p:cNvPr id="3" name="Tijdelijke aanduiding voor inhoud 2"/>
          <p:cNvSpPr>
            <a:spLocks noGrp="1"/>
          </p:cNvSpPr>
          <p:nvPr>
            <p:ph idx="1"/>
          </p:nvPr>
        </p:nvSpPr>
        <p:spPr/>
        <p:txBody>
          <a:bodyPr/>
          <a:lstStyle/>
          <a:p>
            <a:pPr marL="0" indent="0">
              <a:buNone/>
            </a:pPr>
            <a:r>
              <a:rPr lang="nl-NL" dirty="0"/>
              <a:t>“Het vaststellen, beschrijven en organiseren van aard, duur, omvang en doel van de benodigde (verpleegkundige) zorg, in samenspraak met de zorgvrager op basis van gediagnosticeerde of potentiële, nader te onderzoeken en te diagnosticeren patiëntproblemen”.</a:t>
            </a:r>
          </a:p>
          <a:p>
            <a:pPr marL="0" indent="0">
              <a:buNone/>
            </a:pPr>
            <a:endParaRPr lang="nl-NL" altLang="nl-NL" dirty="0">
              <a:latin typeface="Arial" panose="020B0604020202020204" pitchFamily="34" charset="0"/>
              <a:cs typeface="Arial" panose="020B0604020202020204" pitchFamily="34" charset="0"/>
            </a:endParaRPr>
          </a:p>
          <a:p>
            <a:pPr marL="0" indent="0">
              <a:buNone/>
            </a:pPr>
            <a:r>
              <a:rPr lang="nl-NL" altLang="nl-NL" dirty="0">
                <a:latin typeface="Arial" panose="020B0604020202020204" pitchFamily="34" charset="0"/>
                <a:cs typeface="Arial" panose="020B0604020202020204" pitchFamily="34" charset="0"/>
              </a:rPr>
              <a:t>of</a:t>
            </a:r>
          </a:p>
          <a:p>
            <a:pPr marL="0" indent="0">
              <a:buNone/>
            </a:pPr>
            <a:endParaRPr lang="nl-NL" altLang="nl-NL" dirty="0">
              <a:latin typeface="Arial" panose="020B0604020202020204" pitchFamily="34" charset="0"/>
              <a:cs typeface="Arial" panose="020B0604020202020204" pitchFamily="34" charset="0"/>
            </a:endParaRPr>
          </a:p>
          <a:p>
            <a:pPr marL="0" indent="0">
              <a:buNone/>
            </a:pPr>
            <a:r>
              <a:rPr lang="nl-NL" altLang="nl-NL" dirty="0">
                <a:latin typeface="Arial" panose="020B0604020202020204" pitchFamily="34" charset="0"/>
                <a:cs typeface="Arial" panose="020B0604020202020204" pitchFamily="34" charset="0"/>
              </a:rPr>
              <a:t>“Bepalen wat de cliënt nodig heeft, gezien zijn individuele situatie.” </a:t>
            </a:r>
            <a:r>
              <a:rPr lang="nl-NL" sz="1200" dirty="0"/>
              <a:t>(V&amp;VN)</a:t>
            </a:r>
          </a:p>
          <a:p>
            <a:pPr marL="0" indent="0">
              <a:buNone/>
            </a:pPr>
            <a:endParaRPr lang="nl-NL" dirty="0"/>
          </a:p>
          <a:p>
            <a:pPr marL="0" indent="0">
              <a:buNone/>
            </a:pPr>
            <a:endParaRPr lang="nl-NL" dirty="0"/>
          </a:p>
          <a:p>
            <a:pPr marL="0" indent="0">
              <a:buNone/>
            </a:pPr>
            <a:endParaRPr lang="nl-NL" dirty="0"/>
          </a:p>
        </p:txBody>
      </p:sp>
      <p:sp>
        <p:nvSpPr>
          <p:cNvPr id="4" name="Tijdelijke aanduiding voor tekst 3"/>
          <p:cNvSpPr>
            <a:spLocks noGrp="1"/>
          </p:cNvSpPr>
          <p:nvPr>
            <p:ph type="body" sz="quarter" idx="13"/>
          </p:nvPr>
        </p:nvSpPr>
        <p:spPr>
          <a:xfrm>
            <a:off x="1007534" y="1425847"/>
            <a:ext cx="10382400" cy="360000"/>
          </a:xfrm>
        </p:spPr>
        <p:txBody>
          <a:bodyPr/>
          <a:lstStyle/>
          <a:p>
            <a:r>
              <a:rPr lang="nl-NL" dirty="0"/>
              <a:t>Volgens Bachelor of </a:t>
            </a:r>
            <a:r>
              <a:rPr lang="nl-NL" dirty="0" err="1"/>
              <a:t>nursing</a:t>
            </a:r>
            <a:r>
              <a:rPr lang="nl-NL" dirty="0"/>
              <a:t> 2020</a:t>
            </a:r>
          </a:p>
        </p:txBody>
      </p:sp>
      <p:sp>
        <p:nvSpPr>
          <p:cNvPr id="5" name="Tijdelijke aanduiding voor dianummer 4"/>
          <p:cNvSpPr>
            <a:spLocks noGrp="1"/>
          </p:cNvSpPr>
          <p:nvPr>
            <p:ph type="sldNum" sz="quarter" idx="14"/>
          </p:nvPr>
        </p:nvSpPr>
        <p:spPr/>
        <p:txBody>
          <a:bodyPr/>
          <a:lstStyle/>
          <a:p>
            <a:fld id="{00DADBD2-6CA4-4E87-A1B4-2F336BFD932D}" type="slidenum">
              <a:rPr lang="nl-NL" altLang="nl-NL" smtClean="0"/>
              <a:pPr/>
              <a:t>9</a:t>
            </a:fld>
            <a:endParaRPr lang="nl-NL" altLang="nl-NL"/>
          </a:p>
        </p:txBody>
      </p:sp>
      <p:sp>
        <p:nvSpPr>
          <p:cNvPr id="6" name="Tijdelijke aanduiding voor datum 5"/>
          <p:cNvSpPr>
            <a:spLocks noGrp="1"/>
          </p:cNvSpPr>
          <p:nvPr>
            <p:ph type="dt" sz="half" idx="15"/>
          </p:nvPr>
        </p:nvSpPr>
        <p:spPr/>
        <p:txBody>
          <a:bodyPr/>
          <a:lstStyle/>
          <a:p>
            <a:pPr>
              <a:defRPr/>
            </a:pPr>
            <a:fld id="{9910079A-1976-4594-A375-9474E21A0941}" type="datetime1">
              <a:rPr lang="nl-NL" altLang="nl-NL" smtClean="0"/>
              <a:pPr>
                <a:defRPr/>
              </a:pPr>
              <a:t>29-7-2020</a:t>
            </a:fld>
            <a:endParaRPr lang="nl-NL" altLang="nl-NL"/>
          </a:p>
        </p:txBody>
      </p:sp>
      <p:sp>
        <p:nvSpPr>
          <p:cNvPr id="7" name="Tijdelijke aanduiding voor voettekst 6"/>
          <p:cNvSpPr>
            <a:spLocks noGrp="1"/>
          </p:cNvSpPr>
          <p:nvPr>
            <p:ph type="ftr" sz="quarter" idx="16"/>
          </p:nvPr>
        </p:nvSpPr>
        <p:spPr/>
        <p:txBody>
          <a:bodyPr/>
          <a:lstStyle/>
          <a:p>
            <a:pPr>
              <a:defRPr/>
            </a:pPr>
            <a:endParaRPr lang="nl-NL">
              <a:solidFill>
                <a:prstClr val="black">
                  <a:tint val="75000"/>
                </a:prstClr>
              </a:solidFill>
            </a:endParaRPr>
          </a:p>
        </p:txBody>
      </p:sp>
    </p:spTree>
    <p:extLst>
      <p:ext uri="{BB962C8B-B14F-4D97-AF65-F5344CB8AC3E}">
        <p14:creationId xmlns:p14="http://schemas.microsoft.com/office/powerpoint/2010/main" val="1226315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Normenkader V&amp;VN</a:t>
            </a:r>
          </a:p>
        </p:txBody>
      </p:sp>
      <p:sp>
        <p:nvSpPr>
          <p:cNvPr id="3" name="Tijdelijke aanduiding voor inhoud 2"/>
          <p:cNvSpPr>
            <a:spLocks noGrp="1"/>
          </p:cNvSpPr>
          <p:nvPr>
            <p:ph idx="1"/>
          </p:nvPr>
        </p:nvSpPr>
        <p:spPr/>
        <p:txBody>
          <a:bodyPr>
            <a:normAutofit fontScale="85000" lnSpcReduction="20000"/>
          </a:bodyPr>
          <a:lstStyle/>
          <a:p>
            <a:pPr marL="609585" indent="-609585">
              <a:spcBef>
                <a:spcPts val="0"/>
              </a:spcBef>
              <a:buFont typeface="+mj-lt"/>
              <a:buAutoNum type="arabicPeriod"/>
              <a:defRPr/>
            </a:pPr>
            <a:r>
              <a:rPr lang="nl-NL" dirty="0">
                <a:latin typeface="Arial" panose="020B0604020202020204" pitchFamily="34" charset="0"/>
                <a:cs typeface="Arial" panose="020B0604020202020204" pitchFamily="34" charset="0"/>
              </a:rPr>
              <a:t>Indiceren en organiseren van zorg vindt plaats op basis van </a:t>
            </a:r>
            <a:r>
              <a:rPr lang="nl-NL" dirty="0">
                <a:solidFill>
                  <a:srgbClr val="FF0000"/>
                </a:solidFill>
                <a:latin typeface="Arial" panose="020B0604020202020204" pitchFamily="34" charset="0"/>
                <a:cs typeface="Arial" panose="020B0604020202020204" pitchFamily="34" charset="0"/>
              </a:rPr>
              <a:t>professionele autonomie. </a:t>
            </a:r>
            <a:r>
              <a:rPr lang="nl-NL" dirty="0">
                <a:latin typeface="Arial" panose="020B0604020202020204" pitchFamily="34" charset="0"/>
                <a:cs typeface="Arial" panose="020B0604020202020204" pitchFamily="34" charset="0"/>
              </a:rPr>
              <a:t>Professionele autonomie garandeert cliëntgerichtheid en een onafhankelijk besluit . </a:t>
            </a:r>
          </a:p>
          <a:p>
            <a:pPr marL="609585" indent="-609585">
              <a:spcBef>
                <a:spcPts val="0"/>
              </a:spcBef>
              <a:buFont typeface="+mj-lt"/>
              <a:buAutoNum type="arabicPeriod"/>
              <a:defRPr/>
            </a:pPr>
            <a:r>
              <a:rPr lang="nl-NL" dirty="0">
                <a:latin typeface="Arial" panose="020B0604020202020204" pitchFamily="34" charset="0"/>
                <a:cs typeface="Arial" panose="020B0604020202020204" pitchFamily="34" charset="0"/>
              </a:rPr>
              <a:t>Indiceren en organiseren van zorg wordt gedaan door een </a:t>
            </a:r>
            <a:r>
              <a:rPr lang="nl-NL" dirty="0">
                <a:solidFill>
                  <a:srgbClr val="FF0000"/>
                </a:solidFill>
                <a:latin typeface="Arial" panose="020B0604020202020204" pitchFamily="34" charset="0"/>
                <a:cs typeface="Arial" panose="020B0604020202020204" pitchFamily="34" charset="0"/>
              </a:rPr>
              <a:t>bachelor of master opgeleide verpleegkundige. </a:t>
            </a:r>
            <a:r>
              <a:rPr lang="nl-NL" dirty="0">
                <a:latin typeface="Arial" panose="020B0604020202020204" pitchFamily="34" charset="0"/>
                <a:cs typeface="Arial" panose="020B0604020202020204" pitchFamily="34" charset="0"/>
              </a:rPr>
              <a:t>Van deze professionals mag verwacht worden dat zij beschikken over de noodzakelijke competenties.</a:t>
            </a:r>
          </a:p>
          <a:p>
            <a:pPr marL="609585" indent="-609585">
              <a:spcBef>
                <a:spcPts val="0"/>
              </a:spcBef>
              <a:buFont typeface="+mj-lt"/>
              <a:buAutoNum type="arabicPeriod"/>
              <a:defRPr/>
            </a:pPr>
            <a:r>
              <a:rPr lang="nl-NL" dirty="0">
                <a:latin typeface="Arial" panose="020B0604020202020204" pitchFamily="34" charset="0"/>
                <a:cs typeface="Arial" panose="020B0604020202020204" pitchFamily="34" charset="0"/>
              </a:rPr>
              <a:t>Indiceren en organiseren van zorg is gericht op het </a:t>
            </a:r>
            <a:r>
              <a:rPr lang="nl-NL" dirty="0">
                <a:solidFill>
                  <a:srgbClr val="FF0000"/>
                </a:solidFill>
                <a:latin typeface="Arial" panose="020B0604020202020204" pitchFamily="34" charset="0"/>
                <a:cs typeface="Arial" panose="020B0604020202020204" pitchFamily="34" charset="0"/>
              </a:rPr>
              <a:t>versterken van eigen regie en zelfredzaamheid van cliënten en het cliëntsysteem</a:t>
            </a:r>
            <a:r>
              <a:rPr lang="nl-NL" b="1" dirty="0">
                <a:latin typeface="Arial" panose="020B0604020202020204" pitchFamily="34" charset="0"/>
                <a:cs typeface="Arial" panose="020B0604020202020204" pitchFamily="34" charset="0"/>
              </a:rPr>
              <a:t>.</a:t>
            </a:r>
            <a:r>
              <a:rPr lang="nl-NL" dirty="0">
                <a:latin typeface="Arial" panose="020B0604020202020204" pitchFamily="34" charset="0"/>
                <a:cs typeface="Arial" panose="020B0604020202020204" pitchFamily="34" charset="0"/>
              </a:rPr>
              <a:t> Verpleegkundigen sluiten hiermee aan op de maatschappelijke noodzaak de zorg verantwoord uit te voeren. </a:t>
            </a:r>
          </a:p>
          <a:p>
            <a:pPr marL="609585" indent="-609585">
              <a:spcBef>
                <a:spcPts val="0"/>
              </a:spcBef>
              <a:buFont typeface="+mj-lt"/>
              <a:buAutoNum type="arabicPeriod"/>
              <a:defRPr/>
            </a:pPr>
            <a:r>
              <a:rPr lang="nl-NL" dirty="0">
                <a:latin typeface="Arial" panose="020B0604020202020204" pitchFamily="34" charset="0"/>
                <a:cs typeface="Arial" panose="020B0604020202020204" pitchFamily="34" charset="0"/>
              </a:rPr>
              <a:t>Besluitvorming rond </a:t>
            </a:r>
            <a:r>
              <a:rPr lang="nl-NL" dirty="0">
                <a:solidFill>
                  <a:srgbClr val="FF0000"/>
                </a:solidFill>
                <a:latin typeface="Arial" panose="020B0604020202020204" pitchFamily="34" charset="0"/>
                <a:cs typeface="Arial" panose="020B0604020202020204" pitchFamily="34" charset="0"/>
              </a:rPr>
              <a:t>indiceren en organiseren van zorg </a:t>
            </a:r>
            <a:r>
              <a:rPr lang="nl-NL" dirty="0">
                <a:latin typeface="Arial" panose="020B0604020202020204" pitchFamily="34" charset="0"/>
                <a:cs typeface="Arial" panose="020B0604020202020204" pitchFamily="34" charset="0"/>
              </a:rPr>
              <a:t>vindt plaats op basis van het verpleegkundig proces. De methode die verpleegkundigen daarbij hanteren is het </a:t>
            </a:r>
            <a:r>
              <a:rPr lang="nl-NL" dirty="0">
                <a:solidFill>
                  <a:srgbClr val="FF0000"/>
                </a:solidFill>
                <a:latin typeface="Arial" panose="020B0604020202020204" pitchFamily="34" charset="0"/>
                <a:cs typeface="Arial" panose="020B0604020202020204" pitchFamily="34" charset="0"/>
              </a:rPr>
              <a:t>klinisch redeneren</a:t>
            </a:r>
            <a:r>
              <a:rPr lang="nl-NL" dirty="0">
                <a:latin typeface="Arial" panose="020B0604020202020204" pitchFamily="34" charset="0"/>
                <a:cs typeface="Arial" panose="020B0604020202020204" pitchFamily="34" charset="0"/>
              </a:rPr>
              <a:t>. Dit proces bestaat uit vraagverheldering, diagnose, planning van resultaten en interventies, organisatie, uitvoer en evaluatie van zorg.</a:t>
            </a:r>
          </a:p>
          <a:p>
            <a:pPr marL="609585" indent="-609585">
              <a:spcBef>
                <a:spcPts val="0"/>
              </a:spcBef>
              <a:buFont typeface="+mj-lt"/>
              <a:buAutoNum type="arabicPeriod"/>
              <a:defRPr/>
            </a:pPr>
            <a:r>
              <a:rPr lang="nl-NL" dirty="0">
                <a:latin typeface="Arial" panose="020B0604020202020204" pitchFamily="34" charset="0"/>
                <a:cs typeface="Arial" panose="020B0604020202020204" pitchFamily="34" charset="0"/>
              </a:rPr>
              <a:t>De verslaglegging voldoet aan de V&amp;VN richtlijn voor </a:t>
            </a:r>
            <a:r>
              <a:rPr lang="nl-NL" dirty="0">
                <a:solidFill>
                  <a:srgbClr val="FF0000"/>
                </a:solidFill>
                <a:latin typeface="Arial" panose="020B0604020202020204" pitchFamily="34" charset="0"/>
                <a:cs typeface="Arial" panose="020B0604020202020204" pitchFamily="34" charset="0"/>
              </a:rPr>
              <a:t>verslaglegging</a:t>
            </a:r>
            <a:r>
              <a:rPr lang="nl-NL" dirty="0">
                <a:latin typeface="Arial" panose="020B0604020202020204" pitchFamily="34" charset="0"/>
                <a:cs typeface="Arial" panose="020B0604020202020204" pitchFamily="34" charset="0"/>
              </a:rPr>
              <a:t>. Sinds 2011 bestaat een richtlijn voor verpleegkundige verslaglegging waarin het doel en de onderdelen van de verslaglegging worden besproken.</a:t>
            </a:r>
          </a:p>
          <a:p>
            <a:pPr marL="609585" indent="-609585">
              <a:spcBef>
                <a:spcPts val="0"/>
              </a:spcBef>
              <a:buFont typeface="+mj-lt"/>
              <a:buAutoNum type="arabicPeriod"/>
              <a:defRPr/>
            </a:pPr>
            <a:r>
              <a:rPr lang="nl-NL" dirty="0">
                <a:latin typeface="Arial" panose="020B0604020202020204" pitchFamily="34" charset="0"/>
                <a:cs typeface="Arial" panose="020B0604020202020204" pitchFamily="34" charset="0"/>
              </a:rPr>
              <a:t>de verpleegkundige </a:t>
            </a:r>
            <a:r>
              <a:rPr lang="nl-NL" dirty="0">
                <a:solidFill>
                  <a:srgbClr val="FF0000"/>
                </a:solidFill>
                <a:latin typeface="Arial" panose="020B0604020202020204" pitchFamily="34" charset="0"/>
                <a:cs typeface="Arial" panose="020B0604020202020204" pitchFamily="34" charset="0"/>
              </a:rPr>
              <a:t>overdracht</a:t>
            </a:r>
            <a:r>
              <a:rPr lang="nl-NL" dirty="0">
                <a:latin typeface="Arial" panose="020B0604020202020204" pitchFamily="34" charset="0"/>
                <a:cs typeface="Arial" panose="020B0604020202020204" pitchFamily="34" charset="0"/>
              </a:rPr>
              <a:t> voldoet aan de V&amp;VN standaard voor overdracht van zorg. De standaard bestaat uit informatie over maximaal 27 items in combinatie met de keuze voor een “warme overdracht” als dat noodzakelijk is.</a:t>
            </a:r>
          </a:p>
          <a:p>
            <a:endParaRPr lang="nl-NL" dirty="0"/>
          </a:p>
        </p:txBody>
      </p:sp>
      <p:sp>
        <p:nvSpPr>
          <p:cNvPr id="4" name="Tijdelijke aanduiding voor tekst 3"/>
          <p:cNvSpPr>
            <a:spLocks noGrp="1"/>
          </p:cNvSpPr>
          <p:nvPr>
            <p:ph type="body" sz="quarter" idx="13"/>
          </p:nvPr>
        </p:nvSpPr>
        <p:spPr/>
        <p:txBody>
          <a:bodyPr/>
          <a:lstStyle/>
          <a:p>
            <a:endParaRPr lang="nl-NL"/>
          </a:p>
        </p:txBody>
      </p:sp>
      <p:sp>
        <p:nvSpPr>
          <p:cNvPr id="5" name="Tijdelijke aanduiding voor dianummer 4"/>
          <p:cNvSpPr>
            <a:spLocks noGrp="1"/>
          </p:cNvSpPr>
          <p:nvPr>
            <p:ph type="sldNum" sz="quarter" idx="14"/>
          </p:nvPr>
        </p:nvSpPr>
        <p:spPr/>
        <p:txBody>
          <a:bodyPr/>
          <a:lstStyle/>
          <a:p>
            <a:fld id="{00DADBD2-6CA4-4E87-A1B4-2F336BFD932D}" type="slidenum">
              <a:rPr lang="nl-NL" altLang="nl-NL" smtClean="0"/>
              <a:pPr/>
              <a:t>10</a:t>
            </a:fld>
            <a:endParaRPr lang="nl-NL" altLang="nl-NL"/>
          </a:p>
        </p:txBody>
      </p:sp>
      <p:sp>
        <p:nvSpPr>
          <p:cNvPr id="6" name="Tijdelijke aanduiding voor datum 5"/>
          <p:cNvSpPr>
            <a:spLocks noGrp="1"/>
          </p:cNvSpPr>
          <p:nvPr>
            <p:ph type="dt" sz="half" idx="15"/>
          </p:nvPr>
        </p:nvSpPr>
        <p:spPr/>
        <p:txBody>
          <a:bodyPr/>
          <a:lstStyle/>
          <a:p>
            <a:pPr>
              <a:defRPr/>
            </a:pPr>
            <a:fld id="{9910079A-1976-4594-A375-9474E21A0941}" type="datetime1">
              <a:rPr lang="nl-NL" altLang="nl-NL" smtClean="0"/>
              <a:pPr>
                <a:defRPr/>
              </a:pPr>
              <a:t>29-7-2020</a:t>
            </a:fld>
            <a:endParaRPr lang="nl-NL" altLang="nl-NL"/>
          </a:p>
        </p:txBody>
      </p:sp>
      <p:sp>
        <p:nvSpPr>
          <p:cNvPr id="7" name="Tijdelijke aanduiding voor voettekst 6"/>
          <p:cNvSpPr>
            <a:spLocks noGrp="1"/>
          </p:cNvSpPr>
          <p:nvPr>
            <p:ph type="ftr" sz="quarter" idx="16"/>
          </p:nvPr>
        </p:nvSpPr>
        <p:spPr/>
        <p:txBody>
          <a:bodyPr/>
          <a:lstStyle/>
          <a:p>
            <a:pPr>
              <a:defRPr/>
            </a:pPr>
            <a:endParaRPr lang="nl-NL">
              <a:solidFill>
                <a:prstClr val="black">
                  <a:tint val="75000"/>
                </a:prstClr>
              </a:solidFill>
            </a:endParaRPr>
          </a:p>
        </p:txBody>
      </p:sp>
    </p:spTree>
    <p:extLst>
      <p:ext uri="{BB962C8B-B14F-4D97-AF65-F5344CB8AC3E}">
        <p14:creationId xmlns:p14="http://schemas.microsoft.com/office/powerpoint/2010/main" val="1051120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Zorgtoewijzing</a:t>
            </a:r>
          </a:p>
        </p:txBody>
      </p:sp>
      <p:sp>
        <p:nvSpPr>
          <p:cNvPr id="3" name="Tijdelijke aanduiding voor inhoud 2"/>
          <p:cNvSpPr>
            <a:spLocks noGrp="1"/>
          </p:cNvSpPr>
          <p:nvPr>
            <p:ph idx="1"/>
          </p:nvPr>
        </p:nvSpPr>
        <p:spPr>
          <a:xfrm>
            <a:off x="994197" y="1508787"/>
            <a:ext cx="10478400" cy="4656517"/>
          </a:xfrm>
        </p:spPr>
        <p:txBody>
          <a:bodyPr>
            <a:normAutofit/>
          </a:bodyPr>
          <a:lstStyle/>
          <a:p>
            <a:pPr marL="0" indent="0">
              <a:buNone/>
            </a:pPr>
            <a:endParaRPr lang="nl-NL" sz="1800" dirty="0"/>
          </a:p>
          <a:p>
            <a:pPr marL="0" indent="0">
              <a:buNone/>
            </a:pPr>
            <a:r>
              <a:rPr lang="nl-NL" sz="1800" dirty="0"/>
              <a:t>Bepalen wie de zorg uitvoert </a:t>
            </a:r>
            <a:r>
              <a:rPr lang="nl-NL" sz="1100" dirty="0"/>
              <a:t>(bron: V&amp;VN)</a:t>
            </a:r>
          </a:p>
        </p:txBody>
      </p:sp>
      <p:pic>
        <p:nvPicPr>
          <p:cNvPr id="9" name="Afbeelding 8">
            <a:extLst>
              <a:ext uri="{FF2B5EF4-FFF2-40B4-BE49-F238E27FC236}">
                <a16:creationId xmlns:a16="http://schemas.microsoft.com/office/drawing/2014/main" id="{28AAF356-A45B-4A6B-A034-F7C0AE94E32B}"/>
              </a:ext>
            </a:extLst>
          </p:cNvPr>
          <p:cNvPicPr>
            <a:picLocks noChangeAspect="1"/>
          </p:cNvPicPr>
          <p:nvPr/>
        </p:nvPicPr>
        <p:blipFill>
          <a:blip r:embed="rId3"/>
          <a:stretch>
            <a:fillRect/>
          </a:stretch>
        </p:blipFill>
        <p:spPr>
          <a:xfrm>
            <a:off x="4815519" y="2378900"/>
            <a:ext cx="3633393" cy="2781674"/>
          </a:xfrm>
          <a:prstGeom prst="rect">
            <a:avLst/>
          </a:prstGeom>
        </p:spPr>
      </p:pic>
    </p:spTree>
    <p:extLst>
      <p:ext uri="{BB962C8B-B14F-4D97-AF65-F5344CB8AC3E}">
        <p14:creationId xmlns:p14="http://schemas.microsoft.com/office/powerpoint/2010/main" val="204724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1726D5-CE73-491F-B02B-0870C155DF3E}"/>
              </a:ext>
            </a:extLst>
          </p:cNvPr>
          <p:cNvSpPr>
            <a:spLocks noGrp="1"/>
          </p:cNvSpPr>
          <p:nvPr>
            <p:ph type="title"/>
          </p:nvPr>
        </p:nvSpPr>
        <p:spPr/>
        <p:txBody>
          <a:bodyPr/>
          <a:lstStyle/>
          <a:p>
            <a:r>
              <a:rPr lang="nl-NL" dirty="0"/>
              <a:t>Model van </a:t>
            </a:r>
            <a:r>
              <a:rPr lang="nl-NL" dirty="0" err="1"/>
              <a:t>Rosendal</a:t>
            </a:r>
            <a:endParaRPr lang="nl-NL" dirty="0"/>
          </a:p>
        </p:txBody>
      </p:sp>
      <p:sp>
        <p:nvSpPr>
          <p:cNvPr id="4" name="Tijdelijke aanduiding voor tekst 3">
            <a:extLst>
              <a:ext uri="{FF2B5EF4-FFF2-40B4-BE49-F238E27FC236}">
                <a16:creationId xmlns:a16="http://schemas.microsoft.com/office/drawing/2014/main" id="{08D3F098-B13C-41D3-AC52-537E807071D6}"/>
              </a:ext>
            </a:extLst>
          </p:cNvPr>
          <p:cNvSpPr>
            <a:spLocks noGrp="1"/>
          </p:cNvSpPr>
          <p:nvPr>
            <p:ph type="body" sz="quarter" idx="13"/>
          </p:nvPr>
        </p:nvSpPr>
        <p:spPr/>
        <p:txBody>
          <a:bodyPr/>
          <a:lstStyle/>
          <a:p>
            <a:endParaRPr lang="nl-NL"/>
          </a:p>
        </p:txBody>
      </p:sp>
      <p:graphicFrame>
        <p:nvGraphicFramePr>
          <p:cNvPr id="8" name="Tijdelijke aanduiding voor inhoud 7">
            <a:extLst>
              <a:ext uri="{FF2B5EF4-FFF2-40B4-BE49-F238E27FC236}">
                <a16:creationId xmlns:a16="http://schemas.microsoft.com/office/drawing/2014/main" id="{5C7F2F51-C1EE-4B3B-8287-B9AA2E0D47AE}"/>
              </a:ext>
            </a:extLst>
          </p:cNvPr>
          <p:cNvGraphicFramePr>
            <a:graphicFrameLocks noGrp="1"/>
          </p:cNvGraphicFramePr>
          <p:nvPr>
            <p:ph idx="1"/>
            <p:extLst>
              <p:ext uri="{D42A27DB-BD31-4B8C-83A1-F6EECF244321}">
                <p14:modId xmlns:p14="http://schemas.microsoft.com/office/powerpoint/2010/main" val="3910382619"/>
              </p:ext>
            </p:extLst>
          </p:nvPr>
        </p:nvGraphicFramePr>
        <p:xfrm>
          <a:off x="993775" y="2058988"/>
          <a:ext cx="10479088" cy="4106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9543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a:t>Bronnen</a:t>
            </a:r>
          </a:p>
        </p:txBody>
      </p:sp>
      <p:sp>
        <p:nvSpPr>
          <p:cNvPr id="4" name="Rechthoek 3"/>
          <p:cNvSpPr/>
          <p:nvPr/>
        </p:nvSpPr>
        <p:spPr>
          <a:xfrm>
            <a:off x="965729" y="1292930"/>
            <a:ext cx="10260541" cy="3416320"/>
          </a:xfrm>
          <a:prstGeom prst="rect">
            <a:avLst/>
          </a:prstGeom>
        </p:spPr>
        <p:txBody>
          <a:bodyPr wrap="square">
            <a:spAutoFit/>
          </a:bodyPr>
          <a:lstStyle/>
          <a:p>
            <a:r>
              <a:rPr lang="nl-NL" dirty="0">
                <a:latin typeface="Arial" panose="020B0604020202020204" pitchFamily="34" charset="0"/>
                <a:cs typeface="Arial" panose="020B0604020202020204" pitchFamily="34" charset="0"/>
              </a:rPr>
              <a:t>V&amp;VN. (2019). </a:t>
            </a:r>
            <a:r>
              <a:rPr lang="nl-NL" i="1" dirty="0">
                <a:latin typeface="Arial" panose="020B0604020202020204" pitchFamily="34" charset="0"/>
                <a:cs typeface="Arial" panose="020B0604020202020204" pitchFamily="34" charset="0"/>
              </a:rPr>
              <a:t>Begrippenkader indicatieproces. Een toelichting op het Normenkader ter ondersteuning van het indiceren en organiseren van zorg door de wijkverpleegkundige. </a:t>
            </a:r>
            <a:r>
              <a:rPr lang="nl-NL" i="1" dirty="0">
                <a:latin typeface="Arial" panose="020B0604020202020204" pitchFamily="34" charset="0"/>
                <a:cs typeface="Arial" panose="020B0604020202020204" pitchFamily="34" charset="0"/>
                <a:hlinkClick r:id="rId2"/>
              </a:rPr>
              <a:t>https://www.venvn.nl/Portals/1/Nieuws/2019%20Documenten/Begrippenkader%20Indicatieproces-def.pdf?ver=2019-04-10-143038-860</a:t>
            </a:r>
            <a:endParaRPr lang="nl-NL" i="1" dirty="0">
              <a:latin typeface="Arial" panose="020B0604020202020204" pitchFamily="34" charset="0"/>
              <a:cs typeface="Arial" panose="020B0604020202020204" pitchFamily="34" charset="0"/>
            </a:endParaRPr>
          </a:p>
          <a:p>
            <a:endParaRPr lang="nl-NL" i="1" dirty="0">
              <a:latin typeface="Arial" panose="020B0604020202020204" pitchFamily="34" charset="0"/>
              <a:cs typeface="Arial" panose="020B0604020202020204" pitchFamily="34" charset="0"/>
            </a:endParaRPr>
          </a:p>
          <a:p>
            <a:r>
              <a:rPr lang="nl-NL" dirty="0"/>
              <a:t>V&amp;VN. (2012). </a:t>
            </a:r>
            <a:r>
              <a:rPr lang="nl-NL" i="1" dirty="0"/>
              <a:t>expertisegebied wijkverpleegkundige. </a:t>
            </a:r>
            <a:r>
              <a:rPr lang="nl-NL" dirty="0">
                <a:hlinkClick r:id="rId3"/>
              </a:rPr>
              <a:t>https://mgz.venvn.nl/Portals/30/Thema/Expertisegebieden/20121106%20Expertisegebied%20wijkverpl.pdf</a:t>
            </a:r>
            <a:endParaRPr lang="nl-NL" dirty="0"/>
          </a:p>
          <a:p>
            <a:endParaRPr lang="nl-NL" dirty="0"/>
          </a:p>
          <a:p>
            <a:r>
              <a:rPr lang="nl-NL" dirty="0">
                <a:latin typeface="Arial" panose="020B0604020202020204" pitchFamily="34" charset="0"/>
                <a:cs typeface="Arial" panose="020B0604020202020204" pitchFamily="34" charset="0"/>
              </a:rPr>
              <a:t>Zorgverzekeraars Nederland. (2014). </a:t>
            </a:r>
            <a:r>
              <a:rPr lang="nl-NL" i="1" dirty="0">
                <a:latin typeface="Arial" panose="020B0604020202020204" pitchFamily="34" charset="0"/>
                <a:cs typeface="Arial" panose="020B0604020202020204" pitchFamily="34" charset="0"/>
              </a:rPr>
              <a:t>Inkoopgids wijkverpleging, </a:t>
            </a:r>
            <a:r>
              <a:rPr lang="nl-NL" dirty="0">
                <a:latin typeface="Arial" panose="020B0604020202020204" pitchFamily="34" charset="0"/>
                <a:cs typeface="Arial" panose="020B0604020202020204" pitchFamily="34" charset="0"/>
              </a:rPr>
              <a:t>2015</a:t>
            </a:r>
          </a:p>
          <a:p>
            <a:r>
              <a:rPr lang="nl-NL" i="1" dirty="0">
                <a:latin typeface="Arial" panose="020B0604020202020204" pitchFamily="34" charset="0"/>
                <a:cs typeface="Arial" panose="020B0604020202020204" pitchFamily="34" charset="0"/>
                <a:hlinkClick r:id="rId4"/>
              </a:rPr>
              <a:t>https://www.zorgkennis.net/downloads/kennisbank/ZK-kennisbank-Inkoopgids-Wijkverpleging-2015-2547.pdf</a:t>
            </a:r>
            <a:endParaRPr lang="nl-NL" i="1" dirty="0">
              <a:latin typeface="Arial" panose="020B0604020202020204" pitchFamily="34" charset="0"/>
              <a:cs typeface="Arial" panose="020B0604020202020204" pitchFamily="34" charset="0"/>
            </a:endParaRPr>
          </a:p>
          <a:p>
            <a:endParaRPr lang="nl-NL"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7630976"/>
      </p:ext>
    </p:extLst>
  </p:cSld>
  <p:clrMapOvr>
    <a:masterClrMapping/>
  </p:clrMapOvr>
</p:sld>
</file>

<file path=ppt/theme/theme1.xml><?xml version="1.0" encoding="utf-8"?>
<a:theme xmlns:a="http://schemas.openxmlformats.org/drawingml/2006/main" name="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1C10ADA4-ECC6-45DF-B6AF-38E0C03DCC15}"/>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A3B5325802F7D498BD05708062603DE" ma:contentTypeVersion="4" ma:contentTypeDescription="Een nieuw document maken." ma:contentTypeScope="" ma:versionID="f08519bb7d8baea7c99eca9a13cdd0af">
  <xsd:schema xmlns:xsd="http://www.w3.org/2001/XMLSchema" xmlns:xs="http://www.w3.org/2001/XMLSchema" xmlns:p="http://schemas.microsoft.com/office/2006/metadata/properties" xmlns:ns2="6b441132-1e81-4a69-8af3-73fc488c5dc0" xmlns:ns3="f561647f-b493-477c-b8b3-c6cf18e2d115" targetNamespace="http://schemas.microsoft.com/office/2006/metadata/properties" ma:root="true" ma:fieldsID="0da65507d45f341c1b3bed55f2dab52d" ns2:_="" ns3:_="">
    <xsd:import namespace="6b441132-1e81-4a69-8af3-73fc488c5dc0"/>
    <xsd:import namespace="f561647f-b493-477c-b8b3-c6cf18e2d11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441132-1e81-4a69-8af3-73fc488c5d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561647f-b493-477c-b8b3-c6cf18e2d115"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AA4AF2-0246-4788-A909-C404111459D5}">
  <ds:schemaRefs>
    <ds:schemaRef ds:uri="http://schemas.microsoft.com/sharepoint/v3/contenttype/forms"/>
  </ds:schemaRefs>
</ds:datastoreItem>
</file>

<file path=customXml/itemProps2.xml><?xml version="1.0" encoding="utf-8"?>
<ds:datastoreItem xmlns:ds="http://schemas.openxmlformats.org/officeDocument/2006/customXml" ds:itemID="{053B7EAA-398F-48C8-8130-7A2B267D59EA}"/>
</file>

<file path=customXml/itemProps3.xml><?xml version="1.0" encoding="utf-8"?>
<ds:datastoreItem xmlns:ds="http://schemas.openxmlformats.org/officeDocument/2006/customXml" ds:itemID="{7C45AF7B-9C90-4793-A81B-66D8A2A9664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14</TotalTime>
  <Words>649</Words>
  <Application>Microsoft Office PowerPoint</Application>
  <PresentationFormat>Breedbeeld</PresentationFormat>
  <Paragraphs>101</Paragraphs>
  <Slides>13</Slides>
  <Notes>2</Notes>
  <HiddenSlides>0</HiddenSlides>
  <MMClips>0</MMClips>
  <ScaleCrop>false</ScaleCrop>
  <HeadingPairs>
    <vt:vector size="6" baseType="variant">
      <vt:variant>
        <vt:lpstr>Gebruikte lettertypen</vt:lpstr>
      </vt:variant>
      <vt:variant>
        <vt:i4>3</vt:i4>
      </vt:variant>
      <vt:variant>
        <vt:lpstr>Thema</vt:lpstr>
      </vt:variant>
      <vt:variant>
        <vt:i4>3</vt:i4>
      </vt:variant>
      <vt:variant>
        <vt:lpstr>Diatitels</vt:lpstr>
      </vt:variant>
      <vt:variant>
        <vt:i4>13</vt:i4>
      </vt:variant>
    </vt:vector>
  </HeadingPairs>
  <TitlesOfParts>
    <vt:vector size="19" baseType="lpstr">
      <vt:lpstr>Arial</vt:lpstr>
      <vt:lpstr>Calibri</vt:lpstr>
      <vt:lpstr>Wingdings</vt:lpstr>
      <vt:lpstr>Aangepast ontwerp</vt:lpstr>
      <vt:lpstr>2_Aangepast ontwerp</vt:lpstr>
      <vt:lpstr>3_Aangepast ontwerp</vt:lpstr>
      <vt:lpstr>Academie voor Verpleegkunde</vt:lpstr>
      <vt:lpstr>Verpleegkundige rollen</vt:lpstr>
      <vt:lpstr>Van verzorgingsstaat naar participatiemaatschappij</vt:lpstr>
      <vt:lpstr>PowerPoint-presentatie</vt:lpstr>
      <vt:lpstr>Gevolgen voor verpleging</vt:lpstr>
      <vt:lpstr>Hervorming langdurige zorg</vt:lpstr>
      <vt:lpstr>Wijkverpleging</vt:lpstr>
      <vt:lpstr>Taken wijkverpleegkundige</vt:lpstr>
      <vt:lpstr>Indiceren van zorg</vt:lpstr>
      <vt:lpstr>Normenkader V&amp;VN</vt:lpstr>
      <vt:lpstr>Zorgtoewijzing</vt:lpstr>
      <vt:lpstr>Model van Rosendal</vt:lpstr>
      <vt:lpstr>Bronnen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Academie voor Verpleegkunde</dc:title>
  <dc:creator>Appelhof-Noorman AJ, Annelies</dc:creator>
  <cp:lastModifiedBy>Greetje Hingstman</cp:lastModifiedBy>
  <cp:revision>38</cp:revision>
  <dcterms:modified xsi:type="dcterms:W3CDTF">2020-07-29T13:05:56Z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0x0101003A3B5325802F7D498BD05708062603DE</vt:lpwstr>
  </property>
</Properties>
</file>