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561B-9371-4DA6-A2EB-A25679ECA97F}" type="datetimeFigureOut">
              <a:rPr lang="nl-NL" smtClean="0"/>
              <a:t>11-10-2010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B6-72A5-40F9-AD2A-88AD9413C0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561B-9371-4DA6-A2EB-A25679ECA97F}" type="datetimeFigureOut">
              <a:rPr lang="nl-NL" smtClean="0"/>
              <a:t>11-10-2010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B6-72A5-40F9-AD2A-88AD9413C0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561B-9371-4DA6-A2EB-A25679ECA97F}" type="datetimeFigureOut">
              <a:rPr lang="nl-NL" smtClean="0"/>
              <a:t>11-10-2010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B6-72A5-40F9-AD2A-88AD9413C0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561B-9371-4DA6-A2EB-A25679ECA97F}" type="datetimeFigureOut">
              <a:rPr lang="nl-NL" smtClean="0"/>
              <a:t>11-10-2010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B6-72A5-40F9-AD2A-88AD9413C0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561B-9371-4DA6-A2EB-A25679ECA97F}" type="datetimeFigureOut">
              <a:rPr lang="nl-NL" smtClean="0"/>
              <a:t>11-10-2010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B6-72A5-40F9-AD2A-88AD9413C0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561B-9371-4DA6-A2EB-A25679ECA97F}" type="datetimeFigureOut">
              <a:rPr lang="nl-NL" smtClean="0"/>
              <a:t>11-10-2010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B6-72A5-40F9-AD2A-88AD9413C0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561B-9371-4DA6-A2EB-A25679ECA97F}" type="datetimeFigureOut">
              <a:rPr lang="nl-NL" smtClean="0"/>
              <a:t>11-10-2010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B6-72A5-40F9-AD2A-88AD9413C0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561B-9371-4DA6-A2EB-A25679ECA97F}" type="datetimeFigureOut">
              <a:rPr lang="nl-NL" smtClean="0"/>
              <a:t>11-10-2010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B6-72A5-40F9-AD2A-88AD9413C0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561B-9371-4DA6-A2EB-A25679ECA97F}" type="datetimeFigureOut">
              <a:rPr lang="nl-NL" smtClean="0"/>
              <a:t>11-10-2010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B6-72A5-40F9-AD2A-88AD9413C0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561B-9371-4DA6-A2EB-A25679ECA97F}" type="datetimeFigureOut">
              <a:rPr lang="nl-NL" smtClean="0"/>
              <a:t>11-10-2010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B6-72A5-40F9-AD2A-88AD9413C0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561B-9371-4DA6-A2EB-A25679ECA97F}" type="datetimeFigureOut">
              <a:rPr lang="nl-NL" smtClean="0"/>
              <a:t>11-10-2010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B6-72A5-40F9-AD2A-88AD9413C0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C561B-9371-4DA6-A2EB-A25679ECA97F}" type="datetimeFigureOut">
              <a:rPr lang="nl-NL" smtClean="0"/>
              <a:t>11-10-2010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71B6-72A5-40F9-AD2A-88AD9413C072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MuKLUfb2bWE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o-graphics.nl/nl/wp-content/uploads/2009/03/09024adspecialist-wratten.jp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bQv66EAcvgk&amp;feature=related" TargetMode="External"/><Relationship Id="rId2" Type="http://schemas.openxmlformats.org/officeDocument/2006/relationships/hyperlink" Target="http://www.youtube.com/watch?v=ER9NoRfb2Jw&amp;feature=fvw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s-adelbrecht.nl/paginas/Hoofdluis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De leerling is zich bewust van de eigen hygiëne; haren, handen en voeten:  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nl-NL" dirty="0" smtClean="0"/>
          </a:p>
          <a:p>
            <a:pPr lvl="0"/>
            <a:r>
              <a:rPr lang="nl-NL" dirty="0" smtClean="0"/>
              <a:t>kan een luizencontrole uitvoeren</a:t>
            </a:r>
          </a:p>
          <a:p>
            <a:pPr lvl="0"/>
            <a:r>
              <a:rPr lang="nl-NL" dirty="0" smtClean="0"/>
              <a:t>kan anderen begeleiden in persoonlijke hygiëne; haren, handen en voeten </a:t>
            </a:r>
          </a:p>
          <a:p>
            <a:pPr lvl="0"/>
            <a:r>
              <a:rPr lang="nl-NL" dirty="0" smtClean="0"/>
              <a:t>kan maatregelen benoemen ter voorkoming van wratten en, voetschimmels en zwemmerseczeem </a:t>
            </a:r>
          </a:p>
          <a:p>
            <a:pPr lvl="0"/>
            <a:r>
              <a:rPr lang="nl-NL" smtClean="0">
                <a:hlinkClick r:id="rId2"/>
              </a:rPr>
              <a:t>http://www.youtube.com/watch?v=MuKLUfb2bWE</a:t>
            </a:r>
            <a:endParaRPr lang="nl-NL" smtClean="0"/>
          </a:p>
          <a:p>
            <a:pPr lvl="0"/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kom je er aan?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Schimmel verspreidt zich door schimmelsporen. </a:t>
            </a:r>
          </a:p>
          <a:p>
            <a:r>
              <a:rPr lang="nl-NL" dirty="0" smtClean="0"/>
              <a:t>In sportzalen, zwembaden en andere plekken waar mensen met blote voeten lopen (kleedkamer van kledingwinkels, dokters..)</a:t>
            </a:r>
          </a:p>
          <a:p>
            <a:r>
              <a:rPr lang="nl-NL" dirty="0" smtClean="0"/>
              <a:t>De schimmelsporen kunnen uitgroeien tot echte schimmels als de omstandigheden daarvoor gunstig zijn: voor voetschimmels zijn dit vooral een vochtige, warme omgeving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Behandeling voetschimmel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een </a:t>
            </a:r>
            <a:r>
              <a:rPr lang="nl-NL" dirty="0" err="1" smtClean="0"/>
              <a:t>anti-schimmel</a:t>
            </a:r>
            <a:r>
              <a:rPr lang="nl-NL" dirty="0" smtClean="0"/>
              <a:t> geneesmiddel (</a:t>
            </a:r>
            <a:r>
              <a:rPr lang="nl-NL" dirty="0" err="1" smtClean="0"/>
              <a:t>antimycoticum</a:t>
            </a:r>
            <a:r>
              <a:rPr lang="nl-NL" dirty="0" smtClean="0"/>
              <a:t>). </a:t>
            </a:r>
          </a:p>
          <a:p>
            <a:r>
              <a:rPr lang="nl-NL" dirty="0" smtClean="0"/>
              <a:t>Liefst lokaal d.m.v. een zalf of orale kuur (veel bijwerkingen)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Hoe voorkom ik een voetschimmelinfectie?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endParaRPr lang="nl-NL" b="1" dirty="0" smtClean="0"/>
          </a:p>
          <a:p>
            <a:pPr fontAlgn="t"/>
            <a:r>
              <a:rPr lang="nl-NL" dirty="0" smtClean="0"/>
              <a:t>Na het douchen of baden de voeten goed drogen. </a:t>
            </a:r>
          </a:p>
          <a:p>
            <a:pPr fontAlgn="t"/>
            <a:r>
              <a:rPr lang="nl-NL" dirty="0" smtClean="0"/>
              <a:t>In openbare ruimtes zo min mogelijk op blote voeten lopen. </a:t>
            </a:r>
          </a:p>
          <a:p>
            <a:pPr fontAlgn="t"/>
            <a:r>
              <a:rPr lang="nl-NL" dirty="0" smtClean="0"/>
              <a:t>Katoenen of wollen sokken dragen (deze voorkomen transpiratie). </a:t>
            </a:r>
          </a:p>
          <a:p>
            <a:pPr fontAlgn="t"/>
            <a:r>
              <a:rPr lang="nl-NL" dirty="0" smtClean="0"/>
              <a:t>Draag schoenen van een ‘ventilerend’ materiaal (leer, linnen of open schoenen) . 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een wrat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Een bloemkoolachtige </a:t>
            </a:r>
            <a:r>
              <a:rPr lang="nl-NL" dirty="0" err="1" smtClean="0"/>
              <a:t>verhoorning</a:t>
            </a:r>
            <a:r>
              <a:rPr lang="nl-NL" dirty="0" smtClean="0"/>
              <a:t>. 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Er bestaan </a:t>
            </a:r>
            <a:r>
              <a:rPr lang="nl-NL" u="sng" dirty="0" smtClean="0"/>
              <a:t>meerdere soorten</a:t>
            </a:r>
            <a:r>
              <a:rPr lang="nl-NL" dirty="0" smtClean="0"/>
              <a:t> wratten: </a:t>
            </a:r>
            <a:br>
              <a:rPr lang="nl-NL" dirty="0" smtClean="0"/>
            </a:br>
            <a:r>
              <a:rPr lang="nl-NL" dirty="0" smtClean="0"/>
              <a:t>vlakke wrat, steeltjeswrat, voetzoolwrat, bolhoedwrat, waterwratjes.</a:t>
            </a:r>
          </a:p>
          <a:p>
            <a:endParaRPr lang="nl-NL" dirty="0" smtClean="0"/>
          </a:p>
          <a:p>
            <a:endParaRPr lang="nl-NL" dirty="0" smtClean="0"/>
          </a:p>
        </p:txBody>
      </p:sp>
      <p:pic>
        <p:nvPicPr>
          <p:cNvPr id="4" name="Afbeelding 3" descr="wratt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4572008"/>
            <a:ext cx="2047875" cy="1428750"/>
          </a:xfrm>
          <a:prstGeom prst="rect">
            <a:avLst/>
          </a:prstGeom>
        </p:spPr>
      </p:pic>
      <p:pic>
        <p:nvPicPr>
          <p:cNvPr id="5" name="Afbeelding 4" descr="gewone%20wra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868" y="4714884"/>
            <a:ext cx="1162050" cy="1104900"/>
          </a:xfrm>
          <a:prstGeom prst="rect">
            <a:avLst/>
          </a:prstGeom>
        </p:spPr>
      </p:pic>
      <p:pic>
        <p:nvPicPr>
          <p:cNvPr id="6" name="Afbeelding 5" descr="waterwrat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29256" y="4429132"/>
            <a:ext cx="2266667" cy="16666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kom je aan een wrat?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een virale infectie. </a:t>
            </a:r>
          </a:p>
          <a:p>
            <a:r>
              <a:rPr lang="nl-NL" dirty="0" smtClean="0"/>
              <a:t>Besmettelijk</a:t>
            </a:r>
          </a:p>
          <a:p>
            <a:r>
              <a:rPr lang="nl-NL" dirty="0" smtClean="0"/>
              <a:t>Virussen leeft in vochtig milieu</a:t>
            </a:r>
          </a:p>
          <a:p>
            <a:r>
              <a:rPr lang="nl-NL" dirty="0" smtClean="0"/>
              <a:t>Dringen makkelijker in </a:t>
            </a:r>
            <a:r>
              <a:rPr lang="nl-NL" dirty="0" err="1" smtClean="0"/>
              <a:t>in</a:t>
            </a:r>
            <a:r>
              <a:rPr lang="nl-NL" dirty="0" smtClean="0"/>
              <a:t> vochtige huid              (openstaan poriën)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kom je van een wrat af?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Het lichaam heeft ongeveer </a:t>
            </a:r>
            <a:r>
              <a:rPr lang="nl-NL" b="1" dirty="0" smtClean="0"/>
              <a:t>2 jaar</a:t>
            </a:r>
            <a:r>
              <a:rPr lang="nl-NL" dirty="0" smtClean="0"/>
              <a:t> nodig om zich tegen het virus te verzetten. (Na 2 jaar kunnen ze dan plots vanzelf verdwijnen.) </a:t>
            </a:r>
          </a:p>
          <a:p>
            <a:endParaRPr lang="nl-NL" dirty="0" smtClean="0"/>
          </a:p>
          <a:p>
            <a:r>
              <a:rPr lang="nl-NL" dirty="0" smtClean="0"/>
              <a:t>Mogelijke behandelingen</a:t>
            </a:r>
          </a:p>
          <a:p>
            <a:r>
              <a:rPr lang="nl-NL" dirty="0" smtClean="0">
                <a:hlinkClick r:id="rId2"/>
              </a:rPr>
              <a:t>http://www.info-graphics.nl/nl/wp-content/uploads/2009/03/09024adspecialist-wratten.jpg</a:t>
            </a:r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Beperken wratten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nl-NL" dirty="0" smtClean="0"/>
              <a:t>Een wrat heeft twee tot negen maanden nodig om zich te ontwikkelen. Hierdoor is de bron van besmetting moeilijk te achterhalen. </a:t>
            </a:r>
          </a:p>
          <a:p>
            <a:pPr fontAlgn="t"/>
            <a:r>
              <a:rPr lang="nl-NL" dirty="0" smtClean="0"/>
              <a:t>Het risico op wratten </a:t>
            </a:r>
            <a:r>
              <a:rPr lang="nl-NL" b="1" dirty="0" smtClean="0"/>
              <a:t>beperken</a:t>
            </a:r>
            <a:r>
              <a:rPr lang="nl-NL" dirty="0" smtClean="0"/>
              <a:t> door:                -  een goede, algemene hygiëne, bv. door de voeten na het zwemmen grondig af te spoelen en te drogen                                                                  - slippers dragen in het zwembad.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Voorlichtingsfolder/poster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Je loopt stage in een asielzoekerscentrum.</a:t>
            </a:r>
          </a:p>
          <a:p>
            <a:endParaRPr lang="nl-NL" dirty="0" smtClean="0"/>
          </a:p>
          <a:p>
            <a:r>
              <a:rPr lang="nl-NL" dirty="0" smtClean="0"/>
              <a:t> </a:t>
            </a:r>
          </a:p>
          <a:p>
            <a:r>
              <a:rPr lang="nl-NL" i="1" dirty="0" smtClean="0"/>
              <a:t>Zorg een duidelijke, overzichtelijke poster die er goed uitziet en die zo min mogelijk taal bevat!</a:t>
            </a:r>
          </a:p>
          <a:p>
            <a:endParaRPr lang="nl-NL" i="1" dirty="0" smtClean="0"/>
          </a:p>
          <a:p>
            <a:r>
              <a:rPr lang="nl-NL" i="1" dirty="0" smtClean="0"/>
              <a:t>Je kiest zelf  het onderwerp; luizen, wratten of voetschimmel</a:t>
            </a:r>
            <a:endParaRPr lang="nl-NL" dirty="0" smtClean="0"/>
          </a:p>
          <a:p>
            <a:r>
              <a:rPr lang="nl-NL" dirty="0" smtClean="0"/>
              <a:t> </a:t>
            </a:r>
            <a:endParaRPr lang="nl-NL" i="1" dirty="0" smtClean="0"/>
          </a:p>
          <a:p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hoofdluis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insecten met zes poten; 2,5 tot 4 mm lang </a:t>
            </a:r>
          </a:p>
          <a:p>
            <a:r>
              <a:rPr lang="nl-NL" dirty="0" smtClean="0"/>
              <a:t>leven </a:t>
            </a:r>
            <a:r>
              <a:rPr lang="nl-NL" dirty="0" err="1" smtClean="0"/>
              <a:t>alléén</a:t>
            </a:r>
            <a:r>
              <a:rPr lang="nl-NL" dirty="0" smtClean="0"/>
              <a:t> op hoofden van mensen</a:t>
            </a:r>
          </a:p>
          <a:p>
            <a:r>
              <a:rPr lang="nl-NL" dirty="0" smtClean="0"/>
              <a:t>lopen met ‘snelheid’ van 30 cm per minuut</a:t>
            </a:r>
          </a:p>
          <a:p>
            <a:r>
              <a:rPr lang="nl-NL" dirty="0" smtClean="0"/>
              <a:t> leeft van mensenbloed</a:t>
            </a:r>
          </a:p>
          <a:p>
            <a:endParaRPr lang="nl-NL" dirty="0"/>
          </a:p>
        </p:txBody>
      </p:sp>
      <p:pic>
        <p:nvPicPr>
          <p:cNvPr id="4" name="Afbeelding 3" descr="hoofdluis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28926" y="4000504"/>
            <a:ext cx="3238500" cy="21717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levenscyclus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vrouwelijke luis dagelijks 4 tot 8 eitjes; neten</a:t>
            </a:r>
          </a:p>
          <a:p>
            <a:r>
              <a:rPr lang="nl-NL" dirty="0" smtClean="0"/>
              <a:t> vlak boven de hoofdhuid aan de haren </a:t>
            </a:r>
          </a:p>
          <a:p>
            <a:r>
              <a:rPr lang="nl-NL" dirty="0" smtClean="0"/>
              <a:t>luis leeft ongeveer 35 tot 40 dagen</a:t>
            </a:r>
          </a:p>
          <a:p>
            <a:r>
              <a:rPr lang="nl-NL" dirty="0" smtClean="0"/>
              <a:t>zonder eten (bloed) kan hij maximaal 48 tot 55 uur overleven</a:t>
            </a:r>
          </a:p>
          <a:p>
            <a:endParaRPr lang="nl-NL" dirty="0" smtClean="0"/>
          </a:p>
          <a:p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pic>
        <p:nvPicPr>
          <p:cNvPr id="4" name="Afbeelding 3" descr="hoofdluis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6" y="4357694"/>
            <a:ext cx="5283200" cy="2184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Luizen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u="sng" dirty="0" smtClean="0"/>
              <a:t>Hoe zien luizen eruit?</a:t>
            </a:r>
          </a:p>
          <a:p>
            <a:r>
              <a:rPr lang="nl-NL" u="sng" dirty="0" smtClean="0">
                <a:hlinkClick r:id="rId2"/>
              </a:rPr>
              <a:t>http://www.youtube.com/watch?v=ER9NoRfb2Jw&amp;feature=fvw</a:t>
            </a:r>
            <a:endParaRPr lang="nl-NL" u="sng" dirty="0" smtClean="0"/>
          </a:p>
          <a:p>
            <a:endParaRPr lang="nl-NL" u="sng" dirty="0" smtClean="0"/>
          </a:p>
          <a:p>
            <a:r>
              <a:rPr lang="nl-NL" u="sng" dirty="0" smtClean="0"/>
              <a:t>Hoe controleer je iemand op luizen?</a:t>
            </a:r>
          </a:p>
          <a:p>
            <a:r>
              <a:rPr lang="nl-NL" u="sng" dirty="0" smtClean="0">
                <a:hlinkClick r:id="rId3"/>
              </a:rPr>
              <a:t>http://www.youtube.com/watch?v=bQv66EAcvgk&amp;feature=related</a:t>
            </a:r>
            <a:endParaRPr lang="nl-NL" dirty="0"/>
          </a:p>
        </p:txBody>
      </p:sp>
      <p:pic>
        <p:nvPicPr>
          <p:cNvPr id="4" name="Picture 2" descr="C:\Temp\Temporary Internet Files\Content.IE5\A0TN3VXJ\MCj043191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5074" y="357166"/>
            <a:ext cx="1765300" cy="1866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behandeling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luizenbestrijdingsmiddel</a:t>
            </a:r>
          </a:p>
          <a:p>
            <a:r>
              <a:rPr lang="nl-NL" dirty="0" smtClean="0"/>
              <a:t>kammen</a:t>
            </a:r>
          </a:p>
          <a:p>
            <a:r>
              <a:rPr lang="nl-NL" dirty="0" smtClean="0"/>
              <a:t>beddengoed, knuffels e.d. op minimaal 60° graden gewassen of een week opbergen in een goed </a:t>
            </a:r>
          </a:p>
          <a:p>
            <a:r>
              <a:rPr lang="nl-NL" dirty="0" smtClean="0">
                <a:hlinkClick r:id="rId2"/>
              </a:rPr>
              <a:t>http://www.bs-adelbrecht.nl/paginas/Hoofdluis.htm</a:t>
            </a:r>
            <a:endParaRPr lang="nl-NL" dirty="0" smtClean="0"/>
          </a:p>
          <a:p>
            <a:r>
              <a:rPr lang="nl-NL" dirty="0" smtClean="0"/>
              <a:t>melden op school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Voorkomen luizen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wekelijks kammen met een luizenkam</a:t>
            </a:r>
          </a:p>
          <a:p>
            <a:endParaRPr lang="nl-NL" dirty="0" smtClean="0"/>
          </a:p>
          <a:p>
            <a:r>
              <a:rPr lang="nl-NL" dirty="0" smtClean="0"/>
              <a:t>hoofdluizen hebben een hekel aan: </a:t>
            </a:r>
          </a:p>
          <a:p>
            <a:r>
              <a:rPr lang="nl-NL" dirty="0" smtClean="0"/>
              <a:t>bezwete hoofden</a:t>
            </a:r>
          </a:p>
          <a:p>
            <a:r>
              <a:rPr lang="nl-NL" dirty="0" smtClean="0"/>
              <a:t>aan roos</a:t>
            </a:r>
          </a:p>
          <a:p>
            <a:r>
              <a:rPr lang="nl-NL" dirty="0" smtClean="0"/>
              <a:t>aan teveel licht (zoals bij kort haar)</a:t>
            </a:r>
          </a:p>
          <a:p>
            <a:r>
              <a:rPr lang="nl-NL" dirty="0" smtClean="0"/>
              <a:t>aan dik haar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voetschimmel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Wittige schilfering tussen de tenen</a:t>
            </a:r>
          </a:p>
          <a:p>
            <a:r>
              <a:rPr lang="nl-NL" dirty="0" smtClean="0"/>
              <a:t>Jeukende blaas¬</a:t>
            </a:r>
            <a:r>
              <a:rPr lang="nl-NL" dirty="0" err="1" smtClean="0"/>
              <a:t>jes</a:t>
            </a:r>
            <a:r>
              <a:rPr lang="nl-NL" dirty="0" smtClean="0"/>
              <a:t>, vooral op de voetzolen, </a:t>
            </a:r>
          </a:p>
          <a:p>
            <a:r>
              <a:rPr lang="nl-NL" dirty="0" smtClean="0"/>
              <a:t>Roodheid en schilfering van grote delen van de voetzolen en van de voetranden. </a:t>
            </a:r>
          </a:p>
          <a:p>
            <a:r>
              <a:rPr lang="nl-NL" dirty="0" smtClean="0"/>
              <a:t>Gele verkleuring en brokkelig worden van de nagels (schimmelnagels). </a:t>
            </a:r>
          </a:p>
          <a:p>
            <a:endParaRPr lang="nl-NL" dirty="0"/>
          </a:p>
        </p:txBody>
      </p:sp>
      <p:pic>
        <p:nvPicPr>
          <p:cNvPr id="6" name="Afbeelding 5" descr="voetschimm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57950" y="-285776"/>
            <a:ext cx="4178300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 descr="schimmelnag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43174" y="2428868"/>
            <a:ext cx="3514725" cy="23431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Tijdelijke aanduiding voor inhoud 3" descr="s08c064photo0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0750" y="2110581"/>
            <a:ext cx="4762500" cy="35052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447</Words>
  <Application>Microsoft Office PowerPoint</Application>
  <PresentationFormat>Diavoorstelling (4:3)</PresentationFormat>
  <Paragraphs>85</Paragraphs>
  <Slides>17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18" baseType="lpstr">
      <vt:lpstr>Office-thema</vt:lpstr>
      <vt:lpstr>De leerling is zich bewust van de eigen hygiëne; haren, handen en voeten:   </vt:lpstr>
      <vt:lpstr>hoofdluis</vt:lpstr>
      <vt:lpstr>levenscyclus</vt:lpstr>
      <vt:lpstr>Luizen </vt:lpstr>
      <vt:lpstr>behandeling</vt:lpstr>
      <vt:lpstr>Voorkomen luizen</vt:lpstr>
      <vt:lpstr>voetschimmel</vt:lpstr>
      <vt:lpstr>Dia 8</vt:lpstr>
      <vt:lpstr>Dia 9</vt:lpstr>
      <vt:lpstr>Hoe kom je er aan?</vt:lpstr>
      <vt:lpstr>Behandeling voetschimmel</vt:lpstr>
      <vt:lpstr>Hoe voorkom ik een voetschimmelinfectie?</vt:lpstr>
      <vt:lpstr>Wat is een wrat</vt:lpstr>
      <vt:lpstr>Hoe kom je aan een wrat?</vt:lpstr>
      <vt:lpstr>Hoe kom je van een wrat af?</vt:lpstr>
      <vt:lpstr>Beperken wratten</vt:lpstr>
      <vt:lpstr>Voorlichtingsfolder/poster</vt:lpstr>
    </vt:vector>
  </TitlesOfParts>
  <Company>Nova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leerling is zich bewust van de eigen hygiëne; haren, handen en voeten:   </dc:title>
  <dc:creator>Witt, Inge de</dc:creator>
  <cp:lastModifiedBy>Witt, Inge de</cp:lastModifiedBy>
  <cp:revision>1</cp:revision>
  <dcterms:created xsi:type="dcterms:W3CDTF">2010-10-11T13:38:02Z</dcterms:created>
  <dcterms:modified xsi:type="dcterms:W3CDTF">2010-10-11T13:42:05Z</dcterms:modified>
</cp:coreProperties>
</file>