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D9AA0-B822-4C58-86C5-C179193D2B06}" type="datetimeFigureOut">
              <a:rPr lang="nl-NL" smtClean="0"/>
              <a:pPr/>
              <a:t>20-1-2013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F916-2202-4CF5-924B-47EACDD326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D9AA0-B822-4C58-86C5-C179193D2B06}" type="datetimeFigureOut">
              <a:rPr lang="nl-NL" smtClean="0"/>
              <a:pPr/>
              <a:t>20-1-2013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F916-2202-4CF5-924B-47EACDD326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D9AA0-B822-4C58-86C5-C179193D2B06}" type="datetimeFigureOut">
              <a:rPr lang="nl-NL" smtClean="0"/>
              <a:pPr/>
              <a:t>20-1-2013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F916-2202-4CF5-924B-47EACDD326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D9AA0-B822-4C58-86C5-C179193D2B06}" type="datetimeFigureOut">
              <a:rPr lang="nl-NL" smtClean="0"/>
              <a:pPr/>
              <a:t>20-1-2013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F916-2202-4CF5-924B-47EACDD326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D9AA0-B822-4C58-86C5-C179193D2B06}" type="datetimeFigureOut">
              <a:rPr lang="nl-NL" smtClean="0"/>
              <a:pPr/>
              <a:t>20-1-2013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F916-2202-4CF5-924B-47EACDD326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D9AA0-B822-4C58-86C5-C179193D2B06}" type="datetimeFigureOut">
              <a:rPr lang="nl-NL" smtClean="0"/>
              <a:pPr/>
              <a:t>20-1-2013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F916-2202-4CF5-924B-47EACDD326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D9AA0-B822-4C58-86C5-C179193D2B06}" type="datetimeFigureOut">
              <a:rPr lang="nl-NL" smtClean="0"/>
              <a:pPr/>
              <a:t>20-1-2013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F916-2202-4CF5-924B-47EACDD326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D9AA0-B822-4C58-86C5-C179193D2B06}" type="datetimeFigureOut">
              <a:rPr lang="nl-NL" smtClean="0"/>
              <a:pPr/>
              <a:t>20-1-2013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F916-2202-4CF5-924B-47EACDD326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D9AA0-B822-4C58-86C5-C179193D2B06}" type="datetimeFigureOut">
              <a:rPr lang="nl-NL" smtClean="0"/>
              <a:pPr/>
              <a:t>20-1-2013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F916-2202-4CF5-924B-47EACDD326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D9AA0-B822-4C58-86C5-C179193D2B06}" type="datetimeFigureOut">
              <a:rPr lang="nl-NL" smtClean="0"/>
              <a:pPr/>
              <a:t>20-1-2013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F916-2202-4CF5-924B-47EACDD326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D9AA0-B822-4C58-86C5-C179193D2B06}" type="datetimeFigureOut">
              <a:rPr lang="nl-NL" smtClean="0"/>
              <a:pPr/>
              <a:t>20-1-2013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F916-2202-4CF5-924B-47EACDD326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D9AA0-B822-4C58-86C5-C179193D2B06}" type="datetimeFigureOut">
              <a:rPr lang="nl-NL" smtClean="0"/>
              <a:pPr/>
              <a:t>20-1-2013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FF916-2202-4CF5-924B-47EACDD326E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Ordenen - Winter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Van klein naar groot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642194"/>
          </a:xfrm>
        </p:spPr>
        <p:txBody>
          <a:bodyPr>
            <a:normAutofit/>
          </a:bodyPr>
          <a:lstStyle/>
          <a:p>
            <a:r>
              <a:rPr lang="nl-NL" sz="4000" b="1" dirty="0" smtClean="0">
                <a:solidFill>
                  <a:schemeClr val="bg1">
                    <a:lumMod val="85000"/>
                  </a:schemeClr>
                </a:solidFill>
              </a:rPr>
              <a:t>Verwerking</a:t>
            </a: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 smtClean="0"/>
              <a:t>Waar zie je de wortels van kort naar lang?</a:t>
            </a:r>
            <a:endParaRPr lang="nl-NL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20888"/>
            <a:ext cx="26193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420888"/>
            <a:ext cx="263842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420888"/>
            <a:ext cx="26193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0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Waar zie je de </a:t>
            </a:r>
            <a:r>
              <a:rPr lang="nl-NL" sz="3200" dirty="0" smtClean="0"/>
              <a:t>sneeuwpoppen van groot naar klein?</a:t>
            </a:r>
            <a:endParaRPr lang="nl-NL" sz="32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556792"/>
            <a:ext cx="3357847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3431679" cy="250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149080"/>
            <a:ext cx="3377133" cy="247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Waar zie je de sjaals van breed naar smal?</a:t>
            </a:r>
            <a:endParaRPr lang="nl-NL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3240360" cy="2262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365104"/>
            <a:ext cx="3232200" cy="227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628800"/>
            <a:ext cx="3233200" cy="220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Waar zie je de vogelhuisjes van hoog naar laag?</a:t>
            </a:r>
            <a:endParaRPr lang="nl-NL" sz="32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221088"/>
            <a:ext cx="2880320" cy="241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484784"/>
            <a:ext cx="2853258" cy="2353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484784"/>
            <a:ext cx="2974479" cy="2376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Goed je best gedaan!</a:t>
            </a:r>
            <a:endParaRPr lang="nl-NL" dirty="0"/>
          </a:p>
        </p:txBody>
      </p:sp>
      <p:pic>
        <p:nvPicPr>
          <p:cNvPr id="7170" name="Picture 2" descr="http://www.yamaguchi.nl/content/23752/news/clnt/3432752_1_or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700808"/>
            <a:ext cx="4228728" cy="493902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bg1">
                    <a:lumMod val="85000"/>
                  </a:schemeClr>
                </a:solidFill>
              </a:rPr>
              <a:t>Doel aangeven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nl-NL" dirty="0" smtClean="0"/>
              <a:t>Ik ga jullie leren om voorwerpen neer te leggen in een goede volgorde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3200" b="1" dirty="0" smtClean="0">
                <a:solidFill>
                  <a:schemeClr val="bg1">
                    <a:lumMod val="85000"/>
                  </a:schemeClr>
                </a:solidFill>
              </a:rPr>
              <a:t>Introductie (ophalen voorkennis)</a:t>
            </a:r>
            <a:r>
              <a:rPr lang="nl-NL" sz="3200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nl-NL" sz="32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nl-NL" sz="3200" dirty="0" smtClean="0"/>
              <a:t>Groot – groter - grootst</a:t>
            </a:r>
            <a:endParaRPr lang="nl-NL" sz="3200" dirty="0"/>
          </a:p>
        </p:txBody>
      </p:sp>
      <p:pic>
        <p:nvPicPr>
          <p:cNvPr id="10242" name="Picture 2" descr="http://www.sweetclipart.com/multisite/sweetclipart/files/christmas_snowma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65512"/>
            <a:ext cx="2370450" cy="4392488"/>
          </a:xfrm>
          <a:prstGeom prst="rect">
            <a:avLst/>
          </a:prstGeom>
          <a:noFill/>
        </p:spPr>
      </p:pic>
      <p:pic>
        <p:nvPicPr>
          <p:cNvPr id="5" name="Picture 2" descr="http://www.sweetclipart.com/multisite/sweetclipart/files/christmas_snowma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253849"/>
            <a:ext cx="3024336" cy="5604151"/>
          </a:xfrm>
          <a:prstGeom prst="rect">
            <a:avLst/>
          </a:prstGeom>
          <a:noFill/>
        </p:spPr>
      </p:pic>
      <p:pic>
        <p:nvPicPr>
          <p:cNvPr id="6" name="Picture 2" descr="http://www.sweetclipart.com/multisite/sweetclipart/files/christmas_snowma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3072" y="-148130"/>
            <a:ext cx="3780928" cy="70061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chemeClr val="bg1">
                    <a:lumMod val="85000"/>
                  </a:schemeClr>
                </a:solidFill>
              </a:rPr>
              <a:t>Instructie</a:t>
            </a:r>
            <a:r>
              <a:rPr lang="nl-NL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nl-NL" dirty="0" smtClean="0">
                <a:solidFill>
                  <a:schemeClr val="bg1">
                    <a:lumMod val="85000"/>
                  </a:schemeClr>
                </a:solidFill>
              </a:rPr>
            </a:b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26193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844824"/>
            <a:ext cx="261937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hoek 5"/>
          <p:cNvSpPr/>
          <p:nvPr/>
        </p:nvSpPr>
        <p:spPr>
          <a:xfrm>
            <a:off x="611560" y="5157192"/>
            <a:ext cx="3240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Kijk, deze wortel is lang</a:t>
            </a:r>
            <a:endParaRPr lang="nl-NL" sz="2400" dirty="0"/>
          </a:p>
        </p:txBody>
      </p:sp>
      <p:sp>
        <p:nvSpPr>
          <p:cNvPr id="7" name="Rechthoek 6"/>
          <p:cNvSpPr/>
          <p:nvPr/>
        </p:nvSpPr>
        <p:spPr>
          <a:xfrm>
            <a:off x="5508104" y="5157192"/>
            <a:ext cx="3960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En deze wortel is kort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nl-NL" dirty="0" smtClean="0">
                <a:solidFill>
                  <a:schemeClr val="bg1">
                    <a:lumMod val="85000"/>
                  </a:schemeClr>
                </a:solidFill>
              </a:rPr>
            </a:b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356992"/>
            <a:ext cx="2121177" cy="2500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356992"/>
            <a:ext cx="2115319" cy="2515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356992"/>
            <a:ext cx="2115319" cy="253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3356992"/>
            <a:ext cx="217589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hoek 7"/>
          <p:cNvSpPr/>
          <p:nvPr/>
        </p:nvSpPr>
        <p:spPr>
          <a:xfrm>
            <a:off x="2483768" y="1484784"/>
            <a:ext cx="5040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3200" dirty="0" smtClean="0"/>
              <a:t>Klik op de </a:t>
            </a:r>
            <a:r>
              <a:rPr lang="nl-NL" sz="3200" b="1" dirty="0" smtClean="0"/>
              <a:t>kortste</a:t>
            </a:r>
            <a:r>
              <a:rPr lang="nl-NL" sz="3200" dirty="0" smtClean="0"/>
              <a:t> wortel</a:t>
            </a:r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nl-NL" dirty="0" smtClean="0"/>
              <a:t>Welke wortel is </a:t>
            </a:r>
            <a:r>
              <a:rPr lang="nl-NL" b="1" dirty="0" smtClean="0"/>
              <a:t>langer</a:t>
            </a:r>
            <a:r>
              <a:rPr lang="nl-NL" dirty="0" smtClean="0"/>
              <a:t> dan deze wortel?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764704"/>
            <a:ext cx="2121177" cy="2500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4077072"/>
            <a:ext cx="217589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077072"/>
            <a:ext cx="2115319" cy="253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nl-NL" dirty="0" smtClean="0"/>
              <a:t>Welke wortel is </a:t>
            </a:r>
            <a:r>
              <a:rPr lang="nl-NL" b="1" dirty="0" smtClean="0"/>
              <a:t>korter</a:t>
            </a:r>
            <a:r>
              <a:rPr lang="nl-NL" dirty="0" smtClean="0"/>
              <a:t> </a:t>
            </a:r>
            <a:r>
              <a:rPr lang="nl-NL" dirty="0" smtClean="0"/>
              <a:t>dan deze wortel?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980728"/>
            <a:ext cx="217589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005064"/>
            <a:ext cx="2121177" cy="2500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4005064"/>
            <a:ext cx="2115319" cy="2515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56992"/>
            <a:ext cx="2121177" cy="2500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356992"/>
            <a:ext cx="2115319" cy="2515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356992"/>
            <a:ext cx="2115319" cy="253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3356992"/>
            <a:ext cx="217589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hoek 7"/>
          <p:cNvSpPr/>
          <p:nvPr/>
        </p:nvSpPr>
        <p:spPr>
          <a:xfrm>
            <a:off x="2411760" y="1484784"/>
            <a:ext cx="51845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3200" dirty="0" smtClean="0"/>
              <a:t>Klik op de </a:t>
            </a:r>
            <a:r>
              <a:rPr lang="nl-NL" sz="3200" b="1" dirty="0" smtClean="0"/>
              <a:t>langste</a:t>
            </a:r>
            <a:r>
              <a:rPr lang="nl-NL" sz="3200" dirty="0" smtClean="0"/>
              <a:t> wortel</a:t>
            </a:r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err="1" smtClean="0">
                <a:solidFill>
                  <a:schemeClr val="bg1">
                    <a:lumMod val="85000"/>
                  </a:schemeClr>
                </a:solidFill>
              </a:rPr>
              <a:t>Inoefening</a:t>
            </a:r>
            <a:r>
              <a:rPr lang="nl-NL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nl-NL" dirty="0" smtClean="0">
                <a:solidFill>
                  <a:schemeClr val="bg1">
                    <a:lumMod val="85000"/>
                  </a:schemeClr>
                </a:solidFill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nl-NL" dirty="0" smtClean="0"/>
              <a:t>   - In de rij – </a:t>
            </a:r>
            <a:br>
              <a:rPr lang="nl-NL" dirty="0" smtClean="0"/>
            </a:br>
            <a:endParaRPr lang="nl-NL" sz="2400" dirty="0" smtClean="0"/>
          </a:p>
          <a:p>
            <a:pPr algn="ctr">
              <a:buNone/>
            </a:pPr>
            <a:endParaRPr lang="nl-NL" sz="2400" dirty="0" smtClean="0"/>
          </a:p>
          <a:p>
            <a:pPr>
              <a:buNone/>
            </a:pPr>
            <a:r>
              <a:rPr lang="nl-NL" dirty="0" smtClean="0"/>
              <a:t>Geef alle kinderen een afbeelding uit de onderstaande </a:t>
            </a:r>
            <a:r>
              <a:rPr lang="nl-NL" dirty="0" smtClean="0"/>
              <a:t>series (zie bijlage):</a:t>
            </a:r>
            <a:br>
              <a:rPr lang="nl-NL" dirty="0" smtClean="0"/>
            </a:br>
            <a:endParaRPr lang="nl-NL" dirty="0" smtClean="0"/>
          </a:p>
          <a:p>
            <a:pPr>
              <a:buNone/>
            </a:pPr>
            <a:r>
              <a:rPr lang="nl-NL" dirty="0" smtClean="0"/>
              <a:t>1. 4 kaartjes met een afbeelding van een wortel (van lang naar kort).</a:t>
            </a:r>
          </a:p>
          <a:p>
            <a:pPr>
              <a:buNone/>
            </a:pPr>
            <a:r>
              <a:rPr lang="nl-NL" dirty="0" smtClean="0"/>
              <a:t>2. 4 kaartjes met een afbeelding van een sneeuwpop (van groot naar klein).</a:t>
            </a:r>
          </a:p>
          <a:p>
            <a:pPr>
              <a:buNone/>
            </a:pPr>
            <a:r>
              <a:rPr lang="nl-NL" dirty="0" smtClean="0"/>
              <a:t>3. 4 kaartjes met een afbeelding van een sjaal (van breed naar smal).</a:t>
            </a:r>
          </a:p>
          <a:p>
            <a:pPr>
              <a:buNone/>
            </a:pPr>
            <a:r>
              <a:rPr lang="nl-NL" dirty="0" smtClean="0"/>
              <a:t>4. 4 kaartjes met een afbeelding van vogelvoer (van veel naar weinig).</a:t>
            </a:r>
          </a:p>
          <a:p>
            <a:pPr>
              <a:buNone/>
            </a:pPr>
            <a:r>
              <a:rPr lang="nl-NL" dirty="0" smtClean="0"/>
              <a:t>5. 4 kaartjes met een afbeelding van een voederplank (van hoog naar laag</a:t>
            </a:r>
            <a:r>
              <a:rPr lang="nl-NL" dirty="0" smtClean="0"/>
              <a:t>).</a:t>
            </a:r>
            <a:br>
              <a:rPr lang="nl-NL" dirty="0" smtClean="0"/>
            </a:br>
            <a:endParaRPr lang="nl-NL" dirty="0" smtClean="0"/>
          </a:p>
          <a:p>
            <a:pPr>
              <a:buNone/>
            </a:pPr>
            <a:r>
              <a:rPr lang="nl-NL" dirty="0" smtClean="0"/>
              <a:t>De kinderen mogen op de muziek door elkaar lopen. Als de muziek stopt,</a:t>
            </a:r>
          </a:p>
          <a:p>
            <a:pPr>
              <a:buNone/>
            </a:pPr>
            <a:r>
              <a:rPr lang="nl-NL" dirty="0" smtClean="0"/>
              <a:t>moeten alle kinderen met een wortel bij elkaar gaan staan en vervolgens in</a:t>
            </a:r>
          </a:p>
          <a:p>
            <a:pPr>
              <a:buNone/>
            </a:pPr>
            <a:r>
              <a:rPr lang="nl-NL" dirty="0" smtClean="0"/>
              <a:t>een rij van lang naar kort. De kinderen met een afbeelding van de andere</a:t>
            </a:r>
          </a:p>
          <a:p>
            <a:pPr>
              <a:buNone/>
            </a:pPr>
            <a:r>
              <a:rPr lang="nl-NL" dirty="0" smtClean="0"/>
              <a:t>series doen hetzelfde.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108</Words>
  <Application>Microsoft Office PowerPoint</Application>
  <PresentationFormat>Diavoorstelling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Office-thema</vt:lpstr>
      <vt:lpstr>Ordenen - Winter</vt:lpstr>
      <vt:lpstr>Doel aangeven</vt:lpstr>
      <vt:lpstr>Introductie (ophalen voorkennis) Groot – groter - grootst</vt:lpstr>
      <vt:lpstr>Instructie </vt:lpstr>
      <vt:lpstr> </vt:lpstr>
      <vt:lpstr>Dia 6</vt:lpstr>
      <vt:lpstr>Dia 7</vt:lpstr>
      <vt:lpstr>Dia 8</vt:lpstr>
      <vt:lpstr>Inoefening </vt:lpstr>
      <vt:lpstr>Verwerking Waar zie je de wortels van kort naar lang?</vt:lpstr>
      <vt:lpstr>Waar zie je de sneeuwpoppen van groot naar klein?</vt:lpstr>
      <vt:lpstr>Waar zie je de sjaals van breed naar smal?</vt:lpstr>
      <vt:lpstr>Waar zie je de vogelhuisjes van hoog naar laag?</vt:lpstr>
      <vt:lpstr>Goed je best gedaan!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Ordenen - Winter</dc:title>
  <dc:creator>Gebruiker</dc:creator>
  <cp:lastModifiedBy>Gebruiker</cp:lastModifiedBy>
  <cp:revision>23</cp:revision>
  <dcterms:created xsi:type="dcterms:W3CDTF">2013-01-20T09:22:22Z</dcterms:created>
  <dcterms:modified xsi:type="dcterms:W3CDTF">2013-01-20T14:25:32Z</dcterms:modified>
</cp:coreProperties>
</file>