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70" r:id="rId4"/>
    <p:sldId id="281" r:id="rId5"/>
    <p:sldId id="276" r:id="rId6"/>
    <p:sldId id="285" r:id="rId7"/>
    <p:sldId id="275" r:id="rId8"/>
    <p:sldId id="274" r:id="rId9"/>
    <p:sldId id="271" r:id="rId10"/>
    <p:sldId id="284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0425-A156-4714-B9B7-2570FF102AD4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4D4E1-7B16-4681-9A55-BC809B719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3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58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91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4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7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9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02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04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76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7676-BA45-4EBE-A239-31E2549B1579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817B-4A70-4D64-B403-BF3AD1F3F7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1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997382"/>
          </a:xfrm>
        </p:spPr>
        <p:txBody>
          <a:bodyPr/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neerslagreactie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006292"/>
            <a:ext cx="9144000" cy="1655762"/>
          </a:xfrm>
        </p:spPr>
        <p:txBody>
          <a:bodyPr/>
          <a:lstStyle/>
          <a:p>
            <a:r>
              <a:rPr lang="nl-NL" dirty="0" smtClean="0"/>
              <a:t>Slecht oplosbare ionencombinaties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8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62145"/>
            <a:ext cx="9144000" cy="1122073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neerslagreactie is: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24000" y="2203018"/>
            <a:ext cx="9144000" cy="1122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nl-NL" sz="4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(aq) + 2 I</a:t>
            </a:r>
            <a:r>
              <a:rPr lang="nl-NL" sz="4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(aq) </a:t>
            </a:r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PbI</a:t>
            </a:r>
            <a:r>
              <a:rPr lang="nl-NL" sz="4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</a:t>
            </a:r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(s)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524000" y="762145"/>
            <a:ext cx="9144000" cy="112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Overmaat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142" y="1080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5" y="2743552"/>
            <a:ext cx="773413" cy="734657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55" y="4966025"/>
            <a:ext cx="476072" cy="452217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24" y="3736884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6 L 6.25E-7 -7.40741E-6 C -0.00716 -0.01297 -0.01458 -0.02547 -0.02161 -0.03866 C -0.02513 -0.04514 -0.03333 -0.05024 -0.03177 -0.0588 C -0.02995 -0.06968 -0.01732 -0.06922 -0.01133 -0.07292 C -0.00872 -0.07477 -0.00612 -0.07709 -0.00338 -0.07894 C 0.01432 -0.07107 -0.00065 -0.0132 6.25E-7 -7.40741E-6 Z " pathEditMode="relative" ptsTypes="AAAAAAA">
                                      <p:cBhvr>
                                        <p:cTn id="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2.22222E-6 L 7.91667E-6 2.22222E-6 C -0.00104 -0.00532 -0.00221 -0.01065 -0.00338 -0.01597 C -0.00377 -0.01806 -0.00442 -0.01991 -0.00442 -0.02222 C -0.00442 -0.03704 -0.00377 -0.05185 -0.00338 -0.06644 C -0.0026 -0.06389 -0.00195 -0.06111 -0.00104 -0.05857 C -0.00038 -0.05648 0.00053 -0.05463 0.00118 -0.05232 C 0.0017 -0.05046 0.00196 -0.04838 0.00235 -0.0463 C 0.003 -0.03773 0.00365 -0.02894 0.00456 -0.02014 C 0.00508 -0.01482 0.00587 -0.01111 0.00691 -0.00602 C 0.00652 0.02292 0.00652 0.05185 0.00574 0.08079 C 0.00561 0.08356 0.00521 0.07523 0.00456 0.07268 C 0.00404 0.0706 0.003 0.06875 0.00235 0.06667 C 0.00183 0.05995 0.00079 0.04745 7.91667E-6 0.04051 C -0.00025 0.03773 -0.00064 0.03495 -0.00104 0.03241 C -0.00143 0.03032 -0.00221 0.02847 -0.00221 0.02639 C -0.0026 0.01481 -0.00221 0.00347 -0.00221 -0.0081 L -0.00221 -0.0081 L -0.00221 -0.0081 " pathEditMode="relative" ptsTypes="AAAAAAAAAAAAAAAAAAA">
                                      <p:cBhvr>
                                        <p:cTn id="4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2.96296E-6 L 5.20833E-6 -2.96296E-6 C -0.00077 0.02014 -0.00182 0.04028 -0.00234 0.06042 C -0.00286 0.0787 -0.00325 0.1331 -0.00351 0.11505 C -0.00416 0.07454 -0.00351 0.03426 -0.00351 -0.00602 L -0.00351 -0.00602 L -0.00351 -0.00602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142" y="1080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5" y="2743552"/>
            <a:ext cx="773413" cy="734657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55" y="4966025"/>
            <a:ext cx="476072" cy="452217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24" y="3736884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3.7037E-7 C -0.00469 0.01273 -0.00443 0.02315 -0.01185 0.02407 C -0.01927 0.025 -0.02682 0.025 -0.03438 0.02569 C -0.0405 0.02824 -0.03633 0.02523 -0.04258 0.03519 C -0.05026 0.04769 -0.04414 0.03519 -0.05065 0.04977 C -0.05091 0.05139 -0.05091 0.05324 -0.05156 0.05463 C -0.05469 0.06157 -0.05925 0.05602 -0.06328 0.05463 C -0.06419 0.05347 -0.06511 0.05255 -0.06602 0.05139 C -0.06693 0.04977 -0.06745 0.04676 -0.06875 0.04653 C -0.07136 0.0456 -0.07409 0.04769 -0.07682 0.04815 C -0.07904 0.05208 -0.08125 0.05648 -0.08412 0.05926 C -0.08542 0.06065 -0.08711 0.06157 -0.08854 0.0625 C -0.08867 0.06296 -0.08998 0.07292 -0.09037 0.07384 C -0.09141 0.07593 -0.09258 0.07778 -0.09401 0.0787 C -0.09662 0.08009 -0.09948 0.07963 -0.10208 0.08032 C -0.10873 0.07917 -0.11537 0.07523 -0.12201 0.07708 C -0.12761 0.07847 -0.13242 0.08472 -0.13737 0.08981 C -0.14297 0.09583 -0.14844 0.10509 -0.15365 0.1125 C -0.15482 0.11412 -0.15612 0.11528 -0.15716 0.11713 C -0.15833 0.11921 -0.15873 0.12199 -0.1599 0.12361 C -0.16068 0.12477 -0.16172 0.12454 -0.16263 0.12523 C -0.16393 0.12616 -0.16511 0.12731 -0.16628 0.12847 C -0.1681 0.12801 -0.16992 0.12778 -0.17162 0.12685 C -0.17292 0.12616 -0.17409 0.12454 -0.17526 0.12361 C -0.17643 0.12292 -0.17774 0.12269 -0.17891 0.12199 C -0.17982 0.12037 -0.18047 0.11806 -0.18164 0.11713 C -0.18763 0.11296 -0.19102 0.11736 -0.19701 0.12037 C -0.21094 0.14028 -0.19388 0.11505 -0.20417 0.13333 C -0.20495 0.13472 -0.20612 0.13519 -0.2069 0.13657 C -0.20794 0.13796 -0.20847 0.14028 -0.20964 0.14144 C -0.21094 0.14259 -0.21263 0.14236 -0.21406 0.14306 C -0.21953 0.1419 -0.225 0.14097 -0.23034 0.13981 C -0.23555 0.13843 -0.23425 0.13519 -0.24128 0.13981 C -0.2418 0.14005 -0.24128 0.1419 -0.24128 0.14306 L -0.24206 0.14306 L -0.23763 0.14306 L -0.23763 0.14306 " pathEditMode="relative" ptsTypes="AAAAAAAAAAAAAAAAAAAAAAAAAAAAAAAAAAAAAA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47 L 0.00039 -0.00347 C -0.01263 -0.01782 -0.00221 -0.00578 -0.01055 -0.0162 C -0.01146 -0.01736 -0.01237 -0.01828 -0.01328 -0.01944 C -0.01627 -0.02384 -0.01523 -0.02453 -0.01862 -0.02731 C -0.01953 -0.02824 -0.02044 -0.02847 -0.02135 -0.02893 C -0.02265 -0.02986 -0.02383 -0.03125 -0.025 -0.03217 C -0.02656 -0.03657 -0.02669 -0.03796 -0.02943 -0.04027 C -0.03125 -0.04166 -0.03489 -0.04351 -0.03489 -0.04351 C -0.04479 -0.03912 -0.03242 -0.0456 -0.04127 -0.03703 C -0.04284 -0.03541 -0.04505 -0.03564 -0.04661 -0.03379 C -0.04818 -0.03217 -0.04961 -0.03055 -0.05117 -0.02893 C -0.05234 -0.02777 -0.05364 -0.02708 -0.05482 -0.02592 C -0.05573 -0.02476 -0.05664 -0.02384 -0.05755 -0.02268 C -0.05937 -0.01967 -0.06055 -0.01435 -0.06289 -0.01296 C -0.06693 -0.01064 -0.06484 -0.01226 -0.06927 -0.00833 C -0.06953 -0.00671 -0.06927 -0.00393 -0.07018 -0.00347 C -0.07122 -0.003 -0.07721 -0.00486 -0.07917 -0.00671 C -0.08073 -0.0081 -0.08216 -0.00995 -0.08372 -0.01134 C -0.0845 -0.01226 -0.08555 -0.01226 -0.08646 -0.01296 C -0.08828 -0.01481 -0.08997 -0.01736 -0.0918 -0.01944 L -0.09453 -0.02268 C -0.09896 -0.03449 -0.09648 -0.02986 -0.10182 -0.03703 C -0.10234 -0.04004 -0.1026 -0.0449 -0.10534 -0.0449 C -0.10651 -0.0449 -0.10716 -0.04282 -0.10807 -0.04189 C -0.1112 -0.03865 -0.11133 -0.03888 -0.11445 -0.03703 C -0.11927 -0.0243 -0.11289 -0.03958 -0.11888 -0.02893 C -0.12409 -0.0199 -0.11667 -0.02777 -0.12435 -0.02106 C -0.125 -0.01944 -0.12539 -0.01759 -0.12617 -0.0162 C -0.12695 -0.01481 -0.12799 -0.01388 -0.1289 -0.01296 C -0.13203 -0.00995 -0.13216 -0.00995 -0.13515 -0.00833 L -0.14062 -0.01134 C -0.14154 -0.01203 -0.14245 -0.01226 -0.14336 -0.01296 C -0.14779 -0.01689 -0.1457 -0.0155 -0.14961 -0.01782 C -0.15026 -0.01944 -0.15065 -0.02152 -0.15143 -0.02268 C -0.15221 -0.02361 -0.15325 -0.0243 -0.15417 -0.0243 C -0.16015 -0.0243 -0.16627 -0.02314 -0.17226 -0.02268 C -0.1737 -0.02199 -0.17526 -0.02129 -0.17682 -0.02106 C -0.18008 -0.02037 -0.18346 -0.0206 -0.18672 -0.01944 C -0.18776 -0.01898 -0.18854 -0.01736 -0.18945 -0.0162 C -0.1914 -0.01087 -0.1901 -0.01134 -0.19206 -0.01134 L -0.19127 -0.01134 " pathEditMode="relative" ptsTypes="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-1.11111E-6 L -7.29167E-6 -1.11111E-6 C -0.03699 0.01412 -0.00483 0.00023 -0.04441 0.02245 C -0.04792 0.02431 -0.0517 0.02523 -0.05522 0.02732 C -0.06394 0.03194 -0.06485 0.03333 -0.0724 0.04005 C -0.078 0.05995 -0.06837 0.02384 -0.07514 0.07384 C -0.07605 0.08079 -0.0849 0.08426 -0.08686 0.08519 C -0.0892 0.08611 -0.09167 0.08611 -0.09402 0.08657 C -0.09584 0.08704 -0.09766 0.08773 -0.09949 0.08819 C -0.10222 0.08935 -0.10496 0.09028 -0.10769 0.09144 C -0.10886 0.0919 -0.11003 0.09259 -0.11121 0.09306 C -0.11485 0.09421 -0.1185 0.09514 -0.12214 0.0963 C -0.12305 0.09676 -0.1241 0.09676 -0.12475 0.09792 C -0.12579 0.09954 -0.12644 0.10208 -0.12657 0.1044 C -0.12735 0.11505 -0.12631 0.12593 -0.12748 0.13657 C -0.12787 0.13958 -0.12996 0.14074 -0.13113 0.14282 C -0.13269 0.14607 -0.13399 0.14954 -0.13568 0.15255 C -0.13647 0.15394 -0.13751 0.15463 -0.13842 0.15579 C -0.13959 0.15741 -0.14089 0.1588 -0.14193 0.16065 C -0.14324 0.1625 -0.14441 0.16482 -0.14558 0.16713 C -0.14714 0.17523 -0.14727 0.17407 -0.14558 0.18634 C -0.14532 0.18819 -0.14428 0.18958 -0.14376 0.1912 C -0.14311 0.19329 -0.14259 0.1956 -0.14193 0.19769 C -0.14115 0.20023 -0.14011 0.20301 -0.13933 0.20556 C -0.13894 0.21204 -0.13868 0.21852 -0.13842 0.225 C -0.13816 0.22917 -0.13855 0.2338 -0.13751 0.23773 C -0.13712 0.23912 -0.13621 0.23565 -0.13568 0.23449 L -0.13568 0.23449 " pathEditMode="relative" ptsTypes="AAAAAAAAAAAAAAAAAAAAAAAAAAAA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778E-6 L -2.5E-6 -7.77778E-6 C -0.00404 0.00138 -0.00833 0.00185 -0.01185 0.00624 C -0.01732 0.01342 -0.01133 0.00948 -0.0181 0.01435 C -0.01992 0.0155 -0.02174 0.01643 -0.02357 0.01759 L -0.0263 0.01921 C -0.0349 0.03448 -0.02383 0.0162 -0.03164 0.02569 C -0.03281 0.02685 -0.03346 0.02893 -0.03438 0.03032 C -0.03542 0.03194 -0.03932 0.03703 -0.04076 0.03842 C -0.04193 0.03958 -0.04323 0.0405 -0.0444 0.04166 C -0.04622 0.04374 -0.04792 0.04583 -0.04974 0.04814 L -0.05247 0.05138 C -0.05339 0.05393 -0.05482 0.05624 -0.05521 0.05925 C -0.05951 0.09768 -0.05313 0.07268 -0.05794 0.08981 C -0.0582 0.09675 -0.05833 0.1037 -0.05885 0.11064 C -0.05898 0.11342 -0.05977 0.11597 -0.05977 0.11874 C -0.05977 0.12476 -0.05911 0.13055 -0.05885 0.13634 C -0.06198 0.13865 -0.06393 0.13981 -0.06693 0.14282 C -0.06784 0.14374 -0.06875 0.1449 -0.06966 0.14606 C -0.07031 0.14768 -0.07057 0.14976 -0.07148 0.15092 C -0.07461 0.15485 -0.07578 0.15323 -0.07865 0.15578 C -0.08021 0.15717 -0.08164 0.15902 -0.0832 0.16064 C -0.08568 0.16273 -0.08997 0.16319 -0.09219 0.16365 C -0.0931 0.16435 -0.09427 0.16435 -0.09492 0.16527 C -0.09844 0.17036 -0.09635 0.178 -0.09583 0.18472 C -0.09557 0.18726 -0.09531 0.19004 -0.09492 0.19259 C -0.0944 0.19583 -0.09375 0.19907 -0.0931 0.20231 L -0.09219 0.20717 C -0.09193 0.20879 -0.09154 0.21018 -0.09128 0.21203 C -0.08997 0.22175 -0.09089 0.2162 -0.08867 0.228 C -0.08828 0.22962 -0.08789 0.23124 -0.08776 0.23286 C -0.08737 0.2361 -0.08724 0.23935 -0.08685 0.24235 C -0.08659 0.24421 -0.0862 0.2456 -0.08594 0.24722 C -0.08555 0.2493 -0.08529 0.25161 -0.08503 0.2537 C -0.08529 0.25833 -0.08516 0.26874 -0.08685 0.27453 C -0.08724 0.27638 -0.08815 0.27777 -0.08867 0.27939 C -0.08997 0.28402 -0.0901 0.28865 -0.09219 0.29235 C -0.09297 0.29351 -0.09401 0.29444 -0.09492 0.29536 C -0.09948 0.30763 -0.09414 0.29212 -0.09766 0.30671 C -0.09805 0.30856 -0.09896 0.30972 -0.09948 0.31157 C -0.09987 0.31296 -0.09987 0.31504 -0.10039 0.31643 C -0.10104 0.31828 -0.10221 0.31967 -0.10313 0.32106 C -0.10456 0.32916 -0.10612 0.33217 -0.10404 0.3405 C -0.10352 0.34259 -0.10208 0.34351 -0.1013 0.34536 C -0.10026 0.34722 -0.09935 0.34953 -0.09857 0.35161 C -0.09792 0.3537 -0.0974 0.35601 -0.09674 0.3581 C -0.0957 0.36134 -0.0931 0.36782 -0.0931 0.36782 C -0.0918 0.37499 -0.09284 0.3706 -0.09049 0.37731 C -0.08893 0.38171 -0.08594 0.39027 -0.08594 0.39027 C -0.08438 0.40138 -0.08659 0.39421 -0.07956 0.39837 C -0.07852 0.39884 -0.07682 0.40161 -0.07682 0.40161 L -0.07682 0.40161 " pathEditMode="relative" ptsTypes="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1.48148E-6 C -0.0263 0.00926 -0.04102 0.01366 -0.06966 0.0287 C -0.07774 0.0331 -0.08542 0.03935 -0.0931 0.04491 C -0.09401 0.04537 -0.09987 0.05046 -0.1013 0.05278 C -0.10352 0.05695 -0.1069 0.06597 -0.10859 0.0706 C -0.10912 0.07222 -0.11354 0.08634 -0.11484 0.08657 C -0.12682 0.08958 -0.13893 0.08773 -0.15104 0.0882 C -0.1513 0.0882 -0.15781 0.08982 -0.15912 0.09144 C -0.16081 0.09375 -0.16211 0.09699 -0.16367 0.09954 C -0.17526 0.11852 -0.16706 0.10232 -0.17813 0.12685 C -0.18034 0.14282 -0.17721 0.12454 -0.18802 0.15093 C -0.1888 0.15255 -0.18815 0.15556 -0.18893 0.15718 C -0.19037 0.16065 -0.19284 0.16227 -0.1944 0.16528 C -0.19583 0.16829 -0.19675 0.17176 -0.19805 0.175 C -0.19831 0.17708 -0.1987 0.17917 -0.19896 0.18148 C -0.19935 0.18681 -0.19922 0.19213 -0.19987 0.19745 C -0.20013 0.2007 -0.20156 0.20718 -0.20156 0.20718 L -0.20156 0.2088 " pathEditMode="relative" ptsTypes="AAAAAAAAAAAAAAAAAAA">
                                      <p:cBhvr>
                                        <p:cTn id="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1.73472E-18 L 5.41667E-6 1.73472E-18 C -0.00129 0.03472 -0.00247 0.06945 -0.00364 0.1044 C -0.0039 0.11065 -0.0022 0.11875 -0.00455 0.12361 C -0.00832 0.13148 -0.01497 0.13264 -0.01991 0.13796 C -0.022 0.14028 -0.02369 0.14329 -0.02538 0.14607 C -0.03085 0.15509 -0.03619 0.16435 -0.04166 0.17338 C -0.04231 0.17616 -0.04309 0.17871 -0.04348 0.18148 C -0.04635 0.20324 -0.04517 0.22778 -0.05155 0.24722 C -0.05546 0.2588 -0.0651 0.25949 -0.07148 0.26667 C -0.07655 0.27222 -0.08111 0.2794 -0.08593 0.28588 C -0.0871 0.28912 -0.0884 0.29213 -0.08957 0.29537 C -0.094 0.3088 -0.09205 0.31505 -0.09322 0.33565 C -0.09348 0.35394 -0.09361 0.37199 -0.09413 0.39028 C -0.09413 0.39398 -0.09374 0.39838 -0.09504 0.40162 C -0.09674 0.40556 -0.09973 0.40718 -0.1022 0.40949 C -0.10937 0.41667 -0.11679 0.42315 -0.12395 0.43033 C -0.13124 0.43796 -0.13853 0.44607 -0.14556 0.45463 C -0.15233 0.4625 -0.14465 0.45718 -0.15103 0.46088 C -0.15286 0.46574 -0.15442 0.47107 -0.1565 0.47546 C -0.15741 0.47755 -0.15898 0.47847 -0.16015 0.48033 C -0.16041 0.48079 -0.16067 0.48125 -0.16093 0.48171 L -0.16093 0.48171 " pathEditMode="relative" ptsTypes="AAAAAAAAAAAAAAAAAA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3.7037E-7 L -5.625E-6 -3.7037E-7 C 0.00117 0.00463 0.0026 0.00926 0.00351 0.01435 C 0.00416 0.01736 0.00377 0.02107 0.00442 0.02408 C 0.00507 0.02685 0.00637 0.02917 0.00715 0.03218 C 0.00794 0.03472 0.00846 0.0375 0.00898 0.04005 C 0.01432 0.06621 0.00689 0.03287 0.01354 0.05949 C 0.0138 0.06088 0.01367 0.0632 0.01432 0.06435 C 0.01588 0.06667 0.01796 0.06736 0.01979 0.06898 C 0.02005 0.07222 0.02031 0.07547 0.0207 0.07871 C 0.02096 0.08148 0.0207 0.08449 0.02161 0.08681 C 0.02213 0.0882 0.02343 0.08773 0.02434 0.08843 C 0.02486 0.09005 0.02512 0.0926 0.02617 0.09329 C 0.02734 0.09375 0.03176 0.09097 0.03333 0.09005 C 0.0345 0.08843 0.03567 0.08658 0.03697 0.08519 C 0.03775 0.08426 0.03893 0.08449 0.03971 0.08357 C 0.04166 0.08079 0.04322 0.07709 0.04505 0.07385 C 0.04596 0.07222 0.04648 0.06945 0.04778 0.06898 C 0.05325 0.06713 0.0509 0.06829 0.05507 0.06574 C 0.05585 0.06644 0.05676 0.0669 0.05768 0.06736 C 0.05898 0.06806 0.06041 0.0676 0.06132 0.06898 C 0.0621 0.07014 0.06184 0.07246 0.06223 0.07385 C 0.06275 0.0757 0.0634 0.07709 0.06406 0.07871 C 0.06497 0.08496 0.06523 0.0882 0.06679 0.09491 C 0.06861 0.10301 0.06822 0.09931 0.07031 0.10602 C 0.07109 0.1081 0.07122 0.11088 0.07213 0.1125 C 0.07317 0.11412 0.0746 0.11459 0.07577 0.11574 C 0.07643 0.11736 0.07669 0.11945 0.0776 0.1206 C 0.07838 0.12153 0.07942 0.1213 0.08033 0.12222 C 0.08124 0.12292 0.08215 0.12431 0.08307 0.12547 C 0.08385 0.12477 0.08489 0.12477 0.08567 0.12385 C 0.08827 0.12084 0.09049 0.11713 0.09296 0.11412 L 0.0957 0.11088 C 0.09622 0.10926 0.09674 0.10741 0.09752 0.10602 C 0.10025 0.10116 0.10064 0.10139 0.10377 0.09954 C 0.10663 0.1007 0.1095 0.10093 0.11184 0.1044 C 0.12148 0.11852 0.11458 0.11343 0.12096 0.11736 C 0.12213 0.11898 0.1233 0.12084 0.1246 0.12222 C 0.12538 0.12292 0.12643 0.12292 0.12721 0.12385 C 0.12851 0.125 0.12968 0.12709 0.13085 0.12871 C 0.13176 0.12801 0.13294 0.12824 0.13359 0.12709 C 0.13398 0.12616 0.13541 0.11574 0.13541 0.11574 C 0.13801 0.10463 0.13658 0.1169 0.13814 0.10602 C 0.13932 0.09699 0.13854 0.09977 0.13984 0.09167 C 0.14049 0.08843 0.14114 0.08519 0.14166 0.08195 C 0.14205 0.08033 0.14192 0.07824 0.14257 0.07709 L 0.14531 0.07222 C 0.14596 0.07014 0.14622 0.0676 0.14713 0.06574 C 0.14778 0.06459 0.14908 0.06528 0.14986 0.06435 C 0.15064 0.06297 0.15169 0.05949 0.15169 0.05949 L 0.15351 0.05949 " pathEditMode="relative" ptsTypes="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-1.85185E-6 C 0.00442 0.00046 0.00898 0.00115 0.01354 0.00139 C 0.04804 0.00416 0.03203 0.00046 0.04869 0.00463 C 0.04935 0.00787 0.04974 0.01134 0.05052 0.01435 C 0.05117 0.01643 0.05182 0.01852 0.05234 0.02083 C 0.05273 0.02291 0.0526 0.02523 0.05325 0.02731 C 0.05534 0.03449 0.05846 0.04074 0.06041 0.04815 C 0.06132 0.05139 0.06211 0.05486 0.06315 0.05764 C 0.06393 0.05972 0.06523 0.06065 0.06588 0.0625 C 0.06705 0.06551 0.06731 0.06944 0.06862 0.07222 C 0.07109 0.07777 0.07513 0.08148 0.07851 0.08518 C 0.07916 0.08657 0.07981 0.08819 0.08034 0.08981 C 0.08828 0.11828 0.06849 0.09861 0.11914 0.09629 C 0.12096 0.09467 0.12278 0.09282 0.12461 0.09143 C 0.12643 0.09027 0.12838 0.09004 0.13007 0.08819 C 0.13151 0.08657 0.13294 0.08472 0.1345 0.08356 C 0.13724 0.08125 0.14062 0.07986 0.14362 0.0787 C 0.14453 0.07963 0.1457 0.08032 0.14635 0.08194 C 0.14856 0.08819 0.14739 0.09074 0.14895 0.09629 C 0.15026 0.10046 0.15273 0.10995 0.15442 0.11412 C 0.16041 0.12754 0.15677 0.11227 0.16432 0.13333 C 0.16744 0.1419 0.1694 0.15185 0.17252 0.16065 C 0.17395 0.16481 0.17565 0.16898 0.17708 0.17338 C 0.1819 0.18935 0.17435 0.17847 0.18515 0.20393 C 0.18945 0.21435 0.18724 0.2081 0.19153 0.22338 C 0.19231 0.22291 0.19856 0.22083 0.19961 0.22014 C 0.20273 0.21782 0.20586 0.21527 0.20859 0.21203 C 0.2095 0.21088 0.21054 0.20995 0.21132 0.20879 C 0.21263 0.20717 0.21367 0.20532 0.21497 0.20393 C 0.21614 0.20301 0.21744 0.20301 0.21862 0.20231 C 0.22044 0.20069 0.22226 0.1993 0.22395 0.19768 C 0.225 0.19676 0.22578 0.19537 0.22669 0.19444 C 0.22786 0.19328 0.22916 0.19236 0.23034 0.1912 C 0.23125 0.19027 0.23203 0.18889 0.23307 0.18796 C 0.23437 0.1868 0.23828 0.18518 0.23932 0.18472 C 0.24062 0.18518 0.24192 0.18518 0.24297 0.18634 C 0.24453 0.18796 0.24661 0.19305 0.24752 0.19606 C 0.24817 0.19815 0.24856 0.20046 0.24935 0.20231 C 0.25 0.20416 0.25117 0.20555 0.25208 0.20717 C 0.25234 0.20995 0.25234 0.21273 0.25299 0.21527 C 0.2556 0.22685 0.25586 0.22361 0.25833 0.23125 C 0.25898 0.23333 0.25924 0.23588 0.26015 0.23773 C 0.26237 0.24236 0.26497 0.24629 0.26744 0.25069 C 0.27083 0.25671 0.26888 0.25463 0.27278 0.25717 C 0.27565 0.27222 0.27122 0.25254 0.27643 0.26342 C 0.27929 0.26944 0.27825 0.27315 0.28099 0.27801 C 0.28112 0.27824 0.28151 0.27801 0.2819 0.27801 L 0.28268 0.27801 " pathEditMode="relative" ptsTypes="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6 L 3.75E-6 7.40741E-6 C 0.00026 0.02663 0.00026 0.05348 0.00078 0.08033 C 0.00091 0.08288 0.00156 0.08565 0.00169 0.0882 C 0.00221 0.09468 0.00221 0.10116 0.0026 0.10764 C 0.00274 0.10926 0.00287 0.11135 0.00352 0.11227 C 0.00456 0.11366 0.00599 0.11343 0.00716 0.11389 C 0.00807 0.11436 0.00899 0.11505 0.0099 0.11551 C 0.01042 0.11713 0.01081 0.11922 0.01172 0.12038 C 0.01771 0.12871 0.0293 0.1338 0.03516 0.13635 L 0.04596 0.14121 C 0.04753 0.14352 0.04896 0.14584 0.05052 0.14769 C 0.0513 0.14862 0.05247 0.14838 0.05326 0.14931 C 0.05521 0.15163 0.05664 0.1551 0.05872 0.15741 C 0.06094 0.15996 0.07175 0.16505 0.07227 0.16528 C 0.07344 0.1669 0.075 0.16806 0.07591 0.17014 C 0.07656 0.172 0.07669 0.17431 0.07669 0.17663 C 0.07669 0.18473 0.07617 0.1926 0.07591 0.2007 C 0.07578 0.2044 0.0763 0.2294 0.07318 0.23774 L 0.07135 0.2426 C 0.07305 0.26274 0.0694 0.26181 0.07591 0.26505 C 0.07708 0.26551 0.07826 0.26598 0.07943 0.26667 C 0.08099 0.26829 0.08255 0.26945 0.08399 0.27153 C 0.08503 0.27269 0.08555 0.27524 0.08672 0.27616 C 0.08984 0.27894 0.09336 0.28033 0.09662 0.28264 C 0.10456 0.2882 0.09649 0.28334 0.103 0.28913 C 0.10443 0.29028 0.10599 0.29121 0.10742 0.29237 C 0.10768 0.2926 0.11172 0.30209 0.11198 0.30348 C 0.1125 0.30602 0.11263 0.3088 0.11289 0.31158 C 0.11224 0.31366 0.11159 0.31575 0.11107 0.31806 C 0.11068 0.32014 0.11042 0.32223 0.11016 0.32454 C 0.10951 0.32917 0.10912 0.33403 0.10833 0.33889 C 0.10755 0.34491 0.10716 0.34376 0.10573 0.35024 C 0.10534 0.35163 0.10508 0.35348 0.10482 0.35487 C 0.10508 0.3588 0.10443 0.3632 0.10573 0.36621 C 0.10638 0.3676 0.11315 0.37014 0.11471 0.37107 C 0.11654 0.372 0.11836 0.37315 0.12018 0.37431 L 0.12279 0.37593 C 0.1237 0.37755 0.12474 0.37894 0.12552 0.38079 C 0.12656 0.38264 0.12721 0.38519 0.12826 0.38704 C 0.12904 0.38843 0.13021 0.38913 0.13099 0.39028 C 0.1319 0.39167 0.13281 0.39352 0.13372 0.39514 C 0.13425 0.39838 0.13372 0.40371 0.13555 0.40487 C 0.13854 0.40649 0.13815 0.40463 0.13815 0.40811 L 0.13815 0.40811 " pathEditMode="relative" ptsTypes="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4.16667E-7 -1.11111E-6 C 0.00261 -0.00347 0.00534 -0.00671 0.00795 -0.01018 C 0.00873 -0.01134 0.00925 -0.01319 0.01016 -0.01412 C 0.0112 -0.01528 0.0125 -0.01551 0.01355 -0.0162 C 0.01524 -0.01828 0.0181 -0.02222 0.02045 -0.02222 C 0.02305 -0.02222 0.02566 -0.02106 0.02839 -0.02037 C 0.03594 -0.01782 0.04349 -0.01481 0.05105 -0.01227 C 0.05625 -0.03981 0.05066 -0.01157 0.0556 -0.0324 C 0.05612 -0.03426 0.05599 -0.0368 0.05678 -0.03842 C 0.05834 -0.0419 0.06133 -0.04305 0.06355 -0.04444 C 0.06667 -0.04375 0.06967 -0.04352 0.07266 -0.04236 C 0.07383 -0.04213 0.07487 -0.04097 0.07605 -0.04051 C 0.07839 -0.03958 0.0806 -0.03912 0.08295 -0.03842 C 0.08672 -0.03912 0.09076 -0.03773 0.09428 -0.04051 C 0.09584 -0.04166 0.09584 -0.0456 0.09649 -0.04861 C 0.0974 -0.05254 0.09883 -0.06065 0.09883 -0.06065 L 0.1 -0.06065 L 0.1 -0.06065 L 0.1 -0.0625 " pathEditMode="relative" ptsTypes="AAAAAAAAAAAAAAAAAAAA">
                                      <p:cBhvr>
                                        <p:cTn id="3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-3.33333E-6 C 0.0026 -0.00417 0.00533 -0.0081 0.00794 -0.01227 C 0.00872 -0.01343 0.00924 -0.01528 0.01015 -0.0162 C 0.01119 -0.01736 0.0125 -0.01759 0.01354 -0.01829 C 0.02083 -0.01759 0.02799 -0.01782 0.03515 -0.0162 C 0.0375 -0.01574 0.03971 -0.01366 0.04192 -0.01227 C 0.04726 -0.00903 0.04427 -0.01065 0.05104 -0.0081 C 0.09218 -0.01181 0.0677 0.00347 0.075 -0.02245 C 0.07591 -0.02569 0.07799 -0.02778 0.07942 -0.03032 C 0.0802 -0.0338 0.08046 -0.03773 0.08177 -0.04051 C 0.08281 -0.04282 0.08515 -0.04236 0.08632 -0.04468 C 0.08724 -0.04676 0.08671 -0.05023 0.0875 -0.05278 C 0.08828 -0.05579 0.08971 -0.0581 0.09088 -0.06065 C 0.09127 -0.06273 0.09127 -0.06505 0.09192 -0.0669 C 0.09283 -0.06875 0.09401 -0.07083 0.09544 -0.07083 L 0.12382 -0.06875 C 0.12708 -0.0669 0.12825 -0.06597 0.13177 -0.06482 C 0.13398 -0.06389 0.13632 -0.06343 0.13854 -0.06273 C 0.13971 -0.06412 0.14075 -0.06574 0.14192 -0.0669 C 0.14375 -0.06852 0.14596 -0.06898 0.14765 -0.07083 C 0.14908 -0.07245 0.14974 -0.07523 0.15104 -0.07685 C 0.15247 -0.0787 0.15416 -0.0794 0.15559 -0.08102 C 0.16197 -0.08727 0.15585 -0.0838 0.16471 -0.08704 C 0.16927 -0.08634 0.17382 -0.08657 0.17838 -0.08495 C 0.18151 -0.0838 0.18437 -0.08056 0.1875 -0.07894 C 0.18971 -0.07778 0.19192 -0.07755 0.19427 -0.07685 C 0.19726 -0.07616 0.20039 -0.07593 0.20338 -0.075 C 0.20638 -0.07384 0.2125 -0.07083 0.2125 -0.07083 C 0.21354 -0.06944 0.21445 -0.06713 0.21588 -0.0669 C 0.21744 -0.06644 0.21914 -0.06736 0.22044 -0.06875 C 0.22148 -0.07014 0.222 -0.07269 0.22265 -0.075 C 0.22474 -0.08148 0.22617 -0.08866 0.22838 -0.09514 L 0.23398 -0.11134 C 0.23437 -0.11597 0.23411 -0.12107 0.23515 -0.12546 C 0.23567 -0.12778 0.23724 -0.1287 0.23854 -0.1294 C 0.24583 -0.13357 0.25377 -0.13426 0.26132 -0.13565 C 0.26171 -0.13819 0.2621 -0.14097 0.2625 -0.14375 C 0.26289 -0.14769 0.26302 -0.15185 0.26354 -0.15579 C 0.26419 -0.15995 0.2651 -0.16389 0.26588 -0.16782 L 0.26705 -0.17384 L 0.26705 -0.17384 " pathEditMode="relative" ptsTypes="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1.04167E-6 -1.11111E-6 C 0.00378 -0.0007 0.00756 -0.00046 0.01133 -0.00208 C 0.01263 -0.00255 0.01342 -0.00509 0.01472 -0.00602 C 0.01654 -0.00718 0.01849 -0.00741 0.02045 -0.0081 C 0.02188 -0.00949 0.02344 -0.01088 0.025 -0.01204 C 0.02761 -0.01412 0.02995 -0.01458 0.03295 -0.0162 C 0.03399 -0.01667 0.03516 -0.01759 0.03633 -0.01806 C 0.0375 -0.01945 0.03842 -0.02199 0.03972 -0.02222 C 0.04662 -0.02315 0.05 -0.02269 0.05443 -0.0162 C 0.05573 -0.01435 0.05664 -0.01181 0.05795 -0.01019 C 0.05899 -0.00857 0.06029 -0.00764 0.06133 -0.00602 C 0.0625 -0.00417 0.06342 -0.00185 0.06472 -1.11111E-6 C 0.06576 0.00162 0.06706 0.00255 0.0681 0.00417 C 0.07006 0.00671 0.07175 0.00995 0.07383 0.01204 C 0.07552 0.01412 0.07761 0.01458 0.07943 0.0162 C 0.08177 0.01805 0.08399 0.02014 0.08633 0.02222 C 0.08711 0.0243 0.0875 0.02685 0.08855 0.02824 C 0.08946 0.02963 0.09089 0.0294 0.09193 0.03032 C 0.0944 0.03264 0.09649 0.03565 0.09883 0.03842 C 0.10065 0.03773 0.10274 0.0375 0.10443 0.03634 C 0.10925 0.0331 0.11276 0.01991 0.11589 0.0162 C 0.11771 0.01389 0.12045 0.01481 0.12266 0.01412 C 0.12383 0.01088 0.12448 0.00671 0.12605 0.00417 C 0.14336 -0.02269 0.13503 -0.00787 0.14649 -0.01806 C 0.15443 -0.02523 0.14506 -0.01991 0.15443 -0.02431 C 0.1556 -0.02546 0.15651 -0.02801 0.15795 -0.02824 C 0.16433 -0.02963 0.16302 -0.02639 0.16589 -0.02014 C 0.16693 -0.01806 0.16823 -0.0162 0.16927 -0.01412 C 0.17526 -0.00185 0.17123 -0.00556 0.17722 -0.00208 C 0.18776 0.02292 0.17487 -0.00463 0.18399 0.0081 C 0.20703 0.03958 0.18672 0.0169 0.20105 0.03241 C 0.20352 0.03935 0.21433 0.07292 0.21927 0.07893 L 0.22605 0.08704 C 0.22917 0.08634 0.2323 0.0868 0.23516 0.08495 C 0.23646 0.08403 0.23672 0.08079 0.2375 0.07893 C 0.23868 0.07546 0.23959 0.07199 0.24089 0.06875 C 0.24258 0.06458 0.24453 0.06065 0.24649 0.05671 C 0.24766 0.0544 0.24896 0.05278 0.25 0.05046 C 0.25131 0.04745 0.25209 0.04352 0.25339 0.04051 C 0.2543 0.03819 0.25586 0.0368 0.25677 0.03449 C 0.26198 0.0213 0.25573 0.03032 0.2625 0.02222 C 0.26315 0.02014 0.26407 0.01829 0.26472 0.0162 C 0.2655 0.01366 0.26706 0.0081 0.26706 0.0081 L 0.26706 0.0081 " pathEditMode="relative" ptsTypes="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1524 0.0007 -0.0306 -0.00208 -0.04558 0.00185 C -0.0487 0.00278 -0.05013 0.00995 -0.05235 0.01412 L -0.05808 0.02408 C -0.05873 0.02546 -0.05977 0.02662 -0.06029 0.02824 C -0.0655 0.0419 -0.0629 0.03681 -0.06719 0.04445 C -0.07435 0.04375 -0.08151 0.04329 -0.08868 0.04236 C -0.09284 0.04167 -0.09623 0.04005 -0.10013 0.0382 C -0.10118 0.03704 -0.10209 0.03472 -0.10352 0.03426 C -0.10469 0.03403 -0.10586 0.03542 -0.10691 0.03634 C -0.11146 0.04028 -0.11016 0.04097 -0.11368 0.04838 C -0.11472 0.0507 -0.11615 0.05232 -0.11719 0.0544 C -0.12422 0.07083 -0.11849 0.06273 -0.12513 0.0706 C -0.13438 0.06875 -0.13412 0.06921 -0.14219 0.06667 C -0.14401 0.06597 -0.14597 0.06551 -0.14779 0.06458 C -0.15352 0.06204 -0.14922 0.06296 -0.15573 0.05857 C -0.1573 0.05764 -0.15886 0.05718 -0.16029 0.05648 C -0.16784 0.05718 -0.17566 0.05602 -0.18308 0.05857 C -0.18438 0.05903 -0.18438 0.06296 -0.18529 0.06458 C -0.18555 0.06505 -0.18607 0.06458 -0.18646 0.06458 L -0.18763 0.0706 L -0.17513 0.08287 L -0.18868 0.06458 L -0.18868 0.06458 L -0.18868 0.06458 " pathEditMode="relative" ptsTypes="AAAAAAAAAAAAAAAAAAAAAAAAAA">
                                      <p:cBhvr>
                                        <p:cTn id="3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L -1.66667E-6 -5.18519E-6 C -0.00872 -0.00279 -0.02708 -0.00996 -0.03646 -0.00811 C -0.03867 -0.00788 -0.04023 -0.00418 -0.04219 -0.00209 C -0.04726 0.02568 -0.04492 0.01411 -0.04896 0.03217 C -0.06471 0.02754 -0.04609 0.03356 -0.06367 0.02615 C -0.08763 0.01619 -0.06432 0.02754 -0.08307 0.01805 C -0.08646 0.01874 -0.09036 0.01689 -0.09323 0.02013 C -0.09492 0.02198 -0.09414 0.02684 -0.0944 0.03031 C -0.09518 0.03818 -0.09596 0.04629 -0.09674 0.05439 C -0.09974 0.0905 -0.09674 0.07476 -0.1013 0.0949 L -0.10924 0.09281 C -0.11224 0.09212 -0.11536 0.09235 -0.11836 0.09096 C -0.11966 0.09027 -0.12044 0.08772 -0.12174 0.0868 C -0.12318 0.08587 -0.12474 0.08541 -0.1263 0.08494 C -0.12734 0.0861 -0.1289 0.0868 -0.12969 0.08888 C -0.14479 0.12777 -0.13021 0.09536 -0.13984 0.12731 C -0.14101 0.13101 -0.14401 0.13309 -0.1444 0.13749 C -0.14466 0.13934 -0.14219 0.13749 -0.14101 0.13749 L -0.13763 0.13749 " pathEditMode="relative" ptsTypes="AAAAAAAAAAAAAAAAAAAA">
                                      <p:cBhvr>
                                        <p:cTn id="3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L 2.5E-6 -5.92593E-6 C -0.00339 -0.0014 -0.00664 -0.00325 -0.01016 -0.00394 C -0.01511 -0.0051 -0.02005 -0.00464 -0.025 -0.00603 C -0.02734 -0.00672 -0.03177 -0.00996 -0.03177 -0.00996 C -0.04141 -0.00441 -0.02813 -0.0139 -0.0375 -5.92593E-6 C -0.03867 0.00184 -0.0405 0.00138 -0.04206 0.00208 C -0.04583 0.00902 -0.04596 0.00971 -0.05104 0.0162 C -0.05247 0.01805 -0.06055 0.02708 -0.0625 0.03032 C -0.06497 0.03471 -0.06693 0.03981 -0.06927 0.04444 C -0.07031 0.04675 -0.07162 0.0486 -0.07266 0.05069 C -0.07344 0.05323 -0.0737 0.05647 -0.075 0.05879 C -0.07578 0.06018 -0.07734 0.05971 -0.07839 0.06064 C -0.08724 0.06851 -0.07656 0.0618 -0.08516 0.06689 C -0.08789 0.06481 -0.0905 0.06249 -0.0931 0.06064 C -0.10208 0.05509 -0.09896 0.05948 -0.1056 0.05254 C -0.1069 0.05138 -0.10781 0.04953 -0.10912 0.0486 C -0.1112 0.04675 -0.11589 0.04444 -0.11589 0.04444 C -0.11706 0.04328 -0.1181 0.04166 -0.11927 0.0405 C -0.12357 0.03657 -0.12513 0.03634 -0.12956 0.03448 C -0.1375 0.02499 -0.13412 0.0236 -0.13971 0.03032 C -0.1405 0.0324 -0.14102 0.03495 -0.14206 0.03634 C -0.14297 0.03772 -0.1444 0.03749 -0.14544 0.03842 C -0.14857 0.0412 -0.14974 0.04421 -0.15221 0.0486 C -0.15677 0.04652 -0.16146 0.04536 -0.16589 0.04259 C -0.16888 0.0405 -0.17188 0.03819 -0.175 0.03634 C -0.17839 0.03448 -0.18099 0.03518 -0.18412 0.0324 C -0.1944 0.02314 -0.17865 0.03333 -0.19323 0.02638 C -0.19544 0.02522 -0.2 0.02221 -0.2 0.02221 C -0.20117 0.02083 -0.20221 0.01921 -0.20339 0.01828 C -0.2056 0.01643 -0.21029 0.01411 -0.21029 0.01411 C -0.21393 0.01527 -0.21706 0.0155 -0.22044 0.01828 C -0.22279 0.02013 -0.22487 0.02314 -0.22734 0.0243 C -0.2306 0.02592 -0.23412 0.02546 -0.2375 0.02638 C -0.23945 0.02684 -0.24128 0.02754 -0.24323 0.02823 C -0.24636 0.02985 -0.24922 0.03263 -0.25234 0.03448 C -0.25378 0.03541 -0.25534 0.03587 -0.2569 0.03634 C -0.26667 0.04814 -0.25104 0.02985 -0.26706 0.04652 C -0.26706 0.04652 -0.27565 0.05671 -0.27734 0.05879 C -0.28021 0.06203 -0.28073 0.06365 -0.28412 0.06481 C -0.2849 0.06504 -0.28568 0.06481 -0.28633 0.06481 L -0.28633 0.06481 " pathEditMode="relative" ptsTypes="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-4.81481E-6 C -0.00573 -0.00069 -0.01146 -0.00092 -0.01719 -0.00185 C -0.01836 -0.00208 -0.0194 -0.00324 -0.02057 -0.00393 C -0.0224 -0.00532 -0.02435 -0.00648 -0.02617 -0.0081 C -0.02747 -0.00902 -0.02839 -0.01111 -0.02969 -0.01203 C -0.03177 -0.01389 -0.03646 -0.01597 -0.03646 -0.01597 C -0.03906 -0.00254 -0.03607 -0.01921 -0.03867 0.00209 C -0.03893 0.00417 -0.03906 0.00648 -0.03984 0.00811 C -0.04076 0.00996 -0.04219 0.01088 -0.04323 0.01227 C -0.04557 0.01158 -0.04792 0.01111 -0.05013 0.01019 C -0.0526 0.00926 -0.05599 0.00625 -0.05807 0.00417 C -0.06042 0.00162 -0.06484 -0.00393 -0.06484 -0.00393 C -0.06563 -0.00185 -0.0668 -0.00023 -0.06719 0.00209 C -0.06797 0.00672 -0.06615 0.01343 -0.06836 0.01621 C -0.07044 0.01898 -0.07357 0.01482 -0.0763 0.01412 C -0.0793 0.01551 -0.08307 0.01459 -0.08542 0.01829 C -0.08711 0.02084 -0.08581 0.02639 -0.08646 0.03033 C -0.08698 0.03311 -0.08776 0.03588 -0.0888 0.03843 C -0.08971 0.04074 -0.09167 0.04167 -0.09219 0.04445 C -0.09297 0.04908 -0.09219 0.05394 -0.09219 0.05857 L -0.0944 0.06273 " pathEditMode="relative" ptsTypes="AAAAAAAAAAAAAAAAAAAAAA">
                                      <p:cBhvr>
                                        <p:cTn id="4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6 L 4.375E-6 7.40741E-6 C 0.00299 -0.00486 0.00625 -0.00902 0.00898 -0.01435 C 0.01094 -0.01782 0.01159 -0.02291 0.01354 -0.02638 L 0.01927 -0.03634 C 0.01966 -0.03842 0.01966 -0.04073 0.02044 -0.04259 C 0.02213 -0.04722 0.02474 -0.04953 0.02721 -0.05254 C 0.02643 -0.05046 0.02513 -0.04884 0.025 -0.04652 C 0.02409 -0.03819 0.02904 -0.03935 0.03177 -0.03842 C 0.03294 -0.03634 0.03398 -0.03425 0.03516 -0.0324 C 0.04635 -0.01527 0.03411 -0.03518 0.0431 -0.02222 C 0.04401 -0.02106 0.0444 -0.01921 0.04544 -0.01828 C 0.04753 -0.01643 0.05221 -0.01435 0.05221 -0.01435 C 0.05338 -0.01481 0.05456 -0.01527 0.0556 -0.0162 C 0.05794 -0.01874 0.05846 -0.02291 0.06016 -0.02638 C 0.06198 -0.02986 0.06419 -0.03286 0.06588 -0.03634 C 0.07812 -0.06296 0.06445 -0.03796 0.07383 -0.05462 C 0.07891 -0.07731 0.07292 -0.05439 0.07943 -0.07083 C 0.08047 -0.07314 0.08112 -0.07592 0.08177 -0.07893 C 0.08854 -0.10879 0.07656 -0.0905 0.11588 -0.09305 C 0.1237 -0.09768 0.11497 -0.09097 0.12148 -0.10092 C 0.12318 -0.10347 0.12539 -0.10462 0.12721 -0.10717 C 0.13398 -0.1162 0.12721 -0.11111 0.13398 -0.11504 C 0.13516 -0.11712 0.1362 -0.11944 0.1375 -0.12129 C 0.13958 -0.12407 0.14427 -0.12916 0.14427 -0.12916 C 0.15482 -0.11689 0.1418 -0.13263 0.15 -0.12129 C 0.15104 -0.11967 0.15234 -0.11898 0.15338 -0.11712 C 0.15508 -0.11411 0.15625 -0.11041 0.15794 -0.10717 C 0.15898 -0.10486 0.16029 -0.10323 0.16133 -0.10092 C 0.1625 -0.09837 0.16367 -0.0956 0.16471 -0.09305 C 0.16549 -0.09097 0.16601 -0.08865 0.16693 -0.0868 C 0.16797 -0.08518 0.16927 -0.08425 0.17044 -0.08286 C 0.17083 -0.07407 0.1694 -0.06458 0.17148 -0.05671 C 0.17253 -0.05277 0.17838 -0.05254 0.17838 -0.05254 C 0.17708 -0.03749 0.17526 -0.04189 0.17838 -0.03634 L 0.17956 -0.03448 " pathEditMode="relative" ptsTypes="AAAAAAAAAAAAAAAAAAAAAAAAAAAAAAAAAAAA">
                                      <p:cBhvr>
                                        <p:cTn id="4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3" y="4850825"/>
            <a:ext cx="773413" cy="7346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487">
            <a:off x="1156142" y="1080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110" y="1819487"/>
            <a:ext cx="684963" cy="6492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43783">
            <a:off x="7017396" y="1265288"/>
            <a:ext cx="684963" cy="64928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656" y="3873524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4" y="5371572"/>
            <a:ext cx="527365" cy="500939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4" y="4666834"/>
            <a:ext cx="527365" cy="500939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2" y="3919196"/>
            <a:ext cx="527365" cy="500939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96" y="5133265"/>
            <a:ext cx="476072" cy="452217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93" y="4367841"/>
            <a:ext cx="476072" cy="452217"/>
          </a:xfrm>
          <a:prstGeom prst="rect">
            <a:avLst/>
          </a:prstGeom>
        </p:spPr>
      </p:pic>
      <p:pic>
        <p:nvPicPr>
          <p:cNvPr id="68" name="Afbeelding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51" y="5669913"/>
            <a:ext cx="476072" cy="452217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14" y="1399281"/>
            <a:ext cx="476072" cy="452217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11" y="4133832"/>
            <a:ext cx="773413" cy="734657"/>
          </a:xfrm>
          <a:prstGeom prst="rect">
            <a:avLst/>
          </a:prstGeom>
        </p:spPr>
      </p:pic>
      <p:pic>
        <p:nvPicPr>
          <p:cNvPr id="74" name="Afbeelding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86" y="4160403"/>
            <a:ext cx="773413" cy="734657"/>
          </a:xfrm>
          <a:prstGeom prst="rect">
            <a:avLst/>
          </a:prstGeom>
        </p:spPr>
      </p:pic>
      <p:pic>
        <p:nvPicPr>
          <p:cNvPr id="75" name="Afbeelding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3" y="5533623"/>
            <a:ext cx="773413" cy="734657"/>
          </a:xfrm>
          <a:prstGeom prst="rect">
            <a:avLst/>
          </a:prstGeom>
        </p:spPr>
      </p:pic>
      <p:pic>
        <p:nvPicPr>
          <p:cNvPr id="77" name="Afbeelding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6" y="4923218"/>
            <a:ext cx="773413" cy="734657"/>
          </a:xfrm>
          <a:prstGeom prst="rect">
            <a:avLst/>
          </a:prstGeom>
        </p:spPr>
      </p:pic>
      <p:pic>
        <p:nvPicPr>
          <p:cNvPr id="79" name="Afbeelding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86" y="5591948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71" y="2269479"/>
            <a:ext cx="476072" cy="452217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78" y="2268091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68" y="4490564"/>
            <a:ext cx="476072" cy="45221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37" y="3261423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00026 1.85185E-6 C 0.01081 0.04977 0.0099 0.04745 -0.00013 -0.0081 C -0.00885 -0.04931 -0.00052 -0.01482 -0.00599 -0.03218 C -0.0069 -0.03496 -0.00742 -0.03843 -0.00846 -0.04121 C -0.00898 -0.04329 -0.01081 -0.04884 -0.01042 -0.04653 C -0.0095 -0.04005 -0.00794 -0.03403 -0.00638 -0.02778 C -0.00495 -0.02292 -0.00364 -0.01783 -0.00195 -0.01343 C -0.00143 -0.01181 -0.00078 -0.00996 -0.00013 -0.0081 L -1.45833E-6 1.85185E-6 Z " pathEditMode="relative" rAng="15300000" ptsTypes="AA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5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9 0.00046 0.00664 0.00185 0.01003 0.00185 C 0.01498 0.00185 0.02943 0 0.02461 0 C 0.0138 0 0.003 0.00115 -0.00781 0.00185 C -0.01133 0.00393 -0.01406 0.00601 -0.01797 0.00601 C -0.02018 0.00601 -0.02239 0.00463 -0.02461 0.00393 L 0 0 Z " pathEditMode="relative" ptsTypes="AAAAAAAA">
                                      <p:cBhvr>
                                        <p:cTn id="1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9 0.00046 0.00664 0.00185 0.01003 0.00185 C 0.01498 0.00185 0.02943 0 0.02461 0 C 0.0138 0 0.003 0.00115 -0.00781 0.00185 C -0.01133 0.00393 -0.01406 0.00601 -0.01797 0.00601 C -0.02018 0.00601 -0.02239 0.00463 -0.02461 0.00393 L 0 0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0.00023 C 0.00339 0.00047 0.00664 0.00185 0.01003 0.00185 C 0.01498 0.00185 0.02943 -2.22222E-6 0.02461 -2.22222E-6 C 0.01381 -2.22222E-6 0.003 0.00116 -0.00781 0.00185 C -0.01132 0.00394 -0.01406 0.00602 -0.01797 0.00602 C -0.02018 0.00602 -0.02239 0.00463 -0.02461 0.00394 L -3.54167E-6 -2.22222E-6 Z " pathEditMode="relative" rAng="0" ptsTypes="AAAAAAAA">
                                      <p:cBhvr>
                                        <p:cTn id="1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30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4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4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4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4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62145"/>
            <a:ext cx="9144000" cy="1122073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 twee oplossingen van </a:t>
            </a:r>
            <a:b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loodnitraat en kaliumjodide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otassium iodide and lead nitr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2018" y="2382981"/>
            <a:ext cx="5527964" cy="4145973"/>
          </a:xfrm>
          <a:prstGeom prst="rect">
            <a:avLst/>
          </a:prstGeom>
        </p:spPr>
      </p:pic>
      <p:sp>
        <p:nvSpPr>
          <p:cNvPr id="6" name="Wolkvormige toelichting 5"/>
          <p:cNvSpPr/>
          <p:nvPr/>
        </p:nvSpPr>
        <p:spPr>
          <a:xfrm>
            <a:off x="976746" y="2382981"/>
            <a:ext cx="2701636" cy="2230583"/>
          </a:xfrm>
          <a:prstGeom prst="cloudCallout">
            <a:avLst>
              <a:gd name="adj1" fmla="val 94552"/>
              <a:gd name="adj2" fmla="val 55667"/>
            </a:avLst>
          </a:prstGeom>
          <a:solidFill>
            <a:srgbClr val="EBF0F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macro-</a:t>
            </a:r>
          </a:p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niveau</a:t>
            </a:r>
            <a:endParaRPr lang="nl-NL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22" y="471783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3767564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sp>
        <p:nvSpPr>
          <p:cNvPr id="53" name="Rechthoek 52"/>
          <p:cNvSpPr/>
          <p:nvPr/>
        </p:nvSpPr>
        <p:spPr>
          <a:xfrm>
            <a:off x="4950305" y="466371"/>
            <a:ext cx="3787295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4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8" y="481217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4259">
            <a:off x="2288283" y="4375452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19" y="548407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7" y="3424013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1" y="47493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08" y="59710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80" y="446291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5915">
            <a:off x="3739841" y="338268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3698981" y="225563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2356659" y="73339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870987" y="221458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1221">
            <a:off x="1844273" y="235522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7103">
            <a:off x="2137021" y="329566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5300061" y="551902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6850292" y="155391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6850292" y="423627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6388232" y="2544946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8033522" y="249656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6234138" y="354987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5476">
            <a:off x="5322028" y="115110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5476">
            <a:off x="5874241" y="479314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696">
            <a:off x="7752254" y="531787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0370">
            <a:off x="6878206" y="698264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7738" y="412977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4915">
            <a:off x="6385001" y="549208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4915">
            <a:off x="5996835" y="1877114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22" y="471783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3767564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sp>
        <p:nvSpPr>
          <p:cNvPr id="53" name="Rechthoek 52"/>
          <p:cNvSpPr/>
          <p:nvPr/>
        </p:nvSpPr>
        <p:spPr>
          <a:xfrm>
            <a:off x="4950305" y="466371"/>
            <a:ext cx="3787295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4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8" y="481217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4259">
            <a:off x="2288283" y="4375452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19" y="548407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7" y="3424013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1" y="47493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08" y="59710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80" y="446291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5915">
            <a:off x="3739841" y="338268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3698981" y="225563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2356659" y="73339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9188">
            <a:off x="870987" y="221458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1221">
            <a:off x="1844273" y="235522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7103">
            <a:off x="2137021" y="329566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5300061" y="5519025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6850292" y="155391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18">
            <a:off x="6850292" y="423627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6388232" y="2544946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8033522" y="249656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947">
            <a:off x="6234138" y="3549870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5476">
            <a:off x="5322028" y="115110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5476">
            <a:off x="5874241" y="4793148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696">
            <a:off x="7752254" y="5317871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0370">
            <a:off x="6878206" y="698264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7738" y="4129777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4915">
            <a:off x="6385001" y="5492089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upload.wikimedia.org/wikipedia/commons/thumb/1/1c/Water_molecule_3D.svg/894px-Water_molecule_3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4915">
            <a:off x="5996835" y="1877114"/>
            <a:ext cx="655115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03 -0.00393 0.00625 -0.00741 0.00899 -0.01204 C 0.01003 -0.01366 0.01042 -0.0162 0.0112 -0.01782 C 0.01394 -0.02361 0.01459 -0.02407 0.01797 -0.02778 C 0.01862 -0.02986 0.01901 -0.03264 0.02019 -0.0338 C 0.02214 -0.03611 0.02696 -0.03773 0.02696 -0.0375 C 0.02435 -0.03449 0.0211 -0.03055 0.01901 -0.02592 C 0.01771 -0.02268 0.01719 -0.01875 0.01576 -0.01597 C 0.01237 -0.00926 0.00912 -0.0088 0.00456 -0.00602 C 0.00261 -0.00347 -0.00104 0.00162 -0.00338 0.00394 C -0.00481 0.00556 -0.00625 0.00671 -0.00781 0.00787 C -0.0082 0.00995 -0.0082 0.01227 -0.00898 0.01389 C -0.01054 0.01736 -0.01341 0.01852 -0.01562 0.01991 C -0.01888 0.02708 -0.01927 0.03009 -0.02343 0.0338 C -0.02448 0.03472 -0.02565 0.03519 -0.02682 0.03588 C -0.02838 0.03773 -0.02994 0.03958 -0.03125 0.0419 C -0.03229 0.04352 -0.03489 0.04792 -0.03359 0.04792 C -0.0319 0.04792 -0.03151 0.04352 -0.0302 0.0419 C -0.02877 0.04005 -0.02695 0.03958 -0.02565 0.03773 C -0.02317 0.03426 -0.02148 0.02917 -0.01901 0.02593 C -0.01744 0.02384 -0.01601 0.02176 -0.01458 0.01991 C -0.01093 0.01551 -0.01028 0.01551 -0.00664 0.00995 C -0.00547 0.0081 -0.00468 0.00556 -0.00338 0.00394 C -0.00234 0.00278 -0.00104 0.00278 -3.33333E-6 0.00208 C 0.00078 0.00139 -3.33333E-6 0.00023 -3.33333E-6 -1.11111E-6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0.00903 L 0.0168 0.00926 C 0.01862 0.00532 0.025 -0.00718 0.02709 -0.01319 C 0.028 -0.01574 0.02839 -0.01875 0.0293 -0.0213 C 0.03021 -0.02361 0.03164 -0.02523 0.03268 -0.02732 C 0.03399 -0.02986 0.03503 -0.03264 0.0362 -0.03542 C 0.03698 -0.03727 0.03959 -0.04259 0.03841 -0.04144 C 0.03646 -0.03982 0.03503 -0.03657 0.03386 -0.03333 C 0.03164 -0.02708 0.03216 -0.01597 0.02826 -0.01319 L 0.02253 -0.00903 C 0.01472 0.01157 0.0194 0.00579 0.0112 0.01296 C 0.00703 0.02778 0.0112 0.01481 0.0043 0.02917 C 0.00339 0.03102 0.00287 0.03333 0.00209 0.03518 C 0.00091 0.03796 -0.00026 0.04051 -0.0013 0.04329 C -0.00169 0.04606 -0.00169 0.04907 -0.00247 0.05139 C -0.00377 0.05556 -0.00716 0.0588 -0.00924 0.06157 C -0.00703 0.04954 -0.00963 0.06134 -0.00482 0.04745 C -0.00065 0.03565 -0.00495 0.04213 0.00091 0.03518 C 0.00612 0.0213 0.00287 0.02477 0.00886 0.02106 C 0.00964 0.01968 0.01029 0.01806 0.0112 0.01713 C 0.01224 0.01597 0.01589 0.01042 0.0168 0.00903 Z " pathEditMode="relative" rAng="0" ptsTypes="AAAAAAAAAAAAAAAAAAA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9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6 L 6.25E-7 -7.40741E-6 C -0.00716 -0.01297 -0.01458 -0.02547 -0.02161 -0.03866 C -0.02513 -0.04514 -0.03333 -0.05024 -0.03177 -0.0588 C -0.02995 -0.06968 -0.01732 -0.06922 -0.01133 -0.07292 C -0.00872 -0.07477 -0.00612 -0.07709 -0.00338 -0.07894 C 0.01432 -0.07107 -0.00065 -0.0132 6.25E-7 -7.40741E-6 Z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2.22222E-6 L 7.91667E-6 2.22222E-6 C -0.00104 -0.00532 -0.00221 -0.01065 -0.00338 -0.01597 C -0.00377 -0.01806 -0.00442 -0.01991 -0.00442 -0.02222 C -0.00442 -0.03704 -0.00377 -0.05185 -0.00338 -0.06644 C -0.0026 -0.06389 -0.00195 -0.06111 -0.00104 -0.05857 C -0.00038 -0.05648 0.00053 -0.05463 0.00118 -0.05232 C 0.0017 -0.05046 0.00196 -0.04838 0.00235 -0.0463 C 0.003 -0.03773 0.00365 -0.02894 0.00456 -0.02014 C 0.00508 -0.01482 0.00587 -0.01111 0.00691 -0.00602 C 0.00652 0.02292 0.00652 0.05185 0.00574 0.08079 C 0.00561 0.08356 0.00521 0.07523 0.00456 0.07268 C 0.00404 0.0706 0.003 0.06875 0.00235 0.06667 C 0.00183 0.05995 0.00079 0.04745 7.91667E-6 0.04051 C -0.00025 0.03773 -0.00064 0.03495 -0.00104 0.03241 C -0.00143 0.03032 -0.00221 0.02847 -0.00221 0.02639 C -0.0026 0.01481 -0.00221 0.00347 -0.00221 -0.0081 L -0.00221 -0.0081 L -0.00221 -0.0081 " pathEditMode="relative" ptsTypes="AAAAAAAAAAAAAA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2.96296E-6 L 5.20833E-6 -2.96296E-6 C -0.00077 0.02014 -0.00182 0.04028 -0.00234 0.06042 C -0.00286 0.0787 -0.00325 0.1331 -0.00351 0.11505 C -0.00416 0.07454 -0.00351 0.03426 -0.00351 -0.00602 L -0.00351 -0.00602 L -0.00351 -0.00602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46 -0.04584 -0.00196 0.00463 0.00781 -0.03033 C 0.01067 -0.04051 0.00872 -0.03681 0.01354 -0.04236 L 0.01471 -0.04838 C 0.01185 -0.03334 0.01562 -0.05209 0.0112 -0.03635 C 0.01067 -0.03449 0.0108 -0.03195 0.01015 -0.03033 C 0.00924 -0.02848 0.00781 -0.02755 0.00677 -0.02616 C 0.00468 -0.01551 0.00625 -0.02199 0.00104 -0.0081 L -0.00117 -0.00209 L -0.00339 0.00416 C -0.00261 -0.00324 -0.003 -0.00695 0 -0.01204 C 0.00026 -0.0125 0.00065 -0.01204 0.00104 -0.01204 L 0.00221 -0.01019 L 0.00221 -0.01019 " pathEditMode="relative" ptsTypes="AAAAAAAAAAAAA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46 -0.04584 -0.00196 0.00463 0.00781 -0.03033 C 0.01067 -0.04051 0.00872 -0.03681 0.01354 -0.04236 L 0.01471 -0.04838 C 0.01185 -0.03334 0.01562 -0.05209 0.0112 -0.03635 C 0.01067 -0.03449 0.0108 -0.03195 0.01015 -0.03033 C 0.00924 -0.02848 0.00781 -0.02755 0.00677 -0.02616 C 0.00468 -0.01551 0.00625 -0.02199 0.00104 -0.0081 L -0.00117 -0.00209 L -0.00339 0.00416 C -0.00261 -0.00324 -0.003 -0.00695 0 -0.01204 C 0.00026 -0.0125 0.00065 -0.01204 0.00104 -0.01204 L 0.00221 -0.01019 L 0.00221 -0.01019 " pathEditMode="relative" ptsTypes="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56 -0.00047 -0.00912 -0.00232 -0.01367 -0.00185 C -0.01823 -0.00162 -0.03177 0.00046 -0.02734 0.00208 C -0.02565 0.00278 0.00299 -0.00139 0.0069 -0.00185 C 0.00351 -0.01088 0.00599 -0.0081 -0.00117 -0.0081 L -0.00117 -0.0081 L 0 0 Z " pathEditMode="relative" ptsTypes="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46 -0.04584 -0.00196 0.00463 0.00781 -0.03033 C 0.01067 -0.04051 0.00872 -0.03681 0.01354 -0.04236 L 0.01471 -0.04838 C 0.01185 -0.03334 0.01562 -0.05209 0.0112 -0.03635 C 0.01067 -0.03449 0.0108 -0.03195 0.01015 -0.03033 C 0.00924 -0.02848 0.00781 -0.02755 0.00677 -0.02616 C 0.00468 -0.01551 0.00625 -0.02199 0.00104 -0.0081 L -0.00117 -0.00209 L -0.00339 0.00416 C -0.00261 -0.00324 -0.003 -0.00695 0 -0.01204 C 0.00026 -0.0125 0.00065 -0.01204 0.00104 -0.01204 L 0.00221 -0.01019 L 0.00221 -0.01019 " pathEditMode="relative" ptsTypes="AAAAAAAAAAAAAAA">
                                      <p:cBhvr>
                                        <p:cTn id="5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3 -0.0007 0.01067 -0.00093 0.01588 -0.00208 C 0.01744 -0.00232 0.022 -0.00394 0.02044 -0.00394 C 0.00989 -0.00394 -0.00078 -0.00278 -0.01133 -0.00208 C -0.01407 -0.00046 -0.02006 0.00208 -0.00912 0.00208 C -0.00651 0.00208 -0.00599 0.00046 -0.00456 -0.00208 L 0 0 Z " pathEditMode="relative" ptsTypes="AAAAAA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3 -0.0007 0.01067 -0.00093 0.01588 -0.00208 C 0.01744 -0.00232 0.022 -0.00394 0.02044 -0.00394 C 0.00989 -0.00394 -0.00078 -0.00278 -0.01133 -0.00208 C -0.01407 -0.00046 -0.02006 0.00208 -0.00912 0.00208 C -0.00651 0.00208 -0.00599 0.00046 -0.00456 -0.00208 L 0 0 Z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3 -0.0007 0.01067 -0.00093 0.01588 -0.00208 C 0.01744 -0.00232 0.022 -0.00394 0.02044 -0.00394 C 0.00989 -0.00394 -0.00078 -0.00278 -0.01133 -0.00208 C -0.01407 -0.00046 -0.02006 0.00208 -0.00912 0.00208 C -0.00651 0.00208 -0.00599 0.00046 -0.00456 -0.00208 L 0 0 Z " pathEditMode="relative" ptsTypes="AAAAAAAA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3 -0.0007 0.01067 -0.00093 0.01588 -0.00208 C 0.01744 -0.00232 0.022 -0.00394 0.02044 -0.00394 C 0.00989 -0.00394 -0.00078 -0.00278 -0.01133 -0.00208 C -0.01407 -0.00046 -0.02006 0.00208 -0.00912 0.00208 C -0.00651 0.00208 -0.00599 0.00046 -0.00456 -0.00208 L 0 0 Z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5 -0.00416 -0.06181 -0.00117 -0.03658 C 0 -0.00764 0 0.00115 0 -0.01019 L 0 0 Z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5 -0.00416 -0.06181 -0.00117 -0.03658 C 0 -0.00764 0 0.00115 0 -0.01019 L 0 0 Z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5 -0.00416 -0.06181 -0.00117 -0.03658 C 0 -0.00764 0 0.00115 0 -0.01019 L 0 0 Z " pathEditMode="relative" ptsTypes="AAA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-0.05 -0.00416 -0.06181 -0.00117 -0.03658 C 0 -0.00764 0 0.00115 0 -0.01019 L 0 0 Z " pathEditMode="relative" ptsTypes="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73 -0.0007 -0.01146 -0.00093 -0.01706 -0.00209 C -0.02474 -0.00371 -0.03229 -0.00556 -0.03985 -0.00834 C -0.04154 -0.00903 -0.0461 -0.01227 -0.0444 -0.01227 C -0.03594 -0.01227 -0.02774 -0.00973 -0.0194 -0.00834 C -0.01745 -0.00764 -0.01563 -0.00672 -0.01367 -0.00625 C 0.00312 -0.00139 -0.00235 -0.00116 0 0 Z " pathEditMode="relative" ptsTypes="AAAAAAAA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73 -0.0007 -0.01146 -0.00093 -0.01706 -0.00209 C -0.02474 -0.00371 -0.03229 -0.00556 -0.03985 -0.00834 C -0.04154 -0.00903 -0.0461 -0.01227 -0.0444 -0.01227 C -0.03594 -0.01227 -0.02774 -0.00973 -0.0194 -0.00834 C -0.01745 -0.00764 -0.01563 -0.00672 -0.01367 -0.00625 C 0.00312 -0.00139 -0.00235 -0.00116 0 0 Z " pathEditMode="relative" ptsTypes="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3412 0.00417 C 0.03646 0.00486 0.03867 0.00695 0.04089 0.00834 C 0.04206 0.00903 0.04557 0.01042 0.0444 0.01019 L 0.02617 0.00834 L 0.0181 0.00417 C 0.01706 0.00348 0.01576 0.00301 0.01471 0.00209 C 0.01354 0.00093 0.0125 -0.00069 0.01133 -0.00185 C 0.00794 -0.00139 0.0043 -0.00231 0.00104 0 C 0 0.00093 0 0.00625 0 0 Z " pathEditMode="relative" ptsTypes="AAAAAAAAAAA">
                                      <p:cBhvr>
                                        <p:cTn id="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3412 0.00417 C 0.03646 0.00486 0.03867 0.00695 0.04089 0.00834 C 0.04206 0.00903 0.04557 0.01042 0.0444 0.01019 L 0.02617 0.00834 L 0.0181 0.00417 C 0.01706 0.00348 0.01576 0.00301 0.01471 0.00209 C 0.01354 0.00093 0.0125 -0.00069 0.01133 -0.00185 C 0.00794 -0.00139 0.0043 -0.00231 0.00104 0 C 0 0.00093 0 0.00625 0 0 Z " pathEditMode="relative" ptsTypes="AAAAAAAAAAA">
                                      <p:cBhvr>
                                        <p:cTn id="7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83 -0.00417 C 0.02578 -0.00463 0.03138 -0.00602 0.02942 -0.00602 C 0.02526 -0.00602 0.02109 -0.00509 0.01705 -0.00417 C 0.01172 -0.00301 0.01028 -0.00208 0.0056 0 C 0.00221 -0.00069 -0.00117 -0.00208 -0.00456 -0.00208 C -0.00729 -0.00208 0.00338 0 0 0 Z " pathEditMode="relative" ptsTypes="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83 -0.00417 C 0.02578 -0.00463 0.03138 -0.00602 0.02942 -0.00602 C 0.02526 -0.00602 0.02109 -0.00509 0.01705 -0.00417 C 0.01172 -0.00301 0.01028 -0.00208 0.0056 0 C 0.00221 -0.00069 -0.00117 -0.00208 -0.00456 -0.00208 C -0.00729 -0.00208 0.00338 0 0 0 Z " pathEditMode="relative" ptsTypes="AAAAAAAA">
                                      <p:cBhvr>
                                        <p:cTn id="8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83 -0.00417 C 0.02578 -0.00463 0.03138 -0.00602 0.02942 -0.00602 C 0.02526 -0.00602 0.02109 -0.00509 0.01705 -0.00417 C 0.01172 -0.00301 0.01028 -0.00208 0.0056 0 C 0.00221 -0.00069 -0.00117 -0.00208 -0.00456 -0.00208 C -0.00729 -0.00208 0.00338 0 0 0 Z " pathEditMode="relative" ptsTypes="AAAAAAAA">
                                      <p:cBhvr>
                                        <p:cTn id="8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4884 -0.0013 0.02361 0.00221 -0.05278 C 0.00247 -0.05764 0.00325 -0.07176 0.00338 -0.0669 C 0.0039 -0.04884 0.00338 -0.03056 0.00338 -0.01227 L 0.00338 -0.01435 L 0.00338 -0.01435 " pathEditMode="relative" ptsTypes="AAAAAAA">
                                      <p:cBhvr>
                                        <p:cTn id="8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4884 -0.0013 0.02361 0.00221 -0.05278 C 0.00247 -0.05764 0.00325 -0.07176 0.00338 -0.0669 C 0.0039 -0.04884 0.00338 -0.03056 0.00338 -0.01227 L 0.00338 -0.01435 L 0.00338 -0.01435 " pathEditMode="relative" ptsTypes="AAAAAAA">
                                      <p:cBhvr>
                                        <p:cTn id="8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-0.02569 0 -0.05139 0.00104 -0.07708 C 0.0013 -0.08379 0.00156 -0.06342 0.00221 -0.05671 C 0.00234 -0.05463 0.00299 -0.05278 0.00338 -0.05069 C 0.00299 -0.03657 0.00273 -0.02245 0.00221 -0.0081 C 0.00208 -0.00486 0.00195 -0.00116 0.00104 0.00185 C 0.00052 0.00371 0.00013 0.00023 0 0 Z " pathEditMode="relative" ptsTypes="AAAAAA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-0.02569 0 -0.05139 0.00104 -0.07708 C 0.0013 -0.08379 0.00156 -0.06342 0.00221 -0.05671 C 0.00234 -0.05463 0.00299 -0.05278 0.00338 -0.05069 C 0.00299 -0.03657 0.00273 -0.02245 0.00221 -0.0081 C 0.00208 -0.00486 0.00195 -0.00116 0.00104 0.00185 C 0.00052 0.00371 0.00013 0.00023 0 0 Z " pathEditMode="relative" ptsTypes="AAAAAAAA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-0.02569 0 -0.05139 0.00104 -0.07708 C 0.0013 -0.08379 0.00156 -0.06342 0.00221 -0.05671 C 0.00234 -0.05463 0.00299 -0.05278 0.00338 -0.05069 C 0.00299 -0.03657 0.00273 -0.02245 0.00221 -0.0081 C 0.00208 -0.00486 0.00195 -0.00116 0.00104 0.00185 C 0.00052 0.00371 0.00013 0.00023 0 0 Z " pathEditMode="relative" ptsTypes="AAAAAAAA">
                                      <p:cBhvr>
                                        <p:cTn id="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56 -0.00047 -0.00912 -0.00232 -0.01367 -0.00185 C -0.01823 -0.00162 -0.03177 0.00046 -0.02734 0.00208 C -0.02565 0.00278 0.00299 -0.00139 0.0069 -0.00185 C 0.00351 -0.01088 0.00599 -0.0081 -0.00117 -0.0081 L -0.00117 -0.0081 L 0 0 Z " pathEditMode="relative" ptsTypes="AAAAAA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56 -0.00047 -0.00912 -0.00232 -0.01367 -0.00185 C -0.01823 -0.00162 -0.03177 0.00046 -0.02734 0.00208 C -0.02565 0.00278 0.00299 -0.00139 0.0069 -0.00185 C 0.00351 -0.01088 0.00599 -0.0081 -0.00117 -0.0081 L -0.00117 -0.0081 L 0 0 Z " pathEditMode="relative" ptsTypes="AAAAAAAA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3767564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919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sp>
        <p:nvSpPr>
          <p:cNvPr id="53" name="Rechthoek 52"/>
          <p:cNvSpPr/>
          <p:nvPr/>
        </p:nvSpPr>
        <p:spPr>
          <a:xfrm>
            <a:off x="4950305" y="466371"/>
            <a:ext cx="3787295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Wolkvormige toelichting 32"/>
          <p:cNvSpPr/>
          <p:nvPr/>
        </p:nvSpPr>
        <p:spPr>
          <a:xfrm>
            <a:off x="9034057" y="4290941"/>
            <a:ext cx="2701636" cy="2230583"/>
          </a:xfrm>
          <a:prstGeom prst="cloudCallout">
            <a:avLst>
              <a:gd name="adj1" fmla="val -80833"/>
              <a:gd name="adj2" fmla="val -29426"/>
            </a:avLst>
          </a:prstGeom>
          <a:solidFill>
            <a:srgbClr val="EBF0F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micro-</a:t>
            </a:r>
          </a:p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niveau</a:t>
            </a:r>
            <a:endParaRPr lang="nl-NL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03 -0.00393 0.00625 -0.00741 0.00899 -0.01204 C 0.01003 -0.01366 0.01042 -0.0162 0.0112 -0.01782 C 0.01394 -0.02361 0.01459 -0.02407 0.01797 -0.02778 C 0.01862 -0.02986 0.01901 -0.03264 0.02019 -0.0338 C 0.02214 -0.03611 0.02696 -0.03773 0.02696 -0.0375 C 0.02435 -0.03449 0.0211 -0.03055 0.01901 -0.02592 C 0.01771 -0.02268 0.01719 -0.01875 0.01576 -0.01597 C 0.01237 -0.00926 0.00912 -0.0088 0.00456 -0.00602 C 0.00261 -0.00347 -0.00104 0.00162 -0.00338 0.00394 C -0.00481 0.00556 -0.00625 0.00671 -0.00781 0.00787 C -0.0082 0.00995 -0.0082 0.01227 -0.00898 0.01389 C -0.01054 0.01736 -0.01341 0.01852 -0.01562 0.01991 C -0.01888 0.02708 -0.01927 0.03009 -0.02343 0.0338 C -0.02448 0.03472 -0.02565 0.03519 -0.02682 0.03588 C -0.02838 0.03773 -0.02994 0.03958 -0.03125 0.0419 C -0.03229 0.04352 -0.03489 0.04792 -0.03359 0.04792 C -0.0319 0.04792 -0.03151 0.04352 -0.0302 0.0419 C -0.02877 0.04005 -0.02695 0.03958 -0.02565 0.03773 C -0.02317 0.03426 -0.02148 0.02917 -0.01901 0.02593 C -0.01744 0.02384 -0.01601 0.02176 -0.01458 0.01991 C -0.01093 0.01551 -0.01028 0.01551 -0.00664 0.00995 C -0.00547 0.0081 -0.00468 0.00556 -0.00338 0.00394 C -0.00234 0.00278 -0.00104 0.00278 -3.33333E-6 0.00208 C 0.00078 0.00139 -3.33333E-6 0.00023 -3.33333E-6 -1.11111E-6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0.00903 L 0.0168 0.00926 C 0.01862 0.00532 0.025 -0.00718 0.02709 -0.01319 C 0.028 -0.01574 0.02839 -0.01875 0.0293 -0.0213 C 0.03021 -0.02361 0.03164 -0.02523 0.03268 -0.02732 C 0.03399 -0.02986 0.03503 -0.03264 0.0362 -0.03542 C 0.03698 -0.03727 0.03959 -0.04259 0.03841 -0.04144 C 0.03646 -0.03982 0.03503 -0.03657 0.03386 -0.03333 C 0.03164 -0.02708 0.03216 -0.01597 0.02826 -0.01319 L 0.02253 -0.00903 C 0.01472 0.01157 0.0194 0.00579 0.0112 0.01296 C 0.00703 0.02778 0.0112 0.01481 0.0043 0.02917 C 0.00339 0.03102 0.00287 0.03333 0.00209 0.03518 C 0.00091 0.03796 -0.00026 0.04051 -0.0013 0.04329 C -0.00169 0.04606 -0.00169 0.04907 -0.00247 0.05139 C -0.00377 0.05556 -0.00716 0.0588 -0.00924 0.06157 C -0.00703 0.04954 -0.00963 0.06134 -0.00482 0.04745 C -0.00065 0.03565 -0.00495 0.04213 0.00091 0.03518 C 0.00612 0.0213 0.00287 0.02477 0.00886 0.02106 C 0.00964 0.01968 0.01029 0.01806 0.0112 0.01713 C 0.01224 0.01597 0.01589 0.01042 0.0168 0.00903 Z " pathEditMode="relative" rAng="0" ptsTypes="AAAAAAAAAAAAAAAAAAA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9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6 L 6.25E-7 -7.40741E-6 C -0.00716 -0.01297 -0.01458 -0.02547 -0.02161 -0.03866 C -0.02513 -0.04514 -0.03333 -0.05024 -0.03177 -0.0588 C -0.02995 -0.06968 -0.01732 -0.06922 -0.01133 -0.07292 C -0.00872 -0.07477 -0.00612 -0.07709 -0.00338 -0.07894 C 0.01432 -0.07107 -0.00065 -0.0132 6.25E-7 -7.40741E-6 Z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-4.16667E-6 0.00023 C -0.00104 -0.00532 -0.00221 -0.01065 -0.00338 -0.01597 C -0.00377 -0.01806 -0.00442 -0.01991 -0.00442 -0.02222 C -0.00442 -0.03704 -0.00377 -0.05185 -0.00338 -0.06644 C -0.0026 -0.06389 -0.00195 -0.06111 -0.00104 -0.05856 C -0.00039 -0.05648 0.00053 -0.05463 0.00118 -0.05231 C 0.0017 -0.05046 0.00196 -0.04838 0.00235 -0.0463 C 0.003 -0.03773 0.00365 -0.02894 0.00456 -0.02014 C 0.00508 -0.01481 0.00586 -0.01111 0.00691 -0.00602 C 0.00651 0.02292 0.00651 0.05185 0.00573 0.08079 C 0.0056 0.08356 0.00521 0.07523 0.00456 0.07269 C 0.00404 0.0706 0.003 0.06875 0.00235 0.06667 C 0.00183 0.05995 0.00079 0.04745 -4.16667E-6 0.04051 C -0.00026 0.03773 -0.00065 0.03495 -0.00104 0.03241 C -0.00143 0.03032 -0.00221 0.02847 -0.00221 0.02639 C -0.0026 0.01481 -0.00221 0.00347 -0.00221 -0.0081 L -0.00221 -0.00787 L -0.00221 -0.0081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74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2.96296E-6 L 5.20833E-6 -2.96296E-6 C -0.00077 0.02014 -0.00182 0.04028 -0.00234 0.06042 C -0.00286 0.0787 -0.00325 0.1331 -0.00351 0.11505 C -0.00416 0.07454 -0.00351 0.03426 -0.00351 -0.00602 L -0.00351 -0.00602 L -0.00351 -0.00602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3767564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919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  <p:sp>
        <p:nvSpPr>
          <p:cNvPr id="53" name="Rechthoek 52"/>
          <p:cNvSpPr/>
          <p:nvPr/>
        </p:nvSpPr>
        <p:spPr>
          <a:xfrm>
            <a:off x="4950305" y="466371"/>
            <a:ext cx="3787295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Wolkvormige toelichting 32"/>
          <p:cNvSpPr/>
          <p:nvPr/>
        </p:nvSpPr>
        <p:spPr>
          <a:xfrm>
            <a:off x="9034057" y="4290941"/>
            <a:ext cx="2701636" cy="2230583"/>
          </a:xfrm>
          <a:prstGeom prst="cloudCallout">
            <a:avLst>
              <a:gd name="adj1" fmla="val -80833"/>
              <a:gd name="adj2" fmla="val -29426"/>
            </a:avLst>
          </a:prstGeom>
          <a:solidFill>
            <a:srgbClr val="EBF0F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micro-</a:t>
            </a:r>
          </a:p>
          <a:p>
            <a:pPr algn="ctr"/>
            <a:r>
              <a:rPr lang="nl-NL" sz="3200" dirty="0" smtClean="0">
                <a:solidFill>
                  <a:schemeClr val="accent5">
                    <a:lumMod val="75000"/>
                  </a:schemeClr>
                </a:solidFill>
              </a:rPr>
              <a:t>niveau</a:t>
            </a:r>
            <a:endParaRPr lang="nl-NL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03 -0.00393 0.00625 -0.00741 0.00899 -0.01204 C 0.01003 -0.01366 0.01042 -0.0162 0.0112 -0.01782 C 0.01394 -0.02361 0.01459 -0.02407 0.01797 -0.02778 C 0.01862 -0.02986 0.01901 -0.03264 0.02019 -0.0338 C 0.02214 -0.03611 0.02696 -0.03773 0.02696 -0.0375 C 0.02435 -0.03449 0.0211 -0.03055 0.01901 -0.02592 C 0.01771 -0.02268 0.01719 -0.01875 0.01576 -0.01597 C 0.01237 -0.00926 0.00912 -0.0088 0.00456 -0.00602 C 0.00261 -0.00347 -0.00104 0.00162 -0.00338 0.00394 C -0.00481 0.00556 -0.00625 0.00671 -0.00781 0.00787 C -0.0082 0.00995 -0.0082 0.01227 -0.00898 0.01389 C -0.01054 0.01736 -0.01341 0.01852 -0.01562 0.01991 C -0.01888 0.02708 -0.01927 0.03009 -0.02343 0.0338 C -0.02448 0.03472 -0.02565 0.03519 -0.02682 0.03588 C -0.02838 0.03773 -0.02994 0.03958 -0.03125 0.0419 C -0.03229 0.04352 -0.03489 0.04792 -0.03359 0.04792 C -0.0319 0.04792 -0.03151 0.04352 -0.0302 0.0419 C -0.02877 0.04005 -0.02695 0.03958 -0.02565 0.03773 C -0.02317 0.03426 -0.02148 0.02917 -0.01901 0.02593 C -0.01744 0.02384 -0.01601 0.02176 -0.01458 0.01991 C -0.01093 0.01551 -0.01028 0.01551 -0.00664 0.00995 C -0.00547 0.0081 -0.00468 0.00556 -0.00338 0.00394 C -0.00234 0.00278 -0.00104 0.00278 -3.33333E-6 0.00208 C 0.00078 0.00139 -3.33333E-6 0.00023 -3.33333E-6 -1.11111E-6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0.00903 L 0.0168 0.00926 C 0.01862 0.00532 0.025 -0.00718 0.02709 -0.01319 C 0.028 -0.01574 0.02839 -0.01875 0.0293 -0.0213 C 0.03021 -0.02361 0.03164 -0.02523 0.03268 -0.02732 C 0.03399 -0.02986 0.03503 -0.03264 0.0362 -0.03542 C 0.03698 -0.03727 0.03959 -0.04259 0.03841 -0.04144 C 0.03646 -0.03982 0.03503 -0.03657 0.03386 -0.03333 C 0.03164 -0.02708 0.03216 -0.01597 0.02826 -0.01319 L 0.02253 -0.00903 C 0.01472 0.01157 0.0194 0.00579 0.0112 0.01296 C 0.00703 0.02778 0.0112 0.01481 0.0043 0.02917 C 0.00339 0.03102 0.00287 0.03333 0.00209 0.03518 C 0.00091 0.03796 -0.00026 0.04051 -0.0013 0.04329 C -0.00169 0.04606 -0.00169 0.04907 -0.00247 0.05139 C -0.00377 0.05556 -0.00716 0.0588 -0.00924 0.06157 C -0.00703 0.04954 -0.00963 0.06134 -0.00482 0.04745 C -0.00065 0.03565 -0.00495 0.04213 0.00091 0.03518 C 0.00612 0.0213 0.00287 0.02477 0.00886 0.02106 C 0.00964 0.01968 0.01029 0.01806 0.0112 0.01713 C 0.01224 0.01597 0.01589 0.01042 0.0168 0.00903 Z " pathEditMode="relative" rAng="0" ptsTypes="AAAAAAAAAAAAAAAAAAA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9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6 L 6.25E-7 -7.40741E-6 C -0.00716 -0.01297 -0.01458 -0.02547 -0.02161 -0.03866 C -0.02513 -0.04514 -0.03333 -0.05024 -0.03177 -0.0588 C -0.02995 -0.06968 -0.01732 -0.06922 -0.01133 -0.07292 C -0.00872 -0.07477 -0.00612 -0.07709 -0.00338 -0.07894 C 0.01432 -0.07107 -0.00065 -0.0132 6.25E-7 -7.40741E-6 Z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-4.16667E-6 0.00023 C -0.00104 -0.00532 -0.00221 -0.01065 -0.00338 -0.01597 C -0.00377 -0.01806 -0.00442 -0.01991 -0.00442 -0.02222 C -0.00442 -0.03704 -0.00377 -0.05185 -0.00338 -0.06644 C -0.0026 -0.06389 -0.00195 -0.06111 -0.00104 -0.05856 C -0.00039 -0.05648 0.00053 -0.05463 0.00118 -0.05231 C 0.0017 -0.05046 0.00196 -0.04838 0.00235 -0.0463 C 0.003 -0.03773 0.00365 -0.02894 0.00456 -0.02014 C 0.00508 -0.01481 0.00586 -0.01111 0.00691 -0.00602 C 0.00651 0.02292 0.00651 0.05185 0.00573 0.08079 C 0.0056 0.08356 0.00521 0.07523 0.00456 0.07269 C 0.00404 0.0706 0.003 0.06875 0.00235 0.06667 C 0.00183 0.05995 0.00079 0.04745 -4.16667E-6 0.04051 C -0.00026 0.03773 -0.00065 0.03495 -0.00104 0.03241 C -0.00143 0.03032 -0.00221 0.02847 -0.00221 0.02639 C -0.0026 0.01481 -0.00221 0.00347 -0.00221 -0.0081 L -0.00221 -0.00787 L -0.00221 -0.0081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74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2.96296E-6 L 5.20833E-6 -2.96296E-6 C -0.00077 0.02014 -0.00182 0.04028 -0.00234 0.06042 C -0.00286 0.0787 -0.00325 0.1331 -0.00351 0.11505 C -0.00416 0.07454 -0.00351 0.03426 -0.00351 -0.00602 L -0.00351 -0.00602 L -0.00351 -0.00602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142" y="1080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1852 L 0.01041 -0.01829 C 0.01341 -0.02245 0.01666 -0.02593 0.0194 -0.03056 C 0.02044 -0.03218 0.02083 -0.03472 0.02161 -0.03634 C 0.02435 -0.04213 0.025 -0.04259 0.02838 -0.0463 C 0.02903 -0.04838 0.02942 -0.05116 0.0306 -0.05232 C 0.03255 -0.05463 0.03737 -0.05625 0.03737 -0.05602 C 0.03476 -0.05301 0.03151 -0.04907 0.02942 -0.04444 C 0.02812 -0.0412 0.0276 -0.03727 0.02617 -0.03449 C 0.02278 -0.02778 0.01953 -0.02732 0.01497 -0.02454 C 0.01302 -0.02199 0.00937 -0.0169 0.00703 -0.01458 C 0.0056 -0.01296 0.00416 -0.01181 0.0026 -0.01065 C 0.00221 -0.00857 0.00221 -0.00625 0.00143 -0.00463 C -0.00013 -0.00116 -0.003 3.7037E-7 -0.00521 0.00139 C -0.00847 0.00856 -0.00886 0.01157 -0.01302 0.01528 C -0.01407 0.0162 -0.01524 0.01667 -0.01641 0.01736 C -0.01797 0.01921 -0.01953 0.02106 -0.02084 0.02338 C -0.02188 0.025 -0.02448 0.0294 -0.02318 0.0294 C -0.02149 0.0294 -0.0211 0.025 -0.01979 0.02338 C -0.01836 0.02153 -0.01654 0.02106 -0.01524 0.01921 C -0.01276 0.01574 -0.01107 0.01065 -0.0086 0.00741 C -0.00703 0.00532 -0.0056 0.00324 -0.00417 0.00139 C -0.00052 -0.00301 0.00013 -0.00301 0.00377 -0.00857 C 0.00494 -0.01042 0.00573 -0.01296 0.00703 -0.01458 C 0.00807 -0.01574 0.00937 -0.01574 0.01041 -0.01644 C 0.01119 -0.01713 0.01041 -0.01829 0.01041 -0.01852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25 -0.00069 -0.025 0.00024 -0.03737 -0.00185 C -0.04193 -0.00277 -0.02839 -0.00393 -0.02383 -0.00393 C -0.01016 -0.00393 0.00937 -0.00162 0.02395 0 C 0.022 0.0007 0.02018 0.00232 0.01822 0.00232 C 0.0121 0.00232 0.00312 0.00047 0 0 Z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84 -0.0007 0.02956 0.00023 0.04427 -0.00208 C 0.05039 -0.00301 0.03216 -0.00394 0.02617 -0.00394 C 0.00911 -0.00394 -0.00794 -0.00278 -0.02487 -0.00208 C -0.02266 0.00069 -0.01966 0.00463 -0.01693 0.00602 C -0.01484 0.00718 -0.0125 0.00741 -0.01016 0.0081 C -0.00521 0.00671 -0.00221 0.0081 0.00117 0.00208 L 0 0 Z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37 0.0082 -0.0162 0.01028 -0.02222 C 0.01119 -0.02476 0.01158 -0.02777 0.0125 -0.03032 C 0.01341 -0.03263 0.01484 -0.03425 0.01588 -0.03634 C 0.01718 -0.03888 0.01822 -0.04166 0.0194 -0.04444 C 0.02018 -0.04629 0.02278 -0.05162 0.02161 -0.05046 C 0.01966 -0.04884 0.01822 -0.0456 0.01705 -0.04236 C 0.01484 -0.03611 0.01536 -0.025 0.01145 -0.02222 L 0.00572 -0.01805 C -0.00209 0.00255 0.0026 -0.00324 -0.0056 0.00394 C -0.00977 0.01875 -0.0056 0.00579 -0.0125 0.02014 C -0.01342 0.022 -0.01394 0.02431 -0.01472 0.02616 C -0.01589 0.02894 -0.01706 0.03149 -0.0181 0.03426 C -0.01849 0.03704 -0.01849 0.04005 -0.01928 0.04237 C -0.02058 0.04653 -0.02396 0.04977 -0.02605 0.05255 C -0.02383 0.04051 -0.02644 0.05232 -0.02162 0.03843 C -0.01745 0.02663 -0.02175 0.03311 -0.01589 0.02616 C -0.01068 0.01227 -0.01394 0.01575 -0.00795 0.01204 C -0.00717 0.01065 -0.00652 0.00903 -0.0056 0.00811 C -0.00456 0.00695 -0.00092 0.00139 0 0 Z " pathEditMode="relative" ptsTypes="AAAAAAAAAAAAAAA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602 0.00247 0.01203 0.00338 0.01805 C 0.00625 0.0368 0.00247 0.02361 0.00677 0.04027 C 0.0082 0.04583 0.01132 0.05648 0.01132 0.05648 C 0.01171 0.0618 0.01184 0.06736 0.01237 0.07268 C 0.01289 0.07685 0.01471 0.08472 0.01471 0.08472 C 0.0151 0.09213 0.01588 0.09953 0.01588 0.10694 C 0.01588 0.11111 0.01523 0.09884 0.01471 0.0949 C 0.01406 0.09074 0.01302 0.0868 0.01237 0.08264 C 0.01184 0.0787 0.01197 0.07453 0.01132 0.0706 C 0.0108 0.06782 0.0095 0.06527 0.00898 0.0625 C 0.00768 0.05463 0.00703 0.04629 0.00559 0.03819 C -0.00326 -0.01181 0.00351 0.03564 0 0.00995 C -0.0004 0.00185 0 -0.00625 -0.00118 -0.01412 C -0.00157 -0.01736 -0.00404 -0.02547 -0.00456 -0.02223 C -0.00717 -0.00371 -0.00079 -0.00371 0 0 Z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028 0.00996 C -0.01172 0.01134 -0.01341 0.01227 -0.01471 0.01412 C -0.01731 0.01759 -0.01979 0.02153 -0.02161 0.02616 C -0.02226 0.02824 -0.02278 0.03079 -0.02382 0.03218 C -0.02513 0.03426 -0.02682 0.03496 -0.02838 0.03634 C -0.03489 0.05371 -0.02604 0.02917 -0.02044 0.02408 C -0.01888 0.02292 -0.01731 0.02176 -0.01588 0.02014 C -0.01432 0.01829 -0.01302 0.01551 -0.01132 0.01412 C -0.01002 0.01273 -0.00833 0.01273 -0.0069 0.01204 C -0.00455 0.01088 0 0.00787 0 0.00787 C 0.00131 0.00046 0 0.00278 0 0 Z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6 L 6.25E-7 -7.40741E-6 C -0.00716 -0.01297 -0.01458 -0.02547 -0.02161 -0.03866 C -0.02513 -0.04514 -0.03333 -0.05024 -0.03177 -0.0588 C -0.02995 -0.06968 -0.01732 -0.06922 -0.01133 -0.07292 C -0.00872 -0.07477 -0.00612 -0.07709 -0.00338 -0.07894 C 0.01432 -0.07107 -0.00065 -0.0132 6.25E-7 -7.40741E-6 Z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2.22222E-6 L 7.91667E-6 2.22222E-6 C -0.00104 -0.00532 -0.00221 -0.01065 -0.00338 -0.01597 C -0.00377 -0.01806 -0.00442 -0.01991 -0.00442 -0.02222 C -0.00442 -0.03704 -0.00377 -0.05185 -0.00338 -0.06644 C -0.0026 -0.06389 -0.00195 -0.06111 -0.00104 -0.05857 C -0.00038 -0.05648 0.00053 -0.05463 0.00118 -0.05232 C 0.0017 -0.05046 0.00196 -0.04838 0.00235 -0.0463 C 0.003 -0.03773 0.00365 -0.02894 0.00456 -0.02014 C 0.00508 -0.01482 0.00587 -0.01111 0.00691 -0.00602 C 0.00652 0.02292 0.00652 0.05185 0.00574 0.08079 C 0.00561 0.08356 0.00521 0.07523 0.00456 0.07268 C 0.00404 0.0706 0.003 0.06875 0.00235 0.06667 C 0.00183 0.05995 0.00079 0.04745 7.91667E-6 0.04051 C -0.00025 0.03773 -0.00064 0.03495 -0.00104 0.03241 C -0.00143 0.03032 -0.00221 0.02847 -0.00221 0.02639 C -0.0026 0.01481 -0.00221 0.00347 -0.00221 -0.0081 L -0.00221 -0.0081 L -0.00221 -0.0081 " pathEditMode="relative" ptsTypes="AAAAAAAAAAAAAAAAA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2.96296E-6 L 5.20833E-6 -2.96296E-6 C -0.00077 0.02014 -0.00182 0.04028 -0.00234 0.06042 C -0.00286 0.0787 -0.00325 0.1331 -0.00351 0.11505 C -0.00416 0.07454 -0.00351 0.03426 -0.00351 -0.00602 L -0.00351 -0.00602 L -0.00351 -0.00602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10" y="3994122"/>
            <a:ext cx="773413" cy="73465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5669054"/>
            <a:ext cx="773413" cy="73465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3983695"/>
            <a:ext cx="773413" cy="734657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9" y="2743553"/>
            <a:ext cx="773413" cy="734657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83" y="2125905"/>
            <a:ext cx="773413" cy="734657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5" y="792625"/>
            <a:ext cx="773413" cy="73465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8" y="1112905"/>
            <a:ext cx="527365" cy="50093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24" y="2777992"/>
            <a:ext cx="527365" cy="500939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4" y="4917303"/>
            <a:ext cx="527365" cy="50093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320" y="2250187"/>
            <a:ext cx="684963" cy="64928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550" y="5093598"/>
            <a:ext cx="684963" cy="64928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03" y="1238135"/>
            <a:ext cx="684963" cy="64928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19" y="3278115"/>
            <a:ext cx="476072" cy="452217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1" y="1817847"/>
            <a:ext cx="476072" cy="45221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79" y="2158537"/>
            <a:ext cx="476072" cy="452217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12" y="995114"/>
            <a:ext cx="476072" cy="452217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38" y="4744342"/>
            <a:ext cx="476072" cy="45221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9" y="5961753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03 -0.00393 0.00625 -0.00741 0.00899 -0.01204 C 0.01003 -0.01366 0.01042 -0.0162 0.0112 -0.01782 C 0.01394 -0.02361 0.01459 -0.02407 0.01797 -0.02778 C 0.01862 -0.02986 0.01901 -0.03264 0.02019 -0.0338 C 0.02214 -0.03611 0.02696 -0.03773 0.02696 -0.0375 C 0.02435 -0.03449 0.0211 -0.03055 0.01901 -0.02592 C 0.01771 -0.02268 0.01719 -0.01875 0.01576 -0.01597 C 0.01237 -0.00926 0.00912 -0.0088 0.00456 -0.00602 C 0.00261 -0.00347 -0.00104 0.00162 -0.00338 0.00394 C -0.00481 0.00556 -0.00625 0.00671 -0.00781 0.00787 C -0.0082 0.00995 -0.0082 0.01227 -0.00898 0.01389 C -0.01054 0.01736 -0.01341 0.01852 -0.01562 0.01991 C -0.01888 0.02708 -0.01927 0.03009 -0.02343 0.0338 C -0.02448 0.03472 -0.02565 0.03519 -0.02682 0.03588 C -0.02838 0.03773 -0.02994 0.03958 -0.03125 0.0419 C -0.03229 0.04352 -0.03489 0.04792 -0.03359 0.04792 C -0.0319 0.04792 -0.03151 0.04352 -0.0302 0.0419 C -0.02877 0.04005 -0.02695 0.03958 -0.02565 0.03773 C -0.02317 0.03426 -0.02148 0.02917 -0.01901 0.02593 C -0.01744 0.02384 -0.01601 0.02176 -0.01458 0.01991 C -0.01093 0.01551 -0.01028 0.01551 -0.00664 0.00995 C -0.00547 0.0081 -0.00468 0.00556 -0.00338 0.00394 C -0.00234 0.00278 -0.00104 0.00278 -3.33333E-6 0.00208 C 0.00078 0.00139 -3.33333E-6 0.00023 -3.33333E-6 -1.11111E-6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3.7037E-7 C -0.00469 0.01273 -0.00443 0.02315 -0.01185 0.02407 C -0.01927 0.025 -0.02682 0.025 -0.03438 0.02569 C -0.0405 0.02824 -0.03633 0.02523 -0.04258 0.03519 C -0.05026 0.04769 -0.04414 0.03519 -0.05065 0.04977 C -0.05091 0.05139 -0.05091 0.05324 -0.05156 0.05463 C -0.05469 0.06157 -0.05925 0.05602 -0.06328 0.05463 C -0.06419 0.05347 -0.06511 0.05255 -0.06602 0.05139 C -0.06693 0.04977 -0.06745 0.04676 -0.06875 0.04653 C -0.07136 0.0456 -0.07409 0.04769 -0.07682 0.04815 C -0.07904 0.05208 -0.08125 0.05648 -0.08412 0.05926 C -0.08542 0.06065 -0.08711 0.06157 -0.08854 0.0625 C -0.08867 0.06296 -0.08998 0.07292 -0.09037 0.07384 C -0.09141 0.07593 -0.09258 0.07778 -0.09401 0.0787 C -0.09662 0.08009 -0.09948 0.07963 -0.10208 0.08032 C -0.10873 0.07917 -0.11537 0.07523 -0.12201 0.07708 C -0.12761 0.07847 -0.13242 0.08472 -0.13737 0.08981 C -0.14297 0.09583 -0.14844 0.10509 -0.15365 0.1125 C -0.15482 0.11412 -0.15612 0.11528 -0.15716 0.11713 C -0.15833 0.11921 -0.15873 0.12199 -0.1599 0.12361 C -0.16068 0.12477 -0.16172 0.12454 -0.16263 0.12523 C -0.16393 0.12616 -0.16511 0.12731 -0.16628 0.12847 C -0.1681 0.12801 -0.16992 0.12778 -0.17162 0.12685 C -0.17292 0.12616 -0.17409 0.12454 -0.17526 0.12361 C -0.17643 0.12292 -0.17774 0.12269 -0.17891 0.12199 C -0.17982 0.12037 -0.18047 0.11806 -0.18164 0.11713 C -0.18763 0.11296 -0.19102 0.11736 -0.19701 0.12037 C -0.21094 0.14028 -0.19388 0.11505 -0.20417 0.13333 C -0.20495 0.13472 -0.20612 0.13519 -0.2069 0.13657 C -0.20794 0.13796 -0.20847 0.14028 -0.20964 0.14144 C -0.21094 0.14259 -0.21263 0.14236 -0.21406 0.14306 C -0.21953 0.1419 -0.225 0.14097 -0.23034 0.13981 C -0.23555 0.13843 -0.23425 0.13519 -0.24128 0.13981 C -0.2418 0.14005 -0.24128 0.1419 -0.24128 0.14306 L -0.24206 0.14306 L -0.23763 0.14306 L -0.23763 0.14306 " pathEditMode="relative" ptsTypes="AAAAAAAAAAAAAAAAAAAAAAAAAAAAAAAAAAAAAA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47 L 0.00039 -0.00347 C -0.01263 -0.01782 -0.00221 -0.00578 -0.01055 -0.0162 C -0.01146 -0.01736 -0.01237 -0.01828 -0.01328 -0.01944 C -0.01627 -0.02384 -0.01523 -0.02453 -0.01862 -0.02731 C -0.01953 -0.02824 -0.02044 -0.02847 -0.02135 -0.02893 C -0.02265 -0.02986 -0.02383 -0.03125 -0.025 -0.03217 C -0.02656 -0.03657 -0.02669 -0.03796 -0.02943 -0.04027 C -0.03125 -0.04166 -0.03489 -0.04351 -0.03489 -0.04351 C -0.04479 -0.03912 -0.03242 -0.0456 -0.04127 -0.03703 C -0.04284 -0.03541 -0.04505 -0.03564 -0.04661 -0.03379 C -0.04818 -0.03217 -0.04961 -0.03055 -0.05117 -0.02893 C -0.05234 -0.02777 -0.05364 -0.02708 -0.05482 -0.02592 C -0.05573 -0.02476 -0.05664 -0.02384 -0.05755 -0.02268 C -0.05937 -0.01967 -0.06055 -0.01435 -0.06289 -0.01296 C -0.06693 -0.01064 -0.06484 -0.01226 -0.06927 -0.00833 C -0.06953 -0.00671 -0.06927 -0.00393 -0.07018 -0.00347 C -0.07122 -0.003 -0.07721 -0.00486 -0.07917 -0.00671 C -0.08073 -0.0081 -0.08216 -0.00995 -0.08372 -0.01134 C -0.0845 -0.01226 -0.08555 -0.01226 -0.08646 -0.01296 C -0.08828 -0.01481 -0.08997 -0.01736 -0.0918 -0.01944 L -0.09453 -0.02268 C -0.09896 -0.03449 -0.09648 -0.02986 -0.10182 -0.03703 C -0.10234 -0.04004 -0.1026 -0.0449 -0.10534 -0.0449 C -0.10651 -0.0449 -0.10716 -0.04282 -0.10807 -0.04189 C -0.1112 -0.03865 -0.11133 -0.03888 -0.11445 -0.03703 C -0.11927 -0.0243 -0.11289 -0.03958 -0.11888 -0.02893 C -0.12409 -0.0199 -0.11667 -0.02777 -0.12435 -0.02106 C -0.125 -0.01944 -0.12539 -0.01759 -0.12617 -0.0162 C -0.12695 -0.01481 -0.12799 -0.01388 -0.1289 -0.01296 C -0.13203 -0.00995 -0.13216 -0.00995 -0.13515 -0.00833 L -0.14062 -0.01134 C -0.14154 -0.01203 -0.14245 -0.01226 -0.14336 -0.01296 C -0.14779 -0.01689 -0.1457 -0.0155 -0.14961 -0.01782 C -0.15026 -0.01944 -0.15065 -0.02152 -0.15143 -0.02268 C -0.15221 -0.02361 -0.15325 -0.0243 -0.15417 -0.0243 C -0.16015 -0.0243 -0.16627 -0.02314 -0.17226 -0.02268 C -0.1737 -0.02199 -0.17526 -0.02129 -0.17682 -0.02106 C -0.18008 -0.02037 -0.18346 -0.0206 -0.18672 -0.01944 C -0.18776 -0.01898 -0.18854 -0.01736 -0.18945 -0.0162 C -0.1914 -0.01087 -0.1901 -0.01134 -0.19206 -0.01134 L -0.19127 -0.01134 " pathEditMode="relative" ptsTypes="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-1.11111E-6 L -7.29167E-6 -1.11111E-6 C -0.03699 0.01412 -0.00483 0.00023 -0.04441 0.02245 C -0.04792 0.02431 -0.0517 0.02523 -0.05522 0.02732 C -0.06394 0.03194 -0.06485 0.03333 -0.0724 0.04005 C -0.078 0.05995 -0.06837 0.02384 -0.07514 0.07384 C -0.07605 0.08079 -0.0849 0.08426 -0.08686 0.08519 C -0.0892 0.08611 -0.09167 0.08611 -0.09402 0.08657 C -0.09584 0.08704 -0.09766 0.08773 -0.09949 0.08819 C -0.10222 0.08935 -0.10496 0.09028 -0.10769 0.09144 C -0.10886 0.0919 -0.11003 0.09259 -0.11121 0.09306 C -0.11485 0.09421 -0.1185 0.09514 -0.12214 0.0963 C -0.12305 0.09676 -0.1241 0.09676 -0.12475 0.09792 C -0.12579 0.09954 -0.12644 0.10208 -0.12657 0.1044 C -0.12735 0.11505 -0.12631 0.12593 -0.12748 0.13657 C -0.12787 0.13958 -0.12996 0.14074 -0.13113 0.14282 C -0.13269 0.14607 -0.13399 0.14954 -0.13568 0.15255 C -0.13647 0.15394 -0.13751 0.15463 -0.13842 0.15579 C -0.13959 0.15741 -0.14089 0.1588 -0.14193 0.16065 C -0.14324 0.1625 -0.14441 0.16482 -0.14558 0.16713 C -0.14714 0.17523 -0.14727 0.17407 -0.14558 0.18634 C -0.14532 0.18819 -0.14428 0.18958 -0.14376 0.1912 C -0.14311 0.19329 -0.14259 0.1956 -0.14193 0.19769 C -0.14115 0.20023 -0.14011 0.20301 -0.13933 0.20556 C -0.13894 0.21204 -0.13868 0.21852 -0.13842 0.225 C -0.13816 0.22917 -0.13855 0.2338 -0.13751 0.23773 C -0.13712 0.23912 -0.13621 0.23565 -0.13568 0.23449 L -0.13568 0.23449 " pathEditMode="relative" ptsTypes="AAAAAAAAAAAAAAAAAAAAAAAAAAAA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778E-6 L -2.5E-6 -7.77778E-6 C -0.00404 0.00138 -0.00833 0.00185 -0.01185 0.00624 C -0.01732 0.01342 -0.01133 0.00948 -0.0181 0.01435 C -0.01992 0.0155 -0.02174 0.01643 -0.02357 0.01759 L -0.0263 0.01921 C -0.0349 0.03448 -0.02383 0.0162 -0.03164 0.02569 C -0.03281 0.02685 -0.03346 0.02893 -0.03438 0.03032 C -0.03542 0.03194 -0.03932 0.03703 -0.04076 0.03842 C -0.04193 0.03958 -0.04323 0.0405 -0.0444 0.04166 C -0.04622 0.04374 -0.04792 0.04583 -0.04974 0.04814 L -0.05247 0.05138 C -0.05339 0.05393 -0.05482 0.05624 -0.05521 0.05925 C -0.05951 0.09768 -0.05313 0.07268 -0.05794 0.08981 C -0.0582 0.09675 -0.05833 0.1037 -0.05885 0.11064 C -0.05898 0.11342 -0.05977 0.11597 -0.05977 0.11874 C -0.05977 0.12476 -0.05911 0.13055 -0.05885 0.13634 C -0.06198 0.13865 -0.06393 0.13981 -0.06693 0.14282 C -0.06784 0.14374 -0.06875 0.1449 -0.06966 0.14606 C -0.07031 0.14768 -0.07057 0.14976 -0.07148 0.15092 C -0.07461 0.15485 -0.07578 0.15323 -0.07865 0.15578 C -0.08021 0.15717 -0.08164 0.15902 -0.0832 0.16064 C -0.08568 0.16273 -0.08997 0.16319 -0.09219 0.16365 C -0.0931 0.16435 -0.09427 0.16435 -0.09492 0.16527 C -0.09844 0.17036 -0.09635 0.178 -0.09583 0.18472 C -0.09557 0.18726 -0.09531 0.19004 -0.09492 0.19259 C -0.0944 0.19583 -0.09375 0.19907 -0.0931 0.20231 L -0.09219 0.20717 C -0.09193 0.20879 -0.09154 0.21018 -0.09128 0.21203 C -0.08997 0.22175 -0.09089 0.2162 -0.08867 0.228 C -0.08828 0.22962 -0.08789 0.23124 -0.08776 0.23286 C -0.08737 0.2361 -0.08724 0.23935 -0.08685 0.24235 C -0.08659 0.24421 -0.0862 0.2456 -0.08594 0.24722 C -0.08555 0.2493 -0.08529 0.25161 -0.08503 0.2537 C -0.08529 0.25833 -0.08516 0.26874 -0.08685 0.27453 C -0.08724 0.27638 -0.08815 0.27777 -0.08867 0.27939 C -0.08997 0.28402 -0.0901 0.28865 -0.09219 0.29235 C -0.09297 0.29351 -0.09401 0.29444 -0.09492 0.29536 C -0.09948 0.30763 -0.09414 0.29212 -0.09766 0.30671 C -0.09805 0.30856 -0.09896 0.30972 -0.09948 0.31157 C -0.09987 0.31296 -0.09987 0.31504 -0.10039 0.31643 C -0.10104 0.31828 -0.10221 0.31967 -0.10313 0.32106 C -0.10456 0.32916 -0.10612 0.33217 -0.10404 0.3405 C -0.10352 0.34259 -0.10208 0.34351 -0.1013 0.34536 C -0.10026 0.34722 -0.09935 0.34953 -0.09857 0.35161 C -0.09792 0.3537 -0.0974 0.35601 -0.09674 0.3581 C -0.0957 0.36134 -0.0931 0.36782 -0.0931 0.36782 C -0.0918 0.37499 -0.09284 0.3706 -0.09049 0.37731 C -0.08893 0.38171 -0.08594 0.39027 -0.08594 0.39027 C -0.08438 0.40138 -0.08659 0.39421 -0.07956 0.39837 C -0.07852 0.39884 -0.07682 0.40161 -0.07682 0.40161 L -0.07682 0.40161 " pathEditMode="relative" ptsTypes="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1.48148E-6 C -0.0263 0.00926 -0.04102 0.01366 -0.06966 0.0287 C -0.07774 0.0331 -0.08542 0.03935 -0.0931 0.04491 C -0.09401 0.04537 -0.09987 0.05046 -0.1013 0.05278 C -0.10352 0.05695 -0.1069 0.06597 -0.10859 0.0706 C -0.10912 0.07222 -0.11354 0.08634 -0.11484 0.08657 C -0.12682 0.08958 -0.13893 0.08773 -0.15104 0.0882 C -0.1513 0.0882 -0.15781 0.08982 -0.15912 0.09144 C -0.16081 0.09375 -0.16211 0.09699 -0.16367 0.09954 C -0.17526 0.11852 -0.16706 0.10232 -0.17813 0.12685 C -0.18034 0.14282 -0.17721 0.12454 -0.18802 0.15093 C -0.1888 0.15255 -0.18815 0.15556 -0.18893 0.15718 C -0.19037 0.16065 -0.19284 0.16227 -0.1944 0.16528 C -0.19583 0.16829 -0.19675 0.17176 -0.19805 0.175 C -0.19831 0.17708 -0.1987 0.17917 -0.19896 0.18148 C -0.19935 0.18681 -0.19922 0.19213 -0.19987 0.19745 C -0.20013 0.2007 -0.20156 0.20718 -0.20156 0.20718 L -0.20156 0.2088 " pathEditMode="relative" ptsTypes="AAAAAAAAAAAAAAAAAAA">
                                      <p:cBhvr>
                                        <p:cTn id="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1.73472E-18 L 5.41667E-6 1.73472E-18 C -0.00129 0.03472 -0.00247 0.06945 -0.00364 0.1044 C -0.0039 0.11065 -0.0022 0.11875 -0.00455 0.12361 C -0.00832 0.13148 -0.01497 0.13264 -0.01991 0.13796 C -0.022 0.14028 -0.02369 0.14329 -0.02538 0.14607 C -0.03085 0.15509 -0.03619 0.16435 -0.04166 0.17338 C -0.04231 0.17616 -0.04309 0.17871 -0.04348 0.18148 C -0.04635 0.20324 -0.04517 0.22778 -0.05155 0.24722 C -0.05546 0.2588 -0.0651 0.25949 -0.07148 0.26667 C -0.07655 0.27222 -0.08111 0.2794 -0.08593 0.28588 C -0.0871 0.28912 -0.0884 0.29213 -0.08957 0.29537 C -0.094 0.3088 -0.09205 0.31505 -0.09322 0.33565 C -0.09348 0.35394 -0.09361 0.37199 -0.09413 0.39028 C -0.09413 0.39398 -0.09374 0.39838 -0.09504 0.40162 C -0.09674 0.40556 -0.09973 0.40718 -0.1022 0.40949 C -0.10937 0.41667 -0.11679 0.42315 -0.12395 0.43033 C -0.13124 0.43796 -0.13853 0.44607 -0.14556 0.45463 C -0.15233 0.4625 -0.14465 0.45718 -0.15103 0.46088 C -0.15286 0.46574 -0.15442 0.47107 -0.1565 0.47546 C -0.15741 0.47755 -0.15898 0.47847 -0.16015 0.48033 C -0.16041 0.48079 -0.16067 0.48125 -0.16093 0.48171 L -0.16093 0.48171 " pathEditMode="relative" ptsTypes="AAAAAAAAAAAAAAAAAA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3.7037E-7 L -5.625E-6 -3.7037E-7 C 0.00117 0.00463 0.0026 0.00926 0.00351 0.01435 C 0.00416 0.01736 0.00377 0.02107 0.00442 0.02408 C 0.00507 0.02685 0.00637 0.02917 0.00715 0.03218 C 0.00794 0.03472 0.00846 0.0375 0.00898 0.04005 C 0.01432 0.06621 0.00689 0.03287 0.01354 0.05949 C 0.0138 0.06088 0.01367 0.0632 0.01432 0.06435 C 0.01588 0.06667 0.01796 0.06736 0.01979 0.06898 C 0.02005 0.07222 0.02031 0.07547 0.0207 0.07871 C 0.02096 0.08148 0.0207 0.08449 0.02161 0.08681 C 0.02213 0.0882 0.02343 0.08773 0.02434 0.08843 C 0.02486 0.09005 0.02512 0.0926 0.02617 0.09329 C 0.02734 0.09375 0.03176 0.09097 0.03333 0.09005 C 0.0345 0.08843 0.03567 0.08658 0.03697 0.08519 C 0.03775 0.08426 0.03893 0.08449 0.03971 0.08357 C 0.04166 0.08079 0.04322 0.07709 0.04505 0.07385 C 0.04596 0.07222 0.04648 0.06945 0.04778 0.06898 C 0.05325 0.06713 0.0509 0.06829 0.05507 0.06574 C 0.05585 0.06644 0.05676 0.0669 0.05768 0.06736 C 0.05898 0.06806 0.06041 0.0676 0.06132 0.06898 C 0.0621 0.07014 0.06184 0.07246 0.06223 0.07385 C 0.06275 0.0757 0.0634 0.07709 0.06406 0.07871 C 0.06497 0.08496 0.06523 0.0882 0.06679 0.09491 C 0.06861 0.10301 0.06822 0.09931 0.07031 0.10602 C 0.07109 0.1081 0.07122 0.11088 0.07213 0.1125 C 0.07317 0.11412 0.0746 0.11459 0.07577 0.11574 C 0.07643 0.11736 0.07669 0.11945 0.0776 0.1206 C 0.07838 0.12153 0.07942 0.1213 0.08033 0.12222 C 0.08124 0.12292 0.08215 0.12431 0.08307 0.12547 C 0.08385 0.12477 0.08489 0.12477 0.08567 0.12385 C 0.08827 0.12084 0.09049 0.11713 0.09296 0.11412 L 0.0957 0.11088 C 0.09622 0.10926 0.09674 0.10741 0.09752 0.10602 C 0.10025 0.10116 0.10064 0.10139 0.10377 0.09954 C 0.10663 0.1007 0.1095 0.10093 0.11184 0.1044 C 0.12148 0.11852 0.11458 0.11343 0.12096 0.11736 C 0.12213 0.11898 0.1233 0.12084 0.1246 0.12222 C 0.12538 0.12292 0.12643 0.12292 0.12721 0.12385 C 0.12851 0.125 0.12968 0.12709 0.13085 0.12871 C 0.13176 0.12801 0.13294 0.12824 0.13359 0.12709 C 0.13398 0.12616 0.13541 0.11574 0.13541 0.11574 C 0.13801 0.10463 0.13658 0.1169 0.13814 0.10602 C 0.13932 0.09699 0.13854 0.09977 0.13984 0.09167 C 0.14049 0.08843 0.14114 0.08519 0.14166 0.08195 C 0.14205 0.08033 0.14192 0.07824 0.14257 0.07709 L 0.14531 0.07222 C 0.14596 0.07014 0.14622 0.0676 0.14713 0.06574 C 0.14778 0.06459 0.14908 0.06528 0.14986 0.06435 C 0.15064 0.06297 0.15169 0.05949 0.15169 0.05949 L 0.15351 0.05949 " pathEditMode="relative" ptsTypes="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-1.85185E-6 C 0.00442 0.00046 0.00898 0.00115 0.01354 0.00139 C 0.04804 0.00416 0.03203 0.00046 0.04869 0.00463 C 0.04935 0.00787 0.04974 0.01134 0.05052 0.01435 C 0.05117 0.01643 0.05182 0.01852 0.05234 0.02083 C 0.05273 0.02291 0.0526 0.02523 0.05325 0.02731 C 0.05534 0.03449 0.05846 0.04074 0.06041 0.04815 C 0.06132 0.05139 0.06211 0.05486 0.06315 0.05764 C 0.06393 0.05972 0.06523 0.06065 0.06588 0.0625 C 0.06705 0.06551 0.06731 0.06944 0.06862 0.07222 C 0.07109 0.07777 0.07513 0.08148 0.07851 0.08518 C 0.07916 0.08657 0.07981 0.08819 0.08034 0.08981 C 0.08828 0.11828 0.06849 0.09861 0.11914 0.09629 C 0.12096 0.09467 0.12278 0.09282 0.12461 0.09143 C 0.12643 0.09027 0.12838 0.09004 0.13007 0.08819 C 0.13151 0.08657 0.13294 0.08472 0.1345 0.08356 C 0.13724 0.08125 0.14062 0.07986 0.14362 0.0787 C 0.14453 0.07963 0.1457 0.08032 0.14635 0.08194 C 0.14856 0.08819 0.14739 0.09074 0.14895 0.09629 C 0.15026 0.10046 0.15273 0.10995 0.15442 0.11412 C 0.16041 0.12754 0.15677 0.11227 0.16432 0.13333 C 0.16744 0.1419 0.1694 0.15185 0.17252 0.16065 C 0.17395 0.16481 0.17565 0.16898 0.17708 0.17338 C 0.1819 0.18935 0.17435 0.17847 0.18515 0.20393 C 0.18945 0.21435 0.18724 0.2081 0.19153 0.22338 C 0.19231 0.22291 0.19856 0.22083 0.19961 0.22014 C 0.20273 0.21782 0.20586 0.21527 0.20859 0.21203 C 0.2095 0.21088 0.21054 0.20995 0.21132 0.20879 C 0.21263 0.20717 0.21367 0.20532 0.21497 0.20393 C 0.21614 0.20301 0.21744 0.20301 0.21862 0.20231 C 0.22044 0.20069 0.22226 0.1993 0.22395 0.19768 C 0.225 0.19676 0.22578 0.19537 0.22669 0.19444 C 0.22786 0.19328 0.22916 0.19236 0.23034 0.1912 C 0.23125 0.19027 0.23203 0.18889 0.23307 0.18796 C 0.23437 0.1868 0.23828 0.18518 0.23932 0.18472 C 0.24062 0.18518 0.24192 0.18518 0.24297 0.18634 C 0.24453 0.18796 0.24661 0.19305 0.24752 0.19606 C 0.24817 0.19815 0.24856 0.20046 0.24935 0.20231 C 0.25 0.20416 0.25117 0.20555 0.25208 0.20717 C 0.25234 0.20995 0.25234 0.21273 0.25299 0.21527 C 0.2556 0.22685 0.25586 0.22361 0.25833 0.23125 C 0.25898 0.23333 0.25924 0.23588 0.26015 0.23773 C 0.26237 0.24236 0.26497 0.24629 0.26744 0.25069 C 0.27083 0.25671 0.26888 0.25463 0.27278 0.25717 C 0.27565 0.27222 0.27122 0.25254 0.27643 0.26342 C 0.27929 0.26944 0.27825 0.27315 0.28099 0.27801 C 0.28112 0.27824 0.28151 0.27801 0.2819 0.27801 L 0.28268 0.27801 " pathEditMode="relative" ptsTypes="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6 L 3.75E-6 7.40741E-6 C 0.00026 0.02663 0.00026 0.05348 0.00078 0.08033 C 0.00091 0.08288 0.00156 0.08565 0.00169 0.0882 C 0.00221 0.09468 0.00221 0.10116 0.0026 0.10764 C 0.00274 0.10926 0.00287 0.11135 0.00352 0.11227 C 0.00456 0.11366 0.00599 0.11343 0.00716 0.11389 C 0.00807 0.11436 0.00899 0.11505 0.0099 0.11551 C 0.01042 0.11713 0.01081 0.11922 0.01172 0.12038 C 0.01771 0.12871 0.0293 0.1338 0.03516 0.13635 L 0.04596 0.14121 C 0.04753 0.14352 0.04896 0.14584 0.05052 0.14769 C 0.0513 0.14862 0.05247 0.14838 0.05326 0.14931 C 0.05521 0.15163 0.05664 0.1551 0.05872 0.15741 C 0.06094 0.15996 0.07175 0.16505 0.07227 0.16528 C 0.07344 0.1669 0.075 0.16806 0.07591 0.17014 C 0.07656 0.172 0.07669 0.17431 0.07669 0.17663 C 0.07669 0.18473 0.07617 0.1926 0.07591 0.2007 C 0.07578 0.2044 0.0763 0.2294 0.07318 0.23774 L 0.07135 0.2426 C 0.07305 0.26274 0.0694 0.26181 0.07591 0.26505 C 0.07708 0.26551 0.07826 0.26598 0.07943 0.26667 C 0.08099 0.26829 0.08255 0.26945 0.08399 0.27153 C 0.08503 0.27269 0.08555 0.27524 0.08672 0.27616 C 0.08984 0.27894 0.09336 0.28033 0.09662 0.28264 C 0.10456 0.2882 0.09649 0.28334 0.103 0.28913 C 0.10443 0.29028 0.10599 0.29121 0.10742 0.29237 C 0.10768 0.2926 0.11172 0.30209 0.11198 0.30348 C 0.1125 0.30602 0.11263 0.3088 0.11289 0.31158 C 0.11224 0.31366 0.11159 0.31575 0.11107 0.31806 C 0.11068 0.32014 0.11042 0.32223 0.11016 0.32454 C 0.10951 0.32917 0.10912 0.33403 0.10833 0.33889 C 0.10755 0.34491 0.10716 0.34376 0.10573 0.35024 C 0.10534 0.35163 0.10508 0.35348 0.10482 0.35487 C 0.10508 0.3588 0.10443 0.3632 0.10573 0.36621 C 0.10638 0.3676 0.11315 0.37014 0.11471 0.37107 C 0.11654 0.372 0.11836 0.37315 0.12018 0.37431 L 0.12279 0.37593 C 0.1237 0.37755 0.12474 0.37894 0.12552 0.38079 C 0.12656 0.38264 0.12721 0.38519 0.12826 0.38704 C 0.12904 0.38843 0.13021 0.38913 0.13099 0.39028 C 0.1319 0.39167 0.13281 0.39352 0.13372 0.39514 C 0.13425 0.39838 0.13372 0.40371 0.13555 0.40487 C 0.13854 0.40649 0.13815 0.40463 0.13815 0.40811 L 0.13815 0.40811 " pathEditMode="relative" ptsTypes="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4.16667E-7 -1.11111E-6 C 0.00261 -0.00347 0.00534 -0.00671 0.00795 -0.01018 C 0.00873 -0.01134 0.00925 -0.01319 0.01016 -0.01412 C 0.0112 -0.01528 0.0125 -0.01551 0.01355 -0.0162 C 0.01524 -0.01828 0.0181 -0.02222 0.02045 -0.02222 C 0.02305 -0.02222 0.02566 -0.02106 0.02839 -0.02037 C 0.03594 -0.01782 0.04349 -0.01481 0.05105 -0.01227 C 0.05625 -0.03981 0.05066 -0.01157 0.0556 -0.0324 C 0.05612 -0.03426 0.05599 -0.0368 0.05678 -0.03842 C 0.05834 -0.0419 0.06133 -0.04305 0.06355 -0.04444 C 0.06667 -0.04375 0.06967 -0.04352 0.07266 -0.04236 C 0.07383 -0.04213 0.07487 -0.04097 0.07605 -0.04051 C 0.07839 -0.03958 0.0806 -0.03912 0.08295 -0.03842 C 0.08672 -0.03912 0.09076 -0.03773 0.09428 -0.04051 C 0.09584 -0.04166 0.09584 -0.0456 0.09649 -0.04861 C 0.0974 -0.05254 0.09883 -0.06065 0.09883 -0.06065 L 0.1 -0.06065 L 0.1 -0.06065 L 0.1 -0.0625 " pathEditMode="relative" ptsTypes="AAAAAAAAAAAAAAAAAAAA">
                                      <p:cBhvr>
                                        <p:cTn id="3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-3.33333E-6 C 0.0026 -0.00417 0.00533 -0.0081 0.00794 -0.01227 C 0.00872 -0.01343 0.00924 -0.01528 0.01015 -0.0162 C 0.01119 -0.01736 0.0125 -0.01759 0.01354 -0.01829 C 0.02083 -0.01759 0.02799 -0.01782 0.03515 -0.0162 C 0.0375 -0.01574 0.03971 -0.01366 0.04192 -0.01227 C 0.04726 -0.00903 0.04427 -0.01065 0.05104 -0.0081 C 0.09218 -0.01181 0.0677 0.00347 0.075 -0.02245 C 0.07591 -0.02569 0.07799 -0.02778 0.07942 -0.03032 C 0.0802 -0.0338 0.08046 -0.03773 0.08177 -0.04051 C 0.08281 -0.04282 0.08515 -0.04236 0.08632 -0.04468 C 0.08724 -0.04676 0.08671 -0.05023 0.0875 -0.05278 C 0.08828 -0.05579 0.08971 -0.0581 0.09088 -0.06065 C 0.09127 -0.06273 0.09127 -0.06505 0.09192 -0.0669 C 0.09283 -0.06875 0.09401 -0.07083 0.09544 -0.07083 L 0.12382 -0.06875 C 0.12708 -0.0669 0.12825 -0.06597 0.13177 -0.06482 C 0.13398 -0.06389 0.13632 -0.06343 0.13854 -0.06273 C 0.13971 -0.06412 0.14075 -0.06574 0.14192 -0.0669 C 0.14375 -0.06852 0.14596 -0.06898 0.14765 -0.07083 C 0.14908 -0.07245 0.14974 -0.07523 0.15104 -0.07685 C 0.15247 -0.0787 0.15416 -0.0794 0.15559 -0.08102 C 0.16197 -0.08727 0.15585 -0.0838 0.16471 -0.08704 C 0.16927 -0.08634 0.17382 -0.08657 0.17838 -0.08495 C 0.18151 -0.0838 0.18437 -0.08056 0.1875 -0.07894 C 0.18971 -0.07778 0.19192 -0.07755 0.19427 -0.07685 C 0.19726 -0.07616 0.20039 -0.07593 0.20338 -0.075 C 0.20638 -0.07384 0.2125 -0.07083 0.2125 -0.07083 C 0.21354 -0.06944 0.21445 -0.06713 0.21588 -0.0669 C 0.21744 -0.06644 0.21914 -0.06736 0.22044 -0.06875 C 0.22148 -0.07014 0.222 -0.07269 0.22265 -0.075 C 0.22474 -0.08148 0.22617 -0.08866 0.22838 -0.09514 L 0.23398 -0.11134 C 0.23437 -0.11597 0.23411 -0.12107 0.23515 -0.12546 C 0.23567 -0.12778 0.23724 -0.1287 0.23854 -0.1294 C 0.24583 -0.13357 0.25377 -0.13426 0.26132 -0.13565 C 0.26171 -0.13819 0.2621 -0.14097 0.2625 -0.14375 C 0.26289 -0.14769 0.26302 -0.15185 0.26354 -0.15579 C 0.26419 -0.15995 0.2651 -0.16389 0.26588 -0.16782 L 0.26705 -0.17384 L 0.26705 -0.17384 " pathEditMode="relative" ptsTypes="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1.04167E-6 -1.11111E-6 C 0.00378 -0.0007 0.00756 -0.00046 0.01133 -0.00208 C 0.01263 -0.00255 0.01342 -0.00509 0.01472 -0.00602 C 0.01654 -0.00718 0.01849 -0.00741 0.02045 -0.0081 C 0.02188 -0.00949 0.02344 -0.01088 0.025 -0.01204 C 0.02761 -0.01412 0.02995 -0.01458 0.03295 -0.0162 C 0.03399 -0.01667 0.03516 -0.01759 0.03633 -0.01806 C 0.0375 -0.01945 0.03842 -0.02199 0.03972 -0.02222 C 0.04662 -0.02315 0.05 -0.02269 0.05443 -0.0162 C 0.05573 -0.01435 0.05664 -0.01181 0.05795 -0.01019 C 0.05899 -0.00857 0.06029 -0.00764 0.06133 -0.00602 C 0.0625 -0.00417 0.06342 -0.00185 0.06472 -1.11111E-6 C 0.06576 0.00162 0.06706 0.00255 0.0681 0.00417 C 0.07006 0.00671 0.07175 0.00995 0.07383 0.01204 C 0.07552 0.01412 0.07761 0.01458 0.07943 0.0162 C 0.08177 0.01805 0.08399 0.02014 0.08633 0.02222 C 0.08711 0.0243 0.0875 0.02685 0.08855 0.02824 C 0.08946 0.02963 0.09089 0.0294 0.09193 0.03032 C 0.0944 0.03264 0.09649 0.03565 0.09883 0.03842 C 0.10065 0.03773 0.10274 0.0375 0.10443 0.03634 C 0.10925 0.0331 0.11276 0.01991 0.11589 0.0162 C 0.11771 0.01389 0.12045 0.01481 0.12266 0.01412 C 0.12383 0.01088 0.12448 0.00671 0.12605 0.00417 C 0.14336 -0.02269 0.13503 -0.00787 0.14649 -0.01806 C 0.15443 -0.02523 0.14506 -0.01991 0.15443 -0.02431 C 0.1556 -0.02546 0.15651 -0.02801 0.15795 -0.02824 C 0.16433 -0.02963 0.16302 -0.02639 0.16589 -0.02014 C 0.16693 -0.01806 0.16823 -0.0162 0.16927 -0.01412 C 0.17526 -0.00185 0.17123 -0.00556 0.17722 -0.00208 C 0.18776 0.02292 0.17487 -0.00463 0.18399 0.0081 C 0.20703 0.03958 0.18672 0.0169 0.20105 0.03241 C 0.20352 0.03935 0.21433 0.07292 0.21927 0.07893 L 0.22605 0.08704 C 0.22917 0.08634 0.2323 0.0868 0.23516 0.08495 C 0.23646 0.08403 0.23672 0.08079 0.2375 0.07893 C 0.23868 0.07546 0.23959 0.07199 0.24089 0.06875 C 0.24258 0.06458 0.24453 0.06065 0.24649 0.05671 C 0.24766 0.0544 0.24896 0.05278 0.25 0.05046 C 0.25131 0.04745 0.25209 0.04352 0.25339 0.04051 C 0.2543 0.03819 0.25586 0.0368 0.25677 0.03449 C 0.26198 0.0213 0.25573 0.03032 0.2625 0.02222 C 0.26315 0.02014 0.26407 0.01829 0.26472 0.0162 C 0.2655 0.01366 0.26706 0.0081 0.26706 0.0081 L 0.26706 0.0081 " pathEditMode="relative" ptsTypes="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1524 0.0007 -0.0306 -0.00208 -0.04558 0.00185 C -0.0487 0.00278 -0.05013 0.00995 -0.05235 0.01412 L -0.05808 0.02408 C -0.05873 0.02546 -0.05977 0.02662 -0.06029 0.02824 C -0.0655 0.0419 -0.0629 0.03681 -0.06719 0.04445 C -0.07435 0.04375 -0.08151 0.04329 -0.08868 0.04236 C -0.09284 0.04167 -0.09623 0.04005 -0.10013 0.0382 C -0.10118 0.03704 -0.10209 0.03472 -0.10352 0.03426 C -0.10469 0.03403 -0.10586 0.03542 -0.10691 0.03634 C -0.11146 0.04028 -0.11016 0.04097 -0.11368 0.04838 C -0.11472 0.0507 -0.11615 0.05232 -0.11719 0.0544 C -0.12422 0.07083 -0.11849 0.06273 -0.12513 0.0706 C -0.13438 0.06875 -0.13412 0.06921 -0.14219 0.06667 C -0.14401 0.06597 -0.14597 0.06551 -0.14779 0.06458 C -0.15352 0.06204 -0.14922 0.06296 -0.15573 0.05857 C -0.1573 0.05764 -0.15886 0.05718 -0.16029 0.05648 C -0.16784 0.05718 -0.17566 0.05602 -0.18308 0.05857 C -0.18438 0.05903 -0.18438 0.06296 -0.18529 0.06458 C -0.18555 0.06505 -0.18607 0.06458 -0.18646 0.06458 L -0.18763 0.0706 L -0.17513 0.08287 L -0.18868 0.06458 L -0.18868 0.06458 L -0.18868 0.06458 " pathEditMode="relative" ptsTypes="AAAAAAAAAAAAAAAAAAAAAAAAAA">
                                      <p:cBhvr>
                                        <p:cTn id="3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L -1.66667E-6 -5.18519E-6 C -0.00872 -0.00279 -0.02708 -0.00996 -0.03646 -0.00811 C -0.03867 -0.00788 -0.04023 -0.00418 -0.04219 -0.00209 C -0.04726 0.02568 -0.04492 0.01411 -0.04896 0.03217 C -0.06471 0.02754 -0.04609 0.03356 -0.06367 0.02615 C -0.08763 0.01619 -0.06432 0.02754 -0.08307 0.01805 C -0.08646 0.01874 -0.09036 0.01689 -0.09323 0.02013 C -0.09492 0.02198 -0.09414 0.02684 -0.0944 0.03031 C -0.09518 0.03818 -0.09596 0.04629 -0.09674 0.05439 C -0.09974 0.0905 -0.09674 0.07476 -0.1013 0.0949 L -0.10924 0.09281 C -0.11224 0.09212 -0.11536 0.09235 -0.11836 0.09096 C -0.11966 0.09027 -0.12044 0.08772 -0.12174 0.0868 C -0.12318 0.08587 -0.12474 0.08541 -0.1263 0.08494 C -0.12734 0.0861 -0.1289 0.0868 -0.12969 0.08888 C -0.14479 0.12777 -0.13021 0.09536 -0.13984 0.12731 C -0.14101 0.13101 -0.14401 0.13309 -0.1444 0.13749 C -0.14466 0.13934 -0.14219 0.13749 -0.14101 0.13749 L -0.13763 0.13749 " pathEditMode="relative" ptsTypes="AAAAAAAAAAAAAAAAAAAA">
                                      <p:cBhvr>
                                        <p:cTn id="3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L 2.5E-6 -5.92593E-6 C -0.00339 -0.0014 -0.00664 -0.00325 -0.01016 -0.00394 C -0.01511 -0.0051 -0.02005 -0.00464 -0.025 -0.00603 C -0.02734 -0.00672 -0.03177 -0.00996 -0.03177 -0.00996 C -0.04141 -0.00441 -0.02813 -0.0139 -0.0375 -5.92593E-6 C -0.03867 0.00184 -0.0405 0.00138 -0.04206 0.00208 C -0.04583 0.00902 -0.04596 0.00971 -0.05104 0.0162 C -0.05247 0.01805 -0.06055 0.02708 -0.0625 0.03032 C -0.06497 0.03471 -0.06693 0.03981 -0.06927 0.04444 C -0.07031 0.04675 -0.07162 0.0486 -0.07266 0.05069 C -0.07344 0.05323 -0.0737 0.05647 -0.075 0.05879 C -0.07578 0.06018 -0.07734 0.05971 -0.07839 0.06064 C -0.08724 0.06851 -0.07656 0.0618 -0.08516 0.06689 C -0.08789 0.06481 -0.0905 0.06249 -0.0931 0.06064 C -0.10208 0.05509 -0.09896 0.05948 -0.1056 0.05254 C -0.1069 0.05138 -0.10781 0.04953 -0.10912 0.0486 C -0.1112 0.04675 -0.11589 0.04444 -0.11589 0.04444 C -0.11706 0.04328 -0.1181 0.04166 -0.11927 0.0405 C -0.12357 0.03657 -0.12513 0.03634 -0.12956 0.03448 C -0.1375 0.02499 -0.13412 0.0236 -0.13971 0.03032 C -0.1405 0.0324 -0.14102 0.03495 -0.14206 0.03634 C -0.14297 0.03772 -0.1444 0.03749 -0.14544 0.03842 C -0.14857 0.0412 -0.14974 0.04421 -0.15221 0.0486 C -0.15677 0.04652 -0.16146 0.04536 -0.16589 0.04259 C -0.16888 0.0405 -0.17188 0.03819 -0.175 0.03634 C -0.17839 0.03448 -0.18099 0.03518 -0.18412 0.0324 C -0.1944 0.02314 -0.17865 0.03333 -0.19323 0.02638 C -0.19544 0.02522 -0.2 0.02221 -0.2 0.02221 C -0.20117 0.02083 -0.20221 0.01921 -0.20339 0.01828 C -0.2056 0.01643 -0.21029 0.01411 -0.21029 0.01411 C -0.21393 0.01527 -0.21706 0.0155 -0.22044 0.01828 C -0.22279 0.02013 -0.22487 0.02314 -0.22734 0.0243 C -0.2306 0.02592 -0.23412 0.02546 -0.2375 0.02638 C -0.23945 0.02684 -0.24128 0.02754 -0.24323 0.02823 C -0.24636 0.02985 -0.24922 0.03263 -0.25234 0.03448 C -0.25378 0.03541 -0.25534 0.03587 -0.2569 0.03634 C -0.26667 0.04814 -0.25104 0.02985 -0.26706 0.04652 C -0.26706 0.04652 -0.27565 0.05671 -0.27734 0.05879 C -0.28021 0.06203 -0.28073 0.06365 -0.28412 0.06481 C -0.2849 0.06504 -0.28568 0.06481 -0.28633 0.06481 L -0.28633 0.06481 " pathEditMode="relative" ptsTypes="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1.48148E-6 L -0.01029 0.00394 C -0.01185 0.00463 -0.01328 0.00533 -0.01484 0.00602 C -0.01706 0.00671 -0.0194 0.00718 -0.02162 0.00787 C -0.02318 0.00857 -0.02461 0.00949 -0.02617 0.00995 C -0.03151 0.01158 -0.03685 0.01273 -0.04206 0.01412 C -0.04401 0.01528 -0.04583 0.0169 -0.04779 0.01806 C -0.04935 0.01898 -0.05091 0.01921 -0.05234 0.02014 C -0.05352 0.0206 -0.05469 0.02153 -0.05573 0.02222 C -0.0625 0.04005 -0.05221 0.01134 -0.06029 0.04028 C -0.06263 0.04861 -0.06458 0.05787 -0.06823 0.06458 C -0.07266 0.07222 -0.07083 0.06829 -0.07396 0.07662 C -0.07435 0.0787 -0.07461 0.08079 -0.07513 0.08264 C -0.08164 0.10602 -0.09557 0.09097 -0.11263 0.09283 C -0.11445 0.09676 -0.11654 0.1007 -0.11823 0.10486 C -0.11927 0.10741 -0.11966 0.11042 -0.12057 0.11296 C -0.1224 0.11852 -0.12409 0.12408 -0.12617 0.12917 C -0.12721 0.13148 -0.12865 0.1331 -0.12969 0.13519 C -0.13815 0.1537 -0.13255 0.14908 -0.13984 0.15347 C -0.14141 0.1507 -0.14284 0.14792 -0.1444 0.14537 C -0.14622 0.14259 -0.14844 0.14028 -0.15013 0.13727 C -0.15182 0.13426 -0.15313 0.13056 -0.15469 0.12708 C -0.15534 0.1257 -0.15625 0.12454 -0.1569 0.12315 C -0.15807 0.1206 -0.15885 0.11713 -0.16029 0.11505 C -0.1612 0.11366 -0.16263 0.11366 -0.1638 0.11296 C -0.16484 0.11435 -0.16589 0.11597 -0.16719 0.11713 C -0.16823 0.11806 -0.16966 0.11759 -0.17057 0.11898 C -0.17175 0.1213 -0.17175 0.125 -0.17279 0.12708 C -0.17409 0.12963 -0.17578 0.13125 -0.17734 0.13333 C -0.17852 0.13472 -0.17969 0.13588 -0.18073 0.13727 C -0.18229 0.13935 -0.18372 0.14144 -0.18529 0.14329 C -0.18763 0.14607 -0.18945 0.15139 -0.19219 0.15139 L -0.23425 0.15347 C -0.23724 0.15533 -0.24219 0.15857 -0.24557 0.15949 C -0.24635 0.15972 -0.24714 0.15949 -0.24779 0.15949 L -0.24779 0.15949 " pathEditMode="relative" ptsTypes="AAAAAAAAAAAAAAAAAAAAAAAAAAAAAAAAAAAAA">
                                      <p:cBhvr>
                                        <p:cTn id="4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-4.81481E-6 C -0.00573 -0.00069 -0.01146 -0.00092 -0.01719 -0.00185 C -0.01836 -0.00208 -0.0194 -0.00324 -0.02057 -0.00393 C -0.0224 -0.00532 -0.02435 -0.00648 -0.02617 -0.0081 C -0.02747 -0.00902 -0.02839 -0.01111 -0.02969 -0.01203 C -0.03177 -0.01389 -0.03646 -0.01597 -0.03646 -0.01597 C -0.03906 -0.00254 -0.03607 -0.01921 -0.03867 0.00209 C -0.03893 0.00417 -0.03906 0.00648 -0.03984 0.00811 C -0.04076 0.00996 -0.04219 0.01088 -0.04323 0.01227 C -0.04557 0.01158 -0.04792 0.01111 -0.05013 0.01019 C -0.0526 0.00926 -0.05599 0.00625 -0.05807 0.00417 C -0.06042 0.00162 -0.06484 -0.00393 -0.06484 -0.00393 C -0.06563 -0.00185 -0.0668 -0.00023 -0.06719 0.00209 C -0.06797 0.00672 -0.06615 0.01343 -0.06836 0.01621 C -0.07044 0.01898 -0.07357 0.01482 -0.0763 0.01412 C -0.0793 0.01551 -0.08307 0.01459 -0.08542 0.01829 C -0.08711 0.02084 -0.08581 0.02639 -0.08646 0.03033 C -0.08698 0.03311 -0.08776 0.03588 -0.0888 0.03843 C -0.08971 0.04074 -0.09167 0.04167 -0.09219 0.04445 C -0.09297 0.04908 -0.09219 0.05394 -0.09219 0.05857 L -0.0944 0.06273 " pathEditMode="relative" ptsTypes="AAAAAAAAAAAAAAAAAAAAAA">
                                      <p:cBhvr>
                                        <p:cTn id="4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6 L 4.375E-6 7.40741E-6 C 0.00299 -0.00486 0.00625 -0.00902 0.00898 -0.01435 C 0.01094 -0.01782 0.01159 -0.02291 0.01354 -0.02638 L 0.01927 -0.03634 C 0.01966 -0.03842 0.01966 -0.04073 0.02044 -0.04259 C 0.02213 -0.04722 0.02474 -0.04953 0.02721 -0.05254 C 0.02643 -0.05046 0.02513 -0.04884 0.025 -0.04652 C 0.02409 -0.03819 0.02904 -0.03935 0.03177 -0.03842 C 0.03294 -0.03634 0.03398 -0.03425 0.03516 -0.0324 C 0.04635 -0.01527 0.03411 -0.03518 0.0431 -0.02222 C 0.04401 -0.02106 0.0444 -0.01921 0.04544 -0.01828 C 0.04753 -0.01643 0.05221 -0.01435 0.05221 -0.01435 C 0.05338 -0.01481 0.05456 -0.01527 0.0556 -0.0162 C 0.05794 -0.01874 0.05846 -0.02291 0.06016 -0.02638 C 0.06198 -0.02986 0.06419 -0.03286 0.06588 -0.03634 C 0.07812 -0.06296 0.06445 -0.03796 0.07383 -0.05462 C 0.07891 -0.07731 0.07292 -0.05439 0.07943 -0.07083 C 0.08047 -0.07314 0.08112 -0.07592 0.08177 -0.07893 C 0.08854 -0.10879 0.07656 -0.0905 0.11588 -0.09305 C 0.1237 -0.09768 0.11497 -0.09097 0.12148 -0.10092 C 0.12318 -0.10347 0.12539 -0.10462 0.12721 -0.10717 C 0.13398 -0.1162 0.12721 -0.11111 0.13398 -0.11504 C 0.13516 -0.11712 0.1362 -0.11944 0.1375 -0.12129 C 0.13958 -0.12407 0.14427 -0.12916 0.14427 -0.12916 C 0.15482 -0.11689 0.1418 -0.13263 0.15 -0.12129 C 0.15104 -0.11967 0.15234 -0.11898 0.15338 -0.11712 C 0.15508 -0.11411 0.15625 -0.11041 0.15794 -0.10717 C 0.15898 -0.10486 0.16029 -0.10323 0.16133 -0.10092 C 0.1625 -0.09837 0.16367 -0.0956 0.16471 -0.09305 C 0.16549 -0.09097 0.16601 -0.08865 0.16693 -0.0868 C 0.16797 -0.08518 0.16927 -0.08425 0.17044 -0.08286 C 0.17083 -0.07407 0.1694 -0.06458 0.17148 -0.05671 C 0.17253 -0.05277 0.17838 -0.05254 0.17838 -0.05254 C 0.17708 -0.03749 0.17526 -0.04189 0.17838 -0.03634 L 0.17956 -0.03448 " pathEditMode="relative" ptsTypes="AAAAAAAAAAAAAAAAAAAAAAAAAAAAAAAAAAAA">
                                      <p:cBhvr>
                                        <p:cTn id="4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163" y="1446209"/>
            <a:ext cx="684963" cy="649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1" y="764349"/>
            <a:ext cx="527365" cy="5009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3" y="4850825"/>
            <a:ext cx="773413" cy="7346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12" y="2637673"/>
            <a:ext cx="476072" cy="45221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210800" y="756361"/>
            <a:ext cx="256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ood-ion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nitraat-ion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odide-ion</a:t>
            </a:r>
          </a:p>
          <a:p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3012" y="474660"/>
            <a:ext cx="7914588" cy="60071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487">
            <a:off x="1283142" y="953102"/>
            <a:ext cx="684963" cy="6492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217" y="3313705"/>
            <a:ext cx="684963" cy="64928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110" y="1819487"/>
            <a:ext cx="684963" cy="6492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43783">
            <a:off x="7017396" y="1265288"/>
            <a:ext cx="684963" cy="64928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656" y="3873524"/>
            <a:ext cx="684963" cy="6492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181" y="5516654"/>
            <a:ext cx="684963" cy="649288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4" y="5371572"/>
            <a:ext cx="527365" cy="500939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4" y="4666834"/>
            <a:ext cx="527365" cy="500939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2" y="3919196"/>
            <a:ext cx="527365" cy="500939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0" y="3228336"/>
            <a:ext cx="773413" cy="734657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49" y="3052823"/>
            <a:ext cx="476072" cy="452217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96" y="5133265"/>
            <a:ext cx="476072" cy="452217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93" y="4367841"/>
            <a:ext cx="476072" cy="452217"/>
          </a:xfrm>
          <a:prstGeom prst="rect">
            <a:avLst/>
          </a:prstGeom>
        </p:spPr>
      </p:pic>
      <p:pic>
        <p:nvPicPr>
          <p:cNvPr id="68" name="Afbeelding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51" y="5669913"/>
            <a:ext cx="476072" cy="452217"/>
          </a:xfrm>
          <a:prstGeom prst="rect">
            <a:avLst/>
          </a:prstGeom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14" y="1399281"/>
            <a:ext cx="476072" cy="452217"/>
          </a:xfrm>
          <a:prstGeom prst="rect">
            <a:avLst/>
          </a:prstGeom>
        </p:spPr>
      </p:pic>
      <p:pic>
        <p:nvPicPr>
          <p:cNvPr id="71" name="Afbeelding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11" y="4133832"/>
            <a:ext cx="773413" cy="734657"/>
          </a:xfrm>
          <a:prstGeom prst="rect">
            <a:avLst/>
          </a:prstGeom>
        </p:spPr>
      </p:pic>
      <p:pic>
        <p:nvPicPr>
          <p:cNvPr id="74" name="Afbeelding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86" y="4160403"/>
            <a:ext cx="773413" cy="734657"/>
          </a:xfrm>
          <a:prstGeom prst="rect">
            <a:avLst/>
          </a:prstGeom>
        </p:spPr>
      </p:pic>
      <p:pic>
        <p:nvPicPr>
          <p:cNvPr id="75" name="Afbeelding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3" y="5533623"/>
            <a:ext cx="773413" cy="734657"/>
          </a:xfrm>
          <a:prstGeom prst="rect">
            <a:avLst/>
          </a:prstGeom>
        </p:spPr>
      </p:pic>
      <p:pic>
        <p:nvPicPr>
          <p:cNvPr id="77" name="Afbeelding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6" y="4923218"/>
            <a:ext cx="773413" cy="734657"/>
          </a:xfrm>
          <a:prstGeom prst="rect">
            <a:avLst/>
          </a:prstGeom>
        </p:spPr>
      </p:pic>
      <p:pic>
        <p:nvPicPr>
          <p:cNvPr id="79" name="Afbeelding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86" y="5591948"/>
            <a:ext cx="773413" cy="73465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23011" y="5648"/>
            <a:ext cx="426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oodnitraat-oplossing    +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085425" y="4706"/>
            <a:ext cx="3863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kaliumjodide-oplossing</a:t>
            </a: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71" y="2269479"/>
            <a:ext cx="476072" cy="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00026 1.85185E-6 C 0.01081 0.04977 0.0099 0.04745 -0.00013 -0.0081 C -0.00885 -0.04931 -0.00052 -0.01482 -0.00599 -0.03218 C -0.0069 -0.03496 -0.00742 -0.03843 -0.00846 -0.04121 C -0.00898 -0.04329 -0.01081 -0.04884 -0.01042 -0.04653 C -0.0095 -0.04005 -0.00794 -0.03403 -0.00638 -0.02778 C -0.00495 -0.02292 -0.00364 -0.01783 -0.00195 -0.01343 C -0.00143 -0.01181 -0.00078 -0.00996 -0.00013 -0.0081 L -1.45833E-6 1.85185E-6 Z " pathEditMode="relative" rAng="15300000" ptsTypes="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5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82 0.00555 -0.02839 0.00463 0.00442 0.00208 C 0.02903 -0.00232 0.0082 0.00278 0.01901 -0.00185 C 0.02083 -0.00278 0.02278 -0.00301 0.02461 -0.00394 C 0.02578 -0.0044 0.02916 -0.00579 0.02799 -0.00579 C 0.02422 -0.00579 0.02044 -0.00463 0.01679 -0.00394 C 0.0138 -0.00255 0.01067 -0.00162 0.00781 0 C 0.00677 0.00069 0.0056 0.00139 0.00442 0.00208 L 0 0 Z " pathEditMode="relative" ptsTypes="AAAAA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9 0.00046 0.00664 0.00185 0.01003 0.00185 C 0.01498 0.00185 0.02943 0 0.02461 0 C 0.0138 0 0.003 0.00115 -0.00781 0.00185 C -0.01133 0.00393 -0.01406 0.00601 -0.01797 0.00601 C -0.02018 0.00601 -0.02239 0.00463 -0.02461 0.00393 L 0 0 Z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9 0.00046 0.00664 0.00185 0.01003 0.00185 C 0.01498 0.00185 0.02943 0 0.02461 0 C 0.0138 0 0.003 0.00115 -0.00781 0.00185 C -0.01133 0.00393 -0.01406 0.00601 -0.01797 0.00601 C -0.02018 0.00601 -0.02239 0.00463 -0.02461 0.00393 L 0 0 Z " pathEditMode="relative" ptsTypes="AAAAAA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9 0.00046 0.00664 0.00185 0.01003 0.00185 C 0.01498 0.00185 0.02943 0 0.02461 0 C 0.0138 0 0.003 0.00115 -0.00781 0.00185 C -0.01133 0.00393 -0.01406 0.00601 -0.01797 0.00601 C -0.02018 0.00601 -0.02239 0.00463 -0.02461 0.00393 L 0 0 Z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0.00023 C 0.00339 0.00047 0.00664 0.00185 0.01003 0.00185 C 0.01498 0.00185 0.02943 -2.22222E-6 0.02461 -2.22222E-6 C 0.01381 -2.22222E-6 0.003 0.00116 -0.00781 0.00185 C -0.01132 0.00394 -0.01406 0.00602 -0.01797 0.00602 C -0.02018 0.00602 -0.02239 0.00463 -0.02461 0.00394 L -3.54167E-6 -2.22222E-6 Z " pathEditMode="relative" rAng="0" ptsTypes="AAAAAA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30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03 -0.00393 0.00625 -0.00741 0.00899 -0.01204 C 0.01003 -0.01366 0.01042 -0.0162 0.0112 -0.01782 C 0.01394 -0.02361 0.01459 -0.02407 0.01797 -0.02778 C 0.01862 -0.02986 0.01901 -0.03264 0.02019 -0.0338 C 0.02214 -0.03611 0.02696 -0.03773 0.02696 -0.0375 C 0.02435 -0.03449 0.0211 -0.03055 0.01901 -0.02592 C 0.01771 -0.02268 0.01719 -0.01875 0.01576 -0.01597 C 0.01237 -0.00926 0.00912 -0.0088 0.00456 -0.00602 C 0.00261 -0.00347 -0.00104 0.00162 -0.00338 0.00394 C -0.00481 0.00556 -0.00625 0.00671 -0.00781 0.00787 C -0.0082 0.00995 -0.0082 0.01227 -0.00898 0.01389 C -0.01054 0.01736 -0.01341 0.01852 -0.01562 0.01991 C -0.01888 0.02708 -0.01927 0.03009 -0.02343 0.0338 C -0.02448 0.03472 -0.02565 0.03519 -0.02682 0.03588 C -0.02838 0.03773 -0.02994 0.03958 -0.03125 0.0419 C -0.03229 0.04352 -0.03489 0.04792 -0.03359 0.04792 C -0.0319 0.04792 -0.03151 0.04352 -0.0302 0.0419 C -0.02877 0.04005 -0.02695 0.03958 -0.02565 0.03773 C -0.02317 0.03426 -0.02148 0.02917 -0.01901 0.02593 C -0.01744 0.02384 -0.01601 0.02176 -0.01458 0.01991 C -0.01093 0.01551 -0.01028 0.01551 -0.00664 0.00995 C -0.00547 0.0081 -0.00468 0.00556 -0.00338 0.00394 C -0.00234 0.00278 -0.00104 0.00278 -3.33333E-6 0.00208 C 0.00078 0.00139 -3.33333E-6 0.00023 -3.33333E-6 -1.11111E-6 Z " pathEditMode="relative" rAng="0" ptsTypes="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50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 -0.00394 0.00625 -0.00741 0.00899 -0.01204 C 0.01003 -0.01366 0.01042 -0.01621 0.0112 -0.01783 C 0.01393 -0.02361 0.01458 -0.02408 0.01797 -0.02778 C 0.01862 -0.02986 0.01901 -0.03264 0.02018 -0.0338 C 0.02214 -0.03611 0.02695 -0.03774 0.02695 -0.03774 C 0.02435 -0.03449 0.02109 -0.03056 0.01901 -0.02593 C 0.01771 -0.02269 0.01719 -0.01875 0.01576 -0.01598 C 0.01237 -0.00926 0.00912 -0.0088 0.00456 -0.00602 C 0.00261 -0.00348 -0.00104 0.00162 -0.00338 0.00393 C -0.00482 0.00555 -0.00625 0.00671 -0.00781 0.00787 C -0.0082 0.00995 -0.0082 0.01226 -0.00898 0.01389 C -0.01055 0.01736 -0.01341 0.01851 -0.01562 0.0199 C -0.01888 0.02708 -0.01927 0.03009 -0.02344 0.03379 C -0.02448 0.03472 -0.02565 0.03518 -0.02682 0.03588 C -0.02838 0.03773 -0.02995 0.03958 -0.03125 0.04189 C -0.03229 0.04351 -0.03489 0.04791 -0.03359 0.04791 C -0.0319 0.04791 -0.03151 0.04351 -0.03021 0.04189 C -0.02878 0.04004 -0.02695 0.03958 -0.02565 0.03773 C -0.02318 0.03426 -0.02148 0.02916 -0.01901 0.02592 C -0.01745 0.02384 -0.01601 0.02176 -0.01458 0.0199 C -0.01094 0.01551 -0.01029 0.01551 -0.00664 0.00995 C -0.00547 0.0081 -0.00469 0.00555 -0.00338 0.00393 C -0.00234 0.00277 -0.00104 0.00277 0 0.00208 C 0.00078 0.00139 0 0.00023 0 0 Z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8 -0.00023 -0.00299 -0.00092 -0.00221 -0.00092 C 0.00196 -0.00092 0.00638 -0.00208 0.01042 0 C 0.01381 0.00186 0.0017 0 0 0 Z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4.44444E-6 L 5.625E-6 4.44444E-6 C -0.0026 -0.00394 -0.00533 -0.00718 -0.00755 -0.01157 C -0.01744 -0.03056 -0.00728 -0.01759 -0.0151 -0.02685 C -0.01575 -0.0294 -0.01614 -0.03241 -0.01718 -0.03449 C -0.01809 -0.03588 -0.01952 -0.03495 -0.02044 -0.03634 C -0.02148 -0.03773 -0.02187 -0.04005 -0.02265 -0.0419 C -0.02369 -0.04144 -0.02577 -0.04213 -0.02577 -0.04005 C -0.02577 -0.03819 -0.02369 -0.03866 -0.02265 -0.03819 C -0.02122 -0.0375 -0.01978 -0.03704 -0.01835 -0.03634 C -0.01796 -0.03449 -0.01783 -0.03241 -0.01718 -0.03056 C -0.01601 -0.02662 -0.0138 -0.02361 -0.01288 -0.01921 C -0.01262 -0.01736 -0.01262 -0.01482 -0.01184 -0.01343 C -0.01106 -0.01204 -0.00976 -0.01227 -0.00859 -0.01157 C -0.00546 -0.00764 -0.00507 -0.00833 -0.00325 -0.00208 C -0.00312 -0.00139 -0.00064 -0.00046 5.625E-6 4.44444E-6 Z " pathEditMode="relative" ptsTypes="AAAAAAAA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104</Words>
  <Application>Microsoft Office PowerPoint</Application>
  <PresentationFormat>Breedbeeld</PresentationFormat>
  <Paragraphs>136</Paragraphs>
  <Slides>14</Slides>
  <Notes>0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Kantoorthema</vt:lpstr>
      <vt:lpstr>Een neerslagreactie</vt:lpstr>
      <vt:lpstr>Meng twee oplossingen van  loodnitraat en kaliumjodide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neerslagreactie is: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 M</dc:creator>
  <cp:lastModifiedBy>O M</cp:lastModifiedBy>
  <cp:revision>29</cp:revision>
  <dcterms:created xsi:type="dcterms:W3CDTF">2016-01-19T14:05:28Z</dcterms:created>
  <dcterms:modified xsi:type="dcterms:W3CDTF">2016-01-27T09:20:20Z</dcterms:modified>
</cp:coreProperties>
</file>