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9144000"/>
  <p:notesSz cx="6858000" cy="9144000"/>
  <p:embeddedFontLst>
    <p:embeddedFont>
      <p:font typeface="Corbel"/>
      <p:regular r:id="rId11"/>
      <p:bold r:id="rId12"/>
      <p:italic r:id="rId13"/>
      <p:boldItalic r:id="rId14"/>
    </p:embeddedFont>
    <p:embeddedFont>
      <p:font typeface="Tahoma"/>
      <p:regular r:id="rId15"/>
      <p:bold r:id="rId16"/>
    </p:embeddedFont>
    <p:embeddedFont>
      <p:font typeface="Helvetica Neue"/>
      <p:regular r:id="rId17"/>
      <p:bold r:id="rId18"/>
      <p:italic r:id="rId19"/>
      <p:boldItalic r:id="rId20"/>
    </p:embeddedFont>
    <p:embeddedFont>
      <p:font typeface="Helvetica Neue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wK9nl0J9f5Y3czSH4fxVWaD18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22" Type="http://schemas.openxmlformats.org/officeDocument/2006/relationships/font" Target="fonts/HelveticaNeueLight-bold.fntdata"/><Relationship Id="rId21" Type="http://schemas.openxmlformats.org/officeDocument/2006/relationships/font" Target="fonts/HelveticaNeueLight-regular.fntdata"/><Relationship Id="rId24" Type="http://schemas.openxmlformats.org/officeDocument/2006/relationships/font" Target="fonts/HelveticaNeueLight-boldItalic.fntdata"/><Relationship Id="rId23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Corbel-regular.fntdata"/><Relationship Id="rId10" Type="http://schemas.openxmlformats.org/officeDocument/2006/relationships/slide" Target="slides/slide6.xml"/><Relationship Id="rId13" Type="http://schemas.openxmlformats.org/officeDocument/2006/relationships/font" Target="fonts/Corbel-italic.fntdata"/><Relationship Id="rId12" Type="http://schemas.openxmlformats.org/officeDocument/2006/relationships/font" Target="fonts/Corbel-bold.fntdata"/><Relationship Id="rId15" Type="http://schemas.openxmlformats.org/officeDocument/2006/relationships/font" Target="fonts/Tahoma-regular.fntdata"/><Relationship Id="rId14" Type="http://schemas.openxmlformats.org/officeDocument/2006/relationships/font" Target="fonts/Corbel-boldItalic.fntdata"/><Relationship Id="rId17" Type="http://schemas.openxmlformats.org/officeDocument/2006/relationships/font" Target="fonts/HelveticaNeue-regular.fntdata"/><Relationship Id="rId16" Type="http://schemas.openxmlformats.org/officeDocument/2006/relationships/font" Target="fonts/Tahoma-bold.fntdata"/><Relationship Id="rId19" Type="http://schemas.openxmlformats.org/officeDocument/2006/relationships/font" Target="fonts/HelveticaNeue-italic.fntdata"/><Relationship Id="rId1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GV-34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Misvatting: rekenregels logaritmen fout gebruiken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B: grondtal van logaritme gebruikt als macht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C: getal vermenigvuldigen (de 5 rechtstreeks onder de log gebracht)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D: het getal voor de x niet tot de macht 5 gedaan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GV-35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Misvatting: Somregel logaritmen verkeerd gebruiken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A: coëfficiënten opgeteld ipv vermenigvuldigd en/of kwadraat vergeten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B: coëfficiënten opgeteld ipv vermenigvuldigd, wel x gekwadrateerd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C: coëfficiënten wel vermenigvuldigd maar kwadraat vergeten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D: goed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GV-36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Misvatting: Somregel logaritmen verkeerd gebruiken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A: coëfficiënten opgeteld ipv vermenigvuldigd en/of kwadraat vergeten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B: coëfficiënten opgeteld ipv vermenigvuldigd, wel x gekwadrateerd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C: coëfficiënten wel vermenigvuldigd maar kwadraat vergeten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D: goed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GV-37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vanuit een grafiek met gegeven asymptoot geen formule op kunnen stellen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Wel juiste asymptoot, maar verkeerd domein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Asymptoot verkeerd en domein verkeerd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Vermenigvuldiging tov x-as genomen ipv y-as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3" name="Google Shape;153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67a090e3ea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67a090e3e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b="0" i="0" lang="en-GB"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b="0" lang="en-GB" u="none"/>
              <a:t>https://creativecommons.org/licenses/by-sa/4.0</a:t>
            </a:r>
            <a:endParaRPr/>
          </a:p>
        </p:txBody>
      </p:sp>
      <p:sp>
        <p:nvSpPr>
          <p:cNvPr id="179" name="Google Shape;179;g367a090e3e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2" type="body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1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5" name="Google Shape;55;p1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6" name="Google Shape;56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3" name="Google Shape;63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2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7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7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diagnostischevragen.nl/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type="title"/>
          </p:nvPr>
        </p:nvSpPr>
        <p:spPr>
          <a:xfrm>
            <a:off x="628650" y="1708484"/>
            <a:ext cx="7886700" cy="1720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 sz="5400">
                <a:solidFill>
                  <a:schemeClr val="accent1"/>
                </a:solidFill>
              </a:rPr>
              <a:t>Logaritmen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5" name="Google Shape;85;p23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92;p24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24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94" name="Google Shape;94;p24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24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97" name="Google Shape;97;p24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24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00" name="Google Shape;100;p24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24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997" l="0" r="0" t="-31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4"/>
          <p:cNvSpPr/>
          <p:nvPr/>
        </p:nvSpPr>
        <p:spPr>
          <a:xfrm>
            <a:off x="1958101" y="2733831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58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4"/>
          <p:cNvSpPr txBox="1"/>
          <p:nvPr>
            <p:ph type="title"/>
          </p:nvPr>
        </p:nvSpPr>
        <p:spPr>
          <a:xfrm>
            <a:off x="729419" y="396260"/>
            <a:ext cx="8109900" cy="120407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953" r="0" t="-403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05" name="Google Shape;10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24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07" name="Google Shape;107;p24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24"/>
          <p:cNvSpPr/>
          <p:nvPr/>
        </p:nvSpPr>
        <p:spPr>
          <a:xfrm>
            <a:off x="1958101" y="5031716"/>
            <a:ext cx="6158400" cy="589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649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4"/>
          <p:cNvSpPr txBox="1"/>
          <p:nvPr/>
        </p:nvSpPr>
        <p:spPr>
          <a:xfrm>
            <a:off x="729419" y="3868905"/>
            <a:ext cx="4572000" cy="46166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162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25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18" name="Google Shape;118;p25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5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21" name="Google Shape;121;p25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2" name="Google Shape;122;p25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25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24" name="Google Shape;124;p25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25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5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58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5"/>
          <p:cNvSpPr txBox="1"/>
          <p:nvPr>
            <p:ph type="title"/>
          </p:nvPr>
        </p:nvSpPr>
        <p:spPr>
          <a:xfrm>
            <a:off x="729419" y="396260"/>
            <a:ext cx="8109900" cy="120407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329" r="0" t="-504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31" name="Google Shape;131;p25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25"/>
          <p:cNvSpPr/>
          <p:nvPr/>
        </p:nvSpPr>
        <p:spPr>
          <a:xfrm>
            <a:off x="1958101" y="5031716"/>
            <a:ext cx="6158400" cy="589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3400" l="-118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1958101" y="3868046"/>
            <a:ext cx="2049728" cy="40889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3329" l="-2468" r="-431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26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42" name="Google Shape;142;p26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26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45" name="Google Shape;145;p26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26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5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58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6"/>
          <p:cNvSpPr txBox="1"/>
          <p:nvPr>
            <p:ph type="title"/>
          </p:nvPr>
        </p:nvSpPr>
        <p:spPr>
          <a:xfrm>
            <a:off x="729419" y="396260"/>
            <a:ext cx="8109900" cy="120407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329" r="0" t="-504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27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58" name="Google Shape;158;p27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27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61" name="Google Shape;161;p27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" name="Google Shape;163;p27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64" name="Google Shape;164;p27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27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67" name="Google Shape;167;p27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27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5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58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7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340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7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sz="3600"/>
              <a:t>Welke formule past bij de grafiek</a:t>
            </a:r>
            <a:br>
              <a:rPr lang="en-GB" sz="3600"/>
            </a:br>
            <a:endParaRPr/>
          </a:p>
        </p:txBody>
      </p:sp>
      <p:pic>
        <p:nvPicPr>
          <p:cNvPr id="174" name="Google Shape;174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82769" y="1700399"/>
            <a:ext cx="4054950" cy="3650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7a090e3ea_0_0"/>
          <p:cNvSpPr txBox="1"/>
          <p:nvPr/>
        </p:nvSpPr>
        <p:spPr>
          <a:xfrm>
            <a:off x="5685183" y="6407433"/>
            <a:ext cx="3458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67a090e3ea_0_0"/>
          <p:cNvSpPr txBox="1"/>
          <p:nvPr>
            <p:ph type="title"/>
          </p:nvPr>
        </p:nvSpPr>
        <p:spPr>
          <a:xfrm>
            <a:off x="628650" y="365126"/>
            <a:ext cx="7886700" cy="4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b="1" lang="en-GB"/>
            </a:br>
            <a:endParaRPr/>
          </a:p>
        </p:txBody>
      </p:sp>
      <p:sp>
        <p:nvSpPr>
          <p:cNvPr id="183" name="Google Shape;183;g367a090e3ea_0_0"/>
          <p:cNvSpPr txBox="1"/>
          <p:nvPr/>
        </p:nvSpPr>
        <p:spPr>
          <a:xfrm>
            <a:off x="628650" y="572530"/>
            <a:ext cx="78867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werkgroep diagnostische vragen van de NVvW. Meer vragen en info vind je op: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www.diagnostischevragen.nl</a:t>
            </a:r>
            <a:endParaRPr sz="33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67a090e3ea_0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5" name="Google Shape;185;g367a090e3ea_0_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Attribution-ShareAlike 3.0 Unported - Wikidata" id="186" name="Google Shape;186;g367a090e3e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67a090e3ea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1800" y="4223450"/>
            <a:ext cx="5660400" cy="16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Jinte Spijker</dc:creator>
</cp:coreProperties>
</file>