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2139235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892136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6565212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4745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6867011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6295172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969382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075463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0352670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7974851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90355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FA85C-B431-4882-9A4C-8AFD4D23E26C}" type="datetimeFigureOut">
              <a:rPr lang="nl-NL" smtClean="0"/>
              <a:t>9-2-2011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EC62E-7A8A-4B1D-933F-919DC2C5F9E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385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NKeb3iLaoL0&amp;feature=relate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ediatheek.thinkquest.nl/~lld049/images/Ruimtevaart/Astronauten/Astronaut%20met%20MM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8" y="0"/>
            <a:ext cx="9125032" cy="685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501008"/>
            <a:ext cx="7772400" cy="2304256"/>
          </a:xfrm>
        </p:spPr>
        <p:txBody>
          <a:bodyPr/>
          <a:lstStyle/>
          <a:p>
            <a:r>
              <a:rPr lang="nl-NL" b="1" u="sng" dirty="0" smtClean="0">
                <a:solidFill>
                  <a:srgbClr val="FF0000"/>
                </a:solidFill>
              </a:rPr>
              <a:t>Ruimtelijke figuren</a:t>
            </a:r>
            <a:endParaRPr lang="nl-NL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676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kun je maken van?</a:t>
            </a:r>
            <a:endParaRPr lang="nl-NL" dirty="0"/>
          </a:p>
        </p:txBody>
      </p:sp>
      <p:pic>
        <p:nvPicPr>
          <p:cNvPr id="9218" name="Picture 2" descr="http://users.telenet.be/jaaropdrachtingetassent/ontw%20balk%2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186638"/>
            <a:ext cx="6780328" cy="3186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2555776" y="5733256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 smtClean="0"/>
              <a:t>Balk </a:t>
            </a:r>
            <a:endParaRPr lang="nl-NL" sz="7200" dirty="0"/>
          </a:p>
        </p:txBody>
      </p:sp>
    </p:spTree>
    <p:extLst>
      <p:ext uri="{BB962C8B-B14F-4D97-AF65-F5344CB8AC3E}">
        <p14:creationId xmlns:p14="http://schemas.microsoft.com/office/powerpoint/2010/main" val="34768021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18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kun je maken van?</a:t>
            </a:r>
            <a:endParaRPr lang="nl-NL" dirty="0"/>
          </a:p>
        </p:txBody>
      </p:sp>
      <p:pic>
        <p:nvPicPr>
          <p:cNvPr id="10242" name="Picture 2" descr="http://users.telenet.be/jaaropdrachtingetassent/ontw%20cilinder%2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340768"/>
            <a:ext cx="3816424" cy="485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5004048" y="5373216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 smtClean="0"/>
              <a:t>Cilinder </a:t>
            </a:r>
            <a:endParaRPr lang="nl-NL" sz="7200" dirty="0"/>
          </a:p>
        </p:txBody>
      </p:sp>
    </p:spTree>
    <p:extLst>
      <p:ext uri="{BB962C8B-B14F-4D97-AF65-F5344CB8AC3E}">
        <p14:creationId xmlns:p14="http://schemas.microsoft.com/office/powerpoint/2010/main" val="27721307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42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kun je maken van?</a:t>
            </a:r>
            <a:endParaRPr lang="nl-NL" dirty="0"/>
          </a:p>
        </p:txBody>
      </p:sp>
      <p:pic>
        <p:nvPicPr>
          <p:cNvPr id="11266" name="Picture 2" descr="http://users.telenet.be/jaaropdrachtingetassent/ontw%20kegel%2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556792"/>
            <a:ext cx="4464496" cy="4301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5868144" y="5085184"/>
            <a:ext cx="27363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 smtClean="0"/>
              <a:t>Kegel </a:t>
            </a:r>
            <a:endParaRPr lang="nl-NL" sz="7200" dirty="0"/>
          </a:p>
        </p:txBody>
      </p:sp>
    </p:spTree>
    <p:extLst>
      <p:ext uri="{BB962C8B-B14F-4D97-AF65-F5344CB8AC3E}">
        <p14:creationId xmlns:p14="http://schemas.microsoft.com/office/powerpoint/2010/main" val="32844789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6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kun je maken van?</a:t>
            </a:r>
            <a:endParaRPr lang="nl-NL" dirty="0"/>
          </a:p>
        </p:txBody>
      </p:sp>
      <p:pic>
        <p:nvPicPr>
          <p:cNvPr id="12290" name="Picture 2" descr="http://users.telenet.be/jaaropdrachtingetassent/ontw%20piramide%2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1739" y="1820547"/>
            <a:ext cx="3960440" cy="4103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323528" y="4077072"/>
            <a:ext cx="37444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600" dirty="0" smtClean="0"/>
              <a:t>Piramide </a:t>
            </a:r>
            <a:endParaRPr lang="nl-NL" sz="6600" dirty="0"/>
          </a:p>
        </p:txBody>
      </p:sp>
    </p:spTree>
    <p:extLst>
      <p:ext uri="{BB962C8B-B14F-4D97-AF65-F5344CB8AC3E}">
        <p14:creationId xmlns:p14="http://schemas.microsoft.com/office/powerpoint/2010/main" val="7756854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2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90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Welke hebben we niet gehad?</a:t>
            </a:r>
            <a:endParaRPr lang="nl-NL" dirty="0"/>
          </a:p>
        </p:txBody>
      </p:sp>
      <p:pic>
        <p:nvPicPr>
          <p:cNvPr id="13314" name="Picture 2" descr="http://heroisme.web-log.nl/heroisme/images/2008/12/27/vraagteke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060848"/>
            <a:ext cx="3168352" cy="316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675" y="1700808"/>
            <a:ext cx="2381250" cy="14287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651538"/>
            <a:ext cx="2016224" cy="251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400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3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</a:t>
            </a:r>
            <a:endParaRPr lang="nl-NL" dirty="0"/>
          </a:p>
        </p:txBody>
      </p:sp>
      <p:sp>
        <p:nvSpPr>
          <p:cNvPr id="4" name="Actieknop: Film 3">
            <a:hlinkClick r:id="rId2" highlightClick="1"/>
          </p:cNvPr>
          <p:cNvSpPr/>
          <p:nvPr/>
        </p:nvSpPr>
        <p:spPr>
          <a:xfrm>
            <a:off x="3563888" y="2420888"/>
            <a:ext cx="2880320" cy="3240360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0588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kubus</a:t>
            </a:r>
            <a:endParaRPr lang="nl-NL" dirty="0"/>
          </a:p>
        </p:txBody>
      </p:sp>
      <p:pic>
        <p:nvPicPr>
          <p:cNvPr id="1028" name="Picture 4" descr="kubus-h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76694"/>
            <a:ext cx="8677124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395536" y="2348880"/>
            <a:ext cx="22322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Een kubus heeft 6 gelijke vlakken. Het zijn allen vierkanten.</a:t>
            </a:r>
          </a:p>
          <a:p>
            <a:r>
              <a:rPr lang="nl-NL" dirty="0" smtClean="0"/>
              <a:t>Een kubus heeft 8 hoekpunten en 12 ribben.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06263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cilinder</a:t>
            </a:r>
            <a:endParaRPr lang="nl-NL" dirty="0"/>
          </a:p>
        </p:txBody>
      </p:sp>
      <p:pic>
        <p:nvPicPr>
          <p:cNvPr id="2050" name="Picture 2" descr="http://users.telenet.be/jaaropdrachtingetassent/tekening%20cilind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556792"/>
            <a:ext cx="3600400" cy="4910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395536" y="2420888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Een cilinder zijn 2 cirkels met een gebogen rechthoek.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8237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piramide </a:t>
            </a:r>
            <a:endParaRPr lang="nl-NL" dirty="0"/>
          </a:p>
        </p:txBody>
      </p:sp>
      <p:pic>
        <p:nvPicPr>
          <p:cNvPr id="4098" name="Picture 2" descr="http://users.telenet.be/jaaropdrachtingetassent/tekening%20piramid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556792"/>
            <a:ext cx="3600400" cy="482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539552" y="1916832"/>
            <a:ext cx="20882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effectLst/>
              </a:rPr>
              <a:t>Alle zijvlakken van een piramide zijn driehoeken. Er zijn evenveel driehoeken als er zijden zijn aan het grondvlak.</a:t>
            </a:r>
            <a:endParaRPr lang="nl-NL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239366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bol</a:t>
            </a:r>
            <a:endParaRPr lang="nl-NL" dirty="0"/>
          </a:p>
        </p:txBody>
      </p:sp>
      <p:pic>
        <p:nvPicPr>
          <p:cNvPr id="5122" name="Picture 2" descr="http://users.telenet.be/jaaropdrachtingetassent/tekening%20bol%20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556792"/>
            <a:ext cx="4032448" cy="408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467544" y="2204864"/>
            <a:ext cx="22322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Alle punten van de buitenkant van de bol  liggen op dezelfde afstand van het middelpunt.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95963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balk</a:t>
            </a:r>
            <a:endParaRPr lang="nl-NL" dirty="0"/>
          </a:p>
        </p:txBody>
      </p:sp>
      <p:pic>
        <p:nvPicPr>
          <p:cNvPr id="3074" name="Picture 2" descr="http://users.telenet.be/jaaropdrachtingetassent/tekening%20bal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44824"/>
            <a:ext cx="6739054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395536" y="1484784"/>
            <a:ext cx="23042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Een balk heeft 6 rechthoeken van verschillende grootte.</a:t>
            </a:r>
          </a:p>
          <a:p>
            <a:r>
              <a:rPr lang="nl-NL" dirty="0" smtClean="0"/>
              <a:t>Een balk heeft 8 hoekpunten en 12 ribben.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70808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 kegel</a:t>
            </a:r>
            <a:endParaRPr lang="nl-NL" dirty="0"/>
          </a:p>
        </p:txBody>
      </p:sp>
      <p:pic>
        <p:nvPicPr>
          <p:cNvPr id="6146" name="Picture 2" descr="http://users.telenet.be/jaaropdrachtingetassent/tekening%20kegel%2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84784"/>
            <a:ext cx="2807585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467544" y="1484784"/>
            <a:ext cx="21602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effectLst/>
              </a:rPr>
              <a:t>Een kegel is een ruimtefiguur met een cirkel als grondvlak en een kegelmantel.</a:t>
            </a:r>
            <a:endParaRPr lang="nl-NL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323287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wat?</a:t>
            </a:r>
            <a:endParaRPr lang="nl-NL" dirty="0"/>
          </a:p>
        </p:txBody>
      </p:sp>
      <p:pic>
        <p:nvPicPr>
          <p:cNvPr id="7170" name="Picture 2" descr="http://users.telenet.be/jaaropdrachtingetassent/foto%20kege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071" y="1638981"/>
            <a:ext cx="2260218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2cearth.com/img/aard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2324" y="1268759"/>
            <a:ext cx="2808312" cy="2808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http://users.telenet.be/jaaropdrachtingetassent/ontw%20agfa%20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63" y="4077072"/>
            <a:ext cx="2472433" cy="2289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static.skynetblogs.be/media/29572/761_f7c9fb80b7f00baffb6014a4aa6e616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372" y="4653136"/>
            <a:ext cx="2745264" cy="1944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www.world-city-photos.org/Paris/Louvre_in_Paris/Piramide_du_Louvr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379952"/>
            <a:ext cx="2590639" cy="1727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http://www.logoprint.nl/artikel-images/300.220.1933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705" y="3776125"/>
            <a:ext cx="2126709" cy="220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722175" y="3416405"/>
            <a:ext cx="1130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kegel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323527" y="6453336"/>
            <a:ext cx="2880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balk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6156176" y="6366111"/>
            <a:ext cx="2806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cilinder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3235372" y="4293096"/>
            <a:ext cx="2056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bol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6588224" y="3367173"/>
            <a:ext cx="2373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piramide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7559507" y="6165304"/>
            <a:ext cx="15844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De kubus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29025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71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7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0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71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74"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kun je maken van?</a:t>
            </a:r>
            <a:endParaRPr lang="nl-NL" dirty="0"/>
          </a:p>
        </p:txBody>
      </p:sp>
      <p:pic>
        <p:nvPicPr>
          <p:cNvPr id="8194" name="Picture 2" descr="http://4.bp.blogspot.com/_sUDGgK812MQ/TMK-BvNCi_I/AAAAAAAAADQ/xFuhaQgb94A/s1600/kub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844824"/>
            <a:ext cx="3829050" cy="2981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2091697" y="5445223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7200" dirty="0" smtClean="0"/>
              <a:t>Kubus</a:t>
            </a:r>
            <a:endParaRPr lang="nl-NL" sz="7200" dirty="0"/>
          </a:p>
        </p:txBody>
      </p:sp>
    </p:spTree>
    <p:extLst>
      <p:ext uri="{BB962C8B-B14F-4D97-AF65-F5344CB8AC3E}">
        <p14:creationId xmlns:p14="http://schemas.microsoft.com/office/powerpoint/2010/main" val="322246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1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4"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171</Words>
  <Application>Microsoft Office PowerPoint</Application>
  <PresentationFormat>Diavoorstelling (4:3)</PresentationFormat>
  <Paragraphs>34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Kantoorthema</vt:lpstr>
      <vt:lpstr>Ruimtelijke figuren</vt:lpstr>
      <vt:lpstr>De kubus</vt:lpstr>
      <vt:lpstr>De cilinder</vt:lpstr>
      <vt:lpstr>De piramide </vt:lpstr>
      <vt:lpstr>De bol</vt:lpstr>
      <vt:lpstr>De balk</vt:lpstr>
      <vt:lpstr>De kegel</vt:lpstr>
      <vt:lpstr>Wat is wat?</vt:lpstr>
      <vt:lpstr>Wat kun je maken van?</vt:lpstr>
      <vt:lpstr>Wat kun je maken van?</vt:lpstr>
      <vt:lpstr>Wat kun je maken van?</vt:lpstr>
      <vt:lpstr>Wat kun je maken van?</vt:lpstr>
      <vt:lpstr>Wat kun je maken van?</vt:lpstr>
      <vt:lpstr>Welke hebben we niet gehad?</vt:lpstr>
      <vt:lpstr>Filmpje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Ruimtelijke figuren</dc:title>
  <dc:creator>jasper</dc:creator>
  <cp:lastModifiedBy>jasper</cp:lastModifiedBy>
  <cp:revision>13</cp:revision>
  <dcterms:created xsi:type="dcterms:W3CDTF">2011-02-09T13:55:51Z</dcterms:created>
  <dcterms:modified xsi:type="dcterms:W3CDTF">2011-02-09T20:44:18Z</dcterms:modified>
</cp:coreProperties>
</file>