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5" r:id="rId9"/>
    <p:sldId id="260" r:id="rId10"/>
    <p:sldId id="261" r:id="rId11"/>
    <p:sldId id="262" r:id="rId12"/>
    <p:sldId id="263" r:id="rId13"/>
    <p:sldId id="266" r:id="rId14"/>
    <p:sldId id="267" r:id="rId15"/>
    <p:sldId id="264" r:id="rId1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EB1CA2-5C27-48A0-A5FB-F2678B76FCB2}" v="45" dt="2020-02-13T19:31:36.8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4" y="1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intha van der Nat" userId="93b5279a-6752-4ef2-bdbf-122bff57fff6" providerId="ADAL" clId="{94EB1CA2-5C27-48A0-A5FB-F2678B76FCB2}"/>
    <pc:docChg chg="undo custSel mod addSld modSld sldOrd">
      <pc:chgData name="Jacintha van der Nat" userId="93b5279a-6752-4ef2-bdbf-122bff57fff6" providerId="ADAL" clId="{94EB1CA2-5C27-48A0-A5FB-F2678B76FCB2}" dt="2020-02-13T19:32:08.918" v="1853" actId="26606"/>
      <pc:docMkLst>
        <pc:docMk/>
      </pc:docMkLst>
      <pc:sldChg chg="addSp modSp mod setBg">
        <pc:chgData name="Jacintha van der Nat" userId="93b5279a-6752-4ef2-bdbf-122bff57fff6" providerId="ADAL" clId="{94EB1CA2-5C27-48A0-A5FB-F2678B76FCB2}" dt="2020-02-13T19:14:00.854" v="1762" actId="26606"/>
        <pc:sldMkLst>
          <pc:docMk/>
          <pc:sldMk cId="467838265" sldId="256"/>
        </pc:sldMkLst>
        <pc:spChg chg="mod">
          <ac:chgData name="Jacintha van der Nat" userId="93b5279a-6752-4ef2-bdbf-122bff57fff6" providerId="ADAL" clId="{94EB1CA2-5C27-48A0-A5FB-F2678B76FCB2}" dt="2020-02-13T19:14:00.854" v="1762" actId="26606"/>
          <ac:spMkLst>
            <pc:docMk/>
            <pc:sldMk cId="467838265" sldId="256"/>
            <ac:spMk id="2" creationId="{1DC2A17C-6D6F-4749-90B2-3F076D1A0B5B}"/>
          </ac:spMkLst>
        </pc:spChg>
        <pc:spChg chg="mod">
          <ac:chgData name="Jacintha van der Nat" userId="93b5279a-6752-4ef2-bdbf-122bff57fff6" providerId="ADAL" clId="{94EB1CA2-5C27-48A0-A5FB-F2678B76FCB2}" dt="2020-02-13T19:14:00.854" v="1762" actId="26606"/>
          <ac:spMkLst>
            <pc:docMk/>
            <pc:sldMk cId="467838265" sldId="256"/>
            <ac:spMk id="3" creationId="{31672E79-8C3A-47BA-9FF9-99DEF4FF43B8}"/>
          </ac:spMkLst>
        </pc:spChg>
        <pc:spChg chg="add">
          <ac:chgData name="Jacintha van der Nat" userId="93b5279a-6752-4ef2-bdbf-122bff57fff6" providerId="ADAL" clId="{94EB1CA2-5C27-48A0-A5FB-F2678B76FCB2}" dt="2020-02-13T19:14:00.854" v="1762" actId="26606"/>
          <ac:spMkLst>
            <pc:docMk/>
            <pc:sldMk cId="467838265" sldId="256"/>
            <ac:spMk id="71" creationId="{8537B233-9CDD-4A90-AABB-A8963DEE4FBC}"/>
          </ac:spMkLst>
        </pc:spChg>
        <pc:picChg chg="add mod">
          <ac:chgData name="Jacintha van der Nat" userId="93b5279a-6752-4ef2-bdbf-122bff57fff6" providerId="ADAL" clId="{94EB1CA2-5C27-48A0-A5FB-F2678B76FCB2}" dt="2020-02-13T19:14:00.854" v="1762" actId="26606"/>
          <ac:picMkLst>
            <pc:docMk/>
            <pc:sldMk cId="467838265" sldId="256"/>
            <ac:picMk id="6146" creationId="{11951C34-6C9C-4E7B-AA6A-FF98BB1E6523}"/>
          </ac:picMkLst>
        </pc:picChg>
        <pc:cxnChg chg="add">
          <ac:chgData name="Jacintha van der Nat" userId="93b5279a-6752-4ef2-bdbf-122bff57fff6" providerId="ADAL" clId="{94EB1CA2-5C27-48A0-A5FB-F2678B76FCB2}" dt="2020-02-13T19:14:00.854" v="1762" actId="26606"/>
          <ac:cxnSpMkLst>
            <pc:docMk/>
            <pc:sldMk cId="467838265" sldId="256"/>
            <ac:cxnSpMk id="73" creationId="{9392F240-FCCC-4D1B-89FD-0485B2F8F41B}"/>
          </ac:cxnSpMkLst>
        </pc:cxnChg>
      </pc:sldChg>
      <pc:sldChg chg="addSp modSp mod setBg">
        <pc:chgData name="Jacintha van der Nat" userId="93b5279a-6752-4ef2-bdbf-122bff57fff6" providerId="ADAL" clId="{94EB1CA2-5C27-48A0-A5FB-F2678B76FCB2}" dt="2020-02-13T19:14:27.655" v="1763" actId="26606"/>
        <pc:sldMkLst>
          <pc:docMk/>
          <pc:sldMk cId="2471643321" sldId="257"/>
        </pc:sldMkLst>
        <pc:spChg chg="mod">
          <ac:chgData name="Jacintha van der Nat" userId="93b5279a-6752-4ef2-bdbf-122bff57fff6" providerId="ADAL" clId="{94EB1CA2-5C27-48A0-A5FB-F2678B76FCB2}" dt="2020-02-13T19:14:27.655" v="1763" actId="26606"/>
          <ac:spMkLst>
            <pc:docMk/>
            <pc:sldMk cId="2471643321" sldId="257"/>
            <ac:spMk id="2" creationId="{2E267C83-7EBB-4401-A9B1-1E48E55A7BB3}"/>
          </ac:spMkLst>
        </pc:spChg>
        <pc:spChg chg="mod">
          <ac:chgData name="Jacintha van der Nat" userId="93b5279a-6752-4ef2-bdbf-122bff57fff6" providerId="ADAL" clId="{94EB1CA2-5C27-48A0-A5FB-F2678B76FCB2}" dt="2020-02-13T19:14:27.655" v="1763" actId="26606"/>
          <ac:spMkLst>
            <pc:docMk/>
            <pc:sldMk cId="2471643321" sldId="257"/>
            <ac:spMk id="3" creationId="{0D4C03E9-3541-477B-9F29-14C590EE0AA3}"/>
          </ac:spMkLst>
        </pc:spChg>
        <pc:spChg chg="add">
          <ac:chgData name="Jacintha van der Nat" userId="93b5279a-6752-4ef2-bdbf-122bff57fff6" providerId="ADAL" clId="{94EB1CA2-5C27-48A0-A5FB-F2678B76FCB2}" dt="2020-02-13T19:14:27.655" v="1763" actId="26606"/>
          <ac:spMkLst>
            <pc:docMk/>
            <pc:sldMk cId="2471643321" sldId="257"/>
            <ac:spMk id="71" creationId="{82D62542-732D-4CAE-9057-93930CAF260B}"/>
          </ac:spMkLst>
        </pc:spChg>
        <pc:grpChg chg="add">
          <ac:chgData name="Jacintha van der Nat" userId="93b5279a-6752-4ef2-bdbf-122bff57fff6" providerId="ADAL" clId="{94EB1CA2-5C27-48A0-A5FB-F2678B76FCB2}" dt="2020-02-13T19:14:27.655" v="1763" actId="26606"/>
          <ac:grpSpMkLst>
            <pc:docMk/>
            <pc:sldMk cId="2471643321" sldId="257"/>
            <ac:grpSpMk id="73" creationId="{BD44B13E-5D8C-4D46-917F-29A6AD815144}"/>
          </ac:grpSpMkLst>
        </pc:grpChg>
        <pc:grpChg chg="add">
          <ac:chgData name="Jacintha van der Nat" userId="93b5279a-6752-4ef2-bdbf-122bff57fff6" providerId="ADAL" clId="{94EB1CA2-5C27-48A0-A5FB-F2678B76FCB2}" dt="2020-02-13T19:14:27.655" v="1763" actId="26606"/>
          <ac:grpSpMkLst>
            <pc:docMk/>
            <pc:sldMk cId="2471643321" sldId="257"/>
            <ac:grpSpMk id="94" creationId="{8C09241C-06C0-415B-9FD0-B55B9A3A97AD}"/>
          </ac:grpSpMkLst>
        </pc:grpChg>
        <pc:picChg chg="add mod">
          <ac:chgData name="Jacintha van der Nat" userId="93b5279a-6752-4ef2-bdbf-122bff57fff6" providerId="ADAL" clId="{94EB1CA2-5C27-48A0-A5FB-F2678B76FCB2}" dt="2020-02-13T19:14:27.655" v="1763" actId="26606"/>
          <ac:picMkLst>
            <pc:docMk/>
            <pc:sldMk cId="2471643321" sldId="257"/>
            <ac:picMk id="7170" creationId="{69B8F271-8BA8-4A26-A4A5-5B6F60E65A12}"/>
          </ac:picMkLst>
        </pc:picChg>
      </pc:sldChg>
      <pc:sldChg chg="addSp delSp modSp mod setBg">
        <pc:chgData name="Jacintha van der Nat" userId="93b5279a-6752-4ef2-bdbf-122bff57fff6" providerId="ADAL" clId="{94EB1CA2-5C27-48A0-A5FB-F2678B76FCB2}" dt="2020-02-13T19:15:00.215" v="1768" actId="26606"/>
        <pc:sldMkLst>
          <pc:docMk/>
          <pc:sldMk cId="3926591637" sldId="258"/>
        </pc:sldMkLst>
        <pc:spChg chg="mod">
          <ac:chgData name="Jacintha van der Nat" userId="93b5279a-6752-4ef2-bdbf-122bff57fff6" providerId="ADAL" clId="{94EB1CA2-5C27-48A0-A5FB-F2678B76FCB2}" dt="2020-02-13T19:15:00.215" v="1768" actId="26606"/>
          <ac:spMkLst>
            <pc:docMk/>
            <pc:sldMk cId="3926591637" sldId="258"/>
            <ac:spMk id="2" creationId="{CE72BF4C-434C-497D-837A-AEFEE0ED1C72}"/>
          </ac:spMkLst>
        </pc:spChg>
        <pc:spChg chg="add del">
          <ac:chgData name="Jacintha van der Nat" userId="93b5279a-6752-4ef2-bdbf-122bff57fff6" providerId="ADAL" clId="{94EB1CA2-5C27-48A0-A5FB-F2678B76FCB2}" dt="2020-02-13T19:15:00.215" v="1768" actId="26606"/>
          <ac:spMkLst>
            <pc:docMk/>
            <pc:sldMk cId="3926591637" sldId="258"/>
            <ac:spMk id="3" creationId="{0AEFCB68-3B5B-4DBB-8448-69392873518A}"/>
          </ac:spMkLst>
        </pc:spChg>
        <pc:spChg chg="add del">
          <ac:chgData name="Jacintha van der Nat" userId="93b5279a-6752-4ef2-bdbf-122bff57fff6" providerId="ADAL" clId="{94EB1CA2-5C27-48A0-A5FB-F2678B76FCB2}" dt="2020-02-13T19:15:00.168" v="1767" actId="26606"/>
          <ac:spMkLst>
            <pc:docMk/>
            <pc:sldMk cId="3926591637" sldId="258"/>
            <ac:spMk id="8" creationId="{8D70B121-56F4-4848-B38B-182089D909FA}"/>
          </ac:spMkLst>
        </pc:spChg>
        <pc:spChg chg="add del">
          <ac:chgData name="Jacintha van der Nat" userId="93b5279a-6752-4ef2-bdbf-122bff57fff6" providerId="ADAL" clId="{94EB1CA2-5C27-48A0-A5FB-F2678B76FCB2}" dt="2020-02-13T19:14:54.826" v="1765" actId="26606"/>
          <ac:spMkLst>
            <pc:docMk/>
            <pc:sldMk cId="3926591637" sldId="258"/>
            <ac:spMk id="10" creationId="{46C2E80F-49A6-4372-B103-219D417A55ED}"/>
          </ac:spMkLst>
        </pc:spChg>
        <pc:spChg chg="add del">
          <ac:chgData name="Jacintha van der Nat" userId="93b5279a-6752-4ef2-bdbf-122bff57fff6" providerId="ADAL" clId="{94EB1CA2-5C27-48A0-A5FB-F2678B76FCB2}" dt="2020-02-13T19:15:00.168" v="1767" actId="26606"/>
          <ac:spMkLst>
            <pc:docMk/>
            <pc:sldMk cId="3926591637" sldId="258"/>
            <ac:spMk id="13" creationId="{0AEFCB68-3B5B-4DBB-8448-69392873518A}"/>
          </ac:spMkLst>
        </pc:spChg>
        <pc:spChg chg="add">
          <ac:chgData name="Jacintha van der Nat" userId="93b5279a-6752-4ef2-bdbf-122bff57fff6" providerId="ADAL" clId="{94EB1CA2-5C27-48A0-A5FB-F2678B76FCB2}" dt="2020-02-13T19:15:00.215" v="1768" actId="26606"/>
          <ac:spMkLst>
            <pc:docMk/>
            <pc:sldMk cId="3926591637" sldId="258"/>
            <ac:spMk id="15" creationId="{4351DFE5-F63D-4BE0-BDA9-E3EB88F01AA5}"/>
          </ac:spMkLst>
        </pc:spChg>
        <pc:spChg chg="add">
          <ac:chgData name="Jacintha van der Nat" userId="93b5279a-6752-4ef2-bdbf-122bff57fff6" providerId="ADAL" clId="{94EB1CA2-5C27-48A0-A5FB-F2678B76FCB2}" dt="2020-02-13T19:15:00.215" v="1768" actId="26606"/>
          <ac:spMkLst>
            <pc:docMk/>
            <pc:sldMk cId="3926591637" sldId="258"/>
            <ac:spMk id="17" creationId="{0AEFCB68-3B5B-4DBB-8448-69392873518A}"/>
          </ac:spMkLst>
        </pc:spChg>
        <pc:graphicFrameChg chg="add del">
          <ac:chgData name="Jacintha van der Nat" userId="93b5279a-6752-4ef2-bdbf-122bff57fff6" providerId="ADAL" clId="{94EB1CA2-5C27-48A0-A5FB-F2678B76FCB2}" dt="2020-02-13T19:14:54.826" v="1765" actId="26606"/>
          <ac:graphicFrameMkLst>
            <pc:docMk/>
            <pc:sldMk cId="3926591637" sldId="258"/>
            <ac:graphicFrameMk id="5" creationId="{567EFB37-B5B6-426A-AE2F-1850A6A5DA62}"/>
          </ac:graphicFrameMkLst>
        </pc:graphicFrameChg>
        <pc:picChg chg="add">
          <ac:chgData name="Jacintha van der Nat" userId="93b5279a-6752-4ef2-bdbf-122bff57fff6" providerId="ADAL" clId="{94EB1CA2-5C27-48A0-A5FB-F2678B76FCB2}" dt="2020-02-13T19:15:00.215" v="1768" actId="26606"/>
          <ac:picMkLst>
            <pc:docMk/>
            <pc:sldMk cId="3926591637" sldId="258"/>
            <ac:picMk id="16" creationId="{3AA16612-ACD2-4A16-8F2B-4514FD6BF28F}"/>
          </ac:picMkLst>
        </pc:picChg>
        <pc:cxnChg chg="add del">
          <ac:chgData name="Jacintha van der Nat" userId="93b5279a-6752-4ef2-bdbf-122bff57fff6" providerId="ADAL" clId="{94EB1CA2-5C27-48A0-A5FB-F2678B76FCB2}" dt="2020-02-13T19:15:00.168" v="1767" actId="26606"/>
          <ac:cxnSpMkLst>
            <pc:docMk/>
            <pc:sldMk cId="3926591637" sldId="258"/>
            <ac:cxnSpMk id="12" creationId="{2D72A2C9-F3CA-4216-8BAD-FA4C970C3C4E}"/>
          </ac:cxnSpMkLst>
        </pc:cxnChg>
      </pc:sldChg>
      <pc:sldChg chg="addSp delSp modSp add mod ord setBg">
        <pc:chgData name="Jacintha van der Nat" userId="93b5279a-6752-4ef2-bdbf-122bff57fff6" providerId="ADAL" clId="{94EB1CA2-5C27-48A0-A5FB-F2678B76FCB2}" dt="2020-02-13T19:15:06.955" v="1769" actId="26606"/>
        <pc:sldMkLst>
          <pc:docMk/>
          <pc:sldMk cId="3561427337" sldId="259"/>
        </pc:sldMkLst>
        <pc:spChg chg="mod">
          <ac:chgData name="Jacintha van der Nat" userId="93b5279a-6752-4ef2-bdbf-122bff57fff6" providerId="ADAL" clId="{94EB1CA2-5C27-48A0-A5FB-F2678B76FCB2}" dt="2020-02-13T19:15:06.955" v="1769" actId="26606"/>
          <ac:spMkLst>
            <pc:docMk/>
            <pc:sldMk cId="3561427337" sldId="259"/>
            <ac:spMk id="2" creationId="{184E27C4-479A-4C5E-942D-5CAFCAACEC55}"/>
          </ac:spMkLst>
        </pc:spChg>
        <pc:spChg chg="mod ord">
          <ac:chgData name="Jacintha van der Nat" userId="93b5279a-6752-4ef2-bdbf-122bff57fff6" providerId="ADAL" clId="{94EB1CA2-5C27-48A0-A5FB-F2678B76FCB2}" dt="2020-02-13T19:15:06.955" v="1769" actId="26606"/>
          <ac:spMkLst>
            <pc:docMk/>
            <pc:sldMk cId="3561427337" sldId="259"/>
            <ac:spMk id="3" creationId="{74598C62-3713-4352-9F74-DCA5A295BEF6}"/>
          </ac:spMkLst>
        </pc:spChg>
        <pc:spChg chg="add">
          <ac:chgData name="Jacintha van der Nat" userId="93b5279a-6752-4ef2-bdbf-122bff57fff6" providerId="ADAL" clId="{94EB1CA2-5C27-48A0-A5FB-F2678B76FCB2}" dt="2020-02-13T19:15:06.955" v="1769" actId="26606"/>
          <ac:spMkLst>
            <pc:docMk/>
            <pc:sldMk cId="3561427337" sldId="259"/>
            <ac:spMk id="10" creationId="{AFA67CD3-AB4E-4A7A-BEB8-53C445D8C44E}"/>
          </ac:spMkLst>
        </pc:spChg>
        <pc:spChg chg="add">
          <ac:chgData name="Jacintha van der Nat" userId="93b5279a-6752-4ef2-bdbf-122bff57fff6" providerId="ADAL" clId="{94EB1CA2-5C27-48A0-A5FB-F2678B76FCB2}" dt="2020-02-13T19:15:06.955" v="1769" actId="26606"/>
          <ac:spMkLst>
            <pc:docMk/>
            <pc:sldMk cId="3561427337" sldId="259"/>
            <ac:spMk id="14" creationId="{339C8D78-A644-462F-B674-F440635E5353}"/>
          </ac:spMkLst>
        </pc:spChg>
        <pc:picChg chg="add mod">
          <ac:chgData name="Jacintha van der Nat" userId="93b5279a-6752-4ef2-bdbf-122bff57fff6" providerId="ADAL" clId="{94EB1CA2-5C27-48A0-A5FB-F2678B76FCB2}" dt="2020-02-13T19:15:06.955" v="1769" actId="26606"/>
          <ac:picMkLst>
            <pc:docMk/>
            <pc:sldMk cId="3561427337" sldId="259"/>
            <ac:picMk id="5" creationId="{C8769AA5-6115-4D24-8FAB-0575C72282B9}"/>
          </ac:picMkLst>
        </pc:picChg>
        <pc:picChg chg="add">
          <ac:chgData name="Jacintha van der Nat" userId="93b5279a-6752-4ef2-bdbf-122bff57fff6" providerId="ADAL" clId="{94EB1CA2-5C27-48A0-A5FB-F2678B76FCB2}" dt="2020-02-13T19:15:06.955" v="1769" actId="26606"/>
          <ac:picMkLst>
            <pc:docMk/>
            <pc:sldMk cId="3561427337" sldId="259"/>
            <ac:picMk id="12" creationId="{07CF545F-9C2E-4446-97CD-AD92990C2B68}"/>
          </ac:picMkLst>
        </pc:picChg>
        <pc:picChg chg="add del mod">
          <ac:chgData name="Jacintha van der Nat" userId="93b5279a-6752-4ef2-bdbf-122bff57fff6" providerId="ADAL" clId="{94EB1CA2-5C27-48A0-A5FB-F2678B76FCB2}" dt="2020-02-13T19:03:02.907" v="1726" actId="21"/>
          <ac:picMkLst>
            <pc:docMk/>
            <pc:sldMk cId="3561427337" sldId="259"/>
            <ac:picMk id="1026" creationId="{74D248A6-4012-4C2D-AE6C-36A81D3A4D09}"/>
          </ac:picMkLst>
        </pc:picChg>
      </pc:sldChg>
      <pc:sldChg chg="addSp modSp add mod setBg">
        <pc:chgData name="Jacintha van der Nat" userId="93b5279a-6752-4ef2-bdbf-122bff57fff6" providerId="ADAL" clId="{94EB1CA2-5C27-48A0-A5FB-F2678B76FCB2}" dt="2020-02-13T19:15:23.845" v="1771" actId="26606"/>
        <pc:sldMkLst>
          <pc:docMk/>
          <pc:sldMk cId="3101453747" sldId="260"/>
        </pc:sldMkLst>
        <pc:spChg chg="mod">
          <ac:chgData name="Jacintha van der Nat" userId="93b5279a-6752-4ef2-bdbf-122bff57fff6" providerId="ADAL" clId="{94EB1CA2-5C27-48A0-A5FB-F2678B76FCB2}" dt="2020-02-13T19:15:23.845" v="1771" actId="26606"/>
          <ac:spMkLst>
            <pc:docMk/>
            <pc:sldMk cId="3101453747" sldId="260"/>
            <ac:spMk id="2" creationId="{74AD788E-35E0-4381-89DE-EC539F8FC9AE}"/>
          </ac:spMkLst>
        </pc:spChg>
        <pc:spChg chg="mod ord">
          <ac:chgData name="Jacintha van der Nat" userId="93b5279a-6752-4ef2-bdbf-122bff57fff6" providerId="ADAL" clId="{94EB1CA2-5C27-48A0-A5FB-F2678B76FCB2}" dt="2020-02-13T19:15:23.845" v="1771" actId="26606"/>
          <ac:spMkLst>
            <pc:docMk/>
            <pc:sldMk cId="3101453747" sldId="260"/>
            <ac:spMk id="3" creationId="{18DD2E0B-612F-4BA9-ACB2-5CB62683779B}"/>
          </ac:spMkLst>
        </pc:spChg>
        <pc:spChg chg="add">
          <ac:chgData name="Jacintha van der Nat" userId="93b5279a-6752-4ef2-bdbf-122bff57fff6" providerId="ADAL" clId="{94EB1CA2-5C27-48A0-A5FB-F2678B76FCB2}" dt="2020-02-13T19:15:23.845" v="1771" actId="26606"/>
          <ac:spMkLst>
            <pc:docMk/>
            <pc:sldMk cId="3101453747" sldId="260"/>
            <ac:spMk id="73" creationId="{7D8E67F2-F753-4E06-8229-4970A6725835}"/>
          </ac:spMkLst>
        </pc:spChg>
        <pc:spChg chg="add">
          <ac:chgData name="Jacintha van der Nat" userId="93b5279a-6752-4ef2-bdbf-122bff57fff6" providerId="ADAL" clId="{94EB1CA2-5C27-48A0-A5FB-F2678B76FCB2}" dt="2020-02-13T19:15:23.845" v="1771" actId="26606"/>
          <ac:spMkLst>
            <pc:docMk/>
            <pc:sldMk cId="3101453747" sldId="260"/>
            <ac:spMk id="77" creationId="{007B8288-68CC-4847-8419-CF535B6B7EEA}"/>
          </ac:spMkLst>
        </pc:spChg>
        <pc:spChg chg="add">
          <ac:chgData name="Jacintha van der Nat" userId="93b5279a-6752-4ef2-bdbf-122bff57fff6" providerId="ADAL" clId="{94EB1CA2-5C27-48A0-A5FB-F2678B76FCB2}" dt="2020-02-13T19:15:23.845" v="1771" actId="26606"/>
          <ac:spMkLst>
            <pc:docMk/>
            <pc:sldMk cId="3101453747" sldId="260"/>
            <ac:spMk id="79" creationId="{32BA8EA8-C1B6-4309-B674-F9F399B96288}"/>
          </ac:spMkLst>
        </pc:spChg>
        <pc:picChg chg="add">
          <ac:chgData name="Jacintha van der Nat" userId="93b5279a-6752-4ef2-bdbf-122bff57fff6" providerId="ADAL" clId="{94EB1CA2-5C27-48A0-A5FB-F2678B76FCB2}" dt="2020-02-13T19:15:23.845" v="1771" actId="26606"/>
          <ac:picMkLst>
            <pc:docMk/>
            <pc:sldMk cId="3101453747" sldId="260"/>
            <ac:picMk id="75" creationId="{2EE1BDFD-564B-44A4-841A-50D6A8E75CB4}"/>
          </ac:picMkLst>
        </pc:picChg>
        <pc:picChg chg="add mod">
          <ac:chgData name="Jacintha van der Nat" userId="93b5279a-6752-4ef2-bdbf-122bff57fff6" providerId="ADAL" clId="{94EB1CA2-5C27-48A0-A5FB-F2678B76FCB2}" dt="2020-02-13T19:15:23.845" v="1771" actId="26606"/>
          <ac:picMkLst>
            <pc:docMk/>
            <pc:sldMk cId="3101453747" sldId="260"/>
            <ac:picMk id="2050" creationId="{8B69153B-AABC-45A3-8DA1-BBB826024CDB}"/>
          </ac:picMkLst>
        </pc:picChg>
        <pc:picChg chg="add mod">
          <ac:chgData name="Jacintha van der Nat" userId="93b5279a-6752-4ef2-bdbf-122bff57fff6" providerId="ADAL" clId="{94EB1CA2-5C27-48A0-A5FB-F2678B76FCB2}" dt="2020-02-13T19:15:23.845" v="1771" actId="26606"/>
          <ac:picMkLst>
            <pc:docMk/>
            <pc:sldMk cId="3101453747" sldId="260"/>
            <ac:picMk id="2052" creationId="{6858D733-7CCF-45EF-BBB8-4D936035B28F}"/>
          </ac:picMkLst>
        </pc:picChg>
      </pc:sldChg>
      <pc:sldChg chg="addSp modSp add mod setBg">
        <pc:chgData name="Jacintha van der Nat" userId="93b5279a-6752-4ef2-bdbf-122bff57fff6" providerId="ADAL" clId="{94EB1CA2-5C27-48A0-A5FB-F2678B76FCB2}" dt="2020-02-13T19:15:40.364" v="1772" actId="26606"/>
        <pc:sldMkLst>
          <pc:docMk/>
          <pc:sldMk cId="1924681886" sldId="261"/>
        </pc:sldMkLst>
        <pc:spChg chg="mod">
          <ac:chgData name="Jacintha van der Nat" userId="93b5279a-6752-4ef2-bdbf-122bff57fff6" providerId="ADAL" clId="{94EB1CA2-5C27-48A0-A5FB-F2678B76FCB2}" dt="2020-02-13T19:15:40.364" v="1772" actId="26606"/>
          <ac:spMkLst>
            <pc:docMk/>
            <pc:sldMk cId="1924681886" sldId="261"/>
            <ac:spMk id="2" creationId="{C9C56A84-7B0A-43C2-A846-AFD12E8E9CD2}"/>
          </ac:spMkLst>
        </pc:spChg>
        <pc:spChg chg="mod">
          <ac:chgData name="Jacintha van der Nat" userId="93b5279a-6752-4ef2-bdbf-122bff57fff6" providerId="ADAL" clId="{94EB1CA2-5C27-48A0-A5FB-F2678B76FCB2}" dt="2020-02-13T19:15:40.364" v="1772" actId="26606"/>
          <ac:spMkLst>
            <pc:docMk/>
            <pc:sldMk cId="1924681886" sldId="261"/>
            <ac:spMk id="3" creationId="{64EF7963-D636-477C-A01C-4524C6CF111E}"/>
          </ac:spMkLst>
        </pc:spChg>
        <pc:spChg chg="add">
          <ac:chgData name="Jacintha van der Nat" userId="93b5279a-6752-4ef2-bdbf-122bff57fff6" providerId="ADAL" clId="{94EB1CA2-5C27-48A0-A5FB-F2678B76FCB2}" dt="2020-02-13T19:15:40.364" v="1772" actId="26606"/>
          <ac:spMkLst>
            <pc:docMk/>
            <pc:sldMk cId="1924681886" sldId="261"/>
            <ac:spMk id="8" creationId="{4351DFE5-F63D-4BE0-BDA9-E3EB88F01AA5}"/>
          </ac:spMkLst>
        </pc:spChg>
        <pc:picChg chg="add">
          <ac:chgData name="Jacintha van der Nat" userId="93b5279a-6752-4ef2-bdbf-122bff57fff6" providerId="ADAL" clId="{94EB1CA2-5C27-48A0-A5FB-F2678B76FCB2}" dt="2020-02-13T19:15:40.364" v="1772" actId="26606"/>
          <ac:picMkLst>
            <pc:docMk/>
            <pc:sldMk cId="1924681886" sldId="261"/>
            <ac:picMk id="10" creationId="{3AA16612-ACD2-4A16-8F2B-4514FD6BF28F}"/>
          </ac:picMkLst>
        </pc:picChg>
      </pc:sldChg>
      <pc:sldChg chg="addSp modSp add mod setBg">
        <pc:chgData name="Jacintha van der Nat" userId="93b5279a-6752-4ef2-bdbf-122bff57fff6" providerId="ADAL" clId="{94EB1CA2-5C27-48A0-A5FB-F2678B76FCB2}" dt="2020-02-13T19:15:48.183" v="1773" actId="26606"/>
        <pc:sldMkLst>
          <pc:docMk/>
          <pc:sldMk cId="3738501886" sldId="262"/>
        </pc:sldMkLst>
        <pc:spChg chg="mod">
          <ac:chgData name="Jacintha van der Nat" userId="93b5279a-6752-4ef2-bdbf-122bff57fff6" providerId="ADAL" clId="{94EB1CA2-5C27-48A0-A5FB-F2678B76FCB2}" dt="2020-02-13T19:15:48.183" v="1773" actId="26606"/>
          <ac:spMkLst>
            <pc:docMk/>
            <pc:sldMk cId="3738501886" sldId="262"/>
            <ac:spMk id="2" creationId="{0AA13905-9A30-4CF1-847E-8D71F49EC637}"/>
          </ac:spMkLst>
        </pc:spChg>
        <pc:spChg chg="mod ord">
          <ac:chgData name="Jacintha van der Nat" userId="93b5279a-6752-4ef2-bdbf-122bff57fff6" providerId="ADAL" clId="{94EB1CA2-5C27-48A0-A5FB-F2678B76FCB2}" dt="2020-02-13T19:15:48.183" v="1773" actId="26606"/>
          <ac:spMkLst>
            <pc:docMk/>
            <pc:sldMk cId="3738501886" sldId="262"/>
            <ac:spMk id="3" creationId="{CB28F831-0630-47CF-B987-E7D318F67438}"/>
          </ac:spMkLst>
        </pc:spChg>
        <pc:spChg chg="add">
          <ac:chgData name="Jacintha van der Nat" userId="93b5279a-6752-4ef2-bdbf-122bff57fff6" providerId="ADAL" clId="{94EB1CA2-5C27-48A0-A5FB-F2678B76FCB2}" dt="2020-02-13T19:15:48.183" v="1773" actId="26606"/>
          <ac:spMkLst>
            <pc:docMk/>
            <pc:sldMk cId="3738501886" sldId="262"/>
            <ac:spMk id="71" creationId="{7D8E67F2-F753-4E06-8229-4970A6725835}"/>
          </ac:spMkLst>
        </pc:spChg>
        <pc:spChg chg="add">
          <ac:chgData name="Jacintha van der Nat" userId="93b5279a-6752-4ef2-bdbf-122bff57fff6" providerId="ADAL" clId="{94EB1CA2-5C27-48A0-A5FB-F2678B76FCB2}" dt="2020-02-13T19:15:48.183" v="1773" actId="26606"/>
          <ac:spMkLst>
            <pc:docMk/>
            <pc:sldMk cId="3738501886" sldId="262"/>
            <ac:spMk id="75" creationId="{007B8288-68CC-4847-8419-CF535B6B7EEA}"/>
          </ac:spMkLst>
        </pc:spChg>
        <pc:spChg chg="add">
          <ac:chgData name="Jacintha van der Nat" userId="93b5279a-6752-4ef2-bdbf-122bff57fff6" providerId="ADAL" clId="{94EB1CA2-5C27-48A0-A5FB-F2678B76FCB2}" dt="2020-02-13T19:15:48.183" v="1773" actId="26606"/>
          <ac:spMkLst>
            <pc:docMk/>
            <pc:sldMk cId="3738501886" sldId="262"/>
            <ac:spMk id="77" creationId="{32BA8EA8-C1B6-4309-B674-F9F399B96288}"/>
          </ac:spMkLst>
        </pc:spChg>
        <pc:picChg chg="add mod">
          <ac:chgData name="Jacintha van der Nat" userId="93b5279a-6752-4ef2-bdbf-122bff57fff6" providerId="ADAL" clId="{94EB1CA2-5C27-48A0-A5FB-F2678B76FCB2}" dt="2020-02-13T19:15:48.183" v="1773" actId="26606"/>
          <ac:picMkLst>
            <pc:docMk/>
            <pc:sldMk cId="3738501886" sldId="262"/>
            <ac:picMk id="5" creationId="{95164DF5-AC04-4515-99DD-4F427697E467}"/>
          </ac:picMkLst>
        </pc:picChg>
        <pc:picChg chg="add">
          <ac:chgData name="Jacintha van der Nat" userId="93b5279a-6752-4ef2-bdbf-122bff57fff6" providerId="ADAL" clId="{94EB1CA2-5C27-48A0-A5FB-F2678B76FCB2}" dt="2020-02-13T19:15:48.183" v="1773" actId="26606"/>
          <ac:picMkLst>
            <pc:docMk/>
            <pc:sldMk cId="3738501886" sldId="262"/>
            <ac:picMk id="73" creationId="{2EE1BDFD-564B-44A4-841A-50D6A8E75CB4}"/>
          </ac:picMkLst>
        </pc:picChg>
        <pc:picChg chg="add mod">
          <ac:chgData name="Jacintha van der Nat" userId="93b5279a-6752-4ef2-bdbf-122bff57fff6" providerId="ADAL" clId="{94EB1CA2-5C27-48A0-A5FB-F2678B76FCB2}" dt="2020-02-13T19:15:48.183" v="1773" actId="26606"/>
          <ac:picMkLst>
            <pc:docMk/>
            <pc:sldMk cId="3738501886" sldId="262"/>
            <ac:picMk id="4098" creationId="{C62411B0-DD6B-4829-B796-A7B21BD694FD}"/>
          </ac:picMkLst>
        </pc:picChg>
      </pc:sldChg>
      <pc:sldChg chg="addSp modSp add mod setBg">
        <pc:chgData name="Jacintha van der Nat" userId="93b5279a-6752-4ef2-bdbf-122bff57fff6" providerId="ADAL" clId="{94EB1CA2-5C27-48A0-A5FB-F2678B76FCB2}" dt="2020-02-13T19:16:01.647" v="1774" actId="26606"/>
        <pc:sldMkLst>
          <pc:docMk/>
          <pc:sldMk cId="4294038101" sldId="263"/>
        </pc:sldMkLst>
        <pc:spChg chg="mod">
          <ac:chgData name="Jacintha van der Nat" userId="93b5279a-6752-4ef2-bdbf-122bff57fff6" providerId="ADAL" clId="{94EB1CA2-5C27-48A0-A5FB-F2678B76FCB2}" dt="2020-02-13T19:16:01.647" v="1774" actId="26606"/>
          <ac:spMkLst>
            <pc:docMk/>
            <pc:sldMk cId="4294038101" sldId="263"/>
            <ac:spMk id="2" creationId="{B124D437-413C-48D9-B2F4-06AEE0952BE2}"/>
          </ac:spMkLst>
        </pc:spChg>
        <pc:spChg chg="mod ord">
          <ac:chgData name="Jacintha van der Nat" userId="93b5279a-6752-4ef2-bdbf-122bff57fff6" providerId="ADAL" clId="{94EB1CA2-5C27-48A0-A5FB-F2678B76FCB2}" dt="2020-02-13T19:16:01.647" v="1774" actId="26606"/>
          <ac:spMkLst>
            <pc:docMk/>
            <pc:sldMk cId="4294038101" sldId="263"/>
            <ac:spMk id="3" creationId="{3AC8DA4A-ECFF-4783-971E-9F59C97DD2A5}"/>
          </ac:spMkLst>
        </pc:spChg>
        <pc:spChg chg="add">
          <ac:chgData name="Jacintha van der Nat" userId="93b5279a-6752-4ef2-bdbf-122bff57fff6" providerId="ADAL" clId="{94EB1CA2-5C27-48A0-A5FB-F2678B76FCB2}" dt="2020-02-13T19:16:01.647" v="1774" actId="26606"/>
          <ac:spMkLst>
            <pc:docMk/>
            <pc:sldMk cId="4294038101" sldId="263"/>
            <ac:spMk id="71" creationId="{4038CB10-1F5C-4D54-9DF7-12586DE5B007}"/>
          </ac:spMkLst>
        </pc:spChg>
        <pc:spChg chg="add">
          <ac:chgData name="Jacintha van der Nat" userId="93b5279a-6752-4ef2-bdbf-122bff57fff6" providerId="ADAL" clId="{94EB1CA2-5C27-48A0-A5FB-F2678B76FCB2}" dt="2020-02-13T19:16:01.647" v="1774" actId="26606"/>
          <ac:spMkLst>
            <pc:docMk/>
            <pc:sldMk cId="4294038101" sldId="263"/>
            <ac:spMk id="73" creationId="{73ED6512-6858-4552-B699-9A97FE9A4EA2}"/>
          </ac:spMkLst>
        </pc:spChg>
        <pc:picChg chg="add mod">
          <ac:chgData name="Jacintha van der Nat" userId="93b5279a-6752-4ef2-bdbf-122bff57fff6" providerId="ADAL" clId="{94EB1CA2-5C27-48A0-A5FB-F2678B76FCB2}" dt="2020-02-13T19:16:01.647" v="1774" actId="26606"/>
          <ac:picMkLst>
            <pc:docMk/>
            <pc:sldMk cId="4294038101" sldId="263"/>
            <ac:picMk id="5122" creationId="{5508EC86-B322-41E7-BE72-E3C71C41ED8C}"/>
          </ac:picMkLst>
        </pc:picChg>
      </pc:sldChg>
      <pc:sldChg chg="addSp modSp add mod setBg">
        <pc:chgData name="Jacintha van der Nat" userId="93b5279a-6752-4ef2-bdbf-122bff57fff6" providerId="ADAL" clId="{94EB1CA2-5C27-48A0-A5FB-F2678B76FCB2}" dt="2020-02-13T19:16:09.365" v="1775" actId="26606"/>
        <pc:sldMkLst>
          <pc:docMk/>
          <pc:sldMk cId="2045414802" sldId="264"/>
        </pc:sldMkLst>
        <pc:spChg chg="mod">
          <ac:chgData name="Jacintha van der Nat" userId="93b5279a-6752-4ef2-bdbf-122bff57fff6" providerId="ADAL" clId="{94EB1CA2-5C27-48A0-A5FB-F2678B76FCB2}" dt="2020-02-13T19:16:09.365" v="1775" actId="26606"/>
          <ac:spMkLst>
            <pc:docMk/>
            <pc:sldMk cId="2045414802" sldId="264"/>
            <ac:spMk id="2" creationId="{FCE2FBD3-C03C-448F-975A-3296CE121274}"/>
          </ac:spMkLst>
        </pc:spChg>
        <pc:spChg chg="mod">
          <ac:chgData name="Jacintha van der Nat" userId="93b5279a-6752-4ef2-bdbf-122bff57fff6" providerId="ADAL" clId="{94EB1CA2-5C27-48A0-A5FB-F2678B76FCB2}" dt="2020-02-13T19:16:09.365" v="1775" actId="26606"/>
          <ac:spMkLst>
            <pc:docMk/>
            <pc:sldMk cId="2045414802" sldId="264"/>
            <ac:spMk id="3" creationId="{B2132986-6A18-4E2B-A549-ED7D6E7173F4}"/>
          </ac:spMkLst>
        </pc:spChg>
        <pc:spChg chg="add">
          <ac:chgData name="Jacintha van der Nat" userId="93b5279a-6752-4ef2-bdbf-122bff57fff6" providerId="ADAL" clId="{94EB1CA2-5C27-48A0-A5FB-F2678B76FCB2}" dt="2020-02-13T19:16:09.365" v="1775" actId="26606"/>
          <ac:spMkLst>
            <pc:docMk/>
            <pc:sldMk cId="2045414802" sldId="264"/>
            <ac:spMk id="8" creationId="{3B854194-185D-494D-905C-7C7CB2E30F6E}"/>
          </ac:spMkLst>
        </pc:spChg>
        <pc:spChg chg="add">
          <ac:chgData name="Jacintha van der Nat" userId="93b5279a-6752-4ef2-bdbf-122bff57fff6" providerId="ADAL" clId="{94EB1CA2-5C27-48A0-A5FB-F2678B76FCB2}" dt="2020-02-13T19:16:09.365" v="1775" actId="26606"/>
          <ac:spMkLst>
            <pc:docMk/>
            <pc:sldMk cId="2045414802" sldId="264"/>
            <ac:spMk id="10" creationId="{B4F5FA0D-0104-4987-8241-EFF7C85B88DE}"/>
          </ac:spMkLst>
        </pc:spChg>
        <pc:picChg chg="add">
          <ac:chgData name="Jacintha van der Nat" userId="93b5279a-6752-4ef2-bdbf-122bff57fff6" providerId="ADAL" clId="{94EB1CA2-5C27-48A0-A5FB-F2678B76FCB2}" dt="2020-02-13T19:16:09.365" v="1775" actId="26606"/>
          <ac:picMkLst>
            <pc:docMk/>
            <pc:sldMk cId="2045414802" sldId="264"/>
            <ac:picMk id="12" creationId="{2897127E-6CEF-446C-BE87-93B7C46E49D1}"/>
          </ac:picMkLst>
        </pc:picChg>
      </pc:sldChg>
      <pc:sldChg chg="addSp delSp modSp add mod ord setBg">
        <pc:chgData name="Jacintha van der Nat" userId="93b5279a-6752-4ef2-bdbf-122bff57fff6" providerId="ADAL" clId="{94EB1CA2-5C27-48A0-A5FB-F2678B76FCB2}" dt="2020-02-13T19:15:13.182" v="1770" actId="26606"/>
        <pc:sldMkLst>
          <pc:docMk/>
          <pc:sldMk cId="3349486936" sldId="265"/>
        </pc:sldMkLst>
        <pc:spChg chg="mod">
          <ac:chgData name="Jacintha van der Nat" userId="93b5279a-6752-4ef2-bdbf-122bff57fff6" providerId="ADAL" clId="{94EB1CA2-5C27-48A0-A5FB-F2678B76FCB2}" dt="2020-02-13T19:15:13.182" v="1770" actId="26606"/>
          <ac:spMkLst>
            <pc:docMk/>
            <pc:sldMk cId="3349486936" sldId="265"/>
            <ac:spMk id="2" creationId="{56097A31-1521-4280-A25F-4C652482457A}"/>
          </ac:spMkLst>
        </pc:spChg>
        <pc:spChg chg="mod">
          <ac:chgData name="Jacintha van der Nat" userId="93b5279a-6752-4ef2-bdbf-122bff57fff6" providerId="ADAL" clId="{94EB1CA2-5C27-48A0-A5FB-F2678B76FCB2}" dt="2020-02-13T19:15:13.182" v="1770" actId="26606"/>
          <ac:spMkLst>
            <pc:docMk/>
            <pc:sldMk cId="3349486936" sldId="265"/>
            <ac:spMk id="3" creationId="{2DB3A9EF-9142-485E-AE62-C9CC16B5611C}"/>
          </ac:spMkLst>
        </pc:spChg>
        <pc:spChg chg="add del">
          <ac:chgData name="Jacintha van der Nat" userId="93b5279a-6752-4ef2-bdbf-122bff57fff6" providerId="ADAL" clId="{94EB1CA2-5C27-48A0-A5FB-F2678B76FCB2}" dt="2020-02-13T19:03:48.391" v="1738"/>
          <ac:spMkLst>
            <pc:docMk/>
            <pc:sldMk cId="3349486936" sldId="265"/>
            <ac:spMk id="5" creationId="{3AF0A07B-B034-421B-8AF4-D6F1579ED765}"/>
          </ac:spMkLst>
        </pc:spChg>
        <pc:spChg chg="add">
          <ac:chgData name="Jacintha van der Nat" userId="93b5279a-6752-4ef2-bdbf-122bff57fff6" providerId="ADAL" clId="{94EB1CA2-5C27-48A0-A5FB-F2678B76FCB2}" dt="2020-02-13T19:15:13.182" v="1770" actId="26606"/>
          <ac:spMkLst>
            <pc:docMk/>
            <pc:sldMk cId="3349486936" sldId="265"/>
            <ac:spMk id="8" creationId="{4351DFE5-F63D-4BE0-BDA9-E3EB88F01AA5}"/>
          </ac:spMkLst>
        </pc:spChg>
        <pc:picChg chg="add del mod">
          <ac:chgData name="Jacintha van der Nat" userId="93b5279a-6752-4ef2-bdbf-122bff57fff6" providerId="ADAL" clId="{94EB1CA2-5C27-48A0-A5FB-F2678B76FCB2}" dt="2020-02-13T19:03:41.667" v="1736" actId="478"/>
          <ac:picMkLst>
            <pc:docMk/>
            <pc:sldMk cId="3349486936" sldId="265"/>
            <ac:picMk id="4" creationId="{F22820AC-C09C-46C1-A1B4-18561FA4E4D7}"/>
          </ac:picMkLst>
        </pc:picChg>
        <pc:picChg chg="add">
          <ac:chgData name="Jacintha van der Nat" userId="93b5279a-6752-4ef2-bdbf-122bff57fff6" providerId="ADAL" clId="{94EB1CA2-5C27-48A0-A5FB-F2678B76FCB2}" dt="2020-02-13T19:15:13.182" v="1770" actId="26606"/>
          <ac:picMkLst>
            <pc:docMk/>
            <pc:sldMk cId="3349486936" sldId="265"/>
            <ac:picMk id="10" creationId="{3AA16612-ACD2-4A16-8F2B-4514FD6BF28F}"/>
          </ac:picMkLst>
        </pc:picChg>
      </pc:sldChg>
      <pc:sldChg chg="addSp modSp add mod setBg">
        <pc:chgData name="Jacintha van der Nat" userId="93b5279a-6752-4ef2-bdbf-122bff57fff6" providerId="ADAL" clId="{94EB1CA2-5C27-48A0-A5FB-F2678B76FCB2}" dt="2020-02-13T19:31:48.195" v="1852" actId="26606"/>
        <pc:sldMkLst>
          <pc:docMk/>
          <pc:sldMk cId="3430644579" sldId="266"/>
        </pc:sldMkLst>
        <pc:spChg chg="mod">
          <ac:chgData name="Jacintha van der Nat" userId="93b5279a-6752-4ef2-bdbf-122bff57fff6" providerId="ADAL" clId="{94EB1CA2-5C27-48A0-A5FB-F2678B76FCB2}" dt="2020-02-13T19:31:48.195" v="1852" actId="26606"/>
          <ac:spMkLst>
            <pc:docMk/>
            <pc:sldMk cId="3430644579" sldId="266"/>
            <ac:spMk id="2" creationId="{3FB3E775-B075-4A4F-B503-5AE129AAEEFA}"/>
          </ac:spMkLst>
        </pc:spChg>
        <pc:spChg chg="mod ord">
          <ac:chgData name="Jacintha van der Nat" userId="93b5279a-6752-4ef2-bdbf-122bff57fff6" providerId="ADAL" clId="{94EB1CA2-5C27-48A0-A5FB-F2678B76FCB2}" dt="2020-02-13T19:31:48.195" v="1852" actId="26606"/>
          <ac:spMkLst>
            <pc:docMk/>
            <pc:sldMk cId="3430644579" sldId="266"/>
            <ac:spMk id="3" creationId="{289DFBC3-AF47-4DF0-B905-9B4EAEA76907}"/>
          </ac:spMkLst>
        </pc:spChg>
        <pc:picChg chg="add mod">
          <ac:chgData name="Jacintha van der Nat" userId="93b5279a-6752-4ef2-bdbf-122bff57fff6" providerId="ADAL" clId="{94EB1CA2-5C27-48A0-A5FB-F2678B76FCB2}" dt="2020-02-13T19:31:48.195" v="1852" actId="26606"/>
          <ac:picMkLst>
            <pc:docMk/>
            <pc:sldMk cId="3430644579" sldId="266"/>
            <ac:picMk id="8194" creationId="{DDD4FDFA-901B-439B-BA46-E1174312E9D8}"/>
          </ac:picMkLst>
        </pc:picChg>
        <pc:cxnChg chg="add">
          <ac:chgData name="Jacintha van der Nat" userId="93b5279a-6752-4ef2-bdbf-122bff57fff6" providerId="ADAL" clId="{94EB1CA2-5C27-48A0-A5FB-F2678B76FCB2}" dt="2020-02-13T19:31:48.195" v="1852" actId="26606"/>
          <ac:cxnSpMkLst>
            <pc:docMk/>
            <pc:sldMk cId="3430644579" sldId="266"/>
            <ac:cxnSpMk id="71" creationId="{39B7FDC9-F0CE-43A7-9F2A-83DD09DC3453}"/>
          </ac:cxnSpMkLst>
        </pc:cxnChg>
      </pc:sldChg>
      <pc:sldChg chg="addSp modSp add mod setBg setClrOvrMap">
        <pc:chgData name="Jacintha van der Nat" userId="93b5279a-6752-4ef2-bdbf-122bff57fff6" providerId="ADAL" clId="{94EB1CA2-5C27-48A0-A5FB-F2678B76FCB2}" dt="2020-02-13T19:32:08.918" v="1853" actId="26606"/>
        <pc:sldMkLst>
          <pc:docMk/>
          <pc:sldMk cId="4279613783" sldId="267"/>
        </pc:sldMkLst>
        <pc:spChg chg="mod">
          <ac:chgData name="Jacintha van der Nat" userId="93b5279a-6752-4ef2-bdbf-122bff57fff6" providerId="ADAL" clId="{94EB1CA2-5C27-48A0-A5FB-F2678B76FCB2}" dt="2020-02-13T19:32:08.918" v="1853" actId="26606"/>
          <ac:spMkLst>
            <pc:docMk/>
            <pc:sldMk cId="4279613783" sldId="267"/>
            <ac:spMk id="2" creationId="{39D226F0-449D-45BF-AB75-AABA837ED13D}"/>
          </ac:spMkLst>
        </pc:spChg>
        <pc:spChg chg="mod">
          <ac:chgData name="Jacintha van der Nat" userId="93b5279a-6752-4ef2-bdbf-122bff57fff6" providerId="ADAL" clId="{94EB1CA2-5C27-48A0-A5FB-F2678B76FCB2}" dt="2020-02-13T19:32:08.918" v="1853" actId="26606"/>
          <ac:spMkLst>
            <pc:docMk/>
            <pc:sldMk cId="4279613783" sldId="267"/>
            <ac:spMk id="3" creationId="{DE866FA1-4321-4AFA-B2F1-E5DADA94A03D}"/>
          </ac:spMkLst>
        </pc:spChg>
        <pc:spChg chg="add">
          <ac:chgData name="Jacintha van der Nat" userId="93b5279a-6752-4ef2-bdbf-122bff57fff6" providerId="ADAL" clId="{94EB1CA2-5C27-48A0-A5FB-F2678B76FCB2}" dt="2020-02-13T19:32:08.918" v="1853" actId="26606"/>
          <ac:spMkLst>
            <pc:docMk/>
            <pc:sldMk cId="4279613783" sldId="267"/>
            <ac:spMk id="8" creationId="{EA67B5B4-3A24-436E-B663-1B2EBFF8A0CD}"/>
          </ac:spMkLst>
        </pc:spChg>
        <pc:spChg chg="add">
          <ac:chgData name="Jacintha van der Nat" userId="93b5279a-6752-4ef2-bdbf-122bff57fff6" providerId="ADAL" clId="{94EB1CA2-5C27-48A0-A5FB-F2678B76FCB2}" dt="2020-02-13T19:32:08.918" v="1853" actId="26606"/>
          <ac:spMkLst>
            <pc:docMk/>
            <pc:sldMk cId="4279613783" sldId="267"/>
            <ac:spMk id="10" creationId="{987FDF89-C993-41F4-A1B8-DBAFF16008A9}"/>
          </ac:spMkLst>
        </pc:spChg>
        <pc:spChg chg="add">
          <ac:chgData name="Jacintha van der Nat" userId="93b5279a-6752-4ef2-bdbf-122bff57fff6" providerId="ADAL" clId="{94EB1CA2-5C27-48A0-A5FB-F2678B76FCB2}" dt="2020-02-13T19:32:08.918" v="1853" actId="26606"/>
          <ac:spMkLst>
            <pc:docMk/>
            <pc:sldMk cId="4279613783" sldId="267"/>
            <ac:spMk id="12" creationId="{D1D7179B-FF7C-482F-B3D9-2BE9ED1139F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E7EAE6-92EE-4EA8-AD01-9DEC2450A77A}"/>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85380B1-31A0-45AA-B233-DD2364DB3B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7A5993F0-47F4-43AF-867A-4CE7D1A6E39E}"/>
              </a:ext>
            </a:extLst>
          </p:cNvPr>
          <p:cNvSpPr>
            <a:spLocks noGrp="1"/>
          </p:cNvSpPr>
          <p:nvPr>
            <p:ph type="dt" sz="half" idx="10"/>
          </p:nvPr>
        </p:nvSpPr>
        <p:spPr/>
        <p:txBody>
          <a:bodyPr/>
          <a:lstStyle/>
          <a:p>
            <a:fld id="{E3D8F974-259A-4486-A911-FB122623F8F8}" type="datetimeFigureOut">
              <a:rPr lang="nl-NL" smtClean="0"/>
              <a:t>13-2-2020</a:t>
            </a:fld>
            <a:endParaRPr lang="nl-NL"/>
          </a:p>
        </p:txBody>
      </p:sp>
      <p:sp>
        <p:nvSpPr>
          <p:cNvPr id="5" name="Tijdelijke aanduiding voor voettekst 4">
            <a:extLst>
              <a:ext uri="{FF2B5EF4-FFF2-40B4-BE49-F238E27FC236}">
                <a16:creationId xmlns:a16="http://schemas.microsoft.com/office/drawing/2014/main" id="{B27DC1E1-54EA-4850-8473-D560871B793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40B6C8D-3860-4BBC-964A-D5BE41EECBB8}"/>
              </a:ext>
            </a:extLst>
          </p:cNvPr>
          <p:cNvSpPr>
            <a:spLocks noGrp="1"/>
          </p:cNvSpPr>
          <p:nvPr>
            <p:ph type="sldNum" sz="quarter" idx="12"/>
          </p:nvPr>
        </p:nvSpPr>
        <p:spPr/>
        <p:txBody>
          <a:bodyPr/>
          <a:lstStyle/>
          <a:p>
            <a:fld id="{7EAE01C9-75A4-40CB-AEAE-0B68463430C2}" type="slidenum">
              <a:rPr lang="nl-NL" smtClean="0"/>
              <a:t>‹nr.›</a:t>
            </a:fld>
            <a:endParaRPr lang="nl-NL"/>
          </a:p>
        </p:txBody>
      </p:sp>
    </p:spTree>
    <p:extLst>
      <p:ext uri="{BB962C8B-B14F-4D97-AF65-F5344CB8AC3E}">
        <p14:creationId xmlns:p14="http://schemas.microsoft.com/office/powerpoint/2010/main" val="2833512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FD0ADA-7E00-4E5C-B603-2507F7DDD52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D7AE4F8-4D32-4E96-9571-CD1629CEE91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702CC78-1CB6-47E0-8825-A6C3C951A8B0}"/>
              </a:ext>
            </a:extLst>
          </p:cNvPr>
          <p:cNvSpPr>
            <a:spLocks noGrp="1"/>
          </p:cNvSpPr>
          <p:nvPr>
            <p:ph type="dt" sz="half" idx="10"/>
          </p:nvPr>
        </p:nvSpPr>
        <p:spPr/>
        <p:txBody>
          <a:bodyPr/>
          <a:lstStyle/>
          <a:p>
            <a:fld id="{E3D8F974-259A-4486-A911-FB122623F8F8}" type="datetimeFigureOut">
              <a:rPr lang="nl-NL" smtClean="0"/>
              <a:t>13-2-2020</a:t>
            </a:fld>
            <a:endParaRPr lang="nl-NL"/>
          </a:p>
        </p:txBody>
      </p:sp>
      <p:sp>
        <p:nvSpPr>
          <p:cNvPr id="5" name="Tijdelijke aanduiding voor voettekst 4">
            <a:extLst>
              <a:ext uri="{FF2B5EF4-FFF2-40B4-BE49-F238E27FC236}">
                <a16:creationId xmlns:a16="http://schemas.microsoft.com/office/drawing/2014/main" id="{B3DC8744-0A81-4B0B-9A34-9F27ED76332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A54C3A9-4E10-4555-B15A-CB62F5CDB845}"/>
              </a:ext>
            </a:extLst>
          </p:cNvPr>
          <p:cNvSpPr>
            <a:spLocks noGrp="1"/>
          </p:cNvSpPr>
          <p:nvPr>
            <p:ph type="sldNum" sz="quarter" idx="12"/>
          </p:nvPr>
        </p:nvSpPr>
        <p:spPr/>
        <p:txBody>
          <a:bodyPr/>
          <a:lstStyle/>
          <a:p>
            <a:fld id="{7EAE01C9-75A4-40CB-AEAE-0B68463430C2}" type="slidenum">
              <a:rPr lang="nl-NL" smtClean="0"/>
              <a:t>‹nr.›</a:t>
            </a:fld>
            <a:endParaRPr lang="nl-NL"/>
          </a:p>
        </p:txBody>
      </p:sp>
    </p:spTree>
    <p:extLst>
      <p:ext uri="{BB962C8B-B14F-4D97-AF65-F5344CB8AC3E}">
        <p14:creationId xmlns:p14="http://schemas.microsoft.com/office/powerpoint/2010/main" val="3083552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D1548F-61E5-4041-8F9B-C224655A083B}"/>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0804F95E-8DB8-4036-ABA6-02A7391D14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5DF717F6-C49D-4046-B4DE-E643E29D0A51}"/>
              </a:ext>
            </a:extLst>
          </p:cNvPr>
          <p:cNvSpPr>
            <a:spLocks noGrp="1"/>
          </p:cNvSpPr>
          <p:nvPr>
            <p:ph type="dt" sz="half" idx="10"/>
          </p:nvPr>
        </p:nvSpPr>
        <p:spPr/>
        <p:txBody>
          <a:bodyPr/>
          <a:lstStyle/>
          <a:p>
            <a:fld id="{E3D8F974-259A-4486-A911-FB122623F8F8}" type="datetimeFigureOut">
              <a:rPr lang="nl-NL" smtClean="0"/>
              <a:t>13-2-2020</a:t>
            </a:fld>
            <a:endParaRPr lang="nl-NL"/>
          </a:p>
        </p:txBody>
      </p:sp>
      <p:sp>
        <p:nvSpPr>
          <p:cNvPr id="5" name="Tijdelijke aanduiding voor voettekst 4">
            <a:extLst>
              <a:ext uri="{FF2B5EF4-FFF2-40B4-BE49-F238E27FC236}">
                <a16:creationId xmlns:a16="http://schemas.microsoft.com/office/drawing/2014/main" id="{C12A5E68-0C8F-4F1B-90BB-D81AC4AA936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CB1A323-3812-48F8-A11B-47B0232C8768}"/>
              </a:ext>
            </a:extLst>
          </p:cNvPr>
          <p:cNvSpPr>
            <a:spLocks noGrp="1"/>
          </p:cNvSpPr>
          <p:nvPr>
            <p:ph type="sldNum" sz="quarter" idx="12"/>
          </p:nvPr>
        </p:nvSpPr>
        <p:spPr/>
        <p:txBody>
          <a:bodyPr/>
          <a:lstStyle/>
          <a:p>
            <a:fld id="{7EAE01C9-75A4-40CB-AEAE-0B68463430C2}" type="slidenum">
              <a:rPr lang="nl-NL" smtClean="0"/>
              <a:t>‹nr.›</a:t>
            </a:fld>
            <a:endParaRPr lang="nl-NL"/>
          </a:p>
        </p:txBody>
      </p:sp>
    </p:spTree>
    <p:extLst>
      <p:ext uri="{BB962C8B-B14F-4D97-AF65-F5344CB8AC3E}">
        <p14:creationId xmlns:p14="http://schemas.microsoft.com/office/powerpoint/2010/main" val="3513328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BC4C2-46E8-4F1B-A25D-BA9DDA4500E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1F2A48D-C219-4EBE-963E-B93C1CF6BBBB}"/>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2125706E-4969-466D-ACC0-30901F9D98BB}"/>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53EE4C48-5206-4830-BC27-125C65BD8937}"/>
              </a:ext>
            </a:extLst>
          </p:cNvPr>
          <p:cNvSpPr>
            <a:spLocks noGrp="1"/>
          </p:cNvSpPr>
          <p:nvPr>
            <p:ph type="dt" sz="half" idx="10"/>
          </p:nvPr>
        </p:nvSpPr>
        <p:spPr/>
        <p:txBody>
          <a:bodyPr/>
          <a:lstStyle/>
          <a:p>
            <a:fld id="{E3D8F974-259A-4486-A911-FB122623F8F8}" type="datetimeFigureOut">
              <a:rPr lang="nl-NL" smtClean="0"/>
              <a:t>13-2-2020</a:t>
            </a:fld>
            <a:endParaRPr lang="nl-NL"/>
          </a:p>
        </p:txBody>
      </p:sp>
      <p:sp>
        <p:nvSpPr>
          <p:cNvPr id="6" name="Tijdelijke aanduiding voor voettekst 5">
            <a:extLst>
              <a:ext uri="{FF2B5EF4-FFF2-40B4-BE49-F238E27FC236}">
                <a16:creationId xmlns:a16="http://schemas.microsoft.com/office/drawing/2014/main" id="{5B7F1B94-701A-40F7-8888-3D7D791B0FC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AF37B04-F541-457A-B7D5-03DB0AA8457D}"/>
              </a:ext>
            </a:extLst>
          </p:cNvPr>
          <p:cNvSpPr>
            <a:spLocks noGrp="1"/>
          </p:cNvSpPr>
          <p:nvPr>
            <p:ph type="sldNum" sz="quarter" idx="12"/>
          </p:nvPr>
        </p:nvSpPr>
        <p:spPr/>
        <p:txBody>
          <a:bodyPr/>
          <a:lstStyle/>
          <a:p>
            <a:fld id="{7EAE01C9-75A4-40CB-AEAE-0B68463430C2}" type="slidenum">
              <a:rPr lang="nl-NL" smtClean="0"/>
              <a:t>‹nr.›</a:t>
            </a:fld>
            <a:endParaRPr lang="nl-NL"/>
          </a:p>
        </p:txBody>
      </p:sp>
    </p:spTree>
    <p:extLst>
      <p:ext uri="{BB962C8B-B14F-4D97-AF65-F5344CB8AC3E}">
        <p14:creationId xmlns:p14="http://schemas.microsoft.com/office/powerpoint/2010/main" val="2559123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938D3A-AF9E-48ED-9D1D-D47120D6FB02}"/>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07106CC6-C0FE-4DE7-AEA6-095D2AAB16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3A920B5F-FAA4-4F97-A9B2-34035E719BE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6764B4EC-651B-4C1C-8990-A60DC98034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63BD0A66-8F42-4EA2-982B-F70E13DD8890}"/>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E1549793-4673-496C-899E-24563BD24112}"/>
              </a:ext>
            </a:extLst>
          </p:cNvPr>
          <p:cNvSpPr>
            <a:spLocks noGrp="1"/>
          </p:cNvSpPr>
          <p:nvPr>
            <p:ph type="dt" sz="half" idx="10"/>
          </p:nvPr>
        </p:nvSpPr>
        <p:spPr/>
        <p:txBody>
          <a:bodyPr/>
          <a:lstStyle/>
          <a:p>
            <a:fld id="{E3D8F974-259A-4486-A911-FB122623F8F8}" type="datetimeFigureOut">
              <a:rPr lang="nl-NL" smtClean="0"/>
              <a:t>13-2-2020</a:t>
            </a:fld>
            <a:endParaRPr lang="nl-NL"/>
          </a:p>
        </p:txBody>
      </p:sp>
      <p:sp>
        <p:nvSpPr>
          <p:cNvPr id="8" name="Tijdelijke aanduiding voor voettekst 7">
            <a:extLst>
              <a:ext uri="{FF2B5EF4-FFF2-40B4-BE49-F238E27FC236}">
                <a16:creationId xmlns:a16="http://schemas.microsoft.com/office/drawing/2014/main" id="{A3B70C98-5E01-422E-BF34-EE5AB4AE522E}"/>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994B1218-81A6-4AAC-96B1-C4CF120C4E23}"/>
              </a:ext>
            </a:extLst>
          </p:cNvPr>
          <p:cNvSpPr>
            <a:spLocks noGrp="1"/>
          </p:cNvSpPr>
          <p:nvPr>
            <p:ph type="sldNum" sz="quarter" idx="12"/>
          </p:nvPr>
        </p:nvSpPr>
        <p:spPr/>
        <p:txBody>
          <a:bodyPr/>
          <a:lstStyle/>
          <a:p>
            <a:fld id="{7EAE01C9-75A4-40CB-AEAE-0B68463430C2}" type="slidenum">
              <a:rPr lang="nl-NL" smtClean="0"/>
              <a:t>‹nr.›</a:t>
            </a:fld>
            <a:endParaRPr lang="nl-NL"/>
          </a:p>
        </p:txBody>
      </p:sp>
    </p:spTree>
    <p:extLst>
      <p:ext uri="{BB962C8B-B14F-4D97-AF65-F5344CB8AC3E}">
        <p14:creationId xmlns:p14="http://schemas.microsoft.com/office/powerpoint/2010/main" val="3556518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100A1C-7CBA-4BEB-8827-3E67C2163901}"/>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0B8DE48B-CCCE-430B-8F1B-9D93BA3DB9B0}"/>
              </a:ext>
            </a:extLst>
          </p:cNvPr>
          <p:cNvSpPr>
            <a:spLocks noGrp="1"/>
          </p:cNvSpPr>
          <p:nvPr>
            <p:ph type="dt" sz="half" idx="10"/>
          </p:nvPr>
        </p:nvSpPr>
        <p:spPr/>
        <p:txBody>
          <a:bodyPr/>
          <a:lstStyle/>
          <a:p>
            <a:fld id="{E3D8F974-259A-4486-A911-FB122623F8F8}" type="datetimeFigureOut">
              <a:rPr lang="nl-NL" smtClean="0"/>
              <a:t>13-2-2020</a:t>
            </a:fld>
            <a:endParaRPr lang="nl-NL"/>
          </a:p>
        </p:txBody>
      </p:sp>
      <p:sp>
        <p:nvSpPr>
          <p:cNvPr id="4" name="Tijdelijke aanduiding voor voettekst 3">
            <a:extLst>
              <a:ext uri="{FF2B5EF4-FFF2-40B4-BE49-F238E27FC236}">
                <a16:creationId xmlns:a16="http://schemas.microsoft.com/office/drawing/2014/main" id="{DE530269-AA06-4F0D-B69E-7E230837ABD8}"/>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73A08380-A945-4F5D-89C4-0DE2296B53DC}"/>
              </a:ext>
            </a:extLst>
          </p:cNvPr>
          <p:cNvSpPr>
            <a:spLocks noGrp="1"/>
          </p:cNvSpPr>
          <p:nvPr>
            <p:ph type="sldNum" sz="quarter" idx="12"/>
          </p:nvPr>
        </p:nvSpPr>
        <p:spPr/>
        <p:txBody>
          <a:bodyPr/>
          <a:lstStyle/>
          <a:p>
            <a:fld id="{7EAE01C9-75A4-40CB-AEAE-0B68463430C2}" type="slidenum">
              <a:rPr lang="nl-NL" smtClean="0"/>
              <a:t>‹nr.›</a:t>
            </a:fld>
            <a:endParaRPr lang="nl-NL"/>
          </a:p>
        </p:txBody>
      </p:sp>
    </p:spTree>
    <p:extLst>
      <p:ext uri="{BB962C8B-B14F-4D97-AF65-F5344CB8AC3E}">
        <p14:creationId xmlns:p14="http://schemas.microsoft.com/office/powerpoint/2010/main" val="3153394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B718149-4284-4CEB-B2D5-C295574318B4}"/>
              </a:ext>
            </a:extLst>
          </p:cNvPr>
          <p:cNvSpPr>
            <a:spLocks noGrp="1"/>
          </p:cNvSpPr>
          <p:nvPr>
            <p:ph type="dt" sz="half" idx="10"/>
          </p:nvPr>
        </p:nvSpPr>
        <p:spPr/>
        <p:txBody>
          <a:bodyPr/>
          <a:lstStyle/>
          <a:p>
            <a:fld id="{E3D8F974-259A-4486-A911-FB122623F8F8}" type="datetimeFigureOut">
              <a:rPr lang="nl-NL" smtClean="0"/>
              <a:t>13-2-2020</a:t>
            </a:fld>
            <a:endParaRPr lang="nl-NL"/>
          </a:p>
        </p:txBody>
      </p:sp>
      <p:sp>
        <p:nvSpPr>
          <p:cNvPr id="3" name="Tijdelijke aanduiding voor voettekst 2">
            <a:extLst>
              <a:ext uri="{FF2B5EF4-FFF2-40B4-BE49-F238E27FC236}">
                <a16:creationId xmlns:a16="http://schemas.microsoft.com/office/drawing/2014/main" id="{4EB143CC-F1F0-42B0-9CF4-DD6789C946F9}"/>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0A395259-3BDC-4787-BEEB-3DB1251FF7E2}"/>
              </a:ext>
            </a:extLst>
          </p:cNvPr>
          <p:cNvSpPr>
            <a:spLocks noGrp="1"/>
          </p:cNvSpPr>
          <p:nvPr>
            <p:ph type="sldNum" sz="quarter" idx="12"/>
          </p:nvPr>
        </p:nvSpPr>
        <p:spPr/>
        <p:txBody>
          <a:bodyPr/>
          <a:lstStyle/>
          <a:p>
            <a:fld id="{7EAE01C9-75A4-40CB-AEAE-0B68463430C2}" type="slidenum">
              <a:rPr lang="nl-NL" smtClean="0"/>
              <a:t>‹nr.›</a:t>
            </a:fld>
            <a:endParaRPr lang="nl-NL"/>
          </a:p>
        </p:txBody>
      </p:sp>
    </p:spTree>
    <p:extLst>
      <p:ext uri="{BB962C8B-B14F-4D97-AF65-F5344CB8AC3E}">
        <p14:creationId xmlns:p14="http://schemas.microsoft.com/office/powerpoint/2010/main" val="4027864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D8D594-2AD9-4983-95EE-011720838247}"/>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1E15F9C9-5589-47EA-BC54-176FBA44A7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C0AE5EF3-ECF7-4D37-A112-0ACE05591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8E9DBE1-CD9F-447F-9AF0-AA2062875B80}"/>
              </a:ext>
            </a:extLst>
          </p:cNvPr>
          <p:cNvSpPr>
            <a:spLocks noGrp="1"/>
          </p:cNvSpPr>
          <p:nvPr>
            <p:ph type="dt" sz="half" idx="10"/>
          </p:nvPr>
        </p:nvSpPr>
        <p:spPr/>
        <p:txBody>
          <a:bodyPr/>
          <a:lstStyle/>
          <a:p>
            <a:fld id="{E3D8F974-259A-4486-A911-FB122623F8F8}" type="datetimeFigureOut">
              <a:rPr lang="nl-NL" smtClean="0"/>
              <a:t>13-2-2020</a:t>
            </a:fld>
            <a:endParaRPr lang="nl-NL"/>
          </a:p>
        </p:txBody>
      </p:sp>
      <p:sp>
        <p:nvSpPr>
          <p:cNvPr id="6" name="Tijdelijke aanduiding voor voettekst 5">
            <a:extLst>
              <a:ext uri="{FF2B5EF4-FFF2-40B4-BE49-F238E27FC236}">
                <a16:creationId xmlns:a16="http://schemas.microsoft.com/office/drawing/2014/main" id="{F8377CA3-CB59-4D44-8C17-66148070610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0A3D163-A095-4C96-9F64-95D18BEB133C}"/>
              </a:ext>
            </a:extLst>
          </p:cNvPr>
          <p:cNvSpPr>
            <a:spLocks noGrp="1"/>
          </p:cNvSpPr>
          <p:nvPr>
            <p:ph type="sldNum" sz="quarter" idx="12"/>
          </p:nvPr>
        </p:nvSpPr>
        <p:spPr/>
        <p:txBody>
          <a:bodyPr/>
          <a:lstStyle/>
          <a:p>
            <a:fld id="{7EAE01C9-75A4-40CB-AEAE-0B68463430C2}" type="slidenum">
              <a:rPr lang="nl-NL" smtClean="0"/>
              <a:t>‹nr.›</a:t>
            </a:fld>
            <a:endParaRPr lang="nl-NL"/>
          </a:p>
        </p:txBody>
      </p:sp>
    </p:spTree>
    <p:extLst>
      <p:ext uri="{BB962C8B-B14F-4D97-AF65-F5344CB8AC3E}">
        <p14:creationId xmlns:p14="http://schemas.microsoft.com/office/powerpoint/2010/main" val="1175052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DE76F2-1197-42E5-A015-26784F56E14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8025B65C-5A26-428C-8506-842BFF5C90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C97714EF-D277-4AE0-AC53-EBB2E36600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37CC1AB-8B3A-4481-8365-CE473C3EBD75}"/>
              </a:ext>
            </a:extLst>
          </p:cNvPr>
          <p:cNvSpPr>
            <a:spLocks noGrp="1"/>
          </p:cNvSpPr>
          <p:nvPr>
            <p:ph type="dt" sz="half" idx="10"/>
          </p:nvPr>
        </p:nvSpPr>
        <p:spPr/>
        <p:txBody>
          <a:bodyPr/>
          <a:lstStyle/>
          <a:p>
            <a:fld id="{E3D8F974-259A-4486-A911-FB122623F8F8}" type="datetimeFigureOut">
              <a:rPr lang="nl-NL" smtClean="0"/>
              <a:t>13-2-2020</a:t>
            </a:fld>
            <a:endParaRPr lang="nl-NL"/>
          </a:p>
        </p:txBody>
      </p:sp>
      <p:sp>
        <p:nvSpPr>
          <p:cNvPr id="6" name="Tijdelijke aanduiding voor voettekst 5">
            <a:extLst>
              <a:ext uri="{FF2B5EF4-FFF2-40B4-BE49-F238E27FC236}">
                <a16:creationId xmlns:a16="http://schemas.microsoft.com/office/drawing/2014/main" id="{464D9965-E5AE-448B-8476-47615C68878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481ECF0-8774-4438-9A3A-673FA3A65B2D}"/>
              </a:ext>
            </a:extLst>
          </p:cNvPr>
          <p:cNvSpPr>
            <a:spLocks noGrp="1"/>
          </p:cNvSpPr>
          <p:nvPr>
            <p:ph type="sldNum" sz="quarter" idx="12"/>
          </p:nvPr>
        </p:nvSpPr>
        <p:spPr/>
        <p:txBody>
          <a:bodyPr/>
          <a:lstStyle/>
          <a:p>
            <a:fld id="{7EAE01C9-75A4-40CB-AEAE-0B68463430C2}" type="slidenum">
              <a:rPr lang="nl-NL" smtClean="0"/>
              <a:t>‹nr.›</a:t>
            </a:fld>
            <a:endParaRPr lang="nl-NL"/>
          </a:p>
        </p:txBody>
      </p:sp>
    </p:spTree>
    <p:extLst>
      <p:ext uri="{BB962C8B-B14F-4D97-AF65-F5344CB8AC3E}">
        <p14:creationId xmlns:p14="http://schemas.microsoft.com/office/powerpoint/2010/main" val="1648407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3D1F8A-D4E2-45A2-8772-8E2B128DA4BF}"/>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2C506C6B-67C5-468E-B06D-ACE6E0F97EDA}"/>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41EBCC9-0509-4A4B-9D68-725E28FB3046}"/>
              </a:ext>
            </a:extLst>
          </p:cNvPr>
          <p:cNvSpPr>
            <a:spLocks noGrp="1"/>
          </p:cNvSpPr>
          <p:nvPr>
            <p:ph type="dt" sz="half" idx="10"/>
          </p:nvPr>
        </p:nvSpPr>
        <p:spPr/>
        <p:txBody>
          <a:bodyPr/>
          <a:lstStyle/>
          <a:p>
            <a:fld id="{E3D8F974-259A-4486-A911-FB122623F8F8}" type="datetimeFigureOut">
              <a:rPr lang="nl-NL" smtClean="0"/>
              <a:t>13-2-2020</a:t>
            </a:fld>
            <a:endParaRPr lang="nl-NL"/>
          </a:p>
        </p:txBody>
      </p:sp>
      <p:sp>
        <p:nvSpPr>
          <p:cNvPr id="5" name="Tijdelijke aanduiding voor voettekst 4">
            <a:extLst>
              <a:ext uri="{FF2B5EF4-FFF2-40B4-BE49-F238E27FC236}">
                <a16:creationId xmlns:a16="http://schemas.microsoft.com/office/drawing/2014/main" id="{78370097-8162-4E51-ACD7-6DC55F12D9A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742A7DD-33A2-4BC2-A728-B6690760FB02}"/>
              </a:ext>
            </a:extLst>
          </p:cNvPr>
          <p:cNvSpPr>
            <a:spLocks noGrp="1"/>
          </p:cNvSpPr>
          <p:nvPr>
            <p:ph type="sldNum" sz="quarter" idx="12"/>
          </p:nvPr>
        </p:nvSpPr>
        <p:spPr/>
        <p:txBody>
          <a:bodyPr/>
          <a:lstStyle/>
          <a:p>
            <a:fld id="{7EAE01C9-75A4-40CB-AEAE-0B68463430C2}" type="slidenum">
              <a:rPr lang="nl-NL" smtClean="0"/>
              <a:t>‹nr.›</a:t>
            </a:fld>
            <a:endParaRPr lang="nl-NL"/>
          </a:p>
        </p:txBody>
      </p:sp>
    </p:spTree>
    <p:extLst>
      <p:ext uri="{BB962C8B-B14F-4D97-AF65-F5344CB8AC3E}">
        <p14:creationId xmlns:p14="http://schemas.microsoft.com/office/powerpoint/2010/main" val="2260322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ECB5DAF3-E50C-4156-87A1-456E6A2EFB6E}"/>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B76B8836-8259-4191-8BF8-0FC3B696BF16}"/>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ACDD7FB-556A-4F9D-B2D8-74E3EA6FB824}"/>
              </a:ext>
            </a:extLst>
          </p:cNvPr>
          <p:cNvSpPr>
            <a:spLocks noGrp="1"/>
          </p:cNvSpPr>
          <p:nvPr>
            <p:ph type="dt" sz="half" idx="10"/>
          </p:nvPr>
        </p:nvSpPr>
        <p:spPr/>
        <p:txBody>
          <a:bodyPr/>
          <a:lstStyle/>
          <a:p>
            <a:fld id="{E3D8F974-259A-4486-A911-FB122623F8F8}" type="datetimeFigureOut">
              <a:rPr lang="nl-NL" smtClean="0"/>
              <a:t>13-2-2020</a:t>
            </a:fld>
            <a:endParaRPr lang="nl-NL"/>
          </a:p>
        </p:txBody>
      </p:sp>
      <p:sp>
        <p:nvSpPr>
          <p:cNvPr id="5" name="Tijdelijke aanduiding voor voettekst 4">
            <a:extLst>
              <a:ext uri="{FF2B5EF4-FFF2-40B4-BE49-F238E27FC236}">
                <a16:creationId xmlns:a16="http://schemas.microsoft.com/office/drawing/2014/main" id="{31AA874A-907E-4CA6-BE6E-4C94F91C093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EE96920-C3FE-417E-8170-E34EE6E8CCA9}"/>
              </a:ext>
            </a:extLst>
          </p:cNvPr>
          <p:cNvSpPr>
            <a:spLocks noGrp="1"/>
          </p:cNvSpPr>
          <p:nvPr>
            <p:ph type="sldNum" sz="quarter" idx="12"/>
          </p:nvPr>
        </p:nvSpPr>
        <p:spPr/>
        <p:txBody>
          <a:bodyPr/>
          <a:lstStyle/>
          <a:p>
            <a:fld id="{7EAE01C9-75A4-40CB-AEAE-0B68463430C2}" type="slidenum">
              <a:rPr lang="nl-NL" smtClean="0"/>
              <a:t>‹nr.›</a:t>
            </a:fld>
            <a:endParaRPr lang="nl-NL"/>
          </a:p>
        </p:txBody>
      </p:sp>
    </p:spTree>
    <p:extLst>
      <p:ext uri="{BB962C8B-B14F-4D97-AF65-F5344CB8AC3E}">
        <p14:creationId xmlns:p14="http://schemas.microsoft.com/office/powerpoint/2010/main" val="2026442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BE21EEE-13AA-48CC-AAFB-7F6F2AEDC6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7EE083AF-9A00-47C7-8613-841E22D43E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5D2074A-DD49-475D-84B0-FF5D3B9728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D8F974-259A-4486-A911-FB122623F8F8}" type="datetimeFigureOut">
              <a:rPr lang="nl-NL" smtClean="0"/>
              <a:t>13-2-2020</a:t>
            </a:fld>
            <a:endParaRPr lang="nl-NL"/>
          </a:p>
        </p:txBody>
      </p:sp>
      <p:sp>
        <p:nvSpPr>
          <p:cNvPr id="5" name="Tijdelijke aanduiding voor voettekst 4">
            <a:extLst>
              <a:ext uri="{FF2B5EF4-FFF2-40B4-BE49-F238E27FC236}">
                <a16:creationId xmlns:a16="http://schemas.microsoft.com/office/drawing/2014/main" id="{9B690090-2E3B-418C-A89F-892B7D6F38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BFE3239E-FA7E-499C-B89C-BB13EE5C07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AE01C9-75A4-40CB-AEAE-0B68463430C2}" type="slidenum">
              <a:rPr lang="nl-NL" smtClean="0"/>
              <a:t>‹nr.›</a:t>
            </a:fld>
            <a:endParaRPr lang="nl-NL"/>
          </a:p>
        </p:txBody>
      </p:sp>
    </p:spTree>
    <p:extLst>
      <p:ext uri="{BB962C8B-B14F-4D97-AF65-F5344CB8AC3E}">
        <p14:creationId xmlns:p14="http://schemas.microsoft.com/office/powerpoint/2010/main" val="2167879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lZMFNYgnCJU"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Ai85Kexcbig"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hersenstichting.nl/hersenaandoeningen/psp/" TargetMode="External"/><Relationship Id="rId2" Type="http://schemas.openxmlformats.org/officeDocument/2006/relationships/hyperlink" Target="https://www.hersenstichting.nl/hersenaandoeningen/multipele-systeem-atrofie-ms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V5BNIJPFCig"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537B233-9CDD-4A90-AABB-A8963DEE4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12192000" cy="228554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el 1">
            <a:extLst>
              <a:ext uri="{FF2B5EF4-FFF2-40B4-BE49-F238E27FC236}">
                <a16:creationId xmlns:a16="http://schemas.microsoft.com/office/drawing/2014/main" id="{1DC2A17C-6D6F-4749-90B2-3F076D1A0B5B}"/>
              </a:ext>
            </a:extLst>
          </p:cNvPr>
          <p:cNvSpPr>
            <a:spLocks noGrp="1"/>
          </p:cNvSpPr>
          <p:nvPr>
            <p:ph type="ctrTitle"/>
          </p:nvPr>
        </p:nvSpPr>
        <p:spPr>
          <a:xfrm>
            <a:off x="716280" y="5093208"/>
            <a:ext cx="7549896" cy="1261872"/>
          </a:xfrm>
        </p:spPr>
        <p:txBody>
          <a:bodyPr anchor="ctr">
            <a:normAutofit/>
          </a:bodyPr>
          <a:lstStyle/>
          <a:p>
            <a:pPr algn="r"/>
            <a:r>
              <a:rPr lang="nl-NL" sz="4200">
                <a:solidFill>
                  <a:schemeClr val="bg1"/>
                </a:solidFill>
              </a:rPr>
              <a:t>Responsiecollege</a:t>
            </a:r>
            <a:br>
              <a:rPr lang="nl-NL" sz="4200">
                <a:solidFill>
                  <a:schemeClr val="bg1"/>
                </a:solidFill>
              </a:rPr>
            </a:br>
            <a:r>
              <a:rPr lang="nl-NL" sz="4200">
                <a:solidFill>
                  <a:schemeClr val="bg1"/>
                </a:solidFill>
              </a:rPr>
              <a:t>Ziekte van Parkinson </a:t>
            </a:r>
          </a:p>
        </p:txBody>
      </p:sp>
      <p:sp>
        <p:nvSpPr>
          <p:cNvPr id="3" name="Ondertitel 2">
            <a:extLst>
              <a:ext uri="{FF2B5EF4-FFF2-40B4-BE49-F238E27FC236}">
                <a16:creationId xmlns:a16="http://schemas.microsoft.com/office/drawing/2014/main" id="{31672E79-8C3A-47BA-9FF9-99DEF4FF43B8}"/>
              </a:ext>
            </a:extLst>
          </p:cNvPr>
          <p:cNvSpPr>
            <a:spLocks noGrp="1"/>
          </p:cNvSpPr>
          <p:nvPr>
            <p:ph type="subTitle" idx="1"/>
          </p:nvPr>
        </p:nvSpPr>
        <p:spPr>
          <a:xfrm>
            <a:off x="8503920" y="5093208"/>
            <a:ext cx="2971800" cy="1261872"/>
          </a:xfrm>
        </p:spPr>
        <p:txBody>
          <a:bodyPr anchor="ctr">
            <a:normAutofit/>
          </a:bodyPr>
          <a:lstStyle/>
          <a:p>
            <a:pPr algn="l"/>
            <a:r>
              <a:rPr lang="nl-NL" sz="2000">
                <a:solidFill>
                  <a:schemeClr val="bg1"/>
                </a:solidFill>
              </a:rPr>
              <a:t>Kennisthema 1 </a:t>
            </a:r>
          </a:p>
        </p:txBody>
      </p:sp>
      <p:pic>
        <p:nvPicPr>
          <p:cNvPr id="6146" name="Picture 2" descr="Afbeeldingsresultaat voor parkinson">
            <a:extLst>
              <a:ext uri="{FF2B5EF4-FFF2-40B4-BE49-F238E27FC236}">
                <a16:creationId xmlns:a16="http://schemas.microsoft.com/office/drawing/2014/main" id="{11951C34-6C9C-4E7B-AA6A-FF98BB1E652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64043" y="341832"/>
            <a:ext cx="9263914" cy="3970249"/>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9392F240-FCCC-4D1B-89FD-0485B2F8F4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7838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82D62542-732D-4CAE-9057-93930CAF26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BD44B13E-5D8C-4D46-917F-29A6AD8151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74" name="Freeform 5">
              <a:extLst>
                <a:ext uri="{FF2B5EF4-FFF2-40B4-BE49-F238E27FC236}">
                  <a16:creationId xmlns:a16="http://schemas.microsoft.com/office/drawing/2014/main" id="{A8A7F024-7A50-4CAA-BEDC-C4DA439EC7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 name="Freeform 6">
              <a:extLst>
                <a:ext uri="{FF2B5EF4-FFF2-40B4-BE49-F238E27FC236}">
                  <a16:creationId xmlns:a16="http://schemas.microsoft.com/office/drawing/2014/main" id="{CBF7C5E3-3522-4FD6-A927-C37F276810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Freeform 7">
              <a:extLst>
                <a:ext uri="{FF2B5EF4-FFF2-40B4-BE49-F238E27FC236}">
                  <a16:creationId xmlns:a16="http://schemas.microsoft.com/office/drawing/2014/main" id="{13844540-ABDE-40C9-A24D-2D47253993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Freeform 8">
              <a:extLst>
                <a:ext uri="{FF2B5EF4-FFF2-40B4-BE49-F238E27FC236}">
                  <a16:creationId xmlns:a16="http://schemas.microsoft.com/office/drawing/2014/main" id="{32428B88-297F-4FCC-A5C8-1C3E619EB2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 name="Freeform 9">
              <a:extLst>
                <a:ext uri="{FF2B5EF4-FFF2-40B4-BE49-F238E27FC236}">
                  <a16:creationId xmlns:a16="http://schemas.microsoft.com/office/drawing/2014/main" id="{F659ABF4-8881-44AC-852C-5D368A2363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 name="Freeform 10">
              <a:extLst>
                <a:ext uri="{FF2B5EF4-FFF2-40B4-BE49-F238E27FC236}">
                  <a16:creationId xmlns:a16="http://schemas.microsoft.com/office/drawing/2014/main" id="{2C46FA5D-5BC7-483D-B560-3A5BE70BEC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Freeform 11">
              <a:extLst>
                <a:ext uri="{FF2B5EF4-FFF2-40B4-BE49-F238E27FC236}">
                  <a16:creationId xmlns:a16="http://schemas.microsoft.com/office/drawing/2014/main" id="{DC248F3F-2678-4587-9DF3-B5AC0A2C95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12">
              <a:extLst>
                <a:ext uri="{FF2B5EF4-FFF2-40B4-BE49-F238E27FC236}">
                  <a16:creationId xmlns:a16="http://schemas.microsoft.com/office/drawing/2014/main" id="{0937B686-2E5D-4E3A-8278-5201DFA525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Freeform 13">
              <a:extLst>
                <a:ext uri="{FF2B5EF4-FFF2-40B4-BE49-F238E27FC236}">
                  <a16:creationId xmlns:a16="http://schemas.microsoft.com/office/drawing/2014/main" id="{A0DD5A03-18FF-4798-9D6B-8AFB8E1EFC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Freeform 14">
              <a:extLst>
                <a:ext uri="{FF2B5EF4-FFF2-40B4-BE49-F238E27FC236}">
                  <a16:creationId xmlns:a16="http://schemas.microsoft.com/office/drawing/2014/main" id="{496A90F5-ED19-486E-B11C-7B9A525130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Freeform 15">
              <a:extLst>
                <a:ext uri="{FF2B5EF4-FFF2-40B4-BE49-F238E27FC236}">
                  <a16:creationId xmlns:a16="http://schemas.microsoft.com/office/drawing/2014/main" id="{5AC1538B-C292-4B55-B8E6-145768F6BB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Freeform 16">
              <a:extLst>
                <a:ext uri="{FF2B5EF4-FFF2-40B4-BE49-F238E27FC236}">
                  <a16:creationId xmlns:a16="http://schemas.microsoft.com/office/drawing/2014/main" id="{CBEEEAE9-588E-48D5-B54A-139ABAA845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Freeform 17">
              <a:extLst>
                <a:ext uri="{FF2B5EF4-FFF2-40B4-BE49-F238E27FC236}">
                  <a16:creationId xmlns:a16="http://schemas.microsoft.com/office/drawing/2014/main" id="{E3986173-39C2-40E4-AF9C-3D6816D475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Freeform 18">
              <a:extLst>
                <a:ext uri="{FF2B5EF4-FFF2-40B4-BE49-F238E27FC236}">
                  <a16:creationId xmlns:a16="http://schemas.microsoft.com/office/drawing/2014/main" id="{969076E8-4EC7-4561-9747-0164841679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 name="Freeform 19">
              <a:extLst>
                <a:ext uri="{FF2B5EF4-FFF2-40B4-BE49-F238E27FC236}">
                  <a16:creationId xmlns:a16="http://schemas.microsoft.com/office/drawing/2014/main" id="{CD55027D-97FB-4C8A-AE16-B5F49EFA89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 name="Freeform 20">
              <a:extLst>
                <a:ext uri="{FF2B5EF4-FFF2-40B4-BE49-F238E27FC236}">
                  <a16:creationId xmlns:a16="http://schemas.microsoft.com/office/drawing/2014/main" id="{D3C94C24-AE67-42F8-90B0-0A2F0A7160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 name="Freeform 21">
              <a:extLst>
                <a:ext uri="{FF2B5EF4-FFF2-40B4-BE49-F238E27FC236}">
                  <a16:creationId xmlns:a16="http://schemas.microsoft.com/office/drawing/2014/main" id="{DD6D31FA-53DB-4DA2-A173-33B3064192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 name="Freeform 22">
              <a:extLst>
                <a:ext uri="{FF2B5EF4-FFF2-40B4-BE49-F238E27FC236}">
                  <a16:creationId xmlns:a16="http://schemas.microsoft.com/office/drawing/2014/main" id="{7990DF8D-3EB0-47CA-B5FE-C9C9058B1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 name="Freeform 23">
              <a:extLst>
                <a:ext uri="{FF2B5EF4-FFF2-40B4-BE49-F238E27FC236}">
                  <a16:creationId xmlns:a16="http://schemas.microsoft.com/office/drawing/2014/main" id="{0A35CB93-4349-4B69-8CBA-B742CFF76B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94" name="Group 93">
            <a:extLst>
              <a:ext uri="{FF2B5EF4-FFF2-40B4-BE49-F238E27FC236}">
                <a16:creationId xmlns:a16="http://schemas.microsoft.com/office/drawing/2014/main" id="{8C09241C-06C0-415B-9FD0-B55B9A3A97A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58942" y="3893141"/>
            <a:ext cx="5648782" cy="1771275"/>
            <a:chOff x="3258942" y="3893141"/>
            <a:chExt cx="5648782" cy="1771275"/>
          </a:xfrm>
        </p:grpSpPr>
        <p:sp>
          <p:nvSpPr>
            <p:cNvPr id="95" name="Isosceles Triangle 39">
              <a:extLst>
                <a:ext uri="{FF2B5EF4-FFF2-40B4-BE49-F238E27FC236}">
                  <a16:creationId xmlns:a16="http://schemas.microsoft.com/office/drawing/2014/main" id="{8447B18C-79F2-49D5-8425-396A512DCB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FE1DCFE6-D442-4A73-9444-8588EDA992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58942" y="3893141"/>
              <a:ext cx="5648782"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el 1">
            <a:extLst>
              <a:ext uri="{FF2B5EF4-FFF2-40B4-BE49-F238E27FC236}">
                <a16:creationId xmlns:a16="http://schemas.microsoft.com/office/drawing/2014/main" id="{2E267C83-7EBB-4401-A9B1-1E48E55A7BB3}"/>
              </a:ext>
            </a:extLst>
          </p:cNvPr>
          <p:cNvSpPr>
            <a:spLocks noGrp="1"/>
          </p:cNvSpPr>
          <p:nvPr>
            <p:ph type="title"/>
          </p:nvPr>
        </p:nvSpPr>
        <p:spPr>
          <a:xfrm>
            <a:off x="3341238" y="3980237"/>
            <a:ext cx="5495069" cy="727748"/>
          </a:xfrm>
        </p:spPr>
        <p:txBody>
          <a:bodyPr vert="horz" lIns="91440" tIns="45720" rIns="91440" bIns="45720" rtlCol="0" anchor="b">
            <a:normAutofit/>
          </a:bodyPr>
          <a:lstStyle/>
          <a:p>
            <a:pPr algn="ctr"/>
            <a:r>
              <a:rPr lang="en-US" sz="4000">
                <a:solidFill>
                  <a:srgbClr val="FFFFFF"/>
                </a:solidFill>
              </a:rPr>
              <a:t>Parkinson/ wat is het?</a:t>
            </a:r>
          </a:p>
        </p:txBody>
      </p:sp>
      <p:sp>
        <p:nvSpPr>
          <p:cNvPr id="3" name="Tijdelijke aanduiding voor inhoud 2">
            <a:extLst>
              <a:ext uri="{FF2B5EF4-FFF2-40B4-BE49-F238E27FC236}">
                <a16:creationId xmlns:a16="http://schemas.microsoft.com/office/drawing/2014/main" id="{0D4C03E9-3541-477B-9F29-14C590EE0AA3}"/>
              </a:ext>
            </a:extLst>
          </p:cNvPr>
          <p:cNvSpPr>
            <a:spLocks noGrp="1"/>
          </p:cNvSpPr>
          <p:nvPr>
            <p:ph idx="1"/>
          </p:nvPr>
        </p:nvSpPr>
        <p:spPr>
          <a:xfrm>
            <a:off x="3341238" y="4707986"/>
            <a:ext cx="5495069" cy="522636"/>
          </a:xfrm>
        </p:spPr>
        <p:txBody>
          <a:bodyPr vert="horz" lIns="91440" tIns="45720" rIns="91440" bIns="45720" rtlCol="0">
            <a:normAutofit/>
          </a:bodyPr>
          <a:lstStyle/>
          <a:p>
            <a:pPr marL="0" indent="0" algn="ctr">
              <a:buNone/>
            </a:pPr>
            <a:r>
              <a:rPr lang="en-US" sz="1500">
                <a:solidFill>
                  <a:srgbClr val="FFFFFF"/>
                </a:solidFill>
              </a:rPr>
              <a:t>Langzaam progressieve degeneratieve ziekte die de coördinatie en de beheersing van spieren aantast </a:t>
            </a:r>
          </a:p>
        </p:txBody>
      </p:sp>
      <p:pic>
        <p:nvPicPr>
          <p:cNvPr id="7170" name="Picture 2" descr="Afbeeldingsresultaat voor parkinson">
            <a:extLst>
              <a:ext uri="{FF2B5EF4-FFF2-40B4-BE49-F238E27FC236}">
                <a16:creationId xmlns:a16="http://schemas.microsoft.com/office/drawing/2014/main" id="{69B8F271-8BA8-4A26-A4A5-5B6F60E65A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0602"/>
          <a:stretch/>
        </p:blipFill>
        <p:spPr bwMode="auto">
          <a:xfrm>
            <a:off x="3258942" y="1175191"/>
            <a:ext cx="5648782" cy="2638998"/>
          </a:xfrm>
          <a:prstGeom prst="rect">
            <a:avLst/>
          </a:prstGeom>
          <a:noFill/>
          <a:ln w="12700">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643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CE72BF4C-434C-497D-837A-AEFEE0ED1C72}"/>
              </a:ext>
            </a:extLst>
          </p:cNvPr>
          <p:cNvSpPr>
            <a:spLocks noGrp="1"/>
          </p:cNvSpPr>
          <p:nvPr>
            <p:ph type="title"/>
          </p:nvPr>
        </p:nvSpPr>
        <p:spPr>
          <a:xfrm>
            <a:off x="1179226" y="826680"/>
            <a:ext cx="9833548" cy="1325563"/>
          </a:xfrm>
        </p:spPr>
        <p:txBody>
          <a:bodyPr>
            <a:normAutofit/>
          </a:bodyPr>
          <a:lstStyle/>
          <a:p>
            <a:pPr algn="ctr"/>
            <a:r>
              <a:rPr lang="nl-NL" sz="4000">
                <a:solidFill>
                  <a:srgbClr val="FFFFFF"/>
                </a:solidFill>
              </a:rPr>
              <a:t>Parkinson/ oorzaak</a:t>
            </a:r>
          </a:p>
        </p:txBody>
      </p:sp>
      <p:sp>
        <p:nvSpPr>
          <p:cNvPr id="17" name="Tijdelijke aanduiding voor inhoud 2">
            <a:extLst>
              <a:ext uri="{FF2B5EF4-FFF2-40B4-BE49-F238E27FC236}">
                <a16:creationId xmlns:a16="http://schemas.microsoft.com/office/drawing/2014/main" id="{0AEFCB68-3B5B-4DBB-8448-69392873518A}"/>
              </a:ext>
            </a:extLst>
          </p:cNvPr>
          <p:cNvSpPr>
            <a:spLocks noGrp="1"/>
          </p:cNvSpPr>
          <p:nvPr>
            <p:ph idx="1"/>
          </p:nvPr>
        </p:nvSpPr>
        <p:spPr>
          <a:xfrm>
            <a:off x="1179226" y="3092970"/>
            <a:ext cx="9833548" cy="2693976"/>
          </a:xfrm>
        </p:spPr>
        <p:txBody>
          <a:bodyPr>
            <a:normAutofit/>
          </a:bodyPr>
          <a:lstStyle/>
          <a:p>
            <a:r>
              <a:rPr lang="nl-NL" sz="1700">
                <a:solidFill>
                  <a:srgbClr val="000000"/>
                </a:solidFill>
              </a:rPr>
              <a:t>Gevolg van tekort aan neurotransmitters dopamine en noradrenaline.</a:t>
            </a:r>
          </a:p>
          <a:p>
            <a:endParaRPr lang="nl-NL" sz="1700">
              <a:solidFill>
                <a:srgbClr val="000000"/>
              </a:solidFill>
            </a:endParaRPr>
          </a:p>
          <a:p>
            <a:r>
              <a:rPr lang="nl-NL" sz="1700">
                <a:solidFill>
                  <a:srgbClr val="000000"/>
                </a:solidFill>
              </a:rPr>
              <a:t>Tekort aan dopamine is gevolg van destructie van zenuwcellen in substantia nigra waar dopamine geproduceerd wordt. </a:t>
            </a:r>
          </a:p>
          <a:p>
            <a:r>
              <a:rPr lang="nl-NL" sz="1700">
                <a:solidFill>
                  <a:srgbClr val="000000"/>
                </a:solidFill>
              </a:rPr>
              <a:t>Tekort aan noradrenaline is gevolg van afsterven van zenuwuiteinden waar deze neurotransmitter geproduceerd wordt. </a:t>
            </a:r>
          </a:p>
          <a:p>
            <a:endParaRPr lang="nl-NL" sz="1700">
              <a:solidFill>
                <a:srgbClr val="000000"/>
              </a:solidFill>
            </a:endParaRPr>
          </a:p>
          <a:p>
            <a:r>
              <a:rPr lang="nl-NL" sz="1700">
                <a:solidFill>
                  <a:srgbClr val="000000"/>
                </a:solidFill>
              </a:rPr>
              <a:t>Oorzaak hiervan nog onbekend, mogelijk toxische stoffen, virussen e/o erfelijke componenten </a:t>
            </a:r>
          </a:p>
        </p:txBody>
      </p:sp>
    </p:spTree>
    <p:extLst>
      <p:ext uri="{BB962C8B-B14F-4D97-AF65-F5344CB8AC3E}">
        <p14:creationId xmlns:p14="http://schemas.microsoft.com/office/powerpoint/2010/main" val="3926591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184E27C4-479A-4C5E-942D-5CAFCAACEC55}"/>
              </a:ext>
            </a:extLst>
          </p:cNvPr>
          <p:cNvSpPr>
            <a:spLocks noGrp="1"/>
          </p:cNvSpPr>
          <p:nvPr>
            <p:ph type="title"/>
          </p:nvPr>
        </p:nvSpPr>
        <p:spPr>
          <a:xfrm>
            <a:off x="6094105" y="802955"/>
            <a:ext cx="4977976" cy="1454051"/>
          </a:xfrm>
        </p:spPr>
        <p:txBody>
          <a:bodyPr>
            <a:normAutofit/>
          </a:bodyPr>
          <a:lstStyle/>
          <a:p>
            <a:r>
              <a:rPr lang="nl-NL">
                <a:solidFill>
                  <a:srgbClr val="000000"/>
                </a:solidFill>
              </a:rPr>
              <a:t>Parkinson/ symptomen </a:t>
            </a:r>
          </a:p>
        </p:txBody>
      </p:sp>
      <p:sp>
        <p:nvSpPr>
          <p:cNvPr id="14"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2" descr="Afbeeldingsresultaat voor parkinson symptomen">
            <a:extLst>
              <a:ext uri="{FF2B5EF4-FFF2-40B4-BE49-F238E27FC236}">
                <a16:creationId xmlns:a16="http://schemas.microsoft.com/office/drawing/2014/main" id="{C8769AA5-6115-4D24-8FAB-0575C72282B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29349" y="2485375"/>
            <a:ext cx="3661831" cy="1907448"/>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74598C62-3713-4352-9F74-DCA5A295BEF6}"/>
              </a:ext>
            </a:extLst>
          </p:cNvPr>
          <p:cNvSpPr>
            <a:spLocks noGrp="1"/>
          </p:cNvSpPr>
          <p:nvPr>
            <p:ph idx="1"/>
          </p:nvPr>
        </p:nvSpPr>
        <p:spPr>
          <a:xfrm>
            <a:off x="6090574" y="2421682"/>
            <a:ext cx="4977578" cy="3639289"/>
          </a:xfrm>
        </p:spPr>
        <p:txBody>
          <a:bodyPr anchor="ctr">
            <a:normAutofit/>
          </a:bodyPr>
          <a:lstStyle/>
          <a:p>
            <a:r>
              <a:rPr lang="nl-NL" sz="2000">
                <a:solidFill>
                  <a:srgbClr val="000000"/>
                </a:solidFill>
              </a:rPr>
              <a:t>Noradrenaline speelt rol in parasympatische zenuwstelsel (hartfrequentie en bloeddruk). Een tekort veroorzaakt: vermoeidheid, onregelmatige hartslag, orthostatische hypotensie. </a:t>
            </a:r>
          </a:p>
          <a:p>
            <a:endParaRPr lang="nl-NL" sz="2000">
              <a:solidFill>
                <a:srgbClr val="000000"/>
              </a:solidFill>
            </a:endParaRPr>
          </a:p>
          <a:p>
            <a:endParaRPr lang="nl-NL" sz="2000">
              <a:solidFill>
                <a:srgbClr val="000000"/>
              </a:solidFill>
            </a:endParaRPr>
          </a:p>
          <a:p>
            <a:endParaRPr lang="nl-NL" sz="2000">
              <a:solidFill>
                <a:srgbClr val="000000"/>
              </a:solidFill>
            </a:endParaRPr>
          </a:p>
        </p:txBody>
      </p:sp>
    </p:spTree>
    <p:extLst>
      <p:ext uri="{BB962C8B-B14F-4D97-AF65-F5344CB8AC3E}">
        <p14:creationId xmlns:p14="http://schemas.microsoft.com/office/powerpoint/2010/main" val="3561427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56097A31-1521-4280-A25F-4C652482457A}"/>
              </a:ext>
            </a:extLst>
          </p:cNvPr>
          <p:cNvSpPr>
            <a:spLocks noGrp="1"/>
          </p:cNvSpPr>
          <p:nvPr>
            <p:ph type="title"/>
          </p:nvPr>
        </p:nvSpPr>
        <p:spPr>
          <a:xfrm>
            <a:off x="1179226" y="826680"/>
            <a:ext cx="9833548" cy="1325563"/>
          </a:xfrm>
        </p:spPr>
        <p:txBody>
          <a:bodyPr>
            <a:normAutofit/>
          </a:bodyPr>
          <a:lstStyle/>
          <a:p>
            <a:pPr algn="ctr"/>
            <a:r>
              <a:rPr lang="nl-NL" sz="4000">
                <a:solidFill>
                  <a:srgbClr val="FFFFFF"/>
                </a:solidFill>
              </a:rPr>
              <a:t>Parkinson/ symptomen</a:t>
            </a:r>
          </a:p>
        </p:txBody>
      </p:sp>
      <p:sp>
        <p:nvSpPr>
          <p:cNvPr id="3" name="Tijdelijke aanduiding voor inhoud 2">
            <a:extLst>
              <a:ext uri="{FF2B5EF4-FFF2-40B4-BE49-F238E27FC236}">
                <a16:creationId xmlns:a16="http://schemas.microsoft.com/office/drawing/2014/main" id="{2DB3A9EF-9142-485E-AE62-C9CC16B5611C}"/>
              </a:ext>
            </a:extLst>
          </p:cNvPr>
          <p:cNvSpPr>
            <a:spLocks noGrp="1"/>
          </p:cNvSpPr>
          <p:nvPr>
            <p:ph idx="1"/>
          </p:nvPr>
        </p:nvSpPr>
        <p:spPr>
          <a:xfrm>
            <a:off x="1179226" y="3092970"/>
            <a:ext cx="9833548" cy="2693976"/>
          </a:xfrm>
        </p:spPr>
        <p:txBody>
          <a:bodyPr>
            <a:normAutofit/>
          </a:bodyPr>
          <a:lstStyle/>
          <a:p>
            <a:r>
              <a:rPr lang="nl-NL" sz="2000">
                <a:solidFill>
                  <a:srgbClr val="000000"/>
                </a:solidFill>
              </a:rPr>
              <a:t>Eerste symptomen: tremoren aan handen, maskergelaat. </a:t>
            </a:r>
          </a:p>
          <a:p>
            <a:r>
              <a:rPr lang="nl-NL" sz="2000">
                <a:solidFill>
                  <a:srgbClr val="000000"/>
                </a:solidFill>
              </a:rPr>
              <a:t>Latere symptomen: rigiditeit, startproblemen, traag en schuifelend looppatroon en verminderde reflexen. </a:t>
            </a:r>
          </a:p>
          <a:p>
            <a:r>
              <a:rPr lang="nl-NL" sz="2000">
                <a:solidFill>
                  <a:srgbClr val="000000"/>
                </a:solidFill>
              </a:rPr>
              <a:t>Overige symptomen: kauw- en slikproblemen, verstoorde spraak, voorover gebogen houding, cognitieve veranderingen (vaak depressie) en seksuele stoornissen. </a:t>
            </a:r>
          </a:p>
          <a:p>
            <a:endParaRPr lang="nl-NL" sz="2000">
              <a:solidFill>
                <a:srgbClr val="000000"/>
              </a:solidFill>
            </a:endParaRPr>
          </a:p>
          <a:p>
            <a:pPr marL="0" indent="0">
              <a:buNone/>
            </a:pPr>
            <a:r>
              <a:rPr lang="nl-NL" sz="2000">
                <a:solidFill>
                  <a:srgbClr val="000000"/>
                </a:solidFill>
                <a:hlinkClick r:id="rId3"/>
              </a:rPr>
              <a:t>https://www.youtube.com/watch?v=lZMFNYgnCJU</a:t>
            </a:r>
            <a:endParaRPr lang="nl-NL" sz="2000">
              <a:solidFill>
                <a:srgbClr val="000000"/>
              </a:solidFill>
            </a:endParaRPr>
          </a:p>
          <a:p>
            <a:endParaRPr lang="nl-NL" sz="2000">
              <a:solidFill>
                <a:srgbClr val="000000"/>
              </a:solidFill>
            </a:endParaRPr>
          </a:p>
          <a:p>
            <a:endParaRPr lang="nl-NL" sz="2000">
              <a:solidFill>
                <a:srgbClr val="000000"/>
              </a:solidFill>
            </a:endParaRPr>
          </a:p>
        </p:txBody>
      </p:sp>
    </p:spTree>
    <p:extLst>
      <p:ext uri="{BB962C8B-B14F-4D97-AF65-F5344CB8AC3E}">
        <p14:creationId xmlns:p14="http://schemas.microsoft.com/office/powerpoint/2010/main" val="3349486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D8E67F2-F753-4E06-8229-4970A67258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483095" cy="6854272"/>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 name="Picture 74">
            <a:extLst>
              <a:ext uri="{FF2B5EF4-FFF2-40B4-BE49-F238E27FC236}">
                <a16:creationId xmlns:a16="http://schemas.microsoft.com/office/drawing/2014/main" id="{2EE1BDFD-564B-44A4-841A-50D6A8E75C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74AD788E-35E0-4381-89DE-EC539F8FC9AE}"/>
              </a:ext>
            </a:extLst>
          </p:cNvPr>
          <p:cNvSpPr>
            <a:spLocks noGrp="1"/>
          </p:cNvSpPr>
          <p:nvPr>
            <p:ph type="title"/>
          </p:nvPr>
        </p:nvSpPr>
        <p:spPr>
          <a:xfrm>
            <a:off x="6094105" y="802955"/>
            <a:ext cx="4977976" cy="1455996"/>
          </a:xfrm>
        </p:spPr>
        <p:txBody>
          <a:bodyPr>
            <a:normAutofit/>
          </a:bodyPr>
          <a:lstStyle/>
          <a:p>
            <a:r>
              <a:rPr lang="nl-NL" sz="4000">
                <a:solidFill>
                  <a:srgbClr val="000000"/>
                </a:solidFill>
              </a:rPr>
              <a:t>Parkinson/ diagnostiek</a:t>
            </a:r>
          </a:p>
        </p:txBody>
      </p:sp>
      <p:sp>
        <p:nvSpPr>
          <p:cNvPr id="77" name="Freeform 60">
            <a:extLst>
              <a:ext uri="{FF2B5EF4-FFF2-40B4-BE49-F238E27FC236}">
                <a16:creationId xmlns:a16="http://schemas.microsoft.com/office/drawing/2014/main" id="{007B8288-68CC-4847-8419-CF535B6B7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3882" y="0"/>
            <a:ext cx="3880988" cy="2206512"/>
          </a:xfrm>
          <a:custGeom>
            <a:avLst/>
            <a:gdLst>
              <a:gd name="connsiteX0" fmla="*/ 20753 w 3960193"/>
              <a:gd name="connsiteY0" fmla="*/ 0 h 2251543"/>
              <a:gd name="connsiteX1" fmla="*/ 3939440 w 3960193"/>
              <a:gd name="connsiteY1" fmla="*/ 0 h 2251543"/>
              <a:gd name="connsiteX2" fmla="*/ 3949969 w 3960193"/>
              <a:gd name="connsiteY2" fmla="*/ 68994 h 2251543"/>
              <a:gd name="connsiteX3" fmla="*/ 3960193 w 3960193"/>
              <a:gd name="connsiteY3" fmla="*/ 271447 h 2251543"/>
              <a:gd name="connsiteX4" fmla="*/ 1980096 w 3960193"/>
              <a:gd name="connsiteY4" fmla="*/ 2251543 h 2251543"/>
              <a:gd name="connsiteX5" fmla="*/ 0 w 3960193"/>
              <a:gd name="connsiteY5" fmla="*/ 271447 h 2251543"/>
              <a:gd name="connsiteX6" fmla="*/ 10224 w 3960193"/>
              <a:gd name="connsiteY6" fmla="*/ 68994 h 225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3" h="2251543">
                <a:moveTo>
                  <a:pt x="20753" y="0"/>
                </a:moveTo>
                <a:lnTo>
                  <a:pt x="3939440" y="0"/>
                </a:lnTo>
                <a:lnTo>
                  <a:pt x="3949969" y="68994"/>
                </a:lnTo>
                <a:cubicBezTo>
                  <a:pt x="3956730" y="135559"/>
                  <a:pt x="3960193" y="203099"/>
                  <a:pt x="3960193" y="271447"/>
                </a:cubicBezTo>
                <a:cubicBezTo>
                  <a:pt x="3960193" y="1365024"/>
                  <a:pt x="3073674" y="2251543"/>
                  <a:pt x="1980096" y="2251543"/>
                </a:cubicBezTo>
                <a:cubicBezTo>
                  <a:pt x="886519" y="2251543"/>
                  <a:pt x="0" y="1365024"/>
                  <a:pt x="0" y="271447"/>
                </a:cubicBezTo>
                <a:cubicBezTo>
                  <a:pt x="0" y="203099"/>
                  <a:pt x="3463" y="135559"/>
                  <a:pt x="10224" y="68994"/>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050" name="Picture 2" descr="Afbeeldingsresultaat voor parkinson neurologisch onderzoek">
            <a:extLst>
              <a:ext uri="{FF2B5EF4-FFF2-40B4-BE49-F238E27FC236}">
                <a16:creationId xmlns:a16="http://schemas.microsoft.com/office/drawing/2014/main" id="{8B69153B-AABC-45A3-8DA1-BBB826024CD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685446" y="213398"/>
            <a:ext cx="2044790" cy="1360715"/>
          </a:xfrm>
          <a:prstGeom prst="rect">
            <a:avLst/>
          </a:prstGeom>
          <a:noFill/>
          <a:extLst>
            <a:ext uri="{909E8E84-426E-40DD-AFC4-6F175D3DCCD1}">
              <a14:hiddenFill xmlns:a14="http://schemas.microsoft.com/office/drawing/2010/main">
                <a:solidFill>
                  <a:srgbClr val="FFFFFF"/>
                </a:solidFill>
              </a14:hiddenFill>
            </a:ext>
          </a:extLst>
        </p:spPr>
      </p:pic>
      <p:sp>
        <p:nvSpPr>
          <p:cNvPr id="79" name="Freeform 68">
            <a:extLst>
              <a:ext uri="{FF2B5EF4-FFF2-40B4-BE49-F238E27FC236}">
                <a16:creationId xmlns:a16="http://schemas.microsoft.com/office/drawing/2014/main" id="{32BA8EA8-C1B6-4309-B674-F9F399B962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12701"/>
            <a:ext cx="4942589" cy="3945299"/>
          </a:xfrm>
          <a:custGeom>
            <a:avLst/>
            <a:gdLst>
              <a:gd name="connsiteX0" fmla="*/ 2223943 w 4942589"/>
              <a:gd name="connsiteY0" fmla="*/ 0 h 3945299"/>
              <a:gd name="connsiteX1" fmla="*/ 4942589 w 4942589"/>
              <a:gd name="connsiteY1" fmla="*/ 2718646 h 3945299"/>
              <a:gd name="connsiteX2" fmla="*/ 4728945 w 4942589"/>
              <a:gd name="connsiteY2" fmla="*/ 3776866 h 3945299"/>
              <a:gd name="connsiteX3" fmla="*/ 4647806 w 4942589"/>
              <a:gd name="connsiteY3" fmla="*/ 3945299 h 3945299"/>
              <a:gd name="connsiteX4" fmla="*/ 0 w 4942589"/>
              <a:gd name="connsiteY4" fmla="*/ 3945299 h 3945299"/>
              <a:gd name="connsiteX5" fmla="*/ 0 w 4942589"/>
              <a:gd name="connsiteY5" fmla="*/ 1157971 h 3945299"/>
              <a:gd name="connsiteX6" fmla="*/ 126104 w 4942589"/>
              <a:gd name="connsiteY6" fmla="*/ 989335 h 3945299"/>
              <a:gd name="connsiteX7" fmla="*/ 2223943 w 4942589"/>
              <a:gd name="connsiteY7" fmla="*/ 0 h 394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2589" h="3945299">
                <a:moveTo>
                  <a:pt x="2223943" y="0"/>
                </a:moveTo>
                <a:cubicBezTo>
                  <a:pt x="3725410" y="0"/>
                  <a:pt x="4942589" y="1217179"/>
                  <a:pt x="4942589" y="2718646"/>
                </a:cubicBezTo>
                <a:cubicBezTo>
                  <a:pt x="4942589" y="3094013"/>
                  <a:pt x="4866516" y="3451612"/>
                  <a:pt x="4728945" y="3776866"/>
                </a:cubicBezTo>
                <a:lnTo>
                  <a:pt x="4647806" y="3945299"/>
                </a:lnTo>
                <a:lnTo>
                  <a:pt x="0" y="3945299"/>
                </a:lnTo>
                <a:lnTo>
                  <a:pt x="0" y="1157971"/>
                </a:lnTo>
                <a:lnTo>
                  <a:pt x="126104" y="989335"/>
                </a:lnTo>
                <a:cubicBezTo>
                  <a:pt x="624744" y="385123"/>
                  <a:pt x="1379368" y="0"/>
                  <a:pt x="2223943"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052" name="Picture 4" descr="Afbeeldingsresultaat voor neurologisch onderzoek">
            <a:extLst>
              <a:ext uri="{FF2B5EF4-FFF2-40B4-BE49-F238E27FC236}">
                <a16:creationId xmlns:a16="http://schemas.microsoft.com/office/drawing/2014/main" id="{6858D733-7CCF-45EF-BBB8-4D936035B28F}"/>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18704" y="3875314"/>
            <a:ext cx="3565160" cy="2670429"/>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18DD2E0B-612F-4BA9-ACB2-5CB62683779B}"/>
              </a:ext>
            </a:extLst>
          </p:cNvPr>
          <p:cNvSpPr>
            <a:spLocks noGrp="1"/>
          </p:cNvSpPr>
          <p:nvPr>
            <p:ph idx="1"/>
          </p:nvPr>
        </p:nvSpPr>
        <p:spPr>
          <a:xfrm>
            <a:off x="6090574" y="2421682"/>
            <a:ext cx="4977578" cy="3639289"/>
          </a:xfrm>
        </p:spPr>
        <p:txBody>
          <a:bodyPr anchor="ctr">
            <a:normAutofit/>
          </a:bodyPr>
          <a:lstStyle/>
          <a:p>
            <a:r>
              <a:rPr lang="nl-NL" sz="2000">
                <a:solidFill>
                  <a:srgbClr val="000000"/>
                </a:solidFill>
              </a:rPr>
              <a:t>Anamnese en (neurologisch) lichamelijk onderzoek</a:t>
            </a:r>
          </a:p>
          <a:p>
            <a:endParaRPr lang="nl-NL" sz="2000">
              <a:solidFill>
                <a:srgbClr val="000000"/>
              </a:solidFill>
            </a:endParaRPr>
          </a:p>
          <a:p>
            <a:r>
              <a:rPr lang="nl-NL" sz="2000">
                <a:solidFill>
                  <a:srgbClr val="000000"/>
                </a:solidFill>
              </a:rPr>
              <a:t>Andere onderzoeken (CT/MRI/Lab) laten geen afwijkingen zien </a:t>
            </a:r>
          </a:p>
        </p:txBody>
      </p:sp>
    </p:spTree>
    <p:extLst>
      <p:ext uri="{BB962C8B-B14F-4D97-AF65-F5344CB8AC3E}">
        <p14:creationId xmlns:p14="http://schemas.microsoft.com/office/powerpoint/2010/main" val="3101453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C9C56A84-7B0A-43C2-A846-AFD12E8E9CD2}"/>
              </a:ext>
            </a:extLst>
          </p:cNvPr>
          <p:cNvSpPr>
            <a:spLocks noGrp="1"/>
          </p:cNvSpPr>
          <p:nvPr>
            <p:ph type="title"/>
          </p:nvPr>
        </p:nvSpPr>
        <p:spPr>
          <a:xfrm>
            <a:off x="1179226" y="826680"/>
            <a:ext cx="9833548" cy="1325563"/>
          </a:xfrm>
        </p:spPr>
        <p:txBody>
          <a:bodyPr>
            <a:normAutofit/>
          </a:bodyPr>
          <a:lstStyle/>
          <a:p>
            <a:pPr algn="ctr"/>
            <a:r>
              <a:rPr lang="nl-NL" sz="4000">
                <a:solidFill>
                  <a:srgbClr val="FFFFFF"/>
                </a:solidFill>
              </a:rPr>
              <a:t>Parkinson/ behandeling</a:t>
            </a:r>
          </a:p>
        </p:txBody>
      </p:sp>
      <p:sp>
        <p:nvSpPr>
          <p:cNvPr id="3" name="Tijdelijke aanduiding voor inhoud 2">
            <a:extLst>
              <a:ext uri="{FF2B5EF4-FFF2-40B4-BE49-F238E27FC236}">
                <a16:creationId xmlns:a16="http://schemas.microsoft.com/office/drawing/2014/main" id="{64EF7963-D636-477C-A01C-4524C6CF111E}"/>
              </a:ext>
            </a:extLst>
          </p:cNvPr>
          <p:cNvSpPr>
            <a:spLocks noGrp="1"/>
          </p:cNvSpPr>
          <p:nvPr>
            <p:ph idx="1"/>
          </p:nvPr>
        </p:nvSpPr>
        <p:spPr>
          <a:xfrm>
            <a:off x="1179226" y="3092970"/>
            <a:ext cx="9833548" cy="2693976"/>
          </a:xfrm>
        </p:spPr>
        <p:txBody>
          <a:bodyPr>
            <a:normAutofit/>
          </a:bodyPr>
          <a:lstStyle/>
          <a:p>
            <a:r>
              <a:rPr lang="nl-NL" sz="1400">
                <a:solidFill>
                  <a:srgbClr val="000000"/>
                </a:solidFill>
              </a:rPr>
              <a:t>Levodopa!</a:t>
            </a:r>
          </a:p>
          <a:p>
            <a:r>
              <a:rPr lang="nl-NL" sz="1400">
                <a:solidFill>
                  <a:srgbClr val="000000"/>
                </a:solidFill>
              </a:rPr>
              <a:t>ZSM beginnen, dopamine passeert bloed-hersenbarrière niet, Levodopa wel. Levodopa wordt in hersenen omgezet in Dopamine. </a:t>
            </a:r>
          </a:p>
          <a:p>
            <a:r>
              <a:rPr lang="nl-NL" sz="1400">
                <a:solidFill>
                  <a:srgbClr val="000000"/>
                </a:solidFill>
              </a:rPr>
              <a:t>Geneest Parkinson niet maar verminderd symptomen, met name bewegingen verbeteren. </a:t>
            </a:r>
          </a:p>
          <a:p>
            <a:r>
              <a:rPr lang="nl-NL" sz="1400">
                <a:solidFill>
                  <a:srgbClr val="000000"/>
                </a:solidFill>
              </a:rPr>
              <a:t>Na enkele jaren neemt effetiviteit van Levodopa af en dosisverhoging geeft meer bijwerkingen (motorische klachten)</a:t>
            </a:r>
          </a:p>
          <a:p>
            <a:endParaRPr lang="nl-NL" sz="1400">
              <a:solidFill>
                <a:srgbClr val="000000"/>
              </a:solidFill>
            </a:endParaRPr>
          </a:p>
          <a:p>
            <a:r>
              <a:rPr lang="nl-NL" sz="1400">
                <a:solidFill>
                  <a:srgbClr val="000000"/>
                </a:solidFill>
              </a:rPr>
              <a:t>Soms DBS (deep brain stimulation); prikkels naar substantia nigra</a:t>
            </a:r>
          </a:p>
          <a:p>
            <a:pPr marL="0" indent="0">
              <a:buNone/>
            </a:pPr>
            <a:r>
              <a:rPr lang="nl-NL" sz="1400">
                <a:solidFill>
                  <a:srgbClr val="000000"/>
                </a:solidFill>
                <a:hlinkClick r:id="rId3"/>
              </a:rPr>
              <a:t>https://www.youtube.com/watch?v=Ai85Kexcbig</a:t>
            </a:r>
            <a:endParaRPr lang="nl-NL" sz="1400">
              <a:solidFill>
                <a:srgbClr val="000000"/>
              </a:solidFill>
            </a:endParaRPr>
          </a:p>
          <a:p>
            <a:pPr marL="0" indent="0">
              <a:buNone/>
            </a:pPr>
            <a:endParaRPr lang="nl-NL" sz="1400">
              <a:solidFill>
                <a:srgbClr val="000000"/>
              </a:solidFill>
            </a:endParaRPr>
          </a:p>
        </p:txBody>
      </p:sp>
    </p:spTree>
    <p:extLst>
      <p:ext uri="{BB962C8B-B14F-4D97-AF65-F5344CB8AC3E}">
        <p14:creationId xmlns:p14="http://schemas.microsoft.com/office/powerpoint/2010/main" val="1924681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D8E67F2-F753-4E06-8229-4970A67258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483095" cy="6854272"/>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id="{2EE1BDFD-564B-44A4-841A-50D6A8E75C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0AA13905-9A30-4CF1-847E-8D71F49EC637}"/>
              </a:ext>
            </a:extLst>
          </p:cNvPr>
          <p:cNvSpPr>
            <a:spLocks noGrp="1"/>
          </p:cNvSpPr>
          <p:nvPr>
            <p:ph type="title"/>
          </p:nvPr>
        </p:nvSpPr>
        <p:spPr>
          <a:xfrm>
            <a:off x="6094105" y="802955"/>
            <a:ext cx="4977976" cy="1455996"/>
          </a:xfrm>
        </p:spPr>
        <p:txBody>
          <a:bodyPr>
            <a:normAutofit/>
          </a:bodyPr>
          <a:lstStyle/>
          <a:p>
            <a:r>
              <a:rPr lang="nl-NL" sz="4000">
                <a:solidFill>
                  <a:srgbClr val="000000"/>
                </a:solidFill>
              </a:rPr>
              <a:t>Parkinson/ risicofactoren</a:t>
            </a:r>
          </a:p>
        </p:txBody>
      </p:sp>
      <p:sp>
        <p:nvSpPr>
          <p:cNvPr id="75" name="Freeform 60">
            <a:extLst>
              <a:ext uri="{FF2B5EF4-FFF2-40B4-BE49-F238E27FC236}">
                <a16:creationId xmlns:a16="http://schemas.microsoft.com/office/drawing/2014/main" id="{007B8288-68CC-4847-8419-CF535B6B7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3882" y="0"/>
            <a:ext cx="3880988" cy="2206512"/>
          </a:xfrm>
          <a:custGeom>
            <a:avLst/>
            <a:gdLst>
              <a:gd name="connsiteX0" fmla="*/ 20753 w 3960193"/>
              <a:gd name="connsiteY0" fmla="*/ 0 h 2251543"/>
              <a:gd name="connsiteX1" fmla="*/ 3939440 w 3960193"/>
              <a:gd name="connsiteY1" fmla="*/ 0 h 2251543"/>
              <a:gd name="connsiteX2" fmla="*/ 3949969 w 3960193"/>
              <a:gd name="connsiteY2" fmla="*/ 68994 h 2251543"/>
              <a:gd name="connsiteX3" fmla="*/ 3960193 w 3960193"/>
              <a:gd name="connsiteY3" fmla="*/ 271447 h 2251543"/>
              <a:gd name="connsiteX4" fmla="*/ 1980096 w 3960193"/>
              <a:gd name="connsiteY4" fmla="*/ 2251543 h 2251543"/>
              <a:gd name="connsiteX5" fmla="*/ 0 w 3960193"/>
              <a:gd name="connsiteY5" fmla="*/ 271447 h 2251543"/>
              <a:gd name="connsiteX6" fmla="*/ 10224 w 3960193"/>
              <a:gd name="connsiteY6" fmla="*/ 68994 h 225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3" h="2251543">
                <a:moveTo>
                  <a:pt x="20753" y="0"/>
                </a:moveTo>
                <a:lnTo>
                  <a:pt x="3939440" y="0"/>
                </a:lnTo>
                <a:lnTo>
                  <a:pt x="3949969" y="68994"/>
                </a:lnTo>
                <a:cubicBezTo>
                  <a:pt x="3956730" y="135559"/>
                  <a:pt x="3960193" y="203099"/>
                  <a:pt x="3960193" y="271447"/>
                </a:cubicBezTo>
                <a:cubicBezTo>
                  <a:pt x="3960193" y="1365024"/>
                  <a:pt x="3073674" y="2251543"/>
                  <a:pt x="1980096" y="2251543"/>
                </a:cubicBezTo>
                <a:cubicBezTo>
                  <a:pt x="886519" y="2251543"/>
                  <a:pt x="0" y="1365024"/>
                  <a:pt x="0" y="271447"/>
                </a:cubicBezTo>
                <a:cubicBezTo>
                  <a:pt x="0" y="203099"/>
                  <a:pt x="3463" y="135559"/>
                  <a:pt x="10224" y="68994"/>
                </a:cubicBezTo>
                <a:close/>
              </a:path>
            </a:pathLst>
          </a:custGeom>
          <a:solidFill>
            <a:srgbClr val="FFFFFF"/>
          </a:solidFill>
          <a:ln>
            <a:gradFill>
              <a:gsLst>
                <a:gs pos="0">
                  <a:schemeClr val="accent2"/>
                </a:gs>
                <a:gs pos="23000">
                  <a:schemeClr val="accent2"/>
                </a:gs>
                <a:gs pos="83000">
                  <a:schemeClr val="accent1"/>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Afbeelding 4" descr="Afbeelding met voedsel&#10;&#10;Automatisch gegenereerde beschrijving">
            <a:extLst>
              <a:ext uri="{FF2B5EF4-FFF2-40B4-BE49-F238E27FC236}">
                <a16:creationId xmlns:a16="http://schemas.microsoft.com/office/drawing/2014/main" id="{95164DF5-AC04-4515-99DD-4F427697E4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7483" y="213398"/>
            <a:ext cx="1360715" cy="1360715"/>
          </a:xfrm>
          <a:prstGeom prst="rect">
            <a:avLst/>
          </a:prstGeom>
        </p:spPr>
      </p:pic>
      <p:sp>
        <p:nvSpPr>
          <p:cNvPr id="77" name="Freeform 68">
            <a:extLst>
              <a:ext uri="{FF2B5EF4-FFF2-40B4-BE49-F238E27FC236}">
                <a16:creationId xmlns:a16="http://schemas.microsoft.com/office/drawing/2014/main" id="{32BA8EA8-C1B6-4309-B674-F9F399B962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12701"/>
            <a:ext cx="4942589" cy="3945299"/>
          </a:xfrm>
          <a:custGeom>
            <a:avLst/>
            <a:gdLst>
              <a:gd name="connsiteX0" fmla="*/ 2223943 w 4942589"/>
              <a:gd name="connsiteY0" fmla="*/ 0 h 3945299"/>
              <a:gd name="connsiteX1" fmla="*/ 4942589 w 4942589"/>
              <a:gd name="connsiteY1" fmla="*/ 2718646 h 3945299"/>
              <a:gd name="connsiteX2" fmla="*/ 4728945 w 4942589"/>
              <a:gd name="connsiteY2" fmla="*/ 3776866 h 3945299"/>
              <a:gd name="connsiteX3" fmla="*/ 4647806 w 4942589"/>
              <a:gd name="connsiteY3" fmla="*/ 3945299 h 3945299"/>
              <a:gd name="connsiteX4" fmla="*/ 0 w 4942589"/>
              <a:gd name="connsiteY4" fmla="*/ 3945299 h 3945299"/>
              <a:gd name="connsiteX5" fmla="*/ 0 w 4942589"/>
              <a:gd name="connsiteY5" fmla="*/ 1157971 h 3945299"/>
              <a:gd name="connsiteX6" fmla="*/ 126104 w 4942589"/>
              <a:gd name="connsiteY6" fmla="*/ 989335 h 3945299"/>
              <a:gd name="connsiteX7" fmla="*/ 2223943 w 4942589"/>
              <a:gd name="connsiteY7" fmla="*/ 0 h 394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2589" h="3945299">
                <a:moveTo>
                  <a:pt x="2223943" y="0"/>
                </a:moveTo>
                <a:cubicBezTo>
                  <a:pt x="3725410" y="0"/>
                  <a:pt x="4942589" y="1217179"/>
                  <a:pt x="4942589" y="2718646"/>
                </a:cubicBezTo>
                <a:cubicBezTo>
                  <a:pt x="4942589" y="3094013"/>
                  <a:pt x="4866516" y="3451612"/>
                  <a:pt x="4728945" y="3776866"/>
                </a:cubicBezTo>
                <a:lnTo>
                  <a:pt x="4647806" y="3945299"/>
                </a:lnTo>
                <a:lnTo>
                  <a:pt x="0" y="3945299"/>
                </a:lnTo>
                <a:lnTo>
                  <a:pt x="0" y="1157971"/>
                </a:lnTo>
                <a:lnTo>
                  <a:pt x="126104" y="989335"/>
                </a:lnTo>
                <a:cubicBezTo>
                  <a:pt x="624744" y="385123"/>
                  <a:pt x="1379368" y="0"/>
                  <a:pt x="2223943" y="0"/>
                </a:cubicBezTo>
                <a:close/>
              </a:path>
            </a:pathLst>
          </a:custGeom>
          <a:solidFill>
            <a:srgbClr val="FFFFFF"/>
          </a:solidFill>
          <a:ln>
            <a:gradFill>
              <a:gsLst>
                <a:gs pos="0">
                  <a:schemeClr val="accent2"/>
                </a:gs>
                <a:gs pos="23000">
                  <a:schemeClr val="accent2"/>
                </a:gs>
                <a:gs pos="83000">
                  <a:schemeClr val="accent1"/>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098" name="Picture 2" descr="Afbeeldingsresultaat voor mannelijk teken">
            <a:extLst>
              <a:ext uri="{FF2B5EF4-FFF2-40B4-BE49-F238E27FC236}">
                <a16:creationId xmlns:a16="http://schemas.microsoft.com/office/drawing/2014/main" id="{C62411B0-DD6B-4829-B796-A7B21BD694F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66070" y="3875314"/>
            <a:ext cx="2670429" cy="2670429"/>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CB28F831-0630-47CF-B987-E7D318F67438}"/>
              </a:ext>
            </a:extLst>
          </p:cNvPr>
          <p:cNvSpPr>
            <a:spLocks noGrp="1"/>
          </p:cNvSpPr>
          <p:nvPr>
            <p:ph idx="1"/>
          </p:nvPr>
        </p:nvSpPr>
        <p:spPr>
          <a:xfrm>
            <a:off x="6090574" y="2421682"/>
            <a:ext cx="4977578" cy="3639289"/>
          </a:xfrm>
        </p:spPr>
        <p:txBody>
          <a:bodyPr anchor="ctr">
            <a:normAutofit/>
          </a:bodyPr>
          <a:lstStyle/>
          <a:p>
            <a:r>
              <a:rPr lang="nl-NL" sz="2000">
                <a:solidFill>
                  <a:srgbClr val="000000"/>
                </a:solidFill>
              </a:rPr>
              <a:t>Leeftijd; na 60</a:t>
            </a:r>
            <a:r>
              <a:rPr lang="nl-NL" sz="2000" baseline="30000">
                <a:solidFill>
                  <a:srgbClr val="000000"/>
                </a:solidFill>
              </a:rPr>
              <a:t>e</a:t>
            </a:r>
            <a:r>
              <a:rPr lang="nl-NL" sz="2000">
                <a:solidFill>
                  <a:srgbClr val="000000"/>
                </a:solidFill>
              </a:rPr>
              <a:t> jaar (NB; 5% vóór 50</a:t>
            </a:r>
            <a:r>
              <a:rPr lang="nl-NL" sz="2000" baseline="30000">
                <a:solidFill>
                  <a:srgbClr val="000000"/>
                </a:solidFill>
              </a:rPr>
              <a:t>e</a:t>
            </a:r>
            <a:r>
              <a:rPr lang="nl-NL" sz="2000">
                <a:solidFill>
                  <a:srgbClr val="000000"/>
                </a:solidFill>
              </a:rPr>
              <a:t> jaar)</a:t>
            </a:r>
          </a:p>
          <a:p>
            <a:r>
              <a:rPr lang="nl-NL" sz="2000">
                <a:solidFill>
                  <a:srgbClr val="000000"/>
                </a:solidFill>
              </a:rPr>
              <a:t>Sekse; vaker bij mannen dan vrouwen</a:t>
            </a:r>
          </a:p>
        </p:txBody>
      </p:sp>
    </p:spTree>
    <p:extLst>
      <p:ext uri="{BB962C8B-B14F-4D97-AF65-F5344CB8AC3E}">
        <p14:creationId xmlns:p14="http://schemas.microsoft.com/office/powerpoint/2010/main" val="3738501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828359">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124D437-413C-48D9-B2F4-06AEE0952BE2}"/>
              </a:ext>
            </a:extLst>
          </p:cNvPr>
          <p:cNvSpPr>
            <a:spLocks noGrp="1"/>
          </p:cNvSpPr>
          <p:nvPr>
            <p:ph type="title"/>
          </p:nvPr>
        </p:nvSpPr>
        <p:spPr>
          <a:xfrm>
            <a:off x="524256" y="4767072"/>
            <a:ext cx="6594189" cy="1625210"/>
          </a:xfrm>
        </p:spPr>
        <p:txBody>
          <a:bodyPr>
            <a:normAutofit/>
          </a:bodyPr>
          <a:lstStyle/>
          <a:p>
            <a:pPr algn="r"/>
            <a:r>
              <a:rPr lang="nl-NL">
                <a:solidFill>
                  <a:srgbClr val="FFFFFF"/>
                </a:solidFill>
              </a:rPr>
              <a:t>Parkinson/ disciplines </a:t>
            </a:r>
          </a:p>
        </p:txBody>
      </p:sp>
      <p:pic>
        <p:nvPicPr>
          <p:cNvPr id="5122" name="Picture 2" descr="Afbeeldingsresultaat voor fysiotherpaie">
            <a:extLst>
              <a:ext uri="{FF2B5EF4-FFF2-40B4-BE49-F238E27FC236}">
                <a16:creationId xmlns:a16="http://schemas.microsoft.com/office/drawing/2014/main" id="{5508EC86-B322-41E7-BE72-E3C71C41ED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870"/>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jdelijke aanduiding voor inhoud 2">
            <a:extLst>
              <a:ext uri="{FF2B5EF4-FFF2-40B4-BE49-F238E27FC236}">
                <a16:creationId xmlns:a16="http://schemas.microsoft.com/office/drawing/2014/main" id="{3AC8DA4A-ECFF-4783-971E-9F59C97DD2A5}"/>
              </a:ext>
            </a:extLst>
          </p:cNvPr>
          <p:cNvSpPr>
            <a:spLocks noGrp="1"/>
          </p:cNvSpPr>
          <p:nvPr>
            <p:ph idx="1"/>
          </p:nvPr>
        </p:nvSpPr>
        <p:spPr>
          <a:xfrm>
            <a:off x="8029319" y="917725"/>
            <a:ext cx="3424739" cy="4852362"/>
          </a:xfrm>
        </p:spPr>
        <p:txBody>
          <a:bodyPr anchor="ctr">
            <a:normAutofit/>
          </a:bodyPr>
          <a:lstStyle/>
          <a:p>
            <a:r>
              <a:rPr lang="nl-NL" sz="2000">
                <a:solidFill>
                  <a:srgbClr val="FFFFFF"/>
                </a:solidFill>
              </a:rPr>
              <a:t>Neuroloog</a:t>
            </a:r>
          </a:p>
          <a:p>
            <a:r>
              <a:rPr lang="nl-NL" sz="2000">
                <a:solidFill>
                  <a:srgbClr val="FFFFFF"/>
                </a:solidFill>
              </a:rPr>
              <a:t>Fysiotherapeut</a:t>
            </a:r>
          </a:p>
          <a:p>
            <a:r>
              <a:rPr lang="nl-NL" sz="2000">
                <a:solidFill>
                  <a:srgbClr val="FFFFFF"/>
                </a:solidFill>
              </a:rPr>
              <a:t>Ergotherapeut</a:t>
            </a:r>
          </a:p>
          <a:p>
            <a:r>
              <a:rPr lang="nl-NL" sz="2000">
                <a:solidFill>
                  <a:srgbClr val="FFFFFF"/>
                </a:solidFill>
              </a:rPr>
              <a:t>Logopedist</a:t>
            </a:r>
          </a:p>
          <a:p>
            <a:r>
              <a:rPr lang="nl-NL" sz="2000">
                <a:solidFill>
                  <a:srgbClr val="FFFFFF"/>
                </a:solidFill>
              </a:rPr>
              <a:t>Maatschappelijk werker</a:t>
            </a:r>
          </a:p>
          <a:p>
            <a:r>
              <a:rPr lang="nl-NL" sz="2000">
                <a:solidFill>
                  <a:srgbClr val="FFFFFF"/>
                </a:solidFill>
              </a:rPr>
              <a:t>Psycholoog</a:t>
            </a:r>
          </a:p>
          <a:p>
            <a:r>
              <a:rPr lang="nl-NL" sz="2000">
                <a:solidFill>
                  <a:srgbClr val="FFFFFF"/>
                </a:solidFill>
              </a:rPr>
              <a:t>Seksuoloog</a:t>
            </a:r>
          </a:p>
          <a:p>
            <a:endParaRPr lang="nl-NL" sz="2000">
              <a:solidFill>
                <a:srgbClr val="FFFFFF"/>
              </a:solidFill>
            </a:endParaRPr>
          </a:p>
          <a:p>
            <a:endParaRPr lang="nl-NL" sz="2000">
              <a:solidFill>
                <a:srgbClr val="FFFFFF"/>
              </a:solidFill>
            </a:endParaRPr>
          </a:p>
        </p:txBody>
      </p:sp>
    </p:spTree>
    <p:extLst>
      <p:ext uri="{BB962C8B-B14F-4D97-AF65-F5344CB8AC3E}">
        <p14:creationId xmlns:p14="http://schemas.microsoft.com/office/powerpoint/2010/main" val="4294038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B3E775-B075-4A4F-B503-5AE129AAEEFA}"/>
              </a:ext>
            </a:extLst>
          </p:cNvPr>
          <p:cNvSpPr>
            <a:spLocks noGrp="1"/>
          </p:cNvSpPr>
          <p:nvPr>
            <p:ph type="title"/>
          </p:nvPr>
        </p:nvSpPr>
        <p:spPr>
          <a:xfrm>
            <a:off x="960100" y="978102"/>
            <a:ext cx="10588434" cy="1062644"/>
          </a:xfrm>
        </p:spPr>
        <p:txBody>
          <a:bodyPr anchor="b">
            <a:normAutofit/>
          </a:bodyPr>
          <a:lstStyle/>
          <a:p>
            <a:r>
              <a:rPr lang="nl-NL" dirty="0"/>
              <a:t>Parkinson/ Parkinsonisme</a:t>
            </a:r>
          </a:p>
        </p:txBody>
      </p:sp>
      <p:cxnSp>
        <p:nvCxnSpPr>
          <p:cNvPr id="71" name="Straight Connector 70">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624" y="2265037"/>
            <a:ext cx="10125012"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8194" name="Picture 2" descr="Afbeeldingsresultaat voor parkinsonisme">
            <a:extLst>
              <a:ext uri="{FF2B5EF4-FFF2-40B4-BE49-F238E27FC236}">
                <a16:creationId xmlns:a16="http://schemas.microsoft.com/office/drawing/2014/main" id="{DDD4FDFA-901B-439B-BA46-E1174312E9D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4023" y="2811104"/>
            <a:ext cx="3366480" cy="2521610"/>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289DFBC3-AF47-4DF0-B905-9B4EAEA76907}"/>
              </a:ext>
            </a:extLst>
          </p:cNvPr>
          <p:cNvSpPr>
            <a:spLocks noGrp="1"/>
          </p:cNvSpPr>
          <p:nvPr>
            <p:ph idx="1"/>
          </p:nvPr>
        </p:nvSpPr>
        <p:spPr>
          <a:xfrm>
            <a:off x="4955354" y="2682433"/>
            <a:ext cx="6282169" cy="3215749"/>
          </a:xfrm>
        </p:spPr>
        <p:txBody>
          <a:bodyPr>
            <a:normAutofit/>
          </a:bodyPr>
          <a:lstStyle/>
          <a:p>
            <a:pPr marL="0" indent="0">
              <a:buNone/>
            </a:pPr>
            <a:r>
              <a:rPr lang="nl-NL" sz="2400"/>
              <a:t>Parkinsonisme is de naam die gebruikt wordt voor de kenmerkende combinatie van symptomen die voor het eerst beschreven is bij de ziekte van Parkinson. Deze combinatie kan ook voorkomen bij andere ziekten, die daarom vaak aangeduid worden met de verzamelnaam atypisch parkinsonisme.</a:t>
            </a:r>
          </a:p>
          <a:p>
            <a:pPr marL="0" indent="0">
              <a:buNone/>
            </a:pPr>
            <a:endParaRPr lang="nl-NL" sz="2400"/>
          </a:p>
        </p:txBody>
      </p:sp>
    </p:spTree>
    <p:extLst>
      <p:ext uri="{BB962C8B-B14F-4D97-AF65-F5344CB8AC3E}">
        <p14:creationId xmlns:p14="http://schemas.microsoft.com/office/powerpoint/2010/main" val="3430644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A67B5B4-3A24-436E-B663-1B2EBFF8A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a:extLst>
              <a:ext uri="{FF2B5EF4-FFF2-40B4-BE49-F238E27FC236}">
                <a16:creationId xmlns:a16="http://schemas.microsoft.com/office/drawing/2014/main" id="{987FDF89-C993-41F4-A1B8-DBAFF1600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1D7179B-FF7C-482F-B3D9-2BE9ED1139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10300" cy="6858000"/>
          </a:xfrm>
          <a:custGeom>
            <a:avLst/>
            <a:gdLst>
              <a:gd name="connsiteX0" fmla="*/ 0 w 6210300"/>
              <a:gd name="connsiteY0" fmla="*/ 0 h 6858000"/>
              <a:gd name="connsiteX1" fmla="*/ 2628900 w 6210300"/>
              <a:gd name="connsiteY1" fmla="*/ 0 h 6858000"/>
              <a:gd name="connsiteX2" fmla="*/ 3034146 w 6210300"/>
              <a:gd name="connsiteY2" fmla="*/ 0 h 6858000"/>
              <a:gd name="connsiteX3" fmla="*/ 6210300 w 6210300"/>
              <a:gd name="connsiteY3" fmla="*/ 6858000 h 6858000"/>
              <a:gd name="connsiteX4" fmla="*/ 2628900 w 6210300"/>
              <a:gd name="connsiteY4" fmla="*/ 6858000 h 6858000"/>
              <a:gd name="connsiteX5" fmla="*/ 0 w 62103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10300" h="6858000">
                <a:moveTo>
                  <a:pt x="0" y="0"/>
                </a:moveTo>
                <a:lnTo>
                  <a:pt x="2628900" y="0"/>
                </a:lnTo>
                <a:lnTo>
                  <a:pt x="3034146" y="0"/>
                </a:lnTo>
                <a:lnTo>
                  <a:pt x="6210300" y="6858000"/>
                </a:lnTo>
                <a:lnTo>
                  <a:pt x="2628900"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39D226F0-449D-45BF-AB75-AABA837ED13D}"/>
              </a:ext>
            </a:extLst>
          </p:cNvPr>
          <p:cNvSpPr>
            <a:spLocks noGrp="1"/>
          </p:cNvSpPr>
          <p:nvPr>
            <p:ph type="title"/>
          </p:nvPr>
        </p:nvSpPr>
        <p:spPr>
          <a:xfrm>
            <a:off x="833002" y="365125"/>
            <a:ext cx="3973667" cy="5811837"/>
          </a:xfrm>
        </p:spPr>
        <p:txBody>
          <a:bodyPr>
            <a:normAutofit/>
          </a:bodyPr>
          <a:lstStyle/>
          <a:p>
            <a:r>
              <a:rPr lang="nl-NL">
                <a:solidFill>
                  <a:srgbClr val="FFFFFF"/>
                </a:solidFill>
              </a:rPr>
              <a:t>Parkinson/ Parkinsonisme </a:t>
            </a:r>
          </a:p>
        </p:txBody>
      </p:sp>
      <p:sp>
        <p:nvSpPr>
          <p:cNvPr id="3" name="Tijdelijke aanduiding voor inhoud 2">
            <a:extLst>
              <a:ext uri="{FF2B5EF4-FFF2-40B4-BE49-F238E27FC236}">
                <a16:creationId xmlns:a16="http://schemas.microsoft.com/office/drawing/2014/main" id="{DE866FA1-4321-4AFA-B2F1-E5DADA94A03D}"/>
              </a:ext>
            </a:extLst>
          </p:cNvPr>
          <p:cNvSpPr>
            <a:spLocks noGrp="1"/>
          </p:cNvSpPr>
          <p:nvPr>
            <p:ph idx="1"/>
          </p:nvPr>
        </p:nvSpPr>
        <p:spPr>
          <a:xfrm>
            <a:off x="5356927" y="365125"/>
            <a:ext cx="5996871" cy="5811837"/>
          </a:xfrm>
        </p:spPr>
        <p:txBody>
          <a:bodyPr anchor="ctr">
            <a:normAutofit/>
          </a:bodyPr>
          <a:lstStyle/>
          <a:p>
            <a:pPr marL="0" indent="0">
              <a:buNone/>
            </a:pPr>
            <a:endParaRPr lang="nl-NL" sz="1100" b="1">
              <a:solidFill>
                <a:srgbClr val="FFFFFF"/>
              </a:solidFill>
            </a:endParaRPr>
          </a:p>
          <a:p>
            <a:pPr marL="0" indent="0">
              <a:buNone/>
            </a:pPr>
            <a:r>
              <a:rPr lang="nl-NL" sz="1100">
                <a:solidFill>
                  <a:srgbClr val="FFFFFF"/>
                </a:solidFill>
              </a:rPr>
              <a:t>Bij de volgende aandoeningen is er sprake van parkinsonisme:</a:t>
            </a:r>
          </a:p>
          <a:p>
            <a:endParaRPr lang="nl-NL" sz="1100">
              <a:solidFill>
                <a:srgbClr val="FFFFFF"/>
              </a:solidFill>
            </a:endParaRPr>
          </a:p>
          <a:p>
            <a:r>
              <a:rPr lang="nl-NL" sz="1100" b="1" u="sng">
                <a:solidFill>
                  <a:srgbClr val="FFFFFF"/>
                </a:solidFill>
                <a:hlinkClick r:id="rId2">
                  <a:extLst>
                    <a:ext uri="{A12FA001-AC4F-418D-AE19-62706E023703}">
                      <ahyp:hlinkClr xmlns:ahyp="http://schemas.microsoft.com/office/drawing/2018/hyperlinkcolor" val="tx"/>
                    </a:ext>
                  </a:extLst>
                </a:hlinkClick>
              </a:rPr>
              <a:t>Multipele systeem atrofie (MSA)</a:t>
            </a:r>
            <a:endParaRPr lang="nl-NL" sz="1100" b="1" u="sng">
              <a:solidFill>
                <a:srgbClr val="FFFFFF"/>
              </a:solidFill>
            </a:endParaRPr>
          </a:p>
          <a:p>
            <a:r>
              <a:rPr lang="nl-NL" sz="1100" b="1" u="sng">
                <a:solidFill>
                  <a:srgbClr val="FFFFFF"/>
                </a:solidFill>
                <a:hlinkClick r:id="rId3">
                  <a:extLst>
                    <a:ext uri="{A12FA001-AC4F-418D-AE19-62706E023703}">
                      <ahyp:hlinkClr xmlns:ahyp="http://schemas.microsoft.com/office/drawing/2018/hyperlinkcolor" val="tx"/>
                    </a:ext>
                  </a:extLst>
                </a:hlinkClick>
              </a:rPr>
              <a:t>Progressieve supranucleaire verlamming (PSP)</a:t>
            </a:r>
            <a:br>
              <a:rPr lang="nl-NL" sz="1100">
                <a:solidFill>
                  <a:srgbClr val="FFFFFF"/>
                </a:solidFill>
              </a:rPr>
            </a:br>
            <a:r>
              <a:rPr lang="nl-NL" sz="1100">
                <a:solidFill>
                  <a:srgbClr val="FFFFFF"/>
                </a:solidFill>
              </a:rPr>
              <a:t>Progressieve hersenziekte waarbij neuronen in vooral de basale ganglia en de hersenstam afsterven, en die gepaard gaat met een ernstige valneiging en een verlamming van de oogbewegingen.</a:t>
            </a:r>
          </a:p>
          <a:p>
            <a:r>
              <a:rPr lang="nl-NL" sz="1100" b="1" u="sng">
                <a:solidFill>
                  <a:srgbClr val="FFFFFF"/>
                </a:solidFill>
              </a:rPr>
              <a:t>Corticobasale degeneratie (CBDG)</a:t>
            </a:r>
            <a:br>
              <a:rPr lang="nl-NL" sz="1100">
                <a:solidFill>
                  <a:srgbClr val="FFFFFF"/>
                </a:solidFill>
              </a:rPr>
            </a:br>
            <a:r>
              <a:rPr lang="nl-NL" sz="1100">
                <a:solidFill>
                  <a:srgbClr val="FFFFFF"/>
                </a:solidFill>
              </a:rPr>
              <a:t>Syndroom waarbij asymmetrische motorische verschijnselen en dementie optreden. Een bijzonder verschijnsel dat bij deze aandoening kan optreden is het verlies van controle over een van de eigen ledematen, die hierdoor een ‘eigen leven lijkt te leiden’; dit verschijnsel wordt aangeduid als </a:t>
            </a:r>
            <a:r>
              <a:rPr lang="nl-NL" sz="1100" i="1">
                <a:solidFill>
                  <a:srgbClr val="FFFFFF"/>
                </a:solidFill>
              </a:rPr>
              <a:t>alien limb</a:t>
            </a:r>
            <a:r>
              <a:rPr lang="nl-NL" sz="1100">
                <a:solidFill>
                  <a:srgbClr val="FFFFFF"/>
                </a:solidFill>
              </a:rPr>
              <a:t>.</a:t>
            </a:r>
          </a:p>
          <a:p>
            <a:r>
              <a:rPr lang="nl-NL" sz="1100" b="1" u="sng">
                <a:solidFill>
                  <a:srgbClr val="FFFFFF"/>
                </a:solidFill>
              </a:rPr>
              <a:t>Vasculair parkinsonisme</a:t>
            </a:r>
            <a:br>
              <a:rPr lang="nl-NL" sz="1100" b="1">
                <a:solidFill>
                  <a:srgbClr val="FFFFFF"/>
                </a:solidFill>
              </a:rPr>
            </a:br>
            <a:r>
              <a:rPr lang="nl-NL" sz="1100">
                <a:solidFill>
                  <a:srgbClr val="FFFFFF"/>
                </a:solidFill>
              </a:rPr>
              <a:t>Parkinsonisme veroorzaakt door herseninfarcten en chronische doorbloedingsstoornissen diep in de hersenen. De herseninfarcten kunnen ongemerkt voorbij zijn gegaan en later tot parkinsonisme leiden.</a:t>
            </a:r>
          </a:p>
          <a:p>
            <a:r>
              <a:rPr lang="nl-NL" sz="1100" b="1" u="sng">
                <a:solidFill>
                  <a:srgbClr val="FFFFFF"/>
                </a:solidFill>
              </a:rPr>
              <a:t>Medicamenteus parkinsonisme</a:t>
            </a:r>
            <a:br>
              <a:rPr lang="nl-NL" sz="1100" b="1">
                <a:solidFill>
                  <a:srgbClr val="FFFFFF"/>
                </a:solidFill>
              </a:rPr>
            </a:br>
            <a:r>
              <a:rPr lang="nl-NL" sz="1100">
                <a:solidFill>
                  <a:srgbClr val="FFFFFF"/>
                </a:solidFill>
              </a:rPr>
              <a:t>Parkinsonisme veroorzaakt door gebruik van medicijnen die de werking van dopamine tegengaan, veelal door het blokkeren van de receptoren waarop dopamine moet werken. Hierdoor kan dopamine zijn werk niet meer doen, wat kan leiden tot spierstijfheid en bewegingstraagheid. Medicijnen zoals antipsychotica, lithium, middelen tegen misselijkheid, calciumkanaalblokkers, anti-epileptica en enkele antibiotica kunnen parkinsonisme (en daarnaast soms onwillekeurige bewegingen van het gezicht) veroorzaken. Na het stoppen van de medicatie verdwijnt het parkinsonisme bijna altijd, hoewel dit maanden kan duren; de onwillekeurige bewegingen kunnen zelfs altijd blijven bestaan.</a:t>
            </a:r>
          </a:p>
          <a:p>
            <a:r>
              <a:rPr lang="nl-NL" sz="1100" b="1" u="sng">
                <a:solidFill>
                  <a:srgbClr val="FFFFFF"/>
                </a:solidFill>
              </a:rPr>
              <a:t>Toxisch parkinsonisme</a:t>
            </a:r>
            <a:br>
              <a:rPr lang="nl-NL" sz="1100">
                <a:solidFill>
                  <a:srgbClr val="FFFFFF"/>
                </a:solidFill>
              </a:rPr>
            </a:br>
            <a:r>
              <a:rPr lang="nl-NL" sz="1100">
                <a:solidFill>
                  <a:srgbClr val="FFFFFF"/>
                </a:solidFill>
              </a:rPr>
              <a:t>Parkinsonisme veroorzaakt door overmatige blootstelling aan giftige stoffen in de leef- of werkomgeving, zoals: koolwaterstofverbindingen (bijvoorbeeld in organische oplosmiddelen), methanol, cyanide, mangaan, koolmonoxide, koolstofdisulfide, MPTP, disulfiram en organofosfaatverbindingen.  </a:t>
            </a:r>
          </a:p>
          <a:p>
            <a:endParaRPr lang="nl-NL" sz="1100">
              <a:solidFill>
                <a:srgbClr val="FFFFFF"/>
              </a:solidFill>
            </a:endParaRPr>
          </a:p>
        </p:txBody>
      </p:sp>
    </p:spTree>
    <p:extLst>
      <p:ext uri="{BB962C8B-B14F-4D97-AF65-F5344CB8AC3E}">
        <p14:creationId xmlns:p14="http://schemas.microsoft.com/office/powerpoint/2010/main" val="4279613783"/>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FCE2FBD3-C03C-448F-975A-3296CE121274}"/>
              </a:ext>
            </a:extLst>
          </p:cNvPr>
          <p:cNvSpPr>
            <a:spLocks noGrp="1"/>
          </p:cNvSpPr>
          <p:nvPr>
            <p:ph type="title"/>
          </p:nvPr>
        </p:nvSpPr>
        <p:spPr>
          <a:xfrm>
            <a:off x="640079" y="2053641"/>
            <a:ext cx="3669161" cy="2760098"/>
          </a:xfrm>
        </p:spPr>
        <p:txBody>
          <a:bodyPr>
            <a:normAutofit/>
          </a:bodyPr>
          <a:lstStyle/>
          <a:p>
            <a:r>
              <a:rPr lang="nl-NL">
                <a:solidFill>
                  <a:srgbClr val="FFFFFF"/>
                </a:solidFill>
              </a:rPr>
              <a:t>Parkinson/ samenvatting</a:t>
            </a:r>
          </a:p>
        </p:txBody>
      </p:sp>
      <p:sp>
        <p:nvSpPr>
          <p:cNvPr id="3" name="Tijdelijke aanduiding voor inhoud 2">
            <a:extLst>
              <a:ext uri="{FF2B5EF4-FFF2-40B4-BE49-F238E27FC236}">
                <a16:creationId xmlns:a16="http://schemas.microsoft.com/office/drawing/2014/main" id="{B2132986-6A18-4E2B-A549-ED7D6E7173F4}"/>
              </a:ext>
            </a:extLst>
          </p:cNvPr>
          <p:cNvSpPr>
            <a:spLocks noGrp="1"/>
          </p:cNvSpPr>
          <p:nvPr>
            <p:ph idx="1"/>
          </p:nvPr>
        </p:nvSpPr>
        <p:spPr>
          <a:xfrm>
            <a:off x="6090574" y="801866"/>
            <a:ext cx="5306084" cy="5230634"/>
          </a:xfrm>
        </p:spPr>
        <p:txBody>
          <a:bodyPr anchor="ctr">
            <a:normAutofit/>
          </a:bodyPr>
          <a:lstStyle/>
          <a:p>
            <a:pPr marL="0" indent="0">
              <a:buNone/>
            </a:pPr>
            <a:r>
              <a:rPr lang="nl-NL" sz="2400">
                <a:solidFill>
                  <a:srgbClr val="000000"/>
                </a:solidFill>
                <a:hlinkClick r:id="rId3"/>
              </a:rPr>
              <a:t>https://www.youtube.com/watch?v=V5BNIJPFCig</a:t>
            </a:r>
            <a:endParaRPr lang="nl-NL" sz="2400">
              <a:solidFill>
                <a:srgbClr val="000000"/>
              </a:solidFill>
            </a:endParaRPr>
          </a:p>
          <a:p>
            <a:pPr marL="0" indent="0">
              <a:buNone/>
            </a:pPr>
            <a:endParaRPr lang="nl-NL" sz="2400">
              <a:solidFill>
                <a:srgbClr val="000000"/>
              </a:solidFill>
            </a:endParaRPr>
          </a:p>
        </p:txBody>
      </p:sp>
    </p:spTree>
    <p:extLst>
      <p:ext uri="{BB962C8B-B14F-4D97-AF65-F5344CB8AC3E}">
        <p14:creationId xmlns:p14="http://schemas.microsoft.com/office/powerpoint/2010/main" val="2045414802"/>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8A8F8B82786B142B41B6E148D04DDC9" ma:contentTypeVersion="11" ma:contentTypeDescription="Create a new document." ma:contentTypeScope="" ma:versionID="5a632e61c6e51656109cd4fd69018a58">
  <xsd:schema xmlns:xsd="http://www.w3.org/2001/XMLSchema" xmlns:xs="http://www.w3.org/2001/XMLSchema" xmlns:p="http://schemas.microsoft.com/office/2006/metadata/properties" xmlns:ns3="2dca43db-03e4-45b0-8a87-4324bbc1caa0" xmlns:ns4="46394b58-8a2a-4990-ba8e-ee0363513410" targetNamespace="http://schemas.microsoft.com/office/2006/metadata/properties" ma:root="true" ma:fieldsID="d0040be81f1edfc1d5fdca5a107b75cc" ns3:_="" ns4:_="">
    <xsd:import namespace="2dca43db-03e4-45b0-8a87-4324bbc1caa0"/>
    <xsd:import namespace="46394b58-8a2a-4990-ba8e-ee036351341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Location"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ca43db-03e4-45b0-8a87-4324bbc1ca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MediaServiceLocation" ma:internalName="MediaServiceLocatio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6394b58-8a2a-4990-ba8e-ee036351341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AE1CB43-0F01-4CAA-8367-71D10EEE31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dca43db-03e4-45b0-8a87-4324bbc1caa0"/>
    <ds:schemaRef ds:uri="46394b58-8a2a-4990-ba8e-ee03635134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3BD71C4-9F28-406E-9DFD-1BEDE42AE9D0}">
  <ds:schemaRefs>
    <ds:schemaRef ds:uri="http://schemas.microsoft.com/sharepoint/v3/contenttype/forms"/>
  </ds:schemaRefs>
</ds:datastoreItem>
</file>

<file path=customXml/itemProps3.xml><?xml version="1.0" encoding="utf-8"?>
<ds:datastoreItem xmlns:ds="http://schemas.openxmlformats.org/officeDocument/2006/customXml" ds:itemID="{A57B6004-C5DB-48A0-BCBB-58BD89DD045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655</Words>
  <Application>Microsoft Office PowerPoint</Application>
  <PresentationFormat>Breedbeeld</PresentationFormat>
  <Paragraphs>57</Paragraphs>
  <Slides>12</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12</vt:i4>
      </vt:variant>
    </vt:vector>
  </HeadingPairs>
  <TitlesOfParts>
    <vt:vector size="17" baseType="lpstr">
      <vt:lpstr>Arial</vt:lpstr>
      <vt:lpstr>Calibri</vt:lpstr>
      <vt:lpstr>Calibri Light</vt:lpstr>
      <vt:lpstr>Tw Cen MT</vt:lpstr>
      <vt:lpstr>Kantoorthema</vt:lpstr>
      <vt:lpstr>Responsiecollege Ziekte van Parkinson </vt:lpstr>
      <vt:lpstr>Parkinson/ wat is het?</vt:lpstr>
      <vt:lpstr>Parkinson/ oorzaak</vt:lpstr>
      <vt:lpstr>Parkinson/ symptomen </vt:lpstr>
      <vt:lpstr>Parkinson/ symptomen</vt:lpstr>
      <vt:lpstr>Parkinson/ diagnostiek</vt:lpstr>
      <vt:lpstr>Parkinson/ behandeling</vt:lpstr>
      <vt:lpstr>Parkinson/ risicofactoren</vt:lpstr>
      <vt:lpstr>Parkinson/ disciplines </vt:lpstr>
      <vt:lpstr>Parkinson/ Parkinsonisme</vt:lpstr>
      <vt:lpstr>Parkinson/ Parkinsonisme </vt:lpstr>
      <vt:lpstr>Parkinson/ samenvatting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Responsiecollege Ziekte van Parkinson </dc:title>
  <dc:creator>Jacintha van der Nat</dc:creator>
  <cp:lastModifiedBy>Jacintha van der Nat</cp:lastModifiedBy>
  <cp:revision>1</cp:revision>
  <dcterms:created xsi:type="dcterms:W3CDTF">2020-02-13T19:32:08Z</dcterms:created>
  <dcterms:modified xsi:type="dcterms:W3CDTF">2020-02-13T19:32:18Z</dcterms:modified>
</cp:coreProperties>
</file>