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5" r:id="rId27"/>
    <p:sldId id="259" r:id="rId28"/>
    <p:sldId id="257" r:id="rId2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B19FB087-AF2A-4CC7-8761-8788AB1131C4}">
          <p14:sldIdLst>
            <p14:sldId id="256"/>
            <p14:sldId id="258"/>
            <p14:sldId id="260"/>
            <p14:sldId id="261"/>
            <p14:sldId id="262"/>
            <p14:sldId id="263"/>
          </p14:sldIdLst>
        </p14:section>
        <p14:section name="Naamloze sectie" id="{BC6ED946-DEB6-494A-98F3-F5FA73D0E5AE}">
          <p14:sldIdLst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80"/>
            <p14:sldId id="281"/>
            <p14:sldId id="282"/>
            <p14:sldId id="283"/>
            <p14:sldId id="285"/>
            <p14:sldId id="259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6" autoAdjust="0"/>
    <p:restoredTop sz="94660"/>
  </p:normalViewPr>
  <p:slideViewPr>
    <p:cSldViewPr snapToObjects="1" showGuides="1">
      <p:cViewPr varScale="1">
        <p:scale>
          <a:sx n="69" d="100"/>
          <a:sy n="69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C6BA25E-A7D0-48EF-A707-3885D28A2A19}" type="datetimeFigureOut">
              <a:rPr lang="nl-NL" smtClean="0"/>
              <a:t>21-8-2010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5C2BAF-EABF-493E-AAEA-BC3B6D6EA7DB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10" Type="http://schemas.openxmlformats.org/officeDocument/2006/relationships/image" Target="../media/image16.png"/><Relationship Id="rId4" Type="http://schemas.openxmlformats.org/officeDocument/2006/relationships/image" Target="../media/image1.png"/><Relationship Id="rId9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8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4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4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21.png"/><Relationship Id="rId9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29.png"/><Relationship Id="rId12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5.png"/><Relationship Id="rId5" Type="http://schemas.openxmlformats.org/officeDocument/2006/relationships/image" Target="../media/image18.png"/><Relationship Id="rId15" Type="http://schemas.openxmlformats.org/officeDocument/2006/relationships/image" Target="../media/image12.png"/><Relationship Id="rId10" Type="http://schemas.openxmlformats.org/officeDocument/2006/relationships/image" Target="../media/image23.png"/><Relationship Id="rId4" Type="http://schemas.openxmlformats.org/officeDocument/2006/relationships/image" Target="../media/image19.png"/><Relationship Id="rId9" Type="http://schemas.openxmlformats.org/officeDocument/2006/relationships/image" Target="../media/image2.png"/><Relationship Id="rId14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1.png"/><Relationship Id="rId7" Type="http://schemas.openxmlformats.org/officeDocument/2006/relationships/image" Target="../media/image10.png"/><Relationship Id="rId12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0" Type="http://schemas.openxmlformats.org/officeDocument/2006/relationships/image" Target="../media/image9.png"/><Relationship Id="rId4" Type="http://schemas.openxmlformats.org/officeDocument/2006/relationships/image" Target="../media/image22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93192" y="5589240"/>
            <a:ext cx="6157615" cy="468052"/>
          </a:xfrm>
        </p:spPr>
        <p:txBody>
          <a:bodyPr/>
          <a:lstStyle/>
          <a:p>
            <a:r>
              <a:rPr lang="nl-NL" dirty="0" smtClean="0"/>
              <a:t>Sectie scheikunde – College Den </a:t>
            </a:r>
            <a:r>
              <a:rPr lang="nl-NL" dirty="0" err="1" smtClean="0"/>
              <a:t>Hulster</a:t>
            </a:r>
            <a:r>
              <a:rPr lang="nl-NL" dirty="0" smtClean="0"/>
              <a:t> - Venlo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84324" y="2636912"/>
            <a:ext cx="7175351" cy="1116125"/>
          </a:xfrm>
        </p:spPr>
        <p:txBody>
          <a:bodyPr/>
          <a:lstStyle/>
          <a:p>
            <a:pPr marL="182880" indent="0">
              <a:buNone/>
            </a:pPr>
            <a:r>
              <a:rPr lang="nl-NL" dirty="0" smtClean="0"/>
              <a:t>Vorming van zouten.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86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15515" y="204090"/>
            <a:ext cx="81732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Wat moet je doen als de ladingen niet gelijk zijn?</a:t>
            </a:r>
          </a:p>
          <a:p>
            <a:r>
              <a:rPr lang="nl-NL" sz="2800" dirty="0" smtClean="0"/>
              <a:t>Kijk maar eens hoe makkelijk het is.</a:t>
            </a:r>
            <a:endParaRPr lang="nl-NL" sz="2800" dirty="0"/>
          </a:p>
        </p:txBody>
      </p:sp>
      <p:grpSp>
        <p:nvGrpSpPr>
          <p:cNvPr id="9" name="Groep 8"/>
          <p:cNvGrpSpPr/>
          <p:nvPr/>
        </p:nvGrpSpPr>
        <p:grpSpPr>
          <a:xfrm>
            <a:off x="6384280" y="1399866"/>
            <a:ext cx="1104044" cy="948920"/>
            <a:chOff x="3851921" y="3200161"/>
            <a:chExt cx="1104044" cy="948920"/>
          </a:xfrm>
        </p:grpSpPr>
        <p:pic>
          <p:nvPicPr>
            <p:cNvPr id="10" name="Afbeelding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1" y="3429001"/>
              <a:ext cx="720080" cy="720080"/>
            </a:xfrm>
            <a:prstGeom prst="rect">
              <a:avLst/>
            </a:prstGeom>
          </p:spPr>
        </p:pic>
        <p:sp>
          <p:nvSpPr>
            <p:cNvPr id="11" name="Tekstvak 10"/>
            <p:cNvSpPr txBox="1"/>
            <p:nvPr/>
          </p:nvSpPr>
          <p:spPr>
            <a:xfrm>
              <a:off x="4360930" y="320016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5432636" y="2708920"/>
            <a:ext cx="1104044" cy="948920"/>
            <a:chOff x="3851921" y="3200161"/>
            <a:chExt cx="1104044" cy="948920"/>
          </a:xfrm>
        </p:grpSpPr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1" y="3429001"/>
              <a:ext cx="720080" cy="720080"/>
            </a:xfrm>
            <a:prstGeom prst="rect">
              <a:avLst/>
            </a:prstGeom>
          </p:spPr>
        </p:pic>
        <p:sp>
          <p:nvSpPr>
            <p:cNvPr id="19" name="Tekstvak 18"/>
            <p:cNvSpPr txBox="1"/>
            <p:nvPr/>
          </p:nvSpPr>
          <p:spPr>
            <a:xfrm>
              <a:off x="4360930" y="320016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" name="Groep 2"/>
          <p:cNvGrpSpPr/>
          <p:nvPr/>
        </p:nvGrpSpPr>
        <p:grpSpPr>
          <a:xfrm>
            <a:off x="2051720" y="1399866"/>
            <a:ext cx="1348434" cy="944855"/>
            <a:chOff x="3115554" y="5364505"/>
            <a:chExt cx="1348434" cy="944855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360"/>
              <a:ext cx="730746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34301" y="536450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3" name="Tekstvak 22"/>
          <p:cNvSpPr txBox="1"/>
          <p:nvPr/>
        </p:nvSpPr>
        <p:spPr>
          <a:xfrm>
            <a:off x="137592" y="3753036"/>
            <a:ext cx="91230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Je hebt dus één magnesium-ion en </a:t>
            </a:r>
            <a:r>
              <a:rPr lang="nl-NL" sz="2800" dirty="0" err="1" smtClean="0"/>
              <a:t>twéé</a:t>
            </a:r>
            <a:r>
              <a:rPr lang="nl-NL" sz="2800" dirty="0" smtClean="0"/>
              <a:t> bromide-ionen</a:t>
            </a:r>
          </a:p>
          <a:p>
            <a:r>
              <a:rPr lang="nl-NL" sz="2800" dirty="0"/>
              <a:t>n</a:t>
            </a:r>
            <a:r>
              <a:rPr lang="nl-NL" sz="2800" dirty="0" smtClean="0"/>
              <a:t>odig om het zout te maken. De formule wordt dus;</a:t>
            </a:r>
            <a:endParaRPr lang="nl-NL" sz="2800" dirty="0"/>
          </a:p>
        </p:txBody>
      </p:sp>
      <p:sp>
        <p:nvSpPr>
          <p:cNvPr id="24" name="Tekstvak 23"/>
          <p:cNvSpPr txBox="1"/>
          <p:nvPr/>
        </p:nvSpPr>
        <p:spPr>
          <a:xfrm>
            <a:off x="3455876" y="4746181"/>
            <a:ext cx="18646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MgBr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1614587" y="5394377"/>
            <a:ext cx="5910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 de naam van MgBr</a:t>
            </a:r>
            <a:r>
              <a:rPr lang="nl-NL" sz="2800" b="1" baseline="-25000" dirty="0" smtClean="0"/>
              <a:t>2</a:t>
            </a:r>
            <a:r>
              <a:rPr lang="nl-NL" sz="2800" dirty="0" smtClean="0"/>
              <a:t> is natuurlijk:</a:t>
            </a:r>
            <a:endParaRPr lang="nl-NL" sz="2800" dirty="0"/>
          </a:p>
        </p:txBody>
      </p:sp>
      <p:sp>
        <p:nvSpPr>
          <p:cNvPr id="26" name="Tekstvak 25"/>
          <p:cNvSpPr txBox="1"/>
          <p:nvPr/>
        </p:nvSpPr>
        <p:spPr>
          <a:xfrm>
            <a:off x="1665892" y="5925470"/>
            <a:ext cx="34101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magnesium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4909507" y="5925470"/>
            <a:ext cx="24708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bromide</a:t>
            </a:r>
            <a:endParaRPr lang="nl-NL" sz="4000" dirty="0">
              <a:latin typeface="Arial Black" pitchFamily="34" charset="0"/>
            </a:endParaRPr>
          </a:p>
        </p:txBody>
      </p:sp>
      <p:pic>
        <p:nvPicPr>
          <p:cNvPr id="28" name="Afbeelding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31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33333E-6 L 0.1467 0.1115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26" y="557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-0.31372 0.0270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94" y="134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2 -3.7037E-7 L -0.15451 -0.0481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3" y="-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339722"/>
            <a:ext cx="47823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Maar het kan nog moeilijker.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356570" y="1440069"/>
            <a:ext cx="1332148" cy="908811"/>
            <a:chOff x="3121012" y="5400509"/>
            <a:chExt cx="1332148" cy="908811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6" name="Groep 5"/>
          <p:cNvGrpSpPr/>
          <p:nvPr/>
        </p:nvGrpSpPr>
        <p:grpSpPr>
          <a:xfrm>
            <a:off x="5722828" y="1435882"/>
            <a:ext cx="1225436" cy="912998"/>
            <a:chOff x="6016280" y="5396322"/>
            <a:chExt cx="1225436" cy="91299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9" name="Groep 8"/>
          <p:cNvGrpSpPr/>
          <p:nvPr/>
        </p:nvGrpSpPr>
        <p:grpSpPr>
          <a:xfrm>
            <a:off x="1648833" y="1038734"/>
            <a:ext cx="5724636" cy="5724636"/>
            <a:chOff x="1367566" y="2550902"/>
            <a:chExt cx="5724636" cy="5724636"/>
          </a:xfrm>
        </p:grpSpPr>
        <p:sp>
          <p:nvSpPr>
            <p:cNvPr id="10" name="Rechthoek 9"/>
            <p:cNvSpPr/>
            <p:nvPr/>
          </p:nvSpPr>
          <p:spPr>
            <a:xfrm>
              <a:off x="1367566" y="7425444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 rot="5400000">
              <a:off x="1393885" y="5377216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2" name="Tekstvak 11"/>
          <p:cNvSpPr txBox="1"/>
          <p:nvPr/>
        </p:nvSpPr>
        <p:spPr>
          <a:xfrm>
            <a:off x="2951820" y="1440069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3</a:t>
            </a:r>
            <a:r>
              <a:rPr lang="nl-NL" sz="3200" dirty="0" smtClean="0">
                <a:latin typeface="Arial Black" pitchFamily="34" charset="0"/>
              </a:rPr>
              <a:t>+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6353229" y="144006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2</a:t>
            </a:r>
            <a:r>
              <a:rPr lang="nl-NL" sz="3200" dirty="0" smtClean="0">
                <a:latin typeface="Arial Black" pitchFamily="34" charset="0"/>
              </a:rPr>
              <a:t>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310547" y="2938437"/>
            <a:ext cx="87479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Aan </a:t>
            </a:r>
            <a:r>
              <a:rPr lang="nl-NL" sz="2800" b="1" dirty="0" smtClean="0"/>
              <a:t>de zijde met de kleinste lading</a:t>
            </a:r>
            <a:r>
              <a:rPr lang="nl-NL" sz="2800" dirty="0" smtClean="0"/>
              <a:t> voeg je nog een</a:t>
            </a:r>
          </a:p>
          <a:p>
            <a:r>
              <a:rPr lang="nl-NL" sz="2800" dirty="0" smtClean="0"/>
              <a:t>deeltje toe. Blijf dit herhalen tot de ladingen gelijk</a:t>
            </a:r>
          </a:p>
          <a:p>
            <a:r>
              <a:rPr lang="nl-NL" sz="2800" dirty="0"/>
              <a:t>z</a:t>
            </a:r>
            <a:r>
              <a:rPr lang="nl-NL" sz="2800" dirty="0" smtClean="0"/>
              <a:t>ijn.</a:t>
            </a:r>
            <a:endParaRPr lang="nl-NL" sz="2800" dirty="0"/>
          </a:p>
        </p:txBody>
      </p:sp>
      <p:grpSp>
        <p:nvGrpSpPr>
          <p:cNvPr id="15" name="Groep 14"/>
          <p:cNvGrpSpPr/>
          <p:nvPr/>
        </p:nvGrpSpPr>
        <p:grpSpPr>
          <a:xfrm>
            <a:off x="5217392" y="2780928"/>
            <a:ext cx="1225436" cy="912998"/>
            <a:chOff x="6016280" y="5396322"/>
            <a:chExt cx="1225436" cy="912998"/>
          </a:xfrm>
        </p:grpSpPr>
        <p:pic>
          <p:nvPicPr>
            <p:cNvPr id="16" name="Afbeelding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17" name="Tekstvak 16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8" name="Tekstvak 17"/>
          <p:cNvSpPr txBox="1"/>
          <p:nvPr/>
        </p:nvSpPr>
        <p:spPr>
          <a:xfrm>
            <a:off x="5847523" y="277221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2</a:t>
            </a:r>
            <a:r>
              <a:rPr lang="nl-NL" sz="3200" dirty="0" smtClean="0">
                <a:latin typeface="Arial Black" pitchFamily="34" charset="0"/>
              </a:rPr>
              <a:t>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5713115" y="615659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4-</a:t>
            </a:r>
            <a:endParaRPr lang="nl-NL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14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mph" presetSubtype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94444E-6 3.7037E-6 L -0.0309 0.6884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5" y="3442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5556E-6 -0.00047 L -0.07361 0.6884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3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400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900"/>
                            </p:stCondLst>
                            <p:childTnLst>
                              <p:par>
                                <p:cTn id="33" presetID="2" presetClass="exit" presetSubtype="4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4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40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046 L -0.01822 0.4936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" y="24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400"/>
                            </p:stCondLst>
                            <p:childTnLst>
                              <p:par>
                                <p:cTn id="4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2" grpId="1"/>
      <p:bldP spid="13" grpId="0"/>
      <p:bldP spid="13" grpId="1"/>
      <p:bldP spid="13" grpId="2"/>
      <p:bldP spid="14" grpId="0"/>
      <p:bldP spid="14" grpId="1"/>
      <p:bldP spid="18" grpId="0"/>
      <p:bldP spid="18" grpId="1"/>
      <p:bldP spid="18" grpId="2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339722"/>
            <a:ext cx="47823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Maar het kan nog moeilijker.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356570" y="1440069"/>
            <a:ext cx="1332148" cy="908811"/>
            <a:chOff x="3121012" y="5400509"/>
            <a:chExt cx="1332148" cy="908811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6" name="Groep 5"/>
          <p:cNvGrpSpPr/>
          <p:nvPr/>
        </p:nvGrpSpPr>
        <p:grpSpPr>
          <a:xfrm>
            <a:off x="5722828" y="1435882"/>
            <a:ext cx="1225436" cy="912998"/>
            <a:chOff x="6016280" y="5396322"/>
            <a:chExt cx="1225436" cy="91299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9" name="Groep 8"/>
          <p:cNvGrpSpPr/>
          <p:nvPr/>
        </p:nvGrpSpPr>
        <p:grpSpPr>
          <a:xfrm>
            <a:off x="1648833" y="1038734"/>
            <a:ext cx="5724636" cy="5724636"/>
            <a:chOff x="1367566" y="2550902"/>
            <a:chExt cx="5724636" cy="5724636"/>
          </a:xfrm>
        </p:grpSpPr>
        <p:sp>
          <p:nvSpPr>
            <p:cNvPr id="10" name="Rechthoek 9"/>
            <p:cNvSpPr/>
            <p:nvPr/>
          </p:nvSpPr>
          <p:spPr>
            <a:xfrm>
              <a:off x="1367566" y="7425444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 rot="5400000">
              <a:off x="1393885" y="5377216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2" name="Tekstvak 11"/>
          <p:cNvSpPr txBox="1"/>
          <p:nvPr/>
        </p:nvSpPr>
        <p:spPr>
          <a:xfrm>
            <a:off x="2951820" y="1440069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3</a:t>
            </a:r>
            <a:r>
              <a:rPr lang="nl-NL" sz="3200" dirty="0" smtClean="0">
                <a:latin typeface="Arial Black" pitchFamily="34" charset="0"/>
              </a:rPr>
              <a:t>+</a:t>
            </a:r>
            <a:endParaRPr lang="nl-NL" sz="3200" dirty="0">
              <a:latin typeface="Arial Black" pitchFamily="34" charset="0"/>
            </a:endParaRPr>
          </a:p>
        </p:txBody>
      </p:sp>
      <p:grpSp>
        <p:nvGrpSpPr>
          <p:cNvPr id="15" name="Groep 14"/>
          <p:cNvGrpSpPr/>
          <p:nvPr/>
        </p:nvGrpSpPr>
        <p:grpSpPr>
          <a:xfrm>
            <a:off x="5217392" y="2780928"/>
            <a:ext cx="1225436" cy="912998"/>
            <a:chOff x="6016280" y="5396322"/>
            <a:chExt cx="1225436" cy="912998"/>
          </a:xfrm>
        </p:grpSpPr>
        <p:pic>
          <p:nvPicPr>
            <p:cNvPr id="16" name="Afbeelding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17" name="Tekstvak 16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9" name="Tekstvak 18"/>
          <p:cNvSpPr txBox="1"/>
          <p:nvPr/>
        </p:nvSpPr>
        <p:spPr>
          <a:xfrm>
            <a:off x="5713115" y="615659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4-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2663788" y="6165304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3+</a:t>
            </a:r>
            <a:endParaRPr lang="nl-NL" sz="3200" dirty="0">
              <a:latin typeface="Arial Black" pitchFamily="34" charset="0"/>
            </a:endParaRPr>
          </a:p>
        </p:txBody>
      </p:sp>
      <p:grpSp>
        <p:nvGrpSpPr>
          <p:cNvPr id="21" name="Groep 20"/>
          <p:cNvGrpSpPr/>
          <p:nvPr/>
        </p:nvGrpSpPr>
        <p:grpSpPr>
          <a:xfrm>
            <a:off x="1907730" y="2628201"/>
            <a:ext cx="1332148" cy="908811"/>
            <a:chOff x="3121012" y="5400509"/>
            <a:chExt cx="1332148" cy="908811"/>
          </a:xfrm>
        </p:grpSpPr>
        <p:pic>
          <p:nvPicPr>
            <p:cNvPr id="22" name="Afbeelding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23" name="Tekstvak 22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4" name="Tekstvak 23"/>
          <p:cNvSpPr txBox="1"/>
          <p:nvPr/>
        </p:nvSpPr>
        <p:spPr>
          <a:xfrm>
            <a:off x="2510165" y="2628201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3+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2654181" y="6156592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6</a:t>
            </a:r>
            <a:r>
              <a:rPr lang="nl-NL" sz="3200" dirty="0" smtClean="0">
                <a:latin typeface="Arial Black" pitchFamily="34" charset="0"/>
              </a:rPr>
              <a:t>+</a:t>
            </a:r>
            <a:endParaRPr lang="nl-NL" sz="3200" dirty="0">
              <a:latin typeface="Arial Black" pitchFamily="34" charset="0"/>
            </a:endParaRPr>
          </a:p>
        </p:txBody>
      </p:sp>
      <p:grpSp>
        <p:nvGrpSpPr>
          <p:cNvPr id="26" name="Groep 25"/>
          <p:cNvGrpSpPr/>
          <p:nvPr/>
        </p:nvGrpSpPr>
        <p:grpSpPr>
          <a:xfrm>
            <a:off x="5847793" y="3901052"/>
            <a:ext cx="1225436" cy="912998"/>
            <a:chOff x="6016280" y="5396322"/>
            <a:chExt cx="1225436" cy="912998"/>
          </a:xfrm>
        </p:grpSpPr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28" name="Tekstvak 27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9" name="Tekstvak 28"/>
          <p:cNvSpPr txBox="1"/>
          <p:nvPr/>
        </p:nvSpPr>
        <p:spPr>
          <a:xfrm>
            <a:off x="6480212" y="389705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latin typeface="Arial Black" pitchFamily="34" charset="0"/>
              </a:rPr>
              <a:t>2-</a:t>
            </a:r>
            <a:endParaRPr lang="nl-NL" sz="3200" b="1" dirty="0">
              <a:latin typeface="Arial Black" pitchFamily="34" charset="0"/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5693576" y="616530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6-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2591780" y="5210036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78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7 4.07407E-6 L 0.02014 0.5097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7" y="2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-0.08368 0.3247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4" y="1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000"/>
                            </p:stCondLst>
                            <p:childTnLst>
                              <p:par>
                                <p:cTn id="4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9" grpId="0"/>
      <p:bldP spid="19" grpId="1"/>
      <p:bldP spid="20" grpId="0"/>
      <p:bldP spid="24" grpId="0"/>
      <p:bldP spid="24" grpId="1"/>
      <p:bldP spid="24" grpId="2"/>
      <p:bldP spid="25" grpId="0"/>
      <p:bldP spid="25" grpId="1"/>
      <p:bldP spid="29" grpId="0"/>
      <p:bldP spid="29" grpId="1"/>
      <p:bldP spid="29" grpId="2"/>
      <p:bldP spid="30" grpId="0"/>
      <p:bldP spid="30" grpId="1"/>
      <p:bldP spid="31" grpId="0"/>
      <p:bldP spid="3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339722"/>
            <a:ext cx="47823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Maar het kan nog moeilijker.</a:t>
            </a:r>
            <a:endParaRPr lang="nl-NL" sz="2800" dirty="0"/>
          </a:p>
        </p:txBody>
      </p:sp>
      <p:grpSp>
        <p:nvGrpSpPr>
          <p:cNvPr id="6" name="Groep 5"/>
          <p:cNvGrpSpPr/>
          <p:nvPr/>
        </p:nvGrpSpPr>
        <p:grpSpPr>
          <a:xfrm>
            <a:off x="5722828" y="1435882"/>
            <a:ext cx="1225436" cy="912998"/>
            <a:chOff x="6016280" y="5396322"/>
            <a:chExt cx="1225436" cy="91299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5" name="Groep 14"/>
          <p:cNvGrpSpPr/>
          <p:nvPr/>
        </p:nvGrpSpPr>
        <p:grpSpPr>
          <a:xfrm>
            <a:off x="5217392" y="2780928"/>
            <a:ext cx="1225436" cy="912998"/>
            <a:chOff x="6016280" y="5396322"/>
            <a:chExt cx="1225436" cy="912998"/>
          </a:xfrm>
        </p:grpSpPr>
        <p:pic>
          <p:nvPicPr>
            <p:cNvPr id="16" name="Afbeelding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17" name="Tekstvak 16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" name="Groep 2"/>
          <p:cNvGrpSpPr/>
          <p:nvPr/>
        </p:nvGrpSpPr>
        <p:grpSpPr>
          <a:xfrm>
            <a:off x="2356570" y="1440069"/>
            <a:ext cx="1332148" cy="908811"/>
            <a:chOff x="3121012" y="5400509"/>
            <a:chExt cx="1332148" cy="908811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1907730" y="2628201"/>
            <a:ext cx="1332148" cy="908811"/>
            <a:chOff x="3121012" y="5400509"/>
            <a:chExt cx="1332148" cy="908811"/>
          </a:xfrm>
        </p:grpSpPr>
        <p:pic>
          <p:nvPicPr>
            <p:cNvPr id="22" name="Afbeelding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23" name="Tekstvak 22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6" name="Groep 25"/>
          <p:cNvGrpSpPr/>
          <p:nvPr/>
        </p:nvGrpSpPr>
        <p:grpSpPr>
          <a:xfrm>
            <a:off x="5847793" y="3901052"/>
            <a:ext cx="1225436" cy="912998"/>
            <a:chOff x="6016280" y="5396322"/>
            <a:chExt cx="1225436" cy="912998"/>
          </a:xfrm>
        </p:grpSpPr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28" name="Tekstvak 27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32" name="Tekstvak 31"/>
          <p:cNvSpPr txBox="1"/>
          <p:nvPr/>
        </p:nvSpPr>
        <p:spPr>
          <a:xfrm>
            <a:off x="137592" y="3753036"/>
            <a:ext cx="89899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Je hebt dus twee aluminium-ionen en drie oxide-ionen</a:t>
            </a:r>
          </a:p>
          <a:p>
            <a:r>
              <a:rPr lang="nl-NL" sz="2800" dirty="0"/>
              <a:t>n</a:t>
            </a:r>
            <a:r>
              <a:rPr lang="nl-NL" sz="2800" dirty="0" smtClean="0"/>
              <a:t>odig om het zout te maken. De formule wordt dus;</a:t>
            </a:r>
            <a:endParaRPr lang="nl-NL" sz="2800" dirty="0"/>
          </a:p>
        </p:txBody>
      </p:sp>
      <p:sp>
        <p:nvSpPr>
          <p:cNvPr id="33" name="Tekstvak 32"/>
          <p:cNvSpPr txBox="1"/>
          <p:nvPr/>
        </p:nvSpPr>
        <p:spPr>
          <a:xfrm>
            <a:off x="3455876" y="4746181"/>
            <a:ext cx="16385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Al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r>
              <a:rPr lang="nl-NL" sz="4000" dirty="0" smtClean="0">
                <a:latin typeface="Arial Black" pitchFamily="34" charset="0"/>
              </a:rPr>
              <a:t>O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endParaRPr lang="nl-NL" sz="4000" baseline="-25000" dirty="0">
              <a:latin typeface="Arial Black" pitchFamily="34" charset="0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1614587" y="5394377"/>
            <a:ext cx="5919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 de naam van Al</a:t>
            </a:r>
            <a:r>
              <a:rPr lang="nl-NL" sz="2800" baseline="-25000" dirty="0" smtClean="0"/>
              <a:t>2</a:t>
            </a:r>
            <a:r>
              <a:rPr lang="nl-NL" sz="2800" dirty="0" smtClean="0"/>
              <a:t>O</a:t>
            </a:r>
            <a:r>
              <a:rPr lang="nl-NL" sz="2800" b="1" baseline="-25000" dirty="0" smtClean="0"/>
              <a:t>3</a:t>
            </a:r>
            <a:r>
              <a:rPr lang="nl-NL" sz="2800" dirty="0" smtClean="0"/>
              <a:t> is natuurlijk:</a:t>
            </a:r>
            <a:endParaRPr lang="nl-NL" sz="2800" dirty="0"/>
          </a:p>
        </p:txBody>
      </p:sp>
      <p:sp>
        <p:nvSpPr>
          <p:cNvPr id="35" name="Tekstvak 34"/>
          <p:cNvSpPr txBox="1"/>
          <p:nvPr/>
        </p:nvSpPr>
        <p:spPr>
          <a:xfrm>
            <a:off x="1979712" y="5925470"/>
            <a:ext cx="30909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aluminium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4860032" y="5925470"/>
            <a:ext cx="17039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oxide</a:t>
            </a:r>
            <a:endParaRPr lang="nl-NL" sz="4000" dirty="0">
              <a:latin typeface="Arial Black" pitchFamily="34" charset="0"/>
            </a:endParaRPr>
          </a:p>
        </p:txBody>
      </p:sp>
      <p:pic>
        <p:nvPicPr>
          <p:cNvPr id="37" name="Afbeelding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62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0.10642 2.59259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15556 2.96296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30312 -0.0699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56" y="-349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-0.20052 -0.1136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35" y="-569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81481E-6 L -0.33646 -0.1351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23" y="-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/>
      <p:bldP spid="33" grpId="0"/>
      <p:bldP spid="34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339722"/>
            <a:ext cx="8228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Nog even wat extra aandacht aan de naamgeving.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1648833" y="1038734"/>
            <a:ext cx="5724636" cy="5724636"/>
            <a:chOff x="1367566" y="2550902"/>
            <a:chExt cx="5724636" cy="5724636"/>
          </a:xfrm>
        </p:grpSpPr>
        <p:sp>
          <p:nvSpPr>
            <p:cNvPr id="4" name="Rechthoek 3"/>
            <p:cNvSpPr/>
            <p:nvPr/>
          </p:nvSpPr>
          <p:spPr>
            <a:xfrm>
              <a:off x="1367566" y="7425444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" name="Rechthoek 4"/>
            <p:cNvSpPr/>
            <p:nvPr/>
          </p:nvSpPr>
          <p:spPr>
            <a:xfrm rot="5400000">
              <a:off x="1393885" y="5377216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" name="Groep 5"/>
          <p:cNvGrpSpPr/>
          <p:nvPr/>
        </p:nvGrpSpPr>
        <p:grpSpPr>
          <a:xfrm>
            <a:off x="2195736" y="1142786"/>
            <a:ext cx="1312430" cy="972028"/>
            <a:chOff x="3115554" y="5337212"/>
            <a:chExt cx="1312430" cy="97202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9" name="Groep 8"/>
          <p:cNvGrpSpPr/>
          <p:nvPr/>
        </p:nvGrpSpPr>
        <p:grpSpPr>
          <a:xfrm>
            <a:off x="5921254" y="1142786"/>
            <a:ext cx="1200648" cy="903222"/>
            <a:chOff x="4572000" y="3236825"/>
            <a:chExt cx="1200648" cy="903222"/>
          </a:xfrm>
        </p:grpSpPr>
        <p:pic>
          <p:nvPicPr>
            <p:cNvPr id="10" name="Afbeelding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3429000"/>
              <a:ext cx="711047" cy="711047"/>
            </a:xfrm>
            <a:prstGeom prst="rect">
              <a:avLst/>
            </a:prstGeom>
          </p:spPr>
        </p:pic>
        <p:sp>
          <p:nvSpPr>
            <p:cNvPr id="11" name="Tekstvak 10"/>
            <p:cNvSpPr txBox="1"/>
            <p:nvPr/>
          </p:nvSpPr>
          <p:spPr>
            <a:xfrm>
              <a:off x="5177613" y="323682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5" name="Tekstvak 14"/>
          <p:cNvSpPr txBox="1"/>
          <p:nvPr/>
        </p:nvSpPr>
        <p:spPr>
          <a:xfrm>
            <a:off x="2771798" y="6129300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latin typeface="Arial Black" pitchFamily="34" charset="0"/>
              </a:rPr>
              <a:t>2+</a:t>
            </a:r>
            <a:endParaRPr lang="nl-NL" sz="3200" b="1" dirty="0">
              <a:latin typeface="Arial Black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5623736" y="612929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latin typeface="Arial Black" pitchFamily="34" charset="0"/>
              </a:rPr>
              <a:t>3-</a:t>
            </a:r>
            <a:endParaRPr lang="nl-NL" sz="3200" b="1" dirty="0">
              <a:latin typeface="Arial Black" pitchFamily="34" charset="0"/>
            </a:endParaRPr>
          </a:p>
        </p:txBody>
      </p:sp>
      <p:grpSp>
        <p:nvGrpSpPr>
          <p:cNvPr id="17" name="Groep 16"/>
          <p:cNvGrpSpPr/>
          <p:nvPr/>
        </p:nvGrpSpPr>
        <p:grpSpPr>
          <a:xfrm>
            <a:off x="1539521" y="2185868"/>
            <a:ext cx="1312430" cy="972028"/>
            <a:chOff x="3115554" y="5337212"/>
            <a:chExt cx="1312430" cy="972028"/>
          </a:xfrm>
        </p:grpSpPr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19" name="Tekstvak 18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0" name="Tekstvak 19"/>
          <p:cNvSpPr txBox="1"/>
          <p:nvPr/>
        </p:nvSpPr>
        <p:spPr>
          <a:xfrm>
            <a:off x="2771800" y="6129300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latin typeface="Arial Black" pitchFamily="34" charset="0"/>
              </a:rPr>
              <a:t>4</a:t>
            </a:r>
            <a:r>
              <a:rPr lang="nl-NL" sz="3200" b="1" dirty="0" smtClean="0">
                <a:latin typeface="Arial Black" pitchFamily="34" charset="0"/>
              </a:rPr>
              <a:t>+</a:t>
            </a:r>
            <a:endParaRPr lang="nl-NL" sz="3200" b="1" dirty="0">
              <a:latin typeface="Arial Black" pitchFamily="34" charset="0"/>
            </a:endParaRPr>
          </a:p>
        </p:txBody>
      </p:sp>
      <p:grpSp>
        <p:nvGrpSpPr>
          <p:cNvPr id="21" name="Groep 20"/>
          <p:cNvGrpSpPr/>
          <p:nvPr/>
        </p:nvGrpSpPr>
        <p:grpSpPr>
          <a:xfrm>
            <a:off x="5326219" y="2114814"/>
            <a:ext cx="1200648" cy="903222"/>
            <a:chOff x="4572000" y="3236825"/>
            <a:chExt cx="1200648" cy="903222"/>
          </a:xfrm>
        </p:grpSpPr>
        <p:pic>
          <p:nvPicPr>
            <p:cNvPr id="22" name="Afbeelding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3429000"/>
              <a:ext cx="711047" cy="711047"/>
            </a:xfrm>
            <a:prstGeom prst="rect">
              <a:avLst/>
            </a:prstGeom>
          </p:spPr>
        </p:pic>
        <p:sp>
          <p:nvSpPr>
            <p:cNvPr id="23" name="Tekstvak 22"/>
            <p:cNvSpPr txBox="1"/>
            <p:nvPr/>
          </p:nvSpPr>
          <p:spPr>
            <a:xfrm>
              <a:off x="5177613" y="323682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4" name="Tekstvak 23"/>
          <p:cNvSpPr txBox="1"/>
          <p:nvPr/>
        </p:nvSpPr>
        <p:spPr>
          <a:xfrm>
            <a:off x="5633149" y="61293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latin typeface="Arial Black" pitchFamily="34" charset="0"/>
              </a:rPr>
              <a:t>6</a:t>
            </a:r>
            <a:r>
              <a:rPr lang="nl-NL" sz="3200" b="1" dirty="0" smtClean="0">
                <a:latin typeface="Arial Black" pitchFamily="34" charset="0"/>
              </a:rPr>
              <a:t>-</a:t>
            </a:r>
            <a:endParaRPr lang="nl-NL" sz="3200" b="1" dirty="0">
              <a:latin typeface="Arial Black" pitchFamily="34" charset="0"/>
            </a:endParaRPr>
          </a:p>
        </p:txBody>
      </p:sp>
      <p:grpSp>
        <p:nvGrpSpPr>
          <p:cNvPr id="25" name="Groep 24"/>
          <p:cNvGrpSpPr/>
          <p:nvPr/>
        </p:nvGrpSpPr>
        <p:grpSpPr>
          <a:xfrm>
            <a:off x="2274664" y="3018036"/>
            <a:ext cx="1312430" cy="972028"/>
            <a:chOff x="3115554" y="5337212"/>
            <a:chExt cx="1312430" cy="972028"/>
          </a:xfrm>
        </p:grpSpPr>
        <p:pic>
          <p:nvPicPr>
            <p:cNvPr id="26" name="Afbeelding 2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27" name="Tekstvak 26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8" name="Tekstvak 27"/>
          <p:cNvSpPr txBox="1"/>
          <p:nvPr/>
        </p:nvSpPr>
        <p:spPr>
          <a:xfrm>
            <a:off x="2771797" y="6129298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latin typeface="Arial Black" pitchFamily="34" charset="0"/>
              </a:rPr>
              <a:t>6</a:t>
            </a:r>
            <a:r>
              <a:rPr lang="nl-NL" sz="3200" b="1" dirty="0" smtClean="0">
                <a:latin typeface="Arial Black" pitchFamily="34" charset="0"/>
              </a:rPr>
              <a:t>+</a:t>
            </a:r>
            <a:endParaRPr lang="nl-NL" sz="3200" b="1" dirty="0">
              <a:latin typeface="Arial Black" pitchFamily="34" charset="0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2591780" y="5210036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48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500"/>
                            </p:stCondLst>
                            <p:childTnLst>
                              <p:par>
                                <p:cTn id="46" presetID="2" presetClass="exit" presetSubtype="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500"/>
                            </p:stCondLst>
                            <p:childTnLst>
                              <p:par>
                                <p:cTn id="59" presetID="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0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500"/>
                            </p:stCondLst>
                            <p:childTnLst>
                              <p:par>
                                <p:cTn id="69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500"/>
                            </p:stCondLst>
                            <p:childTnLst>
                              <p:par>
                                <p:cTn id="86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5" grpId="1"/>
      <p:bldP spid="16" grpId="0"/>
      <p:bldP spid="16" grpId="1"/>
      <p:bldP spid="20" grpId="0"/>
      <p:bldP spid="20" grpId="1"/>
      <p:bldP spid="24" grpId="0"/>
      <p:bldP spid="24" grpId="1"/>
      <p:bldP spid="28" grpId="0"/>
      <p:bldP spid="28" grpId="1"/>
      <p:bldP spid="29" grpId="0"/>
      <p:bldP spid="2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339722"/>
            <a:ext cx="8228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Nog even wat extra aandacht aan de naamgeving.</a:t>
            </a:r>
            <a:endParaRPr lang="nl-NL" sz="2800" dirty="0"/>
          </a:p>
        </p:txBody>
      </p:sp>
      <p:grpSp>
        <p:nvGrpSpPr>
          <p:cNvPr id="6" name="Groep 5"/>
          <p:cNvGrpSpPr/>
          <p:nvPr/>
        </p:nvGrpSpPr>
        <p:grpSpPr>
          <a:xfrm>
            <a:off x="2195736" y="1142786"/>
            <a:ext cx="1312430" cy="972028"/>
            <a:chOff x="3115554" y="5337212"/>
            <a:chExt cx="1312430" cy="97202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9" name="Groep 8"/>
          <p:cNvGrpSpPr/>
          <p:nvPr/>
        </p:nvGrpSpPr>
        <p:grpSpPr>
          <a:xfrm>
            <a:off x="5921254" y="1142786"/>
            <a:ext cx="1200648" cy="903222"/>
            <a:chOff x="4572000" y="3236825"/>
            <a:chExt cx="1200648" cy="903222"/>
          </a:xfrm>
        </p:grpSpPr>
        <p:pic>
          <p:nvPicPr>
            <p:cNvPr id="10" name="Afbeelding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3429000"/>
              <a:ext cx="711047" cy="711047"/>
            </a:xfrm>
            <a:prstGeom prst="rect">
              <a:avLst/>
            </a:prstGeom>
          </p:spPr>
        </p:pic>
        <p:sp>
          <p:nvSpPr>
            <p:cNvPr id="11" name="Tekstvak 10"/>
            <p:cNvSpPr txBox="1"/>
            <p:nvPr/>
          </p:nvSpPr>
          <p:spPr>
            <a:xfrm>
              <a:off x="5177613" y="323682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1539521" y="2185868"/>
            <a:ext cx="1312430" cy="972028"/>
            <a:chOff x="3115554" y="5337212"/>
            <a:chExt cx="1312430" cy="972028"/>
          </a:xfrm>
        </p:grpSpPr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19" name="Tekstvak 18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5326219" y="2114814"/>
            <a:ext cx="1200648" cy="903222"/>
            <a:chOff x="4572000" y="3236825"/>
            <a:chExt cx="1200648" cy="903222"/>
          </a:xfrm>
        </p:grpSpPr>
        <p:pic>
          <p:nvPicPr>
            <p:cNvPr id="22" name="Afbeelding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3429000"/>
              <a:ext cx="711047" cy="711047"/>
            </a:xfrm>
            <a:prstGeom prst="rect">
              <a:avLst/>
            </a:prstGeom>
          </p:spPr>
        </p:pic>
        <p:sp>
          <p:nvSpPr>
            <p:cNvPr id="23" name="Tekstvak 22"/>
            <p:cNvSpPr txBox="1"/>
            <p:nvPr/>
          </p:nvSpPr>
          <p:spPr>
            <a:xfrm>
              <a:off x="5177613" y="323682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2274664" y="3018036"/>
            <a:ext cx="1312430" cy="972028"/>
            <a:chOff x="3115554" y="5337212"/>
            <a:chExt cx="1312430" cy="972028"/>
          </a:xfrm>
        </p:grpSpPr>
        <p:pic>
          <p:nvPicPr>
            <p:cNvPr id="26" name="Afbeelding 2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27" name="Tekstvak 26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30" name="Tekstvak 29"/>
          <p:cNvSpPr txBox="1"/>
          <p:nvPr/>
        </p:nvSpPr>
        <p:spPr>
          <a:xfrm>
            <a:off x="137592" y="3753036"/>
            <a:ext cx="87302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Je hebt dus drie ijzer(II)-ionen en twee nitride-ionen</a:t>
            </a:r>
          </a:p>
          <a:p>
            <a:r>
              <a:rPr lang="nl-NL" sz="2800" dirty="0"/>
              <a:t>n</a:t>
            </a:r>
            <a:r>
              <a:rPr lang="nl-NL" sz="2800" dirty="0" smtClean="0"/>
              <a:t>odig om het zout te maken. De formule wordt dus;</a:t>
            </a:r>
            <a:endParaRPr lang="nl-NL" sz="2800" dirty="0"/>
          </a:p>
        </p:txBody>
      </p:sp>
      <p:sp>
        <p:nvSpPr>
          <p:cNvPr id="31" name="Tekstvak 30"/>
          <p:cNvSpPr txBox="1"/>
          <p:nvPr/>
        </p:nvSpPr>
        <p:spPr>
          <a:xfrm>
            <a:off x="3455876" y="4746181"/>
            <a:ext cx="17332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Fe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>
                <a:latin typeface="Arial Black" pitchFamily="34" charset="0"/>
              </a:rPr>
              <a:t>N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1614587" y="5394377"/>
            <a:ext cx="5886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 de naam van Fe</a:t>
            </a:r>
            <a:r>
              <a:rPr lang="nl-NL" sz="2800" baseline="-25000" dirty="0" smtClean="0"/>
              <a:t>3</a:t>
            </a:r>
            <a:r>
              <a:rPr lang="nl-NL" sz="2800" dirty="0" smtClean="0"/>
              <a:t>N</a:t>
            </a:r>
            <a:r>
              <a:rPr lang="nl-NL" sz="2800" b="1" baseline="-25000" dirty="0"/>
              <a:t>2</a:t>
            </a:r>
            <a:r>
              <a:rPr lang="nl-NL" sz="2800" dirty="0" smtClean="0"/>
              <a:t> is natuurlijk:</a:t>
            </a:r>
            <a:endParaRPr lang="nl-NL" sz="2800" dirty="0"/>
          </a:p>
        </p:txBody>
      </p:sp>
      <p:sp>
        <p:nvSpPr>
          <p:cNvPr id="33" name="Tekstvak 32"/>
          <p:cNvSpPr txBox="1"/>
          <p:nvPr/>
        </p:nvSpPr>
        <p:spPr>
          <a:xfrm>
            <a:off x="2393390" y="5925470"/>
            <a:ext cx="21786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>
                <a:latin typeface="Arial Black" pitchFamily="34" charset="0"/>
              </a:rPr>
              <a:t>i</a:t>
            </a:r>
            <a:r>
              <a:rPr lang="nl-NL" sz="4000" dirty="0" smtClean="0">
                <a:latin typeface="Arial Black" pitchFamily="34" charset="0"/>
              </a:rPr>
              <a:t>jzer(II)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4355976" y="5925470"/>
            <a:ext cx="20072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nitride</a:t>
            </a:r>
            <a:endParaRPr lang="nl-NL" sz="4000" dirty="0">
              <a:latin typeface="Arial Black" pitchFamily="34" charset="0"/>
            </a:endParaRPr>
          </a:p>
        </p:txBody>
      </p:sp>
      <p:pic>
        <p:nvPicPr>
          <p:cNvPr id="35" name="Afbeelding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4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14878 -0.041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31" y="-210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59259E-6 L -0.21319 0.0312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155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24028 -0.0523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14" y="-261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12847 0.041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24" y="208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0.15989 -0.0423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86" y="-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/>
      <p:bldP spid="31" grpId="0"/>
      <p:bldP spid="32" grpId="0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73199" y="266948"/>
            <a:ext cx="89595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Zo nu gaan we zelf aan de slag, stel de formule samen</a:t>
            </a:r>
          </a:p>
          <a:p>
            <a:r>
              <a:rPr lang="nl-NL" sz="2800" dirty="0"/>
              <a:t>e</a:t>
            </a:r>
            <a:r>
              <a:rPr lang="nl-NL" sz="2800" dirty="0" smtClean="0"/>
              <a:t>n geef er de juiste naam aan. </a:t>
            </a:r>
          </a:p>
          <a:p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658746" y="1163482"/>
            <a:ext cx="1237493" cy="976921"/>
            <a:chOff x="3128090" y="5326182"/>
            <a:chExt cx="1237493" cy="976921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8090" y="5583103"/>
              <a:ext cx="741819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635896" y="532618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6" name="Groep 5"/>
          <p:cNvGrpSpPr/>
          <p:nvPr/>
        </p:nvGrpSpPr>
        <p:grpSpPr>
          <a:xfrm>
            <a:off x="2519772" y="1170913"/>
            <a:ext cx="1080121" cy="969490"/>
            <a:chOff x="4574233" y="5339163"/>
            <a:chExt cx="1080121" cy="969490"/>
          </a:xfrm>
        </p:grpSpPr>
        <p:sp>
          <p:nvSpPr>
            <p:cNvPr id="7" name="Tekstvak 6"/>
            <p:cNvSpPr txBox="1"/>
            <p:nvPr/>
          </p:nvSpPr>
          <p:spPr>
            <a:xfrm>
              <a:off x="5059319" y="533916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4233" y="5588653"/>
              <a:ext cx="720000" cy="720000"/>
            </a:xfrm>
            <a:prstGeom prst="rect">
              <a:avLst/>
            </a:prstGeom>
          </p:spPr>
        </p:pic>
      </p:grpSp>
      <p:sp>
        <p:nvSpPr>
          <p:cNvPr id="9" name="Tekstvak 8"/>
          <p:cNvSpPr txBox="1"/>
          <p:nvPr/>
        </p:nvSpPr>
        <p:spPr>
          <a:xfrm>
            <a:off x="1763688" y="1518793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sp>
        <p:nvSpPr>
          <p:cNvPr id="11" name="PIJL-RECHTS 10"/>
          <p:cNvSpPr/>
          <p:nvPr/>
        </p:nvSpPr>
        <p:spPr>
          <a:xfrm>
            <a:off x="3860393" y="1463300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sp>
        <p:nvSpPr>
          <p:cNvPr id="13" name="Tekstvak 12"/>
          <p:cNvSpPr txBox="1"/>
          <p:nvPr/>
        </p:nvSpPr>
        <p:spPr>
          <a:xfrm>
            <a:off x="5220072" y="1420403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err="1" smtClean="0">
                <a:latin typeface="Arial Black" pitchFamily="34" charset="0"/>
              </a:rPr>
              <a:t>AgCl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5220072" y="1988840"/>
            <a:ext cx="2383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z</a:t>
            </a:r>
            <a:r>
              <a:rPr lang="nl-NL" sz="2800" dirty="0" smtClean="0"/>
              <a:t>ilverchloride</a:t>
            </a:r>
            <a:endParaRPr lang="nl-NL" sz="2800" dirty="0"/>
          </a:p>
        </p:txBody>
      </p:sp>
      <p:grpSp>
        <p:nvGrpSpPr>
          <p:cNvPr id="15" name="Groep 14"/>
          <p:cNvGrpSpPr/>
          <p:nvPr/>
        </p:nvGrpSpPr>
        <p:grpSpPr>
          <a:xfrm>
            <a:off x="658746" y="2512060"/>
            <a:ext cx="1342814" cy="908851"/>
            <a:chOff x="3121174" y="5400509"/>
            <a:chExt cx="1342814" cy="908851"/>
          </a:xfrm>
        </p:grpSpPr>
        <p:pic>
          <p:nvPicPr>
            <p:cNvPr id="16" name="Afbeelding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174" y="5589360"/>
              <a:ext cx="730746" cy="720000"/>
            </a:xfrm>
            <a:prstGeom prst="rect">
              <a:avLst/>
            </a:prstGeom>
          </p:spPr>
        </p:pic>
        <p:sp>
          <p:nvSpPr>
            <p:cNvPr id="17" name="Tekstvak 16"/>
            <p:cNvSpPr txBox="1"/>
            <p:nvPr/>
          </p:nvSpPr>
          <p:spPr>
            <a:xfrm>
              <a:off x="3734301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8" name="Tekstvak 17"/>
          <p:cNvSpPr txBox="1"/>
          <p:nvPr/>
        </p:nvSpPr>
        <p:spPr>
          <a:xfrm>
            <a:off x="1763688" y="2922887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19" name="Groep 18"/>
          <p:cNvGrpSpPr/>
          <p:nvPr/>
        </p:nvGrpSpPr>
        <p:grpSpPr>
          <a:xfrm>
            <a:off x="2519772" y="2473843"/>
            <a:ext cx="1227285" cy="947068"/>
            <a:chOff x="6014197" y="4642172"/>
            <a:chExt cx="1227285" cy="947068"/>
          </a:xfrm>
        </p:grpSpPr>
        <p:sp>
          <p:nvSpPr>
            <p:cNvPr id="20" name="Tekstvak 19"/>
            <p:cNvSpPr txBox="1"/>
            <p:nvPr/>
          </p:nvSpPr>
          <p:spPr>
            <a:xfrm>
              <a:off x="6646447" y="464217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21" name="Afbeelding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4197" y="4869240"/>
              <a:ext cx="720000" cy="720000"/>
            </a:xfrm>
            <a:prstGeom prst="rect">
              <a:avLst/>
            </a:prstGeom>
          </p:spPr>
        </p:pic>
      </p:grpSp>
      <p:sp>
        <p:nvSpPr>
          <p:cNvPr id="22" name="PIJL-RECHTS 21"/>
          <p:cNvSpPr/>
          <p:nvPr/>
        </p:nvSpPr>
        <p:spPr>
          <a:xfrm>
            <a:off x="3860393" y="2854519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5220072" y="2722005"/>
            <a:ext cx="126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err="1" smtClean="0">
                <a:latin typeface="Arial Black" pitchFamily="34" charset="0"/>
              </a:rPr>
              <a:t>ZnS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5220072" y="3206895"/>
            <a:ext cx="1912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zinksulfide</a:t>
            </a:r>
            <a:endParaRPr lang="nl-NL" sz="2800" dirty="0"/>
          </a:p>
        </p:txBody>
      </p:sp>
      <p:grpSp>
        <p:nvGrpSpPr>
          <p:cNvPr id="25" name="Groep 24"/>
          <p:cNvGrpSpPr/>
          <p:nvPr/>
        </p:nvGrpSpPr>
        <p:grpSpPr>
          <a:xfrm>
            <a:off x="658746" y="3730115"/>
            <a:ext cx="1259897" cy="944735"/>
            <a:chOff x="2159732" y="3204265"/>
            <a:chExt cx="1259897" cy="944735"/>
          </a:xfrm>
        </p:grpSpPr>
        <p:pic>
          <p:nvPicPr>
            <p:cNvPr id="26" name="Afbeelding 2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9732" y="3429000"/>
              <a:ext cx="752239" cy="720000"/>
            </a:xfrm>
            <a:prstGeom prst="rect">
              <a:avLst/>
            </a:prstGeom>
          </p:spPr>
        </p:pic>
        <p:sp>
          <p:nvSpPr>
            <p:cNvPr id="27" name="Tekstvak 26"/>
            <p:cNvSpPr txBox="1"/>
            <p:nvPr/>
          </p:nvSpPr>
          <p:spPr>
            <a:xfrm>
              <a:off x="2689942" y="32042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</a:t>
              </a:r>
              <a:r>
                <a:rPr lang="nl-NL" sz="3200" b="1" dirty="0">
                  <a:latin typeface="Arial Black" pitchFamily="34" charset="0"/>
                </a:rPr>
                <a:t>+</a:t>
              </a:r>
            </a:p>
          </p:txBody>
        </p:sp>
      </p:grpSp>
      <p:sp>
        <p:nvSpPr>
          <p:cNvPr id="28" name="Tekstvak 27"/>
          <p:cNvSpPr txBox="1"/>
          <p:nvPr/>
        </p:nvSpPr>
        <p:spPr>
          <a:xfrm>
            <a:off x="1763688" y="4053280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29" name="Groep 28"/>
          <p:cNvGrpSpPr/>
          <p:nvPr/>
        </p:nvGrpSpPr>
        <p:grpSpPr>
          <a:xfrm>
            <a:off x="2516680" y="3761852"/>
            <a:ext cx="1225436" cy="912998"/>
            <a:chOff x="6016280" y="5396322"/>
            <a:chExt cx="1225436" cy="912998"/>
          </a:xfrm>
        </p:grpSpPr>
        <p:pic>
          <p:nvPicPr>
            <p:cNvPr id="30" name="Afbeelding 2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31" name="Tekstvak 30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32" name="PIJL-RECHTS 31"/>
          <p:cNvSpPr/>
          <p:nvPr/>
        </p:nvSpPr>
        <p:spPr>
          <a:xfrm>
            <a:off x="3860393" y="4054239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Tekstvak 32"/>
          <p:cNvSpPr txBox="1"/>
          <p:nvPr/>
        </p:nvSpPr>
        <p:spPr>
          <a:xfrm>
            <a:off x="5220072" y="3966964"/>
            <a:ext cx="16097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Na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r>
              <a:rPr lang="nl-NL" sz="4000" dirty="0">
                <a:latin typeface="Arial Black" pitchFamily="34" charset="0"/>
              </a:rPr>
              <a:t>O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5259320" y="4538871"/>
            <a:ext cx="2318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natriumoxide</a:t>
            </a:r>
            <a:endParaRPr lang="nl-NL" sz="2800" dirty="0"/>
          </a:p>
        </p:txBody>
      </p:sp>
      <p:pic>
        <p:nvPicPr>
          <p:cNvPr id="35" name="Afbeelding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grpSp>
        <p:nvGrpSpPr>
          <p:cNvPr id="36" name="Groep 35"/>
          <p:cNvGrpSpPr/>
          <p:nvPr/>
        </p:nvGrpSpPr>
        <p:grpSpPr>
          <a:xfrm>
            <a:off x="658746" y="5062091"/>
            <a:ext cx="1327176" cy="955550"/>
            <a:chOff x="3100808" y="5409220"/>
            <a:chExt cx="1327176" cy="955550"/>
          </a:xfrm>
        </p:grpSpPr>
        <p:sp>
          <p:nvSpPr>
            <p:cNvPr id="37" name="Tekstvak 36"/>
            <p:cNvSpPr txBox="1"/>
            <p:nvPr/>
          </p:nvSpPr>
          <p:spPr>
            <a:xfrm>
              <a:off x="3698297" y="5409220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38" name="Afbeelding 3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0808" y="5644770"/>
              <a:ext cx="720000" cy="720000"/>
            </a:xfrm>
            <a:prstGeom prst="rect">
              <a:avLst/>
            </a:prstGeom>
          </p:spPr>
        </p:pic>
      </p:grpSp>
      <p:sp>
        <p:nvSpPr>
          <p:cNvPr id="39" name="Tekstvak 38"/>
          <p:cNvSpPr txBox="1"/>
          <p:nvPr/>
        </p:nvSpPr>
        <p:spPr>
          <a:xfrm>
            <a:off x="1763688" y="5396031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40" name="Groep 39"/>
          <p:cNvGrpSpPr/>
          <p:nvPr/>
        </p:nvGrpSpPr>
        <p:grpSpPr>
          <a:xfrm>
            <a:off x="2516680" y="5062091"/>
            <a:ext cx="1127184" cy="933486"/>
            <a:chOff x="6732320" y="5375167"/>
            <a:chExt cx="1127184" cy="933486"/>
          </a:xfrm>
        </p:grpSpPr>
        <p:pic>
          <p:nvPicPr>
            <p:cNvPr id="41" name="Afbeelding 4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2320" y="5588653"/>
              <a:ext cx="720000" cy="720000"/>
            </a:xfrm>
            <a:prstGeom prst="rect">
              <a:avLst/>
            </a:prstGeom>
          </p:spPr>
        </p:pic>
        <p:sp>
          <p:nvSpPr>
            <p:cNvPr id="42" name="Tekstvak 41"/>
            <p:cNvSpPr txBox="1"/>
            <p:nvPr/>
          </p:nvSpPr>
          <p:spPr>
            <a:xfrm>
              <a:off x="7264469" y="537516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43" name="PIJL-RECHTS 42"/>
          <p:cNvSpPr/>
          <p:nvPr/>
        </p:nvSpPr>
        <p:spPr>
          <a:xfrm>
            <a:off x="3860393" y="5415325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Tekstvak 43"/>
          <p:cNvSpPr txBox="1"/>
          <p:nvPr/>
        </p:nvSpPr>
        <p:spPr>
          <a:xfrm>
            <a:off x="5220072" y="5281634"/>
            <a:ext cx="1353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CuI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45" name="Tekstvak 44"/>
          <p:cNvSpPr txBox="1"/>
          <p:nvPr/>
        </p:nvSpPr>
        <p:spPr>
          <a:xfrm>
            <a:off x="5220072" y="5822104"/>
            <a:ext cx="2577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k</a:t>
            </a:r>
            <a:r>
              <a:rPr lang="nl-NL" sz="2800" dirty="0" smtClean="0"/>
              <a:t>oper(II)jodide</a:t>
            </a:r>
            <a:endParaRPr lang="nl-NL" sz="2800" dirty="0"/>
          </a:p>
        </p:txBody>
      </p:sp>
      <p:pic>
        <p:nvPicPr>
          <p:cNvPr id="46" name="Afbeelding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37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 animBg="1"/>
      <p:bldP spid="13" grpId="0"/>
      <p:bldP spid="14" grpId="0"/>
      <p:bldP spid="18" grpId="0"/>
      <p:bldP spid="22" grpId="0" animBg="1"/>
      <p:bldP spid="23" grpId="0"/>
      <p:bldP spid="24" grpId="0"/>
      <p:bldP spid="28" grpId="0"/>
      <p:bldP spid="32" grpId="0" animBg="1"/>
      <p:bldP spid="33" grpId="0"/>
      <p:bldP spid="34" grpId="0"/>
      <p:bldP spid="39" grpId="0"/>
      <p:bldP spid="43" grpId="0" animBg="1"/>
      <p:bldP spid="44" grpId="0"/>
      <p:bldP spid="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15516" y="296652"/>
            <a:ext cx="89595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Maar je moet ook uitgaande van de naam, de formule </a:t>
            </a:r>
          </a:p>
          <a:p>
            <a:r>
              <a:rPr lang="nl-NL" sz="2800" dirty="0"/>
              <a:t>k</a:t>
            </a:r>
            <a:r>
              <a:rPr lang="nl-NL" sz="2800" dirty="0" smtClean="0"/>
              <a:t>unnen afleiden en de ionen in de formule kunnen </a:t>
            </a:r>
          </a:p>
          <a:p>
            <a:r>
              <a:rPr lang="nl-NL" sz="2800" dirty="0" smtClean="0"/>
              <a:t>geven.</a:t>
            </a:r>
            <a:endParaRPr lang="nl-NL" sz="2800" dirty="0"/>
          </a:p>
        </p:txBody>
      </p:sp>
      <p:sp>
        <p:nvSpPr>
          <p:cNvPr id="3" name="Tekstvak 2"/>
          <p:cNvSpPr txBox="1"/>
          <p:nvPr/>
        </p:nvSpPr>
        <p:spPr>
          <a:xfrm>
            <a:off x="3635896" y="1681647"/>
            <a:ext cx="126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err="1" smtClean="0">
                <a:latin typeface="Arial Black" pitchFamily="34" charset="0"/>
              </a:rPr>
              <a:t>SnS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4" name="PIJL-RECHTS 3"/>
          <p:cNvSpPr/>
          <p:nvPr/>
        </p:nvSpPr>
        <p:spPr>
          <a:xfrm>
            <a:off x="2621484" y="1769931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222564" y="1750637"/>
            <a:ext cx="1704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err="1" smtClean="0"/>
              <a:t>tinsulfide</a:t>
            </a:r>
            <a:endParaRPr lang="nl-NL" sz="2800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472100" y="1378602"/>
            <a:ext cx="1337564" cy="908811"/>
            <a:chOff x="3090420" y="5400509"/>
            <a:chExt cx="1337564" cy="908811"/>
          </a:xfrm>
        </p:grpSpPr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0420" y="5589320"/>
              <a:ext cx="730908" cy="720000"/>
            </a:xfrm>
            <a:prstGeom prst="rect">
              <a:avLst/>
            </a:prstGeom>
          </p:spPr>
        </p:pic>
        <p:sp>
          <p:nvSpPr>
            <p:cNvPr id="9" name="Tekstvak 8"/>
            <p:cNvSpPr txBox="1"/>
            <p:nvPr/>
          </p:nvSpPr>
          <p:spPr>
            <a:xfrm>
              <a:off x="3698297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0" name="Tekstvak 9"/>
          <p:cNvSpPr txBox="1"/>
          <p:nvPr/>
        </p:nvSpPr>
        <p:spPr>
          <a:xfrm>
            <a:off x="6696236" y="1731343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11" name="Groep 10"/>
          <p:cNvGrpSpPr/>
          <p:nvPr/>
        </p:nvGrpSpPr>
        <p:grpSpPr>
          <a:xfrm>
            <a:off x="7501632" y="1327234"/>
            <a:ext cx="1227285" cy="947068"/>
            <a:chOff x="6014197" y="4642172"/>
            <a:chExt cx="1227285" cy="947068"/>
          </a:xfrm>
        </p:grpSpPr>
        <p:sp>
          <p:nvSpPr>
            <p:cNvPr id="12" name="Tekstvak 11"/>
            <p:cNvSpPr txBox="1"/>
            <p:nvPr/>
          </p:nvSpPr>
          <p:spPr>
            <a:xfrm>
              <a:off x="6646447" y="464217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13" name="Afbeelding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4197" y="4869240"/>
              <a:ext cx="720000" cy="720000"/>
            </a:xfrm>
            <a:prstGeom prst="rect">
              <a:avLst/>
            </a:prstGeom>
          </p:spPr>
        </p:pic>
      </p:grpSp>
      <p:sp>
        <p:nvSpPr>
          <p:cNvPr id="14" name="PIJL-RECHTS 13"/>
          <p:cNvSpPr/>
          <p:nvPr/>
        </p:nvSpPr>
        <p:spPr>
          <a:xfrm>
            <a:off x="2621484" y="2753533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/>
          <p:cNvSpPr txBox="1"/>
          <p:nvPr/>
        </p:nvSpPr>
        <p:spPr>
          <a:xfrm>
            <a:off x="215516" y="2734239"/>
            <a:ext cx="2355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ijzer(III)oxide</a:t>
            </a:r>
            <a:endParaRPr lang="nl-NL" sz="2800" dirty="0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420" y="5838468"/>
            <a:ext cx="724001" cy="866896"/>
          </a:xfrm>
          <a:prstGeom prst="rect">
            <a:avLst/>
          </a:prstGeom>
        </p:spPr>
      </p:pic>
      <p:sp>
        <p:nvSpPr>
          <p:cNvPr id="20" name="Tekstvak 19"/>
          <p:cNvSpPr txBox="1"/>
          <p:nvPr/>
        </p:nvSpPr>
        <p:spPr>
          <a:xfrm>
            <a:off x="6689188" y="2714945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sp>
        <p:nvSpPr>
          <p:cNvPr id="24" name="Tekstvak 23"/>
          <p:cNvSpPr txBox="1"/>
          <p:nvPr/>
        </p:nvSpPr>
        <p:spPr>
          <a:xfrm>
            <a:off x="3629343" y="2685110"/>
            <a:ext cx="17332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Fe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r>
              <a:rPr lang="nl-NL" sz="4000" dirty="0" smtClean="0">
                <a:latin typeface="Arial Black" pitchFamily="34" charset="0"/>
              </a:rPr>
              <a:t>O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endParaRPr lang="nl-NL" sz="4000" dirty="0">
              <a:latin typeface="Arial Black" pitchFamily="34" charset="0"/>
            </a:endParaRPr>
          </a:p>
        </p:txBody>
      </p:sp>
      <p:grpSp>
        <p:nvGrpSpPr>
          <p:cNvPr id="25" name="Groep 24"/>
          <p:cNvGrpSpPr/>
          <p:nvPr/>
        </p:nvGrpSpPr>
        <p:grpSpPr>
          <a:xfrm>
            <a:off x="5465052" y="2472144"/>
            <a:ext cx="1296144" cy="920852"/>
            <a:chOff x="3115554" y="5400509"/>
            <a:chExt cx="1296144" cy="920852"/>
          </a:xfrm>
        </p:grpSpPr>
        <p:sp>
          <p:nvSpPr>
            <p:cNvPr id="26" name="Tekstvak 25"/>
            <p:cNvSpPr txBox="1"/>
            <p:nvPr/>
          </p:nvSpPr>
          <p:spPr>
            <a:xfrm>
              <a:off x="3682011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601361"/>
              <a:ext cx="720000" cy="720000"/>
            </a:xfrm>
            <a:prstGeom prst="rect">
              <a:avLst/>
            </a:prstGeom>
          </p:spPr>
        </p:pic>
      </p:grpSp>
      <p:grpSp>
        <p:nvGrpSpPr>
          <p:cNvPr id="28" name="Groep 27"/>
          <p:cNvGrpSpPr/>
          <p:nvPr/>
        </p:nvGrpSpPr>
        <p:grpSpPr>
          <a:xfrm>
            <a:off x="7488984" y="2459033"/>
            <a:ext cx="1225436" cy="912998"/>
            <a:chOff x="6016280" y="5396322"/>
            <a:chExt cx="1225436" cy="912998"/>
          </a:xfrm>
        </p:grpSpPr>
        <p:pic>
          <p:nvPicPr>
            <p:cNvPr id="29" name="Afbeelding 2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30" name="Tekstvak 29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31" name="PIJL-RECHTS 30"/>
          <p:cNvSpPr/>
          <p:nvPr/>
        </p:nvSpPr>
        <p:spPr>
          <a:xfrm>
            <a:off x="2631533" y="3845931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Tekstvak 31"/>
          <p:cNvSpPr txBox="1"/>
          <p:nvPr/>
        </p:nvSpPr>
        <p:spPr>
          <a:xfrm>
            <a:off x="225565" y="3826637"/>
            <a:ext cx="1954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loodnitride</a:t>
            </a:r>
            <a:endParaRPr lang="nl-NL" sz="2800" dirty="0"/>
          </a:p>
        </p:txBody>
      </p:sp>
      <p:pic>
        <p:nvPicPr>
          <p:cNvPr id="33" name="Afbeelding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469" y="5838468"/>
            <a:ext cx="724001" cy="866896"/>
          </a:xfrm>
          <a:prstGeom prst="rect">
            <a:avLst/>
          </a:prstGeom>
        </p:spPr>
      </p:pic>
      <p:sp>
        <p:nvSpPr>
          <p:cNvPr id="34" name="Tekstvak 33"/>
          <p:cNvSpPr txBox="1"/>
          <p:nvPr/>
        </p:nvSpPr>
        <p:spPr>
          <a:xfrm>
            <a:off x="6699237" y="3807343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sp>
        <p:nvSpPr>
          <p:cNvPr id="41" name="Tekstvak 40"/>
          <p:cNvSpPr txBox="1"/>
          <p:nvPr/>
        </p:nvSpPr>
        <p:spPr>
          <a:xfrm>
            <a:off x="3630793" y="3777508"/>
            <a:ext cx="17796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Pb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>
                <a:latin typeface="Arial Black" pitchFamily="34" charset="0"/>
              </a:rPr>
              <a:t>N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grpSp>
        <p:nvGrpSpPr>
          <p:cNvPr id="42" name="Groep 41"/>
          <p:cNvGrpSpPr/>
          <p:nvPr/>
        </p:nvGrpSpPr>
        <p:grpSpPr>
          <a:xfrm>
            <a:off x="5465052" y="3591702"/>
            <a:ext cx="1341755" cy="872727"/>
            <a:chOff x="3851920" y="5400509"/>
            <a:chExt cx="1341755" cy="872727"/>
          </a:xfrm>
        </p:grpSpPr>
        <p:pic>
          <p:nvPicPr>
            <p:cNvPr id="43" name="Afbeelding 4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0" y="5553236"/>
              <a:ext cx="752240" cy="720000"/>
            </a:xfrm>
            <a:prstGeom prst="rect">
              <a:avLst/>
            </a:prstGeom>
          </p:spPr>
        </p:pic>
        <p:sp>
          <p:nvSpPr>
            <p:cNvPr id="44" name="Tekstvak 43"/>
            <p:cNvSpPr txBox="1"/>
            <p:nvPr/>
          </p:nvSpPr>
          <p:spPr>
            <a:xfrm>
              <a:off x="4463988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45" name="Groep 44"/>
          <p:cNvGrpSpPr/>
          <p:nvPr/>
        </p:nvGrpSpPr>
        <p:grpSpPr>
          <a:xfrm>
            <a:off x="7488984" y="3560505"/>
            <a:ext cx="1200648" cy="903222"/>
            <a:chOff x="4572000" y="3236825"/>
            <a:chExt cx="1200648" cy="903222"/>
          </a:xfrm>
        </p:grpSpPr>
        <p:pic>
          <p:nvPicPr>
            <p:cNvPr id="46" name="Afbeelding 4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3429000"/>
              <a:ext cx="711047" cy="711047"/>
            </a:xfrm>
            <a:prstGeom prst="rect">
              <a:avLst/>
            </a:prstGeom>
          </p:spPr>
        </p:pic>
        <p:sp>
          <p:nvSpPr>
            <p:cNvPr id="47" name="Tekstvak 46"/>
            <p:cNvSpPr txBox="1"/>
            <p:nvPr/>
          </p:nvSpPr>
          <p:spPr>
            <a:xfrm>
              <a:off x="5177613" y="323682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48" name="PIJL-RECHTS 47"/>
          <p:cNvSpPr/>
          <p:nvPr/>
        </p:nvSpPr>
        <p:spPr>
          <a:xfrm>
            <a:off x="2837508" y="4960592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Tekstvak 48"/>
          <p:cNvSpPr txBox="1"/>
          <p:nvPr/>
        </p:nvSpPr>
        <p:spPr>
          <a:xfrm>
            <a:off x="215516" y="4822471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sz="2800" dirty="0"/>
          </a:p>
        </p:txBody>
      </p:sp>
      <p:sp>
        <p:nvSpPr>
          <p:cNvPr id="50" name="Tekstvak 49"/>
          <p:cNvSpPr txBox="1"/>
          <p:nvPr/>
        </p:nvSpPr>
        <p:spPr>
          <a:xfrm>
            <a:off x="6912525" y="4922004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sp>
        <p:nvSpPr>
          <p:cNvPr id="51" name="Tekstvak 50"/>
          <p:cNvSpPr txBox="1"/>
          <p:nvPr/>
        </p:nvSpPr>
        <p:spPr>
          <a:xfrm>
            <a:off x="3836462" y="486916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BaCl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pic>
        <p:nvPicPr>
          <p:cNvPr id="62" name="Afbeelding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469" y="5838468"/>
            <a:ext cx="724001" cy="866896"/>
          </a:xfrm>
          <a:prstGeom prst="rect">
            <a:avLst/>
          </a:prstGeom>
        </p:spPr>
      </p:pic>
      <p:sp>
        <p:nvSpPr>
          <p:cNvPr id="64" name="Tekstvak 63"/>
          <p:cNvSpPr txBox="1"/>
          <p:nvPr/>
        </p:nvSpPr>
        <p:spPr>
          <a:xfrm>
            <a:off x="215516" y="4922004"/>
            <a:ext cx="2619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bariumchloride</a:t>
            </a:r>
            <a:endParaRPr lang="nl-NL" sz="2800" dirty="0"/>
          </a:p>
        </p:txBody>
      </p:sp>
      <p:grpSp>
        <p:nvGrpSpPr>
          <p:cNvPr id="65" name="Groep 64"/>
          <p:cNvGrpSpPr/>
          <p:nvPr/>
        </p:nvGrpSpPr>
        <p:grpSpPr>
          <a:xfrm>
            <a:off x="5662946" y="4581128"/>
            <a:ext cx="1321322" cy="936104"/>
            <a:chOff x="3142666" y="5373216"/>
            <a:chExt cx="1321322" cy="936104"/>
          </a:xfrm>
        </p:grpSpPr>
        <p:sp>
          <p:nvSpPr>
            <p:cNvPr id="66" name="Tekstvak 65"/>
            <p:cNvSpPr txBox="1"/>
            <p:nvPr/>
          </p:nvSpPr>
          <p:spPr>
            <a:xfrm>
              <a:off x="3734301" y="5373216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67" name="Afbeelding 6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666" y="5589320"/>
              <a:ext cx="709254" cy="720000"/>
            </a:xfrm>
            <a:prstGeom prst="rect">
              <a:avLst/>
            </a:prstGeom>
          </p:spPr>
        </p:pic>
      </p:grpSp>
      <p:grpSp>
        <p:nvGrpSpPr>
          <p:cNvPr id="68" name="Groep 67"/>
          <p:cNvGrpSpPr/>
          <p:nvPr/>
        </p:nvGrpSpPr>
        <p:grpSpPr>
          <a:xfrm>
            <a:off x="7705087" y="4564012"/>
            <a:ext cx="1115385" cy="953220"/>
            <a:chOff x="6019113" y="3922813"/>
            <a:chExt cx="1115385" cy="953220"/>
          </a:xfrm>
        </p:grpSpPr>
        <p:sp>
          <p:nvSpPr>
            <p:cNvPr id="69" name="Tekstvak 68"/>
            <p:cNvSpPr txBox="1"/>
            <p:nvPr/>
          </p:nvSpPr>
          <p:spPr>
            <a:xfrm>
              <a:off x="6539463" y="392281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70" name="Afbeelding 6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113" y="4156033"/>
              <a:ext cx="720000" cy="720000"/>
            </a:xfrm>
            <a:prstGeom prst="rect">
              <a:avLst/>
            </a:prstGeom>
          </p:spPr>
        </p:pic>
      </p:grpSp>
      <p:pic>
        <p:nvPicPr>
          <p:cNvPr id="71" name="Afbeelding 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420" y="5826827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1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10" grpId="0"/>
      <p:bldP spid="14" grpId="0" animBg="1"/>
      <p:bldP spid="15" grpId="0"/>
      <p:bldP spid="20" grpId="0"/>
      <p:bldP spid="24" grpId="0"/>
      <p:bldP spid="31" grpId="0" animBg="1"/>
      <p:bldP spid="32" grpId="0"/>
      <p:bldP spid="34" grpId="0"/>
      <p:bldP spid="41" grpId="0"/>
      <p:bldP spid="48" grpId="0" animBg="1"/>
      <p:bldP spid="50" grpId="0"/>
      <p:bldP spid="51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15516" y="224644"/>
            <a:ext cx="87046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Zo nu nog de samengestelde ionen. Er is maar een </a:t>
            </a:r>
          </a:p>
          <a:p>
            <a:r>
              <a:rPr lang="nl-NL" sz="2800" dirty="0"/>
              <a:t>p</a:t>
            </a:r>
            <a:r>
              <a:rPr lang="nl-NL" sz="2800" dirty="0" smtClean="0"/>
              <a:t>ositief samengesteld ion, het ammonium-ion.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2902888" y="2055199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3707904" y="1974254"/>
            <a:ext cx="21226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(NH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 smtClean="0">
                <a:latin typeface="Arial Black" pitchFamily="34" charset="0"/>
              </a:rPr>
              <a:t>1+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5940152" y="2077688"/>
            <a:ext cx="2576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/>
              <a:t>ammonium-ion</a:t>
            </a:r>
          </a:p>
        </p:txBody>
      </p:sp>
      <p:grpSp>
        <p:nvGrpSpPr>
          <p:cNvPr id="24" name="Groep 23"/>
          <p:cNvGrpSpPr/>
          <p:nvPr/>
        </p:nvGrpSpPr>
        <p:grpSpPr>
          <a:xfrm>
            <a:off x="497038" y="1017008"/>
            <a:ext cx="2835991" cy="2282841"/>
            <a:chOff x="6048164" y="2838772"/>
            <a:chExt cx="2835991" cy="2282841"/>
          </a:xfrm>
        </p:grpSpPr>
        <p:grpSp>
          <p:nvGrpSpPr>
            <p:cNvPr id="25" name="Groep 24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27" name="Afbeelding 2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8" name="Afbeelding 2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9" name="Afbeelding 2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30" name="Afbeelding 2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1" name="Tekstvak 30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32" name="Groep 31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38" name="Rechthoek 3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9" name="Groep 3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40" name="Afgeronde rechthoek 3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1" name="Afgeronde rechthoek 4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3" name="Groep 32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34" name="Rechthoek 3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5" name="Groep 3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36" name="Afgeronde rechthoek 3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37" name="Afgeronde rechthoek 3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26" name="Afbeelding 2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sp>
        <p:nvSpPr>
          <p:cNvPr id="42" name="Tekstvak 41"/>
          <p:cNvSpPr txBox="1"/>
          <p:nvPr/>
        </p:nvSpPr>
        <p:spPr>
          <a:xfrm>
            <a:off x="204500" y="3753036"/>
            <a:ext cx="888256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Maar ook de vijf negatieve samengestelde ionen moet</a:t>
            </a:r>
          </a:p>
          <a:p>
            <a:r>
              <a:rPr lang="nl-NL" sz="2800" dirty="0" smtClean="0"/>
              <a:t>je van buiten leren. </a:t>
            </a:r>
          </a:p>
          <a:p>
            <a:r>
              <a:rPr lang="nl-NL" sz="2800" dirty="0" smtClean="0"/>
              <a:t>Het makkelijkste is het hydroxide-ion.</a:t>
            </a:r>
            <a:endParaRPr lang="nl-NL" sz="2800" dirty="0"/>
          </a:p>
        </p:txBody>
      </p:sp>
      <p:grpSp>
        <p:nvGrpSpPr>
          <p:cNvPr id="43" name="Groep 42"/>
          <p:cNvGrpSpPr/>
          <p:nvPr/>
        </p:nvGrpSpPr>
        <p:grpSpPr>
          <a:xfrm>
            <a:off x="513325" y="5058318"/>
            <a:ext cx="2222471" cy="1395018"/>
            <a:chOff x="460288" y="5049180"/>
            <a:chExt cx="2222471" cy="1395018"/>
          </a:xfrm>
        </p:grpSpPr>
        <p:pic>
          <p:nvPicPr>
            <p:cNvPr id="44" name="Afbeelding 4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8016" y="5506209"/>
              <a:ext cx="720000" cy="720000"/>
            </a:xfrm>
            <a:prstGeom prst="rect">
              <a:avLst/>
            </a:prstGeom>
          </p:spPr>
        </p:pic>
        <p:pic>
          <p:nvPicPr>
            <p:cNvPr id="45" name="Afbeelding 4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699" y="5506209"/>
              <a:ext cx="720000" cy="720000"/>
            </a:xfrm>
            <a:prstGeom prst="rect">
              <a:avLst/>
            </a:prstGeom>
          </p:spPr>
        </p:pic>
        <p:sp>
          <p:nvSpPr>
            <p:cNvPr id="46" name="Tekstvak 45"/>
            <p:cNvSpPr txBox="1"/>
            <p:nvPr/>
          </p:nvSpPr>
          <p:spPr>
            <a:xfrm>
              <a:off x="2087724" y="504918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47" name="Groep 46"/>
            <p:cNvGrpSpPr/>
            <p:nvPr/>
          </p:nvGrpSpPr>
          <p:grpSpPr>
            <a:xfrm>
              <a:off x="1787872" y="5319681"/>
              <a:ext cx="360040" cy="1124517"/>
              <a:chOff x="5256076" y="1999304"/>
              <a:chExt cx="360040" cy="1991562"/>
            </a:xfrm>
          </p:grpSpPr>
          <p:sp>
            <p:nvSpPr>
              <p:cNvPr id="53" name="Rechthoek 52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4" name="Groep 53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55" name="Afgeronde rechthoek 54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56" name="Afgeronde rechthoek 55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48" name="Groep 47"/>
            <p:cNvGrpSpPr/>
            <p:nvPr/>
          </p:nvGrpSpPr>
          <p:grpSpPr>
            <a:xfrm rot="10800000">
              <a:off x="460288" y="5304375"/>
              <a:ext cx="360040" cy="1124517"/>
              <a:chOff x="5256076" y="1999304"/>
              <a:chExt cx="360040" cy="1991562"/>
            </a:xfrm>
          </p:grpSpPr>
          <p:sp>
            <p:nvSpPr>
              <p:cNvPr id="49" name="Rechthoek 48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0" name="Groep 49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51" name="Afgeronde rechthoek 50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52" name="Afgeronde rechthoek 51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sp>
        <p:nvSpPr>
          <p:cNvPr id="71" name="Tekstvak 70"/>
          <p:cNvSpPr txBox="1"/>
          <p:nvPr/>
        </p:nvSpPr>
        <p:spPr>
          <a:xfrm>
            <a:off x="2915816" y="5669156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72" name="Tekstvak 71"/>
          <p:cNvSpPr txBox="1"/>
          <p:nvPr/>
        </p:nvSpPr>
        <p:spPr>
          <a:xfrm>
            <a:off x="3707904" y="5684462"/>
            <a:ext cx="1782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(OH)</a:t>
            </a:r>
            <a:r>
              <a:rPr lang="nl-NL" sz="4000" baseline="44000" dirty="0" smtClean="0">
                <a:latin typeface="Arial Black" pitchFamily="34" charset="0"/>
              </a:rPr>
              <a:t>1-</a:t>
            </a:r>
            <a:endParaRPr lang="nl-NL" sz="4000" baseline="44000" dirty="0">
              <a:latin typeface="Arial Black" pitchFamily="34" charset="0"/>
            </a:endParaRPr>
          </a:p>
        </p:txBody>
      </p:sp>
      <p:sp>
        <p:nvSpPr>
          <p:cNvPr id="73" name="Rechthoek 72"/>
          <p:cNvSpPr/>
          <p:nvPr/>
        </p:nvSpPr>
        <p:spPr>
          <a:xfrm>
            <a:off x="5940152" y="5761489"/>
            <a:ext cx="2388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/>
              <a:t>hydroxide-ion</a:t>
            </a:r>
          </a:p>
        </p:txBody>
      </p:sp>
      <p:pic>
        <p:nvPicPr>
          <p:cNvPr id="74" name="Afbeelding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6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/>
      <p:bldP spid="22" grpId="0"/>
      <p:bldP spid="23" grpId="0"/>
      <p:bldP spid="42" grpId="0"/>
      <p:bldP spid="71" grpId="0"/>
      <p:bldP spid="72" grpId="0"/>
      <p:bldP spid="7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ep 73"/>
          <p:cNvGrpSpPr>
            <a:grpSpLocks noChangeAspect="1"/>
          </p:cNvGrpSpPr>
          <p:nvPr/>
        </p:nvGrpSpPr>
        <p:grpSpPr>
          <a:xfrm>
            <a:off x="179512" y="1563887"/>
            <a:ext cx="2167175" cy="1800000"/>
            <a:chOff x="1098060" y="2836238"/>
            <a:chExt cx="2773991" cy="2301963"/>
          </a:xfrm>
        </p:grpSpPr>
        <p:grpSp>
          <p:nvGrpSpPr>
            <p:cNvPr id="75" name="Groep 74"/>
            <p:cNvGrpSpPr/>
            <p:nvPr/>
          </p:nvGrpSpPr>
          <p:grpSpPr>
            <a:xfrm>
              <a:off x="1098060" y="3146639"/>
              <a:ext cx="2178956" cy="1991562"/>
              <a:chOff x="1098060" y="3146639"/>
              <a:chExt cx="2178956" cy="1991562"/>
            </a:xfrm>
          </p:grpSpPr>
          <p:grpSp>
            <p:nvGrpSpPr>
              <p:cNvPr id="77" name="Groep 76"/>
              <p:cNvGrpSpPr/>
              <p:nvPr/>
            </p:nvGrpSpPr>
            <p:grpSpPr>
              <a:xfrm>
                <a:off x="1296796" y="3284984"/>
                <a:ext cx="1800200" cy="1834392"/>
                <a:chOff x="1475656" y="3543672"/>
                <a:chExt cx="1800200" cy="1834392"/>
              </a:xfrm>
            </p:grpSpPr>
            <p:pic>
              <p:nvPicPr>
                <p:cNvPr id="88" name="Afbeelding 87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55776" y="3825044"/>
                  <a:ext cx="720080" cy="720080"/>
                </a:xfrm>
                <a:prstGeom prst="rect">
                  <a:avLst/>
                </a:prstGeom>
              </p:spPr>
            </p:pic>
            <p:grpSp>
              <p:nvGrpSpPr>
                <p:cNvPr id="89" name="Groep 88"/>
                <p:cNvGrpSpPr/>
                <p:nvPr/>
              </p:nvGrpSpPr>
              <p:grpSpPr>
                <a:xfrm>
                  <a:off x="1475656" y="3543672"/>
                  <a:ext cx="1512168" cy="1834392"/>
                  <a:chOff x="1475656" y="3543672"/>
                  <a:chExt cx="1512168" cy="1834392"/>
                </a:xfrm>
              </p:grpSpPr>
              <p:pic>
                <p:nvPicPr>
                  <p:cNvPr id="90" name="Afbeelding 89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475656" y="4401108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91" name="Afbeelding 90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727684" y="3543672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92" name="Afbeelding 91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267744" y="4657984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93" name="Afbeelding 92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24904" y="4113076"/>
                    <a:ext cx="720080" cy="72008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78" name="Groep 77"/>
              <p:cNvGrpSpPr/>
              <p:nvPr/>
            </p:nvGrpSpPr>
            <p:grpSpPr>
              <a:xfrm>
                <a:off x="2916976" y="3146639"/>
                <a:ext cx="360040" cy="1991562"/>
                <a:chOff x="5256076" y="1999304"/>
                <a:chExt cx="360040" cy="1991562"/>
              </a:xfrm>
            </p:grpSpPr>
            <p:sp>
              <p:nvSpPr>
                <p:cNvPr id="84" name="Rechthoek 8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85" name="Groep 8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86" name="Afgeronde rechthoek 8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87" name="Afgeronde rechthoek 8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79" name="Groep 78"/>
              <p:cNvGrpSpPr/>
              <p:nvPr/>
            </p:nvGrpSpPr>
            <p:grpSpPr>
              <a:xfrm rot="10800000">
                <a:off x="1098060" y="3146639"/>
                <a:ext cx="360040" cy="1991562"/>
                <a:chOff x="5256076" y="1999304"/>
                <a:chExt cx="360040" cy="1991562"/>
              </a:xfrm>
            </p:grpSpPr>
            <p:sp>
              <p:nvSpPr>
                <p:cNvPr id="80" name="Rechthoek 79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4000" b="1"/>
                </a:p>
              </p:txBody>
            </p:sp>
            <p:grpSp>
              <p:nvGrpSpPr>
                <p:cNvPr id="81" name="Groep 80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82" name="Afgeronde rechthoek 81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4000" b="1"/>
                  </a:p>
                </p:txBody>
              </p:sp>
              <p:sp>
                <p:nvSpPr>
                  <p:cNvPr id="83" name="Afgeronde rechthoek 82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4000" b="1"/>
                  </a:p>
                </p:txBody>
              </p:sp>
            </p:grpSp>
          </p:grpSp>
        </p:grpSp>
        <p:sp>
          <p:nvSpPr>
            <p:cNvPr id="76" name="Tekstvak 75"/>
            <p:cNvSpPr txBox="1"/>
            <p:nvPr/>
          </p:nvSpPr>
          <p:spPr>
            <a:xfrm>
              <a:off x="3277016" y="283623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94" name="Groep 93"/>
          <p:cNvGrpSpPr>
            <a:grpSpLocks noChangeAspect="1"/>
          </p:cNvGrpSpPr>
          <p:nvPr/>
        </p:nvGrpSpPr>
        <p:grpSpPr>
          <a:xfrm>
            <a:off x="185609" y="3247599"/>
            <a:ext cx="2161078" cy="1800000"/>
            <a:chOff x="3887925" y="2646355"/>
            <a:chExt cx="2763740" cy="2301963"/>
          </a:xfrm>
        </p:grpSpPr>
        <p:grpSp>
          <p:nvGrpSpPr>
            <p:cNvPr id="95" name="Groep 94"/>
            <p:cNvGrpSpPr/>
            <p:nvPr/>
          </p:nvGrpSpPr>
          <p:grpSpPr>
            <a:xfrm>
              <a:off x="3887925" y="2956756"/>
              <a:ext cx="2146755" cy="1991562"/>
              <a:chOff x="3887925" y="2956756"/>
              <a:chExt cx="2146755" cy="1991562"/>
            </a:xfrm>
          </p:grpSpPr>
          <p:pic>
            <p:nvPicPr>
              <p:cNvPr id="97" name="Afbeelding 9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0667">
                <a:off x="4594520" y="4165508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98" name="Afbeelding 9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12060" y="3248980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99" name="Afbeelding 9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03948" y="3248980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0" name="Afbeelding 99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94520" y="3581402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grpSp>
            <p:nvGrpSpPr>
              <p:cNvPr id="101" name="Groep 100"/>
              <p:cNvGrpSpPr/>
              <p:nvPr/>
            </p:nvGrpSpPr>
            <p:grpSpPr>
              <a:xfrm>
                <a:off x="5674640" y="2956756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07" name="Rechthoek 106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08" name="Groep 107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09" name="Afgeronde rechthoek 108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10" name="Afgeronde rechthoek 109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02" name="Groep 101"/>
              <p:cNvGrpSpPr/>
              <p:nvPr/>
            </p:nvGrpSpPr>
            <p:grpSpPr>
              <a:xfrm rot="10800000">
                <a:off x="3887925" y="2956756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03" name="Rechthoek 102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04" name="Groep 103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05" name="Afgeronde rechthoek 104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06" name="Afgeronde rechthoek 105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96" name="Tekstvak 95"/>
            <p:cNvSpPr txBox="1"/>
            <p:nvPr/>
          </p:nvSpPr>
          <p:spPr>
            <a:xfrm>
              <a:off x="6056630" y="2646355"/>
              <a:ext cx="595035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11" name="Groep 110"/>
          <p:cNvGrpSpPr>
            <a:grpSpLocks noChangeAspect="1"/>
          </p:cNvGrpSpPr>
          <p:nvPr/>
        </p:nvGrpSpPr>
        <p:grpSpPr>
          <a:xfrm>
            <a:off x="179512" y="4892912"/>
            <a:ext cx="2158141" cy="1800000"/>
            <a:chOff x="6179664" y="-75877"/>
            <a:chExt cx="2803795" cy="2338508"/>
          </a:xfrm>
        </p:grpSpPr>
        <p:grpSp>
          <p:nvGrpSpPr>
            <p:cNvPr id="112" name="Groep 111"/>
            <p:cNvGrpSpPr/>
            <p:nvPr/>
          </p:nvGrpSpPr>
          <p:grpSpPr>
            <a:xfrm>
              <a:off x="6351419" y="286347"/>
              <a:ext cx="1885262" cy="1863105"/>
              <a:chOff x="6180567" y="386517"/>
              <a:chExt cx="1885262" cy="1863105"/>
            </a:xfrm>
          </p:grpSpPr>
          <p:pic>
            <p:nvPicPr>
              <p:cNvPr id="124" name="Afbeelding 12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567" y="109310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25" name="Afbeelding 12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5749" y="885866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26" name="Afbeelding 12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61463" y="954198"/>
                <a:ext cx="711047" cy="711047"/>
              </a:xfrm>
              <a:prstGeom prst="rect">
                <a:avLst/>
              </a:prstGeom>
            </p:spPr>
          </p:pic>
          <p:pic>
            <p:nvPicPr>
              <p:cNvPr id="127" name="Afbeelding 12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4600" y="152954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28" name="Afbeelding 12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08324" y="386517"/>
                <a:ext cx="720080" cy="720080"/>
              </a:xfrm>
              <a:prstGeom prst="rect">
                <a:avLst/>
              </a:prstGeom>
            </p:spPr>
          </p:pic>
        </p:grpSp>
        <p:sp>
          <p:nvSpPr>
            <p:cNvPr id="113" name="Tekstvak 112"/>
            <p:cNvSpPr txBox="1"/>
            <p:nvPr/>
          </p:nvSpPr>
          <p:spPr>
            <a:xfrm>
              <a:off x="8388424" y="-7587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114" name="Groep 113"/>
            <p:cNvGrpSpPr/>
            <p:nvPr/>
          </p:nvGrpSpPr>
          <p:grpSpPr>
            <a:xfrm>
              <a:off x="8014060" y="250125"/>
              <a:ext cx="360040" cy="1991562"/>
              <a:chOff x="5256076" y="1999304"/>
              <a:chExt cx="360040" cy="1991562"/>
            </a:xfrm>
          </p:grpSpPr>
          <p:sp>
            <p:nvSpPr>
              <p:cNvPr id="120" name="Rechthoek 119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21" name="Groep 120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122" name="Afgeronde rechthoek 121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3" name="Afgeronde rechthoek 122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115" name="Groep 114"/>
            <p:cNvGrpSpPr/>
            <p:nvPr/>
          </p:nvGrpSpPr>
          <p:grpSpPr>
            <a:xfrm rot="10800000">
              <a:off x="6179664" y="271069"/>
              <a:ext cx="360040" cy="1991562"/>
              <a:chOff x="5256076" y="1999304"/>
              <a:chExt cx="360040" cy="1991562"/>
            </a:xfrm>
          </p:grpSpPr>
          <p:sp>
            <p:nvSpPr>
              <p:cNvPr id="116" name="Rechthoek 115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17" name="Groep 116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118" name="Afgeronde rechthoek 117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19" name="Afgeronde rechthoek 118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grpSp>
        <p:nvGrpSpPr>
          <p:cNvPr id="129" name="Groep 128"/>
          <p:cNvGrpSpPr>
            <a:grpSpLocks/>
          </p:cNvGrpSpPr>
          <p:nvPr/>
        </p:nvGrpSpPr>
        <p:grpSpPr>
          <a:xfrm>
            <a:off x="179512" y="-99192"/>
            <a:ext cx="2196000" cy="1800000"/>
            <a:chOff x="3870425" y="3465430"/>
            <a:chExt cx="2736770" cy="2291499"/>
          </a:xfrm>
        </p:grpSpPr>
        <p:grpSp>
          <p:nvGrpSpPr>
            <p:cNvPr id="130" name="Groep 129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132" name="Afbeelding 13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33" name="Afbeelding 1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34" name="Afbeelding 13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35" name="Afbeelding 13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136" name="Groep 135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42" name="Rechthoek 141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43" name="Groep 142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44" name="Afgeronde rechthoek 143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45" name="Afgeronde rechthoek 144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37" name="Groep 136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38" name="Rechthoek 13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39" name="Groep 13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40" name="Afgeronde rechthoek 13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41" name="Afgeronde rechthoek 14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131" name="Tekstvak 130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46" name="Tekstvak 145"/>
          <p:cNvSpPr txBox="1"/>
          <p:nvPr/>
        </p:nvSpPr>
        <p:spPr>
          <a:xfrm>
            <a:off x="2379988" y="2287608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47" name="Tekstvak 146"/>
          <p:cNvSpPr txBox="1"/>
          <p:nvPr/>
        </p:nvSpPr>
        <p:spPr>
          <a:xfrm>
            <a:off x="2379988" y="3944310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48" name="Tekstvak 147"/>
          <p:cNvSpPr txBox="1"/>
          <p:nvPr/>
        </p:nvSpPr>
        <p:spPr>
          <a:xfrm>
            <a:off x="2379988" y="5601334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49" name="Tekstvak 148"/>
          <p:cNvSpPr txBox="1"/>
          <p:nvPr/>
        </p:nvSpPr>
        <p:spPr>
          <a:xfrm>
            <a:off x="2369849" y="536015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50" name="Tekstvak 149"/>
          <p:cNvSpPr txBox="1"/>
          <p:nvPr/>
        </p:nvSpPr>
        <p:spPr>
          <a:xfrm>
            <a:off x="3131840" y="535236"/>
            <a:ext cx="2010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(NO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>
                <a:latin typeface="Arial Black" pitchFamily="34" charset="0"/>
              </a:rPr>
              <a:t>1</a:t>
            </a:r>
            <a:r>
              <a:rPr lang="nl-NL" sz="4000" baseline="46000" dirty="0" smtClean="0">
                <a:latin typeface="Arial Black" pitchFamily="34" charset="0"/>
              </a:rPr>
              <a:t>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51" name="Tekstvak 150"/>
          <p:cNvSpPr txBox="1"/>
          <p:nvPr/>
        </p:nvSpPr>
        <p:spPr>
          <a:xfrm>
            <a:off x="3159281" y="2202004"/>
            <a:ext cx="195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(SO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 smtClean="0">
                <a:latin typeface="Arial Black" pitchFamily="34" charset="0"/>
              </a:rPr>
              <a:t>2-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52" name="Tekstvak 151"/>
          <p:cNvSpPr txBox="1"/>
          <p:nvPr/>
        </p:nvSpPr>
        <p:spPr>
          <a:xfrm>
            <a:off x="3131840" y="3885716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(CO</a:t>
            </a:r>
            <a:r>
              <a:rPr lang="nl-NL" sz="4000" baseline="-25000" dirty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 smtClean="0">
                <a:latin typeface="Arial Black" pitchFamily="34" charset="0"/>
              </a:rPr>
              <a:t>2-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53" name="Tekstvak 152"/>
          <p:cNvSpPr txBox="1"/>
          <p:nvPr/>
        </p:nvSpPr>
        <p:spPr>
          <a:xfrm>
            <a:off x="3159281" y="5561974"/>
            <a:ext cx="195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(PO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>
                <a:latin typeface="Arial Black" pitchFamily="34" charset="0"/>
              </a:rPr>
              <a:t>3</a:t>
            </a:r>
            <a:r>
              <a:rPr lang="nl-NL" sz="4000" baseline="46000" dirty="0" smtClean="0">
                <a:latin typeface="Arial Black" pitchFamily="34" charset="0"/>
              </a:rPr>
              <a:t>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54" name="Rechthoek 153"/>
          <p:cNvSpPr/>
          <p:nvPr/>
        </p:nvSpPr>
        <p:spPr>
          <a:xfrm>
            <a:off x="5832140" y="582526"/>
            <a:ext cx="1907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err="1" smtClean="0"/>
              <a:t>nitraat-ion</a:t>
            </a:r>
            <a:endParaRPr lang="nl-NL" sz="2800" dirty="0"/>
          </a:p>
        </p:txBody>
      </p:sp>
      <p:sp>
        <p:nvSpPr>
          <p:cNvPr id="155" name="Rechthoek 154"/>
          <p:cNvSpPr/>
          <p:nvPr/>
        </p:nvSpPr>
        <p:spPr>
          <a:xfrm>
            <a:off x="5832140" y="2262887"/>
            <a:ext cx="1907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err="1" smtClean="0"/>
              <a:t>sulfaat-ion</a:t>
            </a:r>
            <a:endParaRPr lang="nl-NL" sz="2800" dirty="0"/>
          </a:p>
        </p:txBody>
      </p:sp>
      <p:sp>
        <p:nvSpPr>
          <p:cNvPr id="156" name="Rechthoek 155"/>
          <p:cNvSpPr/>
          <p:nvPr/>
        </p:nvSpPr>
        <p:spPr>
          <a:xfrm>
            <a:off x="5832140" y="3899421"/>
            <a:ext cx="2422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/>
              <a:t>carbonaat-ion</a:t>
            </a:r>
            <a:endParaRPr lang="nl-NL" sz="2800" dirty="0"/>
          </a:p>
        </p:txBody>
      </p:sp>
      <p:sp>
        <p:nvSpPr>
          <p:cNvPr id="157" name="Rechthoek 156"/>
          <p:cNvSpPr/>
          <p:nvPr/>
        </p:nvSpPr>
        <p:spPr>
          <a:xfrm>
            <a:off x="5832140" y="5632768"/>
            <a:ext cx="19319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/>
              <a:t>fosfaat-ion</a:t>
            </a:r>
            <a:endParaRPr lang="nl-NL" sz="2800" dirty="0"/>
          </a:p>
        </p:txBody>
      </p:sp>
      <p:pic>
        <p:nvPicPr>
          <p:cNvPr id="158" name="Afbeelding 15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5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156" grpId="0"/>
      <p:bldP spid="1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48540" y="1412774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Zouten bestaan uit negatieve en positieve ionen (geladen deeltjes).</a:t>
            </a:r>
            <a:endParaRPr lang="nl-NL" sz="2800" dirty="0"/>
          </a:p>
        </p:txBody>
      </p:sp>
      <p:sp>
        <p:nvSpPr>
          <p:cNvPr id="4" name="Tekstvak 3"/>
          <p:cNvSpPr txBox="1"/>
          <p:nvPr/>
        </p:nvSpPr>
        <p:spPr>
          <a:xfrm>
            <a:off x="248540" y="5362163"/>
            <a:ext cx="8646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 ionen kunnen </a:t>
            </a:r>
            <a:r>
              <a:rPr lang="nl-NL" sz="2800" dirty="0" smtClean="0">
                <a:solidFill>
                  <a:srgbClr val="FF0000"/>
                </a:solidFill>
              </a:rPr>
              <a:t>enkelvoudig</a:t>
            </a:r>
            <a:r>
              <a:rPr lang="nl-NL" sz="2800" dirty="0" smtClean="0"/>
              <a:t> of </a:t>
            </a:r>
            <a:r>
              <a:rPr lang="nl-NL" sz="2800" dirty="0" smtClean="0">
                <a:solidFill>
                  <a:srgbClr val="FF0000"/>
                </a:solidFill>
              </a:rPr>
              <a:t>samengesteld</a:t>
            </a:r>
            <a:r>
              <a:rPr lang="nl-NL" sz="2800" dirty="0" smtClean="0"/>
              <a:t> zijn.</a:t>
            </a:r>
            <a:endParaRPr lang="nl-NL" sz="2800" dirty="0"/>
          </a:p>
        </p:txBody>
      </p:sp>
      <p:sp>
        <p:nvSpPr>
          <p:cNvPr id="5" name="Tekstvak 4"/>
          <p:cNvSpPr txBox="1"/>
          <p:nvPr/>
        </p:nvSpPr>
        <p:spPr>
          <a:xfrm>
            <a:off x="230294" y="3374489"/>
            <a:ext cx="89819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 positieve ionen staan altijd voorop en de negatieve</a:t>
            </a:r>
          </a:p>
          <a:p>
            <a:r>
              <a:rPr lang="nl-NL" sz="2800" dirty="0"/>
              <a:t>i</a:t>
            </a:r>
            <a:r>
              <a:rPr lang="nl-NL" sz="2800" dirty="0" smtClean="0"/>
              <a:t>onen staan altijd achter aan.</a:t>
            </a:r>
            <a:endParaRPr lang="nl-NL" sz="2800" dirty="0"/>
          </a:p>
        </p:txBody>
      </p:sp>
      <p:sp>
        <p:nvSpPr>
          <p:cNvPr id="6" name="Tekstvak 5"/>
          <p:cNvSpPr txBox="1"/>
          <p:nvPr/>
        </p:nvSpPr>
        <p:spPr>
          <a:xfrm>
            <a:off x="230294" y="4328596"/>
            <a:ext cx="82301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Omdat metaal ionen positief zijn, staan deze dus </a:t>
            </a:r>
          </a:p>
          <a:p>
            <a:r>
              <a:rPr lang="nl-NL" sz="2800" dirty="0" smtClean="0"/>
              <a:t>altijd voorop. 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643153" y="584684"/>
            <a:ext cx="61750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Enkele kenmerken van zouten.</a:t>
            </a:r>
            <a:endParaRPr lang="nl-NL" sz="3200" b="1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30294" y="2392264"/>
            <a:ext cx="83920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Zouten zijn echter neutraal, dat wil zeggen dat er </a:t>
            </a:r>
          </a:p>
          <a:p>
            <a:r>
              <a:rPr lang="nl-NL" sz="2800" dirty="0"/>
              <a:t>e</a:t>
            </a:r>
            <a:r>
              <a:rPr lang="nl-NL" sz="2800" dirty="0" smtClean="0"/>
              <a:t>venveel negatieve als positieve lading is.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90298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79512" y="188640"/>
            <a:ext cx="84753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Nu de zouten met de samengestelde ionen. Je zult </a:t>
            </a:r>
          </a:p>
          <a:p>
            <a:r>
              <a:rPr lang="nl-NL" sz="2800" dirty="0"/>
              <a:t>m</a:t>
            </a:r>
            <a:r>
              <a:rPr lang="nl-NL" sz="2800" dirty="0" smtClean="0"/>
              <a:t>erken dat het niet veel anders is. 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398562" y="1390404"/>
            <a:ext cx="1340473" cy="908851"/>
            <a:chOff x="3133122" y="5400509"/>
            <a:chExt cx="1340473" cy="908851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3122" y="5589360"/>
              <a:ext cx="730746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43908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6" name="Groep 5"/>
          <p:cNvGrpSpPr>
            <a:grpSpLocks/>
          </p:cNvGrpSpPr>
          <p:nvPr/>
        </p:nvGrpSpPr>
        <p:grpSpPr>
          <a:xfrm>
            <a:off x="5598428" y="1090488"/>
            <a:ext cx="2196000" cy="1800000"/>
            <a:chOff x="3870425" y="3465430"/>
            <a:chExt cx="2736770" cy="2291499"/>
          </a:xfrm>
        </p:grpSpPr>
        <p:grpSp>
          <p:nvGrpSpPr>
            <p:cNvPr id="7" name="Groep 6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9" name="Afbeelding 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0" name="Afbeelding 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1" name="Afbeelding 1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2" name="Afbeelding 11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13" name="Groep 12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9" name="Rechthoek 18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20" name="Groep 19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21" name="Afgeronde rechthoek 20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2" name="Afgeronde rechthoek 21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4" name="Groep 13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5" name="Rechthoek 14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6" name="Groep 15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7" name="Afgeronde rechthoek 16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8" name="Afgeronde rechthoek 17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8" name="Tekstvak 7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3" name="Groep 22"/>
          <p:cNvGrpSpPr/>
          <p:nvPr/>
        </p:nvGrpSpPr>
        <p:grpSpPr>
          <a:xfrm>
            <a:off x="1648833" y="1038734"/>
            <a:ext cx="5724636" cy="5724636"/>
            <a:chOff x="1367566" y="2550902"/>
            <a:chExt cx="5724636" cy="5724636"/>
          </a:xfrm>
        </p:grpSpPr>
        <p:sp>
          <p:nvSpPr>
            <p:cNvPr id="24" name="Rechthoek 23"/>
            <p:cNvSpPr/>
            <p:nvPr/>
          </p:nvSpPr>
          <p:spPr>
            <a:xfrm>
              <a:off x="1367566" y="7425444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" name="Rechthoek 24"/>
            <p:cNvSpPr/>
            <p:nvPr/>
          </p:nvSpPr>
          <p:spPr>
            <a:xfrm rot="5400000">
              <a:off x="1393885" y="5377216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6" name="Tekstvak 25"/>
          <p:cNvSpPr txBox="1"/>
          <p:nvPr/>
        </p:nvSpPr>
        <p:spPr>
          <a:xfrm>
            <a:off x="2763405" y="6191917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2+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5688124" y="619191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1-</a:t>
            </a:r>
            <a:endParaRPr lang="nl-NL" sz="3200" dirty="0">
              <a:latin typeface="Arial Black" pitchFamily="34" charset="0"/>
            </a:endParaRPr>
          </a:p>
        </p:txBody>
      </p:sp>
      <p:grpSp>
        <p:nvGrpSpPr>
          <p:cNvPr id="28" name="Groep 27"/>
          <p:cNvGrpSpPr>
            <a:grpSpLocks/>
          </p:cNvGrpSpPr>
          <p:nvPr/>
        </p:nvGrpSpPr>
        <p:grpSpPr>
          <a:xfrm>
            <a:off x="5254707" y="3176972"/>
            <a:ext cx="2196000" cy="1800000"/>
            <a:chOff x="3870425" y="3465430"/>
            <a:chExt cx="2736770" cy="2291499"/>
          </a:xfrm>
        </p:grpSpPr>
        <p:grpSp>
          <p:nvGrpSpPr>
            <p:cNvPr id="29" name="Groep 28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31" name="Afbeelding 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2" name="Afbeelding 3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3" name="Afbeelding 3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4" name="Afbeelding 3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35" name="Groep 34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41" name="Rechthoek 40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2" name="Groep 41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43" name="Afgeronde rechthoek 42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4" name="Afgeronde rechthoek 43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6" name="Groep 35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37" name="Rechthoek 36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8" name="Groep 37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39" name="Afgeronde rechthoek 38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0" name="Afgeronde rechthoek 39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30" name="Tekstvak 29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45" name="Tekstvak 44"/>
          <p:cNvSpPr txBox="1"/>
          <p:nvPr/>
        </p:nvSpPr>
        <p:spPr>
          <a:xfrm>
            <a:off x="5688124" y="619259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2</a:t>
            </a:r>
            <a:r>
              <a:rPr lang="nl-NL" sz="3200" dirty="0" smtClean="0">
                <a:latin typeface="Arial Black" pitchFamily="34" charset="0"/>
              </a:rPr>
              <a:t>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46" name="Tekstvak 45"/>
          <p:cNvSpPr txBox="1"/>
          <p:nvPr/>
        </p:nvSpPr>
        <p:spPr>
          <a:xfrm>
            <a:off x="2591780" y="5210036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86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2" presetClass="exit" presetSubtype="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  <p:bldP spid="26" grpId="1"/>
      <p:bldP spid="27" grpId="0"/>
      <p:bldP spid="27" grpId="1"/>
      <p:bldP spid="45" grpId="0"/>
      <p:bldP spid="45" grpId="1"/>
      <p:bldP spid="46" grpId="0"/>
      <p:bldP spid="4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79512" y="188640"/>
            <a:ext cx="84753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Nu de zouten met de samengestelde ionen. Je zult </a:t>
            </a:r>
          </a:p>
          <a:p>
            <a:r>
              <a:rPr lang="nl-NL" sz="2800" dirty="0"/>
              <a:t>m</a:t>
            </a:r>
            <a:r>
              <a:rPr lang="nl-NL" sz="2800" dirty="0" smtClean="0"/>
              <a:t>erken dat het niet veel anders is. 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398562" y="1390404"/>
            <a:ext cx="1340473" cy="908851"/>
            <a:chOff x="3133122" y="5400509"/>
            <a:chExt cx="1340473" cy="908851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3122" y="5589360"/>
              <a:ext cx="730746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43908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6" name="Groep 5"/>
          <p:cNvGrpSpPr>
            <a:grpSpLocks/>
          </p:cNvGrpSpPr>
          <p:nvPr/>
        </p:nvGrpSpPr>
        <p:grpSpPr>
          <a:xfrm>
            <a:off x="5598428" y="1090488"/>
            <a:ext cx="2196000" cy="1800000"/>
            <a:chOff x="3870425" y="3465430"/>
            <a:chExt cx="2736770" cy="2291499"/>
          </a:xfrm>
        </p:grpSpPr>
        <p:grpSp>
          <p:nvGrpSpPr>
            <p:cNvPr id="7" name="Groep 6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9" name="Afbeelding 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0" name="Afbeelding 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1" name="Afbeelding 1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12" name="Afbeelding 11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13" name="Groep 12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9" name="Rechthoek 18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20" name="Groep 19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21" name="Afgeronde rechthoek 20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2" name="Afgeronde rechthoek 21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4" name="Groep 13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5" name="Rechthoek 14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6" name="Groep 15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7" name="Afgeronde rechthoek 16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8" name="Afgeronde rechthoek 17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8" name="Tekstvak 7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8" name="Groep 27"/>
          <p:cNvGrpSpPr>
            <a:grpSpLocks/>
          </p:cNvGrpSpPr>
          <p:nvPr/>
        </p:nvGrpSpPr>
        <p:grpSpPr>
          <a:xfrm>
            <a:off x="5254707" y="3176972"/>
            <a:ext cx="2196000" cy="1800000"/>
            <a:chOff x="3870425" y="3465430"/>
            <a:chExt cx="2736770" cy="2291499"/>
          </a:xfrm>
        </p:grpSpPr>
        <p:grpSp>
          <p:nvGrpSpPr>
            <p:cNvPr id="29" name="Groep 28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31" name="Afbeelding 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2" name="Afbeelding 3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3" name="Afbeelding 3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4" name="Afbeelding 3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35" name="Groep 34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41" name="Rechthoek 40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2" name="Groep 41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43" name="Afgeronde rechthoek 42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4" name="Afgeronde rechthoek 43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6" name="Groep 35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37" name="Rechthoek 36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8" name="Groep 37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39" name="Afgeronde rechthoek 38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0" name="Afgeronde rechthoek 39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30" name="Tekstvak 29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47" name="Tekstvak 46"/>
          <p:cNvSpPr txBox="1"/>
          <p:nvPr/>
        </p:nvSpPr>
        <p:spPr>
          <a:xfrm>
            <a:off x="1058349" y="5434284"/>
            <a:ext cx="26372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Ca(NO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48" name="Tekstvak 47"/>
          <p:cNvSpPr txBox="1"/>
          <p:nvPr/>
        </p:nvSpPr>
        <p:spPr>
          <a:xfrm>
            <a:off x="3739035" y="5434284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49" name="Rechthoek 48"/>
          <p:cNvSpPr/>
          <p:nvPr/>
        </p:nvSpPr>
        <p:spPr>
          <a:xfrm>
            <a:off x="4680977" y="5526617"/>
            <a:ext cx="2533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/>
              <a:t>calciumnitraat</a:t>
            </a:r>
            <a:endParaRPr lang="nl-NL" sz="2800" dirty="0"/>
          </a:p>
        </p:txBody>
      </p:sp>
      <p:pic>
        <p:nvPicPr>
          <p:cNvPr id="50" name="Afbeelding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74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1408 0.1680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31" y="840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0.23229 2.22222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44444E-6 L -0.19462 -0.0629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40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7" grpId="0"/>
      <p:bldP spid="48" grpId="0"/>
      <p:bldP spid="4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251520" y="295423"/>
            <a:ext cx="3316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Nog een voorbeeld:</a:t>
            </a:r>
            <a:endParaRPr lang="nl-NL" sz="2800" dirty="0"/>
          </a:p>
        </p:txBody>
      </p:sp>
      <p:grpSp>
        <p:nvGrpSpPr>
          <p:cNvPr id="4" name="Groep 3"/>
          <p:cNvGrpSpPr>
            <a:grpSpLocks noChangeAspect="1"/>
          </p:cNvGrpSpPr>
          <p:nvPr/>
        </p:nvGrpSpPr>
        <p:grpSpPr>
          <a:xfrm>
            <a:off x="1727684" y="1054351"/>
            <a:ext cx="2236154" cy="1800000"/>
            <a:chOff x="6048164" y="2838772"/>
            <a:chExt cx="2835991" cy="2282841"/>
          </a:xfrm>
        </p:grpSpPr>
        <p:grpSp>
          <p:nvGrpSpPr>
            <p:cNvPr id="5" name="Groep 4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7" name="Afbeelding 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8" name="Afbeelding 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9" name="Afbeelding 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10" name="Afbeelding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11" name="Tekstvak 10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12" name="Groep 11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8" name="Rechthoek 1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9" name="Groep 1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20" name="Afgeronde rechthoek 1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1" name="Afgeronde rechthoek 2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3" name="Groep 12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4" name="Rechthoek 1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5" name="Groep 1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6" name="Afgeronde rechthoek 1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7" name="Afgeronde rechthoek 1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grpSp>
        <p:nvGrpSpPr>
          <p:cNvPr id="22" name="Groep 21"/>
          <p:cNvGrpSpPr>
            <a:grpSpLocks noChangeAspect="1"/>
          </p:cNvGrpSpPr>
          <p:nvPr/>
        </p:nvGrpSpPr>
        <p:grpSpPr>
          <a:xfrm>
            <a:off x="5524772" y="946267"/>
            <a:ext cx="2158141" cy="1800000"/>
            <a:chOff x="6179664" y="-75877"/>
            <a:chExt cx="2803795" cy="2338508"/>
          </a:xfrm>
        </p:grpSpPr>
        <p:grpSp>
          <p:nvGrpSpPr>
            <p:cNvPr id="23" name="Groep 22"/>
            <p:cNvGrpSpPr/>
            <p:nvPr/>
          </p:nvGrpSpPr>
          <p:grpSpPr>
            <a:xfrm>
              <a:off x="6351419" y="286347"/>
              <a:ext cx="1885262" cy="1863105"/>
              <a:chOff x="6180567" y="386517"/>
              <a:chExt cx="1885262" cy="1863105"/>
            </a:xfrm>
          </p:grpSpPr>
          <p:pic>
            <p:nvPicPr>
              <p:cNvPr id="35" name="Afbeelding 3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567" y="109310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6" name="Afbeelding 3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5749" y="885866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7" name="Afbeelding 3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61463" y="954198"/>
                <a:ext cx="711047" cy="711047"/>
              </a:xfrm>
              <a:prstGeom prst="rect">
                <a:avLst/>
              </a:prstGeom>
            </p:spPr>
          </p:pic>
          <p:pic>
            <p:nvPicPr>
              <p:cNvPr id="38" name="Afbeelding 3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4600" y="152954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9" name="Afbeelding 3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08324" y="386517"/>
                <a:ext cx="720080" cy="720080"/>
              </a:xfrm>
              <a:prstGeom prst="rect">
                <a:avLst/>
              </a:prstGeom>
            </p:spPr>
          </p:pic>
        </p:grpSp>
        <p:sp>
          <p:nvSpPr>
            <p:cNvPr id="24" name="Tekstvak 23"/>
            <p:cNvSpPr txBox="1"/>
            <p:nvPr/>
          </p:nvSpPr>
          <p:spPr>
            <a:xfrm>
              <a:off x="8388424" y="-7587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25" name="Groep 24"/>
            <p:cNvGrpSpPr/>
            <p:nvPr/>
          </p:nvGrpSpPr>
          <p:grpSpPr>
            <a:xfrm>
              <a:off x="8014060" y="250125"/>
              <a:ext cx="360040" cy="1991562"/>
              <a:chOff x="5256076" y="1999304"/>
              <a:chExt cx="360040" cy="1991562"/>
            </a:xfrm>
          </p:grpSpPr>
          <p:sp>
            <p:nvSpPr>
              <p:cNvPr id="31" name="Rechthoek 30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" name="Groep 31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33" name="Afgeronde rechthoek 32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4" name="Afgeronde rechthoek 33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26" name="Groep 25"/>
            <p:cNvGrpSpPr/>
            <p:nvPr/>
          </p:nvGrpSpPr>
          <p:grpSpPr>
            <a:xfrm rot="10800000">
              <a:off x="6179664" y="271069"/>
              <a:ext cx="360040" cy="1991562"/>
              <a:chOff x="5256076" y="1999304"/>
              <a:chExt cx="360040" cy="1991562"/>
            </a:xfrm>
          </p:grpSpPr>
          <p:sp>
            <p:nvSpPr>
              <p:cNvPr id="27" name="Rechthoek 26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8" name="Groep 27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29" name="Afgeronde rechthoek 28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0" name="Afgeronde rechthoek 29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grpSp>
        <p:nvGrpSpPr>
          <p:cNvPr id="40" name="Groep 39"/>
          <p:cNvGrpSpPr/>
          <p:nvPr/>
        </p:nvGrpSpPr>
        <p:grpSpPr>
          <a:xfrm>
            <a:off x="1648833" y="1038734"/>
            <a:ext cx="5724636" cy="5724636"/>
            <a:chOff x="1367566" y="2550902"/>
            <a:chExt cx="5724636" cy="5724636"/>
          </a:xfrm>
        </p:grpSpPr>
        <p:sp>
          <p:nvSpPr>
            <p:cNvPr id="41" name="Rechthoek 40"/>
            <p:cNvSpPr/>
            <p:nvPr/>
          </p:nvSpPr>
          <p:spPr>
            <a:xfrm>
              <a:off x="1367566" y="7425444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Rechthoek 41"/>
            <p:cNvSpPr/>
            <p:nvPr/>
          </p:nvSpPr>
          <p:spPr>
            <a:xfrm rot="5400000">
              <a:off x="1393885" y="5377216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3" name="Tekstvak 42"/>
          <p:cNvSpPr txBox="1"/>
          <p:nvPr/>
        </p:nvSpPr>
        <p:spPr>
          <a:xfrm>
            <a:off x="2658799" y="6165304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1+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44" name="Tekstvak 43"/>
          <p:cNvSpPr txBox="1"/>
          <p:nvPr/>
        </p:nvSpPr>
        <p:spPr>
          <a:xfrm>
            <a:off x="5607911" y="617859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3</a:t>
            </a:r>
            <a:r>
              <a:rPr lang="nl-NL" sz="3200" dirty="0">
                <a:latin typeface="Arial Black" pitchFamily="34" charset="0"/>
              </a:rPr>
              <a:t>-</a:t>
            </a:r>
          </a:p>
        </p:txBody>
      </p:sp>
      <p:grpSp>
        <p:nvGrpSpPr>
          <p:cNvPr id="45" name="Groep 44"/>
          <p:cNvGrpSpPr>
            <a:grpSpLocks noChangeAspect="1"/>
          </p:cNvGrpSpPr>
          <p:nvPr/>
        </p:nvGrpSpPr>
        <p:grpSpPr>
          <a:xfrm>
            <a:off x="791580" y="2565104"/>
            <a:ext cx="2236154" cy="1800000"/>
            <a:chOff x="6048164" y="2838772"/>
            <a:chExt cx="2835991" cy="2282841"/>
          </a:xfrm>
        </p:grpSpPr>
        <p:grpSp>
          <p:nvGrpSpPr>
            <p:cNvPr id="46" name="Groep 45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48" name="Afbeelding 4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49" name="Afbeelding 4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50" name="Afbeelding 4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51" name="Afbeelding 5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52" name="Tekstvak 51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53" name="Groep 52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59" name="Rechthoek 58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0" name="Groep 59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61" name="Afgeronde rechthoek 60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62" name="Afgeronde rechthoek 61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54" name="Groep 53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55" name="Rechthoek 54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56" name="Groep 55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57" name="Afgeronde rechthoek 56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58" name="Afgeronde rechthoek 57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47" name="Afbeelding 4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sp>
        <p:nvSpPr>
          <p:cNvPr id="63" name="Tekstvak 62"/>
          <p:cNvSpPr txBox="1"/>
          <p:nvPr/>
        </p:nvSpPr>
        <p:spPr>
          <a:xfrm>
            <a:off x="2654181" y="6165304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latin typeface="Arial Black" pitchFamily="34" charset="0"/>
              </a:rPr>
              <a:t>2</a:t>
            </a:r>
            <a:r>
              <a:rPr lang="nl-NL" sz="3200" dirty="0" smtClean="0">
                <a:latin typeface="Arial Black" pitchFamily="34" charset="0"/>
              </a:rPr>
              <a:t>+</a:t>
            </a:r>
            <a:endParaRPr lang="nl-NL" sz="3200" dirty="0">
              <a:latin typeface="Arial Black" pitchFamily="34" charset="0"/>
            </a:endParaRPr>
          </a:p>
        </p:txBody>
      </p:sp>
      <p:grpSp>
        <p:nvGrpSpPr>
          <p:cNvPr id="64" name="Groep 63"/>
          <p:cNvGrpSpPr>
            <a:grpSpLocks noChangeAspect="1"/>
          </p:cNvGrpSpPr>
          <p:nvPr/>
        </p:nvGrpSpPr>
        <p:grpSpPr>
          <a:xfrm>
            <a:off x="1723778" y="4033289"/>
            <a:ext cx="2236154" cy="1800000"/>
            <a:chOff x="6048164" y="2838772"/>
            <a:chExt cx="2835991" cy="2282841"/>
          </a:xfrm>
        </p:grpSpPr>
        <p:grpSp>
          <p:nvGrpSpPr>
            <p:cNvPr id="65" name="Groep 64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67" name="Afbeelding 6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8" name="Afbeelding 6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9" name="Afbeelding 6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70" name="Afbeelding 6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71" name="Tekstvak 70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72" name="Groep 71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8" name="Rechthoek 7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79" name="Groep 7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80" name="Afgeronde rechthoek 7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81" name="Afgeronde rechthoek 8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73" name="Groep 72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4" name="Rechthoek 7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75" name="Groep 7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76" name="Afgeronde rechthoek 7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77" name="Afgeronde rechthoek 7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66" name="Afbeelding 6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sp>
        <p:nvSpPr>
          <p:cNvPr id="82" name="Tekstvak 81"/>
          <p:cNvSpPr txBox="1"/>
          <p:nvPr/>
        </p:nvSpPr>
        <p:spPr>
          <a:xfrm>
            <a:off x="2654181" y="6165304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3+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83" name="Tekstvak 82"/>
          <p:cNvSpPr txBox="1"/>
          <p:nvPr/>
        </p:nvSpPr>
        <p:spPr>
          <a:xfrm>
            <a:off x="2591780" y="5210036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58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0" presetID="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43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63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mph" presetSubtype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90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3" grpId="0"/>
      <p:bldP spid="43" grpId="1"/>
      <p:bldP spid="44" grpId="0"/>
      <p:bldP spid="44" grpId="1"/>
      <p:bldP spid="63" grpId="0"/>
      <p:bldP spid="63" grpId="1"/>
      <p:bldP spid="82" grpId="0"/>
      <p:bldP spid="82" grpId="1"/>
      <p:bldP spid="83" grpId="0"/>
      <p:bldP spid="8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251520" y="295423"/>
            <a:ext cx="3316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Nog een voorbeeld:</a:t>
            </a:r>
            <a:endParaRPr lang="nl-NL" sz="2800" dirty="0"/>
          </a:p>
        </p:txBody>
      </p:sp>
      <p:grpSp>
        <p:nvGrpSpPr>
          <p:cNvPr id="4" name="Groep 3"/>
          <p:cNvGrpSpPr>
            <a:grpSpLocks noChangeAspect="1"/>
          </p:cNvGrpSpPr>
          <p:nvPr/>
        </p:nvGrpSpPr>
        <p:grpSpPr>
          <a:xfrm>
            <a:off x="1727684" y="1054351"/>
            <a:ext cx="2236154" cy="1800000"/>
            <a:chOff x="6048164" y="2838772"/>
            <a:chExt cx="2835991" cy="2282841"/>
          </a:xfrm>
        </p:grpSpPr>
        <p:grpSp>
          <p:nvGrpSpPr>
            <p:cNvPr id="5" name="Groep 4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7" name="Afbeelding 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8" name="Afbeelding 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9" name="Afbeelding 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10" name="Afbeelding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11" name="Tekstvak 10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12" name="Groep 11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8" name="Rechthoek 1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9" name="Groep 1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20" name="Afgeronde rechthoek 1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1" name="Afgeronde rechthoek 2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3" name="Groep 12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4" name="Rechthoek 1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5" name="Groep 1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6" name="Afgeronde rechthoek 1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7" name="Afgeronde rechthoek 1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grpSp>
        <p:nvGrpSpPr>
          <p:cNvPr id="22" name="Groep 21"/>
          <p:cNvGrpSpPr>
            <a:grpSpLocks noChangeAspect="1"/>
          </p:cNvGrpSpPr>
          <p:nvPr/>
        </p:nvGrpSpPr>
        <p:grpSpPr>
          <a:xfrm>
            <a:off x="5524772" y="946267"/>
            <a:ext cx="2158141" cy="1800000"/>
            <a:chOff x="6179664" y="-75877"/>
            <a:chExt cx="2803795" cy="2338508"/>
          </a:xfrm>
        </p:grpSpPr>
        <p:grpSp>
          <p:nvGrpSpPr>
            <p:cNvPr id="23" name="Groep 22"/>
            <p:cNvGrpSpPr/>
            <p:nvPr/>
          </p:nvGrpSpPr>
          <p:grpSpPr>
            <a:xfrm>
              <a:off x="6351419" y="286347"/>
              <a:ext cx="1885262" cy="1863105"/>
              <a:chOff x="6180567" y="386517"/>
              <a:chExt cx="1885262" cy="1863105"/>
            </a:xfrm>
          </p:grpSpPr>
          <p:pic>
            <p:nvPicPr>
              <p:cNvPr id="35" name="Afbeelding 3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567" y="109310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6" name="Afbeelding 3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5749" y="885866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7" name="Afbeelding 3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61463" y="954198"/>
                <a:ext cx="711047" cy="711047"/>
              </a:xfrm>
              <a:prstGeom prst="rect">
                <a:avLst/>
              </a:prstGeom>
            </p:spPr>
          </p:pic>
          <p:pic>
            <p:nvPicPr>
              <p:cNvPr id="38" name="Afbeelding 3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4600" y="152954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39" name="Afbeelding 3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08324" y="386517"/>
                <a:ext cx="720080" cy="720080"/>
              </a:xfrm>
              <a:prstGeom prst="rect">
                <a:avLst/>
              </a:prstGeom>
            </p:spPr>
          </p:pic>
        </p:grpSp>
        <p:sp>
          <p:nvSpPr>
            <p:cNvPr id="24" name="Tekstvak 23"/>
            <p:cNvSpPr txBox="1"/>
            <p:nvPr/>
          </p:nvSpPr>
          <p:spPr>
            <a:xfrm>
              <a:off x="8388424" y="-7587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25" name="Groep 24"/>
            <p:cNvGrpSpPr/>
            <p:nvPr/>
          </p:nvGrpSpPr>
          <p:grpSpPr>
            <a:xfrm>
              <a:off x="8014060" y="250125"/>
              <a:ext cx="360040" cy="1991562"/>
              <a:chOff x="5256076" y="1999304"/>
              <a:chExt cx="360040" cy="1991562"/>
            </a:xfrm>
          </p:grpSpPr>
          <p:sp>
            <p:nvSpPr>
              <p:cNvPr id="31" name="Rechthoek 30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" name="Groep 31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33" name="Afgeronde rechthoek 32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4" name="Afgeronde rechthoek 33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26" name="Groep 25"/>
            <p:cNvGrpSpPr/>
            <p:nvPr/>
          </p:nvGrpSpPr>
          <p:grpSpPr>
            <a:xfrm rot="10800000">
              <a:off x="6179664" y="271069"/>
              <a:ext cx="360040" cy="1991562"/>
              <a:chOff x="5256076" y="1999304"/>
              <a:chExt cx="360040" cy="1991562"/>
            </a:xfrm>
          </p:grpSpPr>
          <p:sp>
            <p:nvSpPr>
              <p:cNvPr id="27" name="Rechthoek 26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8" name="Groep 27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29" name="Afgeronde rechthoek 28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0" name="Afgeronde rechthoek 29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grpSp>
        <p:nvGrpSpPr>
          <p:cNvPr id="64" name="Groep 63"/>
          <p:cNvGrpSpPr>
            <a:grpSpLocks noChangeAspect="1"/>
          </p:cNvGrpSpPr>
          <p:nvPr/>
        </p:nvGrpSpPr>
        <p:grpSpPr>
          <a:xfrm>
            <a:off x="1727684" y="4033289"/>
            <a:ext cx="2236154" cy="1800000"/>
            <a:chOff x="6048164" y="2838772"/>
            <a:chExt cx="2835991" cy="2282841"/>
          </a:xfrm>
        </p:grpSpPr>
        <p:grpSp>
          <p:nvGrpSpPr>
            <p:cNvPr id="65" name="Groep 64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67" name="Afbeelding 6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8" name="Afbeelding 6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9" name="Afbeelding 6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70" name="Afbeelding 6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71" name="Tekstvak 70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72" name="Groep 71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8" name="Rechthoek 7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79" name="Groep 7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80" name="Afgeronde rechthoek 7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81" name="Afgeronde rechthoek 8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73" name="Groep 72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4" name="Rechthoek 7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75" name="Groep 7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76" name="Afgeronde rechthoek 7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77" name="Afgeronde rechthoek 7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66" name="Afbeelding 6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grpSp>
        <p:nvGrpSpPr>
          <p:cNvPr id="45" name="Groep 44"/>
          <p:cNvGrpSpPr>
            <a:grpSpLocks noChangeAspect="1"/>
          </p:cNvGrpSpPr>
          <p:nvPr/>
        </p:nvGrpSpPr>
        <p:grpSpPr>
          <a:xfrm>
            <a:off x="791580" y="2565104"/>
            <a:ext cx="2236154" cy="1800000"/>
            <a:chOff x="6048164" y="2838772"/>
            <a:chExt cx="2835991" cy="2282841"/>
          </a:xfrm>
        </p:grpSpPr>
        <p:grpSp>
          <p:nvGrpSpPr>
            <p:cNvPr id="46" name="Groep 45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48" name="Afbeelding 4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49" name="Afbeelding 4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50" name="Afbeelding 4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51" name="Afbeelding 5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52" name="Tekstvak 51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53" name="Groep 52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59" name="Rechthoek 58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0" name="Groep 59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61" name="Afgeronde rechthoek 60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62" name="Afgeronde rechthoek 61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54" name="Groep 53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55" name="Rechthoek 54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56" name="Groep 55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57" name="Afgeronde rechthoek 56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58" name="Afgeronde rechthoek 57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47" name="Afbeelding 4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sp>
        <p:nvSpPr>
          <p:cNvPr id="84" name="Tekstvak 83"/>
          <p:cNvSpPr txBox="1"/>
          <p:nvPr/>
        </p:nvSpPr>
        <p:spPr>
          <a:xfrm>
            <a:off x="606064" y="5445013"/>
            <a:ext cx="33233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(NH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(PO</a:t>
            </a:r>
            <a:r>
              <a:rPr lang="nl-NL" sz="4000" baseline="-25000" dirty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85" name="Tekstvak 84"/>
          <p:cNvSpPr txBox="1"/>
          <p:nvPr/>
        </p:nvSpPr>
        <p:spPr>
          <a:xfrm>
            <a:off x="4310550" y="5445013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=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86" name="Rechthoek 85"/>
          <p:cNvSpPr/>
          <p:nvPr/>
        </p:nvSpPr>
        <p:spPr>
          <a:xfrm>
            <a:off x="5279294" y="5526617"/>
            <a:ext cx="30796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/>
              <a:t>ammoniumfosfaat</a:t>
            </a:r>
            <a:endParaRPr lang="nl-NL" sz="2800" dirty="0"/>
          </a:p>
        </p:txBody>
      </p:sp>
      <p:pic>
        <p:nvPicPr>
          <p:cNvPr id="87" name="Afbeelding 8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26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047 L -0.16111 0.2622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56" y="13079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0.2125 0.0784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3912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88 -0.01597 L 0.21823 0.0680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419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0.39358 -0.1300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-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4" grpId="0"/>
      <p:bldP spid="85" grpId="0"/>
      <p:bldP spid="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73199" y="266948"/>
            <a:ext cx="88408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Zo nu gaan we weer zelf aan de slag, stel de formule </a:t>
            </a:r>
          </a:p>
          <a:p>
            <a:r>
              <a:rPr lang="nl-NL" sz="2800" dirty="0"/>
              <a:t>s</a:t>
            </a:r>
            <a:r>
              <a:rPr lang="nl-NL" sz="2800" dirty="0" smtClean="0"/>
              <a:t>amen en geef er de juiste naam aan. 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575556" y="1475533"/>
            <a:ext cx="1312430" cy="972028"/>
            <a:chOff x="3115554" y="5337212"/>
            <a:chExt cx="1312430" cy="972028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6" name="Tekstvak 5"/>
          <p:cNvSpPr txBox="1"/>
          <p:nvPr/>
        </p:nvSpPr>
        <p:spPr>
          <a:xfrm>
            <a:off x="1763688" y="1808820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7" name="Groep 6"/>
          <p:cNvGrpSpPr>
            <a:grpSpLocks noChangeAspect="1"/>
          </p:cNvGrpSpPr>
          <p:nvPr/>
        </p:nvGrpSpPr>
        <p:grpSpPr>
          <a:xfrm>
            <a:off x="2441892" y="974777"/>
            <a:ext cx="2169098" cy="1800000"/>
            <a:chOff x="1098060" y="2836238"/>
            <a:chExt cx="2773991" cy="2301963"/>
          </a:xfrm>
        </p:grpSpPr>
        <p:grpSp>
          <p:nvGrpSpPr>
            <p:cNvPr id="8" name="Groep 7"/>
            <p:cNvGrpSpPr/>
            <p:nvPr/>
          </p:nvGrpSpPr>
          <p:grpSpPr>
            <a:xfrm>
              <a:off x="1098060" y="3146639"/>
              <a:ext cx="2178956" cy="1991562"/>
              <a:chOff x="1098060" y="3146639"/>
              <a:chExt cx="2178956" cy="1991562"/>
            </a:xfrm>
          </p:grpSpPr>
          <p:grpSp>
            <p:nvGrpSpPr>
              <p:cNvPr id="10" name="Groep 9"/>
              <p:cNvGrpSpPr/>
              <p:nvPr/>
            </p:nvGrpSpPr>
            <p:grpSpPr>
              <a:xfrm>
                <a:off x="1296796" y="3284984"/>
                <a:ext cx="1800200" cy="1834392"/>
                <a:chOff x="1475656" y="3543672"/>
                <a:chExt cx="1800200" cy="1834392"/>
              </a:xfrm>
            </p:grpSpPr>
            <p:pic>
              <p:nvPicPr>
                <p:cNvPr id="21" name="Afbeelding 20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55776" y="3825044"/>
                  <a:ext cx="720080" cy="720080"/>
                </a:xfrm>
                <a:prstGeom prst="rect">
                  <a:avLst/>
                </a:prstGeom>
              </p:spPr>
            </p:pic>
            <p:grpSp>
              <p:nvGrpSpPr>
                <p:cNvPr id="22" name="Groep 21"/>
                <p:cNvGrpSpPr/>
                <p:nvPr/>
              </p:nvGrpSpPr>
              <p:grpSpPr>
                <a:xfrm>
                  <a:off x="1475656" y="3543672"/>
                  <a:ext cx="1512168" cy="1834392"/>
                  <a:chOff x="1475656" y="3543672"/>
                  <a:chExt cx="1512168" cy="1834392"/>
                </a:xfrm>
              </p:grpSpPr>
              <p:pic>
                <p:nvPicPr>
                  <p:cNvPr id="23" name="Afbeelding 22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475656" y="4401108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24" name="Afbeelding 23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727684" y="3543672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25" name="Afbeelding 24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267744" y="4657984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26" name="Afbeelding 25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24904" y="4113076"/>
                    <a:ext cx="720080" cy="72008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1" name="Groep 10"/>
              <p:cNvGrpSpPr/>
              <p:nvPr/>
            </p:nvGrpSpPr>
            <p:grpSpPr>
              <a:xfrm>
                <a:off x="2916976" y="3146639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7" name="Rechthoek 16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8" name="Groep 17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9" name="Afgeronde rechthoek 18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0" name="Afgeronde rechthoek 19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2" name="Groep 11"/>
              <p:cNvGrpSpPr/>
              <p:nvPr/>
            </p:nvGrpSpPr>
            <p:grpSpPr>
              <a:xfrm rot="10800000">
                <a:off x="1098060" y="3146639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3" name="Rechthoek 12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4000" b="1"/>
                </a:p>
              </p:txBody>
            </p:sp>
            <p:grpSp>
              <p:nvGrpSpPr>
                <p:cNvPr id="14" name="Groep 13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5" name="Afgeronde rechthoek 14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4000" b="1"/>
                  </a:p>
                </p:txBody>
              </p:sp>
              <p:sp>
                <p:nvSpPr>
                  <p:cNvPr id="16" name="Afgeronde rechthoek 15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4000" b="1"/>
                  </a:p>
                </p:txBody>
              </p:sp>
            </p:grpSp>
          </p:grpSp>
        </p:grpSp>
        <p:sp>
          <p:nvSpPr>
            <p:cNvPr id="9" name="Tekstvak 8"/>
            <p:cNvSpPr txBox="1"/>
            <p:nvPr/>
          </p:nvSpPr>
          <p:spPr>
            <a:xfrm>
              <a:off x="3277016" y="283623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pic>
        <p:nvPicPr>
          <p:cNvPr id="27" name="Afbeelding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sp>
        <p:nvSpPr>
          <p:cNvPr id="28" name="PIJL-RECHTS 27"/>
          <p:cNvSpPr/>
          <p:nvPr/>
        </p:nvSpPr>
        <p:spPr>
          <a:xfrm>
            <a:off x="4560550" y="1753819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Tekstvak 28"/>
          <p:cNvSpPr txBox="1"/>
          <p:nvPr/>
        </p:nvSpPr>
        <p:spPr>
          <a:xfrm>
            <a:off x="5688124" y="1671488"/>
            <a:ext cx="22767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Fe(SO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5724128" y="2257708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ijzer(II)sulfaat</a:t>
            </a:r>
            <a:endParaRPr lang="nl-NL" sz="2800" dirty="0"/>
          </a:p>
        </p:txBody>
      </p:sp>
      <p:grpSp>
        <p:nvGrpSpPr>
          <p:cNvPr id="31" name="Groep 30"/>
          <p:cNvGrpSpPr/>
          <p:nvPr/>
        </p:nvGrpSpPr>
        <p:grpSpPr>
          <a:xfrm>
            <a:off x="575556" y="3176972"/>
            <a:ext cx="1348434" cy="944855"/>
            <a:chOff x="3115554" y="5364505"/>
            <a:chExt cx="1348434" cy="944855"/>
          </a:xfrm>
        </p:grpSpPr>
        <p:pic>
          <p:nvPicPr>
            <p:cNvPr id="32" name="Afbeelding 3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360"/>
              <a:ext cx="730746" cy="720000"/>
            </a:xfrm>
            <a:prstGeom prst="rect">
              <a:avLst/>
            </a:prstGeom>
          </p:spPr>
        </p:pic>
        <p:sp>
          <p:nvSpPr>
            <p:cNvPr id="33" name="Tekstvak 32"/>
            <p:cNvSpPr txBox="1"/>
            <p:nvPr/>
          </p:nvSpPr>
          <p:spPr>
            <a:xfrm>
              <a:off x="3734301" y="536450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34" name="Tekstvak 33"/>
          <p:cNvSpPr txBox="1"/>
          <p:nvPr/>
        </p:nvSpPr>
        <p:spPr>
          <a:xfrm>
            <a:off x="1739281" y="3497523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35" name="Groep 34"/>
          <p:cNvGrpSpPr>
            <a:grpSpLocks noChangeAspect="1"/>
          </p:cNvGrpSpPr>
          <p:nvPr/>
        </p:nvGrpSpPr>
        <p:grpSpPr>
          <a:xfrm>
            <a:off x="2441891" y="2682135"/>
            <a:ext cx="2158141" cy="1800000"/>
            <a:chOff x="6179664" y="-75877"/>
            <a:chExt cx="2803795" cy="2338508"/>
          </a:xfrm>
        </p:grpSpPr>
        <p:grpSp>
          <p:nvGrpSpPr>
            <p:cNvPr id="36" name="Groep 35"/>
            <p:cNvGrpSpPr/>
            <p:nvPr/>
          </p:nvGrpSpPr>
          <p:grpSpPr>
            <a:xfrm>
              <a:off x="6351419" y="286347"/>
              <a:ext cx="1885262" cy="1863105"/>
              <a:chOff x="6180567" y="386517"/>
              <a:chExt cx="1885262" cy="1863105"/>
            </a:xfrm>
          </p:grpSpPr>
          <p:pic>
            <p:nvPicPr>
              <p:cNvPr id="48" name="Afbeelding 4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567" y="109310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49" name="Afbeelding 4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5749" y="885866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50" name="Afbeelding 49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61463" y="954198"/>
                <a:ext cx="711047" cy="711047"/>
              </a:xfrm>
              <a:prstGeom prst="rect">
                <a:avLst/>
              </a:prstGeom>
            </p:spPr>
          </p:pic>
          <p:pic>
            <p:nvPicPr>
              <p:cNvPr id="51" name="Afbeelding 5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4600" y="152954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52" name="Afbeelding 5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08324" y="386517"/>
                <a:ext cx="720080" cy="720080"/>
              </a:xfrm>
              <a:prstGeom prst="rect">
                <a:avLst/>
              </a:prstGeom>
            </p:spPr>
          </p:pic>
        </p:grpSp>
        <p:sp>
          <p:nvSpPr>
            <p:cNvPr id="37" name="Tekstvak 36"/>
            <p:cNvSpPr txBox="1"/>
            <p:nvPr/>
          </p:nvSpPr>
          <p:spPr>
            <a:xfrm>
              <a:off x="8388424" y="-7587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38" name="Groep 37"/>
            <p:cNvGrpSpPr/>
            <p:nvPr/>
          </p:nvGrpSpPr>
          <p:grpSpPr>
            <a:xfrm>
              <a:off x="8014060" y="250125"/>
              <a:ext cx="360040" cy="1991562"/>
              <a:chOff x="5256076" y="1999304"/>
              <a:chExt cx="360040" cy="1991562"/>
            </a:xfrm>
          </p:grpSpPr>
          <p:sp>
            <p:nvSpPr>
              <p:cNvPr id="44" name="Rechthoek 43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45" name="Groep 44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46" name="Afgeronde rechthoek 45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47" name="Afgeronde rechthoek 46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39" name="Groep 38"/>
            <p:cNvGrpSpPr/>
            <p:nvPr/>
          </p:nvGrpSpPr>
          <p:grpSpPr>
            <a:xfrm rot="10800000">
              <a:off x="6179664" y="271069"/>
              <a:ext cx="360040" cy="1991562"/>
              <a:chOff x="5256076" y="1999304"/>
              <a:chExt cx="360040" cy="1991562"/>
            </a:xfrm>
          </p:grpSpPr>
          <p:sp>
            <p:nvSpPr>
              <p:cNvPr id="40" name="Rechthoek 39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41" name="Groep 40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42" name="Afgeronde rechthoek 41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43" name="Afgeronde rechthoek 42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pic>
        <p:nvPicPr>
          <p:cNvPr id="53" name="Afbeelding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  <p:sp>
        <p:nvSpPr>
          <p:cNvPr id="54" name="PIJL-RECHTS 53"/>
          <p:cNvSpPr/>
          <p:nvPr/>
        </p:nvSpPr>
        <p:spPr>
          <a:xfrm>
            <a:off x="4572000" y="3475082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Tekstvak 54"/>
          <p:cNvSpPr txBox="1"/>
          <p:nvPr/>
        </p:nvSpPr>
        <p:spPr>
          <a:xfrm>
            <a:off x="5688124" y="3405190"/>
            <a:ext cx="2892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Mg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(PO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-25000" dirty="0" smtClean="0">
                <a:latin typeface="Arial Black" pitchFamily="34" charset="0"/>
              </a:rPr>
              <a:t>2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56" name="Tekstvak 55"/>
          <p:cNvSpPr txBox="1"/>
          <p:nvPr/>
        </p:nvSpPr>
        <p:spPr>
          <a:xfrm>
            <a:off x="5724128" y="4057908"/>
            <a:ext cx="3110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magnesiumfosfaat</a:t>
            </a:r>
            <a:endParaRPr lang="nl-NL" sz="2800" dirty="0"/>
          </a:p>
        </p:txBody>
      </p:sp>
      <p:grpSp>
        <p:nvGrpSpPr>
          <p:cNvPr id="57" name="Groep 56"/>
          <p:cNvGrpSpPr>
            <a:grpSpLocks noChangeAspect="1"/>
          </p:cNvGrpSpPr>
          <p:nvPr/>
        </p:nvGrpSpPr>
        <p:grpSpPr>
          <a:xfrm>
            <a:off x="263124" y="4473116"/>
            <a:ext cx="2236154" cy="1800000"/>
            <a:chOff x="6048164" y="2838772"/>
            <a:chExt cx="2835991" cy="2282841"/>
          </a:xfrm>
        </p:grpSpPr>
        <p:grpSp>
          <p:nvGrpSpPr>
            <p:cNvPr id="58" name="Groep 57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60" name="Afbeelding 59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1" name="Afbeelding 60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2" name="Afbeelding 61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63" name="Afbeelding 62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64" name="Tekstvak 63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65" name="Groep 64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1" name="Rechthoek 70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72" name="Groep 71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73" name="Afgeronde rechthoek 72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74" name="Afgeronde rechthoek 73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66" name="Groep 65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67" name="Rechthoek 66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8" name="Groep 67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69" name="Afgeronde rechthoek 68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70" name="Afgeronde rechthoek 69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59" name="Afbeelding 5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grpSp>
        <p:nvGrpSpPr>
          <p:cNvPr id="75" name="Groep 74"/>
          <p:cNvGrpSpPr>
            <a:grpSpLocks/>
          </p:cNvGrpSpPr>
          <p:nvPr/>
        </p:nvGrpSpPr>
        <p:grpSpPr>
          <a:xfrm>
            <a:off x="2894430" y="4437112"/>
            <a:ext cx="2196000" cy="1800000"/>
            <a:chOff x="3870425" y="3465430"/>
            <a:chExt cx="2736770" cy="2291499"/>
          </a:xfrm>
        </p:grpSpPr>
        <p:grpSp>
          <p:nvGrpSpPr>
            <p:cNvPr id="76" name="Groep 75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78" name="Afbeelding 7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79" name="Afbeelding 7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80" name="Afbeelding 7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81" name="Afbeelding 80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82" name="Groep 81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88" name="Rechthoek 8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89" name="Groep 8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90" name="Afgeronde rechthoek 8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91" name="Afgeronde rechthoek 9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83" name="Groep 82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84" name="Rechthoek 8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85" name="Groep 8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86" name="Afgeronde rechthoek 8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87" name="Afgeronde rechthoek 8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77" name="Tekstvak 76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92" name="Tekstvak 91"/>
          <p:cNvSpPr txBox="1"/>
          <p:nvPr/>
        </p:nvSpPr>
        <p:spPr>
          <a:xfrm>
            <a:off x="2179580" y="5229200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pic>
        <p:nvPicPr>
          <p:cNvPr id="93" name="Afbeelding 9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6" y="5826974"/>
            <a:ext cx="724001" cy="866896"/>
          </a:xfrm>
          <a:prstGeom prst="rect">
            <a:avLst/>
          </a:prstGeom>
        </p:spPr>
      </p:pic>
      <p:sp>
        <p:nvSpPr>
          <p:cNvPr id="94" name="PIJL-RECHTS 93"/>
          <p:cNvSpPr/>
          <p:nvPr/>
        </p:nvSpPr>
        <p:spPr>
          <a:xfrm>
            <a:off x="4851700" y="5049180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5" name="Tekstvak 94"/>
          <p:cNvSpPr txBox="1"/>
          <p:nvPr/>
        </p:nvSpPr>
        <p:spPr>
          <a:xfrm>
            <a:off x="5840524" y="4905164"/>
            <a:ext cx="31534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(NH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)(NO</a:t>
            </a:r>
            <a:r>
              <a:rPr lang="nl-NL" sz="4000" baseline="-25000" dirty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)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96" name="Tekstvak 95"/>
          <p:cNvSpPr txBox="1"/>
          <p:nvPr/>
        </p:nvSpPr>
        <p:spPr>
          <a:xfrm>
            <a:off x="5404787" y="5589240"/>
            <a:ext cx="30556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ammoniumnitraat</a:t>
            </a:r>
            <a:endParaRPr lang="nl-NL" sz="2800" dirty="0"/>
          </a:p>
        </p:txBody>
      </p:sp>
      <p:pic>
        <p:nvPicPr>
          <p:cNvPr id="97" name="Afbeelding 9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975" y="5839668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63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28" grpId="0" animBg="1"/>
      <p:bldP spid="29" grpId="0"/>
      <p:bldP spid="30" grpId="0"/>
      <p:bldP spid="34" grpId="0"/>
      <p:bldP spid="54" grpId="0" animBg="1"/>
      <p:bldP spid="55" grpId="0"/>
      <p:bldP spid="56" grpId="0"/>
      <p:bldP spid="92" grpId="0"/>
      <p:bldP spid="94" grpId="0" animBg="1"/>
      <p:bldP spid="95" grpId="0"/>
      <p:bldP spid="9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668" y="1628800"/>
            <a:ext cx="2484276" cy="448993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876" y="296652"/>
            <a:ext cx="4104456" cy="326251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889712" y="936302"/>
            <a:ext cx="32367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dirty="0" smtClean="0"/>
              <a:t>Ik begrijp er</a:t>
            </a:r>
          </a:p>
          <a:p>
            <a:pPr algn="ctr"/>
            <a:r>
              <a:rPr lang="nl-NL" sz="2800" dirty="0"/>
              <a:t>n</a:t>
            </a:r>
            <a:r>
              <a:rPr lang="nl-NL" sz="2800" dirty="0" smtClean="0"/>
              <a:t>iets van. Zal ik</a:t>
            </a:r>
          </a:p>
          <a:p>
            <a:pPr algn="ctr"/>
            <a:r>
              <a:rPr lang="nl-NL" sz="2800" dirty="0"/>
              <a:t>e</a:t>
            </a:r>
            <a:r>
              <a:rPr lang="nl-NL" sz="2800" dirty="0" smtClean="0"/>
              <a:t>xtra werk vragen?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17784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11821"/>
            <a:ext cx="3096344" cy="5308019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38591">
            <a:off x="713698" y="650378"/>
            <a:ext cx="3736340" cy="2698468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944145" y="1055020"/>
            <a:ext cx="3481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prstClr val="black"/>
                </a:solidFill>
              </a:rPr>
              <a:t>        Als je het niet</a:t>
            </a:r>
          </a:p>
          <a:p>
            <a:r>
              <a:rPr lang="nl-NL" sz="2400" dirty="0" smtClean="0">
                <a:solidFill>
                  <a:prstClr val="black"/>
                </a:solidFill>
              </a:rPr>
              <a:t>   begrijpt, vraag dan </a:t>
            </a:r>
          </a:p>
          <a:p>
            <a:r>
              <a:rPr lang="nl-NL" sz="2400" dirty="0">
                <a:solidFill>
                  <a:prstClr val="black"/>
                </a:solidFill>
              </a:rPr>
              <a:t>d</a:t>
            </a:r>
            <a:r>
              <a:rPr lang="nl-NL" sz="2400" dirty="0" smtClean="0">
                <a:solidFill>
                  <a:prstClr val="black"/>
                </a:solidFill>
              </a:rPr>
              <a:t>ie extra opgaves.</a:t>
            </a:r>
            <a:endParaRPr lang="nl-NL" sz="2400" dirty="0">
              <a:solidFill>
                <a:prstClr val="black"/>
              </a:solidFill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62590"/>
            <a:ext cx="80010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16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/>
          <p:cNvGrpSpPr/>
          <p:nvPr/>
        </p:nvGrpSpPr>
        <p:grpSpPr>
          <a:xfrm>
            <a:off x="1979955" y="3677210"/>
            <a:ext cx="1259897" cy="944735"/>
            <a:chOff x="2159732" y="3204265"/>
            <a:chExt cx="1259897" cy="944735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9732" y="3429000"/>
              <a:ext cx="752239" cy="720000"/>
            </a:xfrm>
            <a:prstGeom prst="rect">
              <a:avLst/>
            </a:prstGeom>
          </p:spPr>
        </p:pic>
        <p:sp>
          <p:nvSpPr>
            <p:cNvPr id="6" name="Tekstvak 5"/>
            <p:cNvSpPr txBox="1"/>
            <p:nvPr/>
          </p:nvSpPr>
          <p:spPr>
            <a:xfrm>
              <a:off x="2689942" y="32042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</a:t>
              </a:r>
              <a:r>
                <a:rPr lang="nl-NL" sz="3200" b="1" dirty="0">
                  <a:latin typeface="Arial Black" pitchFamily="34" charset="0"/>
                </a:rPr>
                <a:t>+</a:t>
              </a:r>
            </a:p>
          </p:txBody>
        </p:sp>
      </p:grpSp>
      <p:grpSp>
        <p:nvGrpSpPr>
          <p:cNvPr id="19" name="Groep 18"/>
          <p:cNvGrpSpPr/>
          <p:nvPr/>
        </p:nvGrpSpPr>
        <p:grpSpPr>
          <a:xfrm>
            <a:off x="535792" y="1321081"/>
            <a:ext cx="1321322" cy="936104"/>
            <a:chOff x="3142666" y="5373216"/>
            <a:chExt cx="1321322" cy="936104"/>
          </a:xfrm>
        </p:grpSpPr>
        <p:sp>
          <p:nvSpPr>
            <p:cNvPr id="5" name="Tekstvak 4"/>
            <p:cNvSpPr txBox="1"/>
            <p:nvPr/>
          </p:nvSpPr>
          <p:spPr>
            <a:xfrm>
              <a:off x="3734301" y="5373216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2" name="Afbeelding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666" y="5589320"/>
              <a:ext cx="709254" cy="720000"/>
            </a:xfrm>
            <a:prstGeom prst="rect">
              <a:avLst/>
            </a:prstGeom>
          </p:spPr>
        </p:pic>
      </p:grpSp>
      <p:grpSp>
        <p:nvGrpSpPr>
          <p:cNvPr id="45" name="Groep 44"/>
          <p:cNvGrpSpPr/>
          <p:nvPr/>
        </p:nvGrpSpPr>
        <p:grpSpPr>
          <a:xfrm>
            <a:off x="1970105" y="2432295"/>
            <a:ext cx="1341755" cy="872727"/>
            <a:chOff x="3851920" y="5400509"/>
            <a:chExt cx="1341755" cy="872727"/>
          </a:xfrm>
        </p:grpSpPr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0" y="5553236"/>
              <a:ext cx="752240" cy="720000"/>
            </a:xfrm>
            <a:prstGeom prst="rect">
              <a:avLst/>
            </a:prstGeom>
          </p:spPr>
        </p:pic>
        <p:sp>
          <p:nvSpPr>
            <p:cNvPr id="20" name="Tekstvak 19"/>
            <p:cNvSpPr txBox="1"/>
            <p:nvPr/>
          </p:nvSpPr>
          <p:spPr>
            <a:xfrm>
              <a:off x="4463988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2" name="Groep 21"/>
          <p:cNvGrpSpPr/>
          <p:nvPr/>
        </p:nvGrpSpPr>
        <p:grpSpPr>
          <a:xfrm>
            <a:off x="1974296" y="1340768"/>
            <a:ext cx="1337564" cy="908811"/>
            <a:chOff x="3090420" y="5400509"/>
            <a:chExt cx="1337564" cy="908811"/>
          </a:xfrm>
        </p:grpSpPr>
        <p:pic>
          <p:nvPicPr>
            <p:cNvPr id="10" name="Afbeelding 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0420" y="5589320"/>
              <a:ext cx="730908" cy="720000"/>
            </a:xfrm>
            <a:prstGeom prst="rect">
              <a:avLst/>
            </a:prstGeom>
          </p:spPr>
        </p:pic>
        <p:sp>
          <p:nvSpPr>
            <p:cNvPr id="21" name="Tekstvak 20"/>
            <p:cNvSpPr txBox="1"/>
            <p:nvPr/>
          </p:nvSpPr>
          <p:spPr>
            <a:xfrm>
              <a:off x="3698297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4" name="Groep 23"/>
          <p:cNvGrpSpPr/>
          <p:nvPr/>
        </p:nvGrpSpPr>
        <p:grpSpPr>
          <a:xfrm>
            <a:off x="539552" y="152636"/>
            <a:ext cx="1332148" cy="908811"/>
            <a:chOff x="3121012" y="5400509"/>
            <a:chExt cx="1332148" cy="908811"/>
          </a:xfrm>
        </p:grpSpPr>
        <p:pic>
          <p:nvPicPr>
            <p:cNvPr id="11" name="Afbeelding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23" name="Tekstvak 22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6" name="Groep 25"/>
          <p:cNvGrpSpPr/>
          <p:nvPr/>
        </p:nvGrpSpPr>
        <p:grpSpPr>
          <a:xfrm>
            <a:off x="522401" y="3736952"/>
            <a:ext cx="1219863" cy="952188"/>
            <a:chOff x="3131920" y="5364505"/>
            <a:chExt cx="1219863" cy="952188"/>
          </a:xfrm>
        </p:grpSpPr>
        <p:pic>
          <p:nvPicPr>
            <p:cNvPr id="12" name="Afbeelding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1920" y="5596693"/>
              <a:ext cx="720000" cy="720000"/>
            </a:xfrm>
            <a:prstGeom prst="rect">
              <a:avLst/>
            </a:prstGeom>
          </p:spPr>
        </p:pic>
        <p:sp>
          <p:nvSpPr>
            <p:cNvPr id="25" name="Tekstvak 24"/>
            <p:cNvSpPr txBox="1"/>
            <p:nvPr/>
          </p:nvSpPr>
          <p:spPr>
            <a:xfrm>
              <a:off x="3622096" y="536450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3301194" y="1376772"/>
            <a:ext cx="1342814" cy="908851"/>
            <a:chOff x="3121174" y="5400509"/>
            <a:chExt cx="1342814" cy="908851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174" y="5589360"/>
              <a:ext cx="730746" cy="720000"/>
            </a:xfrm>
            <a:prstGeom prst="rect">
              <a:avLst/>
            </a:prstGeom>
          </p:spPr>
        </p:pic>
        <p:sp>
          <p:nvSpPr>
            <p:cNvPr id="27" name="Tekstvak 26"/>
            <p:cNvSpPr txBox="1"/>
            <p:nvPr/>
          </p:nvSpPr>
          <p:spPr>
            <a:xfrm>
              <a:off x="3734301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3334507" y="3645024"/>
            <a:ext cx="1237493" cy="976921"/>
            <a:chOff x="3128090" y="5326182"/>
            <a:chExt cx="1237493" cy="976921"/>
          </a:xfrm>
        </p:grpSpPr>
        <p:pic>
          <p:nvPicPr>
            <p:cNvPr id="15" name="Afbeelding 1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8090" y="5583103"/>
              <a:ext cx="741819" cy="720000"/>
            </a:xfrm>
            <a:prstGeom prst="rect">
              <a:avLst/>
            </a:prstGeom>
          </p:spPr>
        </p:pic>
        <p:sp>
          <p:nvSpPr>
            <p:cNvPr id="29" name="Tekstvak 28"/>
            <p:cNvSpPr txBox="1"/>
            <p:nvPr/>
          </p:nvSpPr>
          <p:spPr>
            <a:xfrm>
              <a:off x="3635896" y="532618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4707691" y="1340768"/>
            <a:ext cx="1340473" cy="908851"/>
            <a:chOff x="3133122" y="5400509"/>
            <a:chExt cx="1340473" cy="908851"/>
          </a:xfrm>
        </p:grpSpPr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3122" y="5589360"/>
              <a:ext cx="730746" cy="720000"/>
            </a:xfrm>
            <a:prstGeom prst="rect">
              <a:avLst/>
            </a:prstGeom>
          </p:spPr>
        </p:pic>
        <p:sp>
          <p:nvSpPr>
            <p:cNvPr id="31" name="Tekstvak 30"/>
            <p:cNvSpPr txBox="1"/>
            <p:nvPr/>
          </p:nvSpPr>
          <p:spPr>
            <a:xfrm>
              <a:off x="3743908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4" name="Groep 33"/>
          <p:cNvGrpSpPr/>
          <p:nvPr/>
        </p:nvGrpSpPr>
        <p:grpSpPr>
          <a:xfrm>
            <a:off x="6067882" y="1304764"/>
            <a:ext cx="1348434" cy="944855"/>
            <a:chOff x="3115554" y="5364505"/>
            <a:chExt cx="1348434" cy="944855"/>
          </a:xfrm>
        </p:grpSpPr>
        <p:pic>
          <p:nvPicPr>
            <p:cNvPr id="9" name="Afbeelding 8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360"/>
              <a:ext cx="730746" cy="720000"/>
            </a:xfrm>
            <a:prstGeom prst="rect">
              <a:avLst/>
            </a:prstGeom>
          </p:spPr>
        </p:pic>
        <p:sp>
          <p:nvSpPr>
            <p:cNvPr id="33" name="Tekstvak 32"/>
            <p:cNvSpPr txBox="1"/>
            <p:nvPr/>
          </p:nvSpPr>
          <p:spPr>
            <a:xfrm>
              <a:off x="3734301" y="536450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43" name="Groep 42"/>
          <p:cNvGrpSpPr/>
          <p:nvPr/>
        </p:nvGrpSpPr>
        <p:grpSpPr>
          <a:xfrm>
            <a:off x="4716016" y="3687806"/>
            <a:ext cx="1260140" cy="944775"/>
            <a:chOff x="3131840" y="5364465"/>
            <a:chExt cx="1260140" cy="944775"/>
          </a:xfrm>
        </p:grpSpPr>
        <p:pic>
          <p:nvPicPr>
            <p:cNvPr id="16" name="Afbeelding 15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1840" y="5589240"/>
              <a:ext cx="720000" cy="720000"/>
            </a:xfrm>
            <a:prstGeom prst="rect">
              <a:avLst/>
            </a:prstGeom>
          </p:spPr>
        </p:pic>
        <p:sp>
          <p:nvSpPr>
            <p:cNvPr id="36" name="Tekstvak 35"/>
            <p:cNvSpPr txBox="1"/>
            <p:nvPr/>
          </p:nvSpPr>
          <p:spPr>
            <a:xfrm>
              <a:off x="3662293" y="53644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7328022" y="1376772"/>
            <a:ext cx="1312430" cy="972028"/>
            <a:chOff x="3115554" y="5337212"/>
            <a:chExt cx="1312430" cy="972028"/>
          </a:xfrm>
        </p:grpSpPr>
        <p:pic>
          <p:nvPicPr>
            <p:cNvPr id="14" name="Afbeelding 1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38" name="Tekstvak 37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41" name="Groep 40"/>
          <p:cNvGrpSpPr/>
          <p:nvPr/>
        </p:nvGrpSpPr>
        <p:grpSpPr>
          <a:xfrm>
            <a:off x="1979712" y="152636"/>
            <a:ext cx="1296144" cy="920852"/>
            <a:chOff x="3115554" y="5400509"/>
            <a:chExt cx="1296144" cy="920852"/>
          </a:xfrm>
        </p:grpSpPr>
        <p:sp>
          <p:nvSpPr>
            <p:cNvPr id="37" name="Tekstvak 36"/>
            <p:cNvSpPr txBox="1"/>
            <p:nvPr/>
          </p:nvSpPr>
          <p:spPr>
            <a:xfrm>
              <a:off x="3682011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39" name="Afbeelding 38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601361"/>
              <a:ext cx="720000" cy="720000"/>
            </a:xfrm>
            <a:prstGeom prst="rect">
              <a:avLst/>
            </a:prstGeom>
          </p:spPr>
        </p:pic>
      </p:grpSp>
      <p:grpSp>
        <p:nvGrpSpPr>
          <p:cNvPr id="44" name="Groep 43"/>
          <p:cNvGrpSpPr/>
          <p:nvPr/>
        </p:nvGrpSpPr>
        <p:grpSpPr>
          <a:xfrm>
            <a:off x="535792" y="2357051"/>
            <a:ext cx="1327176" cy="955550"/>
            <a:chOff x="3100808" y="5409220"/>
            <a:chExt cx="1327176" cy="955550"/>
          </a:xfrm>
        </p:grpSpPr>
        <p:sp>
          <p:nvSpPr>
            <p:cNvPr id="35" name="Tekstvak 34"/>
            <p:cNvSpPr txBox="1"/>
            <p:nvPr/>
          </p:nvSpPr>
          <p:spPr>
            <a:xfrm>
              <a:off x="3698297" y="5409220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42" name="Afbeelding 41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0808" y="5644770"/>
              <a:ext cx="720000" cy="720000"/>
            </a:xfrm>
            <a:prstGeom prst="rect">
              <a:avLst/>
            </a:prstGeom>
          </p:spPr>
        </p:pic>
      </p:grpSp>
      <p:grpSp>
        <p:nvGrpSpPr>
          <p:cNvPr id="13" name="Groep 12"/>
          <p:cNvGrpSpPr>
            <a:grpSpLocks noChangeAspect="1"/>
          </p:cNvGrpSpPr>
          <p:nvPr/>
        </p:nvGrpSpPr>
        <p:grpSpPr>
          <a:xfrm>
            <a:off x="6048164" y="2838772"/>
            <a:ext cx="2236154" cy="1800000"/>
            <a:chOff x="6048164" y="2838772"/>
            <a:chExt cx="2835991" cy="2282841"/>
          </a:xfrm>
        </p:grpSpPr>
        <p:grpSp>
          <p:nvGrpSpPr>
            <p:cNvPr id="66" name="Groep 65"/>
            <p:cNvGrpSpPr/>
            <p:nvPr/>
          </p:nvGrpSpPr>
          <p:grpSpPr>
            <a:xfrm>
              <a:off x="6048164" y="2838772"/>
              <a:ext cx="2835991" cy="2282841"/>
              <a:chOff x="4948236" y="4360681"/>
              <a:chExt cx="2835991" cy="2282841"/>
            </a:xfrm>
          </p:grpSpPr>
          <p:pic>
            <p:nvPicPr>
              <p:cNvPr id="50" name="Afbeelding 4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36368" y="4806893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49" name="Afbeelding 48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0264" y="5670989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47" name="Afbeelding 46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1131" y="521030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51" name="Afbeelding 50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259" y="4806883"/>
                <a:ext cx="720000" cy="720000"/>
              </a:xfrm>
              <a:prstGeom prst="rect">
                <a:avLst/>
              </a:prstGeom>
            </p:spPr>
          </p:pic>
          <p:sp>
            <p:nvSpPr>
              <p:cNvPr id="54" name="Tekstvak 53"/>
              <p:cNvSpPr txBox="1"/>
              <p:nvPr/>
            </p:nvSpPr>
            <p:spPr>
              <a:xfrm>
                <a:off x="7054540" y="4360681"/>
                <a:ext cx="7296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3200" b="1" dirty="0" smtClean="0">
                    <a:latin typeface="Arial Black" pitchFamily="34" charset="0"/>
                  </a:rPr>
                  <a:t>1</a:t>
                </a:r>
                <a:r>
                  <a:rPr lang="nl-NL" sz="3200" b="1" dirty="0">
                    <a:latin typeface="Arial Black" pitchFamily="34" charset="0"/>
                  </a:rPr>
                  <a:t>+</a:t>
                </a:r>
              </a:p>
            </p:txBody>
          </p:sp>
          <p:grpSp>
            <p:nvGrpSpPr>
              <p:cNvPr id="56" name="Groep 55"/>
              <p:cNvGrpSpPr/>
              <p:nvPr/>
            </p:nvGrpSpPr>
            <p:grpSpPr>
              <a:xfrm>
                <a:off x="6760465" y="46333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57" name="Rechthoek 56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58" name="Groep 57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59" name="Afgeronde rechthoek 58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60" name="Afgeronde rechthoek 59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61" name="Groep 60"/>
              <p:cNvGrpSpPr/>
              <p:nvPr/>
            </p:nvGrpSpPr>
            <p:grpSpPr>
              <a:xfrm rot="10800000">
                <a:off x="4948236" y="4651960"/>
                <a:ext cx="360040" cy="1991562"/>
                <a:chOff x="5256076" y="1999304"/>
                <a:chExt cx="360040" cy="1991562"/>
              </a:xfrm>
            </p:grpSpPr>
            <p:sp>
              <p:nvSpPr>
                <p:cNvPr id="62" name="Rechthoek 61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3" name="Groep 62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64" name="Afgeronde rechthoek 63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65" name="Afgeronde rechthoek 64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pic>
          <p:nvPicPr>
            <p:cNvPr id="67" name="Afbeelding 66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292" y="4149160"/>
              <a:ext cx="720000" cy="720000"/>
            </a:xfrm>
            <a:prstGeom prst="rect">
              <a:avLst/>
            </a:prstGeom>
          </p:spPr>
        </p:pic>
      </p:grpSp>
      <p:sp>
        <p:nvSpPr>
          <p:cNvPr id="68" name="Tekstvak 67"/>
          <p:cNvSpPr txBox="1"/>
          <p:nvPr/>
        </p:nvSpPr>
        <p:spPr>
          <a:xfrm>
            <a:off x="6212306" y="5323903"/>
            <a:ext cx="21226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(NH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 smtClean="0">
                <a:latin typeface="Arial Black" pitchFamily="34" charset="0"/>
              </a:rPr>
              <a:t>1+</a:t>
            </a:r>
            <a:endParaRPr lang="nl-NL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5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ep 22"/>
          <p:cNvGrpSpPr>
            <a:grpSpLocks noChangeAspect="1"/>
          </p:cNvGrpSpPr>
          <p:nvPr/>
        </p:nvGrpSpPr>
        <p:grpSpPr>
          <a:xfrm>
            <a:off x="179512" y="-75877"/>
            <a:ext cx="2169098" cy="1800000"/>
            <a:chOff x="1098060" y="2836238"/>
            <a:chExt cx="2773991" cy="2301963"/>
          </a:xfrm>
        </p:grpSpPr>
        <p:grpSp>
          <p:nvGrpSpPr>
            <p:cNvPr id="22" name="Groep 21"/>
            <p:cNvGrpSpPr/>
            <p:nvPr/>
          </p:nvGrpSpPr>
          <p:grpSpPr>
            <a:xfrm>
              <a:off x="1098060" y="3146639"/>
              <a:ext cx="2178956" cy="1991562"/>
              <a:chOff x="1098060" y="3146639"/>
              <a:chExt cx="2178956" cy="1991562"/>
            </a:xfrm>
          </p:grpSpPr>
          <p:grpSp>
            <p:nvGrpSpPr>
              <p:cNvPr id="8" name="Groep 7"/>
              <p:cNvGrpSpPr/>
              <p:nvPr/>
            </p:nvGrpSpPr>
            <p:grpSpPr>
              <a:xfrm>
                <a:off x="1296796" y="3284984"/>
                <a:ext cx="1800200" cy="1834392"/>
                <a:chOff x="1475656" y="3543672"/>
                <a:chExt cx="1800200" cy="1834392"/>
              </a:xfrm>
            </p:grpSpPr>
            <p:pic>
              <p:nvPicPr>
                <p:cNvPr id="6" name="Afbeelding 5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55776" y="3825044"/>
                  <a:ext cx="720080" cy="720080"/>
                </a:xfrm>
                <a:prstGeom prst="rect">
                  <a:avLst/>
                </a:prstGeom>
              </p:spPr>
            </p:pic>
            <p:grpSp>
              <p:nvGrpSpPr>
                <p:cNvPr id="7" name="Groep 6"/>
                <p:cNvGrpSpPr/>
                <p:nvPr/>
              </p:nvGrpSpPr>
              <p:grpSpPr>
                <a:xfrm>
                  <a:off x="1475656" y="3543672"/>
                  <a:ext cx="1512168" cy="1834392"/>
                  <a:chOff x="1475656" y="3543672"/>
                  <a:chExt cx="1512168" cy="1834392"/>
                </a:xfrm>
              </p:grpSpPr>
              <p:pic>
                <p:nvPicPr>
                  <p:cNvPr id="2" name="Afbeelding 1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475656" y="4401108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4" name="Afbeelding 3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727684" y="3543672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5" name="Afbeelding 4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267744" y="4657984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3" name="Afbeelding 2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24904" y="4113076"/>
                    <a:ext cx="720080" cy="72008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5" name="Groep 14"/>
              <p:cNvGrpSpPr/>
              <p:nvPr/>
            </p:nvGrpSpPr>
            <p:grpSpPr>
              <a:xfrm>
                <a:off x="2916976" y="3146639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1" name="Rechthoek 10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3" name="Groep 12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12" name="Afgeronde rechthoek 11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4" name="Afgeronde rechthoek 13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7" name="Groep 16"/>
              <p:cNvGrpSpPr/>
              <p:nvPr/>
            </p:nvGrpSpPr>
            <p:grpSpPr>
              <a:xfrm rot="10800000">
                <a:off x="1098060" y="3146639"/>
                <a:ext cx="360040" cy="1991562"/>
                <a:chOff x="5256076" y="1999304"/>
                <a:chExt cx="360040" cy="1991562"/>
              </a:xfrm>
            </p:grpSpPr>
            <p:sp>
              <p:nvSpPr>
                <p:cNvPr id="18" name="Rechthoek 17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4000" b="1"/>
                </a:p>
              </p:txBody>
            </p:sp>
            <p:grpSp>
              <p:nvGrpSpPr>
                <p:cNvPr id="19" name="Groep 18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20" name="Afgeronde rechthoek 19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4000" b="1"/>
                  </a:p>
                </p:txBody>
              </p:sp>
              <p:sp>
                <p:nvSpPr>
                  <p:cNvPr id="21" name="Afgeronde rechthoek 20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4000" b="1"/>
                  </a:p>
                </p:txBody>
              </p:sp>
            </p:grpSp>
          </p:grpSp>
        </p:grpSp>
        <p:sp>
          <p:nvSpPr>
            <p:cNvPr id="16" name="Tekstvak 15"/>
            <p:cNvSpPr txBox="1"/>
            <p:nvPr/>
          </p:nvSpPr>
          <p:spPr>
            <a:xfrm>
              <a:off x="3277016" y="283623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46" name="Groep 45"/>
          <p:cNvGrpSpPr>
            <a:grpSpLocks noChangeAspect="1"/>
          </p:cNvGrpSpPr>
          <p:nvPr/>
        </p:nvGrpSpPr>
        <p:grpSpPr>
          <a:xfrm>
            <a:off x="3114343" y="-76799"/>
            <a:ext cx="2161083" cy="1800000"/>
            <a:chOff x="3887925" y="2646355"/>
            <a:chExt cx="2763740" cy="2301963"/>
          </a:xfrm>
        </p:grpSpPr>
        <p:grpSp>
          <p:nvGrpSpPr>
            <p:cNvPr id="26" name="Groep 25"/>
            <p:cNvGrpSpPr/>
            <p:nvPr/>
          </p:nvGrpSpPr>
          <p:grpSpPr>
            <a:xfrm>
              <a:off x="3887925" y="2956756"/>
              <a:ext cx="2146755" cy="1991562"/>
              <a:chOff x="3887925" y="2956756"/>
              <a:chExt cx="2146755" cy="1991562"/>
            </a:xfrm>
          </p:grpSpPr>
          <p:pic>
            <p:nvPicPr>
              <p:cNvPr id="25" name="Afbeelding 2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0667">
                <a:off x="4594520" y="4165508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32" name="Afbeelding 3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12060" y="3248980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33" name="Afbeelding 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03948" y="3248980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4" name="Afbeelding 2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94520" y="3581402"/>
                <a:ext cx="720080" cy="720080"/>
              </a:xfrm>
              <a:prstGeom prst="rect">
                <a:avLst/>
              </a:prstGeom>
              <a:ln>
                <a:noFill/>
              </a:ln>
            </p:spPr>
          </p:pic>
          <p:grpSp>
            <p:nvGrpSpPr>
              <p:cNvPr id="35" name="Groep 34"/>
              <p:cNvGrpSpPr/>
              <p:nvPr/>
            </p:nvGrpSpPr>
            <p:grpSpPr>
              <a:xfrm>
                <a:off x="5674640" y="2956756"/>
                <a:ext cx="360040" cy="1991562"/>
                <a:chOff x="5256076" y="1999304"/>
                <a:chExt cx="360040" cy="1991562"/>
              </a:xfrm>
            </p:grpSpPr>
            <p:sp>
              <p:nvSpPr>
                <p:cNvPr id="36" name="Rechthoek 35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7" name="Groep 36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38" name="Afgeronde rechthoek 37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39" name="Afgeronde rechthoek 38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40" name="Groep 39"/>
              <p:cNvGrpSpPr/>
              <p:nvPr/>
            </p:nvGrpSpPr>
            <p:grpSpPr>
              <a:xfrm rot="10800000">
                <a:off x="3887925" y="2956756"/>
                <a:ext cx="360040" cy="1991562"/>
                <a:chOff x="5256076" y="1999304"/>
                <a:chExt cx="360040" cy="1991562"/>
              </a:xfrm>
            </p:grpSpPr>
            <p:sp>
              <p:nvSpPr>
                <p:cNvPr id="41" name="Rechthoek 40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2" name="Groep 41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43" name="Afgeronde rechthoek 42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4" name="Afgeronde rechthoek 43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45" name="Tekstvak 44"/>
            <p:cNvSpPr txBox="1"/>
            <p:nvPr/>
          </p:nvSpPr>
          <p:spPr>
            <a:xfrm>
              <a:off x="6056630" y="2646355"/>
              <a:ext cx="595035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84" name="Groep 83"/>
          <p:cNvGrpSpPr>
            <a:grpSpLocks/>
          </p:cNvGrpSpPr>
          <p:nvPr/>
        </p:nvGrpSpPr>
        <p:grpSpPr>
          <a:xfrm>
            <a:off x="216733" y="2227330"/>
            <a:ext cx="2196000" cy="1800000"/>
            <a:chOff x="3870425" y="3465430"/>
            <a:chExt cx="2736770" cy="2291499"/>
          </a:xfrm>
        </p:grpSpPr>
        <p:grpSp>
          <p:nvGrpSpPr>
            <p:cNvPr id="72" name="Groep 71"/>
            <p:cNvGrpSpPr/>
            <p:nvPr/>
          </p:nvGrpSpPr>
          <p:grpSpPr>
            <a:xfrm>
              <a:off x="3870425" y="3765367"/>
              <a:ext cx="2121475" cy="1991562"/>
              <a:chOff x="3870425" y="3765367"/>
              <a:chExt cx="2121475" cy="1991562"/>
            </a:xfrm>
          </p:grpSpPr>
          <p:pic>
            <p:nvPicPr>
              <p:cNvPr id="69" name="Afbeelding 6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0445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70" name="Afbeelding 6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1077" y="409507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71" name="Afbeelding 7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4577" y="499938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68" name="Afbeelding 67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41017" y="4401108"/>
                <a:ext cx="774154" cy="774154"/>
              </a:xfrm>
              <a:prstGeom prst="rect">
                <a:avLst/>
              </a:prstGeom>
            </p:spPr>
          </p:pic>
          <p:grpSp>
            <p:nvGrpSpPr>
              <p:cNvPr id="73" name="Groep 72"/>
              <p:cNvGrpSpPr/>
              <p:nvPr/>
            </p:nvGrpSpPr>
            <p:grpSpPr>
              <a:xfrm>
                <a:off x="5631860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4" name="Rechthoek 73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75" name="Groep 74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76" name="Afgeronde rechthoek 75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77" name="Afgeronde rechthoek 76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78" name="Groep 77"/>
              <p:cNvGrpSpPr/>
              <p:nvPr/>
            </p:nvGrpSpPr>
            <p:grpSpPr>
              <a:xfrm rot="10800000">
                <a:off x="3870425" y="3765367"/>
                <a:ext cx="360040" cy="1991562"/>
                <a:chOff x="5256076" y="1999304"/>
                <a:chExt cx="360040" cy="1991562"/>
              </a:xfrm>
            </p:grpSpPr>
            <p:sp>
              <p:nvSpPr>
                <p:cNvPr id="79" name="Rechthoek 78"/>
                <p:cNvSpPr/>
                <p:nvPr/>
              </p:nvSpPr>
              <p:spPr>
                <a:xfrm>
                  <a:off x="5508104" y="2042846"/>
                  <a:ext cx="108012" cy="1829544"/>
                </a:xfrm>
                <a:prstGeom prst="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80" name="Groep 79"/>
                <p:cNvGrpSpPr/>
                <p:nvPr/>
              </p:nvGrpSpPr>
              <p:grpSpPr>
                <a:xfrm>
                  <a:off x="5256076" y="1999304"/>
                  <a:ext cx="360040" cy="1991562"/>
                  <a:chOff x="5256076" y="1988840"/>
                  <a:chExt cx="360040" cy="1991562"/>
                </a:xfrm>
                <a:solidFill>
                  <a:schemeClr val="tx1"/>
                </a:solidFill>
              </p:grpSpPr>
              <p:sp>
                <p:nvSpPr>
                  <p:cNvPr id="81" name="Afgeronde rechthoek 80"/>
                  <p:cNvSpPr/>
                  <p:nvPr/>
                </p:nvSpPr>
                <p:spPr>
                  <a:xfrm>
                    <a:off x="5256076" y="198884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82" name="Afgeronde rechthoek 81"/>
                  <p:cNvSpPr/>
                  <p:nvPr/>
                </p:nvSpPr>
                <p:spPr>
                  <a:xfrm>
                    <a:off x="5256076" y="3872390"/>
                    <a:ext cx="360040" cy="108012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sp>
          <p:nvSpPr>
            <p:cNvPr id="83" name="Tekstvak 82"/>
            <p:cNvSpPr txBox="1"/>
            <p:nvPr/>
          </p:nvSpPr>
          <p:spPr>
            <a:xfrm>
              <a:off x="6012160" y="346543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98" name="Groep 97"/>
          <p:cNvGrpSpPr/>
          <p:nvPr/>
        </p:nvGrpSpPr>
        <p:grpSpPr>
          <a:xfrm>
            <a:off x="2274490" y="4860449"/>
            <a:ext cx="1104044" cy="948920"/>
            <a:chOff x="3851921" y="3200161"/>
            <a:chExt cx="1104044" cy="948920"/>
          </a:xfrm>
        </p:grpSpPr>
        <p:pic>
          <p:nvPicPr>
            <p:cNvPr id="85" name="Afbeelding 8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1" y="3429001"/>
              <a:ext cx="720080" cy="720080"/>
            </a:xfrm>
            <a:prstGeom prst="rect">
              <a:avLst/>
            </a:prstGeom>
          </p:spPr>
        </p:pic>
        <p:sp>
          <p:nvSpPr>
            <p:cNvPr id="110" name="Tekstvak 109"/>
            <p:cNvSpPr txBox="1"/>
            <p:nvPr/>
          </p:nvSpPr>
          <p:spPr>
            <a:xfrm>
              <a:off x="4360930" y="320016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12" name="Groep 111"/>
          <p:cNvGrpSpPr/>
          <p:nvPr/>
        </p:nvGrpSpPr>
        <p:grpSpPr>
          <a:xfrm>
            <a:off x="6359684" y="4869160"/>
            <a:ext cx="1200648" cy="903222"/>
            <a:chOff x="4572000" y="3236825"/>
            <a:chExt cx="1200648" cy="903222"/>
          </a:xfrm>
        </p:grpSpPr>
        <p:pic>
          <p:nvPicPr>
            <p:cNvPr id="111" name="Afbeelding 1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3429000"/>
              <a:ext cx="711047" cy="711047"/>
            </a:xfrm>
            <a:prstGeom prst="rect">
              <a:avLst/>
            </a:prstGeom>
          </p:spPr>
        </p:pic>
        <p:sp>
          <p:nvSpPr>
            <p:cNvPr id="115" name="Tekstvak 114"/>
            <p:cNvSpPr txBox="1"/>
            <p:nvPr/>
          </p:nvSpPr>
          <p:spPr>
            <a:xfrm>
              <a:off x="5177613" y="323682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17" name="Groep 116"/>
          <p:cNvGrpSpPr/>
          <p:nvPr/>
        </p:nvGrpSpPr>
        <p:grpSpPr>
          <a:xfrm>
            <a:off x="1224367" y="4860449"/>
            <a:ext cx="1115385" cy="953220"/>
            <a:chOff x="6019113" y="3922813"/>
            <a:chExt cx="1115385" cy="953220"/>
          </a:xfrm>
        </p:grpSpPr>
        <p:sp>
          <p:nvSpPr>
            <p:cNvPr id="114" name="Tekstvak 113"/>
            <p:cNvSpPr txBox="1"/>
            <p:nvPr/>
          </p:nvSpPr>
          <p:spPr>
            <a:xfrm>
              <a:off x="6539463" y="392281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116" name="Afbeelding 11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113" y="4156033"/>
              <a:ext cx="720000" cy="720000"/>
            </a:xfrm>
            <a:prstGeom prst="rect">
              <a:avLst/>
            </a:prstGeom>
          </p:spPr>
        </p:pic>
      </p:grpSp>
      <p:grpSp>
        <p:nvGrpSpPr>
          <p:cNvPr id="121" name="Groep 120"/>
          <p:cNvGrpSpPr/>
          <p:nvPr/>
        </p:nvGrpSpPr>
        <p:grpSpPr>
          <a:xfrm>
            <a:off x="5230674" y="4860449"/>
            <a:ext cx="1227285" cy="947068"/>
            <a:chOff x="6014197" y="4642172"/>
            <a:chExt cx="1227285" cy="947068"/>
          </a:xfrm>
        </p:grpSpPr>
        <p:sp>
          <p:nvSpPr>
            <p:cNvPr id="113" name="Tekstvak 112"/>
            <p:cNvSpPr txBox="1"/>
            <p:nvPr/>
          </p:nvSpPr>
          <p:spPr>
            <a:xfrm>
              <a:off x="6646447" y="464217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120" name="Afbeelding 11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4197" y="4869240"/>
              <a:ext cx="720000" cy="720000"/>
            </a:xfrm>
            <a:prstGeom prst="rect">
              <a:avLst/>
            </a:prstGeom>
          </p:spPr>
        </p:pic>
      </p:grpSp>
      <p:grpSp>
        <p:nvGrpSpPr>
          <p:cNvPr id="123" name="Groep 122"/>
          <p:cNvGrpSpPr/>
          <p:nvPr/>
        </p:nvGrpSpPr>
        <p:grpSpPr>
          <a:xfrm>
            <a:off x="7367944" y="4896453"/>
            <a:ext cx="1236504" cy="901052"/>
            <a:chOff x="3851920" y="4688188"/>
            <a:chExt cx="1236504" cy="901052"/>
          </a:xfrm>
        </p:grpSpPr>
        <p:pic>
          <p:nvPicPr>
            <p:cNvPr id="122" name="Afbeelding 1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0" y="4869240"/>
              <a:ext cx="720000" cy="720000"/>
            </a:xfrm>
            <a:prstGeom prst="rect">
              <a:avLst/>
            </a:prstGeom>
          </p:spPr>
        </p:pic>
        <p:sp>
          <p:nvSpPr>
            <p:cNvPr id="125" name="Tekstvak 124"/>
            <p:cNvSpPr txBox="1"/>
            <p:nvPr/>
          </p:nvSpPr>
          <p:spPr>
            <a:xfrm>
              <a:off x="4493389" y="468818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27" name="Groep 126"/>
          <p:cNvGrpSpPr/>
          <p:nvPr/>
        </p:nvGrpSpPr>
        <p:grpSpPr>
          <a:xfrm>
            <a:off x="179511" y="4824445"/>
            <a:ext cx="1080121" cy="969490"/>
            <a:chOff x="4574233" y="5339163"/>
            <a:chExt cx="1080121" cy="969490"/>
          </a:xfrm>
        </p:grpSpPr>
        <p:sp>
          <p:nvSpPr>
            <p:cNvPr id="124" name="Tekstvak 123"/>
            <p:cNvSpPr txBox="1"/>
            <p:nvPr/>
          </p:nvSpPr>
          <p:spPr>
            <a:xfrm>
              <a:off x="5059319" y="533916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126" name="Afbeelding 12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4233" y="5588653"/>
              <a:ext cx="720000" cy="720000"/>
            </a:xfrm>
            <a:prstGeom prst="rect">
              <a:avLst/>
            </a:prstGeom>
          </p:spPr>
        </p:pic>
      </p:grpSp>
      <p:grpSp>
        <p:nvGrpSpPr>
          <p:cNvPr id="1025" name="Groep 1024"/>
          <p:cNvGrpSpPr/>
          <p:nvPr/>
        </p:nvGrpSpPr>
        <p:grpSpPr>
          <a:xfrm>
            <a:off x="4180977" y="4860449"/>
            <a:ext cx="1225436" cy="912998"/>
            <a:chOff x="6016280" y="5396322"/>
            <a:chExt cx="1225436" cy="912998"/>
          </a:xfrm>
        </p:grpSpPr>
        <p:pic>
          <p:nvPicPr>
            <p:cNvPr id="1024" name="Afbeelding 102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6280" y="5589320"/>
              <a:ext cx="720000" cy="720000"/>
            </a:xfrm>
            <a:prstGeom prst="rect">
              <a:avLst/>
            </a:prstGeom>
          </p:spPr>
        </p:pic>
        <p:sp>
          <p:nvSpPr>
            <p:cNvPr id="130" name="Tekstvak 129"/>
            <p:cNvSpPr txBox="1"/>
            <p:nvPr/>
          </p:nvSpPr>
          <p:spPr>
            <a:xfrm>
              <a:off x="6646681" y="539632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028" name="Groep 1027"/>
          <p:cNvGrpSpPr/>
          <p:nvPr/>
        </p:nvGrpSpPr>
        <p:grpSpPr>
          <a:xfrm>
            <a:off x="3228792" y="4860449"/>
            <a:ext cx="1127184" cy="933486"/>
            <a:chOff x="6732320" y="5375167"/>
            <a:chExt cx="1127184" cy="933486"/>
          </a:xfrm>
        </p:grpSpPr>
        <p:pic>
          <p:nvPicPr>
            <p:cNvPr id="1027" name="Afbeelding 1026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2320" y="5588653"/>
              <a:ext cx="720000" cy="720000"/>
            </a:xfrm>
            <a:prstGeom prst="rect">
              <a:avLst/>
            </a:prstGeom>
          </p:spPr>
        </p:pic>
        <p:sp>
          <p:nvSpPr>
            <p:cNvPr id="134" name="Tekstvak 133"/>
            <p:cNvSpPr txBox="1"/>
            <p:nvPr/>
          </p:nvSpPr>
          <p:spPr>
            <a:xfrm>
              <a:off x="7264469" y="537516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9" name="Tekstvak 8"/>
          <p:cNvSpPr txBox="1"/>
          <p:nvPr/>
        </p:nvSpPr>
        <p:spPr>
          <a:xfrm>
            <a:off x="31765" y="6001632"/>
            <a:ext cx="195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(SO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 smtClean="0">
                <a:latin typeface="Arial Black" pitchFamily="34" charset="0"/>
              </a:rPr>
              <a:t>2-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08" name="Tekstvak 107"/>
          <p:cNvSpPr txBox="1"/>
          <p:nvPr/>
        </p:nvSpPr>
        <p:spPr>
          <a:xfrm>
            <a:off x="1835696" y="6022331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(CO</a:t>
            </a:r>
            <a:r>
              <a:rPr lang="nl-NL" sz="4000" baseline="-25000" dirty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 smtClean="0">
                <a:latin typeface="Arial Black" pitchFamily="34" charset="0"/>
              </a:rPr>
              <a:t>2-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18" name="Tekstvak 117"/>
          <p:cNvSpPr txBox="1"/>
          <p:nvPr/>
        </p:nvSpPr>
        <p:spPr>
          <a:xfrm>
            <a:off x="3707904" y="6036186"/>
            <a:ext cx="195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(PO</a:t>
            </a:r>
            <a:r>
              <a:rPr lang="nl-NL" sz="4000" baseline="-25000" dirty="0" smtClean="0">
                <a:latin typeface="Arial Black" pitchFamily="34" charset="0"/>
              </a:rPr>
              <a:t>4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>
                <a:latin typeface="Arial Black" pitchFamily="34" charset="0"/>
              </a:rPr>
              <a:t>3</a:t>
            </a:r>
            <a:r>
              <a:rPr lang="nl-NL" sz="4000" baseline="46000" dirty="0" smtClean="0">
                <a:latin typeface="Arial Black" pitchFamily="34" charset="0"/>
              </a:rPr>
              <a:t>-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19" name="Tekstvak 118"/>
          <p:cNvSpPr txBox="1"/>
          <p:nvPr/>
        </p:nvSpPr>
        <p:spPr>
          <a:xfrm>
            <a:off x="5580112" y="6020551"/>
            <a:ext cx="2010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(NO</a:t>
            </a:r>
            <a:r>
              <a:rPr lang="nl-NL" sz="4000" baseline="-25000" dirty="0" smtClean="0">
                <a:latin typeface="Arial Black" pitchFamily="34" charset="0"/>
              </a:rPr>
              <a:t>3</a:t>
            </a:r>
            <a:r>
              <a:rPr lang="nl-NL" sz="4000" dirty="0" smtClean="0">
                <a:latin typeface="Arial Black" pitchFamily="34" charset="0"/>
              </a:rPr>
              <a:t>)</a:t>
            </a:r>
            <a:r>
              <a:rPr lang="nl-NL" sz="4000" baseline="46000" dirty="0">
                <a:latin typeface="Arial Black" pitchFamily="34" charset="0"/>
              </a:rPr>
              <a:t>1</a:t>
            </a:r>
            <a:r>
              <a:rPr lang="nl-NL" sz="4000" baseline="46000" dirty="0" smtClean="0">
                <a:latin typeface="Arial Black" pitchFamily="34" charset="0"/>
              </a:rPr>
              <a:t>-</a:t>
            </a:r>
            <a:endParaRPr lang="nl-NL" sz="4000" dirty="0">
              <a:latin typeface="Arial Black" pitchFamily="34" charset="0"/>
            </a:endParaRPr>
          </a:p>
        </p:txBody>
      </p:sp>
      <p:grpSp>
        <p:nvGrpSpPr>
          <p:cNvPr id="53" name="Groep 52"/>
          <p:cNvGrpSpPr>
            <a:grpSpLocks noChangeAspect="1"/>
          </p:cNvGrpSpPr>
          <p:nvPr/>
        </p:nvGrpSpPr>
        <p:grpSpPr>
          <a:xfrm>
            <a:off x="6179664" y="-75877"/>
            <a:ext cx="2158141" cy="1800000"/>
            <a:chOff x="6179664" y="-75877"/>
            <a:chExt cx="2803795" cy="2338508"/>
          </a:xfrm>
        </p:grpSpPr>
        <p:grpSp>
          <p:nvGrpSpPr>
            <p:cNvPr id="10" name="Groep 9"/>
            <p:cNvGrpSpPr/>
            <p:nvPr/>
          </p:nvGrpSpPr>
          <p:grpSpPr>
            <a:xfrm>
              <a:off x="6351419" y="286347"/>
              <a:ext cx="1885262" cy="1863105"/>
              <a:chOff x="6180567" y="386517"/>
              <a:chExt cx="1885262" cy="1863105"/>
            </a:xfrm>
          </p:grpSpPr>
          <p:pic>
            <p:nvPicPr>
              <p:cNvPr id="55" name="Afbeelding 5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567" y="1093104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49" name="Afbeelding 4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5749" y="885866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47" name="Afbeelding 46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61463" y="954198"/>
                <a:ext cx="711047" cy="711047"/>
              </a:xfrm>
              <a:prstGeom prst="rect">
                <a:avLst/>
              </a:prstGeom>
            </p:spPr>
          </p:pic>
          <p:pic>
            <p:nvPicPr>
              <p:cNvPr id="51" name="Afbeelding 5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4600" y="1529542"/>
                <a:ext cx="720080" cy="720080"/>
              </a:xfrm>
              <a:prstGeom prst="rect">
                <a:avLst/>
              </a:prstGeom>
            </p:spPr>
          </p:pic>
          <p:pic>
            <p:nvPicPr>
              <p:cNvPr id="54" name="Afbeelding 5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08324" y="386517"/>
                <a:ext cx="720080" cy="720080"/>
              </a:xfrm>
              <a:prstGeom prst="rect">
                <a:avLst/>
              </a:prstGeom>
            </p:spPr>
          </p:pic>
        </p:grpSp>
        <p:sp>
          <p:nvSpPr>
            <p:cNvPr id="66" name="Tekstvak 65"/>
            <p:cNvSpPr txBox="1"/>
            <p:nvPr/>
          </p:nvSpPr>
          <p:spPr>
            <a:xfrm>
              <a:off x="8388424" y="-75877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128" name="Groep 127"/>
            <p:cNvGrpSpPr/>
            <p:nvPr/>
          </p:nvGrpSpPr>
          <p:grpSpPr>
            <a:xfrm>
              <a:off x="8014060" y="250125"/>
              <a:ext cx="360040" cy="1991562"/>
              <a:chOff x="5256076" y="1999304"/>
              <a:chExt cx="360040" cy="1991562"/>
            </a:xfrm>
          </p:grpSpPr>
          <p:sp>
            <p:nvSpPr>
              <p:cNvPr id="129" name="Rechthoek 128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31" name="Groep 130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132" name="Afgeronde rechthoek 131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33" name="Afgeronde rechthoek 132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135" name="Groep 134"/>
            <p:cNvGrpSpPr/>
            <p:nvPr/>
          </p:nvGrpSpPr>
          <p:grpSpPr>
            <a:xfrm rot="10800000">
              <a:off x="6179664" y="271069"/>
              <a:ext cx="360040" cy="1991562"/>
              <a:chOff x="5256076" y="1999304"/>
              <a:chExt cx="360040" cy="1991562"/>
            </a:xfrm>
          </p:grpSpPr>
          <p:sp>
            <p:nvSpPr>
              <p:cNvPr id="136" name="Rechthoek 135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37" name="Groep 136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138" name="Afgeronde rechthoek 137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39" name="Afgeronde rechthoek 138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grpSp>
        <p:nvGrpSpPr>
          <p:cNvPr id="140" name="Groep 139"/>
          <p:cNvGrpSpPr/>
          <p:nvPr/>
        </p:nvGrpSpPr>
        <p:grpSpPr>
          <a:xfrm>
            <a:off x="3157618" y="2788072"/>
            <a:ext cx="2222471" cy="1395018"/>
            <a:chOff x="460288" y="5049180"/>
            <a:chExt cx="2222471" cy="1395018"/>
          </a:xfrm>
        </p:grpSpPr>
        <p:pic>
          <p:nvPicPr>
            <p:cNvPr id="141" name="Afbeelding 140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8016" y="5506209"/>
              <a:ext cx="720000" cy="720000"/>
            </a:xfrm>
            <a:prstGeom prst="rect">
              <a:avLst/>
            </a:prstGeom>
          </p:spPr>
        </p:pic>
        <p:pic>
          <p:nvPicPr>
            <p:cNvPr id="142" name="Afbeelding 14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699" y="5506209"/>
              <a:ext cx="720000" cy="720000"/>
            </a:xfrm>
            <a:prstGeom prst="rect">
              <a:avLst/>
            </a:prstGeom>
          </p:spPr>
        </p:pic>
        <p:sp>
          <p:nvSpPr>
            <p:cNvPr id="143" name="Tekstvak 142"/>
            <p:cNvSpPr txBox="1"/>
            <p:nvPr/>
          </p:nvSpPr>
          <p:spPr>
            <a:xfrm>
              <a:off x="2087724" y="504918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1-</a:t>
              </a:r>
              <a:endParaRPr lang="nl-NL" sz="3200" b="1" dirty="0">
                <a:latin typeface="Arial Black" pitchFamily="34" charset="0"/>
              </a:endParaRPr>
            </a:p>
          </p:txBody>
        </p:sp>
        <p:grpSp>
          <p:nvGrpSpPr>
            <p:cNvPr id="144" name="Groep 143"/>
            <p:cNvGrpSpPr/>
            <p:nvPr/>
          </p:nvGrpSpPr>
          <p:grpSpPr>
            <a:xfrm>
              <a:off x="1787872" y="5319681"/>
              <a:ext cx="360040" cy="1124517"/>
              <a:chOff x="5256076" y="1999304"/>
              <a:chExt cx="360040" cy="1991562"/>
            </a:xfrm>
          </p:grpSpPr>
          <p:sp>
            <p:nvSpPr>
              <p:cNvPr id="150" name="Rechthoek 149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51" name="Groep 150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152" name="Afgeronde rechthoek 151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53" name="Afgeronde rechthoek 152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145" name="Groep 144"/>
            <p:cNvGrpSpPr/>
            <p:nvPr/>
          </p:nvGrpSpPr>
          <p:grpSpPr>
            <a:xfrm rot="10800000">
              <a:off x="460288" y="5304375"/>
              <a:ext cx="360040" cy="1124517"/>
              <a:chOff x="5256076" y="1999304"/>
              <a:chExt cx="360040" cy="1991562"/>
            </a:xfrm>
          </p:grpSpPr>
          <p:sp>
            <p:nvSpPr>
              <p:cNvPr id="146" name="Rechthoek 145"/>
              <p:cNvSpPr/>
              <p:nvPr/>
            </p:nvSpPr>
            <p:spPr>
              <a:xfrm>
                <a:off x="5508104" y="2042846"/>
                <a:ext cx="108012" cy="1829544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47" name="Groep 146"/>
              <p:cNvGrpSpPr/>
              <p:nvPr/>
            </p:nvGrpSpPr>
            <p:grpSpPr>
              <a:xfrm>
                <a:off x="5256076" y="1999304"/>
                <a:ext cx="360040" cy="1991562"/>
                <a:chOff x="5256076" y="1988840"/>
                <a:chExt cx="360040" cy="1991562"/>
              </a:xfrm>
              <a:solidFill>
                <a:schemeClr val="tx1"/>
              </a:solidFill>
            </p:grpSpPr>
            <p:sp>
              <p:nvSpPr>
                <p:cNvPr id="148" name="Afgeronde rechthoek 147"/>
                <p:cNvSpPr/>
                <p:nvPr/>
              </p:nvSpPr>
              <p:spPr>
                <a:xfrm>
                  <a:off x="5256076" y="198884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49" name="Afgeronde rechthoek 148"/>
                <p:cNvSpPr/>
                <p:nvPr/>
              </p:nvSpPr>
              <p:spPr>
                <a:xfrm>
                  <a:off x="5256076" y="3872390"/>
                  <a:ext cx="360040" cy="108012"/>
                </a:xfrm>
                <a:prstGeom prst="round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sp>
        <p:nvSpPr>
          <p:cNvPr id="154" name="Tekstvak 153"/>
          <p:cNvSpPr txBox="1"/>
          <p:nvPr/>
        </p:nvSpPr>
        <p:spPr>
          <a:xfrm>
            <a:off x="7428664" y="6001632"/>
            <a:ext cx="1782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(OH)</a:t>
            </a:r>
            <a:r>
              <a:rPr lang="nl-NL" sz="4000" baseline="44000" dirty="0" smtClean="0">
                <a:latin typeface="Arial Black" pitchFamily="34" charset="0"/>
              </a:rPr>
              <a:t>1-</a:t>
            </a:r>
            <a:endParaRPr lang="nl-NL" sz="4000" baseline="4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18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234752" y="107921"/>
            <a:ext cx="8816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Enkelvoudige positieve ionen en hun namen:</a:t>
            </a:r>
            <a:endParaRPr lang="nl-NL" sz="3200" b="1" dirty="0"/>
          </a:p>
        </p:txBody>
      </p:sp>
      <p:grpSp>
        <p:nvGrpSpPr>
          <p:cNvPr id="4" name="Groep 3"/>
          <p:cNvGrpSpPr/>
          <p:nvPr/>
        </p:nvGrpSpPr>
        <p:grpSpPr>
          <a:xfrm>
            <a:off x="3334507" y="800708"/>
            <a:ext cx="1237493" cy="977891"/>
            <a:chOff x="3128090" y="5325212"/>
            <a:chExt cx="1237493" cy="977891"/>
          </a:xfrm>
        </p:grpSpPr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8090" y="5583103"/>
              <a:ext cx="741819" cy="720000"/>
            </a:xfrm>
            <a:prstGeom prst="rect">
              <a:avLst/>
            </a:prstGeom>
          </p:spPr>
        </p:pic>
        <p:sp>
          <p:nvSpPr>
            <p:cNvPr id="6" name="Tekstvak 5"/>
            <p:cNvSpPr txBox="1"/>
            <p:nvPr/>
          </p:nvSpPr>
          <p:spPr>
            <a:xfrm>
              <a:off x="3635896" y="5325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7" name="Groep 6"/>
          <p:cNvGrpSpPr/>
          <p:nvPr/>
        </p:nvGrpSpPr>
        <p:grpSpPr>
          <a:xfrm>
            <a:off x="3334507" y="1676358"/>
            <a:ext cx="1259897" cy="944735"/>
            <a:chOff x="2159732" y="3204265"/>
            <a:chExt cx="1259897" cy="944735"/>
          </a:xfrm>
        </p:grpSpPr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9732" y="3429000"/>
              <a:ext cx="752239" cy="720000"/>
            </a:xfrm>
            <a:prstGeom prst="rect">
              <a:avLst/>
            </a:prstGeom>
          </p:spPr>
        </p:pic>
        <p:sp>
          <p:nvSpPr>
            <p:cNvPr id="9" name="Tekstvak 8"/>
            <p:cNvSpPr txBox="1"/>
            <p:nvPr/>
          </p:nvSpPr>
          <p:spPr>
            <a:xfrm>
              <a:off x="2689942" y="32042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</a:t>
              </a:r>
              <a:r>
                <a:rPr lang="nl-NL" sz="3200" b="1" dirty="0">
                  <a:latin typeface="Arial Black" pitchFamily="34" charset="0"/>
                </a:rPr>
                <a:t>+</a:t>
              </a:r>
            </a:p>
          </p:txBody>
        </p:sp>
      </p:grpSp>
      <p:grpSp>
        <p:nvGrpSpPr>
          <p:cNvPr id="10" name="Groep 9"/>
          <p:cNvGrpSpPr/>
          <p:nvPr/>
        </p:nvGrpSpPr>
        <p:grpSpPr>
          <a:xfrm>
            <a:off x="3334507" y="2564904"/>
            <a:ext cx="1321322" cy="936104"/>
            <a:chOff x="3142666" y="5373216"/>
            <a:chExt cx="1321322" cy="936104"/>
          </a:xfrm>
        </p:grpSpPr>
        <p:sp>
          <p:nvSpPr>
            <p:cNvPr id="11" name="Tekstvak 10"/>
            <p:cNvSpPr txBox="1"/>
            <p:nvPr/>
          </p:nvSpPr>
          <p:spPr>
            <a:xfrm>
              <a:off x="3734301" y="5373216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12" name="Afbeelding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666" y="5589320"/>
              <a:ext cx="709254" cy="720000"/>
            </a:xfrm>
            <a:prstGeom prst="rect">
              <a:avLst/>
            </a:prstGeom>
          </p:spPr>
        </p:pic>
      </p:grpSp>
      <p:grpSp>
        <p:nvGrpSpPr>
          <p:cNvPr id="13" name="Groep 12"/>
          <p:cNvGrpSpPr/>
          <p:nvPr/>
        </p:nvGrpSpPr>
        <p:grpSpPr>
          <a:xfrm>
            <a:off x="3334507" y="3492297"/>
            <a:ext cx="1348434" cy="936104"/>
            <a:chOff x="3115554" y="5373256"/>
            <a:chExt cx="1348434" cy="936104"/>
          </a:xfrm>
        </p:grpSpPr>
        <p:pic>
          <p:nvPicPr>
            <p:cNvPr id="14" name="Afbeelding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360"/>
              <a:ext cx="730746" cy="720000"/>
            </a:xfrm>
            <a:prstGeom prst="rect">
              <a:avLst/>
            </a:prstGeom>
          </p:spPr>
        </p:pic>
        <p:sp>
          <p:nvSpPr>
            <p:cNvPr id="15" name="Tekstvak 14"/>
            <p:cNvSpPr txBox="1"/>
            <p:nvPr/>
          </p:nvSpPr>
          <p:spPr>
            <a:xfrm>
              <a:off x="3734301" y="5373256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16" name="Groep 15"/>
          <p:cNvGrpSpPr/>
          <p:nvPr/>
        </p:nvGrpSpPr>
        <p:grpSpPr>
          <a:xfrm>
            <a:off x="3334507" y="4428401"/>
            <a:ext cx="1332148" cy="908811"/>
            <a:chOff x="3121012" y="5400509"/>
            <a:chExt cx="1332148" cy="908811"/>
          </a:xfrm>
        </p:grpSpPr>
        <p:pic>
          <p:nvPicPr>
            <p:cNvPr id="17" name="Afbeelding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1012" y="5589320"/>
              <a:ext cx="730908" cy="720000"/>
            </a:xfrm>
            <a:prstGeom prst="rect">
              <a:avLst/>
            </a:prstGeom>
          </p:spPr>
        </p:pic>
        <p:sp>
          <p:nvSpPr>
            <p:cNvPr id="18" name="Tekstvak 17"/>
            <p:cNvSpPr txBox="1"/>
            <p:nvPr/>
          </p:nvSpPr>
          <p:spPr>
            <a:xfrm>
              <a:off x="3723473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9" name="Tekstvak 18"/>
          <p:cNvSpPr txBox="1"/>
          <p:nvPr/>
        </p:nvSpPr>
        <p:spPr>
          <a:xfrm>
            <a:off x="4572000" y="1086816"/>
            <a:ext cx="1915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z</a:t>
            </a:r>
            <a:r>
              <a:rPr lang="nl-NL" sz="3200" dirty="0" smtClean="0"/>
              <a:t>ilver-ion</a:t>
            </a:r>
            <a:endParaRPr lang="nl-NL" sz="3200" dirty="0"/>
          </a:p>
        </p:txBody>
      </p:sp>
      <p:sp>
        <p:nvSpPr>
          <p:cNvPr id="20" name="Tekstvak 19"/>
          <p:cNvSpPr txBox="1"/>
          <p:nvPr/>
        </p:nvSpPr>
        <p:spPr>
          <a:xfrm>
            <a:off x="4572000" y="1916912"/>
            <a:ext cx="2343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/>
              <a:t>natrium-ion</a:t>
            </a:r>
            <a:endParaRPr lang="nl-NL" sz="3200" dirty="0"/>
          </a:p>
        </p:txBody>
      </p:sp>
      <p:sp>
        <p:nvSpPr>
          <p:cNvPr id="21" name="Tekstvak 20"/>
          <p:cNvSpPr txBox="1"/>
          <p:nvPr/>
        </p:nvSpPr>
        <p:spPr>
          <a:xfrm>
            <a:off x="4572000" y="2817012"/>
            <a:ext cx="2185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/>
              <a:t>barium-ion</a:t>
            </a:r>
            <a:endParaRPr lang="nl-NL" sz="3200" dirty="0"/>
          </a:p>
        </p:txBody>
      </p:sp>
      <p:sp>
        <p:nvSpPr>
          <p:cNvPr id="22" name="Tekstvak 21"/>
          <p:cNvSpPr txBox="1"/>
          <p:nvPr/>
        </p:nvSpPr>
        <p:spPr>
          <a:xfrm>
            <a:off x="4572000" y="3708320"/>
            <a:ext cx="2959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m</a:t>
            </a:r>
            <a:r>
              <a:rPr lang="nl-NL" sz="3200" dirty="0" smtClean="0"/>
              <a:t>agnesium-ion</a:t>
            </a:r>
            <a:endParaRPr lang="nl-NL" sz="3200" dirty="0"/>
          </a:p>
        </p:txBody>
      </p:sp>
      <p:sp>
        <p:nvSpPr>
          <p:cNvPr id="23" name="Tekstvak 22"/>
          <p:cNvSpPr txBox="1"/>
          <p:nvPr/>
        </p:nvSpPr>
        <p:spPr>
          <a:xfrm>
            <a:off x="4572000" y="4608420"/>
            <a:ext cx="2824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/>
              <a:t>aluminium-ion</a:t>
            </a:r>
            <a:endParaRPr lang="nl-NL" sz="3200" dirty="0"/>
          </a:p>
        </p:txBody>
      </p:sp>
      <p:sp>
        <p:nvSpPr>
          <p:cNvPr id="24" name="Tekstvak 23"/>
          <p:cNvSpPr txBox="1"/>
          <p:nvPr/>
        </p:nvSpPr>
        <p:spPr>
          <a:xfrm>
            <a:off x="-24633" y="5481228"/>
            <a:ext cx="9421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Lijkt eenvoudig maar er zit een addertje onder het gras. </a:t>
            </a:r>
            <a:endParaRPr lang="nl-NL" sz="2800" dirty="0"/>
          </a:p>
        </p:txBody>
      </p:sp>
      <p:pic>
        <p:nvPicPr>
          <p:cNvPr id="25" name="Afbeelding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64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11560" y="269179"/>
            <a:ext cx="7905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Wat doe je met deze twee enkelvoudige ionen? 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6588224" y="1124744"/>
            <a:ext cx="1296144" cy="920852"/>
            <a:chOff x="3115554" y="5400509"/>
            <a:chExt cx="1296144" cy="920852"/>
          </a:xfrm>
        </p:grpSpPr>
        <p:sp>
          <p:nvSpPr>
            <p:cNvPr id="4" name="Tekstvak 3"/>
            <p:cNvSpPr txBox="1"/>
            <p:nvPr/>
          </p:nvSpPr>
          <p:spPr>
            <a:xfrm>
              <a:off x="3682011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601361"/>
              <a:ext cx="720000" cy="720000"/>
            </a:xfrm>
            <a:prstGeom prst="rect">
              <a:avLst/>
            </a:prstGeom>
          </p:spPr>
        </p:pic>
      </p:grpSp>
      <p:grpSp>
        <p:nvGrpSpPr>
          <p:cNvPr id="6" name="Groep 5"/>
          <p:cNvGrpSpPr/>
          <p:nvPr/>
        </p:nvGrpSpPr>
        <p:grpSpPr>
          <a:xfrm>
            <a:off x="1259632" y="1088820"/>
            <a:ext cx="1312430" cy="972028"/>
            <a:chOff x="3115554" y="5337212"/>
            <a:chExt cx="1312430" cy="97202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9" name="Tekstvak 8"/>
          <p:cNvSpPr txBox="1"/>
          <p:nvPr/>
        </p:nvSpPr>
        <p:spPr>
          <a:xfrm>
            <a:off x="143508" y="2816932"/>
            <a:ext cx="88264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Het zijn beide ijzer-ionen, maar ze hebben een </a:t>
            </a:r>
          </a:p>
          <a:p>
            <a:r>
              <a:rPr lang="nl-NL" sz="2800" dirty="0"/>
              <a:t>v</a:t>
            </a:r>
            <a:r>
              <a:rPr lang="nl-NL" sz="2800" dirty="0" smtClean="0"/>
              <a:t>erschillende lading, de eerste is 2+ en de laatste 3+.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3508" y="3771039"/>
            <a:ext cx="91133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Die verschillende lading zal in de naam van het zout</a:t>
            </a:r>
          </a:p>
          <a:p>
            <a:r>
              <a:rPr lang="nl-NL" sz="2800" dirty="0" smtClean="0"/>
              <a:t>worden opgenomen. Dit doen we met                cijfers.</a:t>
            </a:r>
            <a:endParaRPr lang="nl-NL" sz="2800" dirty="0"/>
          </a:p>
        </p:txBody>
      </p:sp>
      <p:sp>
        <p:nvSpPr>
          <p:cNvPr id="11" name="Rechthoek 10"/>
          <p:cNvSpPr/>
          <p:nvPr/>
        </p:nvSpPr>
        <p:spPr>
          <a:xfrm>
            <a:off x="6228184" y="4201924"/>
            <a:ext cx="1649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</a:rPr>
              <a:t>r</a:t>
            </a:r>
            <a:r>
              <a:rPr lang="nl-NL" sz="2800" dirty="0" smtClean="0">
                <a:solidFill>
                  <a:srgbClr val="FF0000"/>
                </a:solidFill>
              </a:rPr>
              <a:t>omeinse</a:t>
            </a:r>
            <a:endParaRPr lang="nl-NL" sz="2800" dirty="0"/>
          </a:p>
        </p:txBody>
      </p:sp>
      <p:grpSp>
        <p:nvGrpSpPr>
          <p:cNvPr id="30" name="Groep 29"/>
          <p:cNvGrpSpPr/>
          <p:nvPr/>
        </p:nvGrpSpPr>
        <p:grpSpPr>
          <a:xfrm>
            <a:off x="1233949" y="4849996"/>
            <a:ext cx="1867158" cy="524125"/>
            <a:chOff x="1233949" y="4849996"/>
            <a:chExt cx="1867158" cy="524125"/>
          </a:xfrm>
        </p:grpSpPr>
        <p:sp>
          <p:nvSpPr>
            <p:cNvPr id="18" name="Tekstvak 17"/>
            <p:cNvSpPr txBox="1"/>
            <p:nvPr/>
          </p:nvSpPr>
          <p:spPr>
            <a:xfrm>
              <a:off x="1233949" y="4849996"/>
              <a:ext cx="7713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Een</a:t>
              </a:r>
              <a:endParaRPr lang="nl-NL" sz="2800" dirty="0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2554162" y="4850901"/>
              <a:ext cx="5469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2207218" y="4849996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1229478" y="5318048"/>
            <a:ext cx="1988915" cy="523220"/>
            <a:chOff x="1229478" y="5318048"/>
            <a:chExt cx="1988915" cy="523220"/>
          </a:xfrm>
        </p:grpSpPr>
        <p:sp>
          <p:nvSpPr>
            <p:cNvPr id="19" name="Tekstvak 18"/>
            <p:cNvSpPr txBox="1"/>
            <p:nvPr/>
          </p:nvSpPr>
          <p:spPr>
            <a:xfrm>
              <a:off x="2203365" y="5318048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1229478" y="5318048"/>
              <a:ext cx="1002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Twee</a:t>
              </a:r>
              <a:endParaRPr lang="nl-NL" sz="2800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2572062" y="5318048"/>
              <a:ext cx="6463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1223628" y="5786100"/>
            <a:ext cx="2094151" cy="538885"/>
            <a:chOff x="1223628" y="5786100"/>
            <a:chExt cx="2094151" cy="538885"/>
          </a:xfrm>
        </p:grpSpPr>
        <p:sp>
          <p:nvSpPr>
            <p:cNvPr id="22" name="Tekstvak 21"/>
            <p:cNvSpPr txBox="1"/>
            <p:nvPr/>
          </p:nvSpPr>
          <p:spPr>
            <a:xfrm>
              <a:off x="2207218" y="5786100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1223628" y="5786100"/>
              <a:ext cx="8418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Drie</a:t>
              </a:r>
              <a:endParaRPr lang="nl-NL" sz="28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2572062" y="5801765"/>
              <a:ext cx="7457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(III)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Groep 40"/>
          <p:cNvGrpSpPr/>
          <p:nvPr/>
        </p:nvGrpSpPr>
        <p:grpSpPr>
          <a:xfrm>
            <a:off x="5796822" y="4813992"/>
            <a:ext cx="2162011" cy="559224"/>
            <a:chOff x="5796822" y="4813992"/>
            <a:chExt cx="2162011" cy="559224"/>
          </a:xfrm>
        </p:grpSpPr>
        <p:sp>
          <p:nvSpPr>
            <p:cNvPr id="25" name="Tekstvak 24"/>
            <p:cNvSpPr txBox="1"/>
            <p:nvPr/>
          </p:nvSpPr>
          <p:spPr>
            <a:xfrm>
              <a:off x="6778622" y="4813992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5796822" y="4849996"/>
              <a:ext cx="8274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Vier</a:t>
              </a:r>
              <a:endParaRPr lang="nl-NL" sz="2800" dirty="0"/>
            </a:p>
          </p:txBody>
        </p:sp>
        <p:sp>
          <p:nvSpPr>
            <p:cNvPr id="34" name="Tekstvak 33"/>
            <p:cNvSpPr txBox="1"/>
            <p:nvPr/>
          </p:nvSpPr>
          <p:spPr>
            <a:xfrm>
              <a:off x="7200292" y="4813992"/>
              <a:ext cx="7585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(IV)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5796136" y="5301208"/>
            <a:ext cx="2060854" cy="540060"/>
            <a:chOff x="5796136" y="5301208"/>
            <a:chExt cx="2060854" cy="540060"/>
          </a:xfrm>
        </p:grpSpPr>
        <p:sp>
          <p:nvSpPr>
            <p:cNvPr id="24" name="Tekstvak 23"/>
            <p:cNvSpPr txBox="1"/>
            <p:nvPr/>
          </p:nvSpPr>
          <p:spPr>
            <a:xfrm>
              <a:off x="6764164" y="5301208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35" name="Tekstvak 34"/>
            <p:cNvSpPr txBox="1"/>
            <p:nvPr/>
          </p:nvSpPr>
          <p:spPr>
            <a:xfrm>
              <a:off x="5796136" y="5318048"/>
              <a:ext cx="756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Vijf</a:t>
              </a:r>
              <a:endParaRPr lang="nl-NL" sz="2800" dirty="0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7197835" y="5318048"/>
              <a:ext cx="65915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(V)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9" name="Groep 38"/>
          <p:cNvGrpSpPr/>
          <p:nvPr/>
        </p:nvGrpSpPr>
        <p:grpSpPr>
          <a:xfrm>
            <a:off x="5812935" y="5769260"/>
            <a:ext cx="2145898" cy="540060"/>
            <a:chOff x="5812935" y="5769260"/>
            <a:chExt cx="2145898" cy="540060"/>
          </a:xfrm>
        </p:grpSpPr>
        <p:sp>
          <p:nvSpPr>
            <p:cNvPr id="23" name="Tekstvak 22"/>
            <p:cNvSpPr txBox="1"/>
            <p:nvPr/>
          </p:nvSpPr>
          <p:spPr>
            <a:xfrm>
              <a:off x="6768244" y="5769260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37" name="Tekstvak 36"/>
            <p:cNvSpPr txBox="1"/>
            <p:nvPr/>
          </p:nvSpPr>
          <p:spPr>
            <a:xfrm>
              <a:off x="5812935" y="5786100"/>
              <a:ext cx="7232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Zes</a:t>
              </a:r>
              <a:endParaRPr lang="nl-NL" sz="2800" dirty="0"/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7200292" y="5769260"/>
              <a:ext cx="7585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(VI)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2" name="Tekstvak 41"/>
          <p:cNvSpPr txBox="1"/>
          <p:nvPr/>
        </p:nvSpPr>
        <p:spPr>
          <a:xfrm>
            <a:off x="786969" y="2159278"/>
            <a:ext cx="1715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latin typeface="Arial Black" pitchFamily="34" charset="0"/>
              </a:rPr>
              <a:t>IJzer</a:t>
            </a:r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(II)</a:t>
            </a:r>
            <a:endParaRPr lang="nl-NL" sz="2800" dirty="0">
              <a:latin typeface="Arial Black" pitchFamily="34" charset="0"/>
            </a:endParaRPr>
          </a:p>
        </p:txBody>
      </p:sp>
      <p:sp>
        <p:nvSpPr>
          <p:cNvPr id="43" name="Tekstvak 42"/>
          <p:cNvSpPr txBox="1"/>
          <p:nvPr/>
        </p:nvSpPr>
        <p:spPr>
          <a:xfrm>
            <a:off x="6084168" y="2159278"/>
            <a:ext cx="1854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latin typeface="Arial Black" pitchFamily="34" charset="0"/>
              </a:rPr>
              <a:t>IJzer</a:t>
            </a:r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(III)</a:t>
            </a:r>
            <a:endParaRPr lang="nl-NL" sz="2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6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500"/>
                            </p:stCondLst>
                            <p:childTnLst>
                              <p:par>
                                <p:cTn id="42" presetID="2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500"/>
                            </p:stCondLst>
                            <p:childTnLst>
                              <p:par>
                                <p:cTn id="52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000"/>
                            </p:stCondLst>
                            <p:childTnLst>
                              <p:par>
                                <p:cTn id="57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500"/>
                            </p:stCondLst>
                            <p:childTnLst>
                              <p:par>
                                <p:cTn id="62" presetID="26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1" grpId="1"/>
      <p:bldP spid="42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11560" y="269179"/>
            <a:ext cx="7905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Wat doe je met deze twee enkelvoudige ionen? 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6588224" y="1124744"/>
            <a:ext cx="1296144" cy="920852"/>
            <a:chOff x="3115554" y="5400509"/>
            <a:chExt cx="1296144" cy="920852"/>
          </a:xfrm>
        </p:grpSpPr>
        <p:sp>
          <p:nvSpPr>
            <p:cNvPr id="4" name="Tekstvak 3"/>
            <p:cNvSpPr txBox="1"/>
            <p:nvPr/>
          </p:nvSpPr>
          <p:spPr>
            <a:xfrm>
              <a:off x="3682011" y="5400509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3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601361"/>
              <a:ext cx="720000" cy="720000"/>
            </a:xfrm>
            <a:prstGeom prst="rect">
              <a:avLst/>
            </a:prstGeom>
          </p:spPr>
        </p:pic>
      </p:grpSp>
      <p:grpSp>
        <p:nvGrpSpPr>
          <p:cNvPr id="6" name="Groep 5"/>
          <p:cNvGrpSpPr/>
          <p:nvPr/>
        </p:nvGrpSpPr>
        <p:grpSpPr>
          <a:xfrm>
            <a:off x="1259632" y="1088820"/>
            <a:ext cx="1312430" cy="972028"/>
            <a:chOff x="3115554" y="5337212"/>
            <a:chExt cx="1312430" cy="972028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240"/>
              <a:ext cx="720000" cy="720000"/>
            </a:xfrm>
            <a:prstGeom prst="rect">
              <a:avLst/>
            </a:prstGeom>
          </p:spPr>
        </p:pic>
        <p:sp>
          <p:nvSpPr>
            <p:cNvPr id="8" name="Tekstvak 7"/>
            <p:cNvSpPr txBox="1"/>
            <p:nvPr/>
          </p:nvSpPr>
          <p:spPr>
            <a:xfrm>
              <a:off x="3698297" y="5337212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1233949" y="4849996"/>
            <a:ext cx="1867158" cy="524125"/>
            <a:chOff x="1233949" y="4849996"/>
            <a:chExt cx="1867158" cy="524125"/>
          </a:xfrm>
        </p:grpSpPr>
        <p:sp>
          <p:nvSpPr>
            <p:cNvPr id="18" name="Tekstvak 17"/>
            <p:cNvSpPr txBox="1"/>
            <p:nvPr/>
          </p:nvSpPr>
          <p:spPr>
            <a:xfrm>
              <a:off x="1233949" y="4849996"/>
              <a:ext cx="7713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Een</a:t>
              </a:r>
              <a:endParaRPr lang="nl-NL" sz="2800" dirty="0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2554162" y="4850901"/>
              <a:ext cx="5469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2207218" y="4849996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1229478" y="5318048"/>
            <a:ext cx="1988915" cy="523220"/>
            <a:chOff x="1229478" y="5318048"/>
            <a:chExt cx="1988915" cy="523220"/>
          </a:xfrm>
        </p:grpSpPr>
        <p:sp>
          <p:nvSpPr>
            <p:cNvPr id="19" name="Tekstvak 18"/>
            <p:cNvSpPr txBox="1"/>
            <p:nvPr/>
          </p:nvSpPr>
          <p:spPr>
            <a:xfrm>
              <a:off x="2203365" y="5318048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1229478" y="5318048"/>
              <a:ext cx="1002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Twee</a:t>
              </a:r>
              <a:endParaRPr lang="nl-NL" sz="2800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2572062" y="5318048"/>
              <a:ext cx="6463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1223628" y="5786100"/>
            <a:ext cx="2094151" cy="538885"/>
            <a:chOff x="1223628" y="5786100"/>
            <a:chExt cx="2094151" cy="538885"/>
          </a:xfrm>
        </p:grpSpPr>
        <p:sp>
          <p:nvSpPr>
            <p:cNvPr id="22" name="Tekstvak 21"/>
            <p:cNvSpPr txBox="1"/>
            <p:nvPr/>
          </p:nvSpPr>
          <p:spPr>
            <a:xfrm>
              <a:off x="2207218" y="5786100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1223628" y="5786100"/>
              <a:ext cx="8418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Drie</a:t>
              </a:r>
              <a:endParaRPr lang="nl-NL" sz="28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2572062" y="5801765"/>
              <a:ext cx="7457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(III)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Groep 40"/>
          <p:cNvGrpSpPr/>
          <p:nvPr/>
        </p:nvGrpSpPr>
        <p:grpSpPr>
          <a:xfrm>
            <a:off x="5796822" y="4813992"/>
            <a:ext cx="2162011" cy="559224"/>
            <a:chOff x="5796822" y="4813992"/>
            <a:chExt cx="2162011" cy="559224"/>
          </a:xfrm>
        </p:grpSpPr>
        <p:sp>
          <p:nvSpPr>
            <p:cNvPr id="25" name="Tekstvak 24"/>
            <p:cNvSpPr txBox="1"/>
            <p:nvPr/>
          </p:nvSpPr>
          <p:spPr>
            <a:xfrm>
              <a:off x="6778622" y="4813992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5796822" y="4849996"/>
              <a:ext cx="8274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Vier</a:t>
              </a:r>
              <a:endParaRPr lang="nl-NL" sz="2800" dirty="0"/>
            </a:p>
          </p:txBody>
        </p:sp>
        <p:sp>
          <p:nvSpPr>
            <p:cNvPr id="34" name="Tekstvak 33"/>
            <p:cNvSpPr txBox="1"/>
            <p:nvPr/>
          </p:nvSpPr>
          <p:spPr>
            <a:xfrm>
              <a:off x="7200292" y="4813992"/>
              <a:ext cx="7585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(IV)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5796136" y="5301208"/>
            <a:ext cx="2060854" cy="540060"/>
            <a:chOff x="5796136" y="5301208"/>
            <a:chExt cx="2060854" cy="540060"/>
          </a:xfrm>
        </p:grpSpPr>
        <p:sp>
          <p:nvSpPr>
            <p:cNvPr id="24" name="Tekstvak 23"/>
            <p:cNvSpPr txBox="1"/>
            <p:nvPr/>
          </p:nvSpPr>
          <p:spPr>
            <a:xfrm>
              <a:off x="6764164" y="5301208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35" name="Tekstvak 34"/>
            <p:cNvSpPr txBox="1"/>
            <p:nvPr/>
          </p:nvSpPr>
          <p:spPr>
            <a:xfrm>
              <a:off x="5796136" y="5318048"/>
              <a:ext cx="756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Vijf</a:t>
              </a:r>
              <a:endParaRPr lang="nl-NL" sz="2800" dirty="0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7197835" y="5318048"/>
              <a:ext cx="65915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(V)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9" name="Groep 38"/>
          <p:cNvGrpSpPr/>
          <p:nvPr/>
        </p:nvGrpSpPr>
        <p:grpSpPr>
          <a:xfrm>
            <a:off x="5812935" y="5769260"/>
            <a:ext cx="2145898" cy="540060"/>
            <a:chOff x="5812935" y="5769260"/>
            <a:chExt cx="2145898" cy="540060"/>
          </a:xfrm>
        </p:grpSpPr>
        <p:sp>
          <p:nvSpPr>
            <p:cNvPr id="23" name="Tekstvak 22"/>
            <p:cNvSpPr txBox="1"/>
            <p:nvPr/>
          </p:nvSpPr>
          <p:spPr>
            <a:xfrm>
              <a:off x="6768244" y="5769260"/>
              <a:ext cx="3161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-</a:t>
              </a:r>
              <a:endParaRPr lang="nl-NL" sz="2800" dirty="0"/>
            </a:p>
          </p:txBody>
        </p:sp>
        <p:sp>
          <p:nvSpPr>
            <p:cNvPr id="37" name="Tekstvak 36"/>
            <p:cNvSpPr txBox="1"/>
            <p:nvPr/>
          </p:nvSpPr>
          <p:spPr>
            <a:xfrm>
              <a:off x="5812935" y="5786100"/>
              <a:ext cx="7232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Zes</a:t>
              </a:r>
              <a:endParaRPr lang="nl-NL" sz="2800" dirty="0"/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7200292" y="5769260"/>
              <a:ext cx="7585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(VI)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2" name="Tekstvak 41"/>
          <p:cNvSpPr txBox="1"/>
          <p:nvPr/>
        </p:nvSpPr>
        <p:spPr>
          <a:xfrm>
            <a:off x="786969" y="2159278"/>
            <a:ext cx="1715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latin typeface="Arial Black" pitchFamily="34" charset="0"/>
              </a:rPr>
              <a:t>IJzer</a:t>
            </a:r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(II)</a:t>
            </a:r>
            <a:endParaRPr lang="nl-NL" sz="2800" dirty="0">
              <a:latin typeface="Arial Black" pitchFamily="34" charset="0"/>
            </a:endParaRPr>
          </a:p>
        </p:txBody>
      </p:sp>
      <p:sp>
        <p:nvSpPr>
          <p:cNvPr id="43" name="Tekstvak 42"/>
          <p:cNvSpPr txBox="1"/>
          <p:nvPr/>
        </p:nvSpPr>
        <p:spPr>
          <a:xfrm>
            <a:off x="6084168" y="2159278"/>
            <a:ext cx="1854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latin typeface="Arial Black" pitchFamily="34" charset="0"/>
              </a:rPr>
              <a:t>IJzer</a:t>
            </a:r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(III)</a:t>
            </a:r>
            <a:endParaRPr lang="nl-NL" sz="2800" dirty="0">
              <a:latin typeface="Arial Black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067944" y="2492896"/>
            <a:ext cx="575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</a:t>
            </a:r>
            <a:endParaRPr lang="nl-NL" sz="2800" dirty="0"/>
          </a:p>
        </p:txBody>
      </p:sp>
      <p:grpSp>
        <p:nvGrpSpPr>
          <p:cNvPr id="44" name="Groep 43"/>
          <p:cNvGrpSpPr/>
          <p:nvPr/>
        </p:nvGrpSpPr>
        <p:grpSpPr>
          <a:xfrm>
            <a:off x="6629200" y="2905498"/>
            <a:ext cx="1327176" cy="955550"/>
            <a:chOff x="3100808" y="5409220"/>
            <a:chExt cx="1327176" cy="955550"/>
          </a:xfrm>
        </p:grpSpPr>
        <p:sp>
          <p:nvSpPr>
            <p:cNvPr id="45" name="Tekstvak 44"/>
            <p:cNvSpPr txBox="1"/>
            <p:nvPr/>
          </p:nvSpPr>
          <p:spPr>
            <a:xfrm>
              <a:off x="3698297" y="5409220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46" name="Afbeelding 4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0808" y="5644770"/>
              <a:ext cx="720000" cy="720000"/>
            </a:xfrm>
            <a:prstGeom prst="rect">
              <a:avLst/>
            </a:prstGeom>
          </p:spPr>
        </p:pic>
      </p:grpSp>
      <p:grpSp>
        <p:nvGrpSpPr>
          <p:cNvPr id="47" name="Groep 46"/>
          <p:cNvGrpSpPr/>
          <p:nvPr/>
        </p:nvGrpSpPr>
        <p:grpSpPr>
          <a:xfrm>
            <a:off x="1259632" y="2916273"/>
            <a:ext cx="1260140" cy="944775"/>
            <a:chOff x="3131840" y="5364465"/>
            <a:chExt cx="1260140" cy="944775"/>
          </a:xfrm>
        </p:grpSpPr>
        <p:pic>
          <p:nvPicPr>
            <p:cNvPr id="48" name="Afbeelding 4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1840" y="5589240"/>
              <a:ext cx="720000" cy="720000"/>
            </a:xfrm>
            <a:prstGeom prst="rect">
              <a:avLst/>
            </a:prstGeom>
          </p:spPr>
        </p:pic>
        <p:sp>
          <p:nvSpPr>
            <p:cNvPr id="49" name="Tekstvak 48"/>
            <p:cNvSpPr txBox="1"/>
            <p:nvPr/>
          </p:nvSpPr>
          <p:spPr>
            <a:xfrm>
              <a:off x="3662293" y="53644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50" name="Tekstvak 49"/>
          <p:cNvSpPr txBox="1"/>
          <p:nvPr/>
        </p:nvSpPr>
        <p:spPr>
          <a:xfrm>
            <a:off x="789972" y="4041068"/>
            <a:ext cx="17658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latin typeface="Arial Black" pitchFamily="34" charset="0"/>
              </a:rPr>
              <a:t>Koper</a:t>
            </a:r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(I)</a:t>
            </a:r>
            <a:endParaRPr lang="nl-NL" sz="2800" dirty="0">
              <a:latin typeface="Arial Black" pitchFamily="34" charset="0"/>
            </a:endParaRPr>
          </a:p>
        </p:txBody>
      </p:sp>
      <p:sp>
        <p:nvSpPr>
          <p:cNvPr id="51" name="Tekstvak 50"/>
          <p:cNvSpPr txBox="1"/>
          <p:nvPr/>
        </p:nvSpPr>
        <p:spPr>
          <a:xfrm>
            <a:off x="6087115" y="4021904"/>
            <a:ext cx="1905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latin typeface="Arial Black" pitchFamily="34" charset="0"/>
              </a:rPr>
              <a:t>Koper</a:t>
            </a:r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(II)</a:t>
            </a:r>
            <a:endParaRPr lang="nl-NL" sz="2800" dirty="0">
              <a:latin typeface="Arial Black" pitchFamily="34" charset="0"/>
            </a:endParaRPr>
          </a:p>
        </p:txBody>
      </p:sp>
      <p:grpSp>
        <p:nvGrpSpPr>
          <p:cNvPr id="16" name="Groep 15"/>
          <p:cNvGrpSpPr/>
          <p:nvPr/>
        </p:nvGrpSpPr>
        <p:grpSpPr>
          <a:xfrm>
            <a:off x="225841" y="5039598"/>
            <a:ext cx="8454698" cy="954107"/>
            <a:chOff x="225841" y="5039598"/>
            <a:chExt cx="8454698" cy="954107"/>
          </a:xfrm>
        </p:grpSpPr>
        <p:sp>
          <p:nvSpPr>
            <p:cNvPr id="14" name="Tekstvak 13"/>
            <p:cNvSpPr txBox="1"/>
            <p:nvPr/>
          </p:nvSpPr>
          <p:spPr>
            <a:xfrm>
              <a:off x="225841" y="5056438"/>
              <a:ext cx="17427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  <a:latin typeface="Arial Black" pitchFamily="34" charset="0"/>
                </a:rPr>
                <a:t>LET OP:</a:t>
              </a:r>
              <a:endParaRPr lang="nl-NL" sz="2800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2005314" y="5039598"/>
              <a:ext cx="667522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800" dirty="0" smtClean="0"/>
                <a:t>Alleen bij enkelvoudige POSITIEVE ionen</a:t>
              </a:r>
            </a:p>
            <a:p>
              <a:r>
                <a:rPr lang="nl-NL" sz="2800" dirty="0"/>
                <a:t>d</a:t>
              </a:r>
              <a:r>
                <a:rPr lang="nl-NL" sz="2800" dirty="0" smtClean="0"/>
                <a:t>e romeinse cijfers gebruiken.</a:t>
              </a:r>
              <a:endParaRPr lang="nl-NL" sz="2800" dirty="0"/>
            </a:p>
          </p:txBody>
        </p:sp>
      </p:grpSp>
      <p:pic>
        <p:nvPicPr>
          <p:cNvPr id="52" name="Afbeelding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5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000"/>
                            </p:stCondLst>
                            <p:childTnLst>
                              <p:par>
                                <p:cTn id="9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8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2" grpId="0"/>
      <p:bldP spid="43" grpId="0"/>
      <p:bldP spid="13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34752" y="107921"/>
            <a:ext cx="89498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Enkelvoudige negatieve ionen en hun namen:</a:t>
            </a:r>
            <a:endParaRPr lang="nl-NL" sz="3200" b="1" dirty="0"/>
          </a:p>
        </p:txBody>
      </p:sp>
      <p:sp>
        <p:nvSpPr>
          <p:cNvPr id="3" name="Tekstvak 2"/>
          <p:cNvSpPr txBox="1"/>
          <p:nvPr/>
        </p:nvSpPr>
        <p:spPr>
          <a:xfrm>
            <a:off x="234752" y="722664"/>
            <a:ext cx="81163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Enkelvoudige negatieve ionen krijgen een andere</a:t>
            </a:r>
          </a:p>
          <a:p>
            <a:r>
              <a:rPr lang="nl-NL" sz="2800" dirty="0" smtClean="0"/>
              <a:t>naam. De uitgang wordt </a:t>
            </a:r>
            <a:r>
              <a:rPr lang="nl-NL" sz="2800" dirty="0" smtClean="0">
                <a:solidFill>
                  <a:srgbClr val="FF0000"/>
                </a:solidFill>
              </a:rPr>
              <a:t>–IDE</a:t>
            </a:r>
            <a:r>
              <a:rPr lang="nl-NL" sz="2800" dirty="0" smtClean="0"/>
              <a:t>.</a:t>
            </a:r>
            <a:endParaRPr lang="nl-NL" sz="2800" dirty="0"/>
          </a:p>
        </p:txBody>
      </p:sp>
      <p:grpSp>
        <p:nvGrpSpPr>
          <p:cNvPr id="4" name="Groep 3"/>
          <p:cNvGrpSpPr/>
          <p:nvPr/>
        </p:nvGrpSpPr>
        <p:grpSpPr>
          <a:xfrm>
            <a:off x="709938" y="1872117"/>
            <a:ext cx="1161762" cy="928164"/>
            <a:chOff x="4574233" y="5380489"/>
            <a:chExt cx="1161762" cy="928164"/>
          </a:xfrm>
        </p:grpSpPr>
        <p:sp>
          <p:nvSpPr>
            <p:cNvPr id="5" name="Tekstvak 4"/>
            <p:cNvSpPr txBox="1"/>
            <p:nvPr/>
          </p:nvSpPr>
          <p:spPr>
            <a:xfrm>
              <a:off x="5140960" y="5380489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4233" y="5588653"/>
              <a:ext cx="720000" cy="720000"/>
            </a:xfrm>
            <a:prstGeom prst="rect">
              <a:avLst/>
            </a:prstGeom>
          </p:spPr>
        </p:pic>
      </p:grpSp>
      <p:grpSp>
        <p:nvGrpSpPr>
          <p:cNvPr id="7" name="Groep 6"/>
          <p:cNvGrpSpPr/>
          <p:nvPr/>
        </p:nvGrpSpPr>
        <p:grpSpPr>
          <a:xfrm>
            <a:off x="690699" y="2952237"/>
            <a:ext cx="1181001" cy="934875"/>
            <a:chOff x="6019113" y="3941158"/>
            <a:chExt cx="1181001" cy="934875"/>
          </a:xfrm>
        </p:grpSpPr>
        <p:sp>
          <p:nvSpPr>
            <p:cNvPr id="8" name="Tekstvak 7"/>
            <p:cNvSpPr txBox="1"/>
            <p:nvPr/>
          </p:nvSpPr>
          <p:spPr>
            <a:xfrm>
              <a:off x="6605079" y="394115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9" name="Afbeelding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113" y="4156033"/>
              <a:ext cx="720000" cy="720000"/>
            </a:xfrm>
            <a:prstGeom prst="rect">
              <a:avLst/>
            </a:prstGeom>
          </p:spPr>
        </p:pic>
      </p:grpSp>
      <p:grpSp>
        <p:nvGrpSpPr>
          <p:cNvPr id="28" name="Groep 27"/>
          <p:cNvGrpSpPr/>
          <p:nvPr/>
        </p:nvGrpSpPr>
        <p:grpSpPr>
          <a:xfrm>
            <a:off x="690699" y="4212377"/>
            <a:ext cx="1181001" cy="914592"/>
            <a:chOff x="1419042" y="5092515"/>
            <a:chExt cx="1181001" cy="914592"/>
          </a:xfrm>
        </p:grpSpPr>
        <p:pic>
          <p:nvPicPr>
            <p:cNvPr id="11" name="Afbeelding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9042" y="5287027"/>
              <a:ext cx="720080" cy="720080"/>
            </a:xfrm>
            <a:prstGeom prst="rect">
              <a:avLst/>
            </a:prstGeom>
          </p:spPr>
        </p:pic>
        <p:sp>
          <p:nvSpPr>
            <p:cNvPr id="12" name="Tekstvak 11"/>
            <p:cNvSpPr txBox="1"/>
            <p:nvPr/>
          </p:nvSpPr>
          <p:spPr>
            <a:xfrm>
              <a:off x="2005008" y="509251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4581033" y="4221088"/>
            <a:ext cx="1215103" cy="914877"/>
            <a:chOff x="5553776" y="5055243"/>
            <a:chExt cx="1215103" cy="914877"/>
          </a:xfrm>
        </p:grpSpPr>
        <p:pic>
          <p:nvPicPr>
            <p:cNvPr id="14" name="Afbeelding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3776" y="5259073"/>
              <a:ext cx="711047" cy="711047"/>
            </a:xfrm>
            <a:prstGeom prst="rect">
              <a:avLst/>
            </a:prstGeom>
          </p:spPr>
        </p:pic>
        <p:sp>
          <p:nvSpPr>
            <p:cNvPr id="15" name="Tekstvak 14"/>
            <p:cNvSpPr txBox="1"/>
            <p:nvPr/>
          </p:nvSpPr>
          <p:spPr>
            <a:xfrm>
              <a:off x="6173844" y="505524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4552822" y="2988241"/>
            <a:ext cx="1227285" cy="932757"/>
            <a:chOff x="4375226" y="5072498"/>
            <a:chExt cx="1227285" cy="932757"/>
          </a:xfrm>
        </p:grpSpPr>
        <p:sp>
          <p:nvSpPr>
            <p:cNvPr id="17" name="Tekstvak 16"/>
            <p:cNvSpPr txBox="1"/>
            <p:nvPr/>
          </p:nvSpPr>
          <p:spPr>
            <a:xfrm>
              <a:off x="5007476" y="507249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5226" y="5285255"/>
              <a:ext cx="720000" cy="720000"/>
            </a:xfrm>
            <a:prstGeom prst="rect">
              <a:avLst/>
            </a:prstGeom>
          </p:spPr>
        </p:pic>
      </p:grpSp>
      <p:grpSp>
        <p:nvGrpSpPr>
          <p:cNvPr id="33" name="Groep 32"/>
          <p:cNvGrpSpPr/>
          <p:nvPr/>
        </p:nvGrpSpPr>
        <p:grpSpPr>
          <a:xfrm>
            <a:off x="4572000" y="5328501"/>
            <a:ext cx="1224136" cy="914592"/>
            <a:chOff x="6512496" y="5080651"/>
            <a:chExt cx="1224136" cy="914592"/>
          </a:xfrm>
        </p:grpSpPr>
        <p:pic>
          <p:nvPicPr>
            <p:cNvPr id="20" name="Afbeelding 1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2496" y="5275243"/>
              <a:ext cx="720000" cy="720000"/>
            </a:xfrm>
            <a:prstGeom prst="rect">
              <a:avLst/>
            </a:prstGeom>
          </p:spPr>
        </p:pic>
        <p:sp>
          <p:nvSpPr>
            <p:cNvPr id="21" name="Tekstvak 20"/>
            <p:cNvSpPr txBox="1"/>
            <p:nvPr/>
          </p:nvSpPr>
          <p:spPr>
            <a:xfrm>
              <a:off x="7141597" y="508065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3-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4544932" y="1908121"/>
            <a:ext cx="1270175" cy="911225"/>
            <a:chOff x="3325529" y="5059960"/>
            <a:chExt cx="1270175" cy="911225"/>
          </a:xfrm>
        </p:grpSpPr>
        <p:pic>
          <p:nvPicPr>
            <p:cNvPr id="23" name="Afbeelding 2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5529" y="5251185"/>
              <a:ext cx="720000" cy="720000"/>
            </a:xfrm>
            <a:prstGeom prst="rect">
              <a:avLst/>
            </a:prstGeom>
          </p:spPr>
        </p:pic>
        <p:sp>
          <p:nvSpPr>
            <p:cNvPr id="24" name="Tekstvak 23"/>
            <p:cNvSpPr txBox="1"/>
            <p:nvPr/>
          </p:nvSpPr>
          <p:spPr>
            <a:xfrm>
              <a:off x="4000669" y="505996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709938" y="5400509"/>
            <a:ext cx="1161762" cy="873499"/>
            <a:chOff x="2373344" y="5118174"/>
            <a:chExt cx="1161762" cy="873499"/>
          </a:xfrm>
        </p:grpSpPr>
        <p:pic>
          <p:nvPicPr>
            <p:cNvPr id="26" name="Afbeelding 2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344" y="5271673"/>
              <a:ext cx="720000" cy="720000"/>
            </a:xfrm>
            <a:prstGeom prst="rect">
              <a:avLst/>
            </a:prstGeom>
          </p:spPr>
        </p:pic>
        <p:sp>
          <p:nvSpPr>
            <p:cNvPr id="27" name="Tekstvak 26"/>
            <p:cNvSpPr txBox="1"/>
            <p:nvPr/>
          </p:nvSpPr>
          <p:spPr>
            <a:xfrm>
              <a:off x="2940071" y="5118174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34" name="Tekstvak 33"/>
          <p:cNvSpPr txBox="1"/>
          <p:nvPr/>
        </p:nvSpPr>
        <p:spPr>
          <a:xfrm>
            <a:off x="1832427" y="2178671"/>
            <a:ext cx="2127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Fluor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35" name="Tekstvak 34"/>
          <p:cNvSpPr txBox="1"/>
          <p:nvPr/>
        </p:nvSpPr>
        <p:spPr>
          <a:xfrm>
            <a:off x="1842782" y="3248980"/>
            <a:ext cx="2153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Chlor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36" name="Tekstvak 35"/>
          <p:cNvSpPr txBox="1"/>
          <p:nvPr/>
        </p:nvSpPr>
        <p:spPr>
          <a:xfrm>
            <a:off x="1821205" y="4509120"/>
            <a:ext cx="2138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Brom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37" name="Tekstvak 36"/>
          <p:cNvSpPr txBox="1"/>
          <p:nvPr/>
        </p:nvSpPr>
        <p:spPr>
          <a:xfrm>
            <a:off x="1838481" y="5678088"/>
            <a:ext cx="1869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Jod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38" name="Tekstvak 37"/>
          <p:cNvSpPr txBox="1"/>
          <p:nvPr/>
        </p:nvSpPr>
        <p:spPr>
          <a:xfrm>
            <a:off x="5904148" y="2178671"/>
            <a:ext cx="1726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Ox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39" name="Tekstvak 38"/>
          <p:cNvSpPr txBox="1"/>
          <p:nvPr/>
        </p:nvSpPr>
        <p:spPr>
          <a:xfrm>
            <a:off x="5899657" y="3284984"/>
            <a:ext cx="1912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Sulf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40" name="Tekstvak 39"/>
          <p:cNvSpPr txBox="1"/>
          <p:nvPr/>
        </p:nvSpPr>
        <p:spPr>
          <a:xfrm>
            <a:off x="5868144" y="4525960"/>
            <a:ext cx="191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Nitr</a:t>
            </a:r>
            <a:r>
              <a:rPr lang="nl-NL" sz="2800" dirty="0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sp>
        <p:nvSpPr>
          <p:cNvPr id="41" name="Tekstvak 40"/>
          <p:cNvSpPr txBox="1"/>
          <p:nvPr/>
        </p:nvSpPr>
        <p:spPr>
          <a:xfrm>
            <a:off x="5868144" y="5642084"/>
            <a:ext cx="1965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err="1" smtClean="0"/>
              <a:t>Fosf</a:t>
            </a:r>
            <a:r>
              <a:rPr lang="nl-NL" sz="2800" dirty="0" err="1" smtClean="0">
                <a:solidFill>
                  <a:srgbClr val="FF0000"/>
                </a:solidFill>
              </a:rPr>
              <a:t>ide</a:t>
            </a:r>
            <a:r>
              <a:rPr lang="nl-NL" sz="2800" dirty="0" smtClean="0"/>
              <a:t>-ion</a:t>
            </a:r>
            <a:endParaRPr lang="nl-NL" sz="2800" dirty="0"/>
          </a:p>
        </p:txBody>
      </p:sp>
      <p:pic>
        <p:nvPicPr>
          <p:cNvPr id="42" name="Afbeelding 4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27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500"/>
                            </p:stCondLst>
                            <p:childTnLst>
                              <p:par>
                                <p:cTn id="56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500"/>
                            </p:stCondLst>
                            <p:childTnLst>
                              <p:par>
                                <p:cTn id="74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6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22741" y="188640"/>
            <a:ext cx="88777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Zo nu gaan we beginnen. Denk eraan dat je de namen</a:t>
            </a:r>
          </a:p>
          <a:p>
            <a:r>
              <a:rPr lang="nl-NL" sz="2800" dirty="0"/>
              <a:t>v</a:t>
            </a:r>
            <a:r>
              <a:rPr lang="nl-NL" sz="2800" dirty="0" smtClean="0"/>
              <a:t>an de enkelvoudige ionen moet kennen.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036445" y="2624286"/>
            <a:ext cx="1259897" cy="944735"/>
            <a:chOff x="2159732" y="3204265"/>
            <a:chExt cx="1259897" cy="944735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9732" y="3429000"/>
              <a:ext cx="752239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2689942" y="32042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</a:t>
              </a:r>
              <a:r>
                <a:rPr lang="nl-NL" sz="3200" b="1" dirty="0">
                  <a:latin typeface="Arial Black" pitchFamily="34" charset="0"/>
                </a:rPr>
                <a:t>+</a:t>
              </a:r>
            </a:p>
          </p:txBody>
        </p:sp>
      </p:grpSp>
      <p:sp>
        <p:nvSpPr>
          <p:cNvPr id="6" name="Tekstvak 5"/>
          <p:cNvSpPr txBox="1"/>
          <p:nvPr/>
        </p:nvSpPr>
        <p:spPr>
          <a:xfrm>
            <a:off x="137592" y="1340768"/>
            <a:ext cx="8862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We gaan formules van de zouten maken en er de juiste naam aan geven. </a:t>
            </a:r>
            <a:endParaRPr lang="nl-NL" sz="2800" dirty="0"/>
          </a:p>
        </p:txBody>
      </p:sp>
      <p:grpSp>
        <p:nvGrpSpPr>
          <p:cNvPr id="7" name="Groep 6"/>
          <p:cNvGrpSpPr/>
          <p:nvPr/>
        </p:nvGrpSpPr>
        <p:grpSpPr>
          <a:xfrm>
            <a:off x="5400092" y="2628201"/>
            <a:ext cx="1152128" cy="940820"/>
            <a:chOff x="6019113" y="3935213"/>
            <a:chExt cx="1152128" cy="940820"/>
          </a:xfrm>
        </p:grpSpPr>
        <p:sp>
          <p:nvSpPr>
            <p:cNvPr id="8" name="Tekstvak 7"/>
            <p:cNvSpPr txBox="1"/>
            <p:nvPr/>
          </p:nvSpPr>
          <p:spPr>
            <a:xfrm>
              <a:off x="6576206" y="393521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9" name="Afbeelding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113" y="4156033"/>
              <a:ext cx="720000" cy="720000"/>
            </a:xfrm>
            <a:prstGeom prst="rect">
              <a:avLst/>
            </a:prstGeom>
          </p:spPr>
        </p:pic>
      </p:grpSp>
      <p:grpSp>
        <p:nvGrpSpPr>
          <p:cNvPr id="15" name="Groep 14"/>
          <p:cNvGrpSpPr/>
          <p:nvPr/>
        </p:nvGrpSpPr>
        <p:grpSpPr>
          <a:xfrm>
            <a:off x="1439652" y="1952836"/>
            <a:ext cx="5724636" cy="5724636"/>
            <a:chOff x="1439652" y="1952836"/>
            <a:chExt cx="5724636" cy="5724636"/>
          </a:xfrm>
        </p:grpSpPr>
        <p:sp>
          <p:nvSpPr>
            <p:cNvPr id="10" name="Rechthoek 9"/>
            <p:cNvSpPr/>
            <p:nvPr/>
          </p:nvSpPr>
          <p:spPr>
            <a:xfrm>
              <a:off x="1439652" y="5553236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 rot="5400000">
              <a:off x="1439574" y="4779150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3" name="Tekstvak 12"/>
          <p:cNvSpPr txBox="1"/>
          <p:nvPr/>
        </p:nvSpPr>
        <p:spPr>
          <a:xfrm>
            <a:off x="2566654" y="2628201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latin typeface="Arial Black" pitchFamily="34" charset="0"/>
              </a:rPr>
              <a:t>1</a:t>
            </a:r>
            <a:r>
              <a:rPr lang="nl-NL" sz="3200" b="1" dirty="0">
                <a:latin typeface="Arial Black" pitchFamily="34" charset="0"/>
              </a:rPr>
              <a:t>+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5957185" y="262424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latin typeface="Arial Black" pitchFamily="34" charset="0"/>
              </a:rPr>
              <a:t>1</a:t>
            </a:r>
            <a:r>
              <a:rPr lang="nl-NL" sz="3200" b="1" dirty="0" smtClean="0">
                <a:latin typeface="Arial Black" pitchFamily="34" charset="0"/>
              </a:rPr>
              <a:t>-</a:t>
            </a:r>
            <a:endParaRPr lang="nl-NL" sz="3200" b="1" dirty="0">
              <a:latin typeface="Arial Black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2373609" y="4922004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05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3.88889E-6 0.4687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42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-0.0566 0.4694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2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3500"/>
                            </p:stCondLst>
                            <p:childTnLst>
                              <p:par>
                                <p:cTn id="5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3" grpId="0"/>
      <p:bldP spid="13" grpId="1"/>
      <p:bldP spid="13" grpId="2"/>
      <p:bldP spid="14" grpId="0"/>
      <p:bldP spid="14" grpId="1"/>
      <p:bldP spid="14" grpId="2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22741" y="188640"/>
            <a:ext cx="88777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Zo nu gaan we beginnen. Denk eraan dat je de namen</a:t>
            </a:r>
          </a:p>
          <a:p>
            <a:r>
              <a:rPr lang="nl-NL" sz="2800" dirty="0"/>
              <a:t>v</a:t>
            </a:r>
            <a:r>
              <a:rPr lang="nl-NL" sz="2800" dirty="0" smtClean="0"/>
              <a:t>an de enkelvoudige ionen moet kennen.</a:t>
            </a:r>
            <a:endParaRPr lang="nl-NL" sz="2800" dirty="0"/>
          </a:p>
        </p:txBody>
      </p:sp>
      <p:sp>
        <p:nvSpPr>
          <p:cNvPr id="6" name="Tekstvak 5"/>
          <p:cNvSpPr txBox="1"/>
          <p:nvPr/>
        </p:nvSpPr>
        <p:spPr>
          <a:xfrm>
            <a:off x="137592" y="1340768"/>
            <a:ext cx="8862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We gaan formules van de zouten maken en bij de formule de juiste naam zoeken. </a:t>
            </a:r>
            <a:endParaRPr lang="nl-NL" sz="2800" dirty="0"/>
          </a:p>
        </p:txBody>
      </p:sp>
      <p:grpSp>
        <p:nvGrpSpPr>
          <p:cNvPr id="7" name="Groep 6"/>
          <p:cNvGrpSpPr/>
          <p:nvPr/>
        </p:nvGrpSpPr>
        <p:grpSpPr>
          <a:xfrm>
            <a:off x="5400092" y="2628201"/>
            <a:ext cx="1152128" cy="940820"/>
            <a:chOff x="6019113" y="3935213"/>
            <a:chExt cx="1152128" cy="940820"/>
          </a:xfrm>
        </p:grpSpPr>
        <p:sp>
          <p:nvSpPr>
            <p:cNvPr id="8" name="Tekstvak 7"/>
            <p:cNvSpPr txBox="1"/>
            <p:nvPr/>
          </p:nvSpPr>
          <p:spPr>
            <a:xfrm>
              <a:off x="6576206" y="3935213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  <p:pic>
          <p:nvPicPr>
            <p:cNvPr id="9" name="Afbeelding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113" y="4156033"/>
              <a:ext cx="720000" cy="720000"/>
            </a:xfrm>
            <a:prstGeom prst="rect">
              <a:avLst/>
            </a:prstGeom>
          </p:spPr>
        </p:pic>
      </p:grpSp>
      <p:sp>
        <p:nvSpPr>
          <p:cNvPr id="16" name="Tekstvak 15"/>
          <p:cNvSpPr txBox="1"/>
          <p:nvPr/>
        </p:nvSpPr>
        <p:spPr>
          <a:xfrm>
            <a:off x="2373609" y="4922004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137592" y="3753036"/>
            <a:ext cx="89386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Je hebt dus één natrium-ion en één chloride-ion nodig</a:t>
            </a:r>
          </a:p>
          <a:p>
            <a:r>
              <a:rPr lang="nl-NL" sz="2800" dirty="0"/>
              <a:t>o</a:t>
            </a:r>
            <a:r>
              <a:rPr lang="nl-NL" sz="2800" dirty="0" smtClean="0"/>
              <a:t>m het zout te maken. De formule wordt dus;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036445" y="2624286"/>
            <a:ext cx="1259897" cy="944735"/>
            <a:chOff x="2159732" y="3204265"/>
            <a:chExt cx="1259897" cy="944735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9732" y="3429000"/>
              <a:ext cx="752239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2689942" y="320426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1</a:t>
              </a:r>
              <a:r>
                <a:rPr lang="nl-NL" sz="3200" b="1" dirty="0">
                  <a:latin typeface="Arial Black" pitchFamily="34" charset="0"/>
                </a:rPr>
                <a:t>+</a:t>
              </a:r>
            </a:p>
          </p:txBody>
        </p:sp>
      </p:grpSp>
      <p:sp>
        <p:nvSpPr>
          <p:cNvPr id="10" name="Tekstvak 9"/>
          <p:cNvSpPr txBox="1"/>
          <p:nvPr/>
        </p:nvSpPr>
        <p:spPr>
          <a:xfrm>
            <a:off x="3455876" y="4746181"/>
            <a:ext cx="1524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err="1" smtClean="0">
                <a:latin typeface="Arial Black" pitchFamily="34" charset="0"/>
              </a:rPr>
              <a:t>NaCl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614587" y="5394377"/>
            <a:ext cx="5743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en de naam van </a:t>
            </a:r>
            <a:r>
              <a:rPr lang="nl-NL" sz="2800" dirty="0" err="1" smtClean="0"/>
              <a:t>NaCl</a:t>
            </a:r>
            <a:r>
              <a:rPr lang="nl-NL" sz="2800" dirty="0" smtClean="0"/>
              <a:t> is natuurlijk:</a:t>
            </a:r>
            <a:endParaRPr lang="nl-NL" sz="2800" dirty="0"/>
          </a:p>
        </p:txBody>
      </p:sp>
      <p:sp>
        <p:nvSpPr>
          <p:cNvPr id="13" name="Tekstvak 12"/>
          <p:cNvSpPr txBox="1"/>
          <p:nvPr/>
        </p:nvSpPr>
        <p:spPr>
          <a:xfrm>
            <a:off x="2080868" y="5925470"/>
            <a:ext cx="23399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natrium</a:t>
            </a:r>
            <a:endParaRPr lang="nl-NL" sz="4000" dirty="0">
              <a:latin typeface="Arial Black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4242487" y="5925470"/>
            <a:ext cx="2453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 smtClean="0">
                <a:latin typeface="Arial Black" pitchFamily="34" charset="0"/>
              </a:rPr>
              <a:t>chloride</a:t>
            </a:r>
            <a:endParaRPr lang="nl-NL" sz="4000" dirty="0">
              <a:latin typeface="Arial Black" pitchFamily="34" charset="0"/>
            </a:endParaRPr>
          </a:p>
        </p:txBody>
      </p:sp>
      <p:pic>
        <p:nvPicPr>
          <p:cNvPr id="17" name="Afbeelding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917" y="5826974"/>
            <a:ext cx="724001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1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0.14549 1.11111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046 L -0.15347 0.0004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6" grpId="0"/>
      <p:bldP spid="16" grpId="1"/>
      <p:bldP spid="12" grpId="0"/>
      <p:bldP spid="10" grpId="0"/>
      <p:bldP spid="11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15515" y="204090"/>
            <a:ext cx="81732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Wat moet je doen als de ladingen niet gelijk zijn?</a:t>
            </a:r>
          </a:p>
          <a:p>
            <a:r>
              <a:rPr lang="nl-NL" sz="2800" dirty="0" smtClean="0"/>
              <a:t>Kijk maar eens hoe makkelijk het is.</a:t>
            </a:r>
            <a:endParaRPr lang="nl-NL" sz="2800" dirty="0"/>
          </a:p>
        </p:txBody>
      </p:sp>
      <p:grpSp>
        <p:nvGrpSpPr>
          <p:cNvPr id="3" name="Groep 2"/>
          <p:cNvGrpSpPr/>
          <p:nvPr/>
        </p:nvGrpSpPr>
        <p:grpSpPr>
          <a:xfrm>
            <a:off x="2051720" y="1399866"/>
            <a:ext cx="1348434" cy="944855"/>
            <a:chOff x="3115554" y="5364505"/>
            <a:chExt cx="1348434" cy="944855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5554" y="5589360"/>
              <a:ext cx="730746" cy="7200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3734301" y="5364505"/>
              <a:ext cx="7296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 smtClean="0">
                  <a:latin typeface="Arial Black" pitchFamily="34" charset="0"/>
                </a:rPr>
                <a:t>2+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grpSp>
        <p:nvGrpSpPr>
          <p:cNvPr id="6" name="Groep 5"/>
          <p:cNvGrpSpPr/>
          <p:nvPr/>
        </p:nvGrpSpPr>
        <p:grpSpPr>
          <a:xfrm>
            <a:off x="1648833" y="1038734"/>
            <a:ext cx="5724636" cy="5724636"/>
            <a:chOff x="1367566" y="2550902"/>
            <a:chExt cx="5724636" cy="5724636"/>
          </a:xfrm>
        </p:grpSpPr>
        <p:sp>
          <p:nvSpPr>
            <p:cNvPr id="7" name="Rechthoek 6"/>
            <p:cNvSpPr/>
            <p:nvPr/>
          </p:nvSpPr>
          <p:spPr>
            <a:xfrm>
              <a:off x="1367566" y="7425444"/>
              <a:ext cx="5724636" cy="72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Rechthoek 7"/>
            <p:cNvSpPr/>
            <p:nvPr/>
          </p:nvSpPr>
          <p:spPr>
            <a:xfrm rot="5400000">
              <a:off x="1393885" y="5377216"/>
              <a:ext cx="5724636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" name="Groep 8"/>
          <p:cNvGrpSpPr/>
          <p:nvPr/>
        </p:nvGrpSpPr>
        <p:grpSpPr>
          <a:xfrm>
            <a:off x="6384280" y="1399866"/>
            <a:ext cx="1104044" cy="948920"/>
            <a:chOff x="3851921" y="3200161"/>
            <a:chExt cx="1104044" cy="948920"/>
          </a:xfrm>
        </p:grpSpPr>
        <p:pic>
          <p:nvPicPr>
            <p:cNvPr id="10" name="Afbeelding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1" y="3429001"/>
              <a:ext cx="720080" cy="720080"/>
            </a:xfrm>
            <a:prstGeom prst="rect">
              <a:avLst/>
            </a:prstGeom>
          </p:spPr>
        </p:pic>
        <p:sp>
          <p:nvSpPr>
            <p:cNvPr id="11" name="Tekstvak 10"/>
            <p:cNvSpPr txBox="1"/>
            <p:nvPr/>
          </p:nvSpPr>
          <p:spPr>
            <a:xfrm>
              <a:off x="4360930" y="320016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15" name="Tekstvak 14"/>
          <p:cNvSpPr txBox="1"/>
          <p:nvPr/>
        </p:nvSpPr>
        <p:spPr>
          <a:xfrm>
            <a:off x="2670466" y="1404065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2+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900871" y="139986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1-</a:t>
            </a:r>
            <a:endParaRPr lang="nl-NL" sz="3200" dirty="0">
              <a:latin typeface="Arial Black" pitchFamily="34" charset="0"/>
            </a:endParaRPr>
          </a:p>
        </p:txBody>
      </p:sp>
      <p:grpSp>
        <p:nvGrpSpPr>
          <p:cNvPr id="17" name="Groep 16"/>
          <p:cNvGrpSpPr/>
          <p:nvPr/>
        </p:nvGrpSpPr>
        <p:grpSpPr>
          <a:xfrm>
            <a:off x="5432636" y="2708920"/>
            <a:ext cx="1104044" cy="948920"/>
            <a:chOff x="3851921" y="3200161"/>
            <a:chExt cx="1104044" cy="948920"/>
          </a:xfrm>
        </p:grpSpPr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1" y="3429001"/>
              <a:ext cx="720080" cy="720080"/>
            </a:xfrm>
            <a:prstGeom prst="rect">
              <a:avLst/>
            </a:prstGeom>
          </p:spPr>
        </p:pic>
        <p:sp>
          <p:nvSpPr>
            <p:cNvPr id="19" name="Tekstvak 18"/>
            <p:cNvSpPr txBox="1"/>
            <p:nvPr/>
          </p:nvSpPr>
          <p:spPr>
            <a:xfrm>
              <a:off x="4360930" y="320016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200" b="1" dirty="0">
                  <a:latin typeface="Arial Black" pitchFamily="34" charset="0"/>
                </a:rPr>
                <a:t>1</a:t>
              </a:r>
              <a:r>
                <a:rPr lang="nl-NL" sz="3200" b="1" dirty="0" smtClean="0">
                  <a:latin typeface="Arial Black" pitchFamily="34" charset="0"/>
                </a:rPr>
                <a:t>-</a:t>
              </a:r>
              <a:endParaRPr lang="nl-NL" sz="3200" b="1" dirty="0">
                <a:latin typeface="Arial Black" pitchFamily="34" charset="0"/>
              </a:endParaRPr>
            </a:p>
          </p:txBody>
        </p:sp>
      </p:grpSp>
      <p:sp>
        <p:nvSpPr>
          <p:cNvPr id="20" name="Tekstvak 19"/>
          <p:cNvSpPr txBox="1"/>
          <p:nvPr/>
        </p:nvSpPr>
        <p:spPr>
          <a:xfrm>
            <a:off x="5928387" y="270891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1-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5855198" y="612058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 smtClean="0">
                <a:latin typeface="Arial Black" pitchFamily="34" charset="0"/>
              </a:rPr>
              <a:t>2-</a:t>
            </a:r>
            <a:endParaRPr lang="nl-NL" sz="3200" dirty="0">
              <a:latin typeface="Arial Black" pitchFamily="34" charset="0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2591780" y="4922004"/>
            <a:ext cx="4094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 Black" pitchFamily="34" charset="0"/>
              </a:rPr>
              <a:t>Ladingen zijn gelijk.</a:t>
            </a:r>
            <a:endParaRPr lang="nl-NL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0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-4.44444E-6 0.6884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42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-0.11389 0.6888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4" y="3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5.55112E-17 L -0.00747 0.4981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2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5" grpId="1"/>
      <p:bldP spid="15" grpId="2"/>
      <p:bldP spid="16" grpId="0"/>
      <p:bldP spid="16" grpId="1"/>
      <p:bldP spid="16" grpId="2"/>
      <p:bldP spid="20" grpId="0"/>
      <p:bldP spid="20" grpId="1"/>
      <p:bldP spid="20" grpId="2"/>
      <p:bldP spid="21" grpId="0"/>
      <p:bldP spid="21" grpId="1"/>
      <p:bldP spid="22" grpId="0"/>
      <p:bldP spid="22" grpId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1033</TotalTime>
  <Words>1081</Words>
  <Application>Microsoft Office PowerPoint</Application>
  <PresentationFormat>Diavoorstelling (4:3)</PresentationFormat>
  <Paragraphs>369</Paragraphs>
  <Slides>28</Slides>
  <Notes>0</Notes>
  <HiddenSlides>2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29" baseType="lpstr">
      <vt:lpstr>Slipstream</vt:lpstr>
      <vt:lpstr>Vorming van zouten.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Beesel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Vorming van zouten.</dc:title>
  <dc:creator>Hans Op het Roodt</dc:creator>
  <cp:lastModifiedBy>Hans Op het Roodt</cp:lastModifiedBy>
  <cp:revision>84</cp:revision>
  <dcterms:created xsi:type="dcterms:W3CDTF">2010-08-07T10:31:28Z</dcterms:created>
  <dcterms:modified xsi:type="dcterms:W3CDTF">2010-08-21T14:41:33Z</dcterms:modified>
</cp:coreProperties>
</file>