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9"/>
  </p:notesMasterIdLst>
  <p:sldIdLst>
    <p:sldId id="269" r:id="rId2"/>
    <p:sldId id="281" r:id="rId3"/>
    <p:sldId id="258" r:id="rId4"/>
    <p:sldId id="259" r:id="rId5"/>
    <p:sldId id="260" r:id="rId6"/>
    <p:sldId id="282" r:id="rId7"/>
    <p:sldId id="280" r:id="rId8"/>
  </p:sldIdLst>
  <p:sldSz cx="9144000" cy="6858000" type="screen4x3"/>
  <p:notesSz cx="6858000" cy="9144000"/>
  <p:embeddedFontLst>
    <p:embeddedFont>
      <p:font typeface="Corbel" panose="020B0503020204020204" pitchFamily="34" charset="0"/>
      <p:regular r:id="rId10"/>
      <p:bold r:id="rId11"/>
      <p:italic r:id="rId12"/>
      <p:boldItalic r:id="rId13"/>
    </p:embeddedFont>
    <p:embeddedFont>
      <p:font typeface="Helvetica" panose="020B0604020202020204" pitchFamily="34" charset="0"/>
      <p:regular r:id="rId14"/>
      <p:bold r:id="rId15"/>
      <p:italic r:id="rId16"/>
      <p:boldItalic r:id="rId17"/>
    </p:embeddedFont>
    <p:embeddedFont>
      <p:font typeface="source sans pro" panose="020B0503030403020204" pitchFamily="34" charset="0"/>
      <p:regular r:id="rId18"/>
      <p:bold r:id="rId19"/>
      <p:italic r:id="rId20"/>
      <p:boldItalic r:id="rId21"/>
    </p:embeddedFont>
    <p:embeddedFont>
      <p:font typeface="Tahoma" panose="020B0604030504040204" pitchFamily="34"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AE7B76-0285-4B6E-B354-A4CC7A947F3C}" v="15" dt="2024-11-21T18:32:07.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40" autoAdjust="0"/>
  </p:normalViewPr>
  <p:slideViewPr>
    <p:cSldViewPr snapToGrid="0">
      <p:cViewPr varScale="1">
        <p:scale>
          <a:sx n="89" d="100"/>
          <a:sy n="89" d="100"/>
        </p:scale>
        <p:origin x="22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font" Target="fonts/font11.fntdata"/><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font" Target="fonts/font14.fntdata"/><Relationship Id="rId28" Type="http://schemas.microsoft.com/office/2016/11/relationships/changesInfo" Target="changesInfos/changesInfo1.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Nelissen" userId="7fc10d7b-ee9e-4bf6-add3-32b494844037" providerId="ADAL" clId="{39AE7B76-0285-4B6E-B354-A4CC7A947F3C}"/>
    <pc:docChg chg="undo custSel addSld delSld modSld sldOrd">
      <pc:chgData name="Jeroen Nelissen" userId="7fc10d7b-ee9e-4bf6-add3-32b494844037" providerId="ADAL" clId="{39AE7B76-0285-4B6E-B354-A4CC7A947F3C}" dt="2024-11-21T18:34:34.755" v="1960" actId="47"/>
      <pc:docMkLst>
        <pc:docMk/>
      </pc:docMkLst>
      <pc:sldChg chg="del">
        <pc:chgData name="Jeroen Nelissen" userId="7fc10d7b-ee9e-4bf6-add3-32b494844037" providerId="ADAL" clId="{39AE7B76-0285-4B6E-B354-A4CC7A947F3C}" dt="2024-11-21T17:53:18.313" v="4" actId="47"/>
        <pc:sldMkLst>
          <pc:docMk/>
          <pc:sldMk cId="0" sldId="256"/>
        </pc:sldMkLst>
      </pc:sldChg>
      <pc:sldChg chg="del">
        <pc:chgData name="Jeroen Nelissen" userId="7fc10d7b-ee9e-4bf6-add3-32b494844037" providerId="ADAL" clId="{39AE7B76-0285-4B6E-B354-A4CC7A947F3C}" dt="2024-11-21T17:53:18.313" v="4" actId="47"/>
        <pc:sldMkLst>
          <pc:docMk/>
          <pc:sldMk cId="0" sldId="257"/>
        </pc:sldMkLst>
      </pc:sldChg>
      <pc:sldChg chg="addSp delSp modSp mod modNotesTx">
        <pc:chgData name="Jeroen Nelissen" userId="7fc10d7b-ee9e-4bf6-add3-32b494844037" providerId="ADAL" clId="{39AE7B76-0285-4B6E-B354-A4CC7A947F3C}" dt="2024-11-21T18:23:08.896" v="1231"/>
        <pc:sldMkLst>
          <pc:docMk/>
          <pc:sldMk cId="0" sldId="258"/>
        </pc:sldMkLst>
        <pc:spChg chg="add del">
          <ac:chgData name="Jeroen Nelissen" userId="7fc10d7b-ee9e-4bf6-add3-32b494844037" providerId="ADAL" clId="{39AE7B76-0285-4B6E-B354-A4CC7A947F3C}" dt="2024-11-21T17:57:50.207" v="204" actId="22"/>
          <ac:spMkLst>
            <pc:docMk/>
            <pc:sldMk cId="0" sldId="258"/>
            <ac:spMk id="3" creationId="{B27CBE74-160B-A8BD-52FC-0EE7DDF1F2C6}"/>
          </ac:spMkLst>
        </pc:spChg>
        <pc:spChg chg="mod">
          <ac:chgData name="Jeroen Nelissen" userId="7fc10d7b-ee9e-4bf6-add3-32b494844037" providerId="ADAL" clId="{39AE7B76-0285-4B6E-B354-A4CC7A947F3C}" dt="2024-11-21T17:57:53.406" v="205"/>
          <ac:spMkLst>
            <pc:docMk/>
            <pc:sldMk cId="0" sldId="258"/>
            <ac:spMk id="5" creationId="{53A043FA-9601-4C1E-AA00-F691063A4C9D}"/>
          </ac:spMkLst>
        </pc:spChg>
        <pc:spChg chg="mod">
          <ac:chgData name="Jeroen Nelissen" userId="7fc10d7b-ee9e-4bf6-add3-32b494844037" providerId="ADAL" clId="{39AE7B76-0285-4B6E-B354-A4CC7A947F3C}" dt="2024-11-21T17:57:53.406" v="205"/>
          <ac:spMkLst>
            <pc:docMk/>
            <pc:sldMk cId="0" sldId="258"/>
            <ac:spMk id="6" creationId="{2D861177-2101-0982-EBFB-00BAE35211C3}"/>
          </ac:spMkLst>
        </pc:spChg>
        <pc:spChg chg="mod">
          <ac:chgData name="Jeroen Nelissen" userId="7fc10d7b-ee9e-4bf6-add3-32b494844037" providerId="ADAL" clId="{39AE7B76-0285-4B6E-B354-A4CC7A947F3C}" dt="2024-11-21T17:57:53.406" v="205"/>
          <ac:spMkLst>
            <pc:docMk/>
            <pc:sldMk cId="0" sldId="258"/>
            <ac:spMk id="8" creationId="{E6E1AD7B-329D-A359-257B-56577362775B}"/>
          </ac:spMkLst>
        </pc:spChg>
        <pc:spChg chg="mod">
          <ac:chgData name="Jeroen Nelissen" userId="7fc10d7b-ee9e-4bf6-add3-32b494844037" providerId="ADAL" clId="{39AE7B76-0285-4B6E-B354-A4CC7A947F3C}" dt="2024-11-21T17:57:53.406" v="205"/>
          <ac:spMkLst>
            <pc:docMk/>
            <pc:sldMk cId="0" sldId="258"/>
            <ac:spMk id="9" creationId="{2455A71D-2498-A577-0465-62F88B5D0052}"/>
          </ac:spMkLst>
        </pc:spChg>
        <pc:spChg chg="mod">
          <ac:chgData name="Jeroen Nelissen" userId="7fc10d7b-ee9e-4bf6-add3-32b494844037" providerId="ADAL" clId="{39AE7B76-0285-4B6E-B354-A4CC7A947F3C}" dt="2024-11-21T17:57:53.406" v="205"/>
          <ac:spMkLst>
            <pc:docMk/>
            <pc:sldMk cId="0" sldId="258"/>
            <ac:spMk id="11" creationId="{FAD7E76F-2BA9-1BE0-0DCC-9F5FD2E3EB8E}"/>
          </ac:spMkLst>
        </pc:spChg>
        <pc:spChg chg="mod">
          <ac:chgData name="Jeroen Nelissen" userId="7fc10d7b-ee9e-4bf6-add3-32b494844037" providerId="ADAL" clId="{39AE7B76-0285-4B6E-B354-A4CC7A947F3C}" dt="2024-11-21T17:57:53.406" v="205"/>
          <ac:spMkLst>
            <pc:docMk/>
            <pc:sldMk cId="0" sldId="258"/>
            <ac:spMk id="12" creationId="{B29388EE-8F62-AE9A-14AF-76BE98BD1682}"/>
          </ac:spMkLst>
        </pc:spChg>
        <pc:spChg chg="mod">
          <ac:chgData name="Jeroen Nelissen" userId="7fc10d7b-ee9e-4bf6-add3-32b494844037" providerId="ADAL" clId="{39AE7B76-0285-4B6E-B354-A4CC7A947F3C}" dt="2024-11-21T17:57:53.406" v="205"/>
          <ac:spMkLst>
            <pc:docMk/>
            <pc:sldMk cId="0" sldId="258"/>
            <ac:spMk id="14" creationId="{981F7AEC-E9B9-D89F-A606-ED9622DCC8F7}"/>
          </ac:spMkLst>
        </pc:spChg>
        <pc:spChg chg="mod">
          <ac:chgData name="Jeroen Nelissen" userId="7fc10d7b-ee9e-4bf6-add3-32b494844037" providerId="ADAL" clId="{39AE7B76-0285-4B6E-B354-A4CC7A947F3C}" dt="2024-11-21T17:57:53.406" v="205"/>
          <ac:spMkLst>
            <pc:docMk/>
            <pc:sldMk cId="0" sldId="258"/>
            <ac:spMk id="15" creationId="{E9A24067-CC8F-7D4B-57F6-A8BEBEAF9E2E}"/>
          </ac:spMkLst>
        </pc:spChg>
        <pc:spChg chg="add del mod">
          <ac:chgData name="Jeroen Nelissen" userId="7fc10d7b-ee9e-4bf6-add3-32b494844037" providerId="ADAL" clId="{39AE7B76-0285-4B6E-B354-A4CC7A947F3C}" dt="2024-11-21T18:23:08.465" v="1230" actId="478"/>
          <ac:spMkLst>
            <pc:docMk/>
            <pc:sldMk cId="0" sldId="258"/>
            <ac:spMk id="16" creationId="{DB5EBFD4-2807-71F6-9F03-02AD7FE8C294}"/>
          </ac:spMkLst>
        </pc:spChg>
        <pc:spChg chg="add del mod">
          <ac:chgData name="Jeroen Nelissen" userId="7fc10d7b-ee9e-4bf6-add3-32b494844037" providerId="ADAL" clId="{39AE7B76-0285-4B6E-B354-A4CC7A947F3C}" dt="2024-11-21T18:23:08.465" v="1230" actId="478"/>
          <ac:spMkLst>
            <pc:docMk/>
            <pc:sldMk cId="0" sldId="258"/>
            <ac:spMk id="17" creationId="{4F4FE356-ED4A-7267-285E-6A59271FD47E}"/>
          </ac:spMkLst>
        </pc:spChg>
        <pc:spChg chg="add del mod">
          <ac:chgData name="Jeroen Nelissen" userId="7fc10d7b-ee9e-4bf6-add3-32b494844037" providerId="ADAL" clId="{39AE7B76-0285-4B6E-B354-A4CC7A947F3C}" dt="2024-11-21T18:23:08.465" v="1230" actId="478"/>
          <ac:spMkLst>
            <pc:docMk/>
            <pc:sldMk cId="0" sldId="258"/>
            <ac:spMk id="18" creationId="{B697F8FB-FB2E-72AA-BDD1-5032A492DC50}"/>
          </ac:spMkLst>
        </pc:spChg>
        <pc:spChg chg="add del mod">
          <ac:chgData name="Jeroen Nelissen" userId="7fc10d7b-ee9e-4bf6-add3-32b494844037" providerId="ADAL" clId="{39AE7B76-0285-4B6E-B354-A4CC7A947F3C}" dt="2024-11-21T18:23:08.465" v="1230" actId="478"/>
          <ac:spMkLst>
            <pc:docMk/>
            <pc:sldMk cId="0" sldId="258"/>
            <ac:spMk id="19" creationId="{284E3D30-9E65-8146-4EF0-B63764D3F82D}"/>
          </ac:spMkLst>
        </pc:spChg>
        <pc:spChg chg="mod">
          <ac:chgData name="Jeroen Nelissen" userId="7fc10d7b-ee9e-4bf6-add3-32b494844037" providerId="ADAL" clId="{39AE7B76-0285-4B6E-B354-A4CC7A947F3C}" dt="2024-11-21T18:23:08.896" v="1231"/>
          <ac:spMkLst>
            <pc:docMk/>
            <pc:sldMk cId="0" sldId="258"/>
            <ac:spMk id="21" creationId="{D7276FBC-567F-EDC5-B4DD-08667109C158}"/>
          </ac:spMkLst>
        </pc:spChg>
        <pc:spChg chg="mod">
          <ac:chgData name="Jeroen Nelissen" userId="7fc10d7b-ee9e-4bf6-add3-32b494844037" providerId="ADAL" clId="{39AE7B76-0285-4B6E-B354-A4CC7A947F3C}" dt="2024-11-21T18:23:08.896" v="1231"/>
          <ac:spMkLst>
            <pc:docMk/>
            <pc:sldMk cId="0" sldId="258"/>
            <ac:spMk id="22" creationId="{B27D595A-787F-5F4F-FE0C-2D342B60C9F6}"/>
          </ac:spMkLst>
        </pc:spChg>
        <pc:spChg chg="mod">
          <ac:chgData name="Jeroen Nelissen" userId="7fc10d7b-ee9e-4bf6-add3-32b494844037" providerId="ADAL" clId="{39AE7B76-0285-4B6E-B354-A4CC7A947F3C}" dt="2024-11-21T18:23:08.896" v="1231"/>
          <ac:spMkLst>
            <pc:docMk/>
            <pc:sldMk cId="0" sldId="258"/>
            <ac:spMk id="24" creationId="{316DED75-7FFA-9674-6622-2ECAC27CD5D2}"/>
          </ac:spMkLst>
        </pc:spChg>
        <pc:spChg chg="mod">
          <ac:chgData name="Jeroen Nelissen" userId="7fc10d7b-ee9e-4bf6-add3-32b494844037" providerId="ADAL" clId="{39AE7B76-0285-4B6E-B354-A4CC7A947F3C}" dt="2024-11-21T18:23:08.896" v="1231"/>
          <ac:spMkLst>
            <pc:docMk/>
            <pc:sldMk cId="0" sldId="258"/>
            <ac:spMk id="25" creationId="{9F404318-8630-4967-06FF-E79F705F6341}"/>
          </ac:spMkLst>
        </pc:spChg>
        <pc:spChg chg="mod">
          <ac:chgData name="Jeroen Nelissen" userId="7fc10d7b-ee9e-4bf6-add3-32b494844037" providerId="ADAL" clId="{39AE7B76-0285-4B6E-B354-A4CC7A947F3C}" dt="2024-11-21T18:23:08.896" v="1231"/>
          <ac:spMkLst>
            <pc:docMk/>
            <pc:sldMk cId="0" sldId="258"/>
            <ac:spMk id="27" creationId="{92B11301-49C9-A640-9645-2CAD88A6BEDE}"/>
          </ac:spMkLst>
        </pc:spChg>
        <pc:spChg chg="mod">
          <ac:chgData name="Jeroen Nelissen" userId="7fc10d7b-ee9e-4bf6-add3-32b494844037" providerId="ADAL" clId="{39AE7B76-0285-4B6E-B354-A4CC7A947F3C}" dt="2024-11-21T18:23:08.896" v="1231"/>
          <ac:spMkLst>
            <pc:docMk/>
            <pc:sldMk cId="0" sldId="258"/>
            <ac:spMk id="28" creationId="{7C785678-5CC7-4FC1-8D44-FDF92FA17B3F}"/>
          </ac:spMkLst>
        </pc:spChg>
        <pc:spChg chg="mod">
          <ac:chgData name="Jeroen Nelissen" userId="7fc10d7b-ee9e-4bf6-add3-32b494844037" providerId="ADAL" clId="{39AE7B76-0285-4B6E-B354-A4CC7A947F3C}" dt="2024-11-21T18:23:08.896" v="1231"/>
          <ac:spMkLst>
            <pc:docMk/>
            <pc:sldMk cId="0" sldId="258"/>
            <ac:spMk id="30" creationId="{3D8DFAA4-320F-3BA4-453F-52E84AAACC5D}"/>
          </ac:spMkLst>
        </pc:spChg>
        <pc:spChg chg="mod">
          <ac:chgData name="Jeroen Nelissen" userId="7fc10d7b-ee9e-4bf6-add3-32b494844037" providerId="ADAL" clId="{39AE7B76-0285-4B6E-B354-A4CC7A947F3C}" dt="2024-11-21T18:23:08.896" v="1231"/>
          <ac:spMkLst>
            <pc:docMk/>
            <pc:sldMk cId="0" sldId="258"/>
            <ac:spMk id="31" creationId="{912263B1-EFBA-C02B-2EDB-5F9AB9E9C85B}"/>
          </ac:spMkLst>
        </pc:spChg>
        <pc:spChg chg="add mod">
          <ac:chgData name="Jeroen Nelissen" userId="7fc10d7b-ee9e-4bf6-add3-32b494844037" providerId="ADAL" clId="{39AE7B76-0285-4B6E-B354-A4CC7A947F3C}" dt="2024-11-21T18:23:08.896" v="1231"/>
          <ac:spMkLst>
            <pc:docMk/>
            <pc:sldMk cId="0" sldId="258"/>
            <ac:spMk id="32" creationId="{F7B4FF58-4C0F-7189-2E06-54AA3247B6C0}"/>
          </ac:spMkLst>
        </pc:spChg>
        <pc:spChg chg="add mod">
          <ac:chgData name="Jeroen Nelissen" userId="7fc10d7b-ee9e-4bf6-add3-32b494844037" providerId="ADAL" clId="{39AE7B76-0285-4B6E-B354-A4CC7A947F3C}" dt="2024-11-21T18:23:08.896" v="1231"/>
          <ac:spMkLst>
            <pc:docMk/>
            <pc:sldMk cId="0" sldId="258"/>
            <ac:spMk id="33" creationId="{9EFD66D9-3C14-B808-05C0-CF7F92446F81}"/>
          </ac:spMkLst>
        </pc:spChg>
        <pc:spChg chg="add mod">
          <ac:chgData name="Jeroen Nelissen" userId="7fc10d7b-ee9e-4bf6-add3-32b494844037" providerId="ADAL" clId="{39AE7B76-0285-4B6E-B354-A4CC7A947F3C}" dt="2024-11-21T18:23:08.896" v="1231"/>
          <ac:spMkLst>
            <pc:docMk/>
            <pc:sldMk cId="0" sldId="258"/>
            <ac:spMk id="34" creationId="{1142F09F-0556-E7C7-45B6-02D1004F7CCF}"/>
          </ac:spMkLst>
        </pc:spChg>
        <pc:spChg chg="add mod">
          <ac:chgData name="Jeroen Nelissen" userId="7fc10d7b-ee9e-4bf6-add3-32b494844037" providerId="ADAL" clId="{39AE7B76-0285-4B6E-B354-A4CC7A947F3C}" dt="2024-11-21T18:23:08.896" v="1231"/>
          <ac:spMkLst>
            <pc:docMk/>
            <pc:sldMk cId="0" sldId="258"/>
            <ac:spMk id="35" creationId="{D2EE0BA1-BC1C-B0C7-5CE9-DC4C341459DE}"/>
          </ac:spMkLst>
        </pc:spChg>
        <pc:spChg chg="mod">
          <ac:chgData name="Jeroen Nelissen" userId="7fc10d7b-ee9e-4bf6-add3-32b494844037" providerId="ADAL" clId="{39AE7B76-0285-4B6E-B354-A4CC7A947F3C}" dt="2024-11-21T18:22:04.702" v="1220" actId="2711"/>
          <ac:spMkLst>
            <pc:docMk/>
            <pc:sldMk cId="0" sldId="258"/>
            <ac:spMk id="128" creationId="{00000000-0000-0000-0000-000000000000}"/>
          </ac:spMkLst>
        </pc:spChg>
        <pc:grpChg chg="add del mod">
          <ac:chgData name="Jeroen Nelissen" userId="7fc10d7b-ee9e-4bf6-add3-32b494844037" providerId="ADAL" clId="{39AE7B76-0285-4B6E-B354-A4CC7A947F3C}" dt="2024-11-21T18:23:08.465" v="1230" actId="478"/>
          <ac:grpSpMkLst>
            <pc:docMk/>
            <pc:sldMk cId="0" sldId="258"/>
            <ac:grpSpMk id="4" creationId="{4E9984B4-B699-A86A-3BDC-A171FB368839}"/>
          </ac:grpSpMkLst>
        </pc:grpChg>
        <pc:grpChg chg="add del mod">
          <ac:chgData name="Jeroen Nelissen" userId="7fc10d7b-ee9e-4bf6-add3-32b494844037" providerId="ADAL" clId="{39AE7B76-0285-4B6E-B354-A4CC7A947F3C}" dt="2024-11-21T18:23:08.465" v="1230" actId="478"/>
          <ac:grpSpMkLst>
            <pc:docMk/>
            <pc:sldMk cId="0" sldId="258"/>
            <ac:grpSpMk id="7" creationId="{185A1C0F-12DC-7B1B-183E-220941079989}"/>
          </ac:grpSpMkLst>
        </pc:grpChg>
        <pc:grpChg chg="add del mod">
          <ac:chgData name="Jeroen Nelissen" userId="7fc10d7b-ee9e-4bf6-add3-32b494844037" providerId="ADAL" clId="{39AE7B76-0285-4B6E-B354-A4CC7A947F3C}" dt="2024-11-21T18:23:08.465" v="1230" actId="478"/>
          <ac:grpSpMkLst>
            <pc:docMk/>
            <pc:sldMk cId="0" sldId="258"/>
            <ac:grpSpMk id="10" creationId="{BD6D1336-1266-4DED-1E15-80E1F092A71C}"/>
          </ac:grpSpMkLst>
        </pc:grpChg>
        <pc:grpChg chg="add del mod">
          <ac:chgData name="Jeroen Nelissen" userId="7fc10d7b-ee9e-4bf6-add3-32b494844037" providerId="ADAL" clId="{39AE7B76-0285-4B6E-B354-A4CC7A947F3C}" dt="2024-11-21T18:23:08.465" v="1230" actId="478"/>
          <ac:grpSpMkLst>
            <pc:docMk/>
            <pc:sldMk cId="0" sldId="258"/>
            <ac:grpSpMk id="13" creationId="{5E514382-2728-CCA1-A0C6-FD5695793730}"/>
          </ac:grpSpMkLst>
        </pc:grpChg>
        <pc:grpChg chg="add mod">
          <ac:chgData name="Jeroen Nelissen" userId="7fc10d7b-ee9e-4bf6-add3-32b494844037" providerId="ADAL" clId="{39AE7B76-0285-4B6E-B354-A4CC7A947F3C}" dt="2024-11-21T18:23:08.896" v="1231"/>
          <ac:grpSpMkLst>
            <pc:docMk/>
            <pc:sldMk cId="0" sldId="258"/>
            <ac:grpSpMk id="20" creationId="{9E5E50FB-66A2-026E-9F23-C5481E151096}"/>
          </ac:grpSpMkLst>
        </pc:grpChg>
        <pc:grpChg chg="add mod">
          <ac:chgData name="Jeroen Nelissen" userId="7fc10d7b-ee9e-4bf6-add3-32b494844037" providerId="ADAL" clId="{39AE7B76-0285-4B6E-B354-A4CC7A947F3C}" dt="2024-11-21T18:23:08.896" v="1231"/>
          <ac:grpSpMkLst>
            <pc:docMk/>
            <pc:sldMk cId="0" sldId="258"/>
            <ac:grpSpMk id="23" creationId="{774E0F2B-513F-FC24-B9FF-4A329ACB168B}"/>
          </ac:grpSpMkLst>
        </pc:grpChg>
        <pc:grpChg chg="add mod">
          <ac:chgData name="Jeroen Nelissen" userId="7fc10d7b-ee9e-4bf6-add3-32b494844037" providerId="ADAL" clId="{39AE7B76-0285-4B6E-B354-A4CC7A947F3C}" dt="2024-11-21T18:23:08.896" v="1231"/>
          <ac:grpSpMkLst>
            <pc:docMk/>
            <pc:sldMk cId="0" sldId="258"/>
            <ac:grpSpMk id="26" creationId="{A1ABAA9D-9985-DB0D-2003-FA29F10181D2}"/>
          </ac:grpSpMkLst>
        </pc:grpChg>
        <pc:grpChg chg="add mod">
          <ac:chgData name="Jeroen Nelissen" userId="7fc10d7b-ee9e-4bf6-add3-32b494844037" providerId="ADAL" clId="{39AE7B76-0285-4B6E-B354-A4CC7A947F3C}" dt="2024-11-21T18:23:08.896" v="1231"/>
          <ac:grpSpMkLst>
            <pc:docMk/>
            <pc:sldMk cId="0" sldId="258"/>
            <ac:grpSpMk id="29" creationId="{A5A256F0-419F-44AF-93E4-DEA40E5D88F9}"/>
          </ac:grpSpMkLst>
        </pc:grpChg>
        <pc:grpChg chg="del">
          <ac:chgData name="Jeroen Nelissen" userId="7fc10d7b-ee9e-4bf6-add3-32b494844037" providerId="ADAL" clId="{39AE7B76-0285-4B6E-B354-A4CC7A947F3C}" dt="2024-11-21T17:57:44.226" v="202" actId="478"/>
          <ac:grpSpMkLst>
            <pc:docMk/>
            <pc:sldMk cId="0" sldId="258"/>
            <ac:grpSpMk id="108" creationId="{00000000-0000-0000-0000-000000000000}"/>
          </ac:grpSpMkLst>
        </pc:grpChg>
        <pc:grpChg chg="del">
          <ac:chgData name="Jeroen Nelissen" userId="7fc10d7b-ee9e-4bf6-add3-32b494844037" providerId="ADAL" clId="{39AE7B76-0285-4B6E-B354-A4CC7A947F3C}" dt="2024-11-21T17:57:44.226" v="202" actId="478"/>
          <ac:grpSpMkLst>
            <pc:docMk/>
            <pc:sldMk cId="0" sldId="258"/>
            <ac:grpSpMk id="113" creationId="{00000000-0000-0000-0000-000000000000}"/>
          </ac:grpSpMkLst>
        </pc:grpChg>
        <pc:grpChg chg="del">
          <ac:chgData name="Jeroen Nelissen" userId="7fc10d7b-ee9e-4bf6-add3-32b494844037" providerId="ADAL" clId="{39AE7B76-0285-4B6E-B354-A4CC7A947F3C}" dt="2024-11-21T17:57:44.226" v="202" actId="478"/>
          <ac:grpSpMkLst>
            <pc:docMk/>
            <pc:sldMk cId="0" sldId="258"/>
            <ac:grpSpMk id="118" creationId="{00000000-0000-0000-0000-000000000000}"/>
          </ac:grpSpMkLst>
        </pc:grpChg>
        <pc:grpChg chg="del">
          <ac:chgData name="Jeroen Nelissen" userId="7fc10d7b-ee9e-4bf6-add3-32b494844037" providerId="ADAL" clId="{39AE7B76-0285-4B6E-B354-A4CC7A947F3C}" dt="2024-11-21T17:57:44.226" v="202" actId="478"/>
          <ac:grpSpMkLst>
            <pc:docMk/>
            <pc:sldMk cId="0" sldId="258"/>
            <ac:grpSpMk id="123" creationId="{00000000-0000-0000-0000-000000000000}"/>
          </ac:grpSpMkLst>
        </pc:grpChg>
      </pc:sldChg>
      <pc:sldChg chg="addSp delSp modSp mod modNotesTx">
        <pc:chgData name="Jeroen Nelissen" userId="7fc10d7b-ee9e-4bf6-add3-32b494844037" providerId="ADAL" clId="{39AE7B76-0285-4B6E-B354-A4CC7A947F3C}" dt="2024-11-21T18:23:12.616" v="1233"/>
        <pc:sldMkLst>
          <pc:docMk/>
          <pc:sldMk cId="0" sldId="259"/>
        </pc:sldMkLst>
        <pc:spChg chg="mod">
          <ac:chgData name="Jeroen Nelissen" userId="7fc10d7b-ee9e-4bf6-add3-32b494844037" providerId="ADAL" clId="{39AE7B76-0285-4B6E-B354-A4CC7A947F3C}" dt="2024-11-21T18:05:40.960" v="529"/>
          <ac:spMkLst>
            <pc:docMk/>
            <pc:sldMk cId="0" sldId="259"/>
            <ac:spMk id="3" creationId="{CF76F4AC-3DBB-C6D6-BEE6-F9A3C7186702}"/>
          </ac:spMkLst>
        </pc:spChg>
        <pc:spChg chg="mod">
          <ac:chgData name="Jeroen Nelissen" userId="7fc10d7b-ee9e-4bf6-add3-32b494844037" providerId="ADAL" clId="{39AE7B76-0285-4B6E-B354-A4CC7A947F3C}" dt="2024-11-21T18:05:40.960" v="529"/>
          <ac:spMkLst>
            <pc:docMk/>
            <pc:sldMk cId="0" sldId="259"/>
            <ac:spMk id="4" creationId="{BDB75A6A-5E14-1D55-E0C2-814AAF85B5A1}"/>
          </ac:spMkLst>
        </pc:spChg>
        <pc:spChg chg="mod">
          <ac:chgData name="Jeroen Nelissen" userId="7fc10d7b-ee9e-4bf6-add3-32b494844037" providerId="ADAL" clId="{39AE7B76-0285-4B6E-B354-A4CC7A947F3C}" dt="2024-11-21T18:05:40.960" v="529"/>
          <ac:spMkLst>
            <pc:docMk/>
            <pc:sldMk cId="0" sldId="259"/>
            <ac:spMk id="6" creationId="{CFB3EC79-58E9-CBEF-BCBF-D901E8CB4C07}"/>
          </ac:spMkLst>
        </pc:spChg>
        <pc:spChg chg="mod">
          <ac:chgData name="Jeroen Nelissen" userId="7fc10d7b-ee9e-4bf6-add3-32b494844037" providerId="ADAL" clId="{39AE7B76-0285-4B6E-B354-A4CC7A947F3C}" dt="2024-11-21T18:05:40.960" v="529"/>
          <ac:spMkLst>
            <pc:docMk/>
            <pc:sldMk cId="0" sldId="259"/>
            <ac:spMk id="7" creationId="{775042A6-1E59-62E1-1E85-D91EBBAD2EA4}"/>
          </ac:spMkLst>
        </pc:spChg>
        <pc:spChg chg="mod">
          <ac:chgData name="Jeroen Nelissen" userId="7fc10d7b-ee9e-4bf6-add3-32b494844037" providerId="ADAL" clId="{39AE7B76-0285-4B6E-B354-A4CC7A947F3C}" dt="2024-11-21T18:05:40.960" v="529"/>
          <ac:spMkLst>
            <pc:docMk/>
            <pc:sldMk cId="0" sldId="259"/>
            <ac:spMk id="9" creationId="{9C1DC544-FA2F-47C5-3586-E607027C556F}"/>
          </ac:spMkLst>
        </pc:spChg>
        <pc:spChg chg="mod">
          <ac:chgData name="Jeroen Nelissen" userId="7fc10d7b-ee9e-4bf6-add3-32b494844037" providerId="ADAL" clId="{39AE7B76-0285-4B6E-B354-A4CC7A947F3C}" dt="2024-11-21T18:05:40.960" v="529"/>
          <ac:spMkLst>
            <pc:docMk/>
            <pc:sldMk cId="0" sldId="259"/>
            <ac:spMk id="10" creationId="{DB5F7104-F625-7AC1-6E38-48101B8E0DC7}"/>
          </ac:spMkLst>
        </pc:spChg>
        <pc:spChg chg="mod">
          <ac:chgData name="Jeroen Nelissen" userId="7fc10d7b-ee9e-4bf6-add3-32b494844037" providerId="ADAL" clId="{39AE7B76-0285-4B6E-B354-A4CC7A947F3C}" dt="2024-11-21T18:05:40.960" v="529"/>
          <ac:spMkLst>
            <pc:docMk/>
            <pc:sldMk cId="0" sldId="259"/>
            <ac:spMk id="12" creationId="{6CBB43A2-9ECF-38AD-6B93-A994C4D19706}"/>
          </ac:spMkLst>
        </pc:spChg>
        <pc:spChg chg="mod">
          <ac:chgData name="Jeroen Nelissen" userId="7fc10d7b-ee9e-4bf6-add3-32b494844037" providerId="ADAL" clId="{39AE7B76-0285-4B6E-B354-A4CC7A947F3C}" dt="2024-11-21T18:05:40.960" v="529"/>
          <ac:spMkLst>
            <pc:docMk/>
            <pc:sldMk cId="0" sldId="259"/>
            <ac:spMk id="13" creationId="{A3DE925E-884A-25B1-0AF5-1F30F76E5321}"/>
          </ac:spMkLst>
        </pc:spChg>
        <pc:spChg chg="add del mod">
          <ac:chgData name="Jeroen Nelissen" userId="7fc10d7b-ee9e-4bf6-add3-32b494844037" providerId="ADAL" clId="{39AE7B76-0285-4B6E-B354-A4CC7A947F3C}" dt="2024-11-21T18:23:12.371" v="1232" actId="478"/>
          <ac:spMkLst>
            <pc:docMk/>
            <pc:sldMk cId="0" sldId="259"/>
            <ac:spMk id="14" creationId="{81DA3D71-89BD-A017-53BF-0C1CDA7B54FE}"/>
          </ac:spMkLst>
        </pc:spChg>
        <pc:spChg chg="add del mod">
          <ac:chgData name="Jeroen Nelissen" userId="7fc10d7b-ee9e-4bf6-add3-32b494844037" providerId="ADAL" clId="{39AE7B76-0285-4B6E-B354-A4CC7A947F3C}" dt="2024-11-21T18:23:12.371" v="1232" actId="478"/>
          <ac:spMkLst>
            <pc:docMk/>
            <pc:sldMk cId="0" sldId="259"/>
            <ac:spMk id="15" creationId="{7BD23526-76AB-1E26-7E8D-1214961C1807}"/>
          </ac:spMkLst>
        </pc:spChg>
        <pc:spChg chg="add del mod">
          <ac:chgData name="Jeroen Nelissen" userId="7fc10d7b-ee9e-4bf6-add3-32b494844037" providerId="ADAL" clId="{39AE7B76-0285-4B6E-B354-A4CC7A947F3C}" dt="2024-11-21T18:23:12.371" v="1232" actId="478"/>
          <ac:spMkLst>
            <pc:docMk/>
            <pc:sldMk cId="0" sldId="259"/>
            <ac:spMk id="16" creationId="{A9BBCDCF-E84E-AC2A-48BC-681056D288CB}"/>
          </ac:spMkLst>
        </pc:spChg>
        <pc:spChg chg="add del mod">
          <ac:chgData name="Jeroen Nelissen" userId="7fc10d7b-ee9e-4bf6-add3-32b494844037" providerId="ADAL" clId="{39AE7B76-0285-4B6E-B354-A4CC7A947F3C}" dt="2024-11-21T18:23:12.371" v="1232" actId="478"/>
          <ac:spMkLst>
            <pc:docMk/>
            <pc:sldMk cId="0" sldId="259"/>
            <ac:spMk id="17" creationId="{617E5EE5-0C7D-9F8B-3C41-F4753B769B0B}"/>
          </ac:spMkLst>
        </pc:spChg>
        <pc:spChg chg="mod">
          <ac:chgData name="Jeroen Nelissen" userId="7fc10d7b-ee9e-4bf6-add3-32b494844037" providerId="ADAL" clId="{39AE7B76-0285-4B6E-B354-A4CC7A947F3C}" dt="2024-11-21T18:23:12.616" v="1233"/>
          <ac:spMkLst>
            <pc:docMk/>
            <pc:sldMk cId="0" sldId="259"/>
            <ac:spMk id="19" creationId="{FEBC016E-5CC0-80A2-7142-FC4106F23247}"/>
          </ac:spMkLst>
        </pc:spChg>
        <pc:spChg chg="mod">
          <ac:chgData name="Jeroen Nelissen" userId="7fc10d7b-ee9e-4bf6-add3-32b494844037" providerId="ADAL" clId="{39AE7B76-0285-4B6E-B354-A4CC7A947F3C}" dt="2024-11-21T18:23:12.616" v="1233"/>
          <ac:spMkLst>
            <pc:docMk/>
            <pc:sldMk cId="0" sldId="259"/>
            <ac:spMk id="20" creationId="{9E1F171E-55AB-744A-F441-75278FC1D7F3}"/>
          </ac:spMkLst>
        </pc:spChg>
        <pc:spChg chg="mod">
          <ac:chgData name="Jeroen Nelissen" userId="7fc10d7b-ee9e-4bf6-add3-32b494844037" providerId="ADAL" clId="{39AE7B76-0285-4B6E-B354-A4CC7A947F3C}" dt="2024-11-21T18:23:12.616" v="1233"/>
          <ac:spMkLst>
            <pc:docMk/>
            <pc:sldMk cId="0" sldId="259"/>
            <ac:spMk id="22" creationId="{FBC00CCD-CC6B-C4B0-D386-D37D3AF902F5}"/>
          </ac:spMkLst>
        </pc:spChg>
        <pc:spChg chg="mod">
          <ac:chgData name="Jeroen Nelissen" userId="7fc10d7b-ee9e-4bf6-add3-32b494844037" providerId="ADAL" clId="{39AE7B76-0285-4B6E-B354-A4CC7A947F3C}" dt="2024-11-21T18:23:12.616" v="1233"/>
          <ac:spMkLst>
            <pc:docMk/>
            <pc:sldMk cId="0" sldId="259"/>
            <ac:spMk id="23" creationId="{2B39D0EC-A909-DEE2-EE3C-06E486B40324}"/>
          </ac:spMkLst>
        </pc:spChg>
        <pc:spChg chg="mod">
          <ac:chgData name="Jeroen Nelissen" userId="7fc10d7b-ee9e-4bf6-add3-32b494844037" providerId="ADAL" clId="{39AE7B76-0285-4B6E-B354-A4CC7A947F3C}" dt="2024-11-21T18:23:12.616" v="1233"/>
          <ac:spMkLst>
            <pc:docMk/>
            <pc:sldMk cId="0" sldId="259"/>
            <ac:spMk id="25" creationId="{9F2DB1BB-B7FF-36B6-189B-4A35CF2B6DDB}"/>
          </ac:spMkLst>
        </pc:spChg>
        <pc:spChg chg="mod">
          <ac:chgData name="Jeroen Nelissen" userId="7fc10d7b-ee9e-4bf6-add3-32b494844037" providerId="ADAL" clId="{39AE7B76-0285-4B6E-B354-A4CC7A947F3C}" dt="2024-11-21T18:23:12.616" v="1233"/>
          <ac:spMkLst>
            <pc:docMk/>
            <pc:sldMk cId="0" sldId="259"/>
            <ac:spMk id="26" creationId="{B8A9ACAA-02AA-3616-E459-13780D7AA46A}"/>
          </ac:spMkLst>
        </pc:spChg>
        <pc:spChg chg="mod">
          <ac:chgData name="Jeroen Nelissen" userId="7fc10d7b-ee9e-4bf6-add3-32b494844037" providerId="ADAL" clId="{39AE7B76-0285-4B6E-B354-A4CC7A947F3C}" dt="2024-11-21T18:23:12.616" v="1233"/>
          <ac:spMkLst>
            <pc:docMk/>
            <pc:sldMk cId="0" sldId="259"/>
            <ac:spMk id="28" creationId="{96052B18-24DD-E721-2339-7332F0E32AF8}"/>
          </ac:spMkLst>
        </pc:spChg>
        <pc:spChg chg="mod">
          <ac:chgData name="Jeroen Nelissen" userId="7fc10d7b-ee9e-4bf6-add3-32b494844037" providerId="ADAL" clId="{39AE7B76-0285-4B6E-B354-A4CC7A947F3C}" dt="2024-11-21T18:23:12.616" v="1233"/>
          <ac:spMkLst>
            <pc:docMk/>
            <pc:sldMk cId="0" sldId="259"/>
            <ac:spMk id="29" creationId="{2C343355-E7E3-E5CD-FA67-FB9E8979624A}"/>
          </ac:spMkLst>
        </pc:spChg>
        <pc:spChg chg="add mod">
          <ac:chgData name="Jeroen Nelissen" userId="7fc10d7b-ee9e-4bf6-add3-32b494844037" providerId="ADAL" clId="{39AE7B76-0285-4B6E-B354-A4CC7A947F3C}" dt="2024-11-21T18:23:12.616" v="1233"/>
          <ac:spMkLst>
            <pc:docMk/>
            <pc:sldMk cId="0" sldId="259"/>
            <ac:spMk id="30" creationId="{AC364ABC-9856-B31E-CFE5-5EE2EDFE7237}"/>
          </ac:spMkLst>
        </pc:spChg>
        <pc:spChg chg="add mod">
          <ac:chgData name="Jeroen Nelissen" userId="7fc10d7b-ee9e-4bf6-add3-32b494844037" providerId="ADAL" clId="{39AE7B76-0285-4B6E-B354-A4CC7A947F3C}" dt="2024-11-21T18:23:12.616" v="1233"/>
          <ac:spMkLst>
            <pc:docMk/>
            <pc:sldMk cId="0" sldId="259"/>
            <ac:spMk id="31" creationId="{D5054AB4-1187-41DE-F7D9-7CCE6F9C0FF0}"/>
          </ac:spMkLst>
        </pc:spChg>
        <pc:spChg chg="add mod">
          <ac:chgData name="Jeroen Nelissen" userId="7fc10d7b-ee9e-4bf6-add3-32b494844037" providerId="ADAL" clId="{39AE7B76-0285-4B6E-B354-A4CC7A947F3C}" dt="2024-11-21T18:23:12.616" v="1233"/>
          <ac:spMkLst>
            <pc:docMk/>
            <pc:sldMk cId="0" sldId="259"/>
            <ac:spMk id="32" creationId="{38DDCE99-70A9-681B-7E55-68C09FE03DE9}"/>
          </ac:spMkLst>
        </pc:spChg>
        <pc:spChg chg="add mod">
          <ac:chgData name="Jeroen Nelissen" userId="7fc10d7b-ee9e-4bf6-add3-32b494844037" providerId="ADAL" clId="{39AE7B76-0285-4B6E-B354-A4CC7A947F3C}" dt="2024-11-21T18:23:12.616" v="1233"/>
          <ac:spMkLst>
            <pc:docMk/>
            <pc:sldMk cId="0" sldId="259"/>
            <ac:spMk id="33" creationId="{B4BFA935-A4D1-71E0-EB67-585C4CD1724F}"/>
          </ac:spMkLst>
        </pc:spChg>
        <pc:spChg chg="del">
          <ac:chgData name="Jeroen Nelissen" userId="7fc10d7b-ee9e-4bf6-add3-32b494844037" providerId="ADAL" clId="{39AE7B76-0285-4B6E-B354-A4CC7A947F3C}" dt="2024-11-21T18:05:36.306" v="528" actId="478"/>
          <ac:spMkLst>
            <pc:docMk/>
            <pc:sldMk cId="0" sldId="259"/>
            <ac:spMk id="147" creationId="{00000000-0000-0000-0000-000000000000}"/>
          </ac:spMkLst>
        </pc:spChg>
        <pc:spChg chg="del">
          <ac:chgData name="Jeroen Nelissen" userId="7fc10d7b-ee9e-4bf6-add3-32b494844037" providerId="ADAL" clId="{39AE7B76-0285-4B6E-B354-A4CC7A947F3C}" dt="2024-11-21T18:05:36.306" v="528" actId="478"/>
          <ac:spMkLst>
            <pc:docMk/>
            <pc:sldMk cId="0" sldId="259"/>
            <ac:spMk id="148" creationId="{00000000-0000-0000-0000-000000000000}"/>
          </ac:spMkLst>
        </pc:spChg>
        <pc:spChg chg="del">
          <ac:chgData name="Jeroen Nelissen" userId="7fc10d7b-ee9e-4bf6-add3-32b494844037" providerId="ADAL" clId="{39AE7B76-0285-4B6E-B354-A4CC7A947F3C}" dt="2024-11-21T18:05:36.306" v="528" actId="478"/>
          <ac:spMkLst>
            <pc:docMk/>
            <pc:sldMk cId="0" sldId="259"/>
            <ac:spMk id="149" creationId="{00000000-0000-0000-0000-000000000000}"/>
          </ac:spMkLst>
        </pc:spChg>
        <pc:spChg chg="del">
          <ac:chgData name="Jeroen Nelissen" userId="7fc10d7b-ee9e-4bf6-add3-32b494844037" providerId="ADAL" clId="{39AE7B76-0285-4B6E-B354-A4CC7A947F3C}" dt="2024-11-21T18:05:36.306" v="528" actId="478"/>
          <ac:spMkLst>
            <pc:docMk/>
            <pc:sldMk cId="0" sldId="259"/>
            <ac:spMk id="150" creationId="{00000000-0000-0000-0000-000000000000}"/>
          </ac:spMkLst>
        </pc:spChg>
        <pc:spChg chg="mod">
          <ac:chgData name="Jeroen Nelissen" userId="7fc10d7b-ee9e-4bf6-add3-32b494844037" providerId="ADAL" clId="{39AE7B76-0285-4B6E-B354-A4CC7A947F3C}" dt="2024-11-21T18:22:20.022" v="1222" actId="255"/>
          <ac:spMkLst>
            <pc:docMk/>
            <pc:sldMk cId="0" sldId="259"/>
            <ac:spMk id="151" creationId="{00000000-0000-0000-0000-000000000000}"/>
          </ac:spMkLst>
        </pc:spChg>
        <pc:grpChg chg="add del mod">
          <ac:chgData name="Jeroen Nelissen" userId="7fc10d7b-ee9e-4bf6-add3-32b494844037" providerId="ADAL" clId="{39AE7B76-0285-4B6E-B354-A4CC7A947F3C}" dt="2024-11-21T18:23:12.371" v="1232" actId="478"/>
          <ac:grpSpMkLst>
            <pc:docMk/>
            <pc:sldMk cId="0" sldId="259"/>
            <ac:grpSpMk id="2" creationId="{36784721-DCD5-0AC4-18A0-2B3ABAED64D7}"/>
          </ac:grpSpMkLst>
        </pc:grpChg>
        <pc:grpChg chg="add del mod">
          <ac:chgData name="Jeroen Nelissen" userId="7fc10d7b-ee9e-4bf6-add3-32b494844037" providerId="ADAL" clId="{39AE7B76-0285-4B6E-B354-A4CC7A947F3C}" dt="2024-11-21T18:23:12.371" v="1232" actId="478"/>
          <ac:grpSpMkLst>
            <pc:docMk/>
            <pc:sldMk cId="0" sldId="259"/>
            <ac:grpSpMk id="5" creationId="{ACC0A8E3-6FE8-4C07-521E-F5D6B9FA5D55}"/>
          </ac:grpSpMkLst>
        </pc:grpChg>
        <pc:grpChg chg="add del mod">
          <ac:chgData name="Jeroen Nelissen" userId="7fc10d7b-ee9e-4bf6-add3-32b494844037" providerId="ADAL" clId="{39AE7B76-0285-4B6E-B354-A4CC7A947F3C}" dt="2024-11-21T18:23:12.371" v="1232" actId="478"/>
          <ac:grpSpMkLst>
            <pc:docMk/>
            <pc:sldMk cId="0" sldId="259"/>
            <ac:grpSpMk id="8" creationId="{CF7BA402-5004-A060-78CD-D5DEC004D15A}"/>
          </ac:grpSpMkLst>
        </pc:grpChg>
        <pc:grpChg chg="add del mod">
          <ac:chgData name="Jeroen Nelissen" userId="7fc10d7b-ee9e-4bf6-add3-32b494844037" providerId="ADAL" clId="{39AE7B76-0285-4B6E-B354-A4CC7A947F3C}" dt="2024-11-21T18:23:12.371" v="1232" actId="478"/>
          <ac:grpSpMkLst>
            <pc:docMk/>
            <pc:sldMk cId="0" sldId="259"/>
            <ac:grpSpMk id="11" creationId="{029F6244-AAD8-0290-A8B9-EE10C4590A5A}"/>
          </ac:grpSpMkLst>
        </pc:grpChg>
        <pc:grpChg chg="add mod">
          <ac:chgData name="Jeroen Nelissen" userId="7fc10d7b-ee9e-4bf6-add3-32b494844037" providerId="ADAL" clId="{39AE7B76-0285-4B6E-B354-A4CC7A947F3C}" dt="2024-11-21T18:23:12.616" v="1233"/>
          <ac:grpSpMkLst>
            <pc:docMk/>
            <pc:sldMk cId="0" sldId="259"/>
            <ac:grpSpMk id="18" creationId="{BC709FC8-57B5-8563-4423-582E3FB965C6}"/>
          </ac:grpSpMkLst>
        </pc:grpChg>
        <pc:grpChg chg="add mod">
          <ac:chgData name="Jeroen Nelissen" userId="7fc10d7b-ee9e-4bf6-add3-32b494844037" providerId="ADAL" clId="{39AE7B76-0285-4B6E-B354-A4CC7A947F3C}" dt="2024-11-21T18:23:12.616" v="1233"/>
          <ac:grpSpMkLst>
            <pc:docMk/>
            <pc:sldMk cId="0" sldId="259"/>
            <ac:grpSpMk id="21" creationId="{8ACD990D-1A48-3862-4059-6337BB54C782}"/>
          </ac:grpSpMkLst>
        </pc:grpChg>
        <pc:grpChg chg="add mod">
          <ac:chgData name="Jeroen Nelissen" userId="7fc10d7b-ee9e-4bf6-add3-32b494844037" providerId="ADAL" clId="{39AE7B76-0285-4B6E-B354-A4CC7A947F3C}" dt="2024-11-21T18:23:12.616" v="1233"/>
          <ac:grpSpMkLst>
            <pc:docMk/>
            <pc:sldMk cId="0" sldId="259"/>
            <ac:grpSpMk id="24" creationId="{753A6DF5-CD5F-8C8A-439F-9D402859DFE6}"/>
          </ac:grpSpMkLst>
        </pc:grpChg>
        <pc:grpChg chg="add mod">
          <ac:chgData name="Jeroen Nelissen" userId="7fc10d7b-ee9e-4bf6-add3-32b494844037" providerId="ADAL" clId="{39AE7B76-0285-4B6E-B354-A4CC7A947F3C}" dt="2024-11-21T18:23:12.616" v="1233"/>
          <ac:grpSpMkLst>
            <pc:docMk/>
            <pc:sldMk cId="0" sldId="259"/>
            <ac:grpSpMk id="27" creationId="{8F304E7A-71F9-AA22-4303-FC88598A7FD9}"/>
          </ac:grpSpMkLst>
        </pc:grpChg>
        <pc:grpChg chg="del">
          <ac:chgData name="Jeroen Nelissen" userId="7fc10d7b-ee9e-4bf6-add3-32b494844037" providerId="ADAL" clId="{39AE7B76-0285-4B6E-B354-A4CC7A947F3C}" dt="2024-11-21T18:05:36.306" v="528" actId="478"/>
          <ac:grpSpMkLst>
            <pc:docMk/>
            <pc:sldMk cId="0" sldId="259"/>
            <ac:grpSpMk id="135" creationId="{00000000-0000-0000-0000-000000000000}"/>
          </ac:grpSpMkLst>
        </pc:grpChg>
        <pc:grpChg chg="del">
          <ac:chgData name="Jeroen Nelissen" userId="7fc10d7b-ee9e-4bf6-add3-32b494844037" providerId="ADAL" clId="{39AE7B76-0285-4B6E-B354-A4CC7A947F3C}" dt="2024-11-21T18:05:36.306" v="528" actId="478"/>
          <ac:grpSpMkLst>
            <pc:docMk/>
            <pc:sldMk cId="0" sldId="259"/>
            <ac:grpSpMk id="138" creationId="{00000000-0000-0000-0000-000000000000}"/>
          </ac:grpSpMkLst>
        </pc:grpChg>
        <pc:grpChg chg="del">
          <ac:chgData name="Jeroen Nelissen" userId="7fc10d7b-ee9e-4bf6-add3-32b494844037" providerId="ADAL" clId="{39AE7B76-0285-4B6E-B354-A4CC7A947F3C}" dt="2024-11-21T18:05:36.306" v="528" actId="478"/>
          <ac:grpSpMkLst>
            <pc:docMk/>
            <pc:sldMk cId="0" sldId="259"/>
            <ac:grpSpMk id="141" creationId="{00000000-0000-0000-0000-000000000000}"/>
          </ac:grpSpMkLst>
        </pc:grpChg>
        <pc:grpChg chg="del">
          <ac:chgData name="Jeroen Nelissen" userId="7fc10d7b-ee9e-4bf6-add3-32b494844037" providerId="ADAL" clId="{39AE7B76-0285-4B6E-B354-A4CC7A947F3C}" dt="2024-11-21T18:05:36.306" v="528" actId="478"/>
          <ac:grpSpMkLst>
            <pc:docMk/>
            <pc:sldMk cId="0" sldId="259"/>
            <ac:grpSpMk id="144" creationId="{00000000-0000-0000-0000-000000000000}"/>
          </ac:grpSpMkLst>
        </pc:grpChg>
      </pc:sldChg>
      <pc:sldChg chg="addSp delSp modSp mod modNotesTx">
        <pc:chgData name="Jeroen Nelissen" userId="7fc10d7b-ee9e-4bf6-add3-32b494844037" providerId="ADAL" clId="{39AE7B76-0285-4B6E-B354-A4CC7A947F3C}" dt="2024-11-21T18:23:18.376" v="1235"/>
        <pc:sldMkLst>
          <pc:docMk/>
          <pc:sldMk cId="0" sldId="260"/>
        </pc:sldMkLst>
        <pc:spChg chg="mod">
          <ac:chgData name="Jeroen Nelissen" userId="7fc10d7b-ee9e-4bf6-add3-32b494844037" providerId="ADAL" clId="{39AE7B76-0285-4B6E-B354-A4CC7A947F3C}" dt="2024-11-21T18:13:11.667" v="876"/>
          <ac:spMkLst>
            <pc:docMk/>
            <pc:sldMk cId="0" sldId="260"/>
            <ac:spMk id="3" creationId="{AB4F7849-D4EE-0661-4A17-503758474B1B}"/>
          </ac:spMkLst>
        </pc:spChg>
        <pc:spChg chg="mod">
          <ac:chgData name="Jeroen Nelissen" userId="7fc10d7b-ee9e-4bf6-add3-32b494844037" providerId="ADAL" clId="{39AE7B76-0285-4B6E-B354-A4CC7A947F3C}" dt="2024-11-21T18:13:11.667" v="876"/>
          <ac:spMkLst>
            <pc:docMk/>
            <pc:sldMk cId="0" sldId="260"/>
            <ac:spMk id="4" creationId="{92A9C9A5-E81B-F90F-2545-2D7A7524F671}"/>
          </ac:spMkLst>
        </pc:spChg>
        <pc:spChg chg="mod">
          <ac:chgData name="Jeroen Nelissen" userId="7fc10d7b-ee9e-4bf6-add3-32b494844037" providerId="ADAL" clId="{39AE7B76-0285-4B6E-B354-A4CC7A947F3C}" dt="2024-11-21T18:13:11.667" v="876"/>
          <ac:spMkLst>
            <pc:docMk/>
            <pc:sldMk cId="0" sldId="260"/>
            <ac:spMk id="6" creationId="{46068132-7846-0B19-FBEC-69FD6B7F0726}"/>
          </ac:spMkLst>
        </pc:spChg>
        <pc:spChg chg="mod">
          <ac:chgData name="Jeroen Nelissen" userId="7fc10d7b-ee9e-4bf6-add3-32b494844037" providerId="ADAL" clId="{39AE7B76-0285-4B6E-B354-A4CC7A947F3C}" dt="2024-11-21T18:13:11.667" v="876"/>
          <ac:spMkLst>
            <pc:docMk/>
            <pc:sldMk cId="0" sldId="260"/>
            <ac:spMk id="7" creationId="{87A2ED06-7F5E-9F52-44E3-C9269D32E69E}"/>
          </ac:spMkLst>
        </pc:spChg>
        <pc:spChg chg="mod">
          <ac:chgData name="Jeroen Nelissen" userId="7fc10d7b-ee9e-4bf6-add3-32b494844037" providerId="ADAL" clId="{39AE7B76-0285-4B6E-B354-A4CC7A947F3C}" dt="2024-11-21T18:13:11.667" v="876"/>
          <ac:spMkLst>
            <pc:docMk/>
            <pc:sldMk cId="0" sldId="260"/>
            <ac:spMk id="9" creationId="{C38536B9-E3B2-680A-2374-B3ACB5FD7326}"/>
          </ac:spMkLst>
        </pc:spChg>
        <pc:spChg chg="mod">
          <ac:chgData name="Jeroen Nelissen" userId="7fc10d7b-ee9e-4bf6-add3-32b494844037" providerId="ADAL" clId="{39AE7B76-0285-4B6E-B354-A4CC7A947F3C}" dt="2024-11-21T18:13:11.667" v="876"/>
          <ac:spMkLst>
            <pc:docMk/>
            <pc:sldMk cId="0" sldId="260"/>
            <ac:spMk id="10" creationId="{9172DDE8-CC86-8F92-FB2B-58D8D0466C90}"/>
          </ac:spMkLst>
        </pc:spChg>
        <pc:spChg chg="mod">
          <ac:chgData name="Jeroen Nelissen" userId="7fc10d7b-ee9e-4bf6-add3-32b494844037" providerId="ADAL" clId="{39AE7B76-0285-4B6E-B354-A4CC7A947F3C}" dt="2024-11-21T18:13:11.667" v="876"/>
          <ac:spMkLst>
            <pc:docMk/>
            <pc:sldMk cId="0" sldId="260"/>
            <ac:spMk id="12" creationId="{ACBAA00B-E5C3-0168-906F-4BA139E8B240}"/>
          </ac:spMkLst>
        </pc:spChg>
        <pc:spChg chg="mod">
          <ac:chgData name="Jeroen Nelissen" userId="7fc10d7b-ee9e-4bf6-add3-32b494844037" providerId="ADAL" clId="{39AE7B76-0285-4B6E-B354-A4CC7A947F3C}" dt="2024-11-21T18:13:11.667" v="876"/>
          <ac:spMkLst>
            <pc:docMk/>
            <pc:sldMk cId="0" sldId="260"/>
            <ac:spMk id="13" creationId="{E5ECEB3C-C329-78C1-FCB3-AA0B7F748474}"/>
          </ac:spMkLst>
        </pc:spChg>
        <pc:spChg chg="add del mod">
          <ac:chgData name="Jeroen Nelissen" userId="7fc10d7b-ee9e-4bf6-add3-32b494844037" providerId="ADAL" clId="{39AE7B76-0285-4B6E-B354-A4CC7A947F3C}" dt="2024-11-21T18:23:18.121" v="1234" actId="478"/>
          <ac:spMkLst>
            <pc:docMk/>
            <pc:sldMk cId="0" sldId="260"/>
            <ac:spMk id="14" creationId="{657621FF-EB01-115D-01CF-B3AD5BFE2667}"/>
          </ac:spMkLst>
        </pc:spChg>
        <pc:spChg chg="add del mod">
          <ac:chgData name="Jeroen Nelissen" userId="7fc10d7b-ee9e-4bf6-add3-32b494844037" providerId="ADAL" clId="{39AE7B76-0285-4B6E-B354-A4CC7A947F3C}" dt="2024-11-21T18:23:18.121" v="1234" actId="478"/>
          <ac:spMkLst>
            <pc:docMk/>
            <pc:sldMk cId="0" sldId="260"/>
            <ac:spMk id="15" creationId="{71898F14-6581-22C9-95C7-D99BD0862D2D}"/>
          </ac:spMkLst>
        </pc:spChg>
        <pc:spChg chg="add del mod">
          <ac:chgData name="Jeroen Nelissen" userId="7fc10d7b-ee9e-4bf6-add3-32b494844037" providerId="ADAL" clId="{39AE7B76-0285-4B6E-B354-A4CC7A947F3C}" dt="2024-11-21T18:23:18.121" v="1234" actId="478"/>
          <ac:spMkLst>
            <pc:docMk/>
            <pc:sldMk cId="0" sldId="260"/>
            <ac:spMk id="16" creationId="{602B8785-2BD6-C0DC-D11B-A6414DB64C27}"/>
          </ac:spMkLst>
        </pc:spChg>
        <pc:spChg chg="add del mod">
          <ac:chgData name="Jeroen Nelissen" userId="7fc10d7b-ee9e-4bf6-add3-32b494844037" providerId="ADAL" clId="{39AE7B76-0285-4B6E-B354-A4CC7A947F3C}" dt="2024-11-21T18:23:18.121" v="1234" actId="478"/>
          <ac:spMkLst>
            <pc:docMk/>
            <pc:sldMk cId="0" sldId="260"/>
            <ac:spMk id="17" creationId="{130E68CB-158C-A633-953C-925B1FDACAF8}"/>
          </ac:spMkLst>
        </pc:spChg>
        <pc:spChg chg="mod">
          <ac:chgData name="Jeroen Nelissen" userId="7fc10d7b-ee9e-4bf6-add3-32b494844037" providerId="ADAL" clId="{39AE7B76-0285-4B6E-B354-A4CC7A947F3C}" dt="2024-11-21T18:23:18.376" v="1235"/>
          <ac:spMkLst>
            <pc:docMk/>
            <pc:sldMk cId="0" sldId="260"/>
            <ac:spMk id="19" creationId="{36ED31A7-FFD3-007A-A466-0E464C81A717}"/>
          </ac:spMkLst>
        </pc:spChg>
        <pc:spChg chg="mod">
          <ac:chgData name="Jeroen Nelissen" userId="7fc10d7b-ee9e-4bf6-add3-32b494844037" providerId="ADAL" clId="{39AE7B76-0285-4B6E-B354-A4CC7A947F3C}" dt="2024-11-21T18:23:18.376" v="1235"/>
          <ac:spMkLst>
            <pc:docMk/>
            <pc:sldMk cId="0" sldId="260"/>
            <ac:spMk id="20" creationId="{CBD99931-BDFD-0958-80AA-B1A1B53737D1}"/>
          </ac:spMkLst>
        </pc:spChg>
        <pc:spChg chg="mod">
          <ac:chgData name="Jeroen Nelissen" userId="7fc10d7b-ee9e-4bf6-add3-32b494844037" providerId="ADAL" clId="{39AE7B76-0285-4B6E-B354-A4CC7A947F3C}" dt="2024-11-21T18:23:18.376" v="1235"/>
          <ac:spMkLst>
            <pc:docMk/>
            <pc:sldMk cId="0" sldId="260"/>
            <ac:spMk id="22" creationId="{4CFFAFFB-F77D-6E50-5178-18A255075FE0}"/>
          </ac:spMkLst>
        </pc:spChg>
        <pc:spChg chg="mod">
          <ac:chgData name="Jeroen Nelissen" userId="7fc10d7b-ee9e-4bf6-add3-32b494844037" providerId="ADAL" clId="{39AE7B76-0285-4B6E-B354-A4CC7A947F3C}" dt="2024-11-21T18:23:18.376" v="1235"/>
          <ac:spMkLst>
            <pc:docMk/>
            <pc:sldMk cId="0" sldId="260"/>
            <ac:spMk id="23" creationId="{9D1849D9-4E92-045D-D751-82F5CA523E1A}"/>
          </ac:spMkLst>
        </pc:spChg>
        <pc:spChg chg="mod">
          <ac:chgData name="Jeroen Nelissen" userId="7fc10d7b-ee9e-4bf6-add3-32b494844037" providerId="ADAL" clId="{39AE7B76-0285-4B6E-B354-A4CC7A947F3C}" dt="2024-11-21T18:23:18.376" v="1235"/>
          <ac:spMkLst>
            <pc:docMk/>
            <pc:sldMk cId="0" sldId="260"/>
            <ac:spMk id="25" creationId="{EFA9C0E5-56A4-1467-E5AE-0985806DFF26}"/>
          </ac:spMkLst>
        </pc:spChg>
        <pc:spChg chg="mod">
          <ac:chgData name="Jeroen Nelissen" userId="7fc10d7b-ee9e-4bf6-add3-32b494844037" providerId="ADAL" clId="{39AE7B76-0285-4B6E-B354-A4CC7A947F3C}" dt="2024-11-21T18:23:18.376" v="1235"/>
          <ac:spMkLst>
            <pc:docMk/>
            <pc:sldMk cId="0" sldId="260"/>
            <ac:spMk id="26" creationId="{5C7AABC6-C2BD-8063-AA91-6F9574098D59}"/>
          </ac:spMkLst>
        </pc:spChg>
        <pc:spChg chg="mod">
          <ac:chgData name="Jeroen Nelissen" userId="7fc10d7b-ee9e-4bf6-add3-32b494844037" providerId="ADAL" clId="{39AE7B76-0285-4B6E-B354-A4CC7A947F3C}" dt="2024-11-21T18:23:18.376" v="1235"/>
          <ac:spMkLst>
            <pc:docMk/>
            <pc:sldMk cId="0" sldId="260"/>
            <ac:spMk id="28" creationId="{729C8818-E0EB-C4A0-ECF6-85BBEE4DE40F}"/>
          </ac:spMkLst>
        </pc:spChg>
        <pc:spChg chg="mod">
          <ac:chgData name="Jeroen Nelissen" userId="7fc10d7b-ee9e-4bf6-add3-32b494844037" providerId="ADAL" clId="{39AE7B76-0285-4B6E-B354-A4CC7A947F3C}" dt="2024-11-21T18:23:18.376" v="1235"/>
          <ac:spMkLst>
            <pc:docMk/>
            <pc:sldMk cId="0" sldId="260"/>
            <ac:spMk id="29" creationId="{18E2CE92-79E4-CF37-9F6A-B8AA853D3468}"/>
          </ac:spMkLst>
        </pc:spChg>
        <pc:spChg chg="add mod">
          <ac:chgData name="Jeroen Nelissen" userId="7fc10d7b-ee9e-4bf6-add3-32b494844037" providerId="ADAL" clId="{39AE7B76-0285-4B6E-B354-A4CC7A947F3C}" dt="2024-11-21T18:23:18.376" v="1235"/>
          <ac:spMkLst>
            <pc:docMk/>
            <pc:sldMk cId="0" sldId="260"/>
            <ac:spMk id="30" creationId="{AC8B4C58-03AD-EA36-BED2-6BBFE282CE91}"/>
          </ac:spMkLst>
        </pc:spChg>
        <pc:spChg chg="add mod">
          <ac:chgData name="Jeroen Nelissen" userId="7fc10d7b-ee9e-4bf6-add3-32b494844037" providerId="ADAL" clId="{39AE7B76-0285-4B6E-B354-A4CC7A947F3C}" dt="2024-11-21T18:23:18.376" v="1235"/>
          <ac:spMkLst>
            <pc:docMk/>
            <pc:sldMk cId="0" sldId="260"/>
            <ac:spMk id="31" creationId="{4FCAC7AD-FFB4-B437-B6AE-D801A1110609}"/>
          </ac:spMkLst>
        </pc:spChg>
        <pc:spChg chg="add mod">
          <ac:chgData name="Jeroen Nelissen" userId="7fc10d7b-ee9e-4bf6-add3-32b494844037" providerId="ADAL" clId="{39AE7B76-0285-4B6E-B354-A4CC7A947F3C}" dt="2024-11-21T18:23:18.376" v="1235"/>
          <ac:spMkLst>
            <pc:docMk/>
            <pc:sldMk cId="0" sldId="260"/>
            <ac:spMk id="32" creationId="{49A1D4C7-04B0-9CF1-8788-E240F2C95E3A}"/>
          </ac:spMkLst>
        </pc:spChg>
        <pc:spChg chg="add mod">
          <ac:chgData name="Jeroen Nelissen" userId="7fc10d7b-ee9e-4bf6-add3-32b494844037" providerId="ADAL" clId="{39AE7B76-0285-4B6E-B354-A4CC7A947F3C}" dt="2024-11-21T18:23:18.376" v="1235"/>
          <ac:spMkLst>
            <pc:docMk/>
            <pc:sldMk cId="0" sldId="260"/>
            <ac:spMk id="33" creationId="{77AD8E3E-E2F9-2698-6710-AE1CF0FED446}"/>
          </ac:spMkLst>
        </pc:spChg>
        <pc:spChg chg="del">
          <ac:chgData name="Jeroen Nelissen" userId="7fc10d7b-ee9e-4bf6-add3-32b494844037" providerId="ADAL" clId="{39AE7B76-0285-4B6E-B354-A4CC7A947F3C}" dt="2024-11-21T18:13:06.830" v="875" actId="478"/>
          <ac:spMkLst>
            <pc:docMk/>
            <pc:sldMk cId="0" sldId="260"/>
            <ac:spMk id="170" creationId="{00000000-0000-0000-0000-000000000000}"/>
          </ac:spMkLst>
        </pc:spChg>
        <pc:spChg chg="del">
          <ac:chgData name="Jeroen Nelissen" userId="7fc10d7b-ee9e-4bf6-add3-32b494844037" providerId="ADAL" clId="{39AE7B76-0285-4B6E-B354-A4CC7A947F3C}" dt="2024-11-21T18:13:06.830" v="875" actId="478"/>
          <ac:spMkLst>
            <pc:docMk/>
            <pc:sldMk cId="0" sldId="260"/>
            <ac:spMk id="171" creationId="{00000000-0000-0000-0000-000000000000}"/>
          </ac:spMkLst>
        </pc:spChg>
        <pc:spChg chg="del">
          <ac:chgData name="Jeroen Nelissen" userId="7fc10d7b-ee9e-4bf6-add3-32b494844037" providerId="ADAL" clId="{39AE7B76-0285-4B6E-B354-A4CC7A947F3C}" dt="2024-11-21T18:13:06.830" v="875" actId="478"/>
          <ac:spMkLst>
            <pc:docMk/>
            <pc:sldMk cId="0" sldId="260"/>
            <ac:spMk id="172" creationId="{00000000-0000-0000-0000-000000000000}"/>
          </ac:spMkLst>
        </pc:spChg>
        <pc:spChg chg="del">
          <ac:chgData name="Jeroen Nelissen" userId="7fc10d7b-ee9e-4bf6-add3-32b494844037" providerId="ADAL" clId="{39AE7B76-0285-4B6E-B354-A4CC7A947F3C}" dt="2024-11-21T18:13:06.830" v="875" actId="478"/>
          <ac:spMkLst>
            <pc:docMk/>
            <pc:sldMk cId="0" sldId="260"/>
            <ac:spMk id="173" creationId="{00000000-0000-0000-0000-000000000000}"/>
          </ac:spMkLst>
        </pc:spChg>
        <pc:spChg chg="mod">
          <ac:chgData name="Jeroen Nelissen" userId="7fc10d7b-ee9e-4bf6-add3-32b494844037" providerId="ADAL" clId="{39AE7B76-0285-4B6E-B354-A4CC7A947F3C}" dt="2024-11-21T18:13:02.971" v="874"/>
          <ac:spMkLst>
            <pc:docMk/>
            <pc:sldMk cId="0" sldId="260"/>
            <ac:spMk id="174" creationId="{00000000-0000-0000-0000-000000000000}"/>
          </ac:spMkLst>
        </pc:spChg>
        <pc:grpChg chg="add del mod">
          <ac:chgData name="Jeroen Nelissen" userId="7fc10d7b-ee9e-4bf6-add3-32b494844037" providerId="ADAL" clId="{39AE7B76-0285-4B6E-B354-A4CC7A947F3C}" dt="2024-11-21T18:23:18.121" v="1234" actId="478"/>
          <ac:grpSpMkLst>
            <pc:docMk/>
            <pc:sldMk cId="0" sldId="260"/>
            <ac:grpSpMk id="2" creationId="{745788B2-5CA2-4422-05AD-14364FBEC348}"/>
          </ac:grpSpMkLst>
        </pc:grpChg>
        <pc:grpChg chg="add del mod">
          <ac:chgData name="Jeroen Nelissen" userId="7fc10d7b-ee9e-4bf6-add3-32b494844037" providerId="ADAL" clId="{39AE7B76-0285-4B6E-B354-A4CC7A947F3C}" dt="2024-11-21T18:23:18.121" v="1234" actId="478"/>
          <ac:grpSpMkLst>
            <pc:docMk/>
            <pc:sldMk cId="0" sldId="260"/>
            <ac:grpSpMk id="5" creationId="{321114B2-5B6D-74E6-0E74-51224D0D34EA}"/>
          </ac:grpSpMkLst>
        </pc:grpChg>
        <pc:grpChg chg="add del mod">
          <ac:chgData name="Jeroen Nelissen" userId="7fc10d7b-ee9e-4bf6-add3-32b494844037" providerId="ADAL" clId="{39AE7B76-0285-4B6E-B354-A4CC7A947F3C}" dt="2024-11-21T18:23:18.121" v="1234" actId="478"/>
          <ac:grpSpMkLst>
            <pc:docMk/>
            <pc:sldMk cId="0" sldId="260"/>
            <ac:grpSpMk id="8" creationId="{433235A3-F8CE-10E9-DF75-F6909465CC9A}"/>
          </ac:grpSpMkLst>
        </pc:grpChg>
        <pc:grpChg chg="add del mod">
          <ac:chgData name="Jeroen Nelissen" userId="7fc10d7b-ee9e-4bf6-add3-32b494844037" providerId="ADAL" clId="{39AE7B76-0285-4B6E-B354-A4CC7A947F3C}" dt="2024-11-21T18:23:18.121" v="1234" actId="478"/>
          <ac:grpSpMkLst>
            <pc:docMk/>
            <pc:sldMk cId="0" sldId="260"/>
            <ac:grpSpMk id="11" creationId="{5CD0C5E4-80D5-42DB-CC1A-3F3EF7B5E1A0}"/>
          </ac:grpSpMkLst>
        </pc:grpChg>
        <pc:grpChg chg="add mod">
          <ac:chgData name="Jeroen Nelissen" userId="7fc10d7b-ee9e-4bf6-add3-32b494844037" providerId="ADAL" clId="{39AE7B76-0285-4B6E-B354-A4CC7A947F3C}" dt="2024-11-21T18:23:18.376" v="1235"/>
          <ac:grpSpMkLst>
            <pc:docMk/>
            <pc:sldMk cId="0" sldId="260"/>
            <ac:grpSpMk id="18" creationId="{0BD0FD3D-995E-2D37-367B-4149365419A5}"/>
          </ac:grpSpMkLst>
        </pc:grpChg>
        <pc:grpChg chg="add mod">
          <ac:chgData name="Jeroen Nelissen" userId="7fc10d7b-ee9e-4bf6-add3-32b494844037" providerId="ADAL" clId="{39AE7B76-0285-4B6E-B354-A4CC7A947F3C}" dt="2024-11-21T18:23:18.376" v="1235"/>
          <ac:grpSpMkLst>
            <pc:docMk/>
            <pc:sldMk cId="0" sldId="260"/>
            <ac:grpSpMk id="21" creationId="{A34180C9-1925-09A6-0376-61A49C0A901A}"/>
          </ac:grpSpMkLst>
        </pc:grpChg>
        <pc:grpChg chg="add mod">
          <ac:chgData name="Jeroen Nelissen" userId="7fc10d7b-ee9e-4bf6-add3-32b494844037" providerId="ADAL" clId="{39AE7B76-0285-4B6E-B354-A4CC7A947F3C}" dt="2024-11-21T18:23:18.376" v="1235"/>
          <ac:grpSpMkLst>
            <pc:docMk/>
            <pc:sldMk cId="0" sldId="260"/>
            <ac:grpSpMk id="24" creationId="{DA179CB2-B49F-C186-2557-6F4E1E67D569}"/>
          </ac:grpSpMkLst>
        </pc:grpChg>
        <pc:grpChg chg="add mod">
          <ac:chgData name="Jeroen Nelissen" userId="7fc10d7b-ee9e-4bf6-add3-32b494844037" providerId="ADAL" clId="{39AE7B76-0285-4B6E-B354-A4CC7A947F3C}" dt="2024-11-21T18:23:18.376" v="1235"/>
          <ac:grpSpMkLst>
            <pc:docMk/>
            <pc:sldMk cId="0" sldId="260"/>
            <ac:grpSpMk id="27" creationId="{9A75ADDC-D31E-710C-34B8-76EDA7238788}"/>
          </ac:grpSpMkLst>
        </pc:grpChg>
        <pc:grpChg chg="del">
          <ac:chgData name="Jeroen Nelissen" userId="7fc10d7b-ee9e-4bf6-add3-32b494844037" providerId="ADAL" clId="{39AE7B76-0285-4B6E-B354-A4CC7A947F3C}" dt="2024-11-21T18:13:06.830" v="875" actId="478"/>
          <ac:grpSpMkLst>
            <pc:docMk/>
            <pc:sldMk cId="0" sldId="260"/>
            <ac:grpSpMk id="158" creationId="{00000000-0000-0000-0000-000000000000}"/>
          </ac:grpSpMkLst>
        </pc:grpChg>
        <pc:grpChg chg="del">
          <ac:chgData name="Jeroen Nelissen" userId="7fc10d7b-ee9e-4bf6-add3-32b494844037" providerId="ADAL" clId="{39AE7B76-0285-4B6E-B354-A4CC7A947F3C}" dt="2024-11-21T18:13:06.830" v="875" actId="478"/>
          <ac:grpSpMkLst>
            <pc:docMk/>
            <pc:sldMk cId="0" sldId="260"/>
            <ac:grpSpMk id="161" creationId="{00000000-0000-0000-0000-000000000000}"/>
          </ac:grpSpMkLst>
        </pc:grpChg>
        <pc:grpChg chg="del">
          <ac:chgData name="Jeroen Nelissen" userId="7fc10d7b-ee9e-4bf6-add3-32b494844037" providerId="ADAL" clId="{39AE7B76-0285-4B6E-B354-A4CC7A947F3C}" dt="2024-11-21T18:13:06.830" v="875" actId="478"/>
          <ac:grpSpMkLst>
            <pc:docMk/>
            <pc:sldMk cId="0" sldId="260"/>
            <ac:grpSpMk id="164" creationId="{00000000-0000-0000-0000-000000000000}"/>
          </ac:grpSpMkLst>
        </pc:grpChg>
        <pc:grpChg chg="del">
          <ac:chgData name="Jeroen Nelissen" userId="7fc10d7b-ee9e-4bf6-add3-32b494844037" providerId="ADAL" clId="{39AE7B76-0285-4B6E-B354-A4CC7A947F3C}" dt="2024-11-21T18:13:06.830" v="875" actId="478"/>
          <ac:grpSpMkLst>
            <pc:docMk/>
            <pc:sldMk cId="0" sldId="260"/>
            <ac:grpSpMk id="167" creationId="{00000000-0000-0000-0000-000000000000}"/>
          </ac:grpSpMkLst>
        </pc:grpChg>
      </pc:sldChg>
      <pc:sldChg chg="del">
        <pc:chgData name="Jeroen Nelissen" userId="7fc10d7b-ee9e-4bf6-add3-32b494844037" providerId="ADAL" clId="{39AE7B76-0285-4B6E-B354-A4CC7A947F3C}" dt="2024-11-21T18:34:25.487" v="1957" actId="47"/>
        <pc:sldMkLst>
          <pc:docMk/>
          <pc:sldMk cId="0" sldId="261"/>
        </pc:sldMkLst>
      </pc:sldChg>
      <pc:sldChg chg="del">
        <pc:chgData name="Jeroen Nelissen" userId="7fc10d7b-ee9e-4bf6-add3-32b494844037" providerId="ADAL" clId="{39AE7B76-0285-4B6E-B354-A4CC7A947F3C}" dt="2024-11-21T18:34:26.486" v="1958" actId="47"/>
        <pc:sldMkLst>
          <pc:docMk/>
          <pc:sldMk cId="0" sldId="262"/>
        </pc:sldMkLst>
      </pc:sldChg>
      <pc:sldChg chg="del">
        <pc:chgData name="Jeroen Nelissen" userId="7fc10d7b-ee9e-4bf6-add3-32b494844037" providerId="ADAL" clId="{39AE7B76-0285-4B6E-B354-A4CC7A947F3C}" dt="2024-11-21T18:34:27.677" v="1959" actId="47"/>
        <pc:sldMkLst>
          <pc:docMk/>
          <pc:sldMk cId="0" sldId="263"/>
        </pc:sldMkLst>
      </pc:sldChg>
      <pc:sldChg chg="del">
        <pc:chgData name="Jeroen Nelissen" userId="7fc10d7b-ee9e-4bf6-add3-32b494844037" providerId="ADAL" clId="{39AE7B76-0285-4B6E-B354-A4CC7A947F3C}" dt="2024-11-21T18:34:34.755" v="1960" actId="47"/>
        <pc:sldMkLst>
          <pc:docMk/>
          <pc:sldMk cId="0" sldId="264"/>
        </pc:sldMkLst>
      </pc:sldChg>
      <pc:sldChg chg="del">
        <pc:chgData name="Jeroen Nelissen" userId="7fc10d7b-ee9e-4bf6-add3-32b494844037" providerId="ADAL" clId="{39AE7B76-0285-4B6E-B354-A4CC7A947F3C}" dt="2024-11-21T18:34:34.755" v="1960" actId="47"/>
        <pc:sldMkLst>
          <pc:docMk/>
          <pc:sldMk cId="0" sldId="265"/>
        </pc:sldMkLst>
      </pc:sldChg>
      <pc:sldChg chg="del">
        <pc:chgData name="Jeroen Nelissen" userId="7fc10d7b-ee9e-4bf6-add3-32b494844037" providerId="ADAL" clId="{39AE7B76-0285-4B6E-B354-A4CC7A947F3C}" dt="2024-11-21T18:34:34.755" v="1960" actId="47"/>
        <pc:sldMkLst>
          <pc:docMk/>
          <pc:sldMk cId="0" sldId="266"/>
        </pc:sldMkLst>
      </pc:sldChg>
      <pc:sldChg chg="del">
        <pc:chgData name="Jeroen Nelissen" userId="7fc10d7b-ee9e-4bf6-add3-32b494844037" providerId="ADAL" clId="{39AE7B76-0285-4B6E-B354-A4CC7A947F3C}" dt="2024-11-21T18:34:34.755" v="1960" actId="47"/>
        <pc:sldMkLst>
          <pc:docMk/>
          <pc:sldMk cId="0" sldId="267"/>
        </pc:sldMkLst>
      </pc:sldChg>
      <pc:sldChg chg="modSp mod">
        <pc:chgData name="Jeroen Nelissen" userId="7fc10d7b-ee9e-4bf6-add3-32b494844037" providerId="ADAL" clId="{39AE7B76-0285-4B6E-B354-A4CC7A947F3C}" dt="2024-11-21T17:52:56.597" v="0"/>
        <pc:sldMkLst>
          <pc:docMk/>
          <pc:sldMk cId="3515242849" sldId="269"/>
        </pc:sldMkLst>
        <pc:spChg chg="mod">
          <ac:chgData name="Jeroen Nelissen" userId="7fc10d7b-ee9e-4bf6-add3-32b494844037" providerId="ADAL" clId="{39AE7B76-0285-4B6E-B354-A4CC7A947F3C}" dt="2024-11-21T17:52:56.597" v="0"/>
          <ac:spMkLst>
            <pc:docMk/>
            <pc:sldMk cId="3515242849" sldId="269"/>
            <ac:spMk id="89" creationId="{00000000-0000-0000-0000-000000000000}"/>
          </ac:spMkLst>
        </pc:spChg>
      </pc:sldChg>
      <pc:sldChg chg="addSp delSp modSp add mod ord modNotesTx">
        <pc:chgData name="Jeroen Nelissen" userId="7fc10d7b-ee9e-4bf6-add3-32b494844037" providerId="ADAL" clId="{39AE7B76-0285-4B6E-B354-A4CC7A947F3C}" dt="2024-11-21T18:23:01.049" v="1229" actId="14100"/>
        <pc:sldMkLst>
          <pc:docMk/>
          <pc:sldMk cId="582530555" sldId="281"/>
        </pc:sldMkLst>
        <pc:spChg chg="mod">
          <ac:chgData name="Jeroen Nelissen" userId="7fc10d7b-ee9e-4bf6-add3-32b494844037" providerId="ADAL" clId="{39AE7B76-0285-4B6E-B354-A4CC7A947F3C}" dt="2024-11-21T17:53:41.972" v="9"/>
          <ac:spMkLst>
            <pc:docMk/>
            <pc:sldMk cId="582530555" sldId="281"/>
            <ac:spMk id="3" creationId="{5AB552EE-15DA-C044-0B3A-5494AFFD7DC0}"/>
          </ac:spMkLst>
        </pc:spChg>
        <pc:spChg chg="mod">
          <ac:chgData name="Jeroen Nelissen" userId="7fc10d7b-ee9e-4bf6-add3-32b494844037" providerId="ADAL" clId="{39AE7B76-0285-4B6E-B354-A4CC7A947F3C}" dt="2024-11-21T17:53:41.972" v="9"/>
          <ac:spMkLst>
            <pc:docMk/>
            <pc:sldMk cId="582530555" sldId="281"/>
            <ac:spMk id="4" creationId="{54272755-9CCA-8034-D024-DD6176D35856}"/>
          </ac:spMkLst>
        </pc:spChg>
        <pc:spChg chg="mod">
          <ac:chgData name="Jeroen Nelissen" userId="7fc10d7b-ee9e-4bf6-add3-32b494844037" providerId="ADAL" clId="{39AE7B76-0285-4B6E-B354-A4CC7A947F3C}" dt="2024-11-21T17:53:41.972" v="9"/>
          <ac:spMkLst>
            <pc:docMk/>
            <pc:sldMk cId="582530555" sldId="281"/>
            <ac:spMk id="6" creationId="{54825428-F7F1-E207-62A1-033E33EE75F8}"/>
          </ac:spMkLst>
        </pc:spChg>
        <pc:spChg chg="mod">
          <ac:chgData name="Jeroen Nelissen" userId="7fc10d7b-ee9e-4bf6-add3-32b494844037" providerId="ADAL" clId="{39AE7B76-0285-4B6E-B354-A4CC7A947F3C}" dt="2024-11-21T17:53:41.972" v="9"/>
          <ac:spMkLst>
            <pc:docMk/>
            <pc:sldMk cId="582530555" sldId="281"/>
            <ac:spMk id="7" creationId="{97437ECC-646F-2D43-C776-61B2720341C4}"/>
          </ac:spMkLst>
        </pc:spChg>
        <pc:spChg chg="mod">
          <ac:chgData name="Jeroen Nelissen" userId="7fc10d7b-ee9e-4bf6-add3-32b494844037" providerId="ADAL" clId="{39AE7B76-0285-4B6E-B354-A4CC7A947F3C}" dt="2024-11-21T17:53:41.972" v="9"/>
          <ac:spMkLst>
            <pc:docMk/>
            <pc:sldMk cId="582530555" sldId="281"/>
            <ac:spMk id="9" creationId="{27846C65-B2AA-82F3-E579-E3E8B37262AA}"/>
          </ac:spMkLst>
        </pc:spChg>
        <pc:spChg chg="mod">
          <ac:chgData name="Jeroen Nelissen" userId="7fc10d7b-ee9e-4bf6-add3-32b494844037" providerId="ADAL" clId="{39AE7B76-0285-4B6E-B354-A4CC7A947F3C}" dt="2024-11-21T17:53:41.972" v="9"/>
          <ac:spMkLst>
            <pc:docMk/>
            <pc:sldMk cId="582530555" sldId="281"/>
            <ac:spMk id="10" creationId="{CD4CA305-FF0A-C72E-2135-ADE7A353E784}"/>
          </ac:spMkLst>
        </pc:spChg>
        <pc:spChg chg="mod">
          <ac:chgData name="Jeroen Nelissen" userId="7fc10d7b-ee9e-4bf6-add3-32b494844037" providerId="ADAL" clId="{39AE7B76-0285-4B6E-B354-A4CC7A947F3C}" dt="2024-11-21T17:53:41.972" v="9"/>
          <ac:spMkLst>
            <pc:docMk/>
            <pc:sldMk cId="582530555" sldId="281"/>
            <ac:spMk id="12" creationId="{15934461-1911-6410-DA9B-FDAE24E6563E}"/>
          </ac:spMkLst>
        </pc:spChg>
        <pc:spChg chg="mod">
          <ac:chgData name="Jeroen Nelissen" userId="7fc10d7b-ee9e-4bf6-add3-32b494844037" providerId="ADAL" clId="{39AE7B76-0285-4B6E-B354-A4CC7A947F3C}" dt="2024-11-21T17:53:41.972" v="9"/>
          <ac:spMkLst>
            <pc:docMk/>
            <pc:sldMk cId="582530555" sldId="281"/>
            <ac:spMk id="13" creationId="{32A31021-0FAE-FF37-F872-00166F849383}"/>
          </ac:spMkLst>
        </pc:spChg>
        <pc:spChg chg="add mod">
          <ac:chgData name="Jeroen Nelissen" userId="7fc10d7b-ee9e-4bf6-add3-32b494844037" providerId="ADAL" clId="{39AE7B76-0285-4B6E-B354-A4CC7A947F3C}" dt="2024-11-21T18:22:37.261" v="1223" actId="2711"/>
          <ac:spMkLst>
            <pc:docMk/>
            <pc:sldMk cId="582530555" sldId="281"/>
            <ac:spMk id="14" creationId="{F9B0F719-435B-D0F1-D485-01A60E367508}"/>
          </ac:spMkLst>
        </pc:spChg>
        <pc:spChg chg="add mod">
          <ac:chgData name="Jeroen Nelissen" userId="7fc10d7b-ee9e-4bf6-add3-32b494844037" providerId="ADAL" clId="{39AE7B76-0285-4B6E-B354-A4CC7A947F3C}" dt="2024-11-21T18:22:43.593" v="1224" actId="2711"/>
          <ac:spMkLst>
            <pc:docMk/>
            <pc:sldMk cId="582530555" sldId="281"/>
            <ac:spMk id="15" creationId="{5D094EDB-E99A-D8CF-88EA-133CF5C60F7E}"/>
          </ac:spMkLst>
        </pc:spChg>
        <pc:spChg chg="add mod">
          <ac:chgData name="Jeroen Nelissen" userId="7fc10d7b-ee9e-4bf6-add3-32b494844037" providerId="ADAL" clId="{39AE7B76-0285-4B6E-B354-A4CC7A947F3C}" dt="2024-11-21T18:23:01.049" v="1229" actId="14100"/>
          <ac:spMkLst>
            <pc:docMk/>
            <pc:sldMk cId="582530555" sldId="281"/>
            <ac:spMk id="16" creationId="{E2C210C2-1617-3C73-23F8-11120BF26E67}"/>
          </ac:spMkLst>
        </pc:spChg>
        <pc:spChg chg="add mod">
          <ac:chgData name="Jeroen Nelissen" userId="7fc10d7b-ee9e-4bf6-add3-32b494844037" providerId="ADAL" clId="{39AE7B76-0285-4B6E-B354-A4CC7A947F3C}" dt="2024-11-21T18:22:52.765" v="1227" actId="2711"/>
          <ac:spMkLst>
            <pc:docMk/>
            <pc:sldMk cId="582530555" sldId="281"/>
            <ac:spMk id="17" creationId="{AF48C39D-DA04-2D8B-6475-E1FCF752102A}"/>
          </ac:spMkLst>
        </pc:spChg>
        <pc:spChg chg="mod">
          <ac:chgData name="Jeroen Nelissen" userId="7fc10d7b-ee9e-4bf6-add3-32b494844037" providerId="ADAL" clId="{39AE7B76-0285-4B6E-B354-A4CC7A947F3C}" dt="2024-11-21T18:21:56.631" v="1218" actId="2711"/>
          <ac:spMkLst>
            <pc:docMk/>
            <pc:sldMk cId="582530555" sldId="281"/>
            <ac:spMk id="128" creationId="{4DEA7294-6441-9A8C-2751-AE832A203659}"/>
          </ac:spMkLst>
        </pc:spChg>
        <pc:grpChg chg="add mod">
          <ac:chgData name="Jeroen Nelissen" userId="7fc10d7b-ee9e-4bf6-add3-32b494844037" providerId="ADAL" clId="{39AE7B76-0285-4B6E-B354-A4CC7A947F3C}" dt="2024-11-21T17:53:41.972" v="9"/>
          <ac:grpSpMkLst>
            <pc:docMk/>
            <pc:sldMk cId="582530555" sldId="281"/>
            <ac:grpSpMk id="2" creationId="{3C3B1050-6DA6-8FF2-6EEB-618C9807BB2D}"/>
          </ac:grpSpMkLst>
        </pc:grpChg>
        <pc:grpChg chg="add mod">
          <ac:chgData name="Jeroen Nelissen" userId="7fc10d7b-ee9e-4bf6-add3-32b494844037" providerId="ADAL" clId="{39AE7B76-0285-4B6E-B354-A4CC7A947F3C}" dt="2024-11-21T17:53:41.972" v="9"/>
          <ac:grpSpMkLst>
            <pc:docMk/>
            <pc:sldMk cId="582530555" sldId="281"/>
            <ac:grpSpMk id="5" creationId="{0BF0BB5D-5DA3-EFF8-2DE8-001F62F9A43F}"/>
          </ac:grpSpMkLst>
        </pc:grpChg>
        <pc:grpChg chg="add mod">
          <ac:chgData name="Jeroen Nelissen" userId="7fc10d7b-ee9e-4bf6-add3-32b494844037" providerId="ADAL" clId="{39AE7B76-0285-4B6E-B354-A4CC7A947F3C}" dt="2024-11-21T17:53:41.972" v="9"/>
          <ac:grpSpMkLst>
            <pc:docMk/>
            <pc:sldMk cId="582530555" sldId="281"/>
            <ac:grpSpMk id="8" creationId="{A18497B2-8658-80FA-E78A-57BAD9ED461A}"/>
          </ac:grpSpMkLst>
        </pc:grpChg>
        <pc:grpChg chg="add mod">
          <ac:chgData name="Jeroen Nelissen" userId="7fc10d7b-ee9e-4bf6-add3-32b494844037" providerId="ADAL" clId="{39AE7B76-0285-4B6E-B354-A4CC7A947F3C}" dt="2024-11-21T17:53:41.972" v="9"/>
          <ac:grpSpMkLst>
            <pc:docMk/>
            <pc:sldMk cId="582530555" sldId="281"/>
            <ac:grpSpMk id="11" creationId="{0E30AA34-E5DA-EA24-9689-8FB263A07A2F}"/>
          </ac:grpSpMkLst>
        </pc:grpChg>
        <pc:grpChg chg="del">
          <ac:chgData name="Jeroen Nelissen" userId="7fc10d7b-ee9e-4bf6-add3-32b494844037" providerId="ADAL" clId="{39AE7B76-0285-4B6E-B354-A4CC7A947F3C}" dt="2024-11-21T17:53:34.874" v="8" actId="478"/>
          <ac:grpSpMkLst>
            <pc:docMk/>
            <pc:sldMk cId="582530555" sldId="281"/>
            <ac:grpSpMk id="108" creationId="{7996FE59-362D-F568-E3F0-2B1219D3C818}"/>
          </ac:grpSpMkLst>
        </pc:grpChg>
        <pc:grpChg chg="del">
          <ac:chgData name="Jeroen Nelissen" userId="7fc10d7b-ee9e-4bf6-add3-32b494844037" providerId="ADAL" clId="{39AE7B76-0285-4B6E-B354-A4CC7A947F3C}" dt="2024-11-21T17:53:34.874" v="8" actId="478"/>
          <ac:grpSpMkLst>
            <pc:docMk/>
            <pc:sldMk cId="582530555" sldId="281"/>
            <ac:grpSpMk id="113" creationId="{0FC9D4FF-8B18-9B30-96F6-172A016A129B}"/>
          </ac:grpSpMkLst>
        </pc:grpChg>
        <pc:grpChg chg="del mod">
          <ac:chgData name="Jeroen Nelissen" userId="7fc10d7b-ee9e-4bf6-add3-32b494844037" providerId="ADAL" clId="{39AE7B76-0285-4B6E-B354-A4CC7A947F3C}" dt="2024-11-21T17:53:34.874" v="8" actId="478"/>
          <ac:grpSpMkLst>
            <pc:docMk/>
            <pc:sldMk cId="582530555" sldId="281"/>
            <ac:grpSpMk id="118" creationId="{EC7E98C8-82BD-63B8-CC56-6EE76A170554}"/>
          </ac:grpSpMkLst>
        </pc:grpChg>
        <pc:grpChg chg="del mod">
          <ac:chgData name="Jeroen Nelissen" userId="7fc10d7b-ee9e-4bf6-add3-32b494844037" providerId="ADAL" clId="{39AE7B76-0285-4B6E-B354-A4CC7A947F3C}" dt="2024-11-21T17:53:34.874" v="8" actId="478"/>
          <ac:grpSpMkLst>
            <pc:docMk/>
            <pc:sldMk cId="582530555" sldId="281"/>
            <ac:grpSpMk id="123" creationId="{481269FB-BF5A-591B-ED18-4B3A8570C810}"/>
          </ac:grpSpMkLst>
        </pc:grpChg>
      </pc:sldChg>
      <pc:sldChg chg="addSp delSp modSp add mod modNotesTx">
        <pc:chgData name="Jeroen Nelissen" userId="7fc10d7b-ee9e-4bf6-add3-32b494844037" providerId="ADAL" clId="{39AE7B76-0285-4B6E-B354-A4CC7A947F3C}" dt="2024-11-21T18:34:19.044" v="1955" actId="6549"/>
        <pc:sldMkLst>
          <pc:docMk/>
          <pc:sldMk cId="475897816" sldId="282"/>
        </pc:sldMkLst>
        <pc:spChg chg="mod">
          <ac:chgData name="Jeroen Nelissen" userId="7fc10d7b-ee9e-4bf6-add3-32b494844037" providerId="ADAL" clId="{39AE7B76-0285-4B6E-B354-A4CC7A947F3C}" dt="2024-11-21T18:24:51.880" v="1245" actId="790"/>
          <ac:spMkLst>
            <pc:docMk/>
            <pc:sldMk cId="475897816" sldId="282"/>
            <ac:spMk id="3" creationId="{C7608179-8476-F35E-4BB8-499A246E3E16}"/>
          </ac:spMkLst>
        </pc:spChg>
        <pc:spChg chg="mod">
          <ac:chgData name="Jeroen Nelissen" userId="7fc10d7b-ee9e-4bf6-add3-32b494844037" providerId="ADAL" clId="{39AE7B76-0285-4B6E-B354-A4CC7A947F3C}" dt="2024-11-21T18:24:51.880" v="1245" actId="790"/>
          <ac:spMkLst>
            <pc:docMk/>
            <pc:sldMk cId="475897816" sldId="282"/>
            <ac:spMk id="4" creationId="{5996E668-C462-DA21-7DD8-7A0D7FE6F21E}"/>
          </ac:spMkLst>
        </pc:spChg>
        <pc:spChg chg="mod">
          <ac:chgData name="Jeroen Nelissen" userId="7fc10d7b-ee9e-4bf6-add3-32b494844037" providerId="ADAL" clId="{39AE7B76-0285-4B6E-B354-A4CC7A947F3C}" dt="2024-11-21T18:24:51.880" v="1245" actId="790"/>
          <ac:spMkLst>
            <pc:docMk/>
            <pc:sldMk cId="475897816" sldId="282"/>
            <ac:spMk id="6" creationId="{0E44BEE3-1C10-77E6-A862-4BD3B354D317}"/>
          </ac:spMkLst>
        </pc:spChg>
        <pc:spChg chg="mod">
          <ac:chgData name="Jeroen Nelissen" userId="7fc10d7b-ee9e-4bf6-add3-32b494844037" providerId="ADAL" clId="{39AE7B76-0285-4B6E-B354-A4CC7A947F3C}" dt="2024-11-21T18:24:51.880" v="1245" actId="790"/>
          <ac:spMkLst>
            <pc:docMk/>
            <pc:sldMk cId="475897816" sldId="282"/>
            <ac:spMk id="7" creationId="{502285E6-EC52-2631-2C8F-02FCE7CF215F}"/>
          </ac:spMkLst>
        </pc:spChg>
        <pc:spChg chg="mod">
          <ac:chgData name="Jeroen Nelissen" userId="7fc10d7b-ee9e-4bf6-add3-32b494844037" providerId="ADAL" clId="{39AE7B76-0285-4B6E-B354-A4CC7A947F3C}" dt="2024-11-21T18:24:51.880" v="1245" actId="790"/>
          <ac:spMkLst>
            <pc:docMk/>
            <pc:sldMk cId="475897816" sldId="282"/>
            <ac:spMk id="9" creationId="{77F82505-6059-4E7F-9149-A26C6C7E6BF3}"/>
          </ac:spMkLst>
        </pc:spChg>
        <pc:spChg chg="mod">
          <ac:chgData name="Jeroen Nelissen" userId="7fc10d7b-ee9e-4bf6-add3-32b494844037" providerId="ADAL" clId="{39AE7B76-0285-4B6E-B354-A4CC7A947F3C}" dt="2024-11-21T18:24:51.880" v="1245" actId="790"/>
          <ac:spMkLst>
            <pc:docMk/>
            <pc:sldMk cId="475897816" sldId="282"/>
            <ac:spMk id="10" creationId="{D506E926-484E-7E02-EFA7-3A199BC77DF5}"/>
          </ac:spMkLst>
        </pc:spChg>
        <pc:spChg chg="mod">
          <ac:chgData name="Jeroen Nelissen" userId="7fc10d7b-ee9e-4bf6-add3-32b494844037" providerId="ADAL" clId="{39AE7B76-0285-4B6E-B354-A4CC7A947F3C}" dt="2024-11-21T18:24:51.880" v="1245" actId="790"/>
          <ac:spMkLst>
            <pc:docMk/>
            <pc:sldMk cId="475897816" sldId="282"/>
            <ac:spMk id="12" creationId="{7B2E911F-43EA-7FEB-7B8E-8CA3A9265725}"/>
          </ac:spMkLst>
        </pc:spChg>
        <pc:spChg chg="mod">
          <ac:chgData name="Jeroen Nelissen" userId="7fc10d7b-ee9e-4bf6-add3-32b494844037" providerId="ADAL" clId="{39AE7B76-0285-4B6E-B354-A4CC7A947F3C}" dt="2024-11-21T18:24:51.880" v="1245" actId="790"/>
          <ac:spMkLst>
            <pc:docMk/>
            <pc:sldMk cId="475897816" sldId="282"/>
            <ac:spMk id="13" creationId="{A0B3EA64-3420-79CD-596C-96B793E781EE}"/>
          </ac:spMkLst>
        </pc:spChg>
        <pc:spChg chg="add mod">
          <ac:chgData name="Jeroen Nelissen" userId="7fc10d7b-ee9e-4bf6-add3-32b494844037" providerId="ADAL" clId="{39AE7B76-0285-4B6E-B354-A4CC7A947F3C}" dt="2024-11-21T18:24:51.880" v="1245" actId="790"/>
          <ac:spMkLst>
            <pc:docMk/>
            <pc:sldMk cId="475897816" sldId="282"/>
            <ac:spMk id="14" creationId="{CCF94E8C-7049-2CFA-5490-638DBC474119}"/>
          </ac:spMkLst>
        </pc:spChg>
        <pc:spChg chg="add mod">
          <ac:chgData name="Jeroen Nelissen" userId="7fc10d7b-ee9e-4bf6-add3-32b494844037" providerId="ADAL" clId="{39AE7B76-0285-4B6E-B354-A4CC7A947F3C}" dt="2024-11-21T18:24:51.880" v="1245" actId="790"/>
          <ac:spMkLst>
            <pc:docMk/>
            <pc:sldMk cId="475897816" sldId="282"/>
            <ac:spMk id="15" creationId="{1AB8818A-80BE-935F-3026-B2E6D00CDCC1}"/>
          </ac:spMkLst>
        </pc:spChg>
        <pc:spChg chg="add mod">
          <ac:chgData name="Jeroen Nelissen" userId="7fc10d7b-ee9e-4bf6-add3-32b494844037" providerId="ADAL" clId="{39AE7B76-0285-4B6E-B354-A4CC7A947F3C}" dt="2024-11-21T18:24:51.880" v="1245" actId="790"/>
          <ac:spMkLst>
            <pc:docMk/>
            <pc:sldMk cId="475897816" sldId="282"/>
            <ac:spMk id="16" creationId="{F89A7BFA-2CA5-65E1-C9E9-989B3A00FFBD}"/>
          </ac:spMkLst>
        </pc:spChg>
        <pc:spChg chg="add mod">
          <ac:chgData name="Jeroen Nelissen" userId="7fc10d7b-ee9e-4bf6-add3-32b494844037" providerId="ADAL" clId="{39AE7B76-0285-4B6E-B354-A4CC7A947F3C}" dt="2024-11-21T18:24:51.880" v="1245" actId="790"/>
          <ac:spMkLst>
            <pc:docMk/>
            <pc:sldMk cId="475897816" sldId="282"/>
            <ac:spMk id="17" creationId="{8A230489-6573-3EF7-BC22-17096D7F61AF}"/>
          </ac:spMkLst>
        </pc:spChg>
        <pc:spChg chg="mod">
          <ac:chgData name="Jeroen Nelissen" userId="7fc10d7b-ee9e-4bf6-add3-32b494844037" providerId="ADAL" clId="{39AE7B76-0285-4B6E-B354-A4CC7A947F3C}" dt="2024-11-21T18:24:51.880" v="1245" actId="790"/>
          <ac:spMkLst>
            <pc:docMk/>
            <pc:sldMk cId="475897816" sldId="282"/>
            <ac:spMk id="156" creationId="{9968F7B3-EF5E-2C75-2275-8A7FEC94B490}"/>
          </ac:spMkLst>
        </pc:spChg>
        <pc:spChg chg="del">
          <ac:chgData name="Jeroen Nelissen" userId="7fc10d7b-ee9e-4bf6-add3-32b494844037" providerId="ADAL" clId="{39AE7B76-0285-4B6E-B354-A4CC7A947F3C}" dt="2024-11-21T18:23:30.733" v="1236" actId="478"/>
          <ac:spMkLst>
            <pc:docMk/>
            <pc:sldMk cId="475897816" sldId="282"/>
            <ac:spMk id="157" creationId="{F52C086B-496B-8831-512C-3E6C0BECB1FD}"/>
          </ac:spMkLst>
        </pc:spChg>
        <pc:spChg chg="del">
          <ac:chgData name="Jeroen Nelissen" userId="7fc10d7b-ee9e-4bf6-add3-32b494844037" providerId="ADAL" clId="{39AE7B76-0285-4B6E-B354-A4CC7A947F3C}" dt="2024-11-21T18:23:30.733" v="1236" actId="478"/>
          <ac:spMkLst>
            <pc:docMk/>
            <pc:sldMk cId="475897816" sldId="282"/>
            <ac:spMk id="170" creationId="{AF843D4F-225D-E760-DAA8-E299C8CBBCB9}"/>
          </ac:spMkLst>
        </pc:spChg>
        <pc:spChg chg="del">
          <ac:chgData name="Jeroen Nelissen" userId="7fc10d7b-ee9e-4bf6-add3-32b494844037" providerId="ADAL" clId="{39AE7B76-0285-4B6E-B354-A4CC7A947F3C}" dt="2024-11-21T18:23:30.733" v="1236" actId="478"/>
          <ac:spMkLst>
            <pc:docMk/>
            <pc:sldMk cId="475897816" sldId="282"/>
            <ac:spMk id="171" creationId="{AFEEF67B-9742-57B8-E732-518588640562}"/>
          </ac:spMkLst>
        </pc:spChg>
        <pc:spChg chg="del">
          <ac:chgData name="Jeroen Nelissen" userId="7fc10d7b-ee9e-4bf6-add3-32b494844037" providerId="ADAL" clId="{39AE7B76-0285-4B6E-B354-A4CC7A947F3C}" dt="2024-11-21T18:23:30.733" v="1236" actId="478"/>
          <ac:spMkLst>
            <pc:docMk/>
            <pc:sldMk cId="475897816" sldId="282"/>
            <ac:spMk id="172" creationId="{1A7B160E-0BAC-243A-C2E6-E2E2F7E7FABF}"/>
          </ac:spMkLst>
        </pc:spChg>
        <pc:spChg chg="del">
          <ac:chgData name="Jeroen Nelissen" userId="7fc10d7b-ee9e-4bf6-add3-32b494844037" providerId="ADAL" clId="{39AE7B76-0285-4B6E-B354-A4CC7A947F3C}" dt="2024-11-21T18:23:30.733" v="1236" actId="478"/>
          <ac:spMkLst>
            <pc:docMk/>
            <pc:sldMk cId="475897816" sldId="282"/>
            <ac:spMk id="173" creationId="{0736C4C5-BF62-501E-3201-5B2C53A3B996}"/>
          </ac:spMkLst>
        </pc:spChg>
        <pc:spChg chg="mod">
          <ac:chgData name="Jeroen Nelissen" userId="7fc10d7b-ee9e-4bf6-add3-32b494844037" providerId="ADAL" clId="{39AE7B76-0285-4B6E-B354-A4CC7A947F3C}" dt="2024-11-21T18:24:51.880" v="1245" actId="790"/>
          <ac:spMkLst>
            <pc:docMk/>
            <pc:sldMk cId="475897816" sldId="282"/>
            <ac:spMk id="174" creationId="{EFC718B8-712E-E77D-77A5-3DFCCDA3168A}"/>
          </ac:spMkLst>
        </pc:spChg>
        <pc:grpChg chg="add mod">
          <ac:chgData name="Jeroen Nelissen" userId="7fc10d7b-ee9e-4bf6-add3-32b494844037" providerId="ADAL" clId="{39AE7B76-0285-4B6E-B354-A4CC7A947F3C}" dt="2024-11-21T18:24:36.327" v="1244" actId="1076"/>
          <ac:grpSpMkLst>
            <pc:docMk/>
            <pc:sldMk cId="475897816" sldId="282"/>
            <ac:grpSpMk id="2" creationId="{28CAEB08-AAA2-A871-F86B-3B46487800BE}"/>
          </ac:grpSpMkLst>
        </pc:grpChg>
        <pc:grpChg chg="add mod">
          <ac:chgData name="Jeroen Nelissen" userId="7fc10d7b-ee9e-4bf6-add3-32b494844037" providerId="ADAL" clId="{39AE7B76-0285-4B6E-B354-A4CC7A947F3C}" dt="2024-11-21T18:24:36.327" v="1244" actId="1076"/>
          <ac:grpSpMkLst>
            <pc:docMk/>
            <pc:sldMk cId="475897816" sldId="282"/>
            <ac:grpSpMk id="5" creationId="{A80ACD11-E913-4E68-2383-E4ADAA6E7B34}"/>
          </ac:grpSpMkLst>
        </pc:grpChg>
        <pc:grpChg chg="add mod">
          <ac:chgData name="Jeroen Nelissen" userId="7fc10d7b-ee9e-4bf6-add3-32b494844037" providerId="ADAL" clId="{39AE7B76-0285-4B6E-B354-A4CC7A947F3C}" dt="2024-11-21T18:24:36.327" v="1244" actId="1076"/>
          <ac:grpSpMkLst>
            <pc:docMk/>
            <pc:sldMk cId="475897816" sldId="282"/>
            <ac:grpSpMk id="8" creationId="{69660245-9832-D9FB-2D54-08B5AB6B1DEF}"/>
          </ac:grpSpMkLst>
        </pc:grpChg>
        <pc:grpChg chg="add mod">
          <ac:chgData name="Jeroen Nelissen" userId="7fc10d7b-ee9e-4bf6-add3-32b494844037" providerId="ADAL" clId="{39AE7B76-0285-4B6E-B354-A4CC7A947F3C}" dt="2024-11-21T18:24:36.327" v="1244" actId="1076"/>
          <ac:grpSpMkLst>
            <pc:docMk/>
            <pc:sldMk cId="475897816" sldId="282"/>
            <ac:grpSpMk id="11" creationId="{533D2C53-CA60-E22A-90AD-EBC22C958080}"/>
          </ac:grpSpMkLst>
        </pc:grpChg>
        <pc:grpChg chg="del">
          <ac:chgData name="Jeroen Nelissen" userId="7fc10d7b-ee9e-4bf6-add3-32b494844037" providerId="ADAL" clId="{39AE7B76-0285-4B6E-B354-A4CC7A947F3C}" dt="2024-11-21T18:23:30.733" v="1236" actId="478"/>
          <ac:grpSpMkLst>
            <pc:docMk/>
            <pc:sldMk cId="475897816" sldId="282"/>
            <ac:grpSpMk id="158" creationId="{1315FBC8-2726-F669-B98B-5301446E0E59}"/>
          </ac:grpSpMkLst>
        </pc:grpChg>
        <pc:grpChg chg="del">
          <ac:chgData name="Jeroen Nelissen" userId="7fc10d7b-ee9e-4bf6-add3-32b494844037" providerId="ADAL" clId="{39AE7B76-0285-4B6E-B354-A4CC7A947F3C}" dt="2024-11-21T18:23:30.733" v="1236" actId="478"/>
          <ac:grpSpMkLst>
            <pc:docMk/>
            <pc:sldMk cId="475897816" sldId="282"/>
            <ac:grpSpMk id="161" creationId="{8D010B2C-6B31-0A3F-8257-65DE25C50EBC}"/>
          </ac:grpSpMkLst>
        </pc:grpChg>
        <pc:grpChg chg="del">
          <ac:chgData name="Jeroen Nelissen" userId="7fc10d7b-ee9e-4bf6-add3-32b494844037" providerId="ADAL" clId="{39AE7B76-0285-4B6E-B354-A4CC7A947F3C}" dt="2024-11-21T18:23:30.733" v="1236" actId="478"/>
          <ac:grpSpMkLst>
            <pc:docMk/>
            <pc:sldMk cId="475897816" sldId="282"/>
            <ac:grpSpMk id="164" creationId="{14EA0732-0306-DB62-990D-E6EFB190E614}"/>
          </ac:grpSpMkLst>
        </pc:grpChg>
        <pc:grpChg chg="del">
          <ac:chgData name="Jeroen Nelissen" userId="7fc10d7b-ee9e-4bf6-add3-32b494844037" providerId="ADAL" clId="{39AE7B76-0285-4B6E-B354-A4CC7A947F3C}" dt="2024-11-21T18:23:30.733" v="1236" actId="478"/>
          <ac:grpSpMkLst>
            <pc:docMk/>
            <pc:sldMk cId="475897816" sldId="282"/>
            <ac:grpSpMk id="167" creationId="{7AFC2C9D-7ACA-DFFA-6C06-34878ACC4631}"/>
          </ac:grpSpMkLst>
        </pc:grpChg>
      </pc:sldChg>
      <pc:sldChg chg="modSp add del mod">
        <pc:chgData name="Jeroen Nelissen" userId="7fc10d7b-ee9e-4bf6-add3-32b494844037" providerId="ADAL" clId="{39AE7B76-0285-4B6E-B354-A4CC7A947F3C}" dt="2024-11-21T18:34:24.234" v="1956" actId="47"/>
        <pc:sldMkLst>
          <pc:docMk/>
          <pc:sldMk cId="2986558268" sldId="283"/>
        </pc:sldMkLst>
        <pc:spChg chg="mod">
          <ac:chgData name="Jeroen Nelissen" userId="7fc10d7b-ee9e-4bf6-add3-32b494844037" providerId="ADAL" clId="{39AE7B76-0285-4B6E-B354-A4CC7A947F3C}" dt="2024-11-21T18:21:41.183" v="1216" actId="113"/>
          <ac:spMkLst>
            <pc:docMk/>
            <pc:sldMk cId="2986558268" sldId="283"/>
            <ac:spMk id="174" creationId="{EE9DDF84-340F-1570-7B28-F7B74B88F4F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982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a:extLst>
            <a:ext uri="{FF2B5EF4-FFF2-40B4-BE49-F238E27FC236}">
              <a16:creationId xmlns:a16="http://schemas.microsoft.com/office/drawing/2014/main" id="{E871144A-2933-F056-3E80-0AFFE870692D}"/>
            </a:ext>
          </a:extLst>
        </p:cNvPr>
        <p:cNvGrpSpPr/>
        <p:nvPr/>
      </p:nvGrpSpPr>
      <p:grpSpPr>
        <a:xfrm>
          <a:off x="0" y="0"/>
          <a:ext cx="0" cy="0"/>
          <a:chOff x="0" y="0"/>
          <a:chExt cx="0" cy="0"/>
        </a:xfrm>
      </p:grpSpPr>
      <p:sp>
        <p:nvSpPr>
          <p:cNvPr id="103" name="Google Shape;103;p3:notes">
            <a:extLst>
              <a:ext uri="{FF2B5EF4-FFF2-40B4-BE49-F238E27FC236}">
                <a16:creationId xmlns:a16="http://schemas.microsoft.com/office/drawing/2014/main" id="{526E6744-7A4C-3D7A-4147-A07A41223380}"/>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GB" dirty="0" err="1"/>
              <a:t>Misvatting</a:t>
            </a:r>
            <a:r>
              <a:rPr lang="en-GB" dirty="0"/>
              <a:t>: </a:t>
            </a:r>
            <a:r>
              <a:rPr lang="nl-NL" dirty="0"/>
              <a:t>Dit is de bekende situatie. Een voorwerp is in rust op een horizontale vloer, dan geldt Fz = F</a:t>
            </a:r>
            <a:r>
              <a:rPr lang="nl-NL" baseline="-25000" dirty="0"/>
              <a:t>N</a:t>
            </a:r>
            <a:r>
              <a:rPr lang="nl-NL" dirty="0"/>
              <a:t>. De meeste leerlingen zullen deze vraag goed hebben (Vraag c). Benadruk hier de redenering: Voorwerp is in rust, dus (1</a:t>
            </a:r>
            <a:r>
              <a:rPr lang="nl-NL" baseline="30000" dirty="0"/>
              <a:t>e</a:t>
            </a:r>
            <a:r>
              <a:rPr lang="nl-NL" dirty="0"/>
              <a:t> wet v Newton) geldt F</a:t>
            </a:r>
            <a:r>
              <a:rPr lang="nl-NL" baseline="-25000" dirty="0"/>
              <a:t>res</a:t>
            </a:r>
            <a:r>
              <a:rPr lang="nl-NL" dirty="0"/>
              <a:t> = 0. De enige krachten die werken op de passagier zijn F</a:t>
            </a:r>
            <a:r>
              <a:rPr lang="nl-NL" baseline="-25000" dirty="0"/>
              <a:t>z</a:t>
            </a:r>
            <a:r>
              <a:rPr lang="nl-NL" dirty="0"/>
              <a:t> en F</a:t>
            </a:r>
            <a:r>
              <a:rPr lang="nl-NL" baseline="-25000" dirty="0"/>
              <a:t>N</a:t>
            </a:r>
            <a:r>
              <a:rPr lang="nl-NL" dirty="0"/>
              <a:t>, dus geldt Fz = F</a:t>
            </a:r>
            <a:r>
              <a:rPr lang="nl-NL" baseline="-25000" dirty="0"/>
              <a:t>N</a:t>
            </a:r>
            <a:r>
              <a:rPr lang="nl-NL" dirty="0"/>
              <a:t>. </a:t>
            </a:r>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Clr>
                <a:schemeClr val="dk1"/>
              </a:buClr>
              <a:buSzPts val="1100"/>
              <a:buFont typeface="Arial"/>
              <a:buNone/>
            </a:pPr>
            <a:r>
              <a:rPr lang="en-GB" dirty="0"/>
              <a:t>A: </a:t>
            </a:r>
            <a:r>
              <a:rPr lang="nl-NL" dirty="0"/>
              <a:t>De leerling vergist zich mogelijk met een neerwaartse versnelling. Of met een voorwerp op een hellend vlak.</a:t>
            </a:r>
          </a:p>
          <a:p>
            <a:pPr marL="0" lvl="0" indent="0" algn="l" rtl="0">
              <a:spcBef>
                <a:spcPts val="0"/>
              </a:spcBef>
              <a:spcAft>
                <a:spcPts val="0"/>
              </a:spcAft>
              <a:buClr>
                <a:schemeClr val="dk1"/>
              </a:buClr>
              <a:buSzPts val="1100"/>
              <a:buFont typeface="Arial"/>
              <a:buNone/>
            </a:pPr>
            <a:r>
              <a:rPr lang="en-GB" dirty="0"/>
              <a:t>B: </a:t>
            </a:r>
            <a:r>
              <a:rPr lang="nl-NL" dirty="0"/>
              <a:t>De leerling vergist zich met een opwaartse versnelling op een horizontaal vlak. </a:t>
            </a:r>
          </a:p>
          <a:p>
            <a:pPr marL="0" lvl="0" indent="0" algn="l" rtl="0">
              <a:spcBef>
                <a:spcPts val="0"/>
              </a:spcBef>
              <a:spcAft>
                <a:spcPts val="0"/>
              </a:spcAft>
              <a:buNone/>
            </a:pPr>
            <a:r>
              <a:rPr lang="en-GB" dirty="0"/>
              <a:t>C: Correct</a:t>
            </a:r>
            <a:endParaRPr dirty="0"/>
          </a:p>
          <a:p>
            <a:pPr marL="0" lvl="0" indent="0" algn="l" rtl="0">
              <a:spcBef>
                <a:spcPts val="0"/>
              </a:spcBef>
              <a:spcAft>
                <a:spcPts val="0"/>
              </a:spcAft>
              <a:buNone/>
            </a:pPr>
            <a:r>
              <a:rPr lang="en-GB" dirty="0"/>
              <a:t>D: </a:t>
            </a:r>
            <a:r>
              <a:rPr lang="nl-NL" dirty="0"/>
              <a:t>Als het soort beweging bekend is kun je dit weten.</a:t>
            </a:r>
          </a:p>
          <a:p>
            <a:pPr marL="0" lvl="0" indent="0" algn="l" rtl="0">
              <a:spcBef>
                <a:spcPts val="0"/>
              </a:spcBef>
              <a:spcAft>
                <a:spcPts val="0"/>
              </a:spcAft>
              <a:buNone/>
            </a:pPr>
            <a:endParaRPr dirty="0"/>
          </a:p>
          <a:p>
            <a:pPr marL="0" lvl="0" indent="0" algn="l" rtl="0">
              <a:spcBef>
                <a:spcPts val="0"/>
              </a:spcBef>
              <a:spcAft>
                <a:spcPts val="0"/>
              </a:spcAft>
              <a:buNone/>
            </a:pPr>
            <a:endParaRPr lang="nl-NL" dirty="0"/>
          </a:p>
          <a:p>
            <a:pPr marL="0" lvl="0" indent="0" algn="l" rtl="0">
              <a:spcBef>
                <a:spcPts val="0"/>
              </a:spcBef>
              <a:spcAft>
                <a:spcPts val="0"/>
              </a:spcAft>
              <a:buNone/>
            </a:pPr>
            <a:endParaRPr dirty="0"/>
          </a:p>
        </p:txBody>
      </p:sp>
      <p:sp>
        <p:nvSpPr>
          <p:cNvPr id="104" name="Google Shape;104;p3:notes">
            <a:extLst>
              <a:ext uri="{FF2B5EF4-FFF2-40B4-BE49-F238E27FC236}">
                <a16:creationId xmlns:a16="http://schemas.microsoft.com/office/drawing/2014/main" id="{9AFC31FA-0C60-1EAC-D86D-9359504D8E4D}"/>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0450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nl-NL" noProof="0" dirty="0"/>
              <a:t>Misvatting: F</a:t>
            </a:r>
            <a:r>
              <a:rPr lang="nl-NL" baseline="-25000" noProof="0" dirty="0"/>
              <a:t>z</a:t>
            </a:r>
            <a:r>
              <a:rPr lang="nl-NL" noProof="0" dirty="0"/>
              <a:t> altijd gelijk is aan F</a:t>
            </a:r>
            <a:r>
              <a:rPr lang="nl-NL" baseline="-25000" noProof="0" dirty="0"/>
              <a:t>N</a:t>
            </a:r>
            <a:r>
              <a:rPr lang="nl-NL" noProof="0" dirty="0"/>
              <a:t>.</a:t>
            </a:r>
          </a:p>
          <a:p>
            <a:pPr marL="0" lvl="0" indent="0" algn="l" rtl="0">
              <a:spcBef>
                <a:spcPts val="0"/>
              </a:spcBef>
              <a:spcAft>
                <a:spcPts val="0"/>
              </a:spcAft>
              <a:buNone/>
            </a:pPr>
            <a:endParaRPr lang="nl-NL" noProof="0" dirty="0"/>
          </a:p>
          <a:p>
            <a:pPr marL="0" lvl="0" indent="0" algn="l" rtl="0">
              <a:spcBef>
                <a:spcPts val="0"/>
              </a:spcBef>
              <a:spcAft>
                <a:spcPts val="0"/>
              </a:spcAft>
              <a:buNone/>
            </a:pPr>
            <a:r>
              <a:rPr lang="nl-NL" noProof="0" dirty="0"/>
              <a:t>A: Onjuist, de leerling vergist zich in de richting van de F</a:t>
            </a:r>
            <a:r>
              <a:rPr lang="nl-NL" baseline="-25000" noProof="0" dirty="0"/>
              <a:t>res</a:t>
            </a:r>
            <a:r>
              <a:rPr lang="nl-NL" baseline="0" noProof="0" dirty="0"/>
              <a:t>.</a:t>
            </a:r>
            <a:endParaRPr lang="nl-NL" noProof="0" dirty="0"/>
          </a:p>
          <a:p>
            <a:pPr marL="0" lvl="0" indent="0" algn="l" rtl="0">
              <a:spcBef>
                <a:spcPts val="0"/>
              </a:spcBef>
              <a:spcAft>
                <a:spcPts val="0"/>
              </a:spcAft>
              <a:buNone/>
            </a:pPr>
            <a:r>
              <a:rPr lang="nl-NL" noProof="0" dirty="0"/>
              <a:t>B: Correct. Om een F</a:t>
            </a:r>
            <a:r>
              <a:rPr lang="nl-NL" baseline="-25000" noProof="0" dirty="0"/>
              <a:t>res</a:t>
            </a:r>
            <a:r>
              <a:rPr lang="nl-NL" noProof="0" dirty="0"/>
              <a:t> te opwaarts te creëren moet F</a:t>
            </a:r>
            <a:r>
              <a:rPr lang="nl-NL" baseline="-25000" noProof="0" dirty="0"/>
              <a:t>N </a:t>
            </a:r>
            <a:r>
              <a:rPr lang="nl-NL" noProof="0" dirty="0"/>
              <a:t>&gt; F</a:t>
            </a:r>
            <a:r>
              <a:rPr lang="nl-NL" baseline="-25000" noProof="0" dirty="0"/>
              <a:t>z</a:t>
            </a:r>
            <a:r>
              <a:rPr lang="nl-NL" baseline="0" noProof="0" dirty="0"/>
              <a:t> zijn.</a:t>
            </a: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C: De leerling die dit antwoord zit nog met het misconcept dat F</a:t>
            </a:r>
            <a:r>
              <a:rPr lang="nl-NL" baseline="-25000" noProof="0" dirty="0"/>
              <a:t>z</a:t>
            </a:r>
            <a:r>
              <a:rPr lang="nl-NL" noProof="0" dirty="0"/>
              <a:t> altijd gelijk is aan F</a:t>
            </a:r>
            <a:r>
              <a:rPr lang="nl-NL" baseline="-25000" noProof="0" dirty="0"/>
              <a:t>N</a:t>
            </a:r>
            <a:r>
              <a:rPr lang="nl-NL" baseline="0" noProof="0" dirty="0"/>
              <a:t>. Deze leerling</a:t>
            </a:r>
            <a:r>
              <a:rPr lang="nl-NL" dirty="0"/>
              <a:t> heeft niet door dat bij een vertraging of versnelling op een horizontaal vlak </a:t>
            </a:r>
            <a:r>
              <a:rPr lang="nl-NL" noProof="0" dirty="0"/>
              <a:t>F</a:t>
            </a:r>
            <a:r>
              <a:rPr lang="nl-NL" baseline="-25000" noProof="0" dirty="0"/>
              <a:t>z</a:t>
            </a:r>
            <a:r>
              <a:rPr lang="nl-NL" noProof="0" dirty="0"/>
              <a:t> niet gelijk kan zijn aan F</a:t>
            </a:r>
            <a:r>
              <a:rPr lang="nl-NL" baseline="-25000" noProof="0" dirty="0"/>
              <a:t>N</a:t>
            </a:r>
            <a:r>
              <a:rPr lang="nl-NL" noProof="0" dirty="0"/>
              <a:t>.</a:t>
            </a:r>
          </a:p>
          <a:p>
            <a:pPr marL="0" lvl="0" indent="0" algn="l" rtl="0">
              <a:spcBef>
                <a:spcPts val="0"/>
              </a:spcBef>
              <a:spcAft>
                <a:spcPts val="0"/>
              </a:spcAft>
              <a:buNone/>
            </a:pPr>
            <a:r>
              <a:rPr lang="nl-NL" noProof="0" dirty="0"/>
              <a:t>D: Als het soort beweging bekend is kun je dit weten.</a:t>
            </a:r>
          </a:p>
          <a:p>
            <a:pPr marL="0" lvl="0" indent="0" algn="l" rtl="0">
              <a:spcBef>
                <a:spcPts val="0"/>
              </a:spcBef>
              <a:spcAft>
                <a:spcPts val="0"/>
              </a:spcAft>
              <a:buNone/>
            </a:pPr>
            <a:endParaRPr lang="nl-NL" noProof="0" dirty="0"/>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21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3930a8b2a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Misvatting: </a:t>
            </a:r>
            <a:r>
              <a:rPr lang="nl-NL" noProof="0" dirty="0"/>
              <a:t>F</a:t>
            </a:r>
            <a:r>
              <a:rPr lang="nl-NL" baseline="-25000" noProof="0" dirty="0"/>
              <a:t>z</a:t>
            </a:r>
            <a:r>
              <a:rPr lang="nl-NL" noProof="0" dirty="0"/>
              <a:t> altijd gelijk is aan F</a:t>
            </a:r>
            <a:r>
              <a:rPr lang="nl-NL" baseline="-25000" noProof="0" dirty="0"/>
              <a:t>N</a:t>
            </a:r>
            <a:r>
              <a:rPr lang="nl-NL" noProof="0" dirty="0"/>
              <a:t>.</a:t>
            </a:r>
          </a:p>
          <a:p>
            <a:pPr marL="0" lvl="0" indent="0" algn="l" rtl="0">
              <a:spcBef>
                <a:spcPts val="0"/>
              </a:spcBef>
              <a:spcAft>
                <a:spcPts val="0"/>
              </a:spcAft>
              <a:buClr>
                <a:schemeClr val="dk1"/>
              </a:buClr>
              <a:buSzPts val="1100"/>
              <a:buFont typeface="Arial"/>
              <a:buNone/>
            </a:pPr>
            <a:endParaRPr lang="nl-NL" dirty="0"/>
          </a:p>
          <a:p>
            <a:pPr marL="0" lvl="0" indent="0" algn="l" rtl="0">
              <a:spcBef>
                <a:spcPts val="0"/>
              </a:spcBef>
              <a:spcAft>
                <a:spcPts val="0"/>
              </a:spcAft>
              <a:buClr>
                <a:schemeClr val="dk1"/>
              </a:buClr>
              <a:buSzPts val="1100"/>
              <a:buFont typeface="Arial"/>
              <a:buNone/>
            </a:pPr>
            <a:r>
              <a:rPr lang="nl-NL" dirty="0"/>
              <a:t>A: De leerling vergist zich mogelijk met een neerwaartse versnelling. Of met een voorwerp op een hellend vlak.</a:t>
            </a:r>
          </a:p>
          <a:p>
            <a:pPr marL="0" lvl="0" indent="0" algn="l" rtl="0">
              <a:spcBef>
                <a:spcPts val="0"/>
              </a:spcBef>
              <a:spcAft>
                <a:spcPts val="0"/>
              </a:spcAft>
              <a:buClr>
                <a:schemeClr val="dk1"/>
              </a:buClr>
              <a:buSzPts val="1100"/>
              <a:buFont typeface="Arial"/>
              <a:buNone/>
            </a:pPr>
            <a:r>
              <a:rPr lang="nl-NL" dirty="0"/>
              <a:t>B: De leerling vergist zich met een opwaartse versnelling op een horizontaal vlak. </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C: Correct, </a:t>
            </a:r>
            <a:r>
              <a:rPr lang="en-GB" dirty="0" err="1"/>
              <a:t>als</a:t>
            </a:r>
            <a:r>
              <a:rPr lang="en-GB" dirty="0"/>
              <a:t> e</a:t>
            </a:r>
            <a:r>
              <a:rPr lang="nl-NL" dirty="0"/>
              <a:t>en voorwerp is met een constante snelheid op een horizontale vloer beweegt, dan geldt: De resulterende kracht </a:t>
            </a:r>
            <a:r>
              <a:rPr lang="nl-NL" noProof="0" dirty="0"/>
              <a:t>de F</a:t>
            </a:r>
            <a:r>
              <a:rPr lang="nl-NL" baseline="-25000" noProof="0" dirty="0"/>
              <a:t>res</a:t>
            </a:r>
            <a:r>
              <a:rPr lang="nl-NL" baseline="0" noProof="0" dirty="0"/>
              <a:t>= 0 N en is </a:t>
            </a:r>
            <a:r>
              <a:rPr lang="nl-NL" dirty="0"/>
              <a:t>F</a:t>
            </a:r>
            <a:r>
              <a:rPr lang="nl-NL" baseline="-25000" dirty="0"/>
              <a:t>z</a:t>
            </a:r>
            <a:r>
              <a:rPr lang="nl-NL" dirty="0"/>
              <a:t> = F</a:t>
            </a:r>
            <a:r>
              <a:rPr lang="nl-NL" baseline="-25000" dirty="0"/>
              <a:t>N</a:t>
            </a:r>
            <a:r>
              <a:rPr lang="nl-NL" dirty="0"/>
              <a:t>. </a:t>
            </a: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D: </a:t>
            </a:r>
            <a:r>
              <a:rPr lang="nl-NL" noProof="0" dirty="0"/>
              <a:t>Als het soort beweging bekend is kun je dit weten.</a:t>
            </a:r>
          </a:p>
          <a:p>
            <a:pPr marL="0" lvl="0" indent="0" algn="l" rtl="0">
              <a:spcBef>
                <a:spcPts val="0"/>
              </a:spcBef>
              <a:spcAft>
                <a:spcPts val="0"/>
              </a:spcAft>
              <a:buClr>
                <a:schemeClr val="dk1"/>
              </a:buClr>
              <a:buSzPts val="1100"/>
              <a:buFont typeface="Arial"/>
              <a:buNone/>
            </a:pPr>
            <a:endParaRPr lang="nl-NL" dirty="0"/>
          </a:p>
          <a:p>
            <a:pPr marL="0" lvl="0" indent="0" algn="l" rtl="0">
              <a:spcBef>
                <a:spcPts val="0"/>
              </a:spcBef>
              <a:spcAft>
                <a:spcPts val="0"/>
              </a:spcAft>
              <a:buClr>
                <a:schemeClr val="dk1"/>
              </a:buClr>
              <a:buSzPts val="1100"/>
              <a:buFont typeface="Arial"/>
              <a:buNone/>
            </a:pPr>
            <a:endParaRPr lang="nl-NL" dirty="0"/>
          </a:p>
        </p:txBody>
      </p:sp>
      <p:sp>
        <p:nvSpPr>
          <p:cNvPr id="131" name="Google Shape;131;g13930a8b2a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90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3930a8b2a2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Misvatting: </a:t>
            </a:r>
            <a:r>
              <a:rPr lang="nl-NL" noProof="0" dirty="0"/>
              <a:t>F</a:t>
            </a:r>
            <a:r>
              <a:rPr lang="nl-NL" baseline="-25000" noProof="0" dirty="0"/>
              <a:t>z</a:t>
            </a:r>
            <a:r>
              <a:rPr lang="nl-NL" noProof="0" dirty="0"/>
              <a:t> altijd gelijk is aan F</a:t>
            </a:r>
            <a:r>
              <a:rPr lang="nl-NL" baseline="-25000" noProof="0" dirty="0"/>
              <a:t>N</a:t>
            </a:r>
            <a:r>
              <a:rPr lang="nl-NL" noProof="0" dirty="0"/>
              <a:t>. </a:t>
            </a:r>
            <a:r>
              <a:rPr lang="nl-NL" dirty="0"/>
              <a:t>Een leerling die B antwoordt heeft een nieuw misconcept te pakken: Als er een versnelling is, dan is </a:t>
            </a:r>
            <a:r>
              <a:rPr lang="nl-NL" noProof="0" dirty="0"/>
              <a:t>F</a:t>
            </a:r>
            <a:r>
              <a:rPr lang="nl-NL" baseline="-25000" noProof="0" dirty="0"/>
              <a:t>N</a:t>
            </a:r>
            <a:r>
              <a:rPr lang="nl-NL" dirty="0"/>
              <a:t> kleiner dan </a:t>
            </a:r>
            <a:r>
              <a:rPr lang="nl-NL" noProof="0" dirty="0"/>
              <a:t>F</a:t>
            </a:r>
            <a:r>
              <a:rPr lang="nl-NL" baseline="-25000" noProof="0" dirty="0"/>
              <a:t>z</a:t>
            </a:r>
            <a:r>
              <a:rPr lang="nl-NL" dirty="0"/>
              <a:t>. Met deze vraag controleer je of leerlingen de redenering uit de vorige vragen zelf kunnen opstellen. Vraag wel na hoe de redenering werkt, want ‘andersom dan bij het versnellen’ is niet voldoende bewijs van leren.</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nl-NL" noProof="0" dirty="0"/>
          </a:p>
          <a:p>
            <a:pPr marL="0" lvl="0" indent="0" algn="l" rtl="0">
              <a:spcBef>
                <a:spcPts val="0"/>
              </a:spcBef>
              <a:spcAft>
                <a:spcPts val="0"/>
              </a:spcAft>
              <a:buClr>
                <a:schemeClr val="dk1"/>
              </a:buClr>
              <a:buSzPts val="1100"/>
              <a:buFont typeface="Arial"/>
              <a:buNone/>
            </a:pPr>
            <a:endParaRPr lang="nl-NL"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A: Correct. Een omhooggaande lift die vertraagd heft een </a:t>
            </a:r>
            <a:r>
              <a:rPr lang="nl-NL" noProof="0" dirty="0"/>
              <a:t>F</a:t>
            </a:r>
            <a:r>
              <a:rPr lang="nl-NL" baseline="-25000" noProof="0" dirty="0"/>
              <a:t>res</a:t>
            </a:r>
            <a:r>
              <a:rPr lang="nl-NL" baseline="0" noProof="0" dirty="0"/>
              <a:t> naar beneden dus geldt </a:t>
            </a:r>
            <a:r>
              <a:rPr lang="nl-NL" sz="1200" dirty="0">
                <a:solidFill>
                  <a:srgbClr val="000000"/>
                </a:solidFill>
                <a:latin typeface="Calibri Light" panose="020F0302020204030204" pitchFamily="34" charset="0"/>
                <a:ea typeface="+mj-ea"/>
                <a:cs typeface="+mj-cs"/>
              </a:rPr>
              <a:t>F</a:t>
            </a:r>
            <a:r>
              <a:rPr lang="nl-NL" sz="1200" baseline="-25000" dirty="0">
                <a:solidFill>
                  <a:srgbClr val="000000"/>
                </a:solidFill>
                <a:latin typeface="Calibri Light" panose="020F0302020204030204" pitchFamily="34" charset="0"/>
                <a:ea typeface="+mj-ea"/>
                <a:cs typeface="+mj-cs"/>
              </a:rPr>
              <a:t>z</a:t>
            </a:r>
            <a:r>
              <a:rPr lang="nl-NL" sz="1200" dirty="0">
                <a:solidFill>
                  <a:srgbClr val="000000"/>
                </a:solidFill>
                <a:latin typeface="Calibri Light" panose="020F0302020204030204" pitchFamily="34" charset="0"/>
                <a:ea typeface="+mj-ea"/>
                <a:cs typeface="+mj-cs"/>
              </a:rPr>
              <a:t> &gt; F</a:t>
            </a:r>
            <a:r>
              <a:rPr lang="nl-NL" sz="1200" baseline="-25000" dirty="0">
                <a:solidFill>
                  <a:srgbClr val="000000"/>
                </a:solidFill>
                <a:latin typeface="Calibri Light" panose="020F0302020204030204" pitchFamily="34" charset="0"/>
                <a:ea typeface="+mj-ea"/>
                <a:cs typeface="+mj-cs"/>
              </a:rPr>
              <a:t>N.</a:t>
            </a:r>
            <a:endParaRPr lang="nl-NL" baseline="-25000" dirty="0"/>
          </a:p>
          <a:p>
            <a:pPr marL="0" lvl="0" indent="0" algn="l" rtl="0">
              <a:spcBef>
                <a:spcPts val="0"/>
              </a:spcBef>
              <a:spcAft>
                <a:spcPts val="0"/>
              </a:spcAft>
              <a:buClr>
                <a:schemeClr val="dk1"/>
              </a:buClr>
              <a:buSzPts val="1100"/>
              <a:buFont typeface="Arial"/>
              <a:buNone/>
            </a:pPr>
            <a:r>
              <a:rPr lang="nl-NL" dirty="0"/>
              <a:t>B: Een leerling die dit antwoordt geeft heeft een nieuw misconcept te pakken: Als er een versnelling is, dan is </a:t>
            </a:r>
            <a:r>
              <a:rPr lang="nl-NL" sz="1200" dirty="0">
                <a:solidFill>
                  <a:srgbClr val="000000"/>
                </a:solidFill>
                <a:latin typeface="Calibri Light" panose="020F0302020204030204" pitchFamily="34" charset="0"/>
                <a:ea typeface="+mj-ea"/>
                <a:cs typeface="+mj-cs"/>
              </a:rPr>
              <a:t>F</a:t>
            </a:r>
            <a:r>
              <a:rPr lang="nl-NL" sz="1200" baseline="-25000" dirty="0">
                <a:solidFill>
                  <a:srgbClr val="000000"/>
                </a:solidFill>
                <a:latin typeface="Calibri Light" panose="020F0302020204030204" pitchFamily="34" charset="0"/>
                <a:ea typeface="+mj-ea"/>
                <a:cs typeface="+mj-cs"/>
              </a:rPr>
              <a:t>N</a:t>
            </a:r>
            <a:r>
              <a:rPr lang="nl-NL" dirty="0"/>
              <a:t> kleiner dan Fz. </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C: </a:t>
            </a:r>
            <a:r>
              <a:rPr lang="nl-NL" noProof="0" dirty="0"/>
              <a:t>De leerling die dit antwoord zit nog met het misconcept dat F</a:t>
            </a:r>
            <a:r>
              <a:rPr lang="nl-NL" baseline="-25000" noProof="0" dirty="0"/>
              <a:t>z</a:t>
            </a:r>
            <a:r>
              <a:rPr lang="nl-NL" noProof="0" dirty="0"/>
              <a:t> altijd gelijk is aan F</a:t>
            </a:r>
            <a:r>
              <a:rPr lang="nl-NL" baseline="-25000" noProof="0" dirty="0"/>
              <a:t>N</a:t>
            </a:r>
            <a:r>
              <a:rPr lang="nl-NL" baseline="0" noProof="0" dirty="0"/>
              <a:t>. Deze leerling</a:t>
            </a:r>
            <a:r>
              <a:rPr lang="nl-NL" dirty="0"/>
              <a:t> heeft niet door dat bij een vertraging of versnelling op een horizontaal vlak </a:t>
            </a:r>
            <a:r>
              <a:rPr lang="nl-NL" noProof="0" dirty="0"/>
              <a:t>F</a:t>
            </a:r>
            <a:r>
              <a:rPr lang="nl-NL" baseline="-25000" noProof="0" dirty="0"/>
              <a:t>z</a:t>
            </a:r>
            <a:r>
              <a:rPr lang="nl-NL" noProof="0" dirty="0"/>
              <a:t> niet gelijk kan zijn aan F</a:t>
            </a:r>
            <a:r>
              <a:rPr lang="nl-NL" baseline="-25000" noProof="0" dirty="0"/>
              <a:t>N</a:t>
            </a:r>
            <a:r>
              <a:rPr lang="nl-NL" noProof="0" dirty="0"/>
              <a:t>.</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D: </a:t>
            </a:r>
            <a:r>
              <a:rPr lang="nl-NL" noProof="0" dirty="0"/>
              <a:t>Als het soort beweging bekend is kun je dit weten.</a:t>
            </a:r>
          </a:p>
          <a:p>
            <a:pPr marL="0" lvl="0" indent="0" algn="l" rtl="0">
              <a:spcBef>
                <a:spcPts val="0"/>
              </a:spcBef>
              <a:spcAft>
                <a:spcPts val="0"/>
              </a:spcAft>
              <a:buClr>
                <a:schemeClr val="dk1"/>
              </a:buClr>
              <a:buSzPts val="1100"/>
              <a:buFont typeface="Arial"/>
              <a:buNone/>
            </a:pPr>
            <a:endParaRPr lang="nl-NL" dirty="0"/>
          </a:p>
          <a:p>
            <a:pPr marL="0" lvl="0" indent="0" algn="l" rtl="0">
              <a:spcBef>
                <a:spcPts val="0"/>
              </a:spcBef>
              <a:spcAft>
                <a:spcPts val="0"/>
              </a:spcAft>
              <a:buClr>
                <a:schemeClr val="dk1"/>
              </a:buClr>
              <a:buSzPts val="1100"/>
              <a:buFont typeface="Arial"/>
              <a:buNone/>
            </a:pPr>
            <a:endParaRPr lang="nl-NL" dirty="0"/>
          </a:p>
        </p:txBody>
      </p:sp>
      <p:sp>
        <p:nvSpPr>
          <p:cNvPr id="154" name="Google Shape;154;g13930a8b2a2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2726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a:extLst>
            <a:ext uri="{FF2B5EF4-FFF2-40B4-BE49-F238E27FC236}">
              <a16:creationId xmlns:a16="http://schemas.microsoft.com/office/drawing/2014/main" id="{A62536C5-010D-A155-A30B-2061CF5602E1}"/>
            </a:ext>
          </a:extLst>
        </p:cNvPr>
        <p:cNvGrpSpPr/>
        <p:nvPr/>
      </p:nvGrpSpPr>
      <p:grpSpPr>
        <a:xfrm>
          <a:off x="0" y="0"/>
          <a:ext cx="0" cy="0"/>
          <a:chOff x="0" y="0"/>
          <a:chExt cx="0" cy="0"/>
        </a:xfrm>
      </p:grpSpPr>
      <p:sp>
        <p:nvSpPr>
          <p:cNvPr id="153" name="Google Shape;153;g13930a8b2a2_0_22:notes">
            <a:extLst>
              <a:ext uri="{FF2B5EF4-FFF2-40B4-BE49-F238E27FC236}">
                <a16:creationId xmlns:a16="http://schemas.microsoft.com/office/drawing/2014/main" id="{043A01C2-E615-B92B-7761-65A1A568486E}"/>
              </a:ext>
            </a:extLst>
          </p:cNvPr>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nl-NL" noProof="0" dirty="0"/>
              <a:t>Misvatting: Het misconcept is hier dat een weegschaal je massa meet. Hij meet de normaalkracht (en dat gedeeld door 9,81). De Fz is steeds hetzelfde, en de </a:t>
            </a:r>
            <a:r>
              <a:rPr lang="nl-NL" noProof="0" dirty="0" err="1"/>
              <a:t>Fn</a:t>
            </a:r>
            <a:r>
              <a:rPr lang="nl-NL" noProof="0" dirty="0"/>
              <a:t> was alleen bij het versnellen groter dan Fz. </a:t>
            </a:r>
          </a:p>
          <a:p>
            <a:pPr marL="0" lvl="0" indent="0" algn="l" rtl="0">
              <a:spcBef>
                <a:spcPts val="0"/>
              </a:spcBef>
              <a:spcAft>
                <a:spcPts val="0"/>
              </a:spcAft>
              <a:buClr>
                <a:schemeClr val="dk1"/>
              </a:buClr>
              <a:buSzPts val="1100"/>
              <a:buFont typeface="Arial"/>
              <a:buNone/>
            </a:pP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A: Correct. Als de lift omhoog versnelt geldt dat de </a:t>
            </a:r>
            <a:r>
              <a:rPr lang="nl-NL" sz="12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1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 </a:t>
            </a:r>
            <a:r>
              <a:rPr lang="nl-NL" sz="1200" baseline="0" dirty="0">
                <a:solidFill>
                  <a:srgbClr val="000000"/>
                </a:solidFill>
                <a:latin typeface="Calibri" panose="020F0502020204030204" pitchFamily="34" charset="0"/>
                <a:ea typeface="Calibri" panose="020F0502020204030204" pitchFamily="34" charset="0"/>
                <a:cs typeface="Calibri" panose="020F0502020204030204" pitchFamily="34" charset="0"/>
              </a:rPr>
              <a:t>&gt; </a:t>
            </a:r>
            <a:r>
              <a:rPr lang="nl-NL" sz="12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1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1200" dirty="0">
                <a:solidFill>
                  <a:srgbClr val="000000"/>
                </a:solidFill>
                <a:latin typeface="Calibri" panose="020F0502020204030204" pitchFamily="34" charset="0"/>
                <a:ea typeface="Calibri" panose="020F0502020204030204" pitchFamily="34" charset="0"/>
                <a:cs typeface="Calibri" panose="020F0502020204030204" pitchFamily="34" charset="0"/>
              </a:rPr>
              <a:t> . De weegschaal meet de normaalkracht </a:t>
            </a:r>
            <a:r>
              <a:rPr lang="nl-NL" noProof="0" dirty="0"/>
              <a:t>(en dat gedeeld door 9,81). Dus geeft hier het meeste aan.</a:t>
            </a:r>
            <a:endParaRPr lang="nl-NL" baseline="-250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B: Deze leerling heeft niet door dat </a:t>
            </a:r>
            <a:r>
              <a:rPr lang="nl-NL" dirty="0"/>
              <a:t>als een voorwerp is met een constante snelheid op een horizontale vloer beweegt, dan geldt: De resulterende kracht </a:t>
            </a:r>
            <a:r>
              <a:rPr lang="nl-NL" noProof="0" dirty="0"/>
              <a:t>de F</a:t>
            </a:r>
            <a:r>
              <a:rPr lang="nl-NL" baseline="-25000" noProof="0" dirty="0"/>
              <a:t>res</a:t>
            </a:r>
            <a:r>
              <a:rPr lang="nl-NL" baseline="0" noProof="0" dirty="0"/>
              <a:t>= 0 N en is </a:t>
            </a:r>
            <a:r>
              <a:rPr lang="nl-NL" dirty="0"/>
              <a:t>F</a:t>
            </a:r>
            <a:r>
              <a:rPr lang="nl-NL" baseline="-25000" dirty="0"/>
              <a:t>z</a:t>
            </a:r>
            <a:r>
              <a:rPr lang="nl-NL" dirty="0"/>
              <a:t> = F</a:t>
            </a:r>
            <a:r>
              <a:rPr lang="nl-NL" baseline="-25000" dirty="0"/>
              <a:t>N</a:t>
            </a:r>
            <a:r>
              <a:rPr lang="nl-NL" dirty="0"/>
              <a:t>. De weegschaal </a:t>
            </a:r>
            <a:r>
              <a:rPr lang="nl-NL" noProof="0" dirty="0"/>
              <a:t>meet de normaalkracht (en dat gedeeld door 9,81). En </a:t>
            </a:r>
            <a:r>
              <a:rPr lang="nl-NL" dirty="0"/>
              <a:t>geeft hier dus de juiste massa aan.</a:t>
            </a:r>
            <a:endParaRPr lang="nl-NL" noProof="0" dirty="0"/>
          </a:p>
          <a:p>
            <a:pPr marL="0" lvl="0" indent="0" algn="l" rtl="0">
              <a:spcBef>
                <a:spcPts val="0"/>
              </a:spcBef>
              <a:spcAft>
                <a:spcPts val="0"/>
              </a:spcAft>
              <a:buClr>
                <a:schemeClr val="dk1"/>
              </a:buClr>
              <a:buSzPts val="1100"/>
              <a:buFont typeface="Arial"/>
              <a:buNone/>
            </a:pPr>
            <a:r>
              <a:rPr lang="nl-NL" noProof="0" dirty="0"/>
              <a:t>C: De leerling vergist zich mogelijk in de richting van de resulterende kracht en heeft niet door dat hier juist </a:t>
            </a:r>
            <a:r>
              <a:rPr lang="nl-NL" noProof="0" dirty="0" err="1"/>
              <a:t>gekdt</a:t>
            </a:r>
            <a:r>
              <a:rPr lang="nl-NL" noProof="0" dirty="0"/>
              <a:t> dat </a:t>
            </a:r>
            <a:r>
              <a:rPr lang="nl-NL" sz="12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1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 </a:t>
            </a:r>
            <a:r>
              <a:rPr lang="nl-NL" sz="1200" baseline="0" dirty="0">
                <a:solidFill>
                  <a:srgbClr val="000000"/>
                </a:solidFill>
                <a:latin typeface="Calibri" panose="020F0502020204030204" pitchFamily="34" charset="0"/>
                <a:ea typeface="Calibri" panose="020F0502020204030204" pitchFamily="34" charset="0"/>
                <a:cs typeface="Calibri" panose="020F0502020204030204" pitchFamily="34" charset="0"/>
              </a:rPr>
              <a:t>&lt; </a:t>
            </a:r>
            <a:r>
              <a:rPr lang="nl-NL" sz="12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1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 </a:t>
            </a:r>
            <a:r>
              <a:rPr lang="nl-NL" sz="1200" baseline="0" dirty="0">
                <a:solidFill>
                  <a:srgbClr val="000000"/>
                </a:solidFill>
                <a:latin typeface="Calibri" panose="020F0502020204030204" pitchFamily="34" charset="0"/>
                <a:ea typeface="Calibri" panose="020F0502020204030204" pitchFamily="34" charset="0"/>
                <a:cs typeface="Calibri" panose="020F0502020204030204" pitchFamily="34" charset="0"/>
              </a:rPr>
              <a:t>en de weegschaal juist de laagste waarde aangeeft.</a:t>
            </a: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D: Een leerling die dit antwoordt geeft nog niet goed door wat een weegschaal meet. Leg die leerling uit dat er veren in een weegschaal zitten. Dat het dus een soort veerunster is. En die meet een kracht. De weegschaal zit tussen de vloer en jou, en meet dus de kracht die de vloer op jou uitoefent (en andersom). Dat is de normaalkracht.</a:t>
            </a:r>
          </a:p>
          <a:p>
            <a:pPr marL="0" lvl="0" indent="0" algn="l" rtl="0">
              <a:spcBef>
                <a:spcPts val="0"/>
              </a:spcBef>
              <a:spcAft>
                <a:spcPts val="0"/>
              </a:spcAft>
              <a:buClr>
                <a:schemeClr val="dk1"/>
              </a:buClr>
              <a:buSzPts val="1100"/>
              <a:buFont typeface="Arial"/>
              <a:buNone/>
            </a:pPr>
            <a:endParaRPr lang="nl-NL" noProof="0" dirty="0"/>
          </a:p>
        </p:txBody>
      </p:sp>
      <p:sp>
        <p:nvSpPr>
          <p:cNvPr id="154" name="Google Shape;154;g13930a8b2a2_0_22:notes">
            <a:extLst>
              <a:ext uri="{FF2B5EF4-FFF2-40B4-BE49-F238E27FC236}">
                <a16:creationId xmlns:a16="http://schemas.microsoft.com/office/drawing/2014/main" id="{B96B3CA5-C71B-7EDC-D4D6-2A79037475C7}"/>
              </a:ext>
            </a:extLst>
          </p:cNvPr>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1922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2db760db1be_0_87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9" name="Google Shape;689;g2db760db1be_0_8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228600" algn="l" rtl="0">
              <a:lnSpc>
                <a:spcPct val="100000"/>
              </a:lnSpc>
              <a:spcBef>
                <a:spcPts val="0"/>
              </a:spcBef>
              <a:spcAft>
                <a:spcPts val="0"/>
              </a:spcAft>
              <a:buClr>
                <a:srgbClr val="000000"/>
              </a:buClr>
              <a:buSzPts val="1400"/>
              <a:buFont typeface="Arial"/>
              <a:buNone/>
            </a:pPr>
            <a:r>
              <a:rPr lang="en-GB" dirty="0"/>
              <a:t>De </a:t>
            </a:r>
            <a:r>
              <a:rPr lang="en-GB" dirty="0" err="1"/>
              <a:t>vragen</a:t>
            </a:r>
            <a:r>
              <a:rPr lang="en-GB" dirty="0"/>
              <a:t> </a:t>
            </a:r>
            <a:r>
              <a:rPr lang="en-GB" dirty="0" err="1"/>
              <a:t>en</a:t>
            </a:r>
            <a:r>
              <a:rPr lang="en-GB" dirty="0"/>
              <a:t> </a:t>
            </a:r>
            <a:r>
              <a:rPr lang="en-GB" dirty="0" err="1"/>
              <a:t>toelichtingen</a:t>
            </a:r>
            <a:r>
              <a:rPr lang="en-GB" dirty="0"/>
              <a:t> </a:t>
            </a:r>
            <a:r>
              <a:rPr lang="en-GB" dirty="0" err="1"/>
              <a:t>vallen</a:t>
            </a:r>
            <a:r>
              <a:rPr lang="en-GB" dirty="0"/>
              <a:t> </a:t>
            </a:r>
            <a:r>
              <a:rPr lang="en-GB" dirty="0" err="1"/>
              <a:t>onder</a:t>
            </a:r>
            <a:r>
              <a:rPr lang="en-GB" dirty="0"/>
              <a:t> </a:t>
            </a:r>
            <a:r>
              <a:rPr lang="en-GB" dirty="0" err="1"/>
              <a:t>een</a:t>
            </a:r>
            <a:r>
              <a:rPr lang="en-GB" dirty="0"/>
              <a:t> </a:t>
            </a:r>
            <a:r>
              <a:rPr lang="en-GB" b="0" i="0" dirty="0">
                <a:latin typeface="Source Sans Pro"/>
                <a:ea typeface="Source Sans Pro"/>
                <a:cs typeface="Source Sans Pro"/>
                <a:sym typeface="Source Sans Pro"/>
              </a:rPr>
              <a:t>CC BY-SA 4.0 </a:t>
            </a:r>
            <a:r>
              <a:rPr lang="en-GB" b="0" i="0" dirty="0" err="1">
                <a:latin typeface="Source Sans Pro"/>
                <a:ea typeface="Source Sans Pro"/>
                <a:cs typeface="Source Sans Pro"/>
                <a:sym typeface="Source Sans Pro"/>
              </a:rPr>
              <a:t>licentie</a:t>
            </a:r>
            <a:r>
              <a:rPr lang="en-GB" b="0" i="0" dirty="0">
                <a:latin typeface="Source Sans Pro"/>
                <a:ea typeface="Source Sans Pro"/>
                <a:cs typeface="Source Sans Pro"/>
                <a:sym typeface="Source Sans Pro"/>
              </a:rPr>
              <a:t>:</a:t>
            </a:r>
            <a:r>
              <a:rPr lang="en-GB" b="0" i="0" dirty="0">
                <a:solidFill>
                  <a:srgbClr val="FFFFFF"/>
                </a:solidFill>
                <a:latin typeface="Source Sans Pro"/>
                <a:ea typeface="Source Sans Pro"/>
                <a:cs typeface="Source Sans Pro"/>
                <a:sym typeface="Source Sans Pro"/>
              </a:rPr>
              <a:t> </a:t>
            </a:r>
            <a:r>
              <a:rPr lang="en-GB" b="0" u="sng" dirty="0">
                <a:solidFill>
                  <a:schemeClr val="hlink"/>
                </a:solidFill>
                <a:hlinkClick r:id="rId3"/>
              </a:rPr>
              <a:t>https://creativecommons.org/licenses/by-sa/4.0</a:t>
            </a:r>
            <a:r>
              <a:rPr lang="en-GB" b="0" u="none" dirty="0"/>
              <a:t> </a:t>
            </a:r>
            <a:endParaRPr dirty="0"/>
          </a:p>
        </p:txBody>
      </p:sp>
      <p:sp>
        <p:nvSpPr>
          <p:cNvPr id="690" name="Google Shape;690;g2db760db1be_0_8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7</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741216" y="2531666"/>
            <a:ext cx="5811838"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273446" y="1110059"/>
            <a:ext cx="5811838" cy="43219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7"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86150"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sp>
      <p:sp>
        <p:nvSpPr>
          <p:cNvPr id="68" name="Google Shape;68;p1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diagnostischevragen.n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dirty="0" err="1">
                <a:solidFill>
                  <a:schemeClr val="accent1"/>
                </a:solidFill>
              </a:rPr>
              <a:t>Normaalkracht</a:t>
            </a:r>
            <a:r>
              <a:rPr lang="en-GB" sz="5400" b="1" dirty="0">
                <a:solidFill>
                  <a:schemeClr val="accent1"/>
                </a:solidFill>
              </a:rPr>
              <a:t> en </a:t>
            </a:r>
            <a:r>
              <a:rPr lang="en-GB" sz="5400" b="1" dirty="0" err="1">
                <a:solidFill>
                  <a:schemeClr val="accent1"/>
                </a:solidFill>
              </a:rPr>
              <a:t>zwaartekracht</a:t>
            </a:r>
            <a:r>
              <a:rPr lang="en-GB" sz="5400" b="1" dirty="0">
                <a:solidFill>
                  <a:schemeClr val="accent1"/>
                </a:solidFill>
              </a:rPr>
              <a:t> </a:t>
            </a:r>
            <a:r>
              <a:rPr lang="en-GB" sz="5400" b="1" dirty="0" err="1">
                <a:solidFill>
                  <a:schemeClr val="accent1"/>
                </a:solidFill>
              </a:rPr>
              <a:t>bij</a:t>
            </a:r>
            <a:r>
              <a:rPr lang="en-GB" sz="5400" b="1" dirty="0">
                <a:solidFill>
                  <a:schemeClr val="accent1"/>
                </a:solidFill>
              </a:rPr>
              <a:t> </a:t>
            </a:r>
            <a:r>
              <a:rPr lang="en-GB" sz="5400" b="1" dirty="0" err="1">
                <a:solidFill>
                  <a:schemeClr val="accent1"/>
                </a:solidFill>
              </a:rPr>
              <a:t>versnelling</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www.diagnostischevragen.nl</a:t>
            </a:r>
            <a:endParaRPr sz="1400" b="0" i="0" u="none" strike="noStrike" cap="none" dirty="0">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a:extLst>
            <a:ext uri="{FF2B5EF4-FFF2-40B4-BE49-F238E27FC236}">
              <a16:creationId xmlns:a16="http://schemas.microsoft.com/office/drawing/2014/main" id="{B437E799-693D-74AE-833C-64C80A3F751A}"/>
            </a:ext>
          </a:extLst>
        </p:cNvPr>
        <p:cNvGrpSpPr/>
        <p:nvPr/>
      </p:nvGrpSpPr>
      <p:grpSpPr>
        <a:xfrm>
          <a:off x="0" y="0"/>
          <a:ext cx="0" cy="0"/>
          <a:chOff x="0" y="0"/>
          <a:chExt cx="0" cy="0"/>
        </a:xfrm>
      </p:grpSpPr>
      <p:sp>
        <p:nvSpPr>
          <p:cNvPr id="106" name="Google Shape;106;p15">
            <a:extLst>
              <a:ext uri="{FF2B5EF4-FFF2-40B4-BE49-F238E27FC236}">
                <a16:creationId xmlns:a16="http://schemas.microsoft.com/office/drawing/2014/main" id="{306D9A30-F07B-D737-A68C-C295455B58ED}"/>
              </a:ext>
            </a:extLst>
          </p:cNvPr>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07" name="Google Shape;107;p15">
            <a:extLst>
              <a:ext uri="{FF2B5EF4-FFF2-40B4-BE49-F238E27FC236}">
                <a16:creationId xmlns:a16="http://schemas.microsoft.com/office/drawing/2014/main" id="{1BF33171-0358-AC7E-8818-A62F8F7A2157}"/>
              </a:ext>
            </a:extLst>
          </p:cNvPr>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28" name="Google Shape;128;p15">
            <a:extLst>
              <a:ext uri="{FF2B5EF4-FFF2-40B4-BE49-F238E27FC236}">
                <a16:creationId xmlns:a16="http://schemas.microsoft.com/office/drawing/2014/main" id="{4DEA7294-6441-9A8C-2751-AE832A203659}"/>
              </a:ext>
            </a:extLst>
          </p:cNvPr>
          <p:cNvSpPr txBox="1">
            <a:spLocks noGrp="1"/>
          </p:cNvSpPr>
          <p:nvPr>
            <p:ph type="title"/>
          </p:nvPr>
        </p:nvSpPr>
        <p:spPr>
          <a:xfrm>
            <a:off x="729419" y="396260"/>
            <a:ext cx="8109782" cy="8551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Een lift met een passagier staat stil op de onderste verdieping. Wat geldt er voor de zwaartekracht F</a:t>
            </a:r>
            <a:r>
              <a:rPr lang="nl-NL" sz="36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 en de normaalkracht F</a:t>
            </a:r>
            <a:r>
              <a:rPr lang="nl-NL" sz="36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 op de passagier?</a:t>
            </a:r>
            <a:br>
              <a:rPr lang="en-GB" b="1" dirty="0"/>
            </a:br>
            <a:endParaRPr b="1" dirty="0"/>
          </a:p>
        </p:txBody>
      </p:sp>
      <p:grpSp>
        <p:nvGrpSpPr>
          <p:cNvPr id="2" name="Groep 1">
            <a:extLst>
              <a:ext uri="{FF2B5EF4-FFF2-40B4-BE49-F238E27FC236}">
                <a16:creationId xmlns:a16="http://schemas.microsoft.com/office/drawing/2014/main" id="{3C3B1050-6DA6-8FF2-6EEB-618C9807BB2D}"/>
              </a:ext>
            </a:extLst>
          </p:cNvPr>
          <p:cNvGrpSpPr/>
          <p:nvPr/>
        </p:nvGrpSpPr>
        <p:grpSpPr>
          <a:xfrm>
            <a:off x="906274" y="3091258"/>
            <a:ext cx="908647" cy="908647"/>
            <a:chOff x="947033" y="2362454"/>
            <a:chExt cx="908647" cy="908646"/>
          </a:xfrm>
        </p:grpSpPr>
        <p:sp>
          <p:nvSpPr>
            <p:cNvPr id="3" name="Shape 133">
              <a:extLst>
                <a:ext uri="{FF2B5EF4-FFF2-40B4-BE49-F238E27FC236}">
                  <a16:creationId xmlns:a16="http://schemas.microsoft.com/office/drawing/2014/main" id="{5AB552EE-15DA-C044-0B3A-5494AFFD7DC0}"/>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4" name="Shape 134">
              <a:extLst>
                <a:ext uri="{FF2B5EF4-FFF2-40B4-BE49-F238E27FC236}">
                  <a16:creationId xmlns:a16="http://schemas.microsoft.com/office/drawing/2014/main" id="{54272755-9CCA-8034-D024-DD6176D35856}"/>
                </a:ext>
              </a:extLst>
            </p:cNvPr>
            <p:cNvSpPr/>
            <p:nvPr/>
          </p:nvSpPr>
          <p:spPr>
            <a:xfrm>
              <a:off x="1261236"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5" name="Groep 4">
            <a:extLst>
              <a:ext uri="{FF2B5EF4-FFF2-40B4-BE49-F238E27FC236}">
                <a16:creationId xmlns:a16="http://schemas.microsoft.com/office/drawing/2014/main" id="{0BF0BB5D-5DA3-EFF8-2DE8-001F62F9A43F}"/>
              </a:ext>
            </a:extLst>
          </p:cNvPr>
          <p:cNvGrpSpPr/>
          <p:nvPr/>
        </p:nvGrpSpPr>
        <p:grpSpPr>
          <a:xfrm>
            <a:off x="4807806" y="3131415"/>
            <a:ext cx="908647" cy="908647"/>
            <a:chOff x="4665644" y="2362454"/>
            <a:chExt cx="908647" cy="908646"/>
          </a:xfrm>
        </p:grpSpPr>
        <p:sp>
          <p:nvSpPr>
            <p:cNvPr id="6" name="Shape 135">
              <a:extLst>
                <a:ext uri="{FF2B5EF4-FFF2-40B4-BE49-F238E27FC236}">
                  <a16:creationId xmlns:a16="http://schemas.microsoft.com/office/drawing/2014/main" id="{54825428-F7F1-E207-62A1-033E33EE75F8}"/>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7" name="Shape 136">
              <a:extLst>
                <a:ext uri="{FF2B5EF4-FFF2-40B4-BE49-F238E27FC236}">
                  <a16:creationId xmlns:a16="http://schemas.microsoft.com/office/drawing/2014/main" id="{97437ECC-646F-2D43-C776-61B2720341C4}"/>
                </a:ext>
              </a:extLst>
            </p:cNvPr>
            <p:cNvSpPr/>
            <p:nvPr/>
          </p:nvSpPr>
          <p:spPr>
            <a:xfrm>
              <a:off x="4979847"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8" name="Groep 7">
            <a:extLst>
              <a:ext uri="{FF2B5EF4-FFF2-40B4-BE49-F238E27FC236}">
                <a16:creationId xmlns:a16="http://schemas.microsoft.com/office/drawing/2014/main" id="{A18497B2-8658-80FA-E78A-57BAD9ED461A}"/>
              </a:ext>
            </a:extLst>
          </p:cNvPr>
          <p:cNvGrpSpPr/>
          <p:nvPr/>
        </p:nvGrpSpPr>
        <p:grpSpPr>
          <a:xfrm>
            <a:off x="906274" y="4885751"/>
            <a:ext cx="908647" cy="908647"/>
            <a:chOff x="947033" y="4156948"/>
            <a:chExt cx="908647" cy="908646"/>
          </a:xfrm>
        </p:grpSpPr>
        <p:sp>
          <p:nvSpPr>
            <p:cNvPr id="9" name="Shape 137">
              <a:extLst>
                <a:ext uri="{FF2B5EF4-FFF2-40B4-BE49-F238E27FC236}">
                  <a16:creationId xmlns:a16="http://schemas.microsoft.com/office/drawing/2014/main" id="{27846C65-B2AA-82F3-E579-E3E8B37262AA}"/>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0" name="Shape 138">
              <a:extLst>
                <a:ext uri="{FF2B5EF4-FFF2-40B4-BE49-F238E27FC236}">
                  <a16:creationId xmlns:a16="http://schemas.microsoft.com/office/drawing/2014/main" id="{CD4CA305-FF0A-C72E-2135-ADE7A353E784}"/>
                </a:ext>
              </a:extLst>
            </p:cNvPr>
            <p:cNvSpPr/>
            <p:nvPr/>
          </p:nvSpPr>
          <p:spPr>
            <a:xfrm>
              <a:off x="1261237" y="4361297"/>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11" name="Groep 10">
            <a:extLst>
              <a:ext uri="{FF2B5EF4-FFF2-40B4-BE49-F238E27FC236}">
                <a16:creationId xmlns:a16="http://schemas.microsoft.com/office/drawing/2014/main" id="{0E30AA34-E5DA-EA24-9689-8FB263A07A2F}"/>
              </a:ext>
            </a:extLst>
          </p:cNvPr>
          <p:cNvGrpSpPr/>
          <p:nvPr/>
        </p:nvGrpSpPr>
        <p:grpSpPr>
          <a:xfrm>
            <a:off x="4807979" y="4901323"/>
            <a:ext cx="908647" cy="908647"/>
            <a:chOff x="4665644" y="4148177"/>
            <a:chExt cx="908647" cy="908646"/>
          </a:xfrm>
        </p:grpSpPr>
        <p:sp>
          <p:nvSpPr>
            <p:cNvPr id="12" name="Shape 139">
              <a:extLst>
                <a:ext uri="{FF2B5EF4-FFF2-40B4-BE49-F238E27FC236}">
                  <a16:creationId xmlns:a16="http://schemas.microsoft.com/office/drawing/2014/main" id="{15934461-1911-6410-DA9B-FDAE24E6563E}"/>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13" name="Shape 140">
              <a:extLst>
                <a:ext uri="{FF2B5EF4-FFF2-40B4-BE49-F238E27FC236}">
                  <a16:creationId xmlns:a16="http://schemas.microsoft.com/office/drawing/2014/main" id="{32A31021-0FAE-FF37-F872-00166F849383}"/>
                </a:ext>
              </a:extLst>
            </p:cNvPr>
            <p:cNvSpPr/>
            <p:nvPr/>
          </p:nvSpPr>
          <p:spPr>
            <a:xfrm>
              <a:off x="4979848" y="4352526"/>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14" name="Tekstvak 13">
            <a:extLst>
              <a:ext uri="{FF2B5EF4-FFF2-40B4-BE49-F238E27FC236}">
                <a16:creationId xmlns:a16="http://schemas.microsoft.com/office/drawing/2014/main" id="{F9B0F719-435B-D0F1-D485-01A60E367508}"/>
              </a:ext>
            </a:extLst>
          </p:cNvPr>
          <p:cNvSpPr txBox="1"/>
          <p:nvPr/>
        </p:nvSpPr>
        <p:spPr>
          <a:xfrm>
            <a:off x="1891117" y="3244334"/>
            <a:ext cx="1372944"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&gt;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kstvak 14">
            <a:extLst>
              <a:ext uri="{FF2B5EF4-FFF2-40B4-BE49-F238E27FC236}">
                <a16:creationId xmlns:a16="http://schemas.microsoft.com/office/drawing/2014/main" id="{5D094EDB-E99A-D8CF-88EA-133CF5C60F7E}"/>
              </a:ext>
            </a:extLst>
          </p:cNvPr>
          <p:cNvSpPr txBox="1"/>
          <p:nvPr/>
        </p:nvSpPr>
        <p:spPr>
          <a:xfrm>
            <a:off x="5838742" y="3283969"/>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&lt;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16" name="Tekstvak 15">
            <a:extLst>
              <a:ext uri="{FF2B5EF4-FFF2-40B4-BE49-F238E27FC236}">
                <a16:creationId xmlns:a16="http://schemas.microsoft.com/office/drawing/2014/main" id="{E2C210C2-1617-3C73-23F8-11120BF26E67}"/>
              </a:ext>
            </a:extLst>
          </p:cNvPr>
          <p:cNvSpPr txBox="1"/>
          <p:nvPr/>
        </p:nvSpPr>
        <p:spPr>
          <a:xfrm>
            <a:off x="5838738" y="5127343"/>
            <a:ext cx="2735107"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Kan je niet weten</a:t>
            </a:r>
            <a:endParaRPr lang="nl-NL" dirty="0">
              <a:latin typeface="Calibri" panose="020F0502020204030204" pitchFamily="34" charset="0"/>
              <a:ea typeface="Calibri" panose="020F0502020204030204" pitchFamily="34" charset="0"/>
              <a:cs typeface="Calibri" panose="020F0502020204030204" pitchFamily="34" charset="0"/>
            </a:endParaRPr>
          </a:p>
        </p:txBody>
      </p:sp>
      <p:sp>
        <p:nvSpPr>
          <p:cNvPr id="17" name="Tekstvak 16">
            <a:extLst>
              <a:ext uri="{FF2B5EF4-FFF2-40B4-BE49-F238E27FC236}">
                <a16:creationId xmlns:a16="http://schemas.microsoft.com/office/drawing/2014/main" id="{AF48C39D-DA04-2D8B-6475-E1FCF752102A}"/>
              </a:ext>
            </a:extLst>
          </p:cNvPr>
          <p:cNvSpPr txBox="1"/>
          <p:nvPr/>
        </p:nvSpPr>
        <p:spPr>
          <a:xfrm>
            <a:off x="1937035" y="5081600"/>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253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07" name="Google Shape;107;p15"/>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28" name="Google Shape;128;p15"/>
          <p:cNvSpPr txBox="1">
            <a:spLocks noGrp="1"/>
          </p:cNvSpPr>
          <p:nvPr>
            <p:ph type="title"/>
          </p:nvPr>
        </p:nvSpPr>
        <p:spPr>
          <a:xfrm>
            <a:off x="729419" y="396260"/>
            <a:ext cx="8109782" cy="855185"/>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Nu begint de lift omhoog te bewegen. Wat geldt er voor de zwaartekracht F</a:t>
            </a:r>
            <a:r>
              <a:rPr lang="nl-NL" sz="36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 en de normaalkracht F</a:t>
            </a:r>
            <a:r>
              <a:rPr lang="nl-NL" sz="36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nl-NL" sz="3600" dirty="0">
                <a:solidFill>
                  <a:srgbClr val="000000"/>
                </a:solidFill>
                <a:latin typeface="Calibri" panose="020F0502020204030204" pitchFamily="34" charset="0"/>
                <a:ea typeface="Calibri" panose="020F0502020204030204" pitchFamily="34" charset="0"/>
                <a:cs typeface="Calibri" panose="020F0502020204030204" pitchFamily="34" charset="0"/>
              </a:rPr>
              <a:t> op de passagier? </a:t>
            </a:r>
            <a:br>
              <a:rPr lang="en-GB" dirty="0">
                <a:latin typeface="Calibri" panose="020F0502020204030204" pitchFamily="34" charset="0"/>
                <a:ea typeface="Calibri" panose="020F0502020204030204" pitchFamily="34" charset="0"/>
                <a:cs typeface="Calibri" panose="020F0502020204030204" pitchFamily="34" charset="0"/>
              </a:rPr>
            </a:br>
            <a:endParaRPr dirty="0">
              <a:latin typeface="Calibri" panose="020F0502020204030204" pitchFamily="34" charset="0"/>
              <a:ea typeface="Calibri" panose="020F0502020204030204" pitchFamily="34" charset="0"/>
              <a:cs typeface="Calibri" panose="020F0502020204030204" pitchFamily="34" charset="0"/>
            </a:endParaRPr>
          </a:p>
        </p:txBody>
      </p:sp>
      <p:grpSp>
        <p:nvGrpSpPr>
          <p:cNvPr id="20" name="Groep 19">
            <a:extLst>
              <a:ext uri="{FF2B5EF4-FFF2-40B4-BE49-F238E27FC236}">
                <a16:creationId xmlns:a16="http://schemas.microsoft.com/office/drawing/2014/main" id="{9E5E50FB-66A2-026E-9F23-C5481E151096}"/>
              </a:ext>
            </a:extLst>
          </p:cNvPr>
          <p:cNvGrpSpPr/>
          <p:nvPr/>
        </p:nvGrpSpPr>
        <p:grpSpPr>
          <a:xfrm>
            <a:off x="906274" y="3091258"/>
            <a:ext cx="908647" cy="908647"/>
            <a:chOff x="947033" y="2362454"/>
            <a:chExt cx="908647" cy="908646"/>
          </a:xfrm>
        </p:grpSpPr>
        <p:sp>
          <p:nvSpPr>
            <p:cNvPr id="21" name="Shape 133">
              <a:extLst>
                <a:ext uri="{FF2B5EF4-FFF2-40B4-BE49-F238E27FC236}">
                  <a16:creationId xmlns:a16="http://schemas.microsoft.com/office/drawing/2014/main" id="{D7276FBC-567F-EDC5-B4DD-08667109C158}"/>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2" name="Shape 134">
              <a:extLst>
                <a:ext uri="{FF2B5EF4-FFF2-40B4-BE49-F238E27FC236}">
                  <a16:creationId xmlns:a16="http://schemas.microsoft.com/office/drawing/2014/main" id="{B27D595A-787F-5F4F-FE0C-2D342B60C9F6}"/>
                </a:ext>
              </a:extLst>
            </p:cNvPr>
            <p:cNvSpPr/>
            <p:nvPr/>
          </p:nvSpPr>
          <p:spPr>
            <a:xfrm>
              <a:off x="1261236"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3" name="Groep 22">
            <a:extLst>
              <a:ext uri="{FF2B5EF4-FFF2-40B4-BE49-F238E27FC236}">
                <a16:creationId xmlns:a16="http://schemas.microsoft.com/office/drawing/2014/main" id="{774E0F2B-513F-FC24-B9FF-4A329ACB168B}"/>
              </a:ext>
            </a:extLst>
          </p:cNvPr>
          <p:cNvGrpSpPr/>
          <p:nvPr/>
        </p:nvGrpSpPr>
        <p:grpSpPr>
          <a:xfrm>
            <a:off x="4807806" y="3131415"/>
            <a:ext cx="908647" cy="908647"/>
            <a:chOff x="4665644" y="2362454"/>
            <a:chExt cx="908647" cy="908646"/>
          </a:xfrm>
        </p:grpSpPr>
        <p:sp>
          <p:nvSpPr>
            <p:cNvPr id="24" name="Shape 135">
              <a:extLst>
                <a:ext uri="{FF2B5EF4-FFF2-40B4-BE49-F238E27FC236}">
                  <a16:creationId xmlns:a16="http://schemas.microsoft.com/office/drawing/2014/main" id="{316DED75-7FFA-9674-6622-2ECAC27CD5D2}"/>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5" name="Shape 136">
              <a:extLst>
                <a:ext uri="{FF2B5EF4-FFF2-40B4-BE49-F238E27FC236}">
                  <a16:creationId xmlns:a16="http://schemas.microsoft.com/office/drawing/2014/main" id="{9F404318-8630-4967-06FF-E79F705F6341}"/>
                </a:ext>
              </a:extLst>
            </p:cNvPr>
            <p:cNvSpPr/>
            <p:nvPr/>
          </p:nvSpPr>
          <p:spPr>
            <a:xfrm>
              <a:off x="4979847"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6" name="Groep 25">
            <a:extLst>
              <a:ext uri="{FF2B5EF4-FFF2-40B4-BE49-F238E27FC236}">
                <a16:creationId xmlns:a16="http://schemas.microsoft.com/office/drawing/2014/main" id="{A1ABAA9D-9985-DB0D-2003-FA29F10181D2}"/>
              </a:ext>
            </a:extLst>
          </p:cNvPr>
          <p:cNvGrpSpPr/>
          <p:nvPr/>
        </p:nvGrpSpPr>
        <p:grpSpPr>
          <a:xfrm>
            <a:off x="906274" y="4885751"/>
            <a:ext cx="908647" cy="908647"/>
            <a:chOff x="947033" y="4156948"/>
            <a:chExt cx="908647" cy="908646"/>
          </a:xfrm>
        </p:grpSpPr>
        <p:sp>
          <p:nvSpPr>
            <p:cNvPr id="27" name="Shape 137">
              <a:extLst>
                <a:ext uri="{FF2B5EF4-FFF2-40B4-BE49-F238E27FC236}">
                  <a16:creationId xmlns:a16="http://schemas.microsoft.com/office/drawing/2014/main" id="{92B11301-49C9-A640-9645-2CAD88A6BEDE}"/>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8" name="Shape 138">
              <a:extLst>
                <a:ext uri="{FF2B5EF4-FFF2-40B4-BE49-F238E27FC236}">
                  <a16:creationId xmlns:a16="http://schemas.microsoft.com/office/drawing/2014/main" id="{7C785678-5CC7-4FC1-8D44-FDF92FA17B3F}"/>
                </a:ext>
              </a:extLst>
            </p:cNvPr>
            <p:cNvSpPr/>
            <p:nvPr/>
          </p:nvSpPr>
          <p:spPr>
            <a:xfrm>
              <a:off x="1261237" y="4361297"/>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9" name="Groep 28">
            <a:extLst>
              <a:ext uri="{FF2B5EF4-FFF2-40B4-BE49-F238E27FC236}">
                <a16:creationId xmlns:a16="http://schemas.microsoft.com/office/drawing/2014/main" id="{A5A256F0-419F-44AF-93E4-DEA40E5D88F9}"/>
              </a:ext>
            </a:extLst>
          </p:cNvPr>
          <p:cNvGrpSpPr/>
          <p:nvPr/>
        </p:nvGrpSpPr>
        <p:grpSpPr>
          <a:xfrm>
            <a:off x="4807979" y="4901323"/>
            <a:ext cx="908647" cy="908647"/>
            <a:chOff x="4665644" y="4148177"/>
            <a:chExt cx="908647" cy="908646"/>
          </a:xfrm>
        </p:grpSpPr>
        <p:sp>
          <p:nvSpPr>
            <p:cNvPr id="30" name="Shape 139">
              <a:extLst>
                <a:ext uri="{FF2B5EF4-FFF2-40B4-BE49-F238E27FC236}">
                  <a16:creationId xmlns:a16="http://schemas.microsoft.com/office/drawing/2014/main" id="{3D8DFAA4-320F-3BA4-453F-52E84AAACC5D}"/>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31" name="Shape 140">
              <a:extLst>
                <a:ext uri="{FF2B5EF4-FFF2-40B4-BE49-F238E27FC236}">
                  <a16:creationId xmlns:a16="http://schemas.microsoft.com/office/drawing/2014/main" id="{912263B1-EFBA-C02B-2EDB-5F9AB9E9C85B}"/>
                </a:ext>
              </a:extLst>
            </p:cNvPr>
            <p:cNvSpPr/>
            <p:nvPr/>
          </p:nvSpPr>
          <p:spPr>
            <a:xfrm>
              <a:off x="4979848" y="4352526"/>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32" name="Tekstvak 31">
            <a:extLst>
              <a:ext uri="{FF2B5EF4-FFF2-40B4-BE49-F238E27FC236}">
                <a16:creationId xmlns:a16="http://schemas.microsoft.com/office/drawing/2014/main" id="{F7B4FF58-4C0F-7189-2E06-54AA3247B6C0}"/>
              </a:ext>
            </a:extLst>
          </p:cNvPr>
          <p:cNvSpPr txBox="1"/>
          <p:nvPr/>
        </p:nvSpPr>
        <p:spPr>
          <a:xfrm>
            <a:off x="1891117" y="3244334"/>
            <a:ext cx="1372944"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&gt;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3" name="Tekstvak 32">
            <a:extLst>
              <a:ext uri="{FF2B5EF4-FFF2-40B4-BE49-F238E27FC236}">
                <a16:creationId xmlns:a16="http://schemas.microsoft.com/office/drawing/2014/main" id="{9EFD66D9-3C14-B808-05C0-CF7F92446F81}"/>
              </a:ext>
            </a:extLst>
          </p:cNvPr>
          <p:cNvSpPr txBox="1"/>
          <p:nvPr/>
        </p:nvSpPr>
        <p:spPr>
          <a:xfrm>
            <a:off x="5838742" y="3283969"/>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&lt;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4" name="Tekstvak 33">
            <a:extLst>
              <a:ext uri="{FF2B5EF4-FFF2-40B4-BE49-F238E27FC236}">
                <a16:creationId xmlns:a16="http://schemas.microsoft.com/office/drawing/2014/main" id="{1142F09F-0556-E7C7-45B6-02D1004F7CCF}"/>
              </a:ext>
            </a:extLst>
          </p:cNvPr>
          <p:cNvSpPr txBox="1"/>
          <p:nvPr/>
        </p:nvSpPr>
        <p:spPr>
          <a:xfrm>
            <a:off x="5838738" y="5127343"/>
            <a:ext cx="2735107"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Kan je niet weten</a:t>
            </a:r>
            <a:endParaRPr lang="nl-NL" dirty="0">
              <a:latin typeface="Calibri" panose="020F0502020204030204" pitchFamily="34" charset="0"/>
              <a:ea typeface="Calibri" panose="020F0502020204030204" pitchFamily="34" charset="0"/>
              <a:cs typeface="Calibri" panose="020F0502020204030204" pitchFamily="34" charset="0"/>
            </a:endParaRPr>
          </a:p>
        </p:txBody>
      </p:sp>
      <p:sp>
        <p:nvSpPr>
          <p:cNvPr id="35" name="Tekstvak 34">
            <a:extLst>
              <a:ext uri="{FF2B5EF4-FFF2-40B4-BE49-F238E27FC236}">
                <a16:creationId xmlns:a16="http://schemas.microsoft.com/office/drawing/2014/main" id="{D2EE0BA1-BC1C-B0C7-5CE9-DC4C341459DE}"/>
              </a:ext>
            </a:extLst>
          </p:cNvPr>
          <p:cNvSpPr txBox="1"/>
          <p:nvPr/>
        </p:nvSpPr>
        <p:spPr>
          <a:xfrm>
            <a:off x="1937035" y="5081600"/>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51" name="Google Shape;151;p16"/>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Autofit/>
          </a:bodyPr>
          <a:lstStyle/>
          <a:p>
            <a:pPr marL="0" lvl="0" indent="0" algn="l" rtl="0">
              <a:lnSpc>
                <a:spcPct val="111111"/>
              </a:lnSpc>
              <a:spcBef>
                <a:spcPts val="0"/>
              </a:spcBef>
              <a:spcAft>
                <a:spcPts val="0"/>
              </a:spcAft>
              <a:buClr>
                <a:schemeClr val="dk1"/>
              </a:buClr>
              <a:buSzPct val="100000"/>
              <a:buFont typeface="Calibri"/>
              <a:buNone/>
            </a:pPr>
            <a:r>
              <a:rPr lang="nl-NL" sz="3200" dirty="0">
                <a:solidFill>
                  <a:srgbClr val="000000"/>
                </a:solidFill>
                <a:latin typeface="Calibri" panose="020F0502020204030204" pitchFamily="34" charset="0"/>
                <a:ea typeface="Calibri" panose="020F0502020204030204" pitchFamily="34" charset="0"/>
                <a:cs typeface="Calibri" panose="020F0502020204030204" pitchFamily="34" charset="0"/>
              </a:rPr>
              <a:t>De lift beweegt nu met een constante snelheid omhoog. Wat geldt er voor de zwaartekracht F</a:t>
            </a:r>
            <a:r>
              <a:rPr lang="nl-NL" sz="3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3200" dirty="0">
                <a:solidFill>
                  <a:srgbClr val="000000"/>
                </a:solidFill>
                <a:latin typeface="Calibri" panose="020F0502020204030204" pitchFamily="34" charset="0"/>
                <a:ea typeface="Calibri" panose="020F0502020204030204" pitchFamily="34" charset="0"/>
                <a:cs typeface="Calibri" panose="020F0502020204030204" pitchFamily="34" charset="0"/>
              </a:rPr>
              <a:t> en de normaalkracht F</a:t>
            </a:r>
            <a:r>
              <a:rPr lang="nl-NL" sz="32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nl-NL" sz="3200" dirty="0">
                <a:solidFill>
                  <a:srgbClr val="000000"/>
                </a:solidFill>
                <a:latin typeface="Calibri" panose="020F0502020204030204" pitchFamily="34" charset="0"/>
                <a:ea typeface="Calibri" panose="020F0502020204030204" pitchFamily="34" charset="0"/>
                <a:cs typeface="Calibri" panose="020F0502020204030204" pitchFamily="34" charset="0"/>
              </a:rPr>
              <a:t> op de passagier?</a:t>
            </a:r>
            <a:br>
              <a:rPr lang="en-GB" sz="3200" dirty="0">
                <a:latin typeface="Calibri" panose="020F0502020204030204" pitchFamily="34" charset="0"/>
                <a:ea typeface="Calibri" panose="020F0502020204030204" pitchFamily="34" charset="0"/>
                <a:cs typeface="Calibri" panose="020F0502020204030204" pitchFamily="34" charset="0"/>
              </a:rPr>
            </a:br>
            <a:endParaRPr sz="3200" dirty="0">
              <a:latin typeface="Calibri" panose="020F0502020204030204" pitchFamily="34" charset="0"/>
              <a:ea typeface="Calibri" panose="020F0502020204030204" pitchFamily="34" charset="0"/>
              <a:cs typeface="Calibri" panose="020F0502020204030204" pitchFamily="34" charset="0"/>
            </a:endParaRPr>
          </a:p>
        </p:txBody>
      </p:sp>
      <p:grpSp>
        <p:nvGrpSpPr>
          <p:cNvPr id="18" name="Groep 17">
            <a:extLst>
              <a:ext uri="{FF2B5EF4-FFF2-40B4-BE49-F238E27FC236}">
                <a16:creationId xmlns:a16="http://schemas.microsoft.com/office/drawing/2014/main" id="{BC709FC8-57B5-8563-4423-582E3FB965C6}"/>
              </a:ext>
            </a:extLst>
          </p:cNvPr>
          <p:cNvGrpSpPr/>
          <p:nvPr/>
        </p:nvGrpSpPr>
        <p:grpSpPr>
          <a:xfrm>
            <a:off x="906274" y="3091258"/>
            <a:ext cx="908647" cy="908647"/>
            <a:chOff x="947033" y="2362454"/>
            <a:chExt cx="908647" cy="908646"/>
          </a:xfrm>
        </p:grpSpPr>
        <p:sp>
          <p:nvSpPr>
            <p:cNvPr id="19" name="Shape 133">
              <a:extLst>
                <a:ext uri="{FF2B5EF4-FFF2-40B4-BE49-F238E27FC236}">
                  <a16:creationId xmlns:a16="http://schemas.microsoft.com/office/drawing/2014/main" id="{FEBC016E-5CC0-80A2-7142-FC4106F23247}"/>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0" name="Shape 134">
              <a:extLst>
                <a:ext uri="{FF2B5EF4-FFF2-40B4-BE49-F238E27FC236}">
                  <a16:creationId xmlns:a16="http://schemas.microsoft.com/office/drawing/2014/main" id="{9E1F171E-55AB-744A-F441-75278FC1D7F3}"/>
                </a:ext>
              </a:extLst>
            </p:cNvPr>
            <p:cNvSpPr/>
            <p:nvPr/>
          </p:nvSpPr>
          <p:spPr>
            <a:xfrm>
              <a:off x="1261236"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1" name="Groep 20">
            <a:extLst>
              <a:ext uri="{FF2B5EF4-FFF2-40B4-BE49-F238E27FC236}">
                <a16:creationId xmlns:a16="http://schemas.microsoft.com/office/drawing/2014/main" id="{8ACD990D-1A48-3862-4059-6337BB54C782}"/>
              </a:ext>
            </a:extLst>
          </p:cNvPr>
          <p:cNvGrpSpPr/>
          <p:nvPr/>
        </p:nvGrpSpPr>
        <p:grpSpPr>
          <a:xfrm>
            <a:off x="4807806" y="3131415"/>
            <a:ext cx="908647" cy="908647"/>
            <a:chOff x="4665644" y="2362454"/>
            <a:chExt cx="908647" cy="908646"/>
          </a:xfrm>
        </p:grpSpPr>
        <p:sp>
          <p:nvSpPr>
            <p:cNvPr id="22" name="Shape 135">
              <a:extLst>
                <a:ext uri="{FF2B5EF4-FFF2-40B4-BE49-F238E27FC236}">
                  <a16:creationId xmlns:a16="http://schemas.microsoft.com/office/drawing/2014/main" id="{FBC00CCD-CC6B-C4B0-D386-D37D3AF902F5}"/>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3" name="Shape 136">
              <a:extLst>
                <a:ext uri="{FF2B5EF4-FFF2-40B4-BE49-F238E27FC236}">
                  <a16:creationId xmlns:a16="http://schemas.microsoft.com/office/drawing/2014/main" id="{2B39D0EC-A909-DEE2-EE3C-06E486B40324}"/>
                </a:ext>
              </a:extLst>
            </p:cNvPr>
            <p:cNvSpPr/>
            <p:nvPr/>
          </p:nvSpPr>
          <p:spPr>
            <a:xfrm>
              <a:off x="4979847"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4" name="Groep 23">
            <a:extLst>
              <a:ext uri="{FF2B5EF4-FFF2-40B4-BE49-F238E27FC236}">
                <a16:creationId xmlns:a16="http://schemas.microsoft.com/office/drawing/2014/main" id="{753A6DF5-CD5F-8C8A-439F-9D402859DFE6}"/>
              </a:ext>
            </a:extLst>
          </p:cNvPr>
          <p:cNvGrpSpPr/>
          <p:nvPr/>
        </p:nvGrpSpPr>
        <p:grpSpPr>
          <a:xfrm>
            <a:off x="906274" y="4885751"/>
            <a:ext cx="908647" cy="908647"/>
            <a:chOff x="947033" y="4156948"/>
            <a:chExt cx="908647" cy="908646"/>
          </a:xfrm>
        </p:grpSpPr>
        <p:sp>
          <p:nvSpPr>
            <p:cNvPr id="25" name="Shape 137">
              <a:extLst>
                <a:ext uri="{FF2B5EF4-FFF2-40B4-BE49-F238E27FC236}">
                  <a16:creationId xmlns:a16="http://schemas.microsoft.com/office/drawing/2014/main" id="{9F2DB1BB-B7FF-36B6-189B-4A35CF2B6DDB}"/>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6" name="Shape 138">
              <a:extLst>
                <a:ext uri="{FF2B5EF4-FFF2-40B4-BE49-F238E27FC236}">
                  <a16:creationId xmlns:a16="http://schemas.microsoft.com/office/drawing/2014/main" id="{B8A9ACAA-02AA-3616-E459-13780D7AA46A}"/>
                </a:ext>
              </a:extLst>
            </p:cNvPr>
            <p:cNvSpPr/>
            <p:nvPr/>
          </p:nvSpPr>
          <p:spPr>
            <a:xfrm>
              <a:off x="1261237" y="4361297"/>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7" name="Groep 26">
            <a:extLst>
              <a:ext uri="{FF2B5EF4-FFF2-40B4-BE49-F238E27FC236}">
                <a16:creationId xmlns:a16="http://schemas.microsoft.com/office/drawing/2014/main" id="{8F304E7A-71F9-AA22-4303-FC88598A7FD9}"/>
              </a:ext>
            </a:extLst>
          </p:cNvPr>
          <p:cNvGrpSpPr/>
          <p:nvPr/>
        </p:nvGrpSpPr>
        <p:grpSpPr>
          <a:xfrm>
            <a:off x="4807979" y="4901323"/>
            <a:ext cx="908647" cy="908647"/>
            <a:chOff x="4665644" y="4148177"/>
            <a:chExt cx="908647" cy="908646"/>
          </a:xfrm>
        </p:grpSpPr>
        <p:sp>
          <p:nvSpPr>
            <p:cNvPr id="28" name="Shape 139">
              <a:extLst>
                <a:ext uri="{FF2B5EF4-FFF2-40B4-BE49-F238E27FC236}">
                  <a16:creationId xmlns:a16="http://schemas.microsoft.com/office/drawing/2014/main" id="{96052B18-24DD-E721-2339-7332F0E32AF8}"/>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9" name="Shape 140">
              <a:extLst>
                <a:ext uri="{FF2B5EF4-FFF2-40B4-BE49-F238E27FC236}">
                  <a16:creationId xmlns:a16="http://schemas.microsoft.com/office/drawing/2014/main" id="{2C343355-E7E3-E5CD-FA67-FB9E8979624A}"/>
                </a:ext>
              </a:extLst>
            </p:cNvPr>
            <p:cNvSpPr/>
            <p:nvPr/>
          </p:nvSpPr>
          <p:spPr>
            <a:xfrm>
              <a:off x="4979848" y="4352526"/>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30" name="Tekstvak 29">
            <a:extLst>
              <a:ext uri="{FF2B5EF4-FFF2-40B4-BE49-F238E27FC236}">
                <a16:creationId xmlns:a16="http://schemas.microsoft.com/office/drawing/2014/main" id="{AC364ABC-9856-B31E-CFE5-5EE2EDFE7237}"/>
              </a:ext>
            </a:extLst>
          </p:cNvPr>
          <p:cNvSpPr txBox="1"/>
          <p:nvPr/>
        </p:nvSpPr>
        <p:spPr>
          <a:xfrm>
            <a:off x="1891117" y="3244334"/>
            <a:ext cx="1372944"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&gt;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1" name="Tekstvak 30">
            <a:extLst>
              <a:ext uri="{FF2B5EF4-FFF2-40B4-BE49-F238E27FC236}">
                <a16:creationId xmlns:a16="http://schemas.microsoft.com/office/drawing/2014/main" id="{D5054AB4-1187-41DE-F7D9-7CCE6F9C0FF0}"/>
              </a:ext>
            </a:extLst>
          </p:cNvPr>
          <p:cNvSpPr txBox="1"/>
          <p:nvPr/>
        </p:nvSpPr>
        <p:spPr>
          <a:xfrm>
            <a:off x="5838742" y="3283969"/>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&lt;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2" name="Tekstvak 31">
            <a:extLst>
              <a:ext uri="{FF2B5EF4-FFF2-40B4-BE49-F238E27FC236}">
                <a16:creationId xmlns:a16="http://schemas.microsoft.com/office/drawing/2014/main" id="{38DDCE99-70A9-681B-7E55-68C09FE03DE9}"/>
              </a:ext>
            </a:extLst>
          </p:cNvPr>
          <p:cNvSpPr txBox="1"/>
          <p:nvPr/>
        </p:nvSpPr>
        <p:spPr>
          <a:xfrm>
            <a:off x="5838738" y="5127343"/>
            <a:ext cx="2735107"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Kan je niet weten</a:t>
            </a:r>
            <a:endParaRPr lang="nl-NL" dirty="0">
              <a:latin typeface="Calibri" panose="020F0502020204030204" pitchFamily="34" charset="0"/>
              <a:ea typeface="Calibri" panose="020F0502020204030204" pitchFamily="34" charset="0"/>
              <a:cs typeface="Calibri" panose="020F0502020204030204" pitchFamily="34" charset="0"/>
            </a:endParaRPr>
          </a:p>
        </p:txBody>
      </p:sp>
      <p:sp>
        <p:nvSpPr>
          <p:cNvPr id="33" name="Tekstvak 32">
            <a:extLst>
              <a:ext uri="{FF2B5EF4-FFF2-40B4-BE49-F238E27FC236}">
                <a16:creationId xmlns:a16="http://schemas.microsoft.com/office/drawing/2014/main" id="{B4BFA935-A4D1-71E0-EB67-585C4CD1724F}"/>
              </a:ext>
            </a:extLst>
          </p:cNvPr>
          <p:cNvSpPr txBox="1"/>
          <p:nvPr/>
        </p:nvSpPr>
        <p:spPr>
          <a:xfrm>
            <a:off x="1937035" y="5081600"/>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7"/>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57" name="Google Shape;157;p17"/>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74" name="Google Shape;174;p17"/>
          <p:cNvSpPr txBox="1">
            <a:spLocks noGrp="1"/>
          </p:cNvSpPr>
          <p:nvPr>
            <p:ph type="title"/>
          </p:nvPr>
        </p:nvSpPr>
        <p:spPr>
          <a:xfrm>
            <a:off x="729419" y="396260"/>
            <a:ext cx="8109900"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solidFill>
                  <a:srgbClr val="000000"/>
                </a:solidFill>
                <a:latin typeface="Calibri Light" panose="020F0302020204030204" pitchFamily="34" charset="0"/>
              </a:rPr>
              <a:t>De lift is bijna boven en begint af te remmen. Wat geldt er voor de zwaartekracht F</a:t>
            </a:r>
            <a:r>
              <a:rPr lang="nl-NL" sz="3600" baseline="-25000" dirty="0">
                <a:solidFill>
                  <a:srgbClr val="000000"/>
                </a:solidFill>
                <a:latin typeface="Calibri Light" panose="020F0302020204030204" pitchFamily="34" charset="0"/>
              </a:rPr>
              <a:t>z</a:t>
            </a:r>
            <a:r>
              <a:rPr lang="nl-NL" sz="3600" dirty="0">
                <a:solidFill>
                  <a:srgbClr val="000000"/>
                </a:solidFill>
                <a:latin typeface="Calibri Light" panose="020F0302020204030204" pitchFamily="34" charset="0"/>
              </a:rPr>
              <a:t> en de normaalkracht F</a:t>
            </a:r>
            <a:r>
              <a:rPr lang="nl-NL" sz="3600" baseline="-25000" dirty="0">
                <a:solidFill>
                  <a:srgbClr val="000000"/>
                </a:solidFill>
                <a:latin typeface="Calibri Light" panose="020F0302020204030204" pitchFamily="34" charset="0"/>
              </a:rPr>
              <a:t>N</a:t>
            </a:r>
            <a:r>
              <a:rPr lang="nl-NL" sz="3600" dirty="0">
                <a:solidFill>
                  <a:srgbClr val="000000"/>
                </a:solidFill>
                <a:latin typeface="Calibri Light" panose="020F0302020204030204" pitchFamily="34" charset="0"/>
              </a:rPr>
              <a:t> op de passagier?</a:t>
            </a:r>
            <a:endParaRPr dirty="0"/>
          </a:p>
        </p:txBody>
      </p:sp>
      <p:grpSp>
        <p:nvGrpSpPr>
          <p:cNvPr id="18" name="Groep 17">
            <a:extLst>
              <a:ext uri="{FF2B5EF4-FFF2-40B4-BE49-F238E27FC236}">
                <a16:creationId xmlns:a16="http://schemas.microsoft.com/office/drawing/2014/main" id="{0BD0FD3D-995E-2D37-367B-4149365419A5}"/>
              </a:ext>
            </a:extLst>
          </p:cNvPr>
          <p:cNvGrpSpPr/>
          <p:nvPr/>
        </p:nvGrpSpPr>
        <p:grpSpPr>
          <a:xfrm>
            <a:off x="906274" y="3091258"/>
            <a:ext cx="908647" cy="908647"/>
            <a:chOff x="947033" y="2362454"/>
            <a:chExt cx="908647" cy="908646"/>
          </a:xfrm>
        </p:grpSpPr>
        <p:sp>
          <p:nvSpPr>
            <p:cNvPr id="19" name="Shape 133">
              <a:extLst>
                <a:ext uri="{FF2B5EF4-FFF2-40B4-BE49-F238E27FC236}">
                  <a16:creationId xmlns:a16="http://schemas.microsoft.com/office/drawing/2014/main" id="{36ED31A7-FFD3-007A-A466-0E464C81A717}"/>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0" name="Shape 134">
              <a:extLst>
                <a:ext uri="{FF2B5EF4-FFF2-40B4-BE49-F238E27FC236}">
                  <a16:creationId xmlns:a16="http://schemas.microsoft.com/office/drawing/2014/main" id="{CBD99931-BDFD-0958-80AA-B1A1B53737D1}"/>
                </a:ext>
              </a:extLst>
            </p:cNvPr>
            <p:cNvSpPr/>
            <p:nvPr/>
          </p:nvSpPr>
          <p:spPr>
            <a:xfrm>
              <a:off x="1261236"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A</a:t>
              </a:r>
            </a:p>
          </p:txBody>
        </p:sp>
      </p:grpSp>
      <p:grpSp>
        <p:nvGrpSpPr>
          <p:cNvPr id="21" name="Groep 20">
            <a:extLst>
              <a:ext uri="{FF2B5EF4-FFF2-40B4-BE49-F238E27FC236}">
                <a16:creationId xmlns:a16="http://schemas.microsoft.com/office/drawing/2014/main" id="{A34180C9-1925-09A6-0376-61A49C0A901A}"/>
              </a:ext>
            </a:extLst>
          </p:cNvPr>
          <p:cNvGrpSpPr/>
          <p:nvPr/>
        </p:nvGrpSpPr>
        <p:grpSpPr>
          <a:xfrm>
            <a:off x="4807806" y="3131415"/>
            <a:ext cx="908647" cy="908647"/>
            <a:chOff x="4665644" y="2362454"/>
            <a:chExt cx="908647" cy="908646"/>
          </a:xfrm>
        </p:grpSpPr>
        <p:sp>
          <p:nvSpPr>
            <p:cNvPr id="22" name="Shape 135">
              <a:extLst>
                <a:ext uri="{FF2B5EF4-FFF2-40B4-BE49-F238E27FC236}">
                  <a16:creationId xmlns:a16="http://schemas.microsoft.com/office/drawing/2014/main" id="{4CFFAFFB-F77D-6E50-5178-18A255075FE0}"/>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3" name="Shape 136">
              <a:extLst>
                <a:ext uri="{FF2B5EF4-FFF2-40B4-BE49-F238E27FC236}">
                  <a16:creationId xmlns:a16="http://schemas.microsoft.com/office/drawing/2014/main" id="{9D1849D9-4E92-045D-D751-82F5CA523E1A}"/>
                </a:ext>
              </a:extLst>
            </p:cNvPr>
            <p:cNvSpPr/>
            <p:nvPr/>
          </p:nvSpPr>
          <p:spPr>
            <a:xfrm>
              <a:off x="4979847"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B</a:t>
              </a:r>
            </a:p>
          </p:txBody>
        </p:sp>
      </p:grpSp>
      <p:grpSp>
        <p:nvGrpSpPr>
          <p:cNvPr id="24" name="Groep 23">
            <a:extLst>
              <a:ext uri="{FF2B5EF4-FFF2-40B4-BE49-F238E27FC236}">
                <a16:creationId xmlns:a16="http://schemas.microsoft.com/office/drawing/2014/main" id="{DA179CB2-B49F-C186-2557-6F4E1E67D569}"/>
              </a:ext>
            </a:extLst>
          </p:cNvPr>
          <p:cNvGrpSpPr/>
          <p:nvPr/>
        </p:nvGrpSpPr>
        <p:grpSpPr>
          <a:xfrm>
            <a:off x="906274" y="4885751"/>
            <a:ext cx="908647" cy="908647"/>
            <a:chOff x="947033" y="4156948"/>
            <a:chExt cx="908647" cy="908646"/>
          </a:xfrm>
        </p:grpSpPr>
        <p:sp>
          <p:nvSpPr>
            <p:cNvPr id="25" name="Shape 137">
              <a:extLst>
                <a:ext uri="{FF2B5EF4-FFF2-40B4-BE49-F238E27FC236}">
                  <a16:creationId xmlns:a16="http://schemas.microsoft.com/office/drawing/2014/main" id="{EFA9C0E5-56A4-1467-E5AE-0985806DFF26}"/>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6" name="Shape 138">
              <a:extLst>
                <a:ext uri="{FF2B5EF4-FFF2-40B4-BE49-F238E27FC236}">
                  <a16:creationId xmlns:a16="http://schemas.microsoft.com/office/drawing/2014/main" id="{5C7AABC6-C2BD-8063-AA91-6F9574098D59}"/>
                </a:ext>
              </a:extLst>
            </p:cNvPr>
            <p:cNvSpPr/>
            <p:nvPr/>
          </p:nvSpPr>
          <p:spPr>
            <a:xfrm>
              <a:off x="1261237" y="4361297"/>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C</a:t>
              </a:r>
            </a:p>
          </p:txBody>
        </p:sp>
      </p:grpSp>
      <p:grpSp>
        <p:nvGrpSpPr>
          <p:cNvPr id="27" name="Groep 26">
            <a:extLst>
              <a:ext uri="{FF2B5EF4-FFF2-40B4-BE49-F238E27FC236}">
                <a16:creationId xmlns:a16="http://schemas.microsoft.com/office/drawing/2014/main" id="{9A75ADDC-D31E-710C-34B8-76EDA7238788}"/>
              </a:ext>
            </a:extLst>
          </p:cNvPr>
          <p:cNvGrpSpPr/>
          <p:nvPr/>
        </p:nvGrpSpPr>
        <p:grpSpPr>
          <a:xfrm>
            <a:off x="4807979" y="4901323"/>
            <a:ext cx="908647" cy="908647"/>
            <a:chOff x="4665644" y="4148177"/>
            <a:chExt cx="908647" cy="908646"/>
          </a:xfrm>
        </p:grpSpPr>
        <p:sp>
          <p:nvSpPr>
            <p:cNvPr id="28" name="Shape 139">
              <a:extLst>
                <a:ext uri="{FF2B5EF4-FFF2-40B4-BE49-F238E27FC236}">
                  <a16:creationId xmlns:a16="http://schemas.microsoft.com/office/drawing/2014/main" id="{729C8818-E0EB-C4A0-ECF6-85BBEE4DE40F}"/>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sz="2000" kern="0">
                <a:solidFill>
                  <a:srgbClr val="FFFFFF"/>
                </a:solidFill>
                <a:latin typeface="Helvetica Light"/>
                <a:sym typeface="Helvetica Light"/>
              </a:endParaRPr>
            </a:p>
          </p:txBody>
        </p:sp>
        <p:sp>
          <p:nvSpPr>
            <p:cNvPr id="29" name="Shape 140">
              <a:extLst>
                <a:ext uri="{FF2B5EF4-FFF2-40B4-BE49-F238E27FC236}">
                  <a16:creationId xmlns:a16="http://schemas.microsoft.com/office/drawing/2014/main" id="{18E2CE92-79E4-CF37-9F6A-B8AA853D3468}"/>
                </a:ext>
              </a:extLst>
            </p:cNvPr>
            <p:cNvSpPr/>
            <p:nvPr/>
          </p:nvSpPr>
          <p:spPr>
            <a:xfrm>
              <a:off x="4979848" y="4352526"/>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kern="0" dirty="0">
                  <a:latin typeface="Helvetica"/>
                  <a:cs typeface="Helvetica"/>
                  <a:sym typeface="Helvetica"/>
                </a:rPr>
                <a:t>D</a:t>
              </a:r>
            </a:p>
          </p:txBody>
        </p:sp>
      </p:grpSp>
      <p:sp>
        <p:nvSpPr>
          <p:cNvPr id="30" name="Tekstvak 29">
            <a:extLst>
              <a:ext uri="{FF2B5EF4-FFF2-40B4-BE49-F238E27FC236}">
                <a16:creationId xmlns:a16="http://schemas.microsoft.com/office/drawing/2014/main" id="{AC8B4C58-03AD-EA36-BED2-6BBFE282CE91}"/>
              </a:ext>
            </a:extLst>
          </p:cNvPr>
          <p:cNvSpPr txBox="1"/>
          <p:nvPr/>
        </p:nvSpPr>
        <p:spPr>
          <a:xfrm>
            <a:off x="1891117" y="3244334"/>
            <a:ext cx="1372944"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&gt;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1" name="Tekstvak 30">
            <a:extLst>
              <a:ext uri="{FF2B5EF4-FFF2-40B4-BE49-F238E27FC236}">
                <a16:creationId xmlns:a16="http://schemas.microsoft.com/office/drawing/2014/main" id="{4FCAC7AD-FFB4-B437-B6AE-D801A1110609}"/>
              </a:ext>
            </a:extLst>
          </p:cNvPr>
          <p:cNvSpPr txBox="1"/>
          <p:nvPr/>
        </p:nvSpPr>
        <p:spPr>
          <a:xfrm>
            <a:off x="5838742" y="3283969"/>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&lt;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
        <p:nvSpPr>
          <p:cNvPr id="32" name="Tekstvak 31">
            <a:extLst>
              <a:ext uri="{FF2B5EF4-FFF2-40B4-BE49-F238E27FC236}">
                <a16:creationId xmlns:a16="http://schemas.microsoft.com/office/drawing/2014/main" id="{49A1D4C7-04B0-9CF1-8788-E240F2C95E3A}"/>
              </a:ext>
            </a:extLst>
          </p:cNvPr>
          <p:cNvSpPr txBox="1"/>
          <p:nvPr/>
        </p:nvSpPr>
        <p:spPr>
          <a:xfrm>
            <a:off x="5838738" y="5127343"/>
            <a:ext cx="2735107"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Kan je niet weten</a:t>
            </a:r>
            <a:endParaRPr lang="nl-NL" dirty="0">
              <a:latin typeface="Calibri" panose="020F0502020204030204" pitchFamily="34" charset="0"/>
              <a:ea typeface="Calibri" panose="020F0502020204030204" pitchFamily="34" charset="0"/>
              <a:cs typeface="Calibri" panose="020F0502020204030204" pitchFamily="34" charset="0"/>
            </a:endParaRPr>
          </a:p>
        </p:txBody>
      </p:sp>
      <p:sp>
        <p:nvSpPr>
          <p:cNvPr id="33" name="Tekstvak 32">
            <a:extLst>
              <a:ext uri="{FF2B5EF4-FFF2-40B4-BE49-F238E27FC236}">
                <a16:creationId xmlns:a16="http://schemas.microsoft.com/office/drawing/2014/main" id="{77AD8E3E-E2F9-2698-6710-AE1CF0FED446}"/>
              </a:ext>
            </a:extLst>
          </p:cNvPr>
          <p:cNvSpPr txBox="1"/>
          <p:nvPr/>
        </p:nvSpPr>
        <p:spPr>
          <a:xfrm>
            <a:off x="1937035" y="5081600"/>
            <a:ext cx="1486761" cy="523220"/>
          </a:xfrm>
          <a:prstGeom prst="rect">
            <a:avLst/>
          </a:prstGeom>
          <a:noFill/>
        </p:spPr>
        <p:txBody>
          <a:bodyPr wrap="square">
            <a:spAutoFit/>
          </a:bodyPr>
          <a:lstStyle/>
          <a:p>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z</a:t>
            </a:r>
            <a:r>
              <a:rPr lang="nl-NL" sz="2800" dirty="0">
                <a:solidFill>
                  <a:srgbClr val="000000"/>
                </a:solidFill>
                <a:latin typeface="Calibri" panose="020F0502020204030204" pitchFamily="34" charset="0"/>
                <a:ea typeface="Calibri" panose="020F0502020204030204" pitchFamily="34" charset="0"/>
                <a:cs typeface="Calibri" panose="020F0502020204030204" pitchFamily="34" charset="0"/>
              </a:rPr>
              <a:t> = F</a:t>
            </a:r>
            <a:r>
              <a:rPr lang="nl-NL" sz="2800" baseline="-25000" dirty="0">
                <a:solidFill>
                  <a:srgbClr val="000000"/>
                </a:solidFill>
                <a:latin typeface="Calibri" panose="020F0502020204030204" pitchFamily="34" charset="0"/>
                <a:ea typeface="Calibri" panose="020F0502020204030204" pitchFamily="34" charset="0"/>
                <a:cs typeface="Calibri" panose="020F0502020204030204" pitchFamily="34" charset="0"/>
              </a:rPr>
              <a:t>N</a:t>
            </a:r>
            <a:endParaRPr lang="nl-NL" baseline="-25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a:extLst>
            <a:ext uri="{FF2B5EF4-FFF2-40B4-BE49-F238E27FC236}">
              <a16:creationId xmlns:a16="http://schemas.microsoft.com/office/drawing/2014/main" id="{66AE86FE-EA87-096E-0B80-D6793A9F2A75}"/>
            </a:ext>
          </a:extLst>
        </p:cNvPr>
        <p:cNvGrpSpPr/>
        <p:nvPr/>
      </p:nvGrpSpPr>
      <p:grpSpPr>
        <a:xfrm>
          <a:off x="0" y="0"/>
          <a:ext cx="0" cy="0"/>
          <a:chOff x="0" y="0"/>
          <a:chExt cx="0" cy="0"/>
        </a:xfrm>
      </p:grpSpPr>
      <p:sp>
        <p:nvSpPr>
          <p:cNvPr id="156" name="Google Shape;156;p17">
            <a:extLst>
              <a:ext uri="{FF2B5EF4-FFF2-40B4-BE49-F238E27FC236}">
                <a16:creationId xmlns:a16="http://schemas.microsoft.com/office/drawing/2014/main" id="{9968F7B3-EF5E-2C75-2275-8A7FEC94B490}"/>
              </a:ext>
            </a:extLst>
          </p:cNvPr>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lang="nl-NL" sz="1800" b="0" i="0" u="none" strike="noStrike" cap="none" dirty="0">
              <a:solidFill>
                <a:srgbClr val="3366FF"/>
              </a:solidFill>
              <a:latin typeface="Corbel"/>
              <a:ea typeface="Corbel"/>
              <a:cs typeface="Corbel"/>
              <a:sym typeface="Corbel"/>
            </a:endParaRPr>
          </a:p>
        </p:txBody>
      </p:sp>
      <p:sp>
        <p:nvSpPr>
          <p:cNvPr id="174" name="Google Shape;174;p17">
            <a:extLst>
              <a:ext uri="{FF2B5EF4-FFF2-40B4-BE49-F238E27FC236}">
                <a16:creationId xmlns:a16="http://schemas.microsoft.com/office/drawing/2014/main" id="{EFC718B8-712E-E77D-77A5-3DFCCDA3168A}"/>
              </a:ext>
            </a:extLst>
          </p:cNvPr>
          <p:cNvSpPr txBox="1">
            <a:spLocks noGrp="1"/>
          </p:cNvSpPr>
          <p:nvPr>
            <p:ph type="title"/>
          </p:nvPr>
        </p:nvSpPr>
        <p:spPr>
          <a:xfrm>
            <a:off x="438613" y="-24330"/>
            <a:ext cx="8477903" cy="855300"/>
          </a:xfrm>
          <a:prstGeom prst="rect">
            <a:avLst/>
          </a:prstGeom>
          <a:noFill/>
          <a:ln>
            <a:noFill/>
          </a:ln>
        </p:spPr>
        <p:txBody>
          <a:bodyPr spcFirstLastPara="1" wrap="square" lIns="91425" tIns="45700" rIns="91425" bIns="45700" anchor="t" anchorCtr="0">
            <a:normAutofit fontScale="90000"/>
          </a:bodyPr>
          <a:lstStyle/>
          <a:p>
            <a:pPr marL="0" lvl="0" indent="0" algn="l" rtl="0">
              <a:lnSpc>
                <a:spcPct val="111111"/>
              </a:lnSpc>
              <a:spcBef>
                <a:spcPts val="0"/>
              </a:spcBef>
              <a:spcAft>
                <a:spcPts val="0"/>
              </a:spcAft>
              <a:buClr>
                <a:schemeClr val="dk1"/>
              </a:buClr>
              <a:buSzPct val="100000"/>
              <a:buFont typeface="Calibri"/>
              <a:buNone/>
            </a:pPr>
            <a:r>
              <a:rPr lang="nl-NL" sz="3600" dirty="0"/>
              <a:t>De passagier heeft de hele tijd op een weegschaal gestaan. Op welk moment gaf de weegschaal het grootste getal aan?</a:t>
            </a:r>
            <a:br>
              <a:rPr lang="nl-NL" dirty="0"/>
            </a:br>
            <a:endParaRPr lang="nl-NL" dirty="0"/>
          </a:p>
        </p:txBody>
      </p:sp>
      <p:grpSp>
        <p:nvGrpSpPr>
          <p:cNvPr id="2" name="Groep 1">
            <a:extLst>
              <a:ext uri="{FF2B5EF4-FFF2-40B4-BE49-F238E27FC236}">
                <a16:creationId xmlns:a16="http://schemas.microsoft.com/office/drawing/2014/main" id="{28CAEB08-AAA2-A871-F86B-3B46487800BE}"/>
              </a:ext>
            </a:extLst>
          </p:cNvPr>
          <p:cNvGrpSpPr/>
          <p:nvPr/>
        </p:nvGrpSpPr>
        <p:grpSpPr>
          <a:xfrm>
            <a:off x="782532" y="1843719"/>
            <a:ext cx="908647" cy="908647"/>
            <a:chOff x="947033" y="2362454"/>
            <a:chExt cx="908647" cy="908646"/>
          </a:xfrm>
        </p:grpSpPr>
        <p:sp>
          <p:nvSpPr>
            <p:cNvPr id="3" name="Shape 133">
              <a:extLst>
                <a:ext uri="{FF2B5EF4-FFF2-40B4-BE49-F238E27FC236}">
                  <a16:creationId xmlns:a16="http://schemas.microsoft.com/office/drawing/2014/main" id="{C7608179-8476-F35E-4BB8-499A246E3E16}"/>
                </a:ext>
              </a:extLst>
            </p:cNvPr>
            <p:cNvSpPr/>
            <p:nvPr/>
          </p:nvSpPr>
          <p:spPr>
            <a:xfrm>
              <a:off x="947033" y="2362454"/>
              <a:ext cx="908647" cy="908646"/>
            </a:xfrm>
            <a:prstGeom prst="ellipse">
              <a:avLst/>
            </a:prstGeom>
            <a:solidFill>
              <a:srgbClr val="73C3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4" name="Shape 134">
              <a:extLst>
                <a:ext uri="{FF2B5EF4-FFF2-40B4-BE49-F238E27FC236}">
                  <a16:creationId xmlns:a16="http://schemas.microsoft.com/office/drawing/2014/main" id="{5996E668-C462-DA21-7DD8-7A0D7FE6F21E}"/>
                </a:ext>
              </a:extLst>
            </p:cNvPr>
            <p:cNvSpPr/>
            <p:nvPr/>
          </p:nvSpPr>
          <p:spPr>
            <a:xfrm>
              <a:off x="1261236"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lang="nl-NL" kern="0" dirty="0">
                  <a:latin typeface="Helvetica"/>
                  <a:cs typeface="Helvetica"/>
                  <a:sym typeface="Helvetica"/>
                </a:rPr>
                <a:t>A</a:t>
              </a:r>
            </a:p>
          </p:txBody>
        </p:sp>
      </p:grpSp>
      <p:grpSp>
        <p:nvGrpSpPr>
          <p:cNvPr id="5" name="Groep 4">
            <a:extLst>
              <a:ext uri="{FF2B5EF4-FFF2-40B4-BE49-F238E27FC236}">
                <a16:creationId xmlns:a16="http://schemas.microsoft.com/office/drawing/2014/main" id="{A80ACD11-E913-4E68-2383-E4ADAA6E7B34}"/>
              </a:ext>
            </a:extLst>
          </p:cNvPr>
          <p:cNvGrpSpPr/>
          <p:nvPr/>
        </p:nvGrpSpPr>
        <p:grpSpPr>
          <a:xfrm>
            <a:off x="782531" y="2942384"/>
            <a:ext cx="908647" cy="908647"/>
            <a:chOff x="4665644" y="2362454"/>
            <a:chExt cx="908647" cy="908646"/>
          </a:xfrm>
        </p:grpSpPr>
        <p:sp>
          <p:nvSpPr>
            <p:cNvPr id="6" name="Shape 135">
              <a:extLst>
                <a:ext uri="{FF2B5EF4-FFF2-40B4-BE49-F238E27FC236}">
                  <a16:creationId xmlns:a16="http://schemas.microsoft.com/office/drawing/2014/main" id="{0E44BEE3-1C10-77E6-A862-4BD3B354D317}"/>
                </a:ext>
              </a:extLst>
            </p:cNvPr>
            <p:cNvSpPr/>
            <p:nvPr/>
          </p:nvSpPr>
          <p:spPr>
            <a:xfrm>
              <a:off x="4665644" y="2362454"/>
              <a:ext cx="908647" cy="908646"/>
            </a:xfrm>
            <a:prstGeom prst="ellipse">
              <a:avLst/>
            </a:prstGeom>
            <a:solidFill>
              <a:srgbClr val="919CE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7" name="Shape 136">
              <a:extLst>
                <a:ext uri="{FF2B5EF4-FFF2-40B4-BE49-F238E27FC236}">
                  <a16:creationId xmlns:a16="http://schemas.microsoft.com/office/drawing/2014/main" id="{502285E6-EC52-2631-2C8F-02FCE7CF215F}"/>
                </a:ext>
              </a:extLst>
            </p:cNvPr>
            <p:cNvSpPr/>
            <p:nvPr/>
          </p:nvSpPr>
          <p:spPr>
            <a:xfrm>
              <a:off x="4979847" y="2566803"/>
              <a:ext cx="356441"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lang="nl-NL" kern="0" dirty="0">
                  <a:latin typeface="Helvetica"/>
                  <a:cs typeface="Helvetica"/>
                  <a:sym typeface="Helvetica"/>
                </a:rPr>
                <a:t>B</a:t>
              </a:r>
            </a:p>
          </p:txBody>
        </p:sp>
      </p:grpSp>
      <p:grpSp>
        <p:nvGrpSpPr>
          <p:cNvPr id="8" name="Groep 7">
            <a:extLst>
              <a:ext uri="{FF2B5EF4-FFF2-40B4-BE49-F238E27FC236}">
                <a16:creationId xmlns:a16="http://schemas.microsoft.com/office/drawing/2014/main" id="{69660245-9832-D9FB-2D54-08B5AB6B1DEF}"/>
              </a:ext>
            </a:extLst>
          </p:cNvPr>
          <p:cNvGrpSpPr/>
          <p:nvPr/>
        </p:nvGrpSpPr>
        <p:grpSpPr>
          <a:xfrm>
            <a:off x="782531" y="4078371"/>
            <a:ext cx="908647" cy="908647"/>
            <a:chOff x="947033" y="4156948"/>
            <a:chExt cx="908647" cy="908646"/>
          </a:xfrm>
        </p:grpSpPr>
        <p:sp>
          <p:nvSpPr>
            <p:cNvPr id="9" name="Shape 137">
              <a:extLst>
                <a:ext uri="{FF2B5EF4-FFF2-40B4-BE49-F238E27FC236}">
                  <a16:creationId xmlns:a16="http://schemas.microsoft.com/office/drawing/2014/main" id="{77F82505-6059-4E7F-9149-A26C6C7E6BF3}"/>
                </a:ext>
              </a:extLst>
            </p:cNvPr>
            <p:cNvSpPr/>
            <p:nvPr/>
          </p:nvSpPr>
          <p:spPr>
            <a:xfrm>
              <a:off x="947033" y="4156948"/>
              <a:ext cx="908647" cy="908646"/>
            </a:xfrm>
            <a:prstGeom prst="ellipse">
              <a:avLst/>
            </a:prstGeom>
            <a:solidFill>
              <a:srgbClr val="95DF83"/>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0" name="Shape 138">
              <a:extLst>
                <a:ext uri="{FF2B5EF4-FFF2-40B4-BE49-F238E27FC236}">
                  <a16:creationId xmlns:a16="http://schemas.microsoft.com/office/drawing/2014/main" id="{D506E926-484E-7E02-EFA7-3A199BC77DF5}"/>
                </a:ext>
              </a:extLst>
            </p:cNvPr>
            <p:cNvSpPr/>
            <p:nvPr/>
          </p:nvSpPr>
          <p:spPr>
            <a:xfrm>
              <a:off x="1261237" y="4361297"/>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lang="nl-NL" kern="0" dirty="0">
                  <a:latin typeface="Helvetica"/>
                  <a:cs typeface="Helvetica"/>
                  <a:sym typeface="Helvetica"/>
                </a:rPr>
                <a:t>C</a:t>
              </a:r>
            </a:p>
          </p:txBody>
        </p:sp>
      </p:grpSp>
      <p:grpSp>
        <p:nvGrpSpPr>
          <p:cNvPr id="11" name="Groep 10">
            <a:extLst>
              <a:ext uri="{FF2B5EF4-FFF2-40B4-BE49-F238E27FC236}">
                <a16:creationId xmlns:a16="http://schemas.microsoft.com/office/drawing/2014/main" id="{533D2C53-CA60-E22A-90AD-EBC22C958080}"/>
              </a:ext>
            </a:extLst>
          </p:cNvPr>
          <p:cNvGrpSpPr/>
          <p:nvPr/>
        </p:nvGrpSpPr>
        <p:grpSpPr>
          <a:xfrm>
            <a:off x="782531" y="5177036"/>
            <a:ext cx="908647" cy="908647"/>
            <a:chOff x="4665644" y="4148177"/>
            <a:chExt cx="908647" cy="908646"/>
          </a:xfrm>
        </p:grpSpPr>
        <p:sp>
          <p:nvSpPr>
            <p:cNvPr id="12" name="Shape 139">
              <a:extLst>
                <a:ext uri="{FF2B5EF4-FFF2-40B4-BE49-F238E27FC236}">
                  <a16:creationId xmlns:a16="http://schemas.microsoft.com/office/drawing/2014/main" id="{7B2E911F-43EA-7FEB-7B8E-8CA3A9265725}"/>
                </a:ext>
              </a:extLst>
            </p:cNvPr>
            <p:cNvSpPr/>
            <p:nvPr/>
          </p:nvSpPr>
          <p:spPr>
            <a:xfrm>
              <a:off x="4665644" y="4148177"/>
              <a:ext cx="908647" cy="908646"/>
            </a:xfrm>
            <a:prstGeom prst="ellipse">
              <a:avLst/>
            </a:prstGeom>
            <a:solidFill>
              <a:srgbClr val="E58BA8"/>
            </a:solidFill>
            <a:ln w="3175">
              <a:miter lim="400000"/>
            </a:ln>
          </p:spPr>
          <p:txBody>
            <a:bodyPr lIns="35719" tIns="35719" rIns="35719" bIns="35719" anchor="ctr"/>
            <a:lstStyle/>
            <a:p>
              <a:pPr algn="ctr" defTabSz="547673" hangingPunct="0">
                <a:defRPr sz="2000">
                  <a:solidFill>
                    <a:srgbClr val="FFFFFF"/>
                  </a:solidFill>
                  <a:latin typeface="Helvetica Light"/>
                  <a:ea typeface="Helvetica Light"/>
                  <a:cs typeface="Helvetica Light"/>
                  <a:sym typeface="Helvetica Light"/>
                </a:defRPr>
              </a:pPr>
              <a:endParaRPr lang="nl-NL" sz="2000" kern="0" dirty="0">
                <a:solidFill>
                  <a:srgbClr val="FFFFFF"/>
                </a:solidFill>
                <a:latin typeface="Helvetica Light"/>
                <a:sym typeface="Helvetica Light"/>
              </a:endParaRPr>
            </a:p>
          </p:txBody>
        </p:sp>
        <p:sp>
          <p:nvSpPr>
            <p:cNvPr id="13" name="Shape 140">
              <a:extLst>
                <a:ext uri="{FF2B5EF4-FFF2-40B4-BE49-F238E27FC236}">
                  <a16:creationId xmlns:a16="http://schemas.microsoft.com/office/drawing/2014/main" id="{A0B3EA64-3420-79CD-596C-96B793E781EE}"/>
                </a:ext>
              </a:extLst>
            </p:cNvPr>
            <p:cNvSpPr/>
            <p:nvPr/>
          </p:nvSpPr>
          <p:spPr>
            <a:xfrm>
              <a:off x="4979848" y="4352526"/>
              <a:ext cx="356440" cy="474552"/>
            </a:xfrm>
            <a:prstGeom prst="rect">
              <a:avLst/>
            </a:prstGeom>
            <a:ln w="3175">
              <a:miter lim="400000"/>
            </a:ln>
            <a:extLst>
              <a:ext uri="{C572A759-6A51-4108-AA02-DFA0A04FC94B}">
                <ma14:wrappingTextBoxFlag xmlns="" xmlns:ma14="http://schemas.microsoft.com/office/mac/drawingml/2011/main" val="1"/>
              </a:ext>
            </a:extLst>
          </p:spPr>
          <p:txBody>
            <a:bodyPr lIns="35719" tIns="35719" rIns="35719" bIns="35719" anchor="ctr">
              <a:spAutoFit/>
            </a:bodyPr>
            <a:lstStyle>
              <a:lvl1pPr>
                <a:defRPr sz="2400">
                  <a:solidFill>
                    <a:srgbClr val="FFFFFF"/>
                  </a:solidFill>
                </a:defRPr>
              </a:lvl1pPr>
            </a:lstStyle>
            <a:p>
              <a:pPr defTabSz="547673" hangingPunct="0">
                <a:lnSpc>
                  <a:spcPct val="120000"/>
                </a:lnSpc>
                <a:defRPr/>
              </a:pPr>
              <a:r>
                <a:rPr lang="nl-NL" kern="0" dirty="0">
                  <a:latin typeface="Helvetica"/>
                  <a:cs typeface="Helvetica"/>
                  <a:sym typeface="Helvetica"/>
                </a:rPr>
                <a:t>D</a:t>
              </a:r>
            </a:p>
          </p:txBody>
        </p:sp>
      </p:grpSp>
      <p:sp>
        <p:nvSpPr>
          <p:cNvPr id="14" name="Shape 90">
            <a:extLst>
              <a:ext uri="{FF2B5EF4-FFF2-40B4-BE49-F238E27FC236}">
                <a16:creationId xmlns:a16="http://schemas.microsoft.com/office/drawing/2014/main" id="{CCF94E8C-7049-2CFA-5490-638DBC474119}"/>
              </a:ext>
            </a:extLst>
          </p:cNvPr>
          <p:cNvSpPr/>
          <p:nvPr/>
        </p:nvSpPr>
        <p:spPr>
          <a:xfrm>
            <a:off x="1933717" y="1768665"/>
            <a:ext cx="6158288" cy="105875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9" tIns="35719" rIns="35719" bIns="35719" anchor="ctr">
            <a:spAutoFit/>
          </a:bodyPr>
          <a:lstStyle/>
          <a:p>
            <a:pPr defTabSz="547673" hangingPunct="0">
              <a:lnSpc>
                <a:spcPct val="120000"/>
              </a:lnSpc>
              <a:defRPr/>
            </a:pPr>
            <a:r>
              <a:rPr lang="nl-NL" sz="2800" kern="0" dirty="0">
                <a:solidFill>
                  <a:srgbClr val="000000"/>
                </a:solidFill>
                <a:latin typeface="+mj-lt"/>
                <a:cs typeface="Helvetica"/>
                <a:sym typeface="Helvetica"/>
              </a:rPr>
              <a:t>Toen de lift omhoog begon te bewegen</a:t>
            </a:r>
          </a:p>
        </p:txBody>
      </p:sp>
      <p:sp>
        <p:nvSpPr>
          <p:cNvPr id="15" name="Shape 90">
            <a:extLst>
              <a:ext uri="{FF2B5EF4-FFF2-40B4-BE49-F238E27FC236}">
                <a16:creationId xmlns:a16="http://schemas.microsoft.com/office/drawing/2014/main" id="{1AB8818A-80BE-935F-3026-B2E6D00CDCC1}"/>
              </a:ext>
            </a:extLst>
          </p:cNvPr>
          <p:cNvSpPr/>
          <p:nvPr/>
        </p:nvSpPr>
        <p:spPr>
          <a:xfrm>
            <a:off x="1933717" y="2817225"/>
            <a:ext cx="6158288" cy="1071768"/>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9" tIns="35719" rIns="35719" bIns="35719" anchor="ctr">
            <a:spAutoFit/>
          </a:bodyPr>
          <a:lstStyle/>
          <a:p>
            <a:pPr defTabSz="547673" hangingPunct="0">
              <a:lnSpc>
                <a:spcPct val="120000"/>
              </a:lnSpc>
              <a:defRPr/>
            </a:pPr>
            <a:r>
              <a:rPr lang="nl-NL" sz="2800" kern="0" dirty="0">
                <a:solidFill>
                  <a:srgbClr val="000000"/>
                </a:solidFill>
                <a:latin typeface="+mj-lt"/>
                <a:cs typeface="Helvetica"/>
                <a:sym typeface="Helvetica"/>
              </a:rPr>
              <a:t>Toen de lift met constante snelheid omhoog bewoog</a:t>
            </a:r>
          </a:p>
        </p:txBody>
      </p:sp>
      <p:sp>
        <p:nvSpPr>
          <p:cNvPr id="16" name="Shape 90">
            <a:extLst>
              <a:ext uri="{FF2B5EF4-FFF2-40B4-BE49-F238E27FC236}">
                <a16:creationId xmlns:a16="http://schemas.microsoft.com/office/drawing/2014/main" id="{F89A7BFA-2CA5-65E1-C9E9-989B3A00FFBD}"/>
              </a:ext>
            </a:extLst>
          </p:cNvPr>
          <p:cNvSpPr/>
          <p:nvPr/>
        </p:nvSpPr>
        <p:spPr>
          <a:xfrm>
            <a:off x="1933716" y="4202569"/>
            <a:ext cx="6158289" cy="554704"/>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9" tIns="35719" rIns="35719" bIns="35719" anchor="ctr">
            <a:spAutoFit/>
          </a:bodyPr>
          <a:lstStyle/>
          <a:p>
            <a:pPr defTabSz="547673" hangingPunct="0">
              <a:lnSpc>
                <a:spcPct val="120000"/>
              </a:lnSpc>
              <a:defRPr/>
            </a:pPr>
            <a:r>
              <a:rPr lang="nl-NL" sz="2800" kern="0" dirty="0">
                <a:solidFill>
                  <a:srgbClr val="000000"/>
                </a:solidFill>
                <a:latin typeface="+mj-lt"/>
                <a:cs typeface="Helvetica"/>
                <a:sym typeface="Helvetica"/>
              </a:rPr>
              <a:t>Toen de lift weer ging afremmen</a:t>
            </a:r>
          </a:p>
        </p:txBody>
      </p:sp>
      <p:sp>
        <p:nvSpPr>
          <p:cNvPr id="17" name="Shape 90">
            <a:extLst>
              <a:ext uri="{FF2B5EF4-FFF2-40B4-BE49-F238E27FC236}">
                <a16:creationId xmlns:a16="http://schemas.microsoft.com/office/drawing/2014/main" id="{8A230489-6573-3EF7-BC22-17096D7F61AF}"/>
              </a:ext>
            </a:extLst>
          </p:cNvPr>
          <p:cNvSpPr/>
          <p:nvPr/>
        </p:nvSpPr>
        <p:spPr>
          <a:xfrm>
            <a:off x="1933716" y="5245984"/>
            <a:ext cx="6158291" cy="554704"/>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9" tIns="35719" rIns="35719" bIns="35719" anchor="ctr">
            <a:spAutoFit/>
          </a:bodyPr>
          <a:lstStyle/>
          <a:p>
            <a:pPr defTabSz="547673" hangingPunct="0">
              <a:lnSpc>
                <a:spcPct val="120000"/>
              </a:lnSpc>
              <a:defRPr/>
            </a:pPr>
            <a:r>
              <a:rPr lang="nl-NL" sz="2800" kern="0" dirty="0">
                <a:solidFill>
                  <a:srgbClr val="000000"/>
                </a:solidFill>
                <a:latin typeface="+mj-lt"/>
                <a:cs typeface="Helvetica"/>
                <a:sym typeface="Helvetica"/>
              </a:rPr>
              <a:t>Allemaal hetzelfde</a:t>
            </a:r>
          </a:p>
        </p:txBody>
      </p:sp>
    </p:spTree>
    <p:extLst>
      <p:ext uri="{BB962C8B-B14F-4D97-AF65-F5344CB8AC3E}">
        <p14:creationId xmlns:p14="http://schemas.microsoft.com/office/powerpoint/2010/main" val="47589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g2db760db1be_0_870"/>
          <p:cNvSpPr txBox="1"/>
          <p:nvPr/>
        </p:nvSpPr>
        <p:spPr>
          <a:xfrm>
            <a:off x="5685183" y="6407433"/>
            <a:ext cx="3458700" cy="25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50" b="0" i="0" u="none" strike="noStrike" cap="none">
                <a:solidFill>
                  <a:srgbClr val="FFFFFF"/>
                </a:solidFill>
                <a:latin typeface="Tahoma"/>
                <a:ea typeface="Tahoma"/>
                <a:cs typeface="Tahoma"/>
                <a:sym typeface="Tahoma"/>
              </a:rPr>
              <a:t>www.nvon.nl/diagnostischevragen        © 2022 NVON </a:t>
            </a:r>
            <a:endParaRPr/>
          </a:p>
        </p:txBody>
      </p:sp>
      <p:sp>
        <p:nvSpPr>
          <p:cNvPr id="693" name="Google Shape;693;g2db760db1be_0_870"/>
          <p:cNvSpPr txBox="1">
            <a:spLocks noGrp="1"/>
          </p:cNvSpPr>
          <p:nvPr>
            <p:ph type="title"/>
          </p:nvPr>
        </p:nvSpPr>
        <p:spPr>
          <a:xfrm>
            <a:off x="628650" y="365126"/>
            <a:ext cx="7886700" cy="409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br>
              <a:rPr lang="en-GB" b="1"/>
            </a:br>
            <a:endParaRPr/>
          </a:p>
        </p:txBody>
      </p:sp>
      <p:sp>
        <p:nvSpPr>
          <p:cNvPr id="694" name="Google Shape;694;g2db760db1be_0_870"/>
          <p:cNvSpPr txBox="1"/>
          <p:nvPr/>
        </p:nvSpPr>
        <p:spPr>
          <a:xfrm>
            <a:off x="628650" y="572530"/>
            <a:ext cx="7886700" cy="33633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300"/>
              <a:buFont typeface="Arial"/>
              <a:buNone/>
            </a:pPr>
            <a:r>
              <a:rPr lang="en-GB" sz="3300" b="0" i="0" u="none" strike="noStrike" cap="none" dirty="0" err="1">
                <a:solidFill>
                  <a:schemeClr val="dk1"/>
                </a:solidFill>
                <a:latin typeface="Calibri"/>
                <a:ea typeface="Calibri"/>
                <a:cs typeface="Calibri"/>
                <a:sym typeface="Calibri"/>
              </a:rPr>
              <a:t>Deze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met </a:t>
            </a:r>
            <a:r>
              <a:rPr lang="en-GB" sz="3300" b="0" i="0" u="none" strike="noStrike" cap="none" dirty="0" err="1">
                <a:solidFill>
                  <a:schemeClr val="dk1"/>
                </a:solidFill>
                <a:latin typeface="Calibri"/>
                <a:ea typeface="Calibri"/>
                <a:cs typeface="Calibri"/>
                <a:sym typeface="Calibri"/>
              </a:rPr>
              <a:t>toelichting</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zijn</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ontwikkeld</a:t>
            </a:r>
            <a:r>
              <a:rPr lang="en-GB" sz="3300" b="0" i="0" u="none" strike="noStrike" cap="none" dirty="0">
                <a:solidFill>
                  <a:schemeClr val="dk1"/>
                </a:solidFill>
                <a:latin typeface="Calibri"/>
                <a:ea typeface="Calibri"/>
                <a:cs typeface="Calibri"/>
                <a:sym typeface="Calibri"/>
              </a:rPr>
              <a:t> door de </a:t>
            </a:r>
            <a:r>
              <a:rPr lang="en-GB" sz="3300" b="0" i="0" u="none" strike="noStrike" cap="none" dirty="0" err="1">
                <a:solidFill>
                  <a:schemeClr val="dk1"/>
                </a:solidFill>
                <a:latin typeface="Calibri"/>
                <a:ea typeface="Calibri"/>
                <a:cs typeface="Calibri"/>
                <a:sym typeface="Calibri"/>
              </a:rPr>
              <a:t>werkgroep</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diagnostische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van de NVON</a:t>
            </a:r>
            <a:r>
              <a:rPr lang="en-GB" sz="3300" dirty="0">
                <a:solidFill>
                  <a:schemeClr val="dk1"/>
                </a:solidFill>
                <a:latin typeface="Calibri"/>
                <a:ea typeface="Calibri"/>
                <a:cs typeface="Calibri"/>
                <a:sym typeface="Calibri"/>
              </a:rPr>
              <a:t>. Meer </a:t>
            </a:r>
            <a:r>
              <a:rPr lang="en-GB" sz="3300" dirty="0" err="1">
                <a:solidFill>
                  <a:schemeClr val="dk1"/>
                </a:solidFill>
                <a:latin typeface="Calibri"/>
                <a:ea typeface="Calibri"/>
                <a:cs typeface="Calibri"/>
                <a:sym typeface="Calibri"/>
              </a:rPr>
              <a:t>vragen</a:t>
            </a:r>
            <a:r>
              <a:rPr lang="en-GB" sz="3300" dirty="0">
                <a:solidFill>
                  <a:schemeClr val="dk1"/>
                </a:solidFill>
                <a:latin typeface="Calibri"/>
                <a:ea typeface="Calibri"/>
                <a:cs typeface="Calibri"/>
                <a:sym typeface="Calibri"/>
              </a:rPr>
              <a:t> </a:t>
            </a:r>
            <a:r>
              <a:rPr lang="en-GB" sz="3300" dirty="0" err="1">
                <a:solidFill>
                  <a:schemeClr val="dk1"/>
                </a:solidFill>
                <a:latin typeface="Calibri"/>
                <a:ea typeface="Calibri"/>
                <a:cs typeface="Calibri"/>
                <a:sym typeface="Calibri"/>
              </a:rPr>
              <a:t>en</a:t>
            </a:r>
            <a:r>
              <a:rPr lang="en-GB" sz="3300" dirty="0">
                <a:solidFill>
                  <a:schemeClr val="dk1"/>
                </a:solidFill>
                <a:latin typeface="Calibri"/>
                <a:ea typeface="Calibri"/>
                <a:cs typeface="Calibri"/>
                <a:sym typeface="Calibri"/>
              </a:rPr>
              <a:t> info </a:t>
            </a:r>
            <a:r>
              <a:rPr lang="en-GB" sz="3300" dirty="0" err="1">
                <a:solidFill>
                  <a:schemeClr val="dk1"/>
                </a:solidFill>
                <a:latin typeface="Calibri"/>
                <a:ea typeface="Calibri"/>
                <a:cs typeface="Calibri"/>
                <a:sym typeface="Calibri"/>
              </a:rPr>
              <a:t>vind</a:t>
            </a:r>
            <a:r>
              <a:rPr lang="en-GB" sz="3300" dirty="0">
                <a:solidFill>
                  <a:schemeClr val="dk1"/>
                </a:solidFill>
                <a:latin typeface="Calibri"/>
                <a:ea typeface="Calibri"/>
                <a:cs typeface="Calibri"/>
                <a:sym typeface="Calibri"/>
              </a:rPr>
              <a:t> je op:</a:t>
            </a: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rgbClr val="000000"/>
              </a:buClr>
              <a:buSzPts val="3300"/>
              <a:buFont typeface="Arial"/>
              <a:buNone/>
            </a:pPr>
            <a:r>
              <a:rPr lang="en-GB" sz="3300" dirty="0">
                <a:solidFill>
                  <a:schemeClr val="accent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www.diagnostischevragen.nl</a:t>
            </a:r>
            <a:endParaRPr lang="en-GB" sz="3300" dirty="0">
              <a:solidFill>
                <a:schemeClr val="accent1"/>
              </a:solidFill>
              <a:latin typeface="Calibri"/>
              <a:ea typeface="Calibri"/>
              <a:cs typeface="Calibri"/>
              <a:sym typeface="Calibri"/>
            </a:endParaRP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p:txBody>
      </p:sp>
      <p:pic>
        <p:nvPicPr>
          <p:cNvPr id="695" name="Google Shape;695;g2db760db1be_0_870"/>
          <p:cNvPicPr preferRelativeResize="0"/>
          <p:nvPr/>
        </p:nvPicPr>
        <p:blipFill rotWithShape="1">
          <a:blip r:embed="rId4">
            <a:alphaModFix/>
          </a:blip>
          <a:srcRect/>
          <a:stretch/>
        </p:blipFill>
        <p:spPr>
          <a:xfrm>
            <a:off x="2450189" y="3557741"/>
            <a:ext cx="4243622" cy="1295421"/>
          </a:xfrm>
          <a:prstGeom prst="rect">
            <a:avLst/>
          </a:prstGeom>
          <a:noFill/>
          <a:ln>
            <a:noFill/>
          </a:ln>
        </p:spPr>
      </p:pic>
      <p:sp>
        <p:nvSpPr>
          <p:cNvPr id="696" name="Google Shape;696;g2db760db1be_0_870"/>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697" name="Google Shape;697;g2db760db1be_0_870"/>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www.diagnostischevragen.nl</a:t>
            </a:r>
            <a:endParaRPr sz="1400" b="0" i="0" u="none" strike="noStrike" cap="none">
              <a:solidFill>
                <a:srgbClr val="000000"/>
              </a:solidFill>
              <a:latin typeface="Arial"/>
              <a:ea typeface="Arial"/>
              <a:cs typeface="Arial"/>
              <a:sym typeface="Arial"/>
            </a:endParaRPr>
          </a:p>
        </p:txBody>
      </p:sp>
      <p:pic>
        <p:nvPicPr>
          <p:cNvPr id="698" name="Google Shape;698;g2db760db1be_0_870" descr="Creative Commons Attribution-ShareAlike 3.0 Unported - Wikidata"/>
          <p:cNvPicPr preferRelativeResize="0"/>
          <p:nvPr/>
        </p:nvPicPr>
        <p:blipFill rotWithShape="1">
          <a:blip r:embed="rId5">
            <a:alphaModFix/>
          </a:blip>
          <a:srcRect/>
          <a:stretch/>
        </p:blipFill>
        <p:spPr>
          <a:xfrm>
            <a:off x="328188" y="6332184"/>
            <a:ext cx="1148977" cy="404269"/>
          </a:xfrm>
          <a:prstGeom prst="rect">
            <a:avLst/>
          </a:prstGeom>
          <a:noFill/>
          <a:ln>
            <a:noFill/>
          </a:ln>
        </p:spPr>
      </p:pic>
    </p:spTree>
  </p:cSld>
  <p:clrMapOvr>
    <a:masterClrMapping/>
  </p:clrMapOvr>
</p:sld>
</file>

<file path=ppt/theme/theme1.xml><?xml version="1.0" encoding="utf-8"?>
<a:theme xmlns:a="http://schemas.openxmlformats.org/drawingml/2006/main" name="Kantoorthema">
  <a:themeElements>
    <a:clrScheme name="Aangepast 1">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1065</Words>
  <Application>Microsoft Office PowerPoint</Application>
  <PresentationFormat>Diavoorstelling (4:3)</PresentationFormat>
  <Paragraphs>93</Paragraphs>
  <Slides>7</Slides>
  <Notes>7</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7</vt:i4>
      </vt:variant>
    </vt:vector>
  </HeadingPairs>
  <TitlesOfParts>
    <vt:vector size="16" baseType="lpstr">
      <vt:lpstr>Calibri</vt:lpstr>
      <vt:lpstr>Arial</vt:lpstr>
      <vt:lpstr>Tahoma</vt:lpstr>
      <vt:lpstr>Corbel</vt:lpstr>
      <vt:lpstr>Helvetica Light</vt:lpstr>
      <vt:lpstr>Helvetica</vt:lpstr>
      <vt:lpstr>source sans pro</vt:lpstr>
      <vt:lpstr>Calibri Light</vt:lpstr>
      <vt:lpstr>Kantoorthema</vt:lpstr>
      <vt:lpstr>Normaalkracht en zwaartekracht bij versnelling </vt:lpstr>
      <vt:lpstr>Een lift met een passagier staat stil op de onderste verdieping. Wat geldt er voor de zwaartekracht Fz en de normaalkracht FN op de passagier? </vt:lpstr>
      <vt:lpstr>Nu begint de lift omhoog te bewegen. Wat geldt er voor de zwaartekracht Fz en de normaalkracht FN op de passagier?  </vt:lpstr>
      <vt:lpstr>De lift beweegt nu met een constante snelheid omhoog. Wat geldt er voor de zwaartekracht Fz en de normaalkracht FN op de passagier? </vt:lpstr>
      <vt:lpstr>De lift is bijna boven en begint af te remmen. Wat geldt er voor de zwaartekracht Fz en de normaalkracht FN op de passagier?</vt:lpstr>
      <vt:lpstr>De passagier heeft de hele tijd op een weegschaal gestaan. Op welk moment gaf de weegschaal het grootste getal aan?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 Werkwijze</dc:title>
  <dc:creator>Loenie74</dc:creator>
  <cp:lastModifiedBy>Jeroen Nelissen</cp:lastModifiedBy>
  <cp:revision>9</cp:revision>
  <dcterms:modified xsi:type="dcterms:W3CDTF">2024-11-21T18:34:36Z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2024-11-16T14:27:51Z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3a301213-854e-42df-a350-ce209cfa9a6c</vt:lpwstr>
  </property>
  <property fmtid="{D5CDD505-2E9C-101B-9397-08002B2CF9AE}" pid="8" name="MSIP_Label_415030db-5b96-4a80-bef5-9bbf300e0d2e_ContentBits">
    <vt:lpwstr>0</vt:lpwstr>
  </property>
</Properties>
</file>