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Corbel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DsXqu2jt+3Mg1sTKo6YzR+Pmd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bel-regular.fntdata"/><Relationship Id="rId12" Type="http://schemas.openxmlformats.org/officeDocument/2006/relationships/slide" Target="slides/slide8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7" Type="http://schemas.openxmlformats.org/officeDocument/2006/relationships/font" Target="fonts/Tahoma-regular.fntdata"/><Relationship Id="rId16" Type="http://schemas.openxmlformats.org/officeDocument/2006/relationships/font" Target="fonts/Corbel-boldItalic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VF-48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de richtingscoefficient ‘horizontaal’ delen door ‘verticaal’ in plaats van omgekeerd. Bij het berekenen van het verschil tussen 2 coordinaten waarbij 1 coordinaat negatief is een min vergeten.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(2- - 4)/(6-3) gedaan, dus horizontaal gedeeld door verticaal in plaats van omgekeerd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: (6-3)/(2-4) gedaan, dus verticaal gedeeld door horizontaal, maar min van ‘-4’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(2-4)/(6-3) gedaan, dus horizontaal gedeeld door verticaal en min van ‘-4’ vergeten.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VF-49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de richtingscoefficient ‘horizontaal’ delen door ‘verticaal’ in plaats van omgekeerd. Bij het berekenen van het verschil tussen 2 coordinaten waarbij 1 coordinaat negatief is een min vergeten.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(-4- - 2)/(4-8) gedaan, dus horizontal/verticaal in plaats van omgekeerd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(-2-4)/(4-8) gedaan, horizontaal/verticaal en ook nog min vergeten in de teller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(4-8)/(-2-4) gedaan, min vergeten in noemer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0" name="Google Shape;120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Voor het berekenen van de rc niet naar de getallen op de assen kijken, maar het aantal hokjes tellen of horizontal/verticaal in plaats van andersom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voor  het berekenen van de rc zijn de hokjes geteld (wel verticaal/horizontaal)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voor het berekenen van de rc hokjes geteld en horizontaal/verticaal in plaats van omgekeerd.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voor het berekenen van de rc horizontaal/vertical in plaats van omgekeerd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" name="Google Shape;145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min vergeten bij rc of ‘horizontaal gedeeld door verticaal’ in plaats van omgekeerd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min vergeten bij rc (12-0)/(8-4) in plaats van (0-12)/(8-4)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‘horizontaal gedeeld door verticaal’ en min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‘horizontal gedeeld door verticaal’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min vergeten voor de rc (12-0 in plaats van 0-12) en bij begingetal gekeken bij welke y-coordinaat het lijnstuk begint in plaats van naar het snijpunt met de y-as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min vergeten bij rc (12-0)/(8-4) in plaats van (0-12)/(8-4) en 12 genomen omdat het lijnstuk begint bij (4,12)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rc is juist, bij begingetal 12 omdat het lijnstuk begint bij (4,12)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 min vergeten bij rc, begingetal is juist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VF-53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Niet naar de getallen op de assen kijken, maar het aantal hokjes tellen en lijn niet doortrekken tot de y-as voor het bepalen van het begingetal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Voor richtingscoefficient wel verticaal/horizontaal maar naar aantal hokjes gekeken, begingetal 0 genomen omdat het lijnstuk op de x-as begint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Richtingscoefficient goed, maar als begingetal 0 genomen omdat het lijnstuk op de x-as begint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Bij richtingscoefficient hokjes geteld en niet naar de getallen op de assen gekeken.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3" name="Google Shape;223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bfa69f93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1bfa69f93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250" name="Google Shape;250;g31bfa69f93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4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4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127760" y="1803209"/>
            <a:ext cx="68580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Lineair verband</a:t>
            </a:r>
            <a:br>
              <a:rPr b="1" lang="en-GB" sz="5400">
                <a:solidFill>
                  <a:schemeClr val="accent1"/>
                </a:solidFill>
              </a:rPr>
            </a:br>
            <a:r>
              <a:rPr b="1" lang="en-GB" sz="5400">
                <a:solidFill>
                  <a:schemeClr val="accent1"/>
                </a:solidFill>
              </a:rPr>
              <a:t>Formules opstellen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4" y="6285468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23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3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01" name="Google Shape;101;p23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23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04" name="Google Shape;104;p23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3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07" name="Google Shape;107;p23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3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10" name="Google Shape;110;p23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3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6779794" y="5010430"/>
            <a:ext cx="1696384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Lijn </a:t>
            </a:r>
            <a:r>
              <a:rPr i="1" lang="en-GB" sz="3200"/>
              <a:t>k</a:t>
            </a:r>
            <a:r>
              <a:rPr lang="en-GB" sz="3200"/>
              <a:t> gaat door A(-4,3) en B(2,6). Bereken de richtingscoëfficiënt van lijn </a:t>
            </a:r>
            <a:r>
              <a:rPr i="1" lang="en-GB" sz="3200"/>
              <a:t>k</a:t>
            </a:r>
            <a:r>
              <a:rPr lang="en-GB" sz="3200"/>
              <a:t>.</a:t>
            </a:r>
            <a:br>
              <a:rPr lang="en-GB"/>
            </a:b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4823963" y="5153792"/>
            <a:ext cx="1551000" cy="106896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4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26" name="Google Shape;126;p24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4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29" name="Google Shape;129;p24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4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32" name="Google Shape;132;p24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4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35" name="Google Shape;135;p24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24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6779794" y="4986413"/>
            <a:ext cx="1696384" cy="11062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Lijn </a:t>
            </a:r>
            <a:r>
              <a:rPr i="1" lang="en-GB" sz="3200"/>
              <a:t>k</a:t>
            </a:r>
            <a:r>
              <a:rPr lang="en-GB" sz="3200"/>
              <a:t> gaat door A(-4,8) en B(-2,4). Bereken de richtingscoëfficiënt van lijn </a:t>
            </a:r>
            <a:r>
              <a:rPr i="1" lang="en-GB" sz="3200"/>
              <a:t>k</a:t>
            </a:r>
            <a:r>
              <a:rPr lang="en-GB" sz="3200"/>
              <a:t>.</a:t>
            </a:r>
            <a:br>
              <a:rPr lang="en-GB"/>
            </a:b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823963" y="5153792"/>
            <a:ext cx="1551000" cy="106896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25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51" name="Google Shape;151;p25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54" name="Google Shape;154;p25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5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57" name="Google Shape;157;p25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5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60" name="Google Shape;160;p25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5"/>
          <p:cNvSpPr/>
          <p:nvPr/>
        </p:nvSpPr>
        <p:spPr>
          <a:xfrm>
            <a:off x="445036" y="5088867"/>
            <a:ext cx="1966155" cy="10013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2593257" y="5134954"/>
            <a:ext cx="1796677" cy="9086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4736910" y="5217386"/>
            <a:ext cx="1725105" cy="7499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6732809" y="5040395"/>
            <a:ext cx="1966155" cy="10977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5"/>
          <p:cNvSpPr txBox="1"/>
          <p:nvPr>
            <p:ph type="title"/>
          </p:nvPr>
        </p:nvSpPr>
        <p:spPr>
          <a:xfrm>
            <a:off x="729419" y="548639"/>
            <a:ext cx="3569204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Welke formule hieronder hoort bij lijnstuk I?</a:t>
            </a:r>
            <a:br>
              <a:rPr lang="en-GB"/>
            </a:b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66182" y="500919"/>
            <a:ext cx="4591666" cy="2745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26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77" name="Google Shape;177;p26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6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80" name="Google Shape;180;p26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6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83" name="Google Shape;183;p26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26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86" name="Google Shape;186;p26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26"/>
          <p:cNvSpPr/>
          <p:nvPr/>
        </p:nvSpPr>
        <p:spPr>
          <a:xfrm>
            <a:off x="445036" y="5088867"/>
            <a:ext cx="1966155" cy="10013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2593257" y="5134954"/>
            <a:ext cx="1796677" cy="9086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4736910" y="5237653"/>
            <a:ext cx="1725105" cy="7032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6745777" y="4936410"/>
            <a:ext cx="1725105" cy="130794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/>
          <p:nvPr>
            <p:ph type="title"/>
          </p:nvPr>
        </p:nvSpPr>
        <p:spPr>
          <a:xfrm>
            <a:off x="729419" y="548639"/>
            <a:ext cx="3569204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GB" sz="3200"/>
              <a:t>Welke richtingscoëfficiënt hieronder hoort bij lijnstuk II?</a:t>
            </a:r>
            <a:br>
              <a:rPr lang="en-GB"/>
            </a:b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71295" y="624923"/>
            <a:ext cx="4689917" cy="280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27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03" name="Google Shape;203;p27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7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06" name="Google Shape;206;p27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7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09" name="Google Shape;209;p27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7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12" name="Google Shape;212;p27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27"/>
          <p:cNvSpPr/>
          <p:nvPr/>
        </p:nvSpPr>
        <p:spPr>
          <a:xfrm>
            <a:off x="445036" y="5088867"/>
            <a:ext cx="1966155" cy="10013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2593257" y="5134954"/>
            <a:ext cx="1796677" cy="9086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4736910" y="5340354"/>
            <a:ext cx="1725105" cy="49784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6732809" y="4945837"/>
            <a:ext cx="1966155" cy="130794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 txBox="1"/>
          <p:nvPr>
            <p:ph type="title"/>
          </p:nvPr>
        </p:nvSpPr>
        <p:spPr>
          <a:xfrm>
            <a:off x="729419" y="548639"/>
            <a:ext cx="3569204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Welke formule hieronder hoort bij lijnstuk II?</a:t>
            </a:r>
            <a:br>
              <a:rPr lang="en-GB"/>
            </a:br>
            <a:endParaRPr/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8623" y="638444"/>
            <a:ext cx="4260679" cy="254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28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29" name="Google Shape;229;p28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8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32" name="Google Shape;232;p28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28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35" name="Google Shape;235;p28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38" name="Google Shape;238;p28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8"/>
          <p:cNvSpPr/>
          <p:nvPr/>
        </p:nvSpPr>
        <p:spPr>
          <a:xfrm>
            <a:off x="838334" y="5032654"/>
            <a:ext cx="1412053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2984835" y="5047244"/>
            <a:ext cx="1313788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4572000" y="5223812"/>
            <a:ext cx="1902292" cy="8228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69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6779793" y="5057241"/>
            <a:ext cx="1902293" cy="11062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 txBox="1"/>
          <p:nvPr>
            <p:ph type="title"/>
          </p:nvPr>
        </p:nvSpPr>
        <p:spPr>
          <a:xfrm>
            <a:off x="729419" y="548639"/>
            <a:ext cx="3569204" cy="29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Welke formule hieronder hoort bij lijnstuk III?</a:t>
            </a:r>
            <a:br>
              <a:rPr lang="en-GB"/>
            </a:br>
            <a:endParaRPr/>
          </a:p>
        </p:txBody>
      </p:sp>
      <p:pic>
        <p:nvPicPr>
          <p:cNvPr id="245" name="Google Shape;24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74407" y="426674"/>
            <a:ext cx="4799769" cy="286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bfa69f93d_0_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1bfa69f93d_0_0"/>
          <p:cNvSpPr txBox="1"/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254" name="Google Shape;254;g31bfa69f93d_0_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b="0" i="0" sz="33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1bfa69f93d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6" name="Google Shape;256;g31bfa69f93d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257" name="Google Shape;257;g31bfa69f93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1bfa69f93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Mariska</dc:creator>
</cp:coreProperties>
</file>