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</p:sldMasterIdLst>
  <p:notesMasterIdLst>
    <p:notesMasterId r:id="rId15"/>
  </p:notesMasterIdLst>
  <p:sldIdLst>
    <p:sldId id="256" r:id="rId5"/>
    <p:sldId id="265" r:id="rId6"/>
    <p:sldId id="266" r:id="rId7"/>
    <p:sldId id="277" r:id="rId8"/>
    <p:sldId id="278" r:id="rId9"/>
    <p:sldId id="272" r:id="rId10"/>
    <p:sldId id="273" r:id="rId11"/>
    <p:sldId id="275" r:id="rId12"/>
    <p:sldId id="276" r:id="rId13"/>
    <p:sldId id="264" r:id="rId14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14C"/>
    <a:srgbClr val="20B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41D588-F7A8-4F11-A0DE-3D9CF8EFCB36}" v="2" dt="2020-03-10T13:23:35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412" autoAdjust="0"/>
  </p:normalViewPr>
  <p:slideViewPr>
    <p:cSldViewPr>
      <p:cViewPr varScale="1">
        <p:scale>
          <a:sx n="54" d="100"/>
          <a:sy n="54" d="100"/>
        </p:scale>
        <p:origin x="1148" y="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310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st, John de" userId="f82e0fc3-0419-4eca-8b97-d1aba2e091a6" providerId="ADAL" clId="{F041D588-F7A8-4F11-A0DE-3D9CF8EFCB36}"/>
    <pc:docChg chg="modMainMaster">
      <pc:chgData name="Best, John de" userId="f82e0fc3-0419-4eca-8b97-d1aba2e091a6" providerId="ADAL" clId="{F041D588-F7A8-4F11-A0DE-3D9CF8EFCB36}" dt="2020-03-10T13:23:43.537" v="2" actId="6013"/>
      <pc:docMkLst>
        <pc:docMk/>
      </pc:docMkLst>
      <pc:sldMasterChg chg="addSp modSp mod">
        <pc:chgData name="Best, John de" userId="f82e0fc3-0419-4eca-8b97-d1aba2e091a6" providerId="ADAL" clId="{F041D588-F7A8-4F11-A0DE-3D9CF8EFCB36}" dt="2020-03-10T13:23:43.537" v="2" actId="6013"/>
        <pc:sldMasterMkLst>
          <pc:docMk/>
          <pc:sldMasterMk cId="0" sldId="2147483655"/>
        </pc:sldMasterMkLst>
        <pc:picChg chg="add mod">
          <ac:chgData name="Best, John de" userId="f82e0fc3-0419-4eca-8b97-d1aba2e091a6" providerId="ADAL" clId="{F041D588-F7A8-4F11-A0DE-3D9CF8EFCB36}" dt="2020-03-10T13:23:35.650" v="1" actId="1076"/>
          <ac:picMkLst>
            <pc:docMk/>
            <pc:sldMasterMk cId="0" sldId="2147483655"/>
            <ac:picMk id="1026" creationId="{D555BEA1-115A-41CA-8492-B5B3FC1A9A7E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5F84-F7A7-46FA-BC08-F661D96BBCA7}" type="datetimeFigureOut">
              <a:rPr lang="nl-NL" smtClean="0"/>
              <a:t>10-3-2020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8F1AB-29EF-4445-A82D-E8624A7043C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90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8F1AB-29EF-4445-A82D-E8624A7043C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53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/>
              <a:t>a afronding van een casus komt een samenvatting in beeld. Noteer minimaal 3 belangrijke punten die jij mee kunt nemen in de uitwerking van de door jou gekozen persoon t.a.v. de casusopdracht bij deze doelgroep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8F1AB-29EF-4445-A82D-E8624A7043C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10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344" y="302791"/>
            <a:ext cx="10363200" cy="14700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  <a:effectLst>
                  <a:outerShdw blurRad="381000" dir="5400000" algn="ctr" rotWithShape="0">
                    <a:srgbClr val="000000">
                      <a:alpha val="80000"/>
                    </a:srgb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9952" y="3980656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743405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0B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inhoud 2"/>
          <p:cNvSpPr>
            <a:spLocks noGrp="1"/>
          </p:cNvSpPr>
          <p:nvPr>
            <p:ph idx="1"/>
          </p:nvPr>
        </p:nvSpPr>
        <p:spPr>
          <a:xfrm>
            <a:off x="1099864" y="1279302"/>
            <a:ext cx="10972800" cy="4309939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5760"/>
            <a:ext cx="109728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31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>
              <a:solidFill>
                <a:srgbClr val="23114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-99392"/>
            <a:ext cx="10972800" cy="1143000"/>
          </a:xfrm>
          <a:prstGeom prst="rect">
            <a:avLst/>
          </a:prstGeom>
        </p:spPr>
        <p:txBody>
          <a:bodyPr anchor="b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2831637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1055440" y="1279302"/>
            <a:ext cx="10972800" cy="423793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7829" y="1279302"/>
            <a:ext cx="10972800" cy="4237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07317" y="64482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3114C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23114C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titel 9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555BEA1-115A-41CA-8492-B5B3FC1A9A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469" y="4807050"/>
            <a:ext cx="196215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4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20BDBA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Doorstroomprogramma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/>
          </a:p>
          <a:p>
            <a:r>
              <a:rPr lang="nl-NL" dirty="0">
                <a:latin typeface="Verdana"/>
                <a:ea typeface="Verdana"/>
                <a:cs typeface="Verdana"/>
              </a:rPr>
              <a:t>Module 1 Oriëntatie op studeren in het hbo</a:t>
            </a:r>
          </a:p>
          <a:p>
            <a:endParaRPr lang="nl-NL" dirty="0"/>
          </a:p>
          <a:p>
            <a:r>
              <a:rPr lang="nl-NL" dirty="0"/>
              <a:t>Leergroep 1 Introductie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04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b="1" dirty="0"/>
              <a:t>Interview je buurvrouw of buurman (5 minuten)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Onderstaande vragen kun je gebruiken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(zijn) voor jou de reden(en) om hbo-verpleegkundige te willen worden?</a:t>
            </a:r>
          </a:p>
          <a:p>
            <a:r>
              <a:rPr lang="nl-NL" dirty="0"/>
              <a:t>Wat verwacht je dat anders zal zijn in het werk? </a:t>
            </a:r>
          </a:p>
          <a:p>
            <a:r>
              <a:rPr lang="nl-NL" dirty="0"/>
              <a:t>Wat verwacht je van de opleiding?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Vraag vooral door op wat je buurvrouw of buurman zegt!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Interview</a:t>
            </a:r>
          </a:p>
        </p:txBody>
      </p:sp>
    </p:spTree>
    <p:extLst>
      <p:ext uri="{BB962C8B-B14F-4D97-AF65-F5344CB8AC3E}">
        <p14:creationId xmlns:p14="http://schemas.microsoft.com/office/powerpoint/2010/main" val="229868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Maak groepjes en vind een antwoord op de volgende vragen </a:t>
            </a:r>
          </a:p>
          <a:p>
            <a:pPr marL="0" indent="0">
              <a:buNone/>
            </a:pPr>
            <a:r>
              <a:rPr lang="nl-NL" dirty="0"/>
              <a:t>(3 minuten):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Welke modules doe je deze periode?</a:t>
            </a:r>
          </a:p>
          <a:p>
            <a:endParaRPr lang="nl-NL" dirty="0"/>
          </a:p>
          <a:p>
            <a:r>
              <a:rPr lang="nl-NL" dirty="0"/>
              <a:t>Hoe worden ze getoetst? </a:t>
            </a:r>
          </a:p>
          <a:p>
            <a:endParaRPr lang="nl-NL" dirty="0"/>
          </a:p>
          <a:p>
            <a:r>
              <a:rPr lang="nl-NL" dirty="0"/>
              <a:t>Hoe weet je wanneer de toetsen zijn? 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Speurtocht modulehuis</a:t>
            </a:r>
          </a:p>
        </p:txBody>
      </p:sp>
    </p:spTree>
    <p:extLst>
      <p:ext uri="{BB962C8B-B14F-4D97-AF65-F5344CB8AC3E}">
        <p14:creationId xmlns:p14="http://schemas.microsoft.com/office/powerpoint/2010/main" val="363468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Met hetzelfde groepje: vind een antwoord op de volgende vragen </a:t>
            </a:r>
          </a:p>
          <a:p>
            <a:pPr marL="0" indent="0">
              <a:buNone/>
            </a:pPr>
            <a:r>
              <a:rPr lang="nl-NL" dirty="0"/>
              <a:t>(3 minuten):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Wanneer start je met stage lopen? </a:t>
            </a:r>
          </a:p>
          <a:p>
            <a:endParaRPr lang="nl-NL" dirty="0"/>
          </a:p>
          <a:p>
            <a:r>
              <a:rPr lang="nl-NL" dirty="0"/>
              <a:t>Wat ga je doen tijdens stage? </a:t>
            </a:r>
          </a:p>
          <a:p>
            <a:endParaRPr lang="nl-NL" dirty="0"/>
          </a:p>
          <a:p>
            <a:r>
              <a:rPr lang="nl-NL" dirty="0"/>
              <a:t>Waar kun je meer informatie vinden over stage lopen?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Speurtocht modulehuis</a:t>
            </a:r>
          </a:p>
        </p:txBody>
      </p:sp>
    </p:spTree>
    <p:extLst>
      <p:ext uri="{BB962C8B-B14F-4D97-AF65-F5344CB8AC3E}">
        <p14:creationId xmlns:p14="http://schemas.microsoft.com/office/powerpoint/2010/main" val="2051302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Met hetzelfde groepje: vind een antwoord op de volgende vraag </a:t>
            </a:r>
          </a:p>
          <a:p>
            <a:pPr marL="0" indent="0">
              <a:buNone/>
            </a:pPr>
            <a:r>
              <a:rPr lang="nl-NL" dirty="0"/>
              <a:t>(3 minuten):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Hoeveel tijd moet je besteden aan huiswerk?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Speurtocht modulehuis</a:t>
            </a:r>
          </a:p>
        </p:txBody>
      </p:sp>
    </p:spTree>
    <p:extLst>
      <p:ext uri="{BB962C8B-B14F-4D97-AF65-F5344CB8AC3E}">
        <p14:creationId xmlns:p14="http://schemas.microsoft.com/office/powerpoint/2010/main" val="193979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endParaRPr lang="nl-NL" dirty="0"/>
          </a:p>
          <a:p>
            <a:pPr marL="0" indent="0" fontAlgn="base">
              <a:buNone/>
            </a:pPr>
            <a:r>
              <a:rPr lang="nl-NL" b="1" dirty="0"/>
              <a:t>Verslag</a:t>
            </a:r>
            <a:r>
              <a:rPr lang="nl-NL" dirty="0"/>
              <a:t> over één </a:t>
            </a:r>
            <a:r>
              <a:rPr lang="nl-NL" dirty="0" err="1"/>
              <a:t>CanMEDS</a:t>
            </a:r>
            <a:r>
              <a:rPr lang="nl-NL" dirty="0"/>
              <a:t>-rol</a:t>
            </a:r>
            <a:r>
              <a:rPr lang="en-US" dirty="0"/>
              <a:t>​</a:t>
            </a:r>
          </a:p>
          <a:p>
            <a:pPr fontAlgn="base"/>
            <a:r>
              <a:rPr lang="nl-NL" dirty="0"/>
              <a:t>Bekend worden met criteria Schrijfwijzer (50%)</a:t>
            </a:r>
            <a:r>
              <a:rPr lang="en-US" dirty="0"/>
              <a:t>​</a:t>
            </a:r>
          </a:p>
          <a:p>
            <a:pPr fontAlgn="base"/>
            <a:r>
              <a:rPr lang="nl-NL" dirty="0"/>
              <a:t>Bekend worden met inhoud beroepsprofiel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endParaRPr lang="nl-NL" dirty="0"/>
          </a:p>
          <a:p>
            <a:pPr marL="0" indent="0" fontAlgn="base">
              <a:buNone/>
            </a:pPr>
            <a:r>
              <a:rPr lang="nl-NL" b="1" dirty="0"/>
              <a:t>Presentatie</a:t>
            </a:r>
            <a:r>
              <a:rPr lang="nl-NL" dirty="0"/>
              <a:t> in de vorm van een pitch van 2,5 minuut per student</a:t>
            </a:r>
            <a:r>
              <a:rPr lang="en-US" dirty="0"/>
              <a:t>​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de opdracht voor module 1?</a:t>
            </a:r>
          </a:p>
        </p:txBody>
      </p:sp>
    </p:spTree>
    <p:extLst>
      <p:ext uri="{BB962C8B-B14F-4D97-AF65-F5344CB8AC3E}">
        <p14:creationId xmlns:p14="http://schemas.microsoft.com/office/powerpoint/2010/main" val="2404392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nl-NL" dirty="0"/>
          </a:p>
          <a:p>
            <a:pPr fontAlgn="base"/>
            <a:r>
              <a:rPr lang="nl-NL" dirty="0"/>
              <a:t>Verslag ingeleverd en presentatie gedaan betekent voldoende</a:t>
            </a:r>
          </a:p>
          <a:p>
            <a:pPr marL="0" indent="0" fontAlgn="base">
              <a:buNone/>
            </a:pPr>
            <a:endParaRPr lang="nl-NL" dirty="0"/>
          </a:p>
          <a:p>
            <a:pPr marL="0" indent="0" fontAlgn="base">
              <a:buNone/>
            </a:pPr>
            <a:r>
              <a:rPr lang="nl-NL" b="1" dirty="0"/>
              <a:t>Let op!</a:t>
            </a:r>
          </a:p>
          <a:p>
            <a:pPr fontAlgn="base"/>
            <a:r>
              <a:rPr lang="nl-NL" dirty="0"/>
              <a:t>Schriftelijke feedback </a:t>
            </a:r>
          </a:p>
          <a:p>
            <a:pPr fontAlgn="base"/>
            <a:r>
              <a:rPr lang="nl-NL" dirty="0"/>
              <a:t>Tips voor een volgende keer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Rubric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informatie</a:t>
            </a:r>
            <a:r>
              <a:rPr lang="en-US" dirty="0"/>
              <a:t> over </a:t>
            </a:r>
            <a:r>
              <a:rPr lang="en-US" dirty="0" err="1"/>
              <a:t>prestatie</a:t>
            </a:r>
            <a:endParaRPr lang="en-US" dirty="0"/>
          </a:p>
          <a:p>
            <a:pPr marL="0" indent="0" fontAlgn="base">
              <a:buNone/>
            </a:pP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en-US" dirty="0"/>
              <a:t>​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Beoordeling module 1</a:t>
            </a:r>
          </a:p>
        </p:txBody>
      </p:sp>
    </p:spTree>
    <p:extLst>
      <p:ext uri="{BB962C8B-B14F-4D97-AF65-F5344CB8AC3E}">
        <p14:creationId xmlns:p14="http://schemas.microsoft.com/office/powerpoint/2010/main" val="1941296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Meer studenten werken aan dezelfde rol</a:t>
            </a:r>
          </a:p>
          <a:p>
            <a:r>
              <a:rPr lang="nl-NL" dirty="0"/>
              <a:t>Samen overleggen en discussiëren mag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/>
              <a:t>Maar… let op!</a:t>
            </a:r>
          </a:p>
          <a:p>
            <a:r>
              <a:rPr lang="nl-NL" dirty="0"/>
              <a:t>Je levert een eigen verslag in en doet een eigen pitch</a:t>
            </a:r>
          </a:p>
          <a:p>
            <a:r>
              <a:rPr lang="nl-NL" dirty="0"/>
              <a:t>Je zorgt voor eigen onderbouwing (artikel)</a:t>
            </a:r>
          </a:p>
          <a:p>
            <a:endParaRPr lang="nl-NL" dirty="0"/>
          </a:p>
          <a:p>
            <a:r>
              <a:rPr lang="nl-NL" dirty="0"/>
              <a:t>Beroepsprofiel spreekt over </a:t>
            </a:r>
          </a:p>
          <a:p>
            <a:pPr lvl="1"/>
            <a:r>
              <a:rPr lang="nl-NL" dirty="0"/>
              <a:t>zorgkundige (= mbo-verpleegkundige)</a:t>
            </a:r>
          </a:p>
          <a:p>
            <a:pPr lvl="1"/>
            <a:r>
              <a:rPr lang="nl-NL" dirty="0"/>
              <a:t>regieverpleegkundige</a:t>
            </a:r>
            <a:r>
              <a:rPr lang="en-US" dirty="0"/>
              <a:t>​ (= </a:t>
            </a:r>
            <a:r>
              <a:rPr lang="en-US" dirty="0" err="1"/>
              <a:t>hbo-verpleegkundige</a:t>
            </a:r>
            <a:r>
              <a:rPr lang="en-US" dirty="0"/>
              <a:t>)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Verdelen 7 </a:t>
            </a:r>
            <a:r>
              <a:rPr lang="nl-NL" dirty="0" err="1"/>
              <a:t>CanMEDS</a:t>
            </a:r>
            <a:r>
              <a:rPr lang="nl-NL" dirty="0"/>
              <a:t> rollen</a:t>
            </a:r>
          </a:p>
        </p:txBody>
      </p:sp>
    </p:spTree>
    <p:extLst>
      <p:ext uri="{BB962C8B-B14F-4D97-AF65-F5344CB8AC3E}">
        <p14:creationId xmlns:p14="http://schemas.microsoft.com/office/powerpoint/2010/main" val="3334306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Voor volgende keer maak je een plan (zie opdrachtbeschrijving)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Planmatig werken</a:t>
            </a:r>
          </a:p>
        </p:txBody>
      </p:sp>
    </p:spTree>
    <p:extLst>
      <p:ext uri="{BB962C8B-B14F-4D97-AF65-F5344CB8AC3E}">
        <p14:creationId xmlns:p14="http://schemas.microsoft.com/office/powerpoint/2010/main" val="353330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Afronding</a:t>
            </a:r>
          </a:p>
        </p:txBody>
      </p:sp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732134"/>
              </p:ext>
            </p:extLst>
          </p:nvPr>
        </p:nvGraphicFramePr>
        <p:xfrm>
          <a:off x="1343472" y="1844824"/>
          <a:ext cx="10153129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5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/>
                        <a:t>Belangrijke punten</a:t>
                      </a:r>
                      <a:r>
                        <a:rPr lang="nl-NL" sz="2800" baseline="0" dirty="0"/>
                        <a:t> die je meeneemt voor het werken aan je opdracht</a:t>
                      </a:r>
                    </a:p>
                    <a:p>
                      <a:endParaRPr lang="nl-NL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3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/>
                        <a:t>Opmerkingen die je hebt n.a.v.</a:t>
                      </a:r>
                      <a:r>
                        <a:rPr lang="nl-NL" sz="2800" baseline="0" dirty="0"/>
                        <a:t> deze leergroep</a:t>
                      </a:r>
                    </a:p>
                    <a:p>
                      <a:endParaRPr lang="nl-NL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800" dirty="0"/>
                        <a:t>Vraag die je nog hebt</a:t>
                      </a:r>
                    </a:p>
                    <a:p>
                      <a:endParaRPr lang="nl-NL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6996796"/>
      </p:ext>
    </p:extLst>
  </p:cSld>
  <p:clrMapOvr>
    <a:masterClrMapping/>
  </p:clrMapOvr>
</p:sld>
</file>

<file path=ppt/theme/theme1.xml><?xml version="1.0" encoding="utf-8"?>
<a:theme xmlns:a="http://schemas.openxmlformats.org/drawingml/2006/main" name="HSLeiden PP Huisstijl presentatie nieuw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F55E138E-34A8-4AE4-BB42-711FC24D078B}" vid="{658A253F-41F5-44F1-97DC-DFA625267922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AA8555E4F98142942176A1D843443A" ma:contentTypeVersion="5" ma:contentTypeDescription="Een nieuw document maken." ma:contentTypeScope="" ma:versionID="8fb0fbd20840929e125fc2ef25f4c94c">
  <xsd:schema xmlns:xsd="http://www.w3.org/2001/XMLSchema" xmlns:xs="http://www.w3.org/2001/XMLSchema" xmlns:p="http://schemas.microsoft.com/office/2006/metadata/properties" xmlns:ns2="e6778410-f3be-4063-a6d5-4b1f020b2c49" xmlns:ns3="35e14aff-d00f-40f2-907a-1b50bb902b4b" targetNamespace="http://schemas.microsoft.com/office/2006/metadata/properties" ma:root="true" ma:fieldsID="3b2742ba51ac48a199e23141bdc813ce" ns2:_="" ns3:_="">
    <xsd:import namespace="e6778410-f3be-4063-a6d5-4b1f020b2c49"/>
    <xsd:import namespace="35e14aff-d00f-40f2-907a-1b50bb902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78410-f3be-4063-a6d5-4b1f020b2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14aff-d00f-40f2-907a-1b50bb902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3BC0C4-F018-423B-ABAE-A0667B38BC81}"/>
</file>

<file path=customXml/itemProps2.xml><?xml version="1.0" encoding="utf-8"?>
<ds:datastoreItem xmlns:ds="http://schemas.openxmlformats.org/officeDocument/2006/customXml" ds:itemID="{3CF2C758-8280-4A90-8D03-B186936D3C1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F84C292-5196-48B5-BF6D-6C513D88B2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15122016-hsleiden-ppt-sjabloon</Template>
  <TotalTime>1134</TotalTime>
  <Words>393</Words>
  <Application>Microsoft Office PowerPoint</Application>
  <PresentationFormat>Breedbeeld</PresentationFormat>
  <Paragraphs>91</Paragraphs>
  <Slides>10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Verdana</vt:lpstr>
      <vt:lpstr>HSLeiden PP Huisstijl presentatie nieuw</vt:lpstr>
      <vt:lpstr>Doorstroomprogramma</vt:lpstr>
      <vt:lpstr>Interview</vt:lpstr>
      <vt:lpstr>Speurtocht modulehuis</vt:lpstr>
      <vt:lpstr>Speurtocht modulehuis</vt:lpstr>
      <vt:lpstr>Speurtocht modulehuis</vt:lpstr>
      <vt:lpstr>Wat is de opdracht voor module 1?</vt:lpstr>
      <vt:lpstr>Beoordeling module 1</vt:lpstr>
      <vt:lpstr>Verdelen 7 CanMEDS rollen</vt:lpstr>
      <vt:lpstr>Planmatig werken</vt:lpstr>
      <vt:lpstr>Afronding</vt:lpstr>
    </vt:vector>
  </TitlesOfParts>
  <Company>Hogeschool Leiden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Es, Louise van</dc:creator>
  <cp:lastModifiedBy>Best, John de</cp:lastModifiedBy>
  <cp:revision>96</cp:revision>
  <cp:lastPrinted>2017-10-06T09:02:24Z</cp:lastPrinted>
  <dcterms:created xsi:type="dcterms:W3CDTF">2017-01-16T12:19:50Z</dcterms:created>
  <dcterms:modified xsi:type="dcterms:W3CDTF">2020-03-10T13:23:54Z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0x01010034AA8555E4F98142942176A1D843443A</vt:lpwstr>
  </property>
  <property fmtid="{D5CDD505-2E9C-101B-9397-08002B2CF9AE}" pid="3" name="DocumentType">
    <vt:lpwstr/>
  </property>
</Properties>
</file>