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handoutMasterIdLst>
    <p:handoutMasterId r:id="rId75"/>
  </p:handoutMasterIdLst>
  <p:sldIdLst>
    <p:sldId id="311" r:id="rId2"/>
    <p:sldId id="398" r:id="rId3"/>
    <p:sldId id="257" r:id="rId4"/>
    <p:sldId id="370" r:id="rId5"/>
    <p:sldId id="397" r:id="rId6"/>
    <p:sldId id="312" r:id="rId7"/>
    <p:sldId id="314" r:id="rId8"/>
    <p:sldId id="315" r:id="rId9"/>
    <p:sldId id="359" r:id="rId10"/>
    <p:sldId id="372" r:id="rId11"/>
    <p:sldId id="259" r:id="rId12"/>
    <p:sldId id="374" r:id="rId13"/>
    <p:sldId id="316" r:id="rId14"/>
    <p:sldId id="317" r:id="rId15"/>
    <p:sldId id="375" r:id="rId16"/>
    <p:sldId id="376" r:id="rId17"/>
    <p:sldId id="377" r:id="rId18"/>
    <p:sldId id="262" r:id="rId19"/>
    <p:sldId id="381" r:id="rId20"/>
    <p:sldId id="320" r:id="rId21"/>
    <p:sldId id="321" r:id="rId22"/>
    <p:sldId id="322" r:id="rId23"/>
    <p:sldId id="382" r:id="rId24"/>
    <p:sldId id="265" r:id="rId25"/>
    <p:sldId id="384" r:id="rId26"/>
    <p:sldId id="329" r:id="rId27"/>
    <p:sldId id="330" r:id="rId28"/>
    <p:sldId id="365" r:id="rId29"/>
    <p:sldId id="362" r:id="rId30"/>
    <p:sldId id="266" r:id="rId31"/>
    <p:sldId id="333" r:id="rId32"/>
    <p:sldId id="334" r:id="rId33"/>
    <p:sldId id="268" r:id="rId34"/>
    <p:sldId id="385" r:id="rId35"/>
    <p:sldId id="336" r:id="rId36"/>
    <p:sldId id="337" r:id="rId37"/>
    <p:sldId id="386" r:id="rId38"/>
    <p:sldId id="387" r:id="rId39"/>
    <p:sldId id="367" r:id="rId40"/>
    <p:sldId id="390" r:id="rId41"/>
    <p:sldId id="368" r:id="rId42"/>
    <p:sldId id="369" r:id="rId43"/>
    <p:sldId id="391" r:id="rId44"/>
    <p:sldId id="392" r:id="rId45"/>
    <p:sldId id="284" r:id="rId46"/>
    <p:sldId id="286" r:id="rId47"/>
    <p:sldId id="288" r:id="rId48"/>
    <p:sldId id="358" r:id="rId49"/>
    <p:sldId id="373" r:id="rId50"/>
    <p:sldId id="323" r:id="rId51"/>
    <p:sldId id="325" r:id="rId52"/>
    <p:sldId id="379" r:id="rId53"/>
    <p:sldId id="378" r:id="rId54"/>
    <p:sldId id="380" r:id="rId55"/>
    <p:sldId id="296" r:id="rId56"/>
    <p:sldId id="278" r:id="rId57"/>
    <p:sldId id="298" r:id="rId58"/>
    <p:sldId id="383" r:id="rId59"/>
    <p:sldId id="300" r:id="rId60"/>
    <p:sldId id="302" r:id="rId61"/>
    <p:sldId id="366" r:id="rId62"/>
    <p:sldId id="363" r:id="rId63"/>
    <p:sldId id="346" r:id="rId64"/>
    <p:sldId id="352" r:id="rId65"/>
    <p:sldId id="281" r:id="rId66"/>
    <p:sldId id="305" r:id="rId67"/>
    <p:sldId id="388" r:id="rId68"/>
    <p:sldId id="389" r:id="rId69"/>
    <p:sldId id="393" r:id="rId70"/>
    <p:sldId id="394" r:id="rId71"/>
    <p:sldId id="395" r:id="rId72"/>
    <p:sldId id="396" r:id="rId73"/>
  </p:sldIdLst>
  <p:sldSz cx="12192000" cy="6858000"/>
  <p:notesSz cx="6797675"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egenda" id="{E40FCBB9-8272-4C8C-B0CC-9AC6FFE93BC0}">
          <p14:sldIdLst>
            <p14:sldId id="311"/>
          </p14:sldIdLst>
        </p14:section>
        <p14:section name="Inhoud HOOFDSTUK 6  AENEAS EN DIDO 3. DE DOOD VAN DIDO (IV, 584-705)" id="{C32A62FE-1DAC-46C8-82F5-B224BE96D27B}">
          <p14:sldIdLst>
            <p14:sldId id="398"/>
          </p14:sldIdLst>
        </p14:section>
        <p14:section name="a. Dido ziet onverwachts Aeneas met zijn vloot vertrekken (IV, 584-606)" id="{BB7CB00A-4301-469C-8F34-6AF93714500E}">
          <p14:sldIdLst>
            <p14:sldId id="257"/>
            <p14:sldId id="370"/>
            <p14:sldId id="397"/>
            <p14:sldId id="312"/>
            <p14:sldId id="314"/>
            <p14:sldId id="315"/>
            <p14:sldId id="359"/>
            <p14:sldId id="372"/>
          </p14:sldIdLst>
        </p14:section>
        <p14:section name="b. Dido vervloekt Aeneas en zijn nageslacht (IV, 607-629)" id="{8462E3B7-3077-421F-8B90-F6F910656005}">
          <p14:sldIdLst>
            <p14:sldId id="259"/>
            <p14:sldId id="374"/>
            <p14:sldId id="316"/>
            <p14:sldId id="317"/>
            <p14:sldId id="375"/>
            <p14:sldId id="376"/>
            <p14:sldId id="377"/>
          </p14:sldIdLst>
        </p14:section>
        <p14:section name="c. Dido wil sterven (IV, 630-647)" id="{8F03A4E6-69C4-4D12-BFD7-87B7FC39DC9B}">
          <p14:sldIdLst>
            <p14:sldId id="262"/>
            <p14:sldId id="381"/>
            <p14:sldId id="320"/>
            <p14:sldId id="321"/>
            <p14:sldId id="322"/>
            <p14:sldId id="382"/>
          </p14:sldIdLst>
        </p14:section>
        <p14:section name="d. Dido neemt afscheid (IV, 648-662)" id="{323C8C02-A292-4D80-92FE-992B31EDE614}">
          <p14:sldIdLst>
            <p14:sldId id="265"/>
            <p14:sldId id="384"/>
            <p14:sldId id="329"/>
            <p14:sldId id="330"/>
            <p14:sldId id="365"/>
            <p14:sldId id="362"/>
          </p14:sldIdLst>
        </p14:section>
        <p14:section name="e. Dido stort zich in het zwaard (IV, 663-671)" id="{E6E5DB0C-E576-488E-9BB1-3CBD9DBF5509}">
          <p14:sldIdLst>
            <p14:sldId id="266"/>
            <p14:sldId id="333"/>
            <p14:sldId id="334"/>
          </p14:sldIdLst>
        </p14:section>
        <p14:section name="f. Anna vindt haar zuster (IV, 672-687)" id="{1DFA87CE-D6C6-4587-A51C-057E8B41ECF4}">
          <p14:sldIdLst>
            <p14:sldId id="268"/>
            <p14:sldId id="385"/>
            <p14:sldId id="336"/>
            <p14:sldId id="337"/>
            <p14:sldId id="386"/>
            <p14:sldId id="387"/>
          </p14:sldIdLst>
        </p14:section>
        <p14:section name="g. Dido sterft (IV, 688-705)" id="{AF19E27D-E69B-4831-A745-05B5A2024255}">
          <p14:sldIdLst>
            <p14:sldId id="367"/>
            <p14:sldId id="390"/>
            <p14:sldId id="368"/>
            <p14:sldId id="369"/>
            <p14:sldId id="391"/>
            <p14:sldId id="392"/>
          </p14:sldIdLst>
        </p14:section>
        <p14:section name="Vertalingen" id="{BB217DB5-8B79-40A2-A9D5-8350EA43AC3F}">
          <p14:sldIdLst>
            <p14:sldId id="284"/>
            <p14:sldId id="286"/>
            <p14:sldId id="288"/>
            <p14:sldId id="358"/>
            <p14:sldId id="373"/>
            <p14:sldId id="323"/>
            <p14:sldId id="325"/>
            <p14:sldId id="379"/>
            <p14:sldId id="378"/>
            <p14:sldId id="380"/>
            <p14:sldId id="296"/>
            <p14:sldId id="278"/>
            <p14:sldId id="298"/>
            <p14:sldId id="383"/>
            <p14:sldId id="300"/>
            <p14:sldId id="302"/>
            <p14:sldId id="366"/>
            <p14:sldId id="363"/>
            <p14:sldId id="346"/>
            <p14:sldId id="352"/>
            <p14:sldId id="281"/>
            <p14:sldId id="305"/>
            <p14:sldId id="388"/>
            <p14:sldId id="389"/>
            <p14:sldId id="393"/>
            <p14:sldId id="394"/>
            <p14:sldId id="395"/>
            <p14:sldId id="396"/>
          </p14:sldIdLst>
        </p14:section>
      </p14:sectionLst>
    </p:ext>
    <p:ext uri="{EFAFB233-063F-42B5-8137-9DF3F51BA10A}">
      <p15:sldGuideLst xmlns:p15="http://schemas.microsoft.com/office/powerpoint/2012/main">
        <p15:guide id="1" orient="horz" pos="1344" userDrawn="1">
          <p15:clr>
            <a:srgbClr val="A4A3A4"/>
          </p15:clr>
        </p15:guide>
        <p15:guide id="2" pos="57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in de Boer" initials="KdB" lastIdx="2" clrIdx="0">
    <p:extLst>
      <p:ext uri="{19B8F6BF-5375-455C-9EA6-DF929625EA0E}">
        <p15:presenceInfo xmlns:p15="http://schemas.microsoft.com/office/powerpoint/2012/main" userId="S-1-5-21-2398196469-3733353240-797569116-21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093"/>
    <a:srgbClr val="636363"/>
    <a:srgbClr val="951B2E"/>
    <a:srgbClr val="D39501"/>
    <a:srgbClr val="434345"/>
    <a:srgbClr val="C8162B"/>
    <a:srgbClr val="B105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05" autoAdjust="0"/>
    <p:restoredTop sz="68857" autoAdjust="0"/>
  </p:normalViewPr>
  <p:slideViewPr>
    <p:cSldViewPr>
      <p:cViewPr varScale="1">
        <p:scale>
          <a:sx n="72" d="100"/>
          <a:sy n="72" d="100"/>
        </p:scale>
        <p:origin x="558" y="54"/>
      </p:cViewPr>
      <p:guideLst>
        <p:guide orient="horz" pos="1344"/>
        <p:guide pos="575"/>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93" d="100"/>
          <a:sy n="93" d="100"/>
        </p:scale>
        <p:origin x="3726" y="102"/>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8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ara Kloosterman" userId="38783585_tp_dropbox" providerId="OAuth2" clId="{FCA205CF-F983-A541-B128-C295B5FAEBCE}"/>
    <pc:docChg chg="undo custSel addSld delSld modSld sldOrd modSection">
      <pc:chgData name="Tamara Kloosterman" userId="38783585_tp_dropbox" providerId="OAuth2" clId="{FCA205CF-F983-A541-B128-C295B5FAEBCE}" dt="2019-05-31T13:45:51.750" v="338" actId="20577"/>
      <pc:docMkLst>
        <pc:docMk/>
      </pc:docMkLst>
      <pc:sldChg chg="modSp">
        <pc:chgData name="Tamara Kloosterman" userId="38783585_tp_dropbox" providerId="OAuth2" clId="{FCA205CF-F983-A541-B128-C295B5FAEBCE}" dt="2019-05-31T13:17:00.836" v="2" actId="1036"/>
        <pc:sldMkLst>
          <pc:docMk/>
          <pc:sldMk cId="3263599876" sldId="257"/>
        </pc:sldMkLst>
        <pc:spChg chg="mod">
          <ac:chgData name="Tamara Kloosterman" userId="38783585_tp_dropbox" providerId="OAuth2" clId="{FCA205CF-F983-A541-B128-C295B5FAEBCE}" dt="2019-05-31T13:17:00.836" v="2" actId="1036"/>
          <ac:spMkLst>
            <pc:docMk/>
            <pc:sldMk cId="3263599876" sldId="257"/>
            <ac:spMk id="5" creationId="{00000000-0000-0000-0000-000000000000}"/>
          </ac:spMkLst>
        </pc:spChg>
      </pc:sldChg>
      <pc:sldChg chg="modSp new ord">
        <pc:chgData name="Tamara Kloosterman" userId="38783585_tp_dropbox" providerId="OAuth2" clId="{FCA205CF-F983-A541-B128-C295B5FAEBCE}" dt="2019-05-31T13:40:58.089" v="215" actId="20577"/>
        <pc:sldMkLst>
          <pc:docMk/>
          <pc:sldMk cId="3155018914" sldId="312"/>
        </pc:sldMkLst>
        <pc:spChg chg="mod">
          <ac:chgData name="Tamara Kloosterman" userId="38783585_tp_dropbox" providerId="OAuth2" clId="{FCA205CF-F983-A541-B128-C295B5FAEBCE}" dt="2019-05-31T13:40:58.089" v="215" actId="20577"/>
          <ac:spMkLst>
            <pc:docMk/>
            <pc:sldMk cId="3155018914" sldId="312"/>
            <ac:spMk id="2" creationId="{5FADBE73-3F94-1C4A-993C-C47FAB8131B1}"/>
          </ac:spMkLst>
        </pc:spChg>
        <pc:spChg chg="mod">
          <ac:chgData name="Tamara Kloosterman" userId="38783585_tp_dropbox" providerId="OAuth2" clId="{FCA205CF-F983-A541-B128-C295B5FAEBCE}" dt="2019-05-31T13:18:31.952" v="29" actId="20577"/>
          <ac:spMkLst>
            <pc:docMk/>
            <pc:sldMk cId="3155018914" sldId="312"/>
            <ac:spMk id="3" creationId="{0D380840-AA52-D743-A4AF-9C439A53CC46}"/>
          </ac:spMkLst>
        </pc:spChg>
      </pc:sldChg>
      <pc:sldChg chg="new del">
        <pc:chgData name="Tamara Kloosterman" userId="38783585_tp_dropbox" providerId="OAuth2" clId="{FCA205CF-F983-A541-B128-C295B5FAEBCE}" dt="2019-05-31T13:25:55.173" v="32" actId="2696"/>
        <pc:sldMkLst>
          <pc:docMk/>
          <pc:sldMk cId="2184340483" sldId="313"/>
        </pc:sldMkLst>
      </pc:sldChg>
      <pc:sldChg chg="modSp new">
        <pc:chgData name="Tamara Kloosterman" userId="38783585_tp_dropbox" providerId="OAuth2" clId="{FCA205CF-F983-A541-B128-C295B5FAEBCE}" dt="2019-05-31T13:41:09.490" v="221" actId="14100"/>
        <pc:sldMkLst>
          <pc:docMk/>
          <pc:sldMk cId="2639289868" sldId="314"/>
        </pc:sldMkLst>
        <pc:spChg chg="mod">
          <ac:chgData name="Tamara Kloosterman" userId="38783585_tp_dropbox" providerId="OAuth2" clId="{FCA205CF-F983-A541-B128-C295B5FAEBCE}" dt="2019-05-31T13:41:09.490" v="221" actId="14100"/>
          <ac:spMkLst>
            <pc:docMk/>
            <pc:sldMk cId="2639289868" sldId="314"/>
            <ac:spMk id="2" creationId="{6CAAA26F-CBE9-744A-A422-ADA785B73DCC}"/>
          </ac:spMkLst>
        </pc:spChg>
        <pc:spChg chg="mod">
          <ac:chgData name="Tamara Kloosterman" userId="38783585_tp_dropbox" providerId="OAuth2" clId="{FCA205CF-F983-A541-B128-C295B5FAEBCE}" dt="2019-05-31T13:31:36.450" v="81" actId="20577"/>
          <ac:spMkLst>
            <pc:docMk/>
            <pc:sldMk cId="2639289868" sldId="314"/>
            <ac:spMk id="3" creationId="{E48BA687-ED03-3447-BF39-674EC4615124}"/>
          </ac:spMkLst>
        </pc:spChg>
      </pc:sldChg>
      <pc:sldChg chg="modSp new ord">
        <pc:chgData name="Tamara Kloosterman" userId="38783585_tp_dropbox" providerId="OAuth2" clId="{FCA205CF-F983-A541-B128-C295B5FAEBCE}" dt="2019-05-31T13:41:15.680" v="224" actId="20577"/>
        <pc:sldMkLst>
          <pc:docMk/>
          <pc:sldMk cId="3881997729" sldId="315"/>
        </pc:sldMkLst>
        <pc:spChg chg="mod">
          <ac:chgData name="Tamara Kloosterman" userId="38783585_tp_dropbox" providerId="OAuth2" clId="{FCA205CF-F983-A541-B128-C295B5FAEBCE}" dt="2019-05-31T13:41:15.680" v="224" actId="20577"/>
          <ac:spMkLst>
            <pc:docMk/>
            <pc:sldMk cId="3881997729" sldId="315"/>
            <ac:spMk id="2" creationId="{5AC2D353-839E-C74A-98C9-3CC81F61111F}"/>
          </ac:spMkLst>
        </pc:spChg>
        <pc:spChg chg="mod">
          <ac:chgData name="Tamara Kloosterman" userId="38783585_tp_dropbox" providerId="OAuth2" clId="{FCA205CF-F983-A541-B128-C295B5FAEBCE}" dt="2019-05-31T13:31:53.681" v="86" actId="20577"/>
          <ac:spMkLst>
            <pc:docMk/>
            <pc:sldMk cId="3881997729" sldId="315"/>
            <ac:spMk id="3" creationId="{1482BEC4-1AF7-8F46-B134-2E7EB5A41D4E}"/>
          </ac:spMkLst>
        </pc:spChg>
      </pc:sldChg>
      <pc:sldChg chg="modSp new">
        <pc:chgData name="Tamara Kloosterman" userId="38783585_tp_dropbox" providerId="OAuth2" clId="{FCA205CF-F983-A541-B128-C295B5FAEBCE}" dt="2019-05-31T13:41:32.010" v="229" actId="20577"/>
        <pc:sldMkLst>
          <pc:docMk/>
          <pc:sldMk cId="3896680700" sldId="316"/>
        </pc:sldMkLst>
        <pc:spChg chg="mod">
          <ac:chgData name="Tamara Kloosterman" userId="38783585_tp_dropbox" providerId="OAuth2" clId="{FCA205CF-F983-A541-B128-C295B5FAEBCE}" dt="2019-05-31T13:41:32.010" v="229" actId="20577"/>
          <ac:spMkLst>
            <pc:docMk/>
            <pc:sldMk cId="3896680700" sldId="316"/>
            <ac:spMk id="2" creationId="{952A1E4D-4340-5149-A1D3-6B5D1007947F}"/>
          </ac:spMkLst>
        </pc:spChg>
        <pc:spChg chg="mod">
          <ac:chgData name="Tamara Kloosterman" userId="38783585_tp_dropbox" providerId="OAuth2" clId="{FCA205CF-F983-A541-B128-C295B5FAEBCE}" dt="2019-05-31T13:36:33.780" v="134" actId="20577"/>
          <ac:spMkLst>
            <pc:docMk/>
            <pc:sldMk cId="3896680700" sldId="316"/>
            <ac:spMk id="3" creationId="{AFBA2CA7-A72A-6E44-A2C6-D21BA89ADBF3}"/>
          </ac:spMkLst>
        </pc:spChg>
      </pc:sldChg>
      <pc:sldChg chg="modSp new">
        <pc:chgData name="Tamara Kloosterman" userId="38783585_tp_dropbox" providerId="OAuth2" clId="{FCA205CF-F983-A541-B128-C295B5FAEBCE}" dt="2019-05-31T13:41:37.397" v="234" actId="20577"/>
        <pc:sldMkLst>
          <pc:docMk/>
          <pc:sldMk cId="1294485318" sldId="317"/>
        </pc:sldMkLst>
        <pc:spChg chg="mod">
          <ac:chgData name="Tamara Kloosterman" userId="38783585_tp_dropbox" providerId="OAuth2" clId="{FCA205CF-F983-A541-B128-C295B5FAEBCE}" dt="2019-05-31T13:41:37.397" v="234" actId="20577"/>
          <ac:spMkLst>
            <pc:docMk/>
            <pc:sldMk cId="1294485318" sldId="317"/>
            <ac:spMk id="2" creationId="{441E7BEA-8C4A-C546-8E97-50384C217255}"/>
          </ac:spMkLst>
        </pc:spChg>
        <pc:spChg chg="mod">
          <ac:chgData name="Tamara Kloosterman" userId="38783585_tp_dropbox" providerId="OAuth2" clId="{FCA205CF-F983-A541-B128-C295B5FAEBCE}" dt="2019-05-31T13:37:49.108" v="151" actId="20577"/>
          <ac:spMkLst>
            <pc:docMk/>
            <pc:sldMk cId="1294485318" sldId="317"/>
            <ac:spMk id="3" creationId="{239C8D44-9783-8043-9099-F5DDBD33C825}"/>
          </ac:spMkLst>
        </pc:spChg>
      </pc:sldChg>
      <pc:sldChg chg="modSp new">
        <pc:chgData name="Tamara Kloosterman" userId="38783585_tp_dropbox" providerId="OAuth2" clId="{FCA205CF-F983-A541-B128-C295B5FAEBCE}" dt="2019-05-31T13:41:42.621" v="239" actId="20577"/>
        <pc:sldMkLst>
          <pc:docMk/>
          <pc:sldMk cId="2962458160" sldId="318"/>
        </pc:sldMkLst>
        <pc:spChg chg="mod">
          <ac:chgData name="Tamara Kloosterman" userId="38783585_tp_dropbox" providerId="OAuth2" clId="{FCA205CF-F983-A541-B128-C295B5FAEBCE}" dt="2019-05-31T13:41:42.621" v="239" actId="20577"/>
          <ac:spMkLst>
            <pc:docMk/>
            <pc:sldMk cId="2962458160" sldId="318"/>
            <ac:spMk id="2" creationId="{F585F5D8-4C9F-974A-A5AA-4D2566A6C72B}"/>
          </ac:spMkLst>
        </pc:spChg>
        <pc:spChg chg="mod">
          <ac:chgData name="Tamara Kloosterman" userId="38783585_tp_dropbox" providerId="OAuth2" clId="{FCA205CF-F983-A541-B128-C295B5FAEBCE}" dt="2019-05-31T13:39:07.016" v="184" actId="20577"/>
          <ac:spMkLst>
            <pc:docMk/>
            <pc:sldMk cId="2962458160" sldId="318"/>
            <ac:spMk id="3" creationId="{11FCA3C4-0305-0C4C-A350-149BC0326EA1}"/>
          </ac:spMkLst>
        </pc:spChg>
      </pc:sldChg>
      <pc:sldChg chg="new del">
        <pc:chgData name="Tamara Kloosterman" userId="38783585_tp_dropbox" providerId="OAuth2" clId="{FCA205CF-F983-A541-B128-C295B5FAEBCE}" dt="2019-05-31T13:42:32.451" v="242" actId="2696"/>
        <pc:sldMkLst>
          <pc:docMk/>
          <pc:sldMk cId="2186552411" sldId="319"/>
        </pc:sldMkLst>
      </pc:sldChg>
      <pc:sldChg chg="modSp new">
        <pc:chgData name="Tamara Kloosterman" userId="38783585_tp_dropbox" providerId="OAuth2" clId="{FCA205CF-F983-A541-B128-C295B5FAEBCE}" dt="2019-05-31T13:43:20.093" v="268" actId="20577"/>
        <pc:sldMkLst>
          <pc:docMk/>
          <pc:sldMk cId="2332786694" sldId="320"/>
        </pc:sldMkLst>
        <pc:spChg chg="mod">
          <ac:chgData name="Tamara Kloosterman" userId="38783585_tp_dropbox" providerId="OAuth2" clId="{FCA205CF-F983-A541-B128-C295B5FAEBCE}" dt="2019-05-31T13:43:20.093" v="268" actId="20577"/>
          <ac:spMkLst>
            <pc:docMk/>
            <pc:sldMk cId="2332786694" sldId="320"/>
            <ac:spMk id="2" creationId="{63814A64-6028-814C-83F1-0C3F088D79A4}"/>
          </ac:spMkLst>
        </pc:spChg>
        <pc:spChg chg="mod">
          <ac:chgData name="Tamara Kloosterman" userId="38783585_tp_dropbox" providerId="OAuth2" clId="{FCA205CF-F983-A541-B128-C295B5FAEBCE}" dt="2019-05-31T13:43:01.534" v="261" actId="20577"/>
          <ac:spMkLst>
            <pc:docMk/>
            <pc:sldMk cId="2332786694" sldId="320"/>
            <ac:spMk id="3" creationId="{89F52128-2B36-5A43-BCDB-E03B8B3C8B40}"/>
          </ac:spMkLst>
        </pc:spChg>
      </pc:sldChg>
      <pc:sldChg chg="modSp new">
        <pc:chgData name="Tamara Kloosterman" userId="38783585_tp_dropbox" providerId="OAuth2" clId="{FCA205CF-F983-A541-B128-C295B5FAEBCE}" dt="2019-05-31T13:44:36.056" v="306" actId="20577"/>
        <pc:sldMkLst>
          <pc:docMk/>
          <pc:sldMk cId="4177584282" sldId="321"/>
        </pc:sldMkLst>
        <pc:spChg chg="mod">
          <ac:chgData name="Tamara Kloosterman" userId="38783585_tp_dropbox" providerId="OAuth2" clId="{FCA205CF-F983-A541-B128-C295B5FAEBCE}" dt="2019-05-31T13:44:36.056" v="306" actId="20577"/>
          <ac:spMkLst>
            <pc:docMk/>
            <pc:sldMk cId="4177584282" sldId="321"/>
            <ac:spMk id="2" creationId="{AD192963-C058-4941-B490-64F8FBAC812F}"/>
          </ac:spMkLst>
        </pc:spChg>
        <pc:spChg chg="mod">
          <ac:chgData name="Tamara Kloosterman" userId="38783585_tp_dropbox" providerId="OAuth2" clId="{FCA205CF-F983-A541-B128-C295B5FAEBCE}" dt="2019-05-31T13:44:30.347" v="300" actId="20577"/>
          <ac:spMkLst>
            <pc:docMk/>
            <pc:sldMk cId="4177584282" sldId="321"/>
            <ac:spMk id="3" creationId="{0F54FFE6-428A-E14D-B347-0E1BA11F7757}"/>
          </ac:spMkLst>
        </pc:spChg>
      </pc:sldChg>
      <pc:sldChg chg="modSp new ord">
        <pc:chgData name="Tamara Kloosterman" userId="38783585_tp_dropbox" providerId="OAuth2" clId="{FCA205CF-F983-A541-B128-C295B5FAEBCE}" dt="2019-05-31T13:45:51.750" v="338" actId="20577"/>
        <pc:sldMkLst>
          <pc:docMk/>
          <pc:sldMk cId="999300762" sldId="322"/>
        </pc:sldMkLst>
        <pc:spChg chg="mod">
          <ac:chgData name="Tamara Kloosterman" userId="38783585_tp_dropbox" providerId="OAuth2" clId="{FCA205CF-F983-A541-B128-C295B5FAEBCE}" dt="2019-05-31T13:45:51.750" v="338" actId="20577"/>
          <ac:spMkLst>
            <pc:docMk/>
            <pc:sldMk cId="999300762" sldId="322"/>
            <ac:spMk id="2" creationId="{B726D8E8-2644-A14C-9AF6-60A3A968F23C}"/>
          </ac:spMkLst>
        </pc:spChg>
        <pc:spChg chg="mod">
          <ac:chgData name="Tamara Kloosterman" userId="38783585_tp_dropbox" providerId="OAuth2" clId="{FCA205CF-F983-A541-B128-C295B5FAEBCE}" dt="2019-05-31T13:45:35.123" v="331" actId="20577"/>
          <ac:spMkLst>
            <pc:docMk/>
            <pc:sldMk cId="999300762" sldId="322"/>
            <ac:spMk id="3" creationId="{C1434424-6586-FF4B-ABEF-0B7930203F4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49688" y="0"/>
            <a:ext cx="2946400" cy="495300"/>
          </a:xfrm>
          <a:prstGeom prst="rect">
            <a:avLst/>
          </a:prstGeom>
        </p:spPr>
        <p:txBody>
          <a:bodyPr vert="horz" lIns="91440" tIns="45720" rIns="91440" bIns="45720" rtlCol="0"/>
          <a:lstStyle>
            <a:lvl1pPr algn="r">
              <a:defRPr sz="1200"/>
            </a:lvl1pPr>
          </a:lstStyle>
          <a:p>
            <a:fld id="{73E5237C-3802-43E7-90E2-401146DDBD8A}" type="datetimeFigureOut">
              <a:rPr lang="nl-NL" smtClean="0"/>
              <a:t>3-7-2019</a:t>
            </a:fld>
            <a:endParaRPr lang="nl-NL"/>
          </a:p>
        </p:txBody>
      </p:sp>
      <p:sp>
        <p:nvSpPr>
          <p:cNvPr id="4" name="Tijdelijke aanduiding voor voettekst 3"/>
          <p:cNvSpPr>
            <a:spLocks noGrp="1"/>
          </p:cNvSpPr>
          <p:nvPr>
            <p:ph type="ftr" sz="quarter" idx="2"/>
          </p:nvPr>
        </p:nvSpPr>
        <p:spPr>
          <a:xfrm>
            <a:off x="0" y="9377363"/>
            <a:ext cx="2946400" cy="4953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49688" y="9377363"/>
            <a:ext cx="2946400" cy="495300"/>
          </a:xfrm>
          <a:prstGeom prst="rect">
            <a:avLst/>
          </a:prstGeom>
        </p:spPr>
        <p:txBody>
          <a:bodyPr vert="horz" lIns="91440" tIns="45720" rIns="91440" bIns="45720" rtlCol="0" anchor="b"/>
          <a:lstStyle>
            <a:lvl1pPr algn="r">
              <a:defRPr sz="1200"/>
            </a:lvl1pPr>
          </a:lstStyle>
          <a:p>
            <a:fld id="{86521ED3-BEF3-43AA-ACF7-8E77ED8FD6AC}" type="slidenum">
              <a:rPr lang="nl-NL" smtClean="0"/>
              <a:t>‹nr.›</a:t>
            </a:fld>
            <a:endParaRPr lang="nl-NL"/>
          </a:p>
        </p:txBody>
      </p:sp>
    </p:spTree>
    <p:extLst>
      <p:ext uri="{BB962C8B-B14F-4D97-AF65-F5344CB8AC3E}">
        <p14:creationId xmlns:p14="http://schemas.microsoft.com/office/powerpoint/2010/main" val="35880210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CA30D862-166D-4CB3-9A90-0BE4AA3D8432}" type="datetimeFigureOut">
              <a:rPr lang="nl-NL" smtClean="0"/>
              <a:t>3-7-2019</a:t>
            </a:fld>
            <a:endParaRPr lang="nl-NL"/>
          </a:p>
        </p:txBody>
      </p:sp>
      <p:sp>
        <p:nvSpPr>
          <p:cNvPr id="4" name="Tijdelijke aanduiding voor dia-afbeelding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715AFD15-F4D2-442E-8278-2DEBB324C9D5}" type="slidenum">
              <a:rPr lang="nl-NL" smtClean="0"/>
              <a:t>‹nr.›</a:t>
            </a:fld>
            <a:endParaRPr lang="nl-NL"/>
          </a:p>
        </p:txBody>
      </p:sp>
    </p:spTree>
    <p:extLst>
      <p:ext uri="{BB962C8B-B14F-4D97-AF65-F5344CB8AC3E}">
        <p14:creationId xmlns:p14="http://schemas.microsoft.com/office/powerpoint/2010/main" val="1158167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15AFD15-F4D2-442E-8278-2DEBB324C9D5}" type="slidenum">
              <a:rPr lang="nl-NL" smtClean="0"/>
              <a:t>1</a:t>
            </a:fld>
            <a:endParaRPr lang="nl-NL"/>
          </a:p>
        </p:txBody>
      </p:sp>
    </p:spTree>
    <p:extLst>
      <p:ext uri="{BB962C8B-B14F-4D97-AF65-F5344CB8AC3E}">
        <p14:creationId xmlns:p14="http://schemas.microsoft.com/office/powerpoint/2010/main" val="2926231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12</a:t>
            </a:fld>
            <a:endParaRPr lang="nl-NL"/>
          </a:p>
        </p:txBody>
      </p:sp>
    </p:spTree>
    <p:extLst>
      <p:ext uri="{BB962C8B-B14F-4D97-AF65-F5344CB8AC3E}">
        <p14:creationId xmlns:p14="http://schemas.microsoft.com/office/powerpoint/2010/main" val="3259897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18</a:t>
            </a:fld>
            <a:endParaRPr lang="nl-NL"/>
          </a:p>
        </p:txBody>
      </p:sp>
    </p:spTree>
    <p:extLst>
      <p:ext uri="{BB962C8B-B14F-4D97-AF65-F5344CB8AC3E}">
        <p14:creationId xmlns:p14="http://schemas.microsoft.com/office/powerpoint/2010/main" val="4121907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Regel 642-647:</a:t>
            </a:r>
            <a:br>
              <a:rPr lang="nl-NL" sz="1200"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Bestudeer het schema van de lange zin vanaf </a:t>
            </a:r>
            <a:r>
              <a:rPr lang="nl-NL" sz="1200" i="1" kern="1200" dirty="0" smtClean="0">
                <a:solidFill>
                  <a:schemeClr val="tx1"/>
                </a:solidFill>
                <a:effectLst/>
                <a:latin typeface="+mn-lt"/>
                <a:ea typeface="+mn-ea"/>
                <a:cs typeface="+mn-cs"/>
              </a:rPr>
              <a:t>At</a:t>
            </a:r>
            <a:r>
              <a:rPr lang="nl-NL" sz="1200" kern="1200" dirty="0" smtClean="0">
                <a:solidFill>
                  <a:schemeClr val="tx1"/>
                </a:solidFill>
                <a:effectLst/>
                <a:latin typeface="+mn-lt"/>
                <a:ea typeface="+mn-ea"/>
                <a:cs typeface="+mn-cs"/>
              </a:rPr>
              <a:t>.</a:t>
            </a:r>
            <a:br>
              <a:rPr lang="nl-NL" sz="1200"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 </a:t>
            </a:r>
            <a:r>
              <a:rPr lang="nl-NL" sz="1200" i="1" kern="1200" dirty="0" smtClean="0">
                <a:solidFill>
                  <a:schemeClr val="tx1"/>
                </a:solidFill>
                <a:effectLst/>
                <a:latin typeface="+mn-lt"/>
                <a:ea typeface="+mn-ea"/>
                <a:cs typeface="+mn-cs"/>
              </a:rPr>
              <a:t>Dido</a:t>
            </a:r>
            <a:r>
              <a:rPr lang="nl-NL" sz="1200" kern="1200" dirty="0" smtClean="0">
                <a:solidFill>
                  <a:schemeClr val="tx1"/>
                </a:solidFill>
                <a:effectLst/>
                <a:latin typeface="+mn-lt"/>
                <a:ea typeface="+mn-ea"/>
                <a:cs typeface="+mn-cs"/>
              </a:rPr>
              <a:t> (</a:t>
            </a:r>
            <a:r>
              <a:rPr lang="nl-NL" sz="1200" b="1" kern="1200" dirty="0" smtClean="0">
                <a:solidFill>
                  <a:schemeClr val="tx1"/>
                </a:solidFill>
                <a:effectLst/>
                <a:latin typeface="+mn-lt"/>
                <a:ea typeface="+mn-ea"/>
                <a:cs typeface="+mn-cs"/>
              </a:rPr>
              <a:t>onderwerp</a:t>
            </a:r>
            <a:r>
              <a:rPr lang="nl-NL" sz="1200" kern="1200" dirty="0" smtClean="0">
                <a:solidFill>
                  <a:schemeClr val="tx1"/>
                </a:solidFill>
                <a:effectLst/>
                <a:latin typeface="+mn-lt"/>
                <a:ea typeface="+mn-ea"/>
                <a:cs typeface="+mn-cs"/>
              </a:rPr>
              <a:t>)</a:t>
            </a:r>
            <a:br>
              <a:rPr lang="nl-NL" sz="1200" kern="1200" dirty="0" smtClean="0">
                <a:solidFill>
                  <a:schemeClr val="tx1"/>
                </a:solidFill>
                <a:effectLst/>
                <a:latin typeface="+mn-lt"/>
                <a:ea typeface="+mn-ea"/>
                <a:cs typeface="+mn-cs"/>
              </a:rPr>
            </a:br>
            <a:r>
              <a:rPr lang="nl-NL" sz="1200" b="1" kern="1200" dirty="0" smtClean="0">
                <a:solidFill>
                  <a:schemeClr val="tx1"/>
                </a:solidFill>
                <a:effectLst/>
                <a:latin typeface="+mn-lt"/>
                <a:ea typeface="+mn-ea"/>
                <a:cs typeface="+mn-cs"/>
              </a:rPr>
              <a:t> Bepalingen</a:t>
            </a:r>
            <a:r>
              <a:rPr lang="nl-NL" sz="1200"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trepida</a:t>
            </a:r>
            <a:r>
              <a:rPr lang="nl-NL" sz="1200" i="1" kern="1200" dirty="0" smtClean="0">
                <a:solidFill>
                  <a:schemeClr val="tx1"/>
                </a:solidFill>
                <a:effectLst/>
                <a:latin typeface="+mn-lt"/>
                <a:ea typeface="+mn-ea"/>
                <a:cs typeface="+mn-cs"/>
              </a:rPr>
              <a:t> et </a:t>
            </a:r>
            <a:r>
              <a:rPr lang="nl-NL" sz="1200" i="1" kern="1200" dirty="0" err="1" smtClean="0">
                <a:solidFill>
                  <a:schemeClr val="tx1"/>
                </a:solidFill>
                <a:effectLst/>
                <a:latin typeface="+mn-lt"/>
                <a:ea typeface="+mn-ea"/>
                <a:cs typeface="+mn-cs"/>
              </a:rPr>
              <a:t>effera</a:t>
            </a:r>
            <a:r>
              <a:rPr lang="nl-NL" sz="1200" kern="1200" dirty="0" smtClean="0">
                <a:solidFill>
                  <a:schemeClr val="tx1"/>
                </a:solidFill>
                <a:effectLst/>
                <a:latin typeface="+mn-lt"/>
                <a:ea typeface="+mn-ea"/>
                <a:cs typeface="+mn-cs"/>
              </a:rPr>
              <a:t/>
            </a:r>
            <a:br>
              <a:rPr lang="nl-NL" sz="1200"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volvens</a:t>
            </a:r>
            <a:r>
              <a:rPr lang="nl-NL" sz="1200" kern="1200" dirty="0" smtClean="0">
                <a:solidFill>
                  <a:schemeClr val="tx1"/>
                </a:solidFill>
                <a:effectLst/>
                <a:latin typeface="+mn-lt"/>
                <a:ea typeface="+mn-ea"/>
                <a:cs typeface="+mn-cs"/>
              </a:rPr>
              <a:t/>
            </a:r>
            <a:br>
              <a:rPr lang="nl-NL" sz="1200"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interfusa</a:t>
            </a:r>
            <a:r>
              <a:rPr lang="nl-NL" sz="1200" kern="1200" dirty="0" smtClean="0">
                <a:solidFill>
                  <a:schemeClr val="tx1"/>
                </a:solidFill>
                <a:effectLst/>
                <a:latin typeface="+mn-lt"/>
                <a:ea typeface="+mn-ea"/>
                <a:cs typeface="+mn-cs"/>
              </a:rPr>
              <a:t/>
            </a:r>
            <a:br>
              <a:rPr lang="nl-NL" sz="1200"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pallida</a:t>
            </a:r>
            <a:r>
              <a:rPr lang="nl-NL" sz="1200" kern="1200" dirty="0" smtClean="0">
                <a:solidFill>
                  <a:schemeClr val="tx1"/>
                </a:solidFill>
                <a:effectLst/>
                <a:latin typeface="+mn-lt"/>
                <a:ea typeface="+mn-ea"/>
                <a:cs typeface="+mn-cs"/>
              </a:rPr>
              <a:t/>
            </a:r>
            <a:br>
              <a:rPr lang="nl-NL" sz="1200"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   </a:t>
            </a:r>
            <a:r>
              <a:rPr lang="nl-NL" sz="1200" b="1" kern="1200" dirty="0" smtClean="0">
                <a:solidFill>
                  <a:schemeClr val="tx1"/>
                </a:solidFill>
                <a:effectLst/>
                <a:latin typeface="+mn-lt"/>
                <a:ea typeface="+mn-ea"/>
                <a:cs typeface="+mn-cs"/>
              </a:rPr>
              <a:t>Persoonsvormen</a:t>
            </a:r>
            <a:r>
              <a:rPr lang="nl-NL" sz="1200"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inrumpit</a:t>
            </a:r>
            <a:r>
              <a:rPr lang="nl-NL" sz="1200" i="1"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conscendit</a:t>
            </a:r>
            <a:r>
              <a:rPr lang="nl-NL" sz="1200" i="1" kern="1200" dirty="0" smtClean="0">
                <a:solidFill>
                  <a:schemeClr val="tx1"/>
                </a:solidFill>
                <a:effectLst/>
                <a:latin typeface="+mn-lt"/>
                <a:ea typeface="+mn-ea"/>
                <a:cs typeface="+mn-cs"/>
              </a:rPr>
              <a:t> </a:t>
            </a:r>
            <a:r>
              <a:rPr lang="nl-NL" sz="1200" kern="1200" dirty="0" smtClean="0">
                <a:solidFill>
                  <a:schemeClr val="tx1"/>
                </a:solidFill>
                <a:effectLst/>
                <a:latin typeface="+mn-lt"/>
                <a:ea typeface="+mn-ea"/>
                <a:cs typeface="+mn-cs"/>
              </a:rPr>
              <a:t>(</a:t>
            </a:r>
            <a:r>
              <a:rPr lang="nl-NL" sz="1200" i="1" kern="1200" dirty="0" err="1" smtClean="0">
                <a:solidFill>
                  <a:schemeClr val="tx1"/>
                </a:solidFill>
                <a:effectLst/>
                <a:latin typeface="+mn-lt"/>
                <a:ea typeface="+mn-ea"/>
                <a:cs typeface="+mn-cs"/>
              </a:rPr>
              <a:t>furibunda</a:t>
            </a:r>
            <a:r>
              <a:rPr lang="nl-NL" sz="1200" kern="1200" dirty="0" smtClean="0">
                <a:solidFill>
                  <a:schemeClr val="tx1"/>
                </a:solidFill>
                <a:effectLst/>
                <a:latin typeface="+mn-lt"/>
                <a:ea typeface="+mn-ea"/>
                <a:cs typeface="+mn-cs"/>
              </a:rPr>
              <a:t>)</a:t>
            </a:r>
            <a:r>
              <a:rPr lang="nl-NL" sz="1200" i="1"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recludit</a:t>
            </a:r>
            <a:r>
              <a:rPr lang="nl-NL" sz="1200" i="1"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ensem</a:t>
            </a:r>
            <a:r>
              <a:rPr lang="nl-NL" sz="1200" i="1" kern="1200" dirty="0" smtClean="0">
                <a:solidFill>
                  <a:schemeClr val="tx1"/>
                </a:solidFill>
                <a:effectLst/>
                <a:latin typeface="+mn-lt"/>
                <a:ea typeface="+mn-ea"/>
                <a:cs typeface="+mn-cs"/>
              </a:rPr>
              <a:t>) </a:t>
            </a:r>
            <a:r>
              <a:rPr lang="nl-NL" sz="1200" kern="1200" dirty="0" smtClean="0">
                <a:solidFill>
                  <a:schemeClr val="tx1"/>
                </a:solidFill>
                <a:effectLst/>
                <a:latin typeface="+mn-lt"/>
                <a:ea typeface="+mn-ea"/>
                <a:cs typeface="+mn-cs"/>
              </a:rPr>
              <a:t/>
            </a:r>
            <a:br>
              <a:rPr lang="nl-NL" sz="1200" kern="1200" dirty="0" smtClean="0">
                <a:solidFill>
                  <a:schemeClr val="tx1"/>
                </a:solidFill>
                <a:effectLst/>
                <a:latin typeface="+mn-lt"/>
                <a:ea typeface="+mn-ea"/>
                <a:cs typeface="+mn-cs"/>
              </a:rPr>
            </a:br>
            <a:r>
              <a:rPr lang="nl-NL" sz="1200" i="1"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quaesitum</a:t>
            </a:r>
            <a:r>
              <a:rPr lang="nl-NL" sz="1200" i="1" kern="1200" dirty="0" smtClean="0">
                <a:solidFill>
                  <a:schemeClr val="tx1"/>
                </a:solidFill>
                <a:effectLst/>
                <a:latin typeface="+mn-lt"/>
                <a:ea typeface="+mn-ea"/>
                <a:cs typeface="+mn-cs"/>
              </a:rPr>
              <a:t> </a:t>
            </a:r>
            <a:r>
              <a:rPr lang="nl-NL" sz="1200" b="1" kern="1200" dirty="0" smtClean="0">
                <a:solidFill>
                  <a:schemeClr val="tx1"/>
                </a:solidFill>
                <a:effectLst/>
                <a:latin typeface="+mn-lt"/>
                <a:ea typeface="+mn-ea"/>
                <a:cs typeface="+mn-cs"/>
              </a:rPr>
              <a:t>part</a:t>
            </a:r>
            <a:r>
              <a:rPr lang="nl-NL" sz="1200" kern="1200" dirty="0" smtClean="0">
                <a:solidFill>
                  <a:schemeClr val="tx1"/>
                </a:solidFill>
                <a:effectLst/>
                <a:latin typeface="+mn-lt"/>
                <a:ea typeface="+mn-ea"/>
                <a:cs typeface="+mn-cs"/>
              </a:rPr>
              <a:t>. bij</a:t>
            </a:r>
            <a:r>
              <a:rPr lang="nl-NL" sz="1200" i="1"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munus</a:t>
            </a:r>
            <a:r>
              <a:rPr lang="nl-NL" sz="1200" i="1" kern="1200" dirty="0" smtClean="0">
                <a:solidFill>
                  <a:schemeClr val="tx1"/>
                </a:solidFill>
                <a:effectLst/>
                <a:latin typeface="+mn-lt"/>
                <a:ea typeface="+mn-ea"/>
                <a:cs typeface="+mn-cs"/>
              </a:rPr>
              <a:t>, predicatief </a:t>
            </a:r>
            <a:r>
              <a:rPr lang="nl-NL" sz="1200" kern="1200" dirty="0" smtClean="0">
                <a:solidFill>
                  <a:schemeClr val="tx1"/>
                </a:solidFill>
                <a:effectLst/>
                <a:latin typeface="+mn-lt"/>
                <a:ea typeface="+mn-ea"/>
                <a:cs typeface="+mn-cs"/>
              </a:rPr>
              <a:t>bij </a:t>
            </a:r>
            <a:r>
              <a:rPr lang="nl-NL" sz="1200" i="1" kern="1200" dirty="0" err="1" smtClean="0">
                <a:solidFill>
                  <a:schemeClr val="tx1"/>
                </a:solidFill>
                <a:effectLst/>
                <a:latin typeface="+mn-lt"/>
                <a:ea typeface="+mn-ea"/>
                <a:cs typeface="+mn-cs"/>
              </a:rPr>
              <a:t>ensem</a:t>
            </a:r>
            <a:endParaRPr lang="nl-NL" sz="1200" kern="1200" dirty="0" smtClean="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19</a:t>
            </a:fld>
            <a:endParaRPr lang="nl-NL"/>
          </a:p>
        </p:txBody>
      </p:sp>
    </p:spTree>
    <p:extLst>
      <p:ext uri="{BB962C8B-B14F-4D97-AF65-F5344CB8AC3E}">
        <p14:creationId xmlns:p14="http://schemas.microsoft.com/office/powerpoint/2010/main" val="3563778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Regel 642-647:</a:t>
            </a:r>
            <a:br>
              <a:rPr lang="nl-NL" sz="1200"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Bestudeer het schema van de lange zin vanaf </a:t>
            </a:r>
            <a:r>
              <a:rPr lang="nl-NL" sz="1200" i="1" kern="1200" dirty="0" smtClean="0">
                <a:solidFill>
                  <a:schemeClr val="tx1"/>
                </a:solidFill>
                <a:effectLst/>
                <a:latin typeface="+mn-lt"/>
                <a:ea typeface="+mn-ea"/>
                <a:cs typeface="+mn-cs"/>
              </a:rPr>
              <a:t>At</a:t>
            </a:r>
            <a:r>
              <a:rPr lang="nl-NL" sz="1200" kern="1200" dirty="0" smtClean="0">
                <a:solidFill>
                  <a:schemeClr val="tx1"/>
                </a:solidFill>
                <a:effectLst/>
                <a:latin typeface="+mn-lt"/>
                <a:ea typeface="+mn-ea"/>
                <a:cs typeface="+mn-cs"/>
              </a:rPr>
              <a:t>.</a:t>
            </a:r>
            <a:br>
              <a:rPr lang="nl-NL" sz="1200"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 </a:t>
            </a:r>
            <a:r>
              <a:rPr lang="nl-NL" sz="1200" i="1" kern="1200" dirty="0" smtClean="0">
                <a:solidFill>
                  <a:schemeClr val="tx1"/>
                </a:solidFill>
                <a:effectLst/>
                <a:latin typeface="+mn-lt"/>
                <a:ea typeface="+mn-ea"/>
                <a:cs typeface="+mn-cs"/>
              </a:rPr>
              <a:t>Dido</a:t>
            </a:r>
            <a:r>
              <a:rPr lang="nl-NL" sz="1200" kern="1200" dirty="0" smtClean="0">
                <a:solidFill>
                  <a:schemeClr val="tx1"/>
                </a:solidFill>
                <a:effectLst/>
                <a:latin typeface="+mn-lt"/>
                <a:ea typeface="+mn-ea"/>
                <a:cs typeface="+mn-cs"/>
              </a:rPr>
              <a:t> (</a:t>
            </a:r>
            <a:r>
              <a:rPr lang="nl-NL" sz="1200" b="1" kern="1200" dirty="0" smtClean="0">
                <a:solidFill>
                  <a:schemeClr val="tx1"/>
                </a:solidFill>
                <a:effectLst/>
                <a:latin typeface="+mn-lt"/>
                <a:ea typeface="+mn-ea"/>
                <a:cs typeface="+mn-cs"/>
              </a:rPr>
              <a:t>onderwerp</a:t>
            </a:r>
            <a:r>
              <a:rPr lang="nl-NL" sz="1200" kern="1200" dirty="0" smtClean="0">
                <a:solidFill>
                  <a:schemeClr val="tx1"/>
                </a:solidFill>
                <a:effectLst/>
                <a:latin typeface="+mn-lt"/>
                <a:ea typeface="+mn-ea"/>
                <a:cs typeface="+mn-cs"/>
              </a:rPr>
              <a:t>)</a:t>
            </a:r>
            <a:br>
              <a:rPr lang="nl-NL" sz="1200" kern="1200" dirty="0" smtClean="0">
                <a:solidFill>
                  <a:schemeClr val="tx1"/>
                </a:solidFill>
                <a:effectLst/>
                <a:latin typeface="+mn-lt"/>
                <a:ea typeface="+mn-ea"/>
                <a:cs typeface="+mn-cs"/>
              </a:rPr>
            </a:br>
            <a:r>
              <a:rPr lang="nl-NL" sz="1200" b="1" kern="1200" dirty="0" smtClean="0">
                <a:solidFill>
                  <a:schemeClr val="tx1"/>
                </a:solidFill>
                <a:effectLst/>
                <a:latin typeface="+mn-lt"/>
                <a:ea typeface="+mn-ea"/>
                <a:cs typeface="+mn-cs"/>
              </a:rPr>
              <a:t> Bepalingen</a:t>
            </a:r>
            <a:r>
              <a:rPr lang="nl-NL" sz="1200"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trepida</a:t>
            </a:r>
            <a:r>
              <a:rPr lang="nl-NL" sz="1200" i="1" kern="1200" dirty="0" smtClean="0">
                <a:solidFill>
                  <a:schemeClr val="tx1"/>
                </a:solidFill>
                <a:effectLst/>
                <a:latin typeface="+mn-lt"/>
                <a:ea typeface="+mn-ea"/>
                <a:cs typeface="+mn-cs"/>
              </a:rPr>
              <a:t> et </a:t>
            </a:r>
            <a:r>
              <a:rPr lang="nl-NL" sz="1200" i="1" kern="1200" dirty="0" err="1" smtClean="0">
                <a:solidFill>
                  <a:schemeClr val="tx1"/>
                </a:solidFill>
                <a:effectLst/>
                <a:latin typeface="+mn-lt"/>
                <a:ea typeface="+mn-ea"/>
                <a:cs typeface="+mn-cs"/>
              </a:rPr>
              <a:t>effera</a:t>
            </a:r>
            <a:r>
              <a:rPr lang="nl-NL" sz="1200" kern="1200" dirty="0" smtClean="0">
                <a:solidFill>
                  <a:schemeClr val="tx1"/>
                </a:solidFill>
                <a:effectLst/>
                <a:latin typeface="+mn-lt"/>
                <a:ea typeface="+mn-ea"/>
                <a:cs typeface="+mn-cs"/>
              </a:rPr>
              <a:t/>
            </a:r>
            <a:br>
              <a:rPr lang="nl-NL" sz="1200"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volvens</a:t>
            </a:r>
            <a:r>
              <a:rPr lang="nl-NL" sz="1200" kern="1200" dirty="0" smtClean="0">
                <a:solidFill>
                  <a:schemeClr val="tx1"/>
                </a:solidFill>
                <a:effectLst/>
                <a:latin typeface="+mn-lt"/>
                <a:ea typeface="+mn-ea"/>
                <a:cs typeface="+mn-cs"/>
              </a:rPr>
              <a:t/>
            </a:r>
            <a:br>
              <a:rPr lang="nl-NL" sz="1200"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interfusa</a:t>
            </a:r>
            <a:r>
              <a:rPr lang="nl-NL" sz="1200" kern="1200" dirty="0" smtClean="0">
                <a:solidFill>
                  <a:schemeClr val="tx1"/>
                </a:solidFill>
                <a:effectLst/>
                <a:latin typeface="+mn-lt"/>
                <a:ea typeface="+mn-ea"/>
                <a:cs typeface="+mn-cs"/>
              </a:rPr>
              <a:t/>
            </a:r>
            <a:br>
              <a:rPr lang="nl-NL" sz="1200"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pallida</a:t>
            </a:r>
            <a:r>
              <a:rPr lang="nl-NL" sz="1200" kern="1200" dirty="0" smtClean="0">
                <a:solidFill>
                  <a:schemeClr val="tx1"/>
                </a:solidFill>
                <a:effectLst/>
                <a:latin typeface="+mn-lt"/>
                <a:ea typeface="+mn-ea"/>
                <a:cs typeface="+mn-cs"/>
              </a:rPr>
              <a:t/>
            </a:r>
            <a:br>
              <a:rPr lang="nl-NL" sz="1200"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   </a:t>
            </a:r>
            <a:r>
              <a:rPr lang="nl-NL" sz="1200" b="1" kern="1200" dirty="0" smtClean="0">
                <a:solidFill>
                  <a:schemeClr val="tx1"/>
                </a:solidFill>
                <a:effectLst/>
                <a:latin typeface="+mn-lt"/>
                <a:ea typeface="+mn-ea"/>
                <a:cs typeface="+mn-cs"/>
              </a:rPr>
              <a:t>Persoonsvormen</a:t>
            </a:r>
            <a:r>
              <a:rPr lang="nl-NL" sz="1200"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inrumpit</a:t>
            </a:r>
            <a:r>
              <a:rPr lang="nl-NL" sz="1200" i="1"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conscendit</a:t>
            </a:r>
            <a:r>
              <a:rPr lang="nl-NL" sz="1200" i="1" kern="1200" dirty="0" smtClean="0">
                <a:solidFill>
                  <a:schemeClr val="tx1"/>
                </a:solidFill>
                <a:effectLst/>
                <a:latin typeface="+mn-lt"/>
                <a:ea typeface="+mn-ea"/>
                <a:cs typeface="+mn-cs"/>
              </a:rPr>
              <a:t> </a:t>
            </a:r>
            <a:r>
              <a:rPr lang="nl-NL" sz="1200" kern="1200" dirty="0" smtClean="0">
                <a:solidFill>
                  <a:schemeClr val="tx1"/>
                </a:solidFill>
                <a:effectLst/>
                <a:latin typeface="+mn-lt"/>
                <a:ea typeface="+mn-ea"/>
                <a:cs typeface="+mn-cs"/>
              </a:rPr>
              <a:t>(</a:t>
            </a:r>
            <a:r>
              <a:rPr lang="nl-NL" sz="1200" i="1" kern="1200" dirty="0" err="1" smtClean="0">
                <a:solidFill>
                  <a:schemeClr val="tx1"/>
                </a:solidFill>
                <a:effectLst/>
                <a:latin typeface="+mn-lt"/>
                <a:ea typeface="+mn-ea"/>
                <a:cs typeface="+mn-cs"/>
              </a:rPr>
              <a:t>furibunda</a:t>
            </a:r>
            <a:r>
              <a:rPr lang="nl-NL" sz="1200" kern="1200" dirty="0" smtClean="0">
                <a:solidFill>
                  <a:schemeClr val="tx1"/>
                </a:solidFill>
                <a:effectLst/>
                <a:latin typeface="+mn-lt"/>
                <a:ea typeface="+mn-ea"/>
                <a:cs typeface="+mn-cs"/>
              </a:rPr>
              <a:t>)</a:t>
            </a:r>
            <a:r>
              <a:rPr lang="nl-NL" sz="1200" i="1"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recludit</a:t>
            </a:r>
            <a:r>
              <a:rPr lang="nl-NL" sz="1200" i="1"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ensem</a:t>
            </a:r>
            <a:r>
              <a:rPr lang="nl-NL" sz="1200" i="1" kern="1200" dirty="0" smtClean="0">
                <a:solidFill>
                  <a:schemeClr val="tx1"/>
                </a:solidFill>
                <a:effectLst/>
                <a:latin typeface="+mn-lt"/>
                <a:ea typeface="+mn-ea"/>
                <a:cs typeface="+mn-cs"/>
              </a:rPr>
              <a:t>) </a:t>
            </a:r>
            <a:r>
              <a:rPr lang="nl-NL" sz="1200" kern="1200" dirty="0" smtClean="0">
                <a:solidFill>
                  <a:schemeClr val="tx1"/>
                </a:solidFill>
                <a:effectLst/>
                <a:latin typeface="+mn-lt"/>
                <a:ea typeface="+mn-ea"/>
                <a:cs typeface="+mn-cs"/>
              </a:rPr>
              <a:t/>
            </a:r>
            <a:br>
              <a:rPr lang="nl-NL" sz="1200" kern="1200" dirty="0" smtClean="0">
                <a:solidFill>
                  <a:schemeClr val="tx1"/>
                </a:solidFill>
                <a:effectLst/>
                <a:latin typeface="+mn-lt"/>
                <a:ea typeface="+mn-ea"/>
                <a:cs typeface="+mn-cs"/>
              </a:rPr>
            </a:br>
            <a:r>
              <a:rPr lang="nl-NL" sz="1200" i="1"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quaesitum</a:t>
            </a:r>
            <a:r>
              <a:rPr lang="nl-NL" sz="1200" i="1" kern="1200" dirty="0" smtClean="0">
                <a:solidFill>
                  <a:schemeClr val="tx1"/>
                </a:solidFill>
                <a:effectLst/>
                <a:latin typeface="+mn-lt"/>
                <a:ea typeface="+mn-ea"/>
                <a:cs typeface="+mn-cs"/>
              </a:rPr>
              <a:t> </a:t>
            </a:r>
            <a:r>
              <a:rPr lang="nl-NL" sz="1200" b="1" kern="1200" dirty="0" smtClean="0">
                <a:solidFill>
                  <a:schemeClr val="tx1"/>
                </a:solidFill>
                <a:effectLst/>
                <a:latin typeface="+mn-lt"/>
                <a:ea typeface="+mn-ea"/>
                <a:cs typeface="+mn-cs"/>
              </a:rPr>
              <a:t>part</a:t>
            </a:r>
            <a:r>
              <a:rPr lang="nl-NL" sz="1200" kern="1200" dirty="0" smtClean="0">
                <a:solidFill>
                  <a:schemeClr val="tx1"/>
                </a:solidFill>
                <a:effectLst/>
                <a:latin typeface="+mn-lt"/>
                <a:ea typeface="+mn-ea"/>
                <a:cs typeface="+mn-cs"/>
              </a:rPr>
              <a:t>. bij</a:t>
            </a:r>
            <a:r>
              <a:rPr lang="nl-NL" sz="1200" i="1"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munus</a:t>
            </a:r>
            <a:r>
              <a:rPr lang="nl-NL" sz="1200" i="1" kern="1200" dirty="0" smtClean="0">
                <a:solidFill>
                  <a:schemeClr val="tx1"/>
                </a:solidFill>
                <a:effectLst/>
                <a:latin typeface="+mn-lt"/>
                <a:ea typeface="+mn-ea"/>
                <a:cs typeface="+mn-cs"/>
              </a:rPr>
              <a:t>, predicatief </a:t>
            </a:r>
            <a:r>
              <a:rPr lang="nl-NL" sz="1200" kern="1200" dirty="0" smtClean="0">
                <a:solidFill>
                  <a:schemeClr val="tx1"/>
                </a:solidFill>
                <a:effectLst/>
                <a:latin typeface="+mn-lt"/>
                <a:ea typeface="+mn-ea"/>
                <a:cs typeface="+mn-cs"/>
              </a:rPr>
              <a:t>bij </a:t>
            </a:r>
            <a:r>
              <a:rPr lang="nl-NL" sz="1200" i="1" kern="1200" dirty="0" err="1" smtClean="0">
                <a:solidFill>
                  <a:schemeClr val="tx1"/>
                </a:solidFill>
                <a:effectLst/>
                <a:latin typeface="+mn-lt"/>
                <a:ea typeface="+mn-ea"/>
                <a:cs typeface="+mn-cs"/>
              </a:rPr>
              <a:t>ensem</a:t>
            </a:r>
            <a:endParaRPr lang="nl-NL" sz="1200" kern="1200" dirty="0" smtClean="0">
              <a:solidFill>
                <a:schemeClr val="tx1"/>
              </a:solidFill>
              <a:effectLst/>
              <a:latin typeface="+mn-lt"/>
              <a:ea typeface="+mn-ea"/>
              <a:cs typeface="+mn-cs"/>
            </a:endParaRPr>
          </a:p>
          <a:p>
            <a:endParaRPr lang="nl-NL" dirty="0" smtClean="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23</a:t>
            </a:fld>
            <a:endParaRPr lang="nl-NL"/>
          </a:p>
        </p:txBody>
      </p:sp>
    </p:spTree>
    <p:extLst>
      <p:ext uri="{BB962C8B-B14F-4D97-AF65-F5344CB8AC3E}">
        <p14:creationId xmlns:p14="http://schemas.microsoft.com/office/powerpoint/2010/main" val="928051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24</a:t>
            </a:fld>
            <a:endParaRPr lang="nl-NL"/>
          </a:p>
        </p:txBody>
      </p:sp>
    </p:spTree>
    <p:extLst>
      <p:ext uri="{BB962C8B-B14F-4D97-AF65-F5344CB8AC3E}">
        <p14:creationId xmlns:p14="http://schemas.microsoft.com/office/powerpoint/2010/main" val="2750805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25</a:t>
            </a:fld>
            <a:endParaRPr lang="nl-NL"/>
          </a:p>
        </p:txBody>
      </p:sp>
    </p:spTree>
    <p:extLst>
      <p:ext uri="{BB962C8B-B14F-4D97-AF65-F5344CB8AC3E}">
        <p14:creationId xmlns:p14="http://schemas.microsoft.com/office/powerpoint/2010/main" val="692228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27</a:t>
            </a:fld>
            <a:endParaRPr lang="nl-NL"/>
          </a:p>
        </p:txBody>
      </p:sp>
    </p:spTree>
    <p:extLst>
      <p:ext uri="{BB962C8B-B14F-4D97-AF65-F5344CB8AC3E}">
        <p14:creationId xmlns:p14="http://schemas.microsoft.com/office/powerpoint/2010/main" val="1935993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28</a:t>
            </a:fld>
            <a:endParaRPr lang="nl-NL"/>
          </a:p>
        </p:txBody>
      </p:sp>
    </p:spTree>
    <p:extLst>
      <p:ext uri="{BB962C8B-B14F-4D97-AF65-F5344CB8AC3E}">
        <p14:creationId xmlns:p14="http://schemas.microsoft.com/office/powerpoint/2010/main" val="2698868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29</a:t>
            </a:fld>
            <a:endParaRPr lang="nl-NL"/>
          </a:p>
        </p:txBody>
      </p:sp>
    </p:spTree>
    <p:extLst>
      <p:ext uri="{BB962C8B-B14F-4D97-AF65-F5344CB8AC3E}">
        <p14:creationId xmlns:p14="http://schemas.microsoft.com/office/powerpoint/2010/main" val="29618559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30</a:t>
            </a:fld>
            <a:endParaRPr lang="nl-NL"/>
          </a:p>
        </p:txBody>
      </p:sp>
    </p:spTree>
    <p:extLst>
      <p:ext uri="{BB962C8B-B14F-4D97-AF65-F5344CB8AC3E}">
        <p14:creationId xmlns:p14="http://schemas.microsoft.com/office/powerpoint/2010/main" val="119879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15AFD15-F4D2-442E-8278-2DEBB324C9D5}" type="slidenum">
              <a:rPr lang="nl-NL" smtClean="0"/>
              <a:t>2</a:t>
            </a:fld>
            <a:endParaRPr lang="nl-NL"/>
          </a:p>
        </p:txBody>
      </p:sp>
    </p:spTree>
    <p:extLst>
      <p:ext uri="{BB962C8B-B14F-4D97-AF65-F5344CB8AC3E}">
        <p14:creationId xmlns:p14="http://schemas.microsoft.com/office/powerpoint/2010/main" val="29510882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31</a:t>
            </a:fld>
            <a:endParaRPr lang="nl-NL"/>
          </a:p>
        </p:txBody>
      </p:sp>
    </p:spTree>
    <p:extLst>
      <p:ext uri="{BB962C8B-B14F-4D97-AF65-F5344CB8AC3E}">
        <p14:creationId xmlns:p14="http://schemas.microsoft.com/office/powerpoint/2010/main" val="27210274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r>
              <a:rPr lang="nl-NL" sz="1200" b="0" i="0" kern="1200" dirty="0" smtClean="0">
                <a:solidFill>
                  <a:schemeClr val="tx1"/>
                </a:solidFill>
                <a:effectLst/>
                <a:latin typeface="+mn-lt"/>
                <a:ea typeface="+mn-ea"/>
                <a:cs typeface="+mn-cs"/>
              </a:rPr>
              <a:t>Regel 672-674:</a:t>
            </a:r>
            <a:r>
              <a:rPr lang="nl-NL" dirty="0" smtClean="0"/>
              <a:t/>
            </a:r>
            <a:br>
              <a:rPr lang="nl-NL" dirty="0" smtClean="0"/>
            </a:br>
            <a:r>
              <a:rPr lang="nl-NL" sz="1200" b="0" i="0" kern="1200" dirty="0" smtClean="0">
                <a:solidFill>
                  <a:schemeClr val="tx1"/>
                </a:solidFill>
                <a:effectLst/>
                <a:latin typeface="+mn-lt"/>
                <a:ea typeface="+mn-ea"/>
                <a:cs typeface="+mn-cs"/>
              </a:rPr>
              <a:t>Bestudeer het volgende schema van de regels.</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Hoofdzin</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soror</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audiit</a:t>
            </a:r>
            <a:r>
              <a:rPr lang="nl-NL" sz="1200" b="0" i="1" kern="1200" dirty="0" smtClean="0">
                <a:solidFill>
                  <a:schemeClr val="tx1"/>
                </a:solidFill>
                <a:effectLst/>
                <a:latin typeface="+mn-lt"/>
                <a:ea typeface="+mn-ea"/>
                <a:cs typeface="+mn-cs"/>
              </a:rPr>
              <a:t> et ruit, </a:t>
            </a:r>
            <a:r>
              <a:rPr lang="nl-NL" sz="1200" b="0" i="1" kern="1200" dirty="0" err="1" smtClean="0">
                <a:solidFill>
                  <a:schemeClr val="tx1"/>
                </a:solidFill>
                <a:effectLst/>
                <a:latin typeface="+mn-lt"/>
                <a:ea typeface="+mn-ea"/>
                <a:cs typeface="+mn-cs"/>
              </a:rPr>
              <a:t>ac</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clamat</a:t>
            </a:r>
            <a:r>
              <a:rPr lang="nl-NL" dirty="0" smtClean="0"/>
              <a:t/>
            </a:r>
            <a:br>
              <a:rPr lang="nl-NL" dirty="0" smtClean="0"/>
            </a:b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soror</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exanimis</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exterrita</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Participium</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foedans</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ora</a:t>
            </a:r>
            <a:r>
              <a:rPr lang="nl-NL" sz="1200" b="0" i="0" kern="1200" dirty="0" smtClean="0">
                <a:solidFill>
                  <a:schemeClr val="tx1"/>
                </a:solidFill>
                <a:effectLst/>
                <a:latin typeface="+mn-lt"/>
                <a:ea typeface="+mn-ea"/>
                <a:cs typeface="+mn-cs"/>
              </a:rPr>
              <a:t>/</a:t>
            </a:r>
            <a:r>
              <a:rPr lang="nl-NL" sz="1200" b="0" i="1" kern="1200" dirty="0" err="1" smtClean="0">
                <a:solidFill>
                  <a:schemeClr val="tx1"/>
                </a:solidFill>
                <a:effectLst/>
                <a:latin typeface="+mn-lt"/>
                <a:ea typeface="+mn-ea"/>
                <a:cs typeface="+mn-cs"/>
              </a:rPr>
              <a:t>pectora</a:t>
            </a:r>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33</a:t>
            </a:fld>
            <a:endParaRPr lang="nl-NL"/>
          </a:p>
        </p:txBody>
      </p:sp>
    </p:spTree>
    <p:extLst>
      <p:ext uri="{BB962C8B-B14F-4D97-AF65-F5344CB8AC3E}">
        <p14:creationId xmlns:p14="http://schemas.microsoft.com/office/powerpoint/2010/main" val="33004408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34</a:t>
            </a:fld>
            <a:endParaRPr lang="nl-NL"/>
          </a:p>
        </p:txBody>
      </p:sp>
    </p:spTree>
    <p:extLst>
      <p:ext uri="{BB962C8B-B14F-4D97-AF65-F5344CB8AC3E}">
        <p14:creationId xmlns:p14="http://schemas.microsoft.com/office/powerpoint/2010/main" val="354990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kern="1200" dirty="0" smtClean="0">
                <a:solidFill>
                  <a:schemeClr val="tx1"/>
                </a:solidFill>
                <a:effectLst/>
                <a:latin typeface="+mn-lt"/>
                <a:ea typeface="+mn-ea"/>
                <a:cs typeface="+mn-cs"/>
              </a:rPr>
              <a:t>Regel 672-674:</a:t>
            </a:r>
            <a:r>
              <a:rPr lang="nl-NL" dirty="0" smtClean="0"/>
              <a:t/>
            </a:r>
            <a:br>
              <a:rPr lang="nl-NL" dirty="0" smtClean="0"/>
            </a:br>
            <a:r>
              <a:rPr lang="nl-NL" sz="1200" b="0" i="0" kern="1200" dirty="0" smtClean="0">
                <a:solidFill>
                  <a:schemeClr val="tx1"/>
                </a:solidFill>
                <a:effectLst/>
                <a:latin typeface="+mn-lt"/>
                <a:ea typeface="+mn-ea"/>
                <a:cs typeface="+mn-cs"/>
              </a:rPr>
              <a:t>Bestudeer het volgende schema van de regels.</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Hoofdzin</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soror</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audiit</a:t>
            </a:r>
            <a:r>
              <a:rPr lang="nl-NL" sz="1200" b="0" i="1" kern="1200" dirty="0" smtClean="0">
                <a:solidFill>
                  <a:schemeClr val="tx1"/>
                </a:solidFill>
                <a:effectLst/>
                <a:latin typeface="+mn-lt"/>
                <a:ea typeface="+mn-ea"/>
                <a:cs typeface="+mn-cs"/>
              </a:rPr>
              <a:t> et ruit, </a:t>
            </a:r>
            <a:r>
              <a:rPr lang="nl-NL" sz="1200" b="0" i="1" kern="1200" dirty="0" err="1" smtClean="0">
                <a:solidFill>
                  <a:schemeClr val="tx1"/>
                </a:solidFill>
                <a:effectLst/>
                <a:latin typeface="+mn-lt"/>
                <a:ea typeface="+mn-ea"/>
                <a:cs typeface="+mn-cs"/>
              </a:rPr>
              <a:t>ac</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clamat</a:t>
            </a:r>
            <a:r>
              <a:rPr lang="nl-NL" dirty="0" smtClean="0"/>
              <a:t/>
            </a:r>
            <a:br>
              <a:rPr lang="nl-NL" dirty="0" smtClean="0"/>
            </a:b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soror</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exanimis</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exterrita</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Participium</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foedans</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ora</a:t>
            </a:r>
            <a:r>
              <a:rPr lang="nl-NL" sz="1200" b="0" i="0" kern="1200" dirty="0" smtClean="0">
                <a:solidFill>
                  <a:schemeClr val="tx1"/>
                </a:solidFill>
                <a:effectLst/>
                <a:latin typeface="+mn-lt"/>
                <a:ea typeface="+mn-ea"/>
                <a:cs typeface="+mn-cs"/>
              </a:rPr>
              <a:t>/</a:t>
            </a:r>
            <a:r>
              <a:rPr lang="nl-NL" sz="1200" b="0" i="1" kern="1200" dirty="0" err="1" smtClean="0">
                <a:solidFill>
                  <a:schemeClr val="tx1"/>
                </a:solidFill>
                <a:effectLst/>
                <a:latin typeface="+mn-lt"/>
                <a:ea typeface="+mn-ea"/>
                <a:cs typeface="+mn-cs"/>
              </a:rPr>
              <a:t>pectora</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35</a:t>
            </a:fld>
            <a:endParaRPr lang="nl-NL"/>
          </a:p>
        </p:txBody>
      </p:sp>
    </p:spTree>
    <p:extLst>
      <p:ext uri="{BB962C8B-B14F-4D97-AF65-F5344CB8AC3E}">
        <p14:creationId xmlns:p14="http://schemas.microsoft.com/office/powerpoint/2010/main" val="22960194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Regel 693-695:</a:t>
            </a:r>
            <a:br>
              <a:rPr lang="nl-NL" sz="1200"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Bestudeer het schema van de zin.</a:t>
            </a:r>
            <a:br>
              <a:rPr lang="nl-NL" sz="1200"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 </a:t>
            </a:r>
            <a:r>
              <a:rPr lang="nl-NL" sz="1200" b="1" kern="1200" dirty="0" smtClean="0">
                <a:solidFill>
                  <a:schemeClr val="tx1"/>
                </a:solidFill>
                <a:effectLst/>
                <a:latin typeface="+mn-lt"/>
                <a:ea typeface="+mn-ea"/>
                <a:cs typeface="+mn-cs"/>
              </a:rPr>
              <a:t>Hoofdzin</a:t>
            </a:r>
            <a:r>
              <a:rPr lang="nl-NL" sz="1200"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tum</a:t>
            </a:r>
            <a:r>
              <a:rPr lang="nl-NL" sz="1200" i="1"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Iuno</a:t>
            </a:r>
            <a:r>
              <a:rPr lang="nl-NL" sz="1200" i="1"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Irim</a:t>
            </a:r>
            <a:r>
              <a:rPr lang="nl-NL" sz="1200" i="1"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demisit</a:t>
            </a:r>
            <a:r>
              <a:rPr lang="nl-NL" sz="1200" kern="1200" dirty="0" smtClean="0">
                <a:solidFill>
                  <a:schemeClr val="tx1"/>
                </a:solidFill>
                <a:effectLst/>
                <a:latin typeface="+mn-lt"/>
                <a:ea typeface="+mn-ea"/>
                <a:cs typeface="+mn-cs"/>
              </a:rPr>
              <a:t/>
            </a:r>
            <a:br>
              <a:rPr lang="nl-NL" sz="1200"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  </a:t>
            </a:r>
            <a:r>
              <a:rPr lang="nl-NL" sz="1200" b="1" kern="1200" dirty="0" smtClean="0">
                <a:solidFill>
                  <a:schemeClr val="tx1"/>
                </a:solidFill>
                <a:effectLst/>
                <a:latin typeface="+mn-lt"/>
                <a:ea typeface="+mn-ea"/>
                <a:cs typeface="+mn-cs"/>
              </a:rPr>
              <a:t>Participium</a:t>
            </a:r>
            <a:r>
              <a:rPr lang="nl-NL" sz="1200"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Iuno</a:t>
            </a:r>
            <a:r>
              <a:rPr lang="nl-NL" sz="1200" kern="1200" dirty="0" smtClean="0">
                <a:solidFill>
                  <a:schemeClr val="tx1"/>
                </a:solidFill>
                <a:effectLst/>
                <a:latin typeface="+mn-lt"/>
                <a:ea typeface="+mn-ea"/>
                <a:cs typeface="+mn-cs"/>
              </a:rPr>
              <a:t>)</a:t>
            </a:r>
            <a:r>
              <a:rPr lang="nl-NL" sz="1200" i="1" kern="1200" dirty="0" smtClean="0">
                <a:solidFill>
                  <a:schemeClr val="tx1"/>
                </a:solidFill>
                <a:effectLst/>
                <a:latin typeface="+mn-lt"/>
                <a:ea typeface="+mn-ea"/>
                <a:cs typeface="+mn-cs"/>
              </a:rPr>
              <a:t> miserata</a:t>
            </a:r>
            <a:r>
              <a:rPr lang="nl-NL" sz="1200" kern="1200" dirty="0" smtClean="0">
                <a:solidFill>
                  <a:schemeClr val="tx1"/>
                </a:solidFill>
                <a:effectLst/>
                <a:latin typeface="+mn-lt"/>
                <a:ea typeface="+mn-ea"/>
                <a:cs typeface="+mn-cs"/>
              </a:rPr>
              <a:t> + 2 lijd. </a:t>
            </a:r>
            <a:r>
              <a:rPr lang="nl-NL" sz="1200" kern="1200" dirty="0" err="1" smtClean="0">
                <a:solidFill>
                  <a:schemeClr val="tx1"/>
                </a:solidFill>
                <a:effectLst/>
                <a:latin typeface="+mn-lt"/>
                <a:ea typeface="+mn-ea"/>
                <a:cs typeface="+mn-cs"/>
              </a:rPr>
              <a:t>vw</a:t>
            </a:r>
            <a:r>
              <a:rPr lang="nl-NL" sz="1200" kern="1200" dirty="0" smtClean="0">
                <a:solidFill>
                  <a:schemeClr val="tx1"/>
                </a:solidFill>
                <a:effectLst/>
                <a:latin typeface="+mn-lt"/>
                <a:ea typeface="+mn-ea"/>
                <a:cs typeface="+mn-cs"/>
              </a:rPr>
              <a:t>.:</a:t>
            </a:r>
            <a:r>
              <a:rPr lang="nl-NL" sz="1200" i="1"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longum</a:t>
            </a:r>
            <a:r>
              <a:rPr lang="nl-NL" sz="1200" i="1"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dolorem</a:t>
            </a:r>
            <a:r>
              <a:rPr lang="nl-NL" sz="1200" i="1" kern="1200" dirty="0" smtClean="0">
                <a:solidFill>
                  <a:schemeClr val="tx1"/>
                </a:solidFill>
                <a:effectLst/>
                <a:latin typeface="+mn-lt"/>
                <a:ea typeface="+mn-ea"/>
                <a:cs typeface="+mn-cs"/>
              </a:rPr>
              <a:t> </a:t>
            </a:r>
            <a:r>
              <a:rPr lang="nl-NL" sz="1200" kern="1200" dirty="0" smtClean="0">
                <a:solidFill>
                  <a:schemeClr val="tx1"/>
                </a:solidFill>
                <a:effectLst/>
                <a:latin typeface="+mn-lt"/>
                <a:ea typeface="+mn-ea"/>
                <a:cs typeface="+mn-cs"/>
              </a:rPr>
              <a:t/>
            </a:r>
            <a:br>
              <a:rPr lang="nl-NL" sz="1200" kern="1200" dirty="0" smtClean="0">
                <a:solidFill>
                  <a:schemeClr val="tx1"/>
                </a:solidFill>
                <a:effectLst/>
                <a:latin typeface="+mn-lt"/>
                <a:ea typeface="+mn-ea"/>
                <a:cs typeface="+mn-cs"/>
              </a:rPr>
            </a:br>
            <a:r>
              <a:rPr lang="nl-NL" sz="1200" i="1"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difficilis</a:t>
            </a:r>
            <a:r>
              <a:rPr lang="nl-NL" sz="1200" i="1"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obitus</a:t>
            </a:r>
            <a:r>
              <a:rPr lang="nl-NL" sz="1200" kern="1200" dirty="0" smtClean="0">
                <a:solidFill>
                  <a:schemeClr val="tx1"/>
                </a:solidFill>
                <a:effectLst/>
                <a:latin typeface="+mn-lt"/>
                <a:ea typeface="+mn-ea"/>
                <a:cs typeface="+mn-cs"/>
              </a:rPr>
              <a:t/>
            </a:r>
            <a:br>
              <a:rPr lang="nl-NL" sz="1200"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  </a:t>
            </a:r>
            <a:r>
              <a:rPr lang="nl-NL" sz="1200" b="1" kern="1200" dirty="0" err="1" smtClean="0">
                <a:solidFill>
                  <a:schemeClr val="tx1"/>
                </a:solidFill>
                <a:effectLst/>
                <a:latin typeface="+mn-lt"/>
                <a:ea typeface="+mn-ea"/>
                <a:cs typeface="+mn-cs"/>
              </a:rPr>
              <a:t>Betrekk</a:t>
            </a:r>
            <a:r>
              <a:rPr lang="nl-NL" sz="1200" b="1" kern="1200" dirty="0" smtClean="0">
                <a:solidFill>
                  <a:schemeClr val="tx1"/>
                </a:solidFill>
                <a:effectLst/>
                <a:latin typeface="+mn-lt"/>
                <a:ea typeface="+mn-ea"/>
                <a:cs typeface="+mn-cs"/>
              </a:rPr>
              <a:t>. bijzin</a:t>
            </a:r>
            <a:r>
              <a:rPr lang="nl-NL" sz="1200" kern="1200" dirty="0" smtClean="0">
                <a:solidFill>
                  <a:schemeClr val="tx1"/>
                </a:solidFill>
                <a:effectLst/>
                <a:latin typeface="+mn-lt"/>
                <a:ea typeface="+mn-ea"/>
                <a:cs typeface="+mn-cs"/>
              </a:rPr>
              <a:t> bij </a:t>
            </a:r>
            <a:r>
              <a:rPr lang="nl-NL" sz="1200" i="1" kern="1200" dirty="0" err="1" smtClean="0">
                <a:solidFill>
                  <a:schemeClr val="tx1"/>
                </a:solidFill>
                <a:effectLst/>
                <a:latin typeface="+mn-lt"/>
                <a:ea typeface="+mn-ea"/>
                <a:cs typeface="+mn-cs"/>
              </a:rPr>
              <a:t>Irim</a:t>
            </a:r>
            <a:r>
              <a:rPr lang="nl-NL" sz="1200"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quae</a:t>
            </a:r>
            <a:r>
              <a:rPr lang="nl-NL" sz="1200" kern="1200" dirty="0" smtClean="0">
                <a:solidFill>
                  <a:schemeClr val="tx1"/>
                </a:solidFill>
                <a:effectLst/>
                <a:latin typeface="+mn-lt"/>
                <a:ea typeface="+mn-ea"/>
                <a:cs typeface="+mn-cs"/>
              </a:rPr>
              <a:t> t/m </a:t>
            </a:r>
            <a:r>
              <a:rPr lang="nl-NL" sz="1200" i="1" kern="1200" dirty="0" err="1" smtClean="0">
                <a:solidFill>
                  <a:schemeClr val="tx1"/>
                </a:solidFill>
                <a:effectLst/>
                <a:latin typeface="+mn-lt"/>
                <a:ea typeface="+mn-ea"/>
                <a:cs typeface="+mn-cs"/>
              </a:rPr>
              <a:t>resolveret</a:t>
            </a:r>
            <a:r>
              <a:rPr lang="nl-NL" sz="1200" i="1" kern="1200" dirty="0" smtClean="0">
                <a:solidFill>
                  <a:schemeClr val="tx1"/>
                </a:solidFill>
                <a:effectLst/>
                <a:latin typeface="+mn-lt"/>
                <a:ea typeface="+mn-ea"/>
                <a:cs typeface="+mn-cs"/>
              </a:rPr>
              <a:t> </a:t>
            </a:r>
            <a:r>
              <a:rPr lang="nl-NL" sz="1200" kern="1200" dirty="0" smtClean="0">
                <a:solidFill>
                  <a:schemeClr val="tx1"/>
                </a:solidFill>
                <a:effectLst/>
                <a:latin typeface="+mn-lt"/>
                <a:ea typeface="+mn-ea"/>
                <a:cs typeface="+mn-cs"/>
              </a:rPr>
              <a:t>+ 2 lijd. </a:t>
            </a:r>
            <a:r>
              <a:rPr lang="nl-NL" sz="1200" kern="1200" dirty="0" err="1" smtClean="0">
                <a:solidFill>
                  <a:schemeClr val="tx1"/>
                </a:solidFill>
                <a:effectLst/>
                <a:latin typeface="+mn-lt"/>
                <a:ea typeface="+mn-ea"/>
                <a:cs typeface="+mn-cs"/>
              </a:rPr>
              <a:t>vw</a:t>
            </a:r>
            <a:r>
              <a:rPr lang="nl-NL" sz="1200" kern="1200" dirty="0" smtClean="0">
                <a:solidFill>
                  <a:schemeClr val="tx1"/>
                </a:solidFill>
                <a:effectLst/>
                <a:latin typeface="+mn-lt"/>
                <a:ea typeface="+mn-ea"/>
                <a:cs typeface="+mn-cs"/>
              </a:rPr>
              <a:t>.</a:t>
            </a:r>
            <a:br>
              <a:rPr lang="nl-NL" sz="1200" kern="1200" dirty="0" smtClean="0">
                <a:solidFill>
                  <a:schemeClr val="tx1"/>
                </a:solidFill>
                <a:effectLst/>
                <a:latin typeface="+mn-lt"/>
                <a:ea typeface="+mn-ea"/>
                <a:cs typeface="+mn-cs"/>
              </a:rPr>
            </a:br>
            <a:r>
              <a:rPr lang="nl-NL" sz="1200" i="1"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luctantem</a:t>
            </a:r>
            <a:r>
              <a:rPr lang="nl-NL" sz="1200" i="1"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animam</a:t>
            </a:r>
            <a:r>
              <a:rPr lang="nl-NL" sz="1200" i="1" kern="1200" dirty="0" smtClean="0">
                <a:solidFill>
                  <a:schemeClr val="tx1"/>
                </a:solidFill>
                <a:effectLst/>
                <a:latin typeface="+mn-lt"/>
                <a:ea typeface="+mn-ea"/>
                <a:cs typeface="+mn-cs"/>
              </a:rPr>
              <a:t> </a:t>
            </a:r>
            <a:r>
              <a:rPr lang="nl-NL" sz="1200" kern="1200" dirty="0" smtClean="0">
                <a:solidFill>
                  <a:schemeClr val="tx1"/>
                </a:solidFill>
                <a:effectLst/>
                <a:latin typeface="+mn-lt"/>
                <a:ea typeface="+mn-ea"/>
                <a:cs typeface="+mn-cs"/>
              </a:rPr>
              <a:t/>
            </a:r>
            <a:br>
              <a:rPr lang="nl-NL" sz="1200" kern="1200" dirty="0" smtClean="0">
                <a:solidFill>
                  <a:schemeClr val="tx1"/>
                </a:solidFill>
                <a:effectLst/>
                <a:latin typeface="+mn-lt"/>
                <a:ea typeface="+mn-ea"/>
                <a:cs typeface="+mn-cs"/>
              </a:rPr>
            </a:br>
            <a:r>
              <a:rPr lang="nl-NL" sz="1200" i="1"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nexos</a:t>
            </a:r>
            <a:r>
              <a:rPr lang="nl-NL" sz="1200" i="1"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artus</a:t>
            </a:r>
            <a:endParaRPr lang="nl-NL" sz="1200" i="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kern="1200" dirty="0" smtClean="0">
                <a:solidFill>
                  <a:schemeClr val="tx1"/>
                </a:solidFill>
                <a:effectLst/>
                <a:latin typeface="+mn-lt"/>
                <a:ea typeface="+mn-ea"/>
                <a:cs typeface="+mn-cs"/>
              </a:rPr>
              <a:t>Regel 696-699:</a:t>
            </a:r>
            <a:r>
              <a:rPr lang="nl-NL" dirty="0" smtClean="0"/>
              <a:t/>
            </a:r>
            <a:br>
              <a:rPr lang="nl-NL" dirty="0" smtClean="0"/>
            </a:br>
            <a:r>
              <a:rPr lang="nl-NL" sz="1200" b="0" i="0" kern="1200" dirty="0" smtClean="0">
                <a:solidFill>
                  <a:schemeClr val="tx1"/>
                </a:solidFill>
                <a:effectLst/>
                <a:latin typeface="+mn-lt"/>
                <a:ea typeface="+mn-ea"/>
                <a:cs typeface="+mn-cs"/>
              </a:rPr>
              <a:t>Bestudeer de structuur van de zin.</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1" kern="1200" dirty="0" err="1" smtClean="0">
                <a:solidFill>
                  <a:schemeClr val="tx1"/>
                </a:solidFill>
                <a:effectLst/>
                <a:latin typeface="+mn-lt"/>
                <a:ea typeface="+mn-ea"/>
                <a:cs typeface="+mn-cs"/>
              </a:rPr>
              <a:t>quia</a:t>
            </a:r>
            <a:r>
              <a:rPr lang="nl-NL" sz="1200" b="1" i="0" kern="1200" dirty="0" smtClean="0">
                <a:solidFill>
                  <a:schemeClr val="tx1"/>
                </a:solidFill>
                <a:effectLst/>
                <a:latin typeface="+mn-lt"/>
                <a:ea typeface="+mn-ea"/>
                <a:cs typeface="+mn-cs"/>
              </a:rPr>
              <a:t>-bijzin</a:t>
            </a:r>
            <a:r>
              <a:rPr lang="nl-NL" sz="1200" b="0" i="0" kern="1200" dirty="0" smtClean="0">
                <a:solidFill>
                  <a:schemeClr val="tx1"/>
                </a:solidFill>
                <a:effectLst/>
                <a:latin typeface="+mn-lt"/>
                <a:ea typeface="+mn-ea"/>
                <a:cs typeface="+mn-cs"/>
              </a:rPr>
              <a:t> t/m </a:t>
            </a:r>
            <a:r>
              <a:rPr lang="nl-NL" sz="1200" b="0" i="1" kern="1200" dirty="0" smtClean="0">
                <a:solidFill>
                  <a:schemeClr val="tx1"/>
                </a:solidFill>
                <a:effectLst/>
                <a:latin typeface="+mn-lt"/>
                <a:ea typeface="+mn-ea"/>
                <a:cs typeface="+mn-cs"/>
              </a:rPr>
              <a:t>furore</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Hoofdzin</a:t>
            </a:r>
            <a:r>
              <a:rPr lang="nl-NL" sz="1200" b="0" i="0" kern="1200" dirty="0" smtClean="0">
                <a:solidFill>
                  <a:schemeClr val="tx1"/>
                </a:solidFill>
                <a:effectLst/>
                <a:latin typeface="+mn-lt"/>
                <a:ea typeface="+mn-ea"/>
                <a:cs typeface="+mn-cs"/>
              </a:rPr>
              <a:t> </a:t>
            </a:r>
            <a:r>
              <a:rPr lang="nl-NL" sz="1200" b="0" i="1" kern="1200" dirty="0" smtClean="0">
                <a:solidFill>
                  <a:schemeClr val="tx1"/>
                </a:solidFill>
                <a:effectLst/>
                <a:latin typeface="+mn-lt"/>
                <a:ea typeface="+mn-ea"/>
                <a:cs typeface="+mn-cs"/>
              </a:rPr>
              <a:t>nam </a:t>
            </a:r>
            <a:r>
              <a:rPr lang="nl-NL" sz="1200" b="0" i="1" kern="1200" dirty="0" err="1" smtClean="0">
                <a:solidFill>
                  <a:schemeClr val="tx1"/>
                </a:solidFill>
                <a:effectLst/>
                <a:latin typeface="+mn-lt"/>
                <a:ea typeface="+mn-ea"/>
                <a:cs typeface="+mn-cs"/>
              </a:rPr>
              <a:t>nondum</a:t>
            </a:r>
            <a:r>
              <a:rPr lang="nl-NL" sz="1200" b="0" i="0" kern="1200" dirty="0" smtClean="0">
                <a:solidFill>
                  <a:schemeClr val="tx1"/>
                </a:solidFill>
                <a:effectLst/>
                <a:latin typeface="+mn-lt"/>
                <a:ea typeface="+mn-ea"/>
                <a:cs typeface="+mn-cs"/>
              </a:rPr>
              <a:t> t/m </a:t>
            </a:r>
            <a:r>
              <a:rPr lang="nl-NL" sz="1200" b="0" i="1" kern="1200" dirty="0" err="1" smtClean="0">
                <a:solidFill>
                  <a:schemeClr val="tx1"/>
                </a:solidFill>
                <a:effectLst/>
                <a:latin typeface="+mn-lt"/>
                <a:ea typeface="+mn-ea"/>
                <a:cs typeface="+mn-cs"/>
              </a:rPr>
              <a:t>Orco</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Persoonsvorm</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abstulerat</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damnaverat</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Onderwerp</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Proserpina</a:t>
            </a:r>
            <a:endParaRPr lang="nl-NL"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smtClean="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39</a:t>
            </a:fld>
            <a:endParaRPr lang="nl-NL"/>
          </a:p>
        </p:txBody>
      </p:sp>
    </p:spTree>
    <p:extLst>
      <p:ext uri="{BB962C8B-B14F-4D97-AF65-F5344CB8AC3E}">
        <p14:creationId xmlns:p14="http://schemas.microsoft.com/office/powerpoint/2010/main" val="6225326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r>
              <a:rPr lang="nl-NL" sz="1200" b="0" i="0" kern="1200" dirty="0" smtClean="0">
                <a:solidFill>
                  <a:schemeClr val="tx1"/>
                </a:solidFill>
                <a:effectLst/>
                <a:latin typeface="+mn-lt"/>
                <a:ea typeface="+mn-ea"/>
                <a:cs typeface="+mn-cs"/>
              </a:rPr>
              <a:t>Regel 696-699:</a:t>
            </a:r>
            <a:r>
              <a:rPr lang="nl-NL" dirty="0" smtClean="0"/>
              <a:t/>
            </a:r>
            <a:br>
              <a:rPr lang="nl-NL" dirty="0" smtClean="0"/>
            </a:br>
            <a:r>
              <a:rPr lang="nl-NL" sz="1200" b="0" i="0" kern="1200" dirty="0" smtClean="0">
                <a:solidFill>
                  <a:schemeClr val="tx1"/>
                </a:solidFill>
                <a:effectLst/>
                <a:latin typeface="+mn-lt"/>
                <a:ea typeface="+mn-ea"/>
                <a:cs typeface="+mn-cs"/>
              </a:rPr>
              <a:t>Bestudeer de structuur van de zin.</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1" kern="1200" dirty="0" err="1" smtClean="0">
                <a:solidFill>
                  <a:schemeClr val="tx1"/>
                </a:solidFill>
                <a:effectLst/>
                <a:latin typeface="+mn-lt"/>
                <a:ea typeface="+mn-ea"/>
                <a:cs typeface="+mn-cs"/>
              </a:rPr>
              <a:t>quia</a:t>
            </a:r>
            <a:r>
              <a:rPr lang="nl-NL" sz="1200" b="1" i="0" kern="1200" dirty="0" smtClean="0">
                <a:solidFill>
                  <a:schemeClr val="tx1"/>
                </a:solidFill>
                <a:effectLst/>
                <a:latin typeface="+mn-lt"/>
                <a:ea typeface="+mn-ea"/>
                <a:cs typeface="+mn-cs"/>
              </a:rPr>
              <a:t>-bijzin</a:t>
            </a:r>
            <a:r>
              <a:rPr lang="nl-NL" sz="1200" b="0" i="0" kern="1200" dirty="0" smtClean="0">
                <a:solidFill>
                  <a:schemeClr val="tx1"/>
                </a:solidFill>
                <a:effectLst/>
                <a:latin typeface="+mn-lt"/>
                <a:ea typeface="+mn-ea"/>
                <a:cs typeface="+mn-cs"/>
              </a:rPr>
              <a:t> t/m </a:t>
            </a:r>
            <a:r>
              <a:rPr lang="nl-NL" sz="1200" b="0" i="1" kern="1200" dirty="0" smtClean="0">
                <a:solidFill>
                  <a:schemeClr val="tx1"/>
                </a:solidFill>
                <a:effectLst/>
                <a:latin typeface="+mn-lt"/>
                <a:ea typeface="+mn-ea"/>
                <a:cs typeface="+mn-cs"/>
              </a:rPr>
              <a:t>furore</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Hoofdzin</a:t>
            </a:r>
            <a:r>
              <a:rPr lang="nl-NL" sz="1200" b="0" i="0" kern="1200" dirty="0" smtClean="0">
                <a:solidFill>
                  <a:schemeClr val="tx1"/>
                </a:solidFill>
                <a:effectLst/>
                <a:latin typeface="+mn-lt"/>
                <a:ea typeface="+mn-ea"/>
                <a:cs typeface="+mn-cs"/>
              </a:rPr>
              <a:t> </a:t>
            </a:r>
            <a:r>
              <a:rPr lang="nl-NL" sz="1200" b="0" i="1" kern="1200" dirty="0" smtClean="0">
                <a:solidFill>
                  <a:schemeClr val="tx1"/>
                </a:solidFill>
                <a:effectLst/>
                <a:latin typeface="+mn-lt"/>
                <a:ea typeface="+mn-ea"/>
                <a:cs typeface="+mn-cs"/>
              </a:rPr>
              <a:t>nam </a:t>
            </a:r>
            <a:r>
              <a:rPr lang="nl-NL" sz="1200" b="0" i="1" kern="1200" dirty="0" err="1" smtClean="0">
                <a:solidFill>
                  <a:schemeClr val="tx1"/>
                </a:solidFill>
                <a:effectLst/>
                <a:latin typeface="+mn-lt"/>
                <a:ea typeface="+mn-ea"/>
                <a:cs typeface="+mn-cs"/>
              </a:rPr>
              <a:t>nondum</a:t>
            </a:r>
            <a:r>
              <a:rPr lang="nl-NL" sz="1200" b="0" i="0" kern="1200" dirty="0" smtClean="0">
                <a:solidFill>
                  <a:schemeClr val="tx1"/>
                </a:solidFill>
                <a:effectLst/>
                <a:latin typeface="+mn-lt"/>
                <a:ea typeface="+mn-ea"/>
                <a:cs typeface="+mn-cs"/>
              </a:rPr>
              <a:t> t/m </a:t>
            </a:r>
            <a:r>
              <a:rPr lang="nl-NL" sz="1200" b="0" i="1" kern="1200" dirty="0" err="1" smtClean="0">
                <a:solidFill>
                  <a:schemeClr val="tx1"/>
                </a:solidFill>
                <a:effectLst/>
                <a:latin typeface="+mn-lt"/>
                <a:ea typeface="+mn-ea"/>
                <a:cs typeface="+mn-cs"/>
              </a:rPr>
              <a:t>Orco</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Persoonsvorm</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abstulerat</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damnaverat</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Onderwerp</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Proserpina</a:t>
            </a:r>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40</a:t>
            </a:fld>
            <a:endParaRPr lang="nl-NL"/>
          </a:p>
        </p:txBody>
      </p:sp>
    </p:spTree>
    <p:extLst>
      <p:ext uri="{BB962C8B-B14F-4D97-AF65-F5344CB8AC3E}">
        <p14:creationId xmlns:p14="http://schemas.microsoft.com/office/powerpoint/2010/main" val="26795472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41</a:t>
            </a:fld>
            <a:endParaRPr lang="nl-NL"/>
          </a:p>
        </p:txBody>
      </p:sp>
    </p:spTree>
    <p:extLst>
      <p:ext uri="{BB962C8B-B14F-4D97-AF65-F5344CB8AC3E}">
        <p14:creationId xmlns:p14="http://schemas.microsoft.com/office/powerpoint/2010/main" val="33088854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Regel 693-695:</a:t>
            </a:r>
            <a:br>
              <a:rPr lang="nl-NL" sz="1200"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Bestudeer het schema van de zin.</a:t>
            </a:r>
            <a:br>
              <a:rPr lang="nl-NL" sz="1200"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 </a:t>
            </a:r>
            <a:r>
              <a:rPr lang="nl-NL" sz="1200" b="1" kern="1200" dirty="0" smtClean="0">
                <a:solidFill>
                  <a:schemeClr val="tx1"/>
                </a:solidFill>
                <a:effectLst/>
                <a:latin typeface="+mn-lt"/>
                <a:ea typeface="+mn-ea"/>
                <a:cs typeface="+mn-cs"/>
              </a:rPr>
              <a:t>Hoofdzin</a:t>
            </a:r>
            <a:r>
              <a:rPr lang="nl-NL" sz="1200"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tum</a:t>
            </a:r>
            <a:r>
              <a:rPr lang="nl-NL" sz="1200" i="1"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Iuno</a:t>
            </a:r>
            <a:r>
              <a:rPr lang="nl-NL" sz="1200" i="1"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Irim</a:t>
            </a:r>
            <a:r>
              <a:rPr lang="nl-NL" sz="1200" i="1"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demisit</a:t>
            </a:r>
            <a:r>
              <a:rPr lang="nl-NL" sz="1200" kern="1200" dirty="0" smtClean="0">
                <a:solidFill>
                  <a:schemeClr val="tx1"/>
                </a:solidFill>
                <a:effectLst/>
                <a:latin typeface="+mn-lt"/>
                <a:ea typeface="+mn-ea"/>
                <a:cs typeface="+mn-cs"/>
              </a:rPr>
              <a:t/>
            </a:r>
            <a:br>
              <a:rPr lang="nl-NL" sz="1200"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  </a:t>
            </a:r>
            <a:r>
              <a:rPr lang="nl-NL" sz="1200" b="1" kern="1200" dirty="0" smtClean="0">
                <a:solidFill>
                  <a:schemeClr val="tx1"/>
                </a:solidFill>
                <a:effectLst/>
                <a:latin typeface="+mn-lt"/>
                <a:ea typeface="+mn-ea"/>
                <a:cs typeface="+mn-cs"/>
              </a:rPr>
              <a:t>Participium</a:t>
            </a:r>
            <a:r>
              <a:rPr lang="nl-NL" sz="1200"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Iuno</a:t>
            </a:r>
            <a:r>
              <a:rPr lang="nl-NL" sz="1200" kern="1200" dirty="0" smtClean="0">
                <a:solidFill>
                  <a:schemeClr val="tx1"/>
                </a:solidFill>
                <a:effectLst/>
                <a:latin typeface="+mn-lt"/>
                <a:ea typeface="+mn-ea"/>
                <a:cs typeface="+mn-cs"/>
              </a:rPr>
              <a:t>)</a:t>
            </a:r>
            <a:r>
              <a:rPr lang="nl-NL" sz="1200" i="1" kern="1200" dirty="0" smtClean="0">
                <a:solidFill>
                  <a:schemeClr val="tx1"/>
                </a:solidFill>
                <a:effectLst/>
                <a:latin typeface="+mn-lt"/>
                <a:ea typeface="+mn-ea"/>
                <a:cs typeface="+mn-cs"/>
              </a:rPr>
              <a:t> miserata</a:t>
            </a:r>
            <a:r>
              <a:rPr lang="nl-NL" sz="1200" kern="1200" dirty="0" smtClean="0">
                <a:solidFill>
                  <a:schemeClr val="tx1"/>
                </a:solidFill>
                <a:effectLst/>
                <a:latin typeface="+mn-lt"/>
                <a:ea typeface="+mn-ea"/>
                <a:cs typeface="+mn-cs"/>
              </a:rPr>
              <a:t> + 2 lijd. </a:t>
            </a:r>
            <a:r>
              <a:rPr lang="nl-NL" sz="1200" kern="1200" dirty="0" err="1" smtClean="0">
                <a:solidFill>
                  <a:schemeClr val="tx1"/>
                </a:solidFill>
                <a:effectLst/>
                <a:latin typeface="+mn-lt"/>
                <a:ea typeface="+mn-ea"/>
                <a:cs typeface="+mn-cs"/>
              </a:rPr>
              <a:t>vw</a:t>
            </a:r>
            <a:r>
              <a:rPr lang="nl-NL" sz="1200" kern="1200" dirty="0" smtClean="0">
                <a:solidFill>
                  <a:schemeClr val="tx1"/>
                </a:solidFill>
                <a:effectLst/>
                <a:latin typeface="+mn-lt"/>
                <a:ea typeface="+mn-ea"/>
                <a:cs typeface="+mn-cs"/>
              </a:rPr>
              <a:t>.:</a:t>
            </a:r>
            <a:r>
              <a:rPr lang="nl-NL" sz="1200" i="1"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longum</a:t>
            </a:r>
            <a:r>
              <a:rPr lang="nl-NL" sz="1200" i="1"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dolorem</a:t>
            </a:r>
            <a:r>
              <a:rPr lang="nl-NL" sz="1200" i="1" kern="1200" dirty="0" smtClean="0">
                <a:solidFill>
                  <a:schemeClr val="tx1"/>
                </a:solidFill>
                <a:effectLst/>
                <a:latin typeface="+mn-lt"/>
                <a:ea typeface="+mn-ea"/>
                <a:cs typeface="+mn-cs"/>
              </a:rPr>
              <a:t> </a:t>
            </a:r>
            <a:r>
              <a:rPr lang="nl-NL" sz="1200" kern="1200" dirty="0" smtClean="0">
                <a:solidFill>
                  <a:schemeClr val="tx1"/>
                </a:solidFill>
                <a:effectLst/>
                <a:latin typeface="+mn-lt"/>
                <a:ea typeface="+mn-ea"/>
                <a:cs typeface="+mn-cs"/>
              </a:rPr>
              <a:t/>
            </a:r>
            <a:br>
              <a:rPr lang="nl-NL" sz="1200" kern="1200" dirty="0" smtClean="0">
                <a:solidFill>
                  <a:schemeClr val="tx1"/>
                </a:solidFill>
                <a:effectLst/>
                <a:latin typeface="+mn-lt"/>
                <a:ea typeface="+mn-ea"/>
                <a:cs typeface="+mn-cs"/>
              </a:rPr>
            </a:br>
            <a:r>
              <a:rPr lang="nl-NL" sz="1200" i="1"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difficilis</a:t>
            </a:r>
            <a:r>
              <a:rPr lang="nl-NL" sz="1200" i="1"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obitus</a:t>
            </a:r>
            <a:r>
              <a:rPr lang="nl-NL" sz="1200" kern="1200" dirty="0" smtClean="0">
                <a:solidFill>
                  <a:schemeClr val="tx1"/>
                </a:solidFill>
                <a:effectLst/>
                <a:latin typeface="+mn-lt"/>
                <a:ea typeface="+mn-ea"/>
                <a:cs typeface="+mn-cs"/>
              </a:rPr>
              <a:t/>
            </a:r>
            <a:br>
              <a:rPr lang="nl-NL" sz="1200"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  </a:t>
            </a:r>
            <a:r>
              <a:rPr lang="nl-NL" sz="1200" b="1" kern="1200" dirty="0" err="1" smtClean="0">
                <a:solidFill>
                  <a:schemeClr val="tx1"/>
                </a:solidFill>
                <a:effectLst/>
                <a:latin typeface="+mn-lt"/>
                <a:ea typeface="+mn-ea"/>
                <a:cs typeface="+mn-cs"/>
              </a:rPr>
              <a:t>Betrekk</a:t>
            </a:r>
            <a:r>
              <a:rPr lang="nl-NL" sz="1200" b="1" kern="1200" dirty="0" smtClean="0">
                <a:solidFill>
                  <a:schemeClr val="tx1"/>
                </a:solidFill>
                <a:effectLst/>
                <a:latin typeface="+mn-lt"/>
                <a:ea typeface="+mn-ea"/>
                <a:cs typeface="+mn-cs"/>
              </a:rPr>
              <a:t>. bijzin</a:t>
            </a:r>
            <a:r>
              <a:rPr lang="nl-NL" sz="1200" kern="1200" dirty="0" smtClean="0">
                <a:solidFill>
                  <a:schemeClr val="tx1"/>
                </a:solidFill>
                <a:effectLst/>
                <a:latin typeface="+mn-lt"/>
                <a:ea typeface="+mn-ea"/>
                <a:cs typeface="+mn-cs"/>
              </a:rPr>
              <a:t> bij </a:t>
            </a:r>
            <a:r>
              <a:rPr lang="nl-NL" sz="1200" i="1" kern="1200" dirty="0" err="1" smtClean="0">
                <a:solidFill>
                  <a:schemeClr val="tx1"/>
                </a:solidFill>
                <a:effectLst/>
                <a:latin typeface="+mn-lt"/>
                <a:ea typeface="+mn-ea"/>
                <a:cs typeface="+mn-cs"/>
              </a:rPr>
              <a:t>Irim</a:t>
            </a:r>
            <a:r>
              <a:rPr lang="nl-NL" sz="1200"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quae</a:t>
            </a:r>
            <a:r>
              <a:rPr lang="nl-NL" sz="1200" kern="1200" dirty="0" smtClean="0">
                <a:solidFill>
                  <a:schemeClr val="tx1"/>
                </a:solidFill>
                <a:effectLst/>
                <a:latin typeface="+mn-lt"/>
                <a:ea typeface="+mn-ea"/>
                <a:cs typeface="+mn-cs"/>
              </a:rPr>
              <a:t> t/m </a:t>
            </a:r>
            <a:r>
              <a:rPr lang="nl-NL" sz="1200" i="1" kern="1200" dirty="0" err="1" smtClean="0">
                <a:solidFill>
                  <a:schemeClr val="tx1"/>
                </a:solidFill>
                <a:effectLst/>
                <a:latin typeface="+mn-lt"/>
                <a:ea typeface="+mn-ea"/>
                <a:cs typeface="+mn-cs"/>
              </a:rPr>
              <a:t>resolveret</a:t>
            </a:r>
            <a:r>
              <a:rPr lang="nl-NL" sz="1200" i="1" kern="1200" dirty="0" smtClean="0">
                <a:solidFill>
                  <a:schemeClr val="tx1"/>
                </a:solidFill>
                <a:effectLst/>
                <a:latin typeface="+mn-lt"/>
                <a:ea typeface="+mn-ea"/>
                <a:cs typeface="+mn-cs"/>
              </a:rPr>
              <a:t> </a:t>
            </a:r>
            <a:r>
              <a:rPr lang="nl-NL" sz="1200" kern="1200" dirty="0" smtClean="0">
                <a:solidFill>
                  <a:schemeClr val="tx1"/>
                </a:solidFill>
                <a:effectLst/>
                <a:latin typeface="+mn-lt"/>
                <a:ea typeface="+mn-ea"/>
                <a:cs typeface="+mn-cs"/>
              </a:rPr>
              <a:t>+ 2 lijd. </a:t>
            </a:r>
            <a:r>
              <a:rPr lang="nl-NL" sz="1200" kern="1200" dirty="0" err="1" smtClean="0">
                <a:solidFill>
                  <a:schemeClr val="tx1"/>
                </a:solidFill>
                <a:effectLst/>
                <a:latin typeface="+mn-lt"/>
                <a:ea typeface="+mn-ea"/>
                <a:cs typeface="+mn-cs"/>
              </a:rPr>
              <a:t>vw</a:t>
            </a:r>
            <a:r>
              <a:rPr lang="nl-NL" sz="1200" kern="1200" dirty="0" smtClean="0">
                <a:solidFill>
                  <a:schemeClr val="tx1"/>
                </a:solidFill>
                <a:effectLst/>
                <a:latin typeface="+mn-lt"/>
                <a:ea typeface="+mn-ea"/>
                <a:cs typeface="+mn-cs"/>
              </a:rPr>
              <a:t>.</a:t>
            </a:r>
            <a:br>
              <a:rPr lang="nl-NL" sz="1200" kern="1200" dirty="0" smtClean="0">
                <a:solidFill>
                  <a:schemeClr val="tx1"/>
                </a:solidFill>
                <a:effectLst/>
                <a:latin typeface="+mn-lt"/>
                <a:ea typeface="+mn-ea"/>
                <a:cs typeface="+mn-cs"/>
              </a:rPr>
            </a:br>
            <a:r>
              <a:rPr lang="nl-NL" sz="1200" i="1"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luctantem</a:t>
            </a:r>
            <a:r>
              <a:rPr lang="nl-NL" sz="1200" i="1"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animam</a:t>
            </a:r>
            <a:r>
              <a:rPr lang="nl-NL" sz="1200" i="1" kern="1200" dirty="0" smtClean="0">
                <a:solidFill>
                  <a:schemeClr val="tx1"/>
                </a:solidFill>
                <a:effectLst/>
                <a:latin typeface="+mn-lt"/>
                <a:ea typeface="+mn-ea"/>
                <a:cs typeface="+mn-cs"/>
              </a:rPr>
              <a:t> </a:t>
            </a:r>
            <a:r>
              <a:rPr lang="nl-NL" sz="1200" kern="1200" dirty="0" smtClean="0">
                <a:solidFill>
                  <a:schemeClr val="tx1"/>
                </a:solidFill>
                <a:effectLst/>
                <a:latin typeface="+mn-lt"/>
                <a:ea typeface="+mn-ea"/>
                <a:cs typeface="+mn-cs"/>
              </a:rPr>
              <a:t/>
            </a:r>
            <a:br>
              <a:rPr lang="nl-NL" sz="1200" kern="1200" dirty="0" smtClean="0">
                <a:solidFill>
                  <a:schemeClr val="tx1"/>
                </a:solidFill>
                <a:effectLst/>
                <a:latin typeface="+mn-lt"/>
                <a:ea typeface="+mn-ea"/>
                <a:cs typeface="+mn-cs"/>
              </a:rPr>
            </a:br>
            <a:r>
              <a:rPr lang="nl-NL" sz="1200" i="1"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nexos</a:t>
            </a:r>
            <a:r>
              <a:rPr lang="nl-NL" sz="1200" i="1"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artus</a:t>
            </a:r>
            <a:endParaRPr lang="nl-NL" sz="1200" i="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kern="1200" dirty="0" smtClean="0">
                <a:solidFill>
                  <a:schemeClr val="tx1"/>
                </a:solidFill>
                <a:effectLst/>
                <a:latin typeface="+mn-lt"/>
                <a:ea typeface="+mn-ea"/>
                <a:cs typeface="+mn-cs"/>
              </a:rPr>
              <a:t>Regel 696-699:</a:t>
            </a:r>
            <a:r>
              <a:rPr lang="nl-NL" dirty="0" smtClean="0"/>
              <a:t/>
            </a:r>
            <a:br>
              <a:rPr lang="nl-NL" dirty="0" smtClean="0"/>
            </a:br>
            <a:r>
              <a:rPr lang="nl-NL" sz="1200" b="0" i="0" kern="1200" dirty="0" smtClean="0">
                <a:solidFill>
                  <a:schemeClr val="tx1"/>
                </a:solidFill>
                <a:effectLst/>
                <a:latin typeface="+mn-lt"/>
                <a:ea typeface="+mn-ea"/>
                <a:cs typeface="+mn-cs"/>
              </a:rPr>
              <a:t>Bestudeer de structuur van de zin.</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1" kern="1200" dirty="0" err="1" smtClean="0">
                <a:solidFill>
                  <a:schemeClr val="tx1"/>
                </a:solidFill>
                <a:effectLst/>
                <a:latin typeface="+mn-lt"/>
                <a:ea typeface="+mn-ea"/>
                <a:cs typeface="+mn-cs"/>
              </a:rPr>
              <a:t>quia</a:t>
            </a:r>
            <a:r>
              <a:rPr lang="nl-NL" sz="1200" b="1" i="0" kern="1200" dirty="0" smtClean="0">
                <a:solidFill>
                  <a:schemeClr val="tx1"/>
                </a:solidFill>
                <a:effectLst/>
                <a:latin typeface="+mn-lt"/>
                <a:ea typeface="+mn-ea"/>
                <a:cs typeface="+mn-cs"/>
              </a:rPr>
              <a:t>-bijzin</a:t>
            </a:r>
            <a:r>
              <a:rPr lang="nl-NL" sz="1200" b="0" i="0" kern="1200" dirty="0" smtClean="0">
                <a:solidFill>
                  <a:schemeClr val="tx1"/>
                </a:solidFill>
                <a:effectLst/>
                <a:latin typeface="+mn-lt"/>
                <a:ea typeface="+mn-ea"/>
                <a:cs typeface="+mn-cs"/>
              </a:rPr>
              <a:t> t/m </a:t>
            </a:r>
            <a:r>
              <a:rPr lang="nl-NL" sz="1200" b="0" i="1" kern="1200" dirty="0" smtClean="0">
                <a:solidFill>
                  <a:schemeClr val="tx1"/>
                </a:solidFill>
                <a:effectLst/>
                <a:latin typeface="+mn-lt"/>
                <a:ea typeface="+mn-ea"/>
                <a:cs typeface="+mn-cs"/>
              </a:rPr>
              <a:t>furore</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Hoofdzin</a:t>
            </a:r>
            <a:r>
              <a:rPr lang="nl-NL" sz="1200" b="0" i="0" kern="1200" dirty="0" smtClean="0">
                <a:solidFill>
                  <a:schemeClr val="tx1"/>
                </a:solidFill>
                <a:effectLst/>
                <a:latin typeface="+mn-lt"/>
                <a:ea typeface="+mn-ea"/>
                <a:cs typeface="+mn-cs"/>
              </a:rPr>
              <a:t> </a:t>
            </a:r>
            <a:r>
              <a:rPr lang="nl-NL" sz="1200" b="0" i="1" kern="1200" dirty="0" smtClean="0">
                <a:solidFill>
                  <a:schemeClr val="tx1"/>
                </a:solidFill>
                <a:effectLst/>
                <a:latin typeface="+mn-lt"/>
                <a:ea typeface="+mn-ea"/>
                <a:cs typeface="+mn-cs"/>
              </a:rPr>
              <a:t>nam </a:t>
            </a:r>
            <a:r>
              <a:rPr lang="nl-NL" sz="1200" b="0" i="1" kern="1200" dirty="0" err="1" smtClean="0">
                <a:solidFill>
                  <a:schemeClr val="tx1"/>
                </a:solidFill>
                <a:effectLst/>
                <a:latin typeface="+mn-lt"/>
                <a:ea typeface="+mn-ea"/>
                <a:cs typeface="+mn-cs"/>
              </a:rPr>
              <a:t>nondum</a:t>
            </a:r>
            <a:r>
              <a:rPr lang="nl-NL" sz="1200" b="0" i="0" kern="1200" dirty="0" smtClean="0">
                <a:solidFill>
                  <a:schemeClr val="tx1"/>
                </a:solidFill>
                <a:effectLst/>
                <a:latin typeface="+mn-lt"/>
                <a:ea typeface="+mn-ea"/>
                <a:cs typeface="+mn-cs"/>
              </a:rPr>
              <a:t> t/m </a:t>
            </a:r>
            <a:r>
              <a:rPr lang="nl-NL" sz="1200" b="0" i="1" kern="1200" dirty="0" err="1" smtClean="0">
                <a:solidFill>
                  <a:schemeClr val="tx1"/>
                </a:solidFill>
                <a:effectLst/>
                <a:latin typeface="+mn-lt"/>
                <a:ea typeface="+mn-ea"/>
                <a:cs typeface="+mn-cs"/>
              </a:rPr>
              <a:t>Orco</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Persoonsvorm</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abstulerat</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damnaverat</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Onderwerp</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Proserpina</a:t>
            </a:r>
            <a:endParaRPr lang="nl-NL"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smtClean="0">
              <a:solidFill>
                <a:schemeClr val="tx1"/>
              </a:solidFill>
              <a:effectLst/>
              <a:latin typeface="+mn-lt"/>
              <a:ea typeface="+mn-ea"/>
              <a:cs typeface="+mn-cs"/>
            </a:endParaRPr>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42</a:t>
            </a:fld>
            <a:endParaRPr lang="nl-NL"/>
          </a:p>
        </p:txBody>
      </p:sp>
    </p:spTree>
    <p:extLst>
      <p:ext uri="{BB962C8B-B14F-4D97-AF65-F5344CB8AC3E}">
        <p14:creationId xmlns:p14="http://schemas.microsoft.com/office/powerpoint/2010/main" val="17123214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kern="1200" dirty="0" smtClean="0">
                <a:solidFill>
                  <a:schemeClr val="tx1"/>
                </a:solidFill>
                <a:effectLst/>
                <a:latin typeface="+mn-lt"/>
                <a:ea typeface="+mn-ea"/>
                <a:cs typeface="+mn-cs"/>
              </a:rPr>
              <a:t>Regel 696-699:</a:t>
            </a:r>
            <a:r>
              <a:rPr lang="nl-NL" dirty="0" smtClean="0"/>
              <a:t/>
            </a:r>
            <a:br>
              <a:rPr lang="nl-NL" dirty="0" smtClean="0"/>
            </a:br>
            <a:r>
              <a:rPr lang="nl-NL" sz="1200" b="0" i="0" kern="1200" dirty="0" smtClean="0">
                <a:solidFill>
                  <a:schemeClr val="tx1"/>
                </a:solidFill>
                <a:effectLst/>
                <a:latin typeface="+mn-lt"/>
                <a:ea typeface="+mn-ea"/>
                <a:cs typeface="+mn-cs"/>
              </a:rPr>
              <a:t>Bestudeer de structuur van de zin.</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1" kern="1200" dirty="0" err="1" smtClean="0">
                <a:solidFill>
                  <a:schemeClr val="tx1"/>
                </a:solidFill>
                <a:effectLst/>
                <a:latin typeface="+mn-lt"/>
                <a:ea typeface="+mn-ea"/>
                <a:cs typeface="+mn-cs"/>
              </a:rPr>
              <a:t>quia</a:t>
            </a:r>
            <a:r>
              <a:rPr lang="nl-NL" sz="1200" b="1" i="0" kern="1200" dirty="0" smtClean="0">
                <a:solidFill>
                  <a:schemeClr val="tx1"/>
                </a:solidFill>
                <a:effectLst/>
                <a:latin typeface="+mn-lt"/>
                <a:ea typeface="+mn-ea"/>
                <a:cs typeface="+mn-cs"/>
              </a:rPr>
              <a:t>-bijzin</a:t>
            </a:r>
            <a:r>
              <a:rPr lang="nl-NL" sz="1200" b="0" i="0" kern="1200" dirty="0" smtClean="0">
                <a:solidFill>
                  <a:schemeClr val="tx1"/>
                </a:solidFill>
                <a:effectLst/>
                <a:latin typeface="+mn-lt"/>
                <a:ea typeface="+mn-ea"/>
                <a:cs typeface="+mn-cs"/>
              </a:rPr>
              <a:t> t/m </a:t>
            </a:r>
            <a:r>
              <a:rPr lang="nl-NL" sz="1200" b="0" i="1" kern="1200" dirty="0" smtClean="0">
                <a:solidFill>
                  <a:schemeClr val="tx1"/>
                </a:solidFill>
                <a:effectLst/>
                <a:latin typeface="+mn-lt"/>
                <a:ea typeface="+mn-ea"/>
                <a:cs typeface="+mn-cs"/>
              </a:rPr>
              <a:t>furore</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Hoofdzin</a:t>
            </a:r>
            <a:r>
              <a:rPr lang="nl-NL" sz="1200" b="0" i="0" kern="1200" dirty="0" smtClean="0">
                <a:solidFill>
                  <a:schemeClr val="tx1"/>
                </a:solidFill>
                <a:effectLst/>
                <a:latin typeface="+mn-lt"/>
                <a:ea typeface="+mn-ea"/>
                <a:cs typeface="+mn-cs"/>
              </a:rPr>
              <a:t> </a:t>
            </a:r>
            <a:r>
              <a:rPr lang="nl-NL" sz="1200" b="0" i="1" kern="1200" dirty="0" smtClean="0">
                <a:solidFill>
                  <a:schemeClr val="tx1"/>
                </a:solidFill>
                <a:effectLst/>
                <a:latin typeface="+mn-lt"/>
                <a:ea typeface="+mn-ea"/>
                <a:cs typeface="+mn-cs"/>
              </a:rPr>
              <a:t>nam </a:t>
            </a:r>
            <a:r>
              <a:rPr lang="nl-NL" sz="1200" b="0" i="1" kern="1200" dirty="0" err="1" smtClean="0">
                <a:solidFill>
                  <a:schemeClr val="tx1"/>
                </a:solidFill>
                <a:effectLst/>
                <a:latin typeface="+mn-lt"/>
                <a:ea typeface="+mn-ea"/>
                <a:cs typeface="+mn-cs"/>
              </a:rPr>
              <a:t>nondum</a:t>
            </a:r>
            <a:r>
              <a:rPr lang="nl-NL" sz="1200" b="0" i="0" kern="1200" dirty="0" smtClean="0">
                <a:solidFill>
                  <a:schemeClr val="tx1"/>
                </a:solidFill>
                <a:effectLst/>
                <a:latin typeface="+mn-lt"/>
                <a:ea typeface="+mn-ea"/>
                <a:cs typeface="+mn-cs"/>
              </a:rPr>
              <a:t> t/m </a:t>
            </a:r>
            <a:r>
              <a:rPr lang="nl-NL" sz="1200" b="0" i="1" kern="1200" dirty="0" err="1" smtClean="0">
                <a:solidFill>
                  <a:schemeClr val="tx1"/>
                </a:solidFill>
                <a:effectLst/>
                <a:latin typeface="+mn-lt"/>
                <a:ea typeface="+mn-ea"/>
                <a:cs typeface="+mn-cs"/>
              </a:rPr>
              <a:t>Orco</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Persoonsvorm</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abstulerat</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damnaverat</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Onderwerp</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Proserpina</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43</a:t>
            </a:fld>
            <a:endParaRPr lang="nl-NL"/>
          </a:p>
        </p:txBody>
      </p:sp>
    </p:spTree>
    <p:extLst>
      <p:ext uri="{BB962C8B-B14F-4D97-AF65-F5344CB8AC3E}">
        <p14:creationId xmlns:p14="http://schemas.microsoft.com/office/powerpoint/2010/main" val="7205946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pPr marL="0" marR="0" lvl="0" indent="0" algn="l" defTabSz="355600" rtl="0" eaLnBrk="1" fontAlgn="auto" latinLnBrk="0" hangingPunct="1">
              <a:lnSpc>
                <a:spcPct val="100000"/>
              </a:lnSpc>
              <a:spcBef>
                <a:spcPts val="0"/>
              </a:spcBef>
              <a:spcAft>
                <a:spcPts val="0"/>
              </a:spcAft>
              <a:buClrTx/>
              <a:buSzTx/>
              <a:buFontTx/>
              <a:buNone/>
              <a:tabLst/>
              <a:defRPr/>
            </a:pPr>
            <a:r>
              <a:rPr lang="nl-NL" sz="1200" b="0" i="0" kern="1200" dirty="0" smtClean="0">
                <a:solidFill>
                  <a:schemeClr val="tx1"/>
                </a:solidFill>
                <a:effectLst/>
                <a:latin typeface="+mn-lt"/>
                <a:ea typeface="+mn-ea"/>
                <a:cs typeface="+mn-cs"/>
              </a:rPr>
              <a:t>Regel 586-591:</a:t>
            </a:r>
            <a:r>
              <a:rPr lang="nl-NL" dirty="0" smtClean="0"/>
              <a:t/>
            </a:r>
            <a:br>
              <a:rPr lang="nl-NL" dirty="0" smtClean="0"/>
            </a:br>
            <a:r>
              <a:rPr lang="nl-NL" sz="1200" b="0" i="0" kern="1200" dirty="0" smtClean="0">
                <a:solidFill>
                  <a:schemeClr val="tx1"/>
                </a:solidFill>
                <a:effectLst/>
                <a:latin typeface="+mn-lt"/>
                <a:ea typeface="+mn-ea"/>
                <a:cs typeface="+mn-cs"/>
              </a:rPr>
              <a:t>Bestudeer het schema van de zin.</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Bijzin</a:t>
            </a:r>
            <a:r>
              <a:rPr lang="nl-NL" sz="1200" b="0" i="0" kern="1200" dirty="0" smtClean="0">
                <a:solidFill>
                  <a:schemeClr val="tx1"/>
                </a:solidFill>
                <a:effectLst/>
                <a:latin typeface="+mn-lt"/>
                <a:ea typeface="+mn-ea"/>
                <a:cs typeface="+mn-cs"/>
              </a:rPr>
              <a:t>: </a:t>
            </a:r>
            <a:r>
              <a:rPr lang="nl-NL" sz="1200" b="0" i="1" kern="1200" dirty="0" smtClean="0">
                <a:solidFill>
                  <a:schemeClr val="tx1"/>
                </a:solidFill>
                <a:effectLst/>
                <a:latin typeface="+mn-lt"/>
                <a:ea typeface="+mn-ea"/>
                <a:cs typeface="+mn-cs"/>
              </a:rPr>
              <a:t>ut </a:t>
            </a:r>
            <a:r>
              <a:rPr lang="nl-NL" sz="1200" b="0" i="1" kern="1200" dirty="0" err="1" smtClean="0">
                <a:solidFill>
                  <a:schemeClr val="tx1"/>
                </a:solidFill>
                <a:effectLst/>
                <a:latin typeface="+mn-lt"/>
                <a:ea typeface="+mn-ea"/>
                <a:cs typeface="+mn-cs"/>
              </a:rPr>
              <a:t>regina</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vidit</a:t>
            </a:r>
            <a:r>
              <a:rPr lang="nl-NL" sz="1200" b="0" i="0" kern="1200" dirty="0" smtClean="0">
                <a:solidFill>
                  <a:schemeClr val="tx1"/>
                </a:solidFill>
                <a:effectLst/>
                <a:latin typeface="+mn-lt"/>
                <a:ea typeface="+mn-ea"/>
                <a:cs typeface="+mn-cs"/>
              </a:rPr>
              <a:t> + </a:t>
            </a:r>
            <a:r>
              <a:rPr lang="nl-NL" sz="1200" b="0" i="0" kern="1200" dirty="0" err="1" smtClean="0">
                <a:solidFill>
                  <a:schemeClr val="tx1"/>
                </a:solidFill>
                <a:effectLst/>
                <a:latin typeface="+mn-lt"/>
                <a:ea typeface="+mn-ea"/>
                <a:cs typeface="+mn-cs"/>
              </a:rPr>
              <a:t>A.c.I</a:t>
            </a:r>
            <a:r>
              <a:rPr lang="nl-NL" sz="1200" b="0" i="0" kern="1200" dirty="0" smtClean="0">
                <a:solidFill>
                  <a:schemeClr val="tx1"/>
                </a:solidFill>
                <a:effectLst/>
                <a:latin typeface="+mn-lt"/>
                <a:ea typeface="+mn-ea"/>
                <a:cs typeface="+mn-cs"/>
              </a:rPr>
              <a:t>.</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0" i="1" kern="1200" dirty="0" smtClean="0">
                <a:solidFill>
                  <a:schemeClr val="tx1"/>
                </a:solidFill>
                <a:effectLst/>
                <a:latin typeface="+mn-lt"/>
                <a:ea typeface="+mn-ea"/>
                <a:cs typeface="+mn-cs"/>
              </a:rPr>
              <a:t>ut</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regina</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sensit</a:t>
            </a:r>
            <a:r>
              <a:rPr lang="nl-NL" sz="1200" b="0" i="0" kern="1200" dirty="0" smtClean="0">
                <a:solidFill>
                  <a:schemeClr val="tx1"/>
                </a:solidFill>
                <a:effectLst/>
                <a:latin typeface="+mn-lt"/>
                <a:ea typeface="+mn-ea"/>
                <a:cs typeface="+mn-cs"/>
              </a:rPr>
              <a:t> + </a:t>
            </a:r>
            <a:r>
              <a:rPr lang="nl-NL" sz="1200" b="0" i="0" kern="1200" dirty="0" err="1" smtClean="0">
                <a:solidFill>
                  <a:schemeClr val="tx1"/>
                </a:solidFill>
                <a:effectLst/>
                <a:latin typeface="+mn-lt"/>
                <a:ea typeface="+mn-ea"/>
                <a:cs typeface="+mn-cs"/>
              </a:rPr>
              <a:t>A.c.I</a:t>
            </a:r>
            <a:r>
              <a:rPr lang="nl-NL" sz="1200" b="0" i="0" kern="1200" dirty="0" smtClean="0">
                <a:solidFill>
                  <a:schemeClr val="tx1"/>
                </a:solidFill>
                <a:effectLst/>
                <a:latin typeface="+mn-lt"/>
                <a:ea typeface="+mn-ea"/>
                <a:cs typeface="+mn-cs"/>
              </a:rPr>
              <a:t>.</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Hoofdzin</a:t>
            </a:r>
            <a:r>
              <a:rPr lang="nl-NL" sz="1200" b="0" i="0" kern="1200" dirty="0" smtClean="0">
                <a:solidFill>
                  <a:schemeClr val="tx1"/>
                </a:solidFill>
                <a:effectLst/>
                <a:latin typeface="+mn-lt"/>
                <a:ea typeface="+mn-ea"/>
                <a:cs typeface="+mn-cs"/>
              </a:rPr>
              <a:t>: vanaf </a:t>
            </a:r>
            <a:r>
              <a:rPr lang="nl-NL" sz="1200" b="0" i="1" kern="1200" dirty="0" err="1" smtClean="0">
                <a:solidFill>
                  <a:schemeClr val="tx1"/>
                </a:solidFill>
                <a:effectLst/>
                <a:latin typeface="+mn-lt"/>
                <a:ea typeface="+mn-ea"/>
                <a:cs typeface="+mn-cs"/>
              </a:rPr>
              <a:t>terque</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Persoonsvorm</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ait</a:t>
            </a:r>
            <a:r>
              <a:rPr lang="nl-NL" sz="1200" b="0" i="0" kern="1200" dirty="0" smtClean="0">
                <a:solidFill>
                  <a:schemeClr val="tx1"/>
                </a:solidFill>
                <a:effectLst/>
                <a:latin typeface="+mn-lt"/>
                <a:ea typeface="+mn-ea"/>
                <a:cs typeface="+mn-cs"/>
              </a:rPr>
              <a:t> + 2 participia   </a:t>
            </a:r>
            <a:r>
              <a:rPr lang="nl-NL" sz="1200" b="0" i="1" kern="1200" dirty="0" err="1" smtClean="0">
                <a:solidFill>
                  <a:schemeClr val="tx1"/>
                </a:solidFill>
                <a:effectLst/>
                <a:latin typeface="+mn-lt"/>
                <a:ea typeface="+mn-ea"/>
                <a:cs typeface="+mn-cs"/>
              </a:rPr>
              <a:t>percussa</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abscissa</a:t>
            </a:r>
            <a:endParaRPr lang="nl-NL" dirty="0" smtClean="0"/>
          </a:p>
          <a:p>
            <a:pPr defTabSz="355600">
              <a:spcAft>
                <a:spcPts val="0"/>
              </a:spcAft>
            </a:pPr>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45</a:t>
            </a:fld>
            <a:endParaRPr lang="nl-NL"/>
          </a:p>
        </p:txBody>
      </p:sp>
    </p:spTree>
    <p:extLst>
      <p:ext uri="{BB962C8B-B14F-4D97-AF65-F5344CB8AC3E}">
        <p14:creationId xmlns:p14="http://schemas.microsoft.com/office/powerpoint/2010/main" val="1112985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r>
              <a:rPr lang="nl-NL" sz="1200" b="0" i="0" kern="1200" dirty="0" smtClean="0">
                <a:solidFill>
                  <a:schemeClr val="tx1"/>
                </a:solidFill>
                <a:effectLst/>
                <a:latin typeface="+mn-lt"/>
                <a:ea typeface="+mn-ea"/>
                <a:cs typeface="+mn-cs"/>
              </a:rPr>
              <a:t>Regel 586-591:</a:t>
            </a:r>
            <a:r>
              <a:rPr lang="nl-NL" dirty="0" smtClean="0"/>
              <a:t/>
            </a:r>
            <a:br>
              <a:rPr lang="nl-NL" dirty="0" smtClean="0"/>
            </a:br>
            <a:r>
              <a:rPr lang="nl-NL" sz="1200" b="0" i="0" kern="1200" dirty="0" smtClean="0">
                <a:solidFill>
                  <a:schemeClr val="tx1"/>
                </a:solidFill>
                <a:effectLst/>
                <a:latin typeface="+mn-lt"/>
                <a:ea typeface="+mn-ea"/>
                <a:cs typeface="+mn-cs"/>
              </a:rPr>
              <a:t>Bestudeer het schema van de zin.</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Bijzin</a:t>
            </a:r>
            <a:r>
              <a:rPr lang="nl-NL" sz="1200" b="0" i="0" kern="1200" dirty="0" smtClean="0">
                <a:solidFill>
                  <a:schemeClr val="tx1"/>
                </a:solidFill>
                <a:effectLst/>
                <a:latin typeface="+mn-lt"/>
                <a:ea typeface="+mn-ea"/>
                <a:cs typeface="+mn-cs"/>
              </a:rPr>
              <a:t>: </a:t>
            </a:r>
            <a:r>
              <a:rPr lang="nl-NL" sz="1200" b="0" i="1" kern="1200" dirty="0" smtClean="0">
                <a:solidFill>
                  <a:schemeClr val="tx1"/>
                </a:solidFill>
                <a:effectLst/>
                <a:latin typeface="+mn-lt"/>
                <a:ea typeface="+mn-ea"/>
                <a:cs typeface="+mn-cs"/>
              </a:rPr>
              <a:t>ut </a:t>
            </a:r>
            <a:r>
              <a:rPr lang="nl-NL" sz="1200" b="0" i="1" kern="1200" dirty="0" err="1" smtClean="0">
                <a:solidFill>
                  <a:schemeClr val="tx1"/>
                </a:solidFill>
                <a:effectLst/>
                <a:latin typeface="+mn-lt"/>
                <a:ea typeface="+mn-ea"/>
                <a:cs typeface="+mn-cs"/>
              </a:rPr>
              <a:t>regina</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vidit</a:t>
            </a:r>
            <a:r>
              <a:rPr lang="nl-NL" sz="1200" b="0" i="0" kern="1200" dirty="0" smtClean="0">
                <a:solidFill>
                  <a:schemeClr val="tx1"/>
                </a:solidFill>
                <a:effectLst/>
                <a:latin typeface="+mn-lt"/>
                <a:ea typeface="+mn-ea"/>
                <a:cs typeface="+mn-cs"/>
              </a:rPr>
              <a:t> + </a:t>
            </a:r>
            <a:r>
              <a:rPr lang="nl-NL" sz="1200" b="0" i="0" kern="1200" dirty="0" err="1" smtClean="0">
                <a:solidFill>
                  <a:schemeClr val="tx1"/>
                </a:solidFill>
                <a:effectLst/>
                <a:latin typeface="+mn-lt"/>
                <a:ea typeface="+mn-ea"/>
                <a:cs typeface="+mn-cs"/>
              </a:rPr>
              <a:t>A.c.I</a:t>
            </a:r>
            <a:r>
              <a:rPr lang="nl-NL" sz="1200" b="0" i="0" kern="1200" dirty="0" smtClean="0">
                <a:solidFill>
                  <a:schemeClr val="tx1"/>
                </a:solidFill>
                <a:effectLst/>
                <a:latin typeface="+mn-lt"/>
                <a:ea typeface="+mn-ea"/>
                <a:cs typeface="+mn-cs"/>
              </a:rPr>
              <a:t>.</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0" i="1" kern="1200" dirty="0" smtClean="0">
                <a:solidFill>
                  <a:schemeClr val="tx1"/>
                </a:solidFill>
                <a:effectLst/>
                <a:latin typeface="+mn-lt"/>
                <a:ea typeface="+mn-ea"/>
                <a:cs typeface="+mn-cs"/>
              </a:rPr>
              <a:t>ut</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regina</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sensit</a:t>
            </a:r>
            <a:r>
              <a:rPr lang="nl-NL" sz="1200" b="0" i="0" kern="1200" dirty="0" smtClean="0">
                <a:solidFill>
                  <a:schemeClr val="tx1"/>
                </a:solidFill>
                <a:effectLst/>
                <a:latin typeface="+mn-lt"/>
                <a:ea typeface="+mn-ea"/>
                <a:cs typeface="+mn-cs"/>
              </a:rPr>
              <a:t> + </a:t>
            </a:r>
            <a:r>
              <a:rPr lang="nl-NL" sz="1200" b="0" i="0" kern="1200" dirty="0" err="1" smtClean="0">
                <a:solidFill>
                  <a:schemeClr val="tx1"/>
                </a:solidFill>
                <a:effectLst/>
                <a:latin typeface="+mn-lt"/>
                <a:ea typeface="+mn-ea"/>
                <a:cs typeface="+mn-cs"/>
              </a:rPr>
              <a:t>A.c.I</a:t>
            </a:r>
            <a:r>
              <a:rPr lang="nl-NL" sz="1200" b="0" i="0" kern="1200" dirty="0" smtClean="0">
                <a:solidFill>
                  <a:schemeClr val="tx1"/>
                </a:solidFill>
                <a:effectLst/>
                <a:latin typeface="+mn-lt"/>
                <a:ea typeface="+mn-ea"/>
                <a:cs typeface="+mn-cs"/>
              </a:rPr>
              <a:t>.</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Hoofdzin</a:t>
            </a:r>
            <a:r>
              <a:rPr lang="nl-NL" sz="1200" b="0" i="0" kern="1200" dirty="0" smtClean="0">
                <a:solidFill>
                  <a:schemeClr val="tx1"/>
                </a:solidFill>
                <a:effectLst/>
                <a:latin typeface="+mn-lt"/>
                <a:ea typeface="+mn-ea"/>
                <a:cs typeface="+mn-cs"/>
              </a:rPr>
              <a:t>: vanaf </a:t>
            </a:r>
            <a:r>
              <a:rPr lang="nl-NL" sz="1200" b="0" i="1" kern="1200" dirty="0" err="1" smtClean="0">
                <a:solidFill>
                  <a:schemeClr val="tx1"/>
                </a:solidFill>
                <a:effectLst/>
                <a:latin typeface="+mn-lt"/>
                <a:ea typeface="+mn-ea"/>
                <a:cs typeface="+mn-cs"/>
              </a:rPr>
              <a:t>terque</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Persoonsvorm</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ait</a:t>
            </a:r>
            <a:r>
              <a:rPr lang="nl-NL" sz="1200" b="0" i="0" kern="1200" dirty="0" smtClean="0">
                <a:solidFill>
                  <a:schemeClr val="tx1"/>
                </a:solidFill>
                <a:effectLst/>
                <a:latin typeface="+mn-lt"/>
                <a:ea typeface="+mn-ea"/>
                <a:cs typeface="+mn-cs"/>
              </a:rPr>
              <a:t> + 2 participia   </a:t>
            </a:r>
            <a:r>
              <a:rPr lang="nl-NL" sz="1200" b="0" i="1" kern="1200" dirty="0" err="1" smtClean="0">
                <a:solidFill>
                  <a:schemeClr val="tx1"/>
                </a:solidFill>
                <a:effectLst/>
                <a:latin typeface="+mn-lt"/>
                <a:ea typeface="+mn-ea"/>
                <a:cs typeface="+mn-cs"/>
              </a:rPr>
              <a:t>percussa</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abscissa</a:t>
            </a:r>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3</a:t>
            </a:fld>
            <a:endParaRPr lang="nl-NL"/>
          </a:p>
        </p:txBody>
      </p:sp>
    </p:spTree>
    <p:extLst>
      <p:ext uri="{BB962C8B-B14F-4D97-AF65-F5344CB8AC3E}">
        <p14:creationId xmlns:p14="http://schemas.microsoft.com/office/powerpoint/2010/main" val="27102085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kern="1200" dirty="0" smtClean="0">
                <a:solidFill>
                  <a:schemeClr val="tx1"/>
                </a:solidFill>
                <a:effectLst/>
                <a:latin typeface="+mn-lt"/>
                <a:ea typeface="+mn-ea"/>
                <a:cs typeface="+mn-cs"/>
              </a:rPr>
              <a:t>Regel 586-591:</a:t>
            </a:r>
            <a:r>
              <a:rPr lang="nl-NL" dirty="0" smtClean="0"/>
              <a:t/>
            </a:r>
            <a:br>
              <a:rPr lang="nl-NL" dirty="0" smtClean="0"/>
            </a:br>
            <a:r>
              <a:rPr lang="nl-NL" sz="1200" b="0" i="0" kern="1200" dirty="0" smtClean="0">
                <a:solidFill>
                  <a:schemeClr val="tx1"/>
                </a:solidFill>
                <a:effectLst/>
                <a:latin typeface="+mn-lt"/>
                <a:ea typeface="+mn-ea"/>
                <a:cs typeface="+mn-cs"/>
              </a:rPr>
              <a:t>Bestudeer het schema van de zin.</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Bijzin</a:t>
            </a:r>
            <a:r>
              <a:rPr lang="nl-NL" sz="1200" b="0" i="0" kern="1200" dirty="0" smtClean="0">
                <a:solidFill>
                  <a:schemeClr val="tx1"/>
                </a:solidFill>
                <a:effectLst/>
                <a:latin typeface="+mn-lt"/>
                <a:ea typeface="+mn-ea"/>
                <a:cs typeface="+mn-cs"/>
              </a:rPr>
              <a:t>: </a:t>
            </a:r>
            <a:r>
              <a:rPr lang="nl-NL" sz="1200" b="0" i="1" kern="1200" dirty="0" smtClean="0">
                <a:solidFill>
                  <a:schemeClr val="tx1"/>
                </a:solidFill>
                <a:effectLst/>
                <a:latin typeface="+mn-lt"/>
                <a:ea typeface="+mn-ea"/>
                <a:cs typeface="+mn-cs"/>
              </a:rPr>
              <a:t>ut </a:t>
            </a:r>
            <a:r>
              <a:rPr lang="nl-NL" sz="1200" b="0" i="1" kern="1200" dirty="0" err="1" smtClean="0">
                <a:solidFill>
                  <a:schemeClr val="tx1"/>
                </a:solidFill>
                <a:effectLst/>
                <a:latin typeface="+mn-lt"/>
                <a:ea typeface="+mn-ea"/>
                <a:cs typeface="+mn-cs"/>
              </a:rPr>
              <a:t>regina</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vidit</a:t>
            </a:r>
            <a:r>
              <a:rPr lang="nl-NL" sz="1200" b="0" i="0" kern="1200" dirty="0" smtClean="0">
                <a:solidFill>
                  <a:schemeClr val="tx1"/>
                </a:solidFill>
                <a:effectLst/>
                <a:latin typeface="+mn-lt"/>
                <a:ea typeface="+mn-ea"/>
                <a:cs typeface="+mn-cs"/>
              </a:rPr>
              <a:t> + </a:t>
            </a:r>
            <a:r>
              <a:rPr lang="nl-NL" sz="1200" b="0" i="0" kern="1200" dirty="0" err="1" smtClean="0">
                <a:solidFill>
                  <a:schemeClr val="tx1"/>
                </a:solidFill>
                <a:effectLst/>
                <a:latin typeface="+mn-lt"/>
                <a:ea typeface="+mn-ea"/>
                <a:cs typeface="+mn-cs"/>
              </a:rPr>
              <a:t>A.c.I</a:t>
            </a:r>
            <a:r>
              <a:rPr lang="nl-NL" sz="1200" b="0" i="0" kern="1200" dirty="0" smtClean="0">
                <a:solidFill>
                  <a:schemeClr val="tx1"/>
                </a:solidFill>
                <a:effectLst/>
                <a:latin typeface="+mn-lt"/>
                <a:ea typeface="+mn-ea"/>
                <a:cs typeface="+mn-cs"/>
              </a:rPr>
              <a:t>.</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0" i="1" kern="1200" dirty="0" smtClean="0">
                <a:solidFill>
                  <a:schemeClr val="tx1"/>
                </a:solidFill>
                <a:effectLst/>
                <a:latin typeface="+mn-lt"/>
                <a:ea typeface="+mn-ea"/>
                <a:cs typeface="+mn-cs"/>
              </a:rPr>
              <a:t>ut</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regina</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sensit</a:t>
            </a:r>
            <a:r>
              <a:rPr lang="nl-NL" sz="1200" b="0" i="0" kern="1200" dirty="0" smtClean="0">
                <a:solidFill>
                  <a:schemeClr val="tx1"/>
                </a:solidFill>
                <a:effectLst/>
                <a:latin typeface="+mn-lt"/>
                <a:ea typeface="+mn-ea"/>
                <a:cs typeface="+mn-cs"/>
              </a:rPr>
              <a:t> + </a:t>
            </a:r>
            <a:r>
              <a:rPr lang="nl-NL" sz="1200" b="0" i="0" kern="1200" dirty="0" err="1" smtClean="0">
                <a:solidFill>
                  <a:schemeClr val="tx1"/>
                </a:solidFill>
                <a:effectLst/>
                <a:latin typeface="+mn-lt"/>
                <a:ea typeface="+mn-ea"/>
                <a:cs typeface="+mn-cs"/>
              </a:rPr>
              <a:t>A.c.I</a:t>
            </a:r>
            <a:r>
              <a:rPr lang="nl-NL" sz="1200" b="0" i="0" kern="1200" dirty="0" smtClean="0">
                <a:solidFill>
                  <a:schemeClr val="tx1"/>
                </a:solidFill>
                <a:effectLst/>
                <a:latin typeface="+mn-lt"/>
                <a:ea typeface="+mn-ea"/>
                <a:cs typeface="+mn-cs"/>
              </a:rPr>
              <a:t>.</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Hoofdzin</a:t>
            </a:r>
            <a:r>
              <a:rPr lang="nl-NL" sz="1200" b="0" i="0" kern="1200" dirty="0" smtClean="0">
                <a:solidFill>
                  <a:schemeClr val="tx1"/>
                </a:solidFill>
                <a:effectLst/>
                <a:latin typeface="+mn-lt"/>
                <a:ea typeface="+mn-ea"/>
                <a:cs typeface="+mn-cs"/>
              </a:rPr>
              <a:t>: vanaf </a:t>
            </a:r>
            <a:r>
              <a:rPr lang="nl-NL" sz="1200" b="0" i="1" kern="1200" dirty="0" err="1" smtClean="0">
                <a:solidFill>
                  <a:schemeClr val="tx1"/>
                </a:solidFill>
                <a:effectLst/>
                <a:latin typeface="+mn-lt"/>
                <a:ea typeface="+mn-ea"/>
                <a:cs typeface="+mn-cs"/>
              </a:rPr>
              <a:t>terque</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Persoonsvorm</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ait</a:t>
            </a:r>
            <a:r>
              <a:rPr lang="nl-NL" sz="1200" b="0" i="0" kern="1200" dirty="0" smtClean="0">
                <a:solidFill>
                  <a:schemeClr val="tx1"/>
                </a:solidFill>
                <a:effectLst/>
                <a:latin typeface="+mn-lt"/>
                <a:ea typeface="+mn-ea"/>
                <a:cs typeface="+mn-cs"/>
              </a:rPr>
              <a:t> + 2 participia   </a:t>
            </a:r>
            <a:r>
              <a:rPr lang="nl-NL" sz="1200" b="0" i="1" kern="1200" dirty="0" err="1" smtClean="0">
                <a:solidFill>
                  <a:schemeClr val="tx1"/>
                </a:solidFill>
                <a:effectLst/>
                <a:latin typeface="+mn-lt"/>
                <a:ea typeface="+mn-ea"/>
                <a:cs typeface="+mn-cs"/>
              </a:rPr>
              <a:t>percussa</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abscissa</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46</a:t>
            </a:fld>
            <a:endParaRPr lang="nl-NL"/>
          </a:p>
        </p:txBody>
      </p:sp>
    </p:spTree>
    <p:extLst>
      <p:ext uri="{BB962C8B-B14F-4D97-AF65-F5344CB8AC3E}">
        <p14:creationId xmlns:p14="http://schemas.microsoft.com/office/powerpoint/2010/main" val="13080951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47</a:t>
            </a:fld>
            <a:endParaRPr lang="nl-NL"/>
          </a:p>
        </p:txBody>
      </p:sp>
    </p:spTree>
    <p:extLst>
      <p:ext uri="{BB962C8B-B14F-4D97-AF65-F5344CB8AC3E}">
        <p14:creationId xmlns:p14="http://schemas.microsoft.com/office/powerpoint/2010/main" val="29020985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48</a:t>
            </a:fld>
            <a:endParaRPr lang="nl-NL"/>
          </a:p>
        </p:txBody>
      </p:sp>
    </p:spTree>
    <p:extLst>
      <p:ext uri="{BB962C8B-B14F-4D97-AF65-F5344CB8AC3E}">
        <p14:creationId xmlns:p14="http://schemas.microsoft.com/office/powerpoint/2010/main" val="34754688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49</a:t>
            </a:fld>
            <a:endParaRPr lang="nl-NL"/>
          </a:p>
        </p:txBody>
      </p:sp>
    </p:spTree>
    <p:extLst>
      <p:ext uri="{BB962C8B-B14F-4D97-AF65-F5344CB8AC3E}">
        <p14:creationId xmlns:p14="http://schemas.microsoft.com/office/powerpoint/2010/main" val="22693435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50</a:t>
            </a:fld>
            <a:endParaRPr lang="nl-NL"/>
          </a:p>
        </p:txBody>
      </p:sp>
    </p:spTree>
    <p:extLst>
      <p:ext uri="{BB962C8B-B14F-4D97-AF65-F5344CB8AC3E}">
        <p14:creationId xmlns:p14="http://schemas.microsoft.com/office/powerpoint/2010/main" val="32148231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55</a:t>
            </a:fld>
            <a:endParaRPr lang="nl-NL"/>
          </a:p>
        </p:txBody>
      </p:sp>
    </p:spTree>
    <p:extLst>
      <p:ext uri="{BB962C8B-B14F-4D97-AF65-F5344CB8AC3E}">
        <p14:creationId xmlns:p14="http://schemas.microsoft.com/office/powerpoint/2010/main" val="13117829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56</a:t>
            </a:fld>
            <a:endParaRPr lang="nl-NL"/>
          </a:p>
        </p:txBody>
      </p:sp>
    </p:spTree>
    <p:extLst>
      <p:ext uri="{BB962C8B-B14F-4D97-AF65-F5344CB8AC3E}">
        <p14:creationId xmlns:p14="http://schemas.microsoft.com/office/powerpoint/2010/main" val="15849699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57</a:t>
            </a:fld>
            <a:endParaRPr lang="nl-NL"/>
          </a:p>
        </p:txBody>
      </p:sp>
    </p:spTree>
    <p:extLst>
      <p:ext uri="{BB962C8B-B14F-4D97-AF65-F5344CB8AC3E}">
        <p14:creationId xmlns:p14="http://schemas.microsoft.com/office/powerpoint/2010/main" val="25455618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Regel 642-647:</a:t>
            </a:r>
            <a:br>
              <a:rPr lang="nl-NL" sz="1200"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Bestudeer het schema van de lange zin vanaf </a:t>
            </a:r>
            <a:r>
              <a:rPr lang="nl-NL" sz="1200" i="1" kern="1200" dirty="0" smtClean="0">
                <a:solidFill>
                  <a:schemeClr val="tx1"/>
                </a:solidFill>
                <a:effectLst/>
                <a:latin typeface="+mn-lt"/>
                <a:ea typeface="+mn-ea"/>
                <a:cs typeface="+mn-cs"/>
              </a:rPr>
              <a:t>At</a:t>
            </a:r>
            <a:r>
              <a:rPr lang="nl-NL" sz="1200" kern="1200" dirty="0" smtClean="0">
                <a:solidFill>
                  <a:schemeClr val="tx1"/>
                </a:solidFill>
                <a:effectLst/>
                <a:latin typeface="+mn-lt"/>
                <a:ea typeface="+mn-ea"/>
                <a:cs typeface="+mn-cs"/>
              </a:rPr>
              <a:t>.</a:t>
            </a:r>
            <a:br>
              <a:rPr lang="nl-NL" sz="1200"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 </a:t>
            </a:r>
            <a:r>
              <a:rPr lang="nl-NL" sz="1200" i="1" kern="1200" dirty="0" smtClean="0">
                <a:solidFill>
                  <a:schemeClr val="tx1"/>
                </a:solidFill>
                <a:effectLst/>
                <a:latin typeface="+mn-lt"/>
                <a:ea typeface="+mn-ea"/>
                <a:cs typeface="+mn-cs"/>
              </a:rPr>
              <a:t>Dido</a:t>
            </a:r>
            <a:r>
              <a:rPr lang="nl-NL" sz="1200" kern="1200" dirty="0" smtClean="0">
                <a:solidFill>
                  <a:schemeClr val="tx1"/>
                </a:solidFill>
                <a:effectLst/>
                <a:latin typeface="+mn-lt"/>
                <a:ea typeface="+mn-ea"/>
                <a:cs typeface="+mn-cs"/>
              </a:rPr>
              <a:t> (</a:t>
            </a:r>
            <a:r>
              <a:rPr lang="nl-NL" sz="1200" b="1" kern="1200" dirty="0" smtClean="0">
                <a:solidFill>
                  <a:schemeClr val="tx1"/>
                </a:solidFill>
                <a:effectLst/>
                <a:latin typeface="+mn-lt"/>
                <a:ea typeface="+mn-ea"/>
                <a:cs typeface="+mn-cs"/>
              </a:rPr>
              <a:t>onderwerp</a:t>
            </a:r>
            <a:r>
              <a:rPr lang="nl-NL" sz="1200" kern="1200" dirty="0" smtClean="0">
                <a:solidFill>
                  <a:schemeClr val="tx1"/>
                </a:solidFill>
                <a:effectLst/>
                <a:latin typeface="+mn-lt"/>
                <a:ea typeface="+mn-ea"/>
                <a:cs typeface="+mn-cs"/>
              </a:rPr>
              <a:t>)</a:t>
            </a:r>
            <a:br>
              <a:rPr lang="nl-NL" sz="1200" kern="1200" dirty="0" smtClean="0">
                <a:solidFill>
                  <a:schemeClr val="tx1"/>
                </a:solidFill>
                <a:effectLst/>
                <a:latin typeface="+mn-lt"/>
                <a:ea typeface="+mn-ea"/>
                <a:cs typeface="+mn-cs"/>
              </a:rPr>
            </a:br>
            <a:r>
              <a:rPr lang="nl-NL" sz="1200" b="1" kern="1200" dirty="0" smtClean="0">
                <a:solidFill>
                  <a:schemeClr val="tx1"/>
                </a:solidFill>
                <a:effectLst/>
                <a:latin typeface="+mn-lt"/>
                <a:ea typeface="+mn-ea"/>
                <a:cs typeface="+mn-cs"/>
              </a:rPr>
              <a:t> Bepalingen</a:t>
            </a:r>
            <a:r>
              <a:rPr lang="nl-NL" sz="1200"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trepida</a:t>
            </a:r>
            <a:r>
              <a:rPr lang="nl-NL" sz="1200" i="1" kern="1200" dirty="0" smtClean="0">
                <a:solidFill>
                  <a:schemeClr val="tx1"/>
                </a:solidFill>
                <a:effectLst/>
                <a:latin typeface="+mn-lt"/>
                <a:ea typeface="+mn-ea"/>
                <a:cs typeface="+mn-cs"/>
              </a:rPr>
              <a:t> et </a:t>
            </a:r>
            <a:r>
              <a:rPr lang="nl-NL" sz="1200" i="1" kern="1200" dirty="0" err="1" smtClean="0">
                <a:solidFill>
                  <a:schemeClr val="tx1"/>
                </a:solidFill>
                <a:effectLst/>
                <a:latin typeface="+mn-lt"/>
                <a:ea typeface="+mn-ea"/>
                <a:cs typeface="+mn-cs"/>
              </a:rPr>
              <a:t>effera</a:t>
            </a:r>
            <a:r>
              <a:rPr lang="nl-NL" sz="1200" kern="1200" dirty="0" smtClean="0">
                <a:solidFill>
                  <a:schemeClr val="tx1"/>
                </a:solidFill>
                <a:effectLst/>
                <a:latin typeface="+mn-lt"/>
                <a:ea typeface="+mn-ea"/>
                <a:cs typeface="+mn-cs"/>
              </a:rPr>
              <a:t/>
            </a:r>
            <a:br>
              <a:rPr lang="nl-NL" sz="1200"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volvens</a:t>
            </a:r>
            <a:r>
              <a:rPr lang="nl-NL" sz="1200" kern="1200" dirty="0" smtClean="0">
                <a:solidFill>
                  <a:schemeClr val="tx1"/>
                </a:solidFill>
                <a:effectLst/>
                <a:latin typeface="+mn-lt"/>
                <a:ea typeface="+mn-ea"/>
                <a:cs typeface="+mn-cs"/>
              </a:rPr>
              <a:t/>
            </a:r>
            <a:br>
              <a:rPr lang="nl-NL" sz="1200"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interfusa</a:t>
            </a:r>
            <a:r>
              <a:rPr lang="nl-NL" sz="1200" kern="1200" dirty="0" smtClean="0">
                <a:solidFill>
                  <a:schemeClr val="tx1"/>
                </a:solidFill>
                <a:effectLst/>
                <a:latin typeface="+mn-lt"/>
                <a:ea typeface="+mn-ea"/>
                <a:cs typeface="+mn-cs"/>
              </a:rPr>
              <a:t/>
            </a:r>
            <a:br>
              <a:rPr lang="nl-NL" sz="1200"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pallida</a:t>
            </a:r>
            <a:r>
              <a:rPr lang="nl-NL" sz="1200" kern="1200" dirty="0" smtClean="0">
                <a:solidFill>
                  <a:schemeClr val="tx1"/>
                </a:solidFill>
                <a:effectLst/>
                <a:latin typeface="+mn-lt"/>
                <a:ea typeface="+mn-ea"/>
                <a:cs typeface="+mn-cs"/>
              </a:rPr>
              <a:t/>
            </a:r>
            <a:br>
              <a:rPr lang="nl-NL" sz="1200"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   </a:t>
            </a:r>
            <a:r>
              <a:rPr lang="nl-NL" sz="1200" b="1" kern="1200" dirty="0" smtClean="0">
                <a:solidFill>
                  <a:schemeClr val="tx1"/>
                </a:solidFill>
                <a:effectLst/>
                <a:latin typeface="+mn-lt"/>
                <a:ea typeface="+mn-ea"/>
                <a:cs typeface="+mn-cs"/>
              </a:rPr>
              <a:t>Persoonsvormen</a:t>
            </a:r>
            <a:r>
              <a:rPr lang="nl-NL" sz="1200"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inrumpit</a:t>
            </a:r>
            <a:r>
              <a:rPr lang="nl-NL" sz="1200" i="1"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conscendit</a:t>
            </a:r>
            <a:r>
              <a:rPr lang="nl-NL" sz="1200" i="1" kern="1200" dirty="0" smtClean="0">
                <a:solidFill>
                  <a:schemeClr val="tx1"/>
                </a:solidFill>
                <a:effectLst/>
                <a:latin typeface="+mn-lt"/>
                <a:ea typeface="+mn-ea"/>
                <a:cs typeface="+mn-cs"/>
              </a:rPr>
              <a:t> </a:t>
            </a:r>
            <a:r>
              <a:rPr lang="nl-NL" sz="1200" kern="1200" dirty="0" smtClean="0">
                <a:solidFill>
                  <a:schemeClr val="tx1"/>
                </a:solidFill>
                <a:effectLst/>
                <a:latin typeface="+mn-lt"/>
                <a:ea typeface="+mn-ea"/>
                <a:cs typeface="+mn-cs"/>
              </a:rPr>
              <a:t>(</a:t>
            </a:r>
            <a:r>
              <a:rPr lang="nl-NL" sz="1200" i="1" kern="1200" dirty="0" err="1" smtClean="0">
                <a:solidFill>
                  <a:schemeClr val="tx1"/>
                </a:solidFill>
                <a:effectLst/>
                <a:latin typeface="+mn-lt"/>
                <a:ea typeface="+mn-ea"/>
                <a:cs typeface="+mn-cs"/>
              </a:rPr>
              <a:t>furibunda</a:t>
            </a:r>
            <a:r>
              <a:rPr lang="nl-NL" sz="1200" kern="1200" dirty="0" smtClean="0">
                <a:solidFill>
                  <a:schemeClr val="tx1"/>
                </a:solidFill>
                <a:effectLst/>
                <a:latin typeface="+mn-lt"/>
                <a:ea typeface="+mn-ea"/>
                <a:cs typeface="+mn-cs"/>
              </a:rPr>
              <a:t>)</a:t>
            </a:r>
            <a:r>
              <a:rPr lang="nl-NL" sz="1200" i="1"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recludit</a:t>
            </a:r>
            <a:r>
              <a:rPr lang="nl-NL" sz="1200" i="1"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ensem</a:t>
            </a:r>
            <a:r>
              <a:rPr lang="nl-NL" sz="1200" i="1" kern="1200" dirty="0" smtClean="0">
                <a:solidFill>
                  <a:schemeClr val="tx1"/>
                </a:solidFill>
                <a:effectLst/>
                <a:latin typeface="+mn-lt"/>
                <a:ea typeface="+mn-ea"/>
                <a:cs typeface="+mn-cs"/>
              </a:rPr>
              <a:t>) </a:t>
            </a:r>
            <a:r>
              <a:rPr lang="nl-NL" sz="1200" kern="1200" dirty="0" smtClean="0">
                <a:solidFill>
                  <a:schemeClr val="tx1"/>
                </a:solidFill>
                <a:effectLst/>
                <a:latin typeface="+mn-lt"/>
                <a:ea typeface="+mn-ea"/>
                <a:cs typeface="+mn-cs"/>
              </a:rPr>
              <a:t/>
            </a:r>
            <a:br>
              <a:rPr lang="nl-NL" sz="1200" kern="1200" dirty="0" smtClean="0">
                <a:solidFill>
                  <a:schemeClr val="tx1"/>
                </a:solidFill>
                <a:effectLst/>
                <a:latin typeface="+mn-lt"/>
                <a:ea typeface="+mn-ea"/>
                <a:cs typeface="+mn-cs"/>
              </a:rPr>
            </a:br>
            <a:r>
              <a:rPr lang="nl-NL" sz="1200" i="1"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quaesitum</a:t>
            </a:r>
            <a:r>
              <a:rPr lang="nl-NL" sz="1200" i="1" kern="1200" dirty="0" smtClean="0">
                <a:solidFill>
                  <a:schemeClr val="tx1"/>
                </a:solidFill>
                <a:effectLst/>
                <a:latin typeface="+mn-lt"/>
                <a:ea typeface="+mn-ea"/>
                <a:cs typeface="+mn-cs"/>
              </a:rPr>
              <a:t> </a:t>
            </a:r>
            <a:r>
              <a:rPr lang="nl-NL" sz="1200" b="1" kern="1200" dirty="0" smtClean="0">
                <a:solidFill>
                  <a:schemeClr val="tx1"/>
                </a:solidFill>
                <a:effectLst/>
                <a:latin typeface="+mn-lt"/>
                <a:ea typeface="+mn-ea"/>
                <a:cs typeface="+mn-cs"/>
              </a:rPr>
              <a:t>part</a:t>
            </a:r>
            <a:r>
              <a:rPr lang="nl-NL" sz="1200" kern="1200" dirty="0" smtClean="0">
                <a:solidFill>
                  <a:schemeClr val="tx1"/>
                </a:solidFill>
                <a:effectLst/>
                <a:latin typeface="+mn-lt"/>
                <a:ea typeface="+mn-ea"/>
                <a:cs typeface="+mn-cs"/>
              </a:rPr>
              <a:t>. bij</a:t>
            </a:r>
            <a:r>
              <a:rPr lang="nl-NL" sz="1200" i="1"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munus</a:t>
            </a:r>
            <a:r>
              <a:rPr lang="nl-NL" sz="1200" i="1" kern="1200" dirty="0" smtClean="0">
                <a:solidFill>
                  <a:schemeClr val="tx1"/>
                </a:solidFill>
                <a:effectLst/>
                <a:latin typeface="+mn-lt"/>
                <a:ea typeface="+mn-ea"/>
                <a:cs typeface="+mn-cs"/>
              </a:rPr>
              <a:t>, predicatief </a:t>
            </a:r>
            <a:r>
              <a:rPr lang="nl-NL" sz="1200" kern="1200" dirty="0" smtClean="0">
                <a:solidFill>
                  <a:schemeClr val="tx1"/>
                </a:solidFill>
                <a:effectLst/>
                <a:latin typeface="+mn-lt"/>
                <a:ea typeface="+mn-ea"/>
                <a:cs typeface="+mn-cs"/>
              </a:rPr>
              <a:t>bij </a:t>
            </a:r>
            <a:r>
              <a:rPr lang="nl-NL" sz="1200" i="1" kern="1200" dirty="0" err="1" smtClean="0">
                <a:solidFill>
                  <a:schemeClr val="tx1"/>
                </a:solidFill>
                <a:effectLst/>
                <a:latin typeface="+mn-lt"/>
                <a:ea typeface="+mn-ea"/>
                <a:cs typeface="+mn-cs"/>
              </a:rPr>
              <a:t>ensem</a:t>
            </a:r>
            <a:endParaRPr lang="nl-NL" sz="1200" kern="1200" dirty="0" smtClean="0">
              <a:solidFill>
                <a:schemeClr val="tx1"/>
              </a:solidFill>
              <a:effectLst/>
              <a:latin typeface="+mn-lt"/>
              <a:ea typeface="+mn-ea"/>
              <a:cs typeface="+mn-cs"/>
            </a:endParaRPr>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58</a:t>
            </a:fld>
            <a:endParaRPr lang="nl-NL"/>
          </a:p>
        </p:txBody>
      </p:sp>
    </p:spTree>
    <p:extLst>
      <p:ext uri="{BB962C8B-B14F-4D97-AF65-F5344CB8AC3E}">
        <p14:creationId xmlns:p14="http://schemas.microsoft.com/office/powerpoint/2010/main" val="20542983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59</a:t>
            </a:fld>
            <a:endParaRPr lang="nl-NL"/>
          </a:p>
        </p:txBody>
      </p:sp>
    </p:spTree>
    <p:extLst>
      <p:ext uri="{BB962C8B-B14F-4D97-AF65-F5344CB8AC3E}">
        <p14:creationId xmlns:p14="http://schemas.microsoft.com/office/powerpoint/2010/main" val="1926272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4</a:t>
            </a:fld>
            <a:endParaRPr lang="nl-NL"/>
          </a:p>
        </p:txBody>
      </p:sp>
    </p:spTree>
    <p:extLst>
      <p:ext uri="{BB962C8B-B14F-4D97-AF65-F5344CB8AC3E}">
        <p14:creationId xmlns:p14="http://schemas.microsoft.com/office/powerpoint/2010/main" val="32578739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pPr defTabSz="355600">
              <a:spcAft>
                <a:spcPts val="0"/>
              </a:spcAft>
            </a:pPr>
            <a:endParaRPr lang="nl-NL" b="0"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60</a:t>
            </a:fld>
            <a:endParaRPr lang="nl-NL"/>
          </a:p>
        </p:txBody>
      </p:sp>
    </p:spTree>
    <p:extLst>
      <p:ext uri="{BB962C8B-B14F-4D97-AF65-F5344CB8AC3E}">
        <p14:creationId xmlns:p14="http://schemas.microsoft.com/office/powerpoint/2010/main" val="26181330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pPr defTabSz="355600">
              <a:spcAft>
                <a:spcPts val="0"/>
              </a:spcAft>
            </a:pPr>
            <a:endParaRPr lang="nl-NL" b="0"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61</a:t>
            </a:fld>
            <a:endParaRPr lang="nl-NL"/>
          </a:p>
        </p:txBody>
      </p:sp>
    </p:spTree>
    <p:extLst>
      <p:ext uri="{BB962C8B-B14F-4D97-AF65-F5344CB8AC3E}">
        <p14:creationId xmlns:p14="http://schemas.microsoft.com/office/powerpoint/2010/main" val="24486746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pPr defTabSz="355600">
              <a:spcAft>
                <a:spcPts val="0"/>
              </a:spcAft>
            </a:pPr>
            <a:endParaRPr lang="nl-NL" b="0"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62</a:t>
            </a:fld>
            <a:endParaRPr lang="nl-NL"/>
          </a:p>
        </p:txBody>
      </p:sp>
    </p:spTree>
    <p:extLst>
      <p:ext uri="{BB962C8B-B14F-4D97-AF65-F5344CB8AC3E}">
        <p14:creationId xmlns:p14="http://schemas.microsoft.com/office/powerpoint/2010/main" val="24206097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pPr defTabSz="355600">
              <a:spcAft>
                <a:spcPts val="0"/>
              </a:spcAft>
            </a:pPr>
            <a:endParaRPr lang="nl-NL" b="0"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63</a:t>
            </a:fld>
            <a:endParaRPr lang="nl-NL"/>
          </a:p>
        </p:txBody>
      </p:sp>
    </p:spTree>
    <p:extLst>
      <p:ext uri="{BB962C8B-B14F-4D97-AF65-F5344CB8AC3E}">
        <p14:creationId xmlns:p14="http://schemas.microsoft.com/office/powerpoint/2010/main" val="12229995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pPr defTabSz="355600">
              <a:spcAft>
                <a:spcPts val="0"/>
              </a:spcAft>
            </a:pPr>
            <a:endParaRPr lang="nl-NL" b="0"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64</a:t>
            </a:fld>
            <a:endParaRPr lang="nl-NL"/>
          </a:p>
        </p:txBody>
      </p:sp>
    </p:spTree>
    <p:extLst>
      <p:ext uri="{BB962C8B-B14F-4D97-AF65-F5344CB8AC3E}">
        <p14:creationId xmlns:p14="http://schemas.microsoft.com/office/powerpoint/2010/main" val="24645559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kern="1200" dirty="0" smtClean="0">
                <a:solidFill>
                  <a:schemeClr val="tx1"/>
                </a:solidFill>
                <a:effectLst/>
                <a:latin typeface="+mn-lt"/>
                <a:ea typeface="+mn-ea"/>
                <a:cs typeface="+mn-cs"/>
              </a:rPr>
              <a:t>Regel 672-674:</a:t>
            </a:r>
            <a:r>
              <a:rPr lang="nl-NL" dirty="0" smtClean="0"/>
              <a:t/>
            </a:r>
            <a:br>
              <a:rPr lang="nl-NL" dirty="0" smtClean="0"/>
            </a:br>
            <a:r>
              <a:rPr lang="nl-NL" sz="1200" b="0" i="0" kern="1200" dirty="0" smtClean="0">
                <a:solidFill>
                  <a:schemeClr val="tx1"/>
                </a:solidFill>
                <a:effectLst/>
                <a:latin typeface="+mn-lt"/>
                <a:ea typeface="+mn-ea"/>
                <a:cs typeface="+mn-cs"/>
              </a:rPr>
              <a:t>Bestudeer het volgende schema van de regels.</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Hoofdzin</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soror</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audiit</a:t>
            </a:r>
            <a:r>
              <a:rPr lang="nl-NL" sz="1200" b="0" i="1" kern="1200" dirty="0" smtClean="0">
                <a:solidFill>
                  <a:schemeClr val="tx1"/>
                </a:solidFill>
                <a:effectLst/>
                <a:latin typeface="+mn-lt"/>
                <a:ea typeface="+mn-ea"/>
                <a:cs typeface="+mn-cs"/>
              </a:rPr>
              <a:t> et ruit, </a:t>
            </a:r>
            <a:r>
              <a:rPr lang="nl-NL" sz="1200" b="0" i="1" kern="1200" dirty="0" err="1" smtClean="0">
                <a:solidFill>
                  <a:schemeClr val="tx1"/>
                </a:solidFill>
                <a:effectLst/>
                <a:latin typeface="+mn-lt"/>
                <a:ea typeface="+mn-ea"/>
                <a:cs typeface="+mn-cs"/>
              </a:rPr>
              <a:t>ac</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clamat</a:t>
            </a:r>
            <a:r>
              <a:rPr lang="nl-NL" dirty="0" smtClean="0"/>
              <a:t/>
            </a:r>
            <a:br>
              <a:rPr lang="nl-NL" dirty="0" smtClean="0"/>
            </a:b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soror</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exanimis</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exterrita</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Participium</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foedans</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ora</a:t>
            </a:r>
            <a:r>
              <a:rPr lang="nl-NL" sz="1200" b="0" i="0" kern="1200" dirty="0" smtClean="0">
                <a:solidFill>
                  <a:schemeClr val="tx1"/>
                </a:solidFill>
                <a:effectLst/>
                <a:latin typeface="+mn-lt"/>
                <a:ea typeface="+mn-ea"/>
                <a:cs typeface="+mn-cs"/>
              </a:rPr>
              <a:t>/</a:t>
            </a:r>
            <a:r>
              <a:rPr lang="nl-NL" sz="1200" b="0" i="1" kern="1200" dirty="0" err="1" smtClean="0">
                <a:solidFill>
                  <a:schemeClr val="tx1"/>
                </a:solidFill>
                <a:effectLst/>
                <a:latin typeface="+mn-lt"/>
                <a:ea typeface="+mn-ea"/>
                <a:cs typeface="+mn-cs"/>
              </a:rPr>
              <a:t>pectora</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65</a:t>
            </a:fld>
            <a:endParaRPr lang="nl-NL"/>
          </a:p>
        </p:txBody>
      </p:sp>
    </p:spTree>
    <p:extLst>
      <p:ext uri="{BB962C8B-B14F-4D97-AF65-F5344CB8AC3E}">
        <p14:creationId xmlns:p14="http://schemas.microsoft.com/office/powerpoint/2010/main" val="12062834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66</a:t>
            </a:fld>
            <a:endParaRPr lang="nl-NL"/>
          </a:p>
        </p:txBody>
      </p:sp>
    </p:spTree>
    <p:extLst>
      <p:ext uri="{BB962C8B-B14F-4D97-AF65-F5344CB8AC3E}">
        <p14:creationId xmlns:p14="http://schemas.microsoft.com/office/powerpoint/2010/main" val="38600814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67</a:t>
            </a:fld>
            <a:endParaRPr lang="nl-NL"/>
          </a:p>
        </p:txBody>
      </p:sp>
    </p:spTree>
    <p:extLst>
      <p:ext uri="{BB962C8B-B14F-4D97-AF65-F5344CB8AC3E}">
        <p14:creationId xmlns:p14="http://schemas.microsoft.com/office/powerpoint/2010/main" val="8112755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68</a:t>
            </a:fld>
            <a:endParaRPr lang="nl-NL"/>
          </a:p>
        </p:txBody>
      </p:sp>
    </p:spTree>
    <p:extLst>
      <p:ext uri="{BB962C8B-B14F-4D97-AF65-F5344CB8AC3E}">
        <p14:creationId xmlns:p14="http://schemas.microsoft.com/office/powerpoint/2010/main" val="14060661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69</a:t>
            </a:fld>
            <a:endParaRPr lang="nl-NL"/>
          </a:p>
        </p:txBody>
      </p:sp>
    </p:spTree>
    <p:extLst>
      <p:ext uri="{BB962C8B-B14F-4D97-AF65-F5344CB8AC3E}">
        <p14:creationId xmlns:p14="http://schemas.microsoft.com/office/powerpoint/2010/main" val="1068742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5</a:t>
            </a:fld>
            <a:endParaRPr lang="nl-NL"/>
          </a:p>
        </p:txBody>
      </p:sp>
    </p:spTree>
    <p:extLst>
      <p:ext uri="{BB962C8B-B14F-4D97-AF65-F5344CB8AC3E}">
        <p14:creationId xmlns:p14="http://schemas.microsoft.com/office/powerpoint/2010/main" val="41569489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Regel 693-695:</a:t>
            </a:r>
            <a:br>
              <a:rPr lang="nl-NL" sz="1200"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Bestudeer het schema van de zin.</a:t>
            </a:r>
            <a:br>
              <a:rPr lang="nl-NL" sz="1200"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 </a:t>
            </a:r>
            <a:r>
              <a:rPr lang="nl-NL" sz="1200" b="1" kern="1200" dirty="0" smtClean="0">
                <a:solidFill>
                  <a:schemeClr val="tx1"/>
                </a:solidFill>
                <a:effectLst/>
                <a:latin typeface="+mn-lt"/>
                <a:ea typeface="+mn-ea"/>
                <a:cs typeface="+mn-cs"/>
              </a:rPr>
              <a:t>Hoofdzin</a:t>
            </a:r>
            <a:r>
              <a:rPr lang="nl-NL" sz="1200"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tum</a:t>
            </a:r>
            <a:r>
              <a:rPr lang="nl-NL" sz="1200" i="1"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Iuno</a:t>
            </a:r>
            <a:r>
              <a:rPr lang="nl-NL" sz="1200" i="1"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Irim</a:t>
            </a:r>
            <a:r>
              <a:rPr lang="nl-NL" sz="1200" i="1"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demisit</a:t>
            </a:r>
            <a:r>
              <a:rPr lang="nl-NL" sz="1200" kern="1200" dirty="0" smtClean="0">
                <a:solidFill>
                  <a:schemeClr val="tx1"/>
                </a:solidFill>
                <a:effectLst/>
                <a:latin typeface="+mn-lt"/>
                <a:ea typeface="+mn-ea"/>
                <a:cs typeface="+mn-cs"/>
              </a:rPr>
              <a:t/>
            </a:r>
            <a:br>
              <a:rPr lang="nl-NL" sz="1200"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  </a:t>
            </a:r>
            <a:r>
              <a:rPr lang="nl-NL" sz="1200" b="1" kern="1200" dirty="0" smtClean="0">
                <a:solidFill>
                  <a:schemeClr val="tx1"/>
                </a:solidFill>
                <a:effectLst/>
                <a:latin typeface="+mn-lt"/>
                <a:ea typeface="+mn-ea"/>
                <a:cs typeface="+mn-cs"/>
              </a:rPr>
              <a:t>Participium</a:t>
            </a:r>
            <a:r>
              <a:rPr lang="nl-NL" sz="1200"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Iuno</a:t>
            </a:r>
            <a:r>
              <a:rPr lang="nl-NL" sz="1200" kern="1200" dirty="0" smtClean="0">
                <a:solidFill>
                  <a:schemeClr val="tx1"/>
                </a:solidFill>
                <a:effectLst/>
                <a:latin typeface="+mn-lt"/>
                <a:ea typeface="+mn-ea"/>
                <a:cs typeface="+mn-cs"/>
              </a:rPr>
              <a:t>)</a:t>
            </a:r>
            <a:r>
              <a:rPr lang="nl-NL" sz="1200" i="1" kern="1200" dirty="0" smtClean="0">
                <a:solidFill>
                  <a:schemeClr val="tx1"/>
                </a:solidFill>
                <a:effectLst/>
                <a:latin typeface="+mn-lt"/>
                <a:ea typeface="+mn-ea"/>
                <a:cs typeface="+mn-cs"/>
              </a:rPr>
              <a:t> miserata</a:t>
            </a:r>
            <a:r>
              <a:rPr lang="nl-NL" sz="1200" kern="1200" dirty="0" smtClean="0">
                <a:solidFill>
                  <a:schemeClr val="tx1"/>
                </a:solidFill>
                <a:effectLst/>
                <a:latin typeface="+mn-lt"/>
                <a:ea typeface="+mn-ea"/>
                <a:cs typeface="+mn-cs"/>
              </a:rPr>
              <a:t> + 2 lijd. </a:t>
            </a:r>
            <a:r>
              <a:rPr lang="nl-NL" sz="1200" kern="1200" dirty="0" err="1" smtClean="0">
                <a:solidFill>
                  <a:schemeClr val="tx1"/>
                </a:solidFill>
                <a:effectLst/>
                <a:latin typeface="+mn-lt"/>
                <a:ea typeface="+mn-ea"/>
                <a:cs typeface="+mn-cs"/>
              </a:rPr>
              <a:t>vw</a:t>
            </a:r>
            <a:r>
              <a:rPr lang="nl-NL" sz="1200" kern="1200" dirty="0" smtClean="0">
                <a:solidFill>
                  <a:schemeClr val="tx1"/>
                </a:solidFill>
                <a:effectLst/>
                <a:latin typeface="+mn-lt"/>
                <a:ea typeface="+mn-ea"/>
                <a:cs typeface="+mn-cs"/>
              </a:rPr>
              <a:t>.:</a:t>
            </a:r>
            <a:r>
              <a:rPr lang="nl-NL" sz="1200" i="1"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longum</a:t>
            </a:r>
            <a:r>
              <a:rPr lang="nl-NL" sz="1200" i="1"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dolorem</a:t>
            </a:r>
            <a:r>
              <a:rPr lang="nl-NL" sz="1200" i="1" kern="1200" dirty="0" smtClean="0">
                <a:solidFill>
                  <a:schemeClr val="tx1"/>
                </a:solidFill>
                <a:effectLst/>
                <a:latin typeface="+mn-lt"/>
                <a:ea typeface="+mn-ea"/>
                <a:cs typeface="+mn-cs"/>
              </a:rPr>
              <a:t> </a:t>
            </a:r>
            <a:r>
              <a:rPr lang="nl-NL" sz="1200" kern="1200" dirty="0" smtClean="0">
                <a:solidFill>
                  <a:schemeClr val="tx1"/>
                </a:solidFill>
                <a:effectLst/>
                <a:latin typeface="+mn-lt"/>
                <a:ea typeface="+mn-ea"/>
                <a:cs typeface="+mn-cs"/>
              </a:rPr>
              <a:t/>
            </a:r>
            <a:br>
              <a:rPr lang="nl-NL" sz="1200" kern="1200" dirty="0" smtClean="0">
                <a:solidFill>
                  <a:schemeClr val="tx1"/>
                </a:solidFill>
                <a:effectLst/>
                <a:latin typeface="+mn-lt"/>
                <a:ea typeface="+mn-ea"/>
                <a:cs typeface="+mn-cs"/>
              </a:rPr>
            </a:br>
            <a:r>
              <a:rPr lang="nl-NL" sz="1200" i="1"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difficilis</a:t>
            </a:r>
            <a:r>
              <a:rPr lang="nl-NL" sz="1200" i="1"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obitus</a:t>
            </a:r>
            <a:r>
              <a:rPr lang="nl-NL" sz="1200" kern="1200" dirty="0" smtClean="0">
                <a:solidFill>
                  <a:schemeClr val="tx1"/>
                </a:solidFill>
                <a:effectLst/>
                <a:latin typeface="+mn-lt"/>
                <a:ea typeface="+mn-ea"/>
                <a:cs typeface="+mn-cs"/>
              </a:rPr>
              <a:t/>
            </a:r>
            <a:br>
              <a:rPr lang="nl-NL" sz="1200"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  </a:t>
            </a:r>
            <a:r>
              <a:rPr lang="nl-NL" sz="1200" b="1" kern="1200" dirty="0" err="1" smtClean="0">
                <a:solidFill>
                  <a:schemeClr val="tx1"/>
                </a:solidFill>
                <a:effectLst/>
                <a:latin typeface="+mn-lt"/>
                <a:ea typeface="+mn-ea"/>
                <a:cs typeface="+mn-cs"/>
              </a:rPr>
              <a:t>Betrekk</a:t>
            </a:r>
            <a:r>
              <a:rPr lang="nl-NL" sz="1200" b="1" kern="1200" dirty="0" smtClean="0">
                <a:solidFill>
                  <a:schemeClr val="tx1"/>
                </a:solidFill>
                <a:effectLst/>
                <a:latin typeface="+mn-lt"/>
                <a:ea typeface="+mn-ea"/>
                <a:cs typeface="+mn-cs"/>
              </a:rPr>
              <a:t>. bijzin</a:t>
            </a:r>
            <a:r>
              <a:rPr lang="nl-NL" sz="1200" kern="1200" dirty="0" smtClean="0">
                <a:solidFill>
                  <a:schemeClr val="tx1"/>
                </a:solidFill>
                <a:effectLst/>
                <a:latin typeface="+mn-lt"/>
                <a:ea typeface="+mn-ea"/>
                <a:cs typeface="+mn-cs"/>
              </a:rPr>
              <a:t> bij </a:t>
            </a:r>
            <a:r>
              <a:rPr lang="nl-NL" sz="1200" i="1" kern="1200" dirty="0" err="1" smtClean="0">
                <a:solidFill>
                  <a:schemeClr val="tx1"/>
                </a:solidFill>
                <a:effectLst/>
                <a:latin typeface="+mn-lt"/>
                <a:ea typeface="+mn-ea"/>
                <a:cs typeface="+mn-cs"/>
              </a:rPr>
              <a:t>Irim</a:t>
            </a:r>
            <a:r>
              <a:rPr lang="nl-NL" sz="1200"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quae</a:t>
            </a:r>
            <a:r>
              <a:rPr lang="nl-NL" sz="1200" kern="1200" dirty="0" smtClean="0">
                <a:solidFill>
                  <a:schemeClr val="tx1"/>
                </a:solidFill>
                <a:effectLst/>
                <a:latin typeface="+mn-lt"/>
                <a:ea typeface="+mn-ea"/>
                <a:cs typeface="+mn-cs"/>
              </a:rPr>
              <a:t> t/m </a:t>
            </a:r>
            <a:r>
              <a:rPr lang="nl-NL" sz="1200" i="1" kern="1200" dirty="0" err="1" smtClean="0">
                <a:solidFill>
                  <a:schemeClr val="tx1"/>
                </a:solidFill>
                <a:effectLst/>
                <a:latin typeface="+mn-lt"/>
                <a:ea typeface="+mn-ea"/>
                <a:cs typeface="+mn-cs"/>
              </a:rPr>
              <a:t>resolveret</a:t>
            </a:r>
            <a:r>
              <a:rPr lang="nl-NL" sz="1200" i="1" kern="1200" dirty="0" smtClean="0">
                <a:solidFill>
                  <a:schemeClr val="tx1"/>
                </a:solidFill>
                <a:effectLst/>
                <a:latin typeface="+mn-lt"/>
                <a:ea typeface="+mn-ea"/>
                <a:cs typeface="+mn-cs"/>
              </a:rPr>
              <a:t> </a:t>
            </a:r>
            <a:r>
              <a:rPr lang="nl-NL" sz="1200" kern="1200" dirty="0" smtClean="0">
                <a:solidFill>
                  <a:schemeClr val="tx1"/>
                </a:solidFill>
                <a:effectLst/>
                <a:latin typeface="+mn-lt"/>
                <a:ea typeface="+mn-ea"/>
                <a:cs typeface="+mn-cs"/>
              </a:rPr>
              <a:t>+ 2 lijd. </a:t>
            </a:r>
            <a:r>
              <a:rPr lang="nl-NL" sz="1200" kern="1200" dirty="0" err="1" smtClean="0">
                <a:solidFill>
                  <a:schemeClr val="tx1"/>
                </a:solidFill>
                <a:effectLst/>
                <a:latin typeface="+mn-lt"/>
                <a:ea typeface="+mn-ea"/>
                <a:cs typeface="+mn-cs"/>
              </a:rPr>
              <a:t>vw</a:t>
            </a:r>
            <a:r>
              <a:rPr lang="nl-NL" sz="1200" kern="1200" dirty="0" smtClean="0">
                <a:solidFill>
                  <a:schemeClr val="tx1"/>
                </a:solidFill>
                <a:effectLst/>
                <a:latin typeface="+mn-lt"/>
                <a:ea typeface="+mn-ea"/>
                <a:cs typeface="+mn-cs"/>
              </a:rPr>
              <a:t>.</a:t>
            </a:r>
            <a:br>
              <a:rPr lang="nl-NL" sz="1200" kern="1200" dirty="0" smtClean="0">
                <a:solidFill>
                  <a:schemeClr val="tx1"/>
                </a:solidFill>
                <a:effectLst/>
                <a:latin typeface="+mn-lt"/>
                <a:ea typeface="+mn-ea"/>
                <a:cs typeface="+mn-cs"/>
              </a:rPr>
            </a:br>
            <a:r>
              <a:rPr lang="nl-NL" sz="1200" i="1"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luctantem</a:t>
            </a:r>
            <a:r>
              <a:rPr lang="nl-NL" sz="1200" i="1"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animam</a:t>
            </a:r>
            <a:r>
              <a:rPr lang="nl-NL" sz="1200" i="1" kern="1200" dirty="0" smtClean="0">
                <a:solidFill>
                  <a:schemeClr val="tx1"/>
                </a:solidFill>
                <a:effectLst/>
                <a:latin typeface="+mn-lt"/>
                <a:ea typeface="+mn-ea"/>
                <a:cs typeface="+mn-cs"/>
              </a:rPr>
              <a:t> </a:t>
            </a:r>
            <a:r>
              <a:rPr lang="nl-NL" sz="1200" kern="1200" dirty="0" smtClean="0">
                <a:solidFill>
                  <a:schemeClr val="tx1"/>
                </a:solidFill>
                <a:effectLst/>
                <a:latin typeface="+mn-lt"/>
                <a:ea typeface="+mn-ea"/>
                <a:cs typeface="+mn-cs"/>
              </a:rPr>
              <a:t/>
            </a:r>
            <a:br>
              <a:rPr lang="nl-NL" sz="1200" kern="1200" dirty="0" smtClean="0">
                <a:solidFill>
                  <a:schemeClr val="tx1"/>
                </a:solidFill>
                <a:effectLst/>
                <a:latin typeface="+mn-lt"/>
                <a:ea typeface="+mn-ea"/>
                <a:cs typeface="+mn-cs"/>
              </a:rPr>
            </a:br>
            <a:r>
              <a:rPr lang="nl-NL" sz="1200" i="1"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nexos</a:t>
            </a:r>
            <a:r>
              <a:rPr lang="nl-NL" sz="1200" i="1"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artus</a:t>
            </a:r>
            <a:endParaRPr lang="nl-NL" sz="1200" i="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kern="1200" dirty="0" smtClean="0">
                <a:solidFill>
                  <a:schemeClr val="tx1"/>
                </a:solidFill>
                <a:effectLst/>
                <a:latin typeface="+mn-lt"/>
                <a:ea typeface="+mn-ea"/>
                <a:cs typeface="+mn-cs"/>
              </a:rPr>
              <a:t>Regel 696-699:</a:t>
            </a:r>
            <a:r>
              <a:rPr lang="nl-NL" dirty="0" smtClean="0"/>
              <a:t/>
            </a:r>
            <a:br>
              <a:rPr lang="nl-NL" dirty="0" smtClean="0"/>
            </a:br>
            <a:r>
              <a:rPr lang="nl-NL" sz="1200" b="0" i="0" kern="1200" dirty="0" smtClean="0">
                <a:solidFill>
                  <a:schemeClr val="tx1"/>
                </a:solidFill>
                <a:effectLst/>
                <a:latin typeface="+mn-lt"/>
                <a:ea typeface="+mn-ea"/>
                <a:cs typeface="+mn-cs"/>
              </a:rPr>
              <a:t>Bestudeer de structuur van de zin.</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1" kern="1200" dirty="0" err="1" smtClean="0">
                <a:solidFill>
                  <a:schemeClr val="tx1"/>
                </a:solidFill>
                <a:effectLst/>
                <a:latin typeface="+mn-lt"/>
                <a:ea typeface="+mn-ea"/>
                <a:cs typeface="+mn-cs"/>
              </a:rPr>
              <a:t>quia</a:t>
            </a:r>
            <a:r>
              <a:rPr lang="nl-NL" sz="1200" b="1" i="0" kern="1200" dirty="0" smtClean="0">
                <a:solidFill>
                  <a:schemeClr val="tx1"/>
                </a:solidFill>
                <a:effectLst/>
                <a:latin typeface="+mn-lt"/>
                <a:ea typeface="+mn-ea"/>
                <a:cs typeface="+mn-cs"/>
              </a:rPr>
              <a:t>-bijzin</a:t>
            </a:r>
            <a:r>
              <a:rPr lang="nl-NL" sz="1200" b="0" i="0" kern="1200" dirty="0" smtClean="0">
                <a:solidFill>
                  <a:schemeClr val="tx1"/>
                </a:solidFill>
                <a:effectLst/>
                <a:latin typeface="+mn-lt"/>
                <a:ea typeface="+mn-ea"/>
                <a:cs typeface="+mn-cs"/>
              </a:rPr>
              <a:t> t/m </a:t>
            </a:r>
            <a:r>
              <a:rPr lang="nl-NL" sz="1200" b="0" i="1" kern="1200" dirty="0" smtClean="0">
                <a:solidFill>
                  <a:schemeClr val="tx1"/>
                </a:solidFill>
                <a:effectLst/>
                <a:latin typeface="+mn-lt"/>
                <a:ea typeface="+mn-ea"/>
                <a:cs typeface="+mn-cs"/>
              </a:rPr>
              <a:t>furore</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Hoofdzin</a:t>
            </a:r>
            <a:r>
              <a:rPr lang="nl-NL" sz="1200" b="0" i="0" kern="1200" dirty="0" smtClean="0">
                <a:solidFill>
                  <a:schemeClr val="tx1"/>
                </a:solidFill>
                <a:effectLst/>
                <a:latin typeface="+mn-lt"/>
                <a:ea typeface="+mn-ea"/>
                <a:cs typeface="+mn-cs"/>
              </a:rPr>
              <a:t> </a:t>
            </a:r>
            <a:r>
              <a:rPr lang="nl-NL" sz="1200" b="0" i="1" kern="1200" dirty="0" smtClean="0">
                <a:solidFill>
                  <a:schemeClr val="tx1"/>
                </a:solidFill>
                <a:effectLst/>
                <a:latin typeface="+mn-lt"/>
                <a:ea typeface="+mn-ea"/>
                <a:cs typeface="+mn-cs"/>
              </a:rPr>
              <a:t>nam </a:t>
            </a:r>
            <a:r>
              <a:rPr lang="nl-NL" sz="1200" b="0" i="1" kern="1200" dirty="0" err="1" smtClean="0">
                <a:solidFill>
                  <a:schemeClr val="tx1"/>
                </a:solidFill>
                <a:effectLst/>
                <a:latin typeface="+mn-lt"/>
                <a:ea typeface="+mn-ea"/>
                <a:cs typeface="+mn-cs"/>
              </a:rPr>
              <a:t>nondum</a:t>
            </a:r>
            <a:r>
              <a:rPr lang="nl-NL" sz="1200" b="0" i="0" kern="1200" dirty="0" smtClean="0">
                <a:solidFill>
                  <a:schemeClr val="tx1"/>
                </a:solidFill>
                <a:effectLst/>
                <a:latin typeface="+mn-lt"/>
                <a:ea typeface="+mn-ea"/>
                <a:cs typeface="+mn-cs"/>
              </a:rPr>
              <a:t> t/m </a:t>
            </a:r>
            <a:r>
              <a:rPr lang="nl-NL" sz="1200" b="0" i="1" kern="1200" dirty="0" err="1" smtClean="0">
                <a:solidFill>
                  <a:schemeClr val="tx1"/>
                </a:solidFill>
                <a:effectLst/>
                <a:latin typeface="+mn-lt"/>
                <a:ea typeface="+mn-ea"/>
                <a:cs typeface="+mn-cs"/>
              </a:rPr>
              <a:t>Orco</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Persoonsvorm</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abstulerat</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damnaverat</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Onderwerp</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Proserpina</a:t>
            </a:r>
            <a:endParaRPr lang="nl-NL"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smtClean="0">
              <a:solidFill>
                <a:schemeClr val="tx1"/>
              </a:solidFill>
              <a:effectLst/>
              <a:latin typeface="+mn-lt"/>
              <a:ea typeface="+mn-ea"/>
              <a:cs typeface="+mn-cs"/>
            </a:endParaRPr>
          </a:p>
          <a:p>
            <a:endParaRPr lang="nl-NL" dirty="0" smtClean="0"/>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70</a:t>
            </a:fld>
            <a:endParaRPr lang="nl-NL"/>
          </a:p>
        </p:txBody>
      </p:sp>
    </p:spTree>
    <p:extLst>
      <p:ext uri="{BB962C8B-B14F-4D97-AF65-F5344CB8AC3E}">
        <p14:creationId xmlns:p14="http://schemas.microsoft.com/office/powerpoint/2010/main" val="29640246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kern="1200" dirty="0" smtClean="0">
                <a:solidFill>
                  <a:schemeClr val="tx1"/>
                </a:solidFill>
                <a:effectLst/>
                <a:latin typeface="+mn-lt"/>
                <a:ea typeface="+mn-ea"/>
                <a:cs typeface="+mn-cs"/>
              </a:rPr>
              <a:t>Regel 696-699:</a:t>
            </a:r>
            <a:r>
              <a:rPr lang="nl-NL" dirty="0" smtClean="0"/>
              <a:t/>
            </a:r>
            <a:br>
              <a:rPr lang="nl-NL" dirty="0" smtClean="0"/>
            </a:br>
            <a:r>
              <a:rPr lang="nl-NL" sz="1200" b="0" i="0" kern="1200" dirty="0" smtClean="0">
                <a:solidFill>
                  <a:schemeClr val="tx1"/>
                </a:solidFill>
                <a:effectLst/>
                <a:latin typeface="+mn-lt"/>
                <a:ea typeface="+mn-ea"/>
                <a:cs typeface="+mn-cs"/>
              </a:rPr>
              <a:t>Bestudeer de structuur van de zin.</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1" kern="1200" dirty="0" err="1" smtClean="0">
                <a:solidFill>
                  <a:schemeClr val="tx1"/>
                </a:solidFill>
                <a:effectLst/>
                <a:latin typeface="+mn-lt"/>
                <a:ea typeface="+mn-ea"/>
                <a:cs typeface="+mn-cs"/>
              </a:rPr>
              <a:t>quia</a:t>
            </a:r>
            <a:r>
              <a:rPr lang="nl-NL" sz="1200" b="1" i="0" kern="1200" dirty="0" smtClean="0">
                <a:solidFill>
                  <a:schemeClr val="tx1"/>
                </a:solidFill>
                <a:effectLst/>
                <a:latin typeface="+mn-lt"/>
                <a:ea typeface="+mn-ea"/>
                <a:cs typeface="+mn-cs"/>
              </a:rPr>
              <a:t>-bijzin</a:t>
            </a:r>
            <a:r>
              <a:rPr lang="nl-NL" sz="1200" b="0" i="0" kern="1200" dirty="0" smtClean="0">
                <a:solidFill>
                  <a:schemeClr val="tx1"/>
                </a:solidFill>
                <a:effectLst/>
                <a:latin typeface="+mn-lt"/>
                <a:ea typeface="+mn-ea"/>
                <a:cs typeface="+mn-cs"/>
              </a:rPr>
              <a:t> t/m </a:t>
            </a:r>
            <a:r>
              <a:rPr lang="nl-NL" sz="1200" b="0" i="1" kern="1200" dirty="0" smtClean="0">
                <a:solidFill>
                  <a:schemeClr val="tx1"/>
                </a:solidFill>
                <a:effectLst/>
                <a:latin typeface="+mn-lt"/>
                <a:ea typeface="+mn-ea"/>
                <a:cs typeface="+mn-cs"/>
              </a:rPr>
              <a:t>furore</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Hoofdzin</a:t>
            </a:r>
            <a:r>
              <a:rPr lang="nl-NL" sz="1200" b="0" i="0" kern="1200" dirty="0" smtClean="0">
                <a:solidFill>
                  <a:schemeClr val="tx1"/>
                </a:solidFill>
                <a:effectLst/>
                <a:latin typeface="+mn-lt"/>
                <a:ea typeface="+mn-ea"/>
                <a:cs typeface="+mn-cs"/>
              </a:rPr>
              <a:t> </a:t>
            </a:r>
            <a:r>
              <a:rPr lang="nl-NL" sz="1200" b="0" i="1" kern="1200" dirty="0" smtClean="0">
                <a:solidFill>
                  <a:schemeClr val="tx1"/>
                </a:solidFill>
                <a:effectLst/>
                <a:latin typeface="+mn-lt"/>
                <a:ea typeface="+mn-ea"/>
                <a:cs typeface="+mn-cs"/>
              </a:rPr>
              <a:t>nam </a:t>
            </a:r>
            <a:r>
              <a:rPr lang="nl-NL" sz="1200" b="0" i="1" kern="1200" dirty="0" err="1" smtClean="0">
                <a:solidFill>
                  <a:schemeClr val="tx1"/>
                </a:solidFill>
                <a:effectLst/>
                <a:latin typeface="+mn-lt"/>
                <a:ea typeface="+mn-ea"/>
                <a:cs typeface="+mn-cs"/>
              </a:rPr>
              <a:t>nondum</a:t>
            </a:r>
            <a:r>
              <a:rPr lang="nl-NL" sz="1200" b="0" i="0" kern="1200" dirty="0" smtClean="0">
                <a:solidFill>
                  <a:schemeClr val="tx1"/>
                </a:solidFill>
                <a:effectLst/>
                <a:latin typeface="+mn-lt"/>
                <a:ea typeface="+mn-ea"/>
                <a:cs typeface="+mn-cs"/>
              </a:rPr>
              <a:t> t/m </a:t>
            </a:r>
            <a:r>
              <a:rPr lang="nl-NL" sz="1200" b="0" i="1" kern="1200" dirty="0" err="1" smtClean="0">
                <a:solidFill>
                  <a:schemeClr val="tx1"/>
                </a:solidFill>
                <a:effectLst/>
                <a:latin typeface="+mn-lt"/>
                <a:ea typeface="+mn-ea"/>
                <a:cs typeface="+mn-cs"/>
              </a:rPr>
              <a:t>Orco</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Persoonsvorm</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abstulerat</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damnaverat</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Onderwerp</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Proserpina</a:t>
            </a:r>
            <a:endParaRPr lang="nl-NL"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smtClean="0">
              <a:solidFill>
                <a:schemeClr val="tx1"/>
              </a:solidFill>
              <a:effectLst/>
              <a:latin typeface="+mn-lt"/>
              <a:ea typeface="+mn-ea"/>
              <a:cs typeface="+mn-cs"/>
            </a:endParaRPr>
          </a:p>
          <a:p>
            <a:endParaRPr lang="nl-NL" dirty="0" smtClean="0"/>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71</a:t>
            </a:fld>
            <a:endParaRPr lang="nl-NL"/>
          </a:p>
        </p:txBody>
      </p:sp>
    </p:spTree>
    <p:extLst>
      <p:ext uri="{BB962C8B-B14F-4D97-AF65-F5344CB8AC3E}">
        <p14:creationId xmlns:p14="http://schemas.microsoft.com/office/powerpoint/2010/main" val="36547186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72</a:t>
            </a:fld>
            <a:endParaRPr lang="nl-NL"/>
          </a:p>
        </p:txBody>
      </p:sp>
    </p:spTree>
    <p:extLst>
      <p:ext uri="{BB962C8B-B14F-4D97-AF65-F5344CB8AC3E}">
        <p14:creationId xmlns:p14="http://schemas.microsoft.com/office/powerpoint/2010/main" val="1212169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kern="1200" dirty="0" smtClean="0">
                <a:solidFill>
                  <a:schemeClr val="tx1"/>
                </a:solidFill>
                <a:effectLst/>
                <a:latin typeface="+mn-lt"/>
                <a:ea typeface="+mn-ea"/>
                <a:cs typeface="+mn-cs"/>
              </a:rPr>
              <a:t>Regel 586-591:</a:t>
            </a:r>
            <a:r>
              <a:rPr lang="nl-NL" dirty="0" smtClean="0"/>
              <a:t/>
            </a:r>
            <a:br>
              <a:rPr lang="nl-NL" dirty="0" smtClean="0"/>
            </a:br>
            <a:r>
              <a:rPr lang="nl-NL" sz="1200" b="0" i="0" kern="1200" dirty="0" smtClean="0">
                <a:solidFill>
                  <a:schemeClr val="tx1"/>
                </a:solidFill>
                <a:effectLst/>
                <a:latin typeface="+mn-lt"/>
                <a:ea typeface="+mn-ea"/>
                <a:cs typeface="+mn-cs"/>
              </a:rPr>
              <a:t>Bestudeer het schema van de zin.</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Bijzin</a:t>
            </a:r>
            <a:r>
              <a:rPr lang="nl-NL" sz="1200" b="0" i="0" kern="1200" dirty="0" smtClean="0">
                <a:solidFill>
                  <a:schemeClr val="tx1"/>
                </a:solidFill>
                <a:effectLst/>
                <a:latin typeface="+mn-lt"/>
                <a:ea typeface="+mn-ea"/>
                <a:cs typeface="+mn-cs"/>
              </a:rPr>
              <a:t>: </a:t>
            </a:r>
            <a:r>
              <a:rPr lang="nl-NL" sz="1200" b="0" i="1" kern="1200" dirty="0" smtClean="0">
                <a:solidFill>
                  <a:schemeClr val="tx1"/>
                </a:solidFill>
                <a:effectLst/>
                <a:latin typeface="+mn-lt"/>
                <a:ea typeface="+mn-ea"/>
                <a:cs typeface="+mn-cs"/>
              </a:rPr>
              <a:t>ut </a:t>
            </a:r>
            <a:r>
              <a:rPr lang="nl-NL" sz="1200" b="0" i="1" kern="1200" dirty="0" err="1" smtClean="0">
                <a:solidFill>
                  <a:schemeClr val="tx1"/>
                </a:solidFill>
                <a:effectLst/>
                <a:latin typeface="+mn-lt"/>
                <a:ea typeface="+mn-ea"/>
                <a:cs typeface="+mn-cs"/>
              </a:rPr>
              <a:t>regina</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vidit</a:t>
            </a:r>
            <a:r>
              <a:rPr lang="nl-NL" sz="1200" b="0" i="0" kern="1200" dirty="0" smtClean="0">
                <a:solidFill>
                  <a:schemeClr val="tx1"/>
                </a:solidFill>
                <a:effectLst/>
                <a:latin typeface="+mn-lt"/>
                <a:ea typeface="+mn-ea"/>
                <a:cs typeface="+mn-cs"/>
              </a:rPr>
              <a:t> + </a:t>
            </a:r>
            <a:r>
              <a:rPr lang="nl-NL" sz="1200" b="0" i="0" kern="1200" dirty="0" err="1" smtClean="0">
                <a:solidFill>
                  <a:schemeClr val="tx1"/>
                </a:solidFill>
                <a:effectLst/>
                <a:latin typeface="+mn-lt"/>
                <a:ea typeface="+mn-ea"/>
                <a:cs typeface="+mn-cs"/>
              </a:rPr>
              <a:t>A.c.I</a:t>
            </a:r>
            <a:r>
              <a:rPr lang="nl-NL" sz="1200" b="0" i="0" kern="1200" dirty="0" smtClean="0">
                <a:solidFill>
                  <a:schemeClr val="tx1"/>
                </a:solidFill>
                <a:effectLst/>
                <a:latin typeface="+mn-lt"/>
                <a:ea typeface="+mn-ea"/>
                <a:cs typeface="+mn-cs"/>
              </a:rPr>
              <a:t>.</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0" i="1" kern="1200" dirty="0" smtClean="0">
                <a:solidFill>
                  <a:schemeClr val="tx1"/>
                </a:solidFill>
                <a:effectLst/>
                <a:latin typeface="+mn-lt"/>
                <a:ea typeface="+mn-ea"/>
                <a:cs typeface="+mn-cs"/>
              </a:rPr>
              <a:t>ut</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regina</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sensit</a:t>
            </a:r>
            <a:r>
              <a:rPr lang="nl-NL" sz="1200" b="0" i="0" kern="1200" dirty="0" smtClean="0">
                <a:solidFill>
                  <a:schemeClr val="tx1"/>
                </a:solidFill>
                <a:effectLst/>
                <a:latin typeface="+mn-lt"/>
                <a:ea typeface="+mn-ea"/>
                <a:cs typeface="+mn-cs"/>
              </a:rPr>
              <a:t> + </a:t>
            </a:r>
            <a:r>
              <a:rPr lang="nl-NL" sz="1200" b="0" i="0" kern="1200" dirty="0" err="1" smtClean="0">
                <a:solidFill>
                  <a:schemeClr val="tx1"/>
                </a:solidFill>
                <a:effectLst/>
                <a:latin typeface="+mn-lt"/>
                <a:ea typeface="+mn-ea"/>
                <a:cs typeface="+mn-cs"/>
              </a:rPr>
              <a:t>A.c.I</a:t>
            </a:r>
            <a:r>
              <a:rPr lang="nl-NL" sz="1200" b="0" i="0" kern="1200" dirty="0" smtClean="0">
                <a:solidFill>
                  <a:schemeClr val="tx1"/>
                </a:solidFill>
                <a:effectLst/>
                <a:latin typeface="+mn-lt"/>
                <a:ea typeface="+mn-ea"/>
                <a:cs typeface="+mn-cs"/>
              </a:rPr>
              <a:t>.</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Hoofdzin</a:t>
            </a:r>
            <a:r>
              <a:rPr lang="nl-NL" sz="1200" b="0" i="0" kern="1200" dirty="0" smtClean="0">
                <a:solidFill>
                  <a:schemeClr val="tx1"/>
                </a:solidFill>
                <a:effectLst/>
                <a:latin typeface="+mn-lt"/>
                <a:ea typeface="+mn-ea"/>
                <a:cs typeface="+mn-cs"/>
              </a:rPr>
              <a:t>: vanaf </a:t>
            </a:r>
            <a:r>
              <a:rPr lang="nl-NL" sz="1200" b="0" i="1" kern="1200" dirty="0" err="1" smtClean="0">
                <a:solidFill>
                  <a:schemeClr val="tx1"/>
                </a:solidFill>
                <a:effectLst/>
                <a:latin typeface="+mn-lt"/>
                <a:ea typeface="+mn-ea"/>
                <a:cs typeface="+mn-cs"/>
              </a:rPr>
              <a:t>terque</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Persoonsvorm</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ait</a:t>
            </a:r>
            <a:r>
              <a:rPr lang="nl-NL" sz="1200" b="0" i="0" kern="1200" dirty="0" smtClean="0">
                <a:solidFill>
                  <a:schemeClr val="tx1"/>
                </a:solidFill>
                <a:effectLst/>
                <a:latin typeface="+mn-lt"/>
                <a:ea typeface="+mn-ea"/>
                <a:cs typeface="+mn-cs"/>
              </a:rPr>
              <a:t> + 2 participia   </a:t>
            </a:r>
            <a:r>
              <a:rPr lang="nl-NL" sz="1200" b="0" i="1" kern="1200" dirty="0" err="1" smtClean="0">
                <a:solidFill>
                  <a:schemeClr val="tx1"/>
                </a:solidFill>
                <a:effectLst/>
                <a:latin typeface="+mn-lt"/>
                <a:ea typeface="+mn-ea"/>
                <a:cs typeface="+mn-cs"/>
              </a:rPr>
              <a:t>percussa</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abscissa</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6</a:t>
            </a:fld>
            <a:endParaRPr lang="nl-NL"/>
          </a:p>
        </p:txBody>
      </p:sp>
    </p:spTree>
    <p:extLst>
      <p:ext uri="{BB962C8B-B14F-4D97-AF65-F5344CB8AC3E}">
        <p14:creationId xmlns:p14="http://schemas.microsoft.com/office/powerpoint/2010/main" val="2702491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r>
              <a:rPr lang="nl-NL" sz="1200" b="0" i="0" kern="1200" dirty="0" smtClean="0">
                <a:solidFill>
                  <a:schemeClr val="tx1"/>
                </a:solidFill>
                <a:effectLst/>
                <a:latin typeface="+mn-lt"/>
                <a:ea typeface="+mn-ea"/>
                <a:cs typeface="+mn-cs"/>
              </a:rPr>
              <a:t>Regel 586-591:</a:t>
            </a:r>
            <a:r>
              <a:rPr lang="nl-NL" dirty="0" smtClean="0"/>
              <a:t/>
            </a:r>
            <a:br>
              <a:rPr lang="nl-NL" dirty="0" smtClean="0"/>
            </a:br>
            <a:r>
              <a:rPr lang="nl-NL" sz="1200" b="0" i="0" kern="1200" dirty="0" smtClean="0">
                <a:solidFill>
                  <a:schemeClr val="tx1"/>
                </a:solidFill>
                <a:effectLst/>
                <a:latin typeface="+mn-lt"/>
                <a:ea typeface="+mn-ea"/>
                <a:cs typeface="+mn-cs"/>
              </a:rPr>
              <a:t>Bestudeer het schema van de zin.</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Bijzin</a:t>
            </a:r>
            <a:r>
              <a:rPr lang="nl-NL" sz="1200" b="0" i="0" kern="1200" dirty="0" smtClean="0">
                <a:solidFill>
                  <a:schemeClr val="tx1"/>
                </a:solidFill>
                <a:effectLst/>
                <a:latin typeface="+mn-lt"/>
                <a:ea typeface="+mn-ea"/>
                <a:cs typeface="+mn-cs"/>
              </a:rPr>
              <a:t>: </a:t>
            </a:r>
            <a:r>
              <a:rPr lang="nl-NL" sz="1200" b="0" i="1" kern="1200" dirty="0" smtClean="0">
                <a:solidFill>
                  <a:schemeClr val="tx1"/>
                </a:solidFill>
                <a:effectLst/>
                <a:latin typeface="+mn-lt"/>
                <a:ea typeface="+mn-ea"/>
                <a:cs typeface="+mn-cs"/>
              </a:rPr>
              <a:t>ut </a:t>
            </a:r>
            <a:r>
              <a:rPr lang="nl-NL" sz="1200" b="0" i="1" kern="1200" dirty="0" err="1" smtClean="0">
                <a:solidFill>
                  <a:schemeClr val="tx1"/>
                </a:solidFill>
                <a:effectLst/>
                <a:latin typeface="+mn-lt"/>
                <a:ea typeface="+mn-ea"/>
                <a:cs typeface="+mn-cs"/>
              </a:rPr>
              <a:t>regina</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vidit</a:t>
            </a:r>
            <a:r>
              <a:rPr lang="nl-NL" sz="1200" b="0" i="0" kern="1200" dirty="0" smtClean="0">
                <a:solidFill>
                  <a:schemeClr val="tx1"/>
                </a:solidFill>
                <a:effectLst/>
                <a:latin typeface="+mn-lt"/>
                <a:ea typeface="+mn-ea"/>
                <a:cs typeface="+mn-cs"/>
              </a:rPr>
              <a:t> + </a:t>
            </a:r>
            <a:r>
              <a:rPr lang="nl-NL" sz="1200" b="0" i="0" kern="1200" dirty="0" err="1" smtClean="0">
                <a:solidFill>
                  <a:schemeClr val="tx1"/>
                </a:solidFill>
                <a:effectLst/>
                <a:latin typeface="+mn-lt"/>
                <a:ea typeface="+mn-ea"/>
                <a:cs typeface="+mn-cs"/>
              </a:rPr>
              <a:t>A.c.I</a:t>
            </a:r>
            <a:r>
              <a:rPr lang="nl-NL" sz="1200" b="0" i="0" kern="1200" dirty="0" smtClean="0">
                <a:solidFill>
                  <a:schemeClr val="tx1"/>
                </a:solidFill>
                <a:effectLst/>
                <a:latin typeface="+mn-lt"/>
                <a:ea typeface="+mn-ea"/>
                <a:cs typeface="+mn-cs"/>
              </a:rPr>
              <a:t>.</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0" i="1" kern="1200" dirty="0" smtClean="0">
                <a:solidFill>
                  <a:schemeClr val="tx1"/>
                </a:solidFill>
                <a:effectLst/>
                <a:latin typeface="+mn-lt"/>
                <a:ea typeface="+mn-ea"/>
                <a:cs typeface="+mn-cs"/>
              </a:rPr>
              <a:t>ut</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regina</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sensit</a:t>
            </a:r>
            <a:r>
              <a:rPr lang="nl-NL" sz="1200" b="0" i="0" kern="1200" dirty="0" smtClean="0">
                <a:solidFill>
                  <a:schemeClr val="tx1"/>
                </a:solidFill>
                <a:effectLst/>
                <a:latin typeface="+mn-lt"/>
                <a:ea typeface="+mn-ea"/>
                <a:cs typeface="+mn-cs"/>
              </a:rPr>
              <a:t> + </a:t>
            </a:r>
            <a:r>
              <a:rPr lang="nl-NL" sz="1200" b="0" i="0" kern="1200" dirty="0" err="1" smtClean="0">
                <a:solidFill>
                  <a:schemeClr val="tx1"/>
                </a:solidFill>
                <a:effectLst/>
                <a:latin typeface="+mn-lt"/>
                <a:ea typeface="+mn-ea"/>
                <a:cs typeface="+mn-cs"/>
              </a:rPr>
              <a:t>A.c.I</a:t>
            </a:r>
            <a:r>
              <a:rPr lang="nl-NL" sz="1200" b="0" i="0" kern="1200" dirty="0" smtClean="0">
                <a:solidFill>
                  <a:schemeClr val="tx1"/>
                </a:solidFill>
                <a:effectLst/>
                <a:latin typeface="+mn-lt"/>
                <a:ea typeface="+mn-ea"/>
                <a:cs typeface="+mn-cs"/>
              </a:rPr>
              <a:t>.</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Hoofdzin</a:t>
            </a:r>
            <a:r>
              <a:rPr lang="nl-NL" sz="1200" b="0" i="0" kern="1200" dirty="0" smtClean="0">
                <a:solidFill>
                  <a:schemeClr val="tx1"/>
                </a:solidFill>
                <a:effectLst/>
                <a:latin typeface="+mn-lt"/>
                <a:ea typeface="+mn-ea"/>
                <a:cs typeface="+mn-cs"/>
              </a:rPr>
              <a:t>: vanaf </a:t>
            </a:r>
            <a:r>
              <a:rPr lang="nl-NL" sz="1200" b="0" i="1" kern="1200" dirty="0" err="1" smtClean="0">
                <a:solidFill>
                  <a:schemeClr val="tx1"/>
                </a:solidFill>
                <a:effectLst/>
                <a:latin typeface="+mn-lt"/>
                <a:ea typeface="+mn-ea"/>
                <a:cs typeface="+mn-cs"/>
              </a:rPr>
              <a:t>terque</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Persoonsvorm</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ait</a:t>
            </a:r>
            <a:r>
              <a:rPr lang="nl-NL" sz="1200" b="0" i="0" kern="1200" dirty="0" smtClean="0">
                <a:solidFill>
                  <a:schemeClr val="tx1"/>
                </a:solidFill>
                <a:effectLst/>
                <a:latin typeface="+mn-lt"/>
                <a:ea typeface="+mn-ea"/>
                <a:cs typeface="+mn-cs"/>
              </a:rPr>
              <a:t> + 2 participia   </a:t>
            </a:r>
            <a:r>
              <a:rPr lang="nl-NL" sz="1200" b="0" i="1" kern="1200" dirty="0" err="1" smtClean="0">
                <a:solidFill>
                  <a:schemeClr val="tx1"/>
                </a:solidFill>
                <a:effectLst/>
                <a:latin typeface="+mn-lt"/>
                <a:ea typeface="+mn-ea"/>
                <a:cs typeface="+mn-cs"/>
              </a:rPr>
              <a:t>percussa</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abscissa</a:t>
            </a:r>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7</a:t>
            </a:fld>
            <a:endParaRPr lang="nl-NL"/>
          </a:p>
        </p:txBody>
      </p:sp>
    </p:spTree>
    <p:extLst>
      <p:ext uri="{BB962C8B-B14F-4D97-AF65-F5344CB8AC3E}">
        <p14:creationId xmlns:p14="http://schemas.microsoft.com/office/powerpoint/2010/main" val="2136668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8</a:t>
            </a:fld>
            <a:endParaRPr lang="nl-NL"/>
          </a:p>
        </p:txBody>
      </p:sp>
    </p:spTree>
    <p:extLst>
      <p:ext uri="{BB962C8B-B14F-4D97-AF65-F5344CB8AC3E}">
        <p14:creationId xmlns:p14="http://schemas.microsoft.com/office/powerpoint/2010/main" val="1158536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11</a:t>
            </a:fld>
            <a:endParaRPr lang="nl-NL"/>
          </a:p>
        </p:txBody>
      </p:sp>
    </p:spTree>
    <p:extLst>
      <p:ext uri="{BB962C8B-B14F-4D97-AF65-F5344CB8AC3E}">
        <p14:creationId xmlns:p14="http://schemas.microsoft.com/office/powerpoint/2010/main" val="3068215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4"/>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165" indent="0" algn="ctr">
              <a:buNone/>
              <a:defRPr sz="2000"/>
            </a:lvl2pPr>
            <a:lvl3pPr marL="914329" indent="0" algn="ctr">
              <a:buNone/>
              <a:defRPr sz="1800"/>
            </a:lvl3pPr>
            <a:lvl4pPr marL="1371494" indent="0" algn="ctr">
              <a:buNone/>
              <a:defRPr sz="1600"/>
            </a:lvl4pPr>
            <a:lvl5pPr marL="1828658" indent="0" algn="ctr">
              <a:buNone/>
              <a:defRPr sz="1600"/>
            </a:lvl5pPr>
            <a:lvl6pPr marL="2285823" indent="0" algn="ctr">
              <a:buNone/>
              <a:defRPr sz="1600"/>
            </a:lvl6pPr>
            <a:lvl7pPr marL="2742987" indent="0" algn="ctr">
              <a:buNone/>
              <a:defRPr sz="1600"/>
            </a:lvl7pPr>
            <a:lvl8pPr marL="3200152" indent="0" algn="ctr">
              <a:buNone/>
              <a:defRPr sz="1600"/>
            </a:lvl8pPr>
            <a:lvl9pPr marL="3657318"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3E98E0E9-5D26-4F9D-ACB3-4303CD29F6C8}" type="datetimeFigureOut">
              <a:rPr lang="nl-NL" smtClean="0"/>
              <a:t>3-7-2019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C44A57E-C2B4-4C34-991A-BB1AFAA89004}" type="slidenum">
              <a:rPr lang="nl-NL" smtClean="0"/>
              <a:t>‹nr.›</a:t>
            </a:fld>
            <a:endParaRPr lang="nl-NL"/>
          </a:p>
        </p:txBody>
      </p:sp>
    </p:spTree>
    <p:extLst>
      <p:ext uri="{BB962C8B-B14F-4D97-AF65-F5344CB8AC3E}">
        <p14:creationId xmlns:p14="http://schemas.microsoft.com/office/powerpoint/2010/main" val="551063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95"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34"/>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95" y="2057402"/>
            <a:ext cx="3932237" cy="3811588"/>
          </a:xfrm>
        </p:spPr>
        <p:txBody>
          <a:bodyPr/>
          <a:lstStyle>
            <a:lvl1pPr marL="0" indent="0">
              <a:buNone/>
              <a:defRPr sz="1600"/>
            </a:lvl1pPr>
            <a:lvl2pPr marL="457165" indent="0">
              <a:buNone/>
              <a:defRPr sz="1400"/>
            </a:lvl2pPr>
            <a:lvl3pPr marL="914329" indent="0">
              <a:buNone/>
              <a:defRPr sz="1200"/>
            </a:lvl3pPr>
            <a:lvl4pPr marL="1371494" indent="0">
              <a:buNone/>
              <a:defRPr sz="1000"/>
            </a:lvl4pPr>
            <a:lvl5pPr marL="1828658" indent="0">
              <a:buNone/>
              <a:defRPr sz="1000"/>
            </a:lvl5pPr>
            <a:lvl6pPr marL="2285823" indent="0">
              <a:buNone/>
              <a:defRPr sz="1000"/>
            </a:lvl6pPr>
            <a:lvl7pPr marL="2742987" indent="0">
              <a:buNone/>
              <a:defRPr sz="1000"/>
            </a:lvl7pPr>
            <a:lvl8pPr marL="3200152" indent="0">
              <a:buNone/>
              <a:defRPr sz="1000"/>
            </a:lvl8pPr>
            <a:lvl9pPr marL="3657318"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3E98E0E9-5D26-4F9D-ACB3-4303CD29F6C8}" type="datetimeFigureOut">
              <a:rPr lang="nl-NL" smtClean="0"/>
              <a:t>3-7-2019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C44A57E-C2B4-4C34-991A-BB1AFAA89004}" type="slidenum">
              <a:rPr lang="nl-NL" smtClean="0"/>
              <a:t>‹nr.›</a:t>
            </a:fld>
            <a:endParaRPr lang="nl-NL"/>
          </a:p>
        </p:txBody>
      </p:sp>
    </p:spTree>
    <p:extLst>
      <p:ext uri="{BB962C8B-B14F-4D97-AF65-F5344CB8AC3E}">
        <p14:creationId xmlns:p14="http://schemas.microsoft.com/office/powerpoint/2010/main" val="913576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95"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34"/>
            <a:ext cx="6172200" cy="4873625"/>
          </a:xfrm>
        </p:spPr>
        <p:txBody>
          <a:bodyPr/>
          <a:lstStyle>
            <a:lvl1pPr marL="0" indent="0">
              <a:buNone/>
              <a:defRPr sz="3200"/>
            </a:lvl1pPr>
            <a:lvl2pPr marL="457165" indent="0">
              <a:buNone/>
              <a:defRPr sz="2800"/>
            </a:lvl2pPr>
            <a:lvl3pPr marL="914329" indent="0">
              <a:buNone/>
              <a:defRPr sz="2400"/>
            </a:lvl3pPr>
            <a:lvl4pPr marL="1371494" indent="0">
              <a:buNone/>
              <a:defRPr sz="2000"/>
            </a:lvl4pPr>
            <a:lvl5pPr marL="1828658" indent="0">
              <a:buNone/>
              <a:defRPr sz="2000"/>
            </a:lvl5pPr>
            <a:lvl6pPr marL="2285823" indent="0">
              <a:buNone/>
              <a:defRPr sz="2000"/>
            </a:lvl6pPr>
            <a:lvl7pPr marL="2742987" indent="0">
              <a:buNone/>
              <a:defRPr sz="2000"/>
            </a:lvl7pPr>
            <a:lvl8pPr marL="3200152" indent="0">
              <a:buNone/>
              <a:defRPr sz="2000"/>
            </a:lvl8pPr>
            <a:lvl9pPr marL="3657318" indent="0">
              <a:buNone/>
              <a:defRPr sz="2000"/>
            </a:lvl9pPr>
          </a:lstStyle>
          <a:p>
            <a:endParaRPr lang="nl-NL"/>
          </a:p>
        </p:txBody>
      </p:sp>
      <p:sp>
        <p:nvSpPr>
          <p:cNvPr id="4" name="Tijdelijke aanduiding voor tekst 3"/>
          <p:cNvSpPr>
            <a:spLocks noGrp="1"/>
          </p:cNvSpPr>
          <p:nvPr>
            <p:ph type="body" sz="half" idx="2"/>
          </p:nvPr>
        </p:nvSpPr>
        <p:spPr>
          <a:xfrm>
            <a:off x="839795" y="2057402"/>
            <a:ext cx="3932237" cy="3811588"/>
          </a:xfrm>
        </p:spPr>
        <p:txBody>
          <a:bodyPr/>
          <a:lstStyle>
            <a:lvl1pPr marL="0" indent="0">
              <a:buNone/>
              <a:defRPr sz="1600"/>
            </a:lvl1pPr>
            <a:lvl2pPr marL="457165" indent="0">
              <a:buNone/>
              <a:defRPr sz="1400"/>
            </a:lvl2pPr>
            <a:lvl3pPr marL="914329" indent="0">
              <a:buNone/>
              <a:defRPr sz="1200"/>
            </a:lvl3pPr>
            <a:lvl4pPr marL="1371494" indent="0">
              <a:buNone/>
              <a:defRPr sz="1000"/>
            </a:lvl4pPr>
            <a:lvl5pPr marL="1828658" indent="0">
              <a:buNone/>
              <a:defRPr sz="1000"/>
            </a:lvl5pPr>
            <a:lvl6pPr marL="2285823" indent="0">
              <a:buNone/>
              <a:defRPr sz="1000"/>
            </a:lvl6pPr>
            <a:lvl7pPr marL="2742987" indent="0">
              <a:buNone/>
              <a:defRPr sz="1000"/>
            </a:lvl7pPr>
            <a:lvl8pPr marL="3200152" indent="0">
              <a:buNone/>
              <a:defRPr sz="1000"/>
            </a:lvl8pPr>
            <a:lvl9pPr marL="3657318"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3E98E0E9-5D26-4F9D-ACB3-4303CD29F6C8}" type="datetimeFigureOut">
              <a:rPr lang="nl-NL" smtClean="0"/>
              <a:t>3-7-2019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C44A57E-C2B4-4C34-991A-BB1AFAA89004}" type="slidenum">
              <a:rPr lang="nl-NL" smtClean="0"/>
              <a:t>‹nr.›</a:t>
            </a:fld>
            <a:endParaRPr lang="nl-NL"/>
          </a:p>
        </p:txBody>
      </p:sp>
    </p:spTree>
    <p:extLst>
      <p:ext uri="{BB962C8B-B14F-4D97-AF65-F5344CB8AC3E}">
        <p14:creationId xmlns:p14="http://schemas.microsoft.com/office/powerpoint/2010/main" val="3135336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E98E0E9-5D26-4F9D-ACB3-4303CD29F6C8}" type="datetimeFigureOut">
              <a:rPr lang="nl-NL" smtClean="0"/>
              <a:t>3-7-2019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C44A57E-C2B4-4C34-991A-BB1AFAA89004}" type="slidenum">
              <a:rPr lang="nl-NL" smtClean="0"/>
              <a:t>‹nr.›</a:t>
            </a:fld>
            <a:endParaRPr lang="nl-NL"/>
          </a:p>
        </p:txBody>
      </p:sp>
    </p:spTree>
    <p:extLst>
      <p:ext uri="{BB962C8B-B14F-4D97-AF65-F5344CB8AC3E}">
        <p14:creationId xmlns:p14="http://schemas.microsoft.com/office/powerpoint/2010/main" val="2694675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2" y="365126"/>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3" y="365126"/>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E98E0E9-5D26-4F9D-ACB3-4303CD29F6C8}" type="datetimeFigureOut">
              <a:rPr lang="nl-NL" smtClean="0"/>
              <a:t>3-7-2019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C44A57E-C2B4-4C34-991A-BB1AFAA89004}" type="slidenum">
              <a:rPr lang="nl-NL" smtClean="0"/>
              <a:t>‹nr.›</a:t>
            </a:fld>
            <a:endParaRPr lang="nl-NL"/>
          </a:p>
        </p:txBody>
      </p:sp>
    </p:spTree>
    <p:extLst>
      <p:ext uri="{BB962C8B-B14F-4D97-AF65-F5344CB8AC3E}">
        <p14:creationId xmlns:p14="http://schemas.microsoft.com/office/powerpoint/2010/main" val="3540522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055440" y="548680"/>
            <a:ext cx="10946432" cy="1325563"/>
          </a:xfrm>
          <a:ln>
            <a:noFill/>
          </a:ln>
        </p:spPr>
        <p:txBody>
          <a:bodyPr anchor="t" anchorCtr="0">
            <a:noAutofit/>
          </a:bodyPr>
          <a:lstStyle>
            <a:lvl1pPr marL="719138" indent="-719138">
              <a:tabLst>
                <a:tab pos="719138" algn="l"/>
              </a:tabLst>
              <a:defRPr sz="3200" b="1">
                <a:latin typeface="+mn-lt"/>
              </a:defRPr>
            </a:lvl1pPr>
          </a:lstStyle>
          <a:p>
            <a:r>
              <a:rPr lang="nl-NL" dirty="0"/>
              <a:t>Klik om de stijl te bewerken</a:t>
            </a:r>
          </a:p>
        </p:txBody>
      </p:sp>
      <p:sp>
        <p:nvSpPr>
          <p:cNvPr id="3" name="Tijdelijke aanduiding voor inhoud 2"/>
          <p:cNvSpPr>
            <a:spLocks noGrp="1"/>
          </p:cNvSpPr>
          <p:nvPr>
            <p:ph idx="1"/>
          </p:nvPr>
        </p:nvSpPr>
        <p:spPr>
          <a:xfrm>
            <a:off x="1055440" y="1988124"/>
            <a:ext cx="10515600" cy="4351338"/>
          </a:xfrm>
        </p:spPr>
        <p:txBody>
          <a:bodyPr>
            <a:noAutofit/>
          </a:bodyPr>
          <a:lstStyle>
            <a:lvl1pPr marL="0" indent="0">
              <a:lnSpc>
                <a:spcPct val="150000"/>
              </a:lnSpc>
              <a:spcBef>
                <a:spcPts val="0"/>
              </a:spcBef>
              <a:buNone/>
              <a:tabLst>
                <a:tab pos="719138" algn="l"/>
              </a:tabLst>
              <a:defRPr sz="2800"/>
            </a:lvl1pPr>
            <a:lvl2pPr>
              <a:defRPr sz="2800"/>
            </a:lvl2pPr>
            <a:lvl3pPr>
              <a:defRPr sz="2800"/>
            </a:lvl3pPr>
            <a:lvl4pPr>
              <a:defRPr sz="2800"/>
            </a:lvl4pPr>
            <a:lvl5pPr>
              <a:defRPr sz="2800"/>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p>
            <a:fld id="{3E98E0E9-5D26-4F9D-ACB3-4303CD29F6C8}" type="datetimeFigureOut">
              <a:rPr lang="nl-NL" smtClean="0"/>
              <a:t>3-7-2019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C44A57E-C2B4-4C34-991A-BB1AFAA89004}" type="slidenum">
              <a:rPr lang="nl-NL" smtClean="0"/>
              <a:t>‹nr.›</a:t>
            </a:fld>
            <a:endParaRPr lang="nl-NL" dirty="0"/>
          </a:p>
        </p:txBody>
      </p:sp>
    </p:spTree>
    <p:extLst>
      <p:ext uri="{BB962C8B-B14F-4D97-AF65-F5344CB8AC3E}">
        <p14:creationId xmlns:p14="http://schemas.microsoft.com/office/powerpoint/2010/main" val="33027248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Vertalingen">
    <p:bg>
      <p:bgPr>
        <a:blipFill dpi="0" rotWithShape="1">
          <a:blip r:embed="rId2">
            <a:alphaModFix amt="40000"/>
            <a:lum/>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055440" y="548680"/>
            <a:ext cx="10946432" cy="1325563"/>
          </a:xfrm>
          <a:ln>
            <a:noFill/>
          </a:ln>
        </p:spPr>
        <p:txBody>
          <a:bodyPr anchor="t" anchorCtr="0">
            <a:noAutofit/>
          </a:bodyPr>
          <a:lstStyle>
            <a:lvl1pPr marL="719138" indent="-719138">
              <a:tabLst>
                <a:tab pos="719138" algn="l"/>
              </a:tabLst>
              <a:defRPr sz="3200" b="1">
                <a:latin typeface="+mn-lt"/>
              </a:defRPr>
            </a:lvl1pPr>
          </a:lstStyle>
          <a:p>
            <a:r>
              <a:rPr lang="nl-NL" dirty="0"/>
              <a:t>Klik om de stijl te bewerken</a:t>
            </a:r>
          </a:p>
        </p:txBody>
      </p:sp>
      <p:sp>
        <p:nvSpPr>
          <p:cNvPr id="3" name="Tijdelijke aanduiding voor inhoud 2"/>
          <p:cNvSpPr>
            <a:spLocks noGrp="1"/>
          </p:cNvSpPr>
          <p:nvPr>
            <p:ph idx="1"/>
          </p:nvPr>
        </p:nvSpPr>
        <p:spPr>
          <a:xfrm>
            <a:off x="1055440" y="1988124"/>
            <a:ext cx="9434264" cy="4351338"/>
          </a:xfrm>
        </p:spPr>
        <p:txBody>
          <a:bodyPr>
            <a:noAutofit/>
          </a:bodyPr>
          <a:lstStyle>
            <a:lvl1pPr marL="0" indent="0">
              <a:lnSpc>
                <a:spcPts val="3000"/>
              </a:lnSpc>
              <a:spcBef>
                <a:spcPts val="0"/>
              </a:spcBef>
              <a:buNone/>
              <a:tabLst>
                <a:tab pos="719138" algn="l"/>
              </a:tabLst>
              <a:defRPr sz="2400"/>
            </a:lvl1pPr>
            <a:lvl2pPr marL="457165" indent="0">
              <a:buNone/>
              <a:defRPr/>
            </a:lvl2pPr>
            <a:lvl3pPr>
              <a:defRPr sz="2400"/>
            </a:lvl3pPr>
            <a:lvl4pPr>
              <a:defRPr sz="2400"/>
            </a:lvl4pPr>
            <a:lvl5pPr>
              <a:defRPr sz="2400"/>
            </a:lvl5pPr>
          </a:lstStyle>
          <a:p>
            <a:pPr lvl="0"/>
            <a:r>
              <a:rPr lang="nl-NL" dirty="0"/>
              <a:t>Klik om de modelstijlen te bewerken</a:t>
            </a:r>
          </a:p>
          <a:p>
            <a:pPr lvl="0"/>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p>
            <a:fld id="{3E98E0E9-5D26-4F9D-ACB3-4303CD29F6C8}" type="datetimeFigureOut">
              <a:rPr lang="nl-NL" smtClean="0"/>
              <a:t>3-7-2019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C44A57E-C2B4-4C34-991A-BB1AFAA89004}" type="slidenum">
              <a:rPr lang="nl-NL" smtClean="0"/>
              <a:t>‹nr.›</a:t>
            </a:fld>
            <a:endParaRPr lang="nl-NL" dirty="0"/>
          </a:p>
        </p:txBody>
      </p:sp>
    </p:spTree>
    <p:extLst>
      <p:ext uri="{BB962C8B-B14F-4D97-AF65-F5344CB8AC3E}">
        <p14:creationId xmlns:p14="http://schemas.microsoft.com/office/powerpoint/2010/main" val="116565055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latijn">
    <p:bg>
      <p:bgPr>
        <a:blipFill dpi="0" rotWithShape="1">
          <a:blip r:embed="rId2">
            <a:alphaModFix amt="40000"/>
            <a:lum/>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055440" y="548680"/>
            <a:ext cx="10946432" cy="1325563"/>
          </a:xfrm>
          <a:ln>
            <a:noFill/>
          </a:ln>
        </p:spPr>
        <p:txBody>
          <a:bodyPr anchor="t" anchorCtr="0">
            <a:noAutofit/>
          </a:bodyPr>
          <a:lstStyle>
            <a:lvl1pPr marL="719138" indent="-719138">
              <a:tabLst>
                <a:tab pos="719138" algn="l"/>
              </a:tabLst>
              <a:defRPr sz="3200" b="1">
                <a:latin typeface="+mn-lt"/>
              </a:defRPr>
            </a:lvl1pPr>
          </a:lstStyle>
          <a:p>
            <a:r>
              <a:rPr lang="nl-NL" dirty="0"/>
              <a:t>Klik om de stijl te bewerken</a:t>
            </a:r>
          </a:p>
        </p:txBody>
      </p:sp>
      <p:sp>
        <p:nvSpPr>
          <p:cNvPr id="3" name="Tijdelijke aanduiding voor inhoud 2"/>
          <p:cNvSpPr>
            <a:spLocks noGrp="1"/>
          </p:cNvSpPr>
          <p:nvPr>
            <p:ph idx="1"/>
          </p:nvPr>
        </p:nvSpPr>
        <p:spPr>
          <a:xfrm>
            <a:off x="1055440" y="1988124"/>
            <a:ext cx="10585176" cy="4351338"/>
          </a:xfrm>
        </p:spPr>
        <p:txBody>
          <a:bodyPr>
            <a:noAutofit/>
          </a:bodyPr>
          <a:lstStyle>
            <a:lvl1pPr marL="0" indent="0">
              <a:lnSpc>
                <a:spcPts val="3000"/>
              </a:lnSpc>
              <a:spcBef>
                <a:spcPts val="0"/>
              </a:spcBef>
              <a:buNone/>
              <a:tabLst>
                <a:tab pos="719138" algn="l"/>
                <a:tab pos="8069263" algn="l"/>
              </a:tabLst>
              <a:defRPr sz="2400"/>
            </a:lvl1pPr>
            <a:lvl2pPr marL="457165" indent="0">
              <a:buNone/>
              <a:defRPr/>
            </a:lvl2pPr>
            <a:lvl3pPr>
              <a:defRPr sz="2400"/>
            </a:lvl3pPr>
            <a:lvl4pPr>
              <a:defRPr sz="2400"/>
            </a:lvl4pPr>
            <a:lvl5pPr>
              <a:defRPr sz="2400"/>
            </a:lvl5pPr>
          </a:lstStyle>
          <a:p>
            <a:pPr lvl="0"/>
            <a:r>
              <a:rPr lang="nl-NL" dirty="0"/>
              <a:t>Klik om de modelstijlen te bewerken</a:t>
            </a:r>
          </a:p>
          <a:p>
            <a:pPr lvl="0"/>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p>
            <a:fld id="{3E98E0E9-5D26-4F9D-ACB3-4303CD29F6C8}" type="datetimeFigureOut">
              <a:rPr lang="nl-NL" smtClean="0"/>
              <a:t>3-7-2019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C44A57E-C2B4-4C34-991A-BB1AFAA89004}" type="slidenum">
              <a:rPr lang="nl-NL" smtClean="0"/>
              <a:t>‹nr.›</a:t>
            </a:fld>
            <a:endParaRPr lang="nl-NL" dirty="0"/>
          </a:p>
        </p:txBody>
      </p:sp>
    </p:spTree>
    <p:extLst>
      <p:ext uri="{BB962C8B-B14F-4D97-AF65-F5344CB8AC3E}">
        <p14:creationId xmlns:p14="http://schemas.microsoft.com/office/powerpoint/2010/main" val="67632175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E98E0E9-5D26-4F9D-ACB3-4303CD29F6C8}" type="datetimeFigureOut">
              <a:rPr lang="nl-NL" smtClean="0"/>
              <a:t>3-7-2019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4C44A57E-C2B4-4C34-991A-BB1AFAA89004}" type="slidenum">
              <a:rPr lang="nl-NL" smtClean="0"/>
              <a:t>‹nr.›</a:t>
            </a:fld>
            <a:endParaRPr lang="nl-NL"/>
          </a:p>
        </p:txBody>
      </p:sp>
    </p:spTree>
    <p:extLst>
      <p:ext uri="{BB962C8B-B14F-4D97-AF65-F5344CB8AC3E}">
        <p14:creationId xmlns:p14="http://schemas.microsoft.com/office/powerpoint/2010/main" val="713005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1" y="1709747"/>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1" y="4589472"/>
            <a:ext cx="10515600" cy="1500187"/>
          </a:xfrm>
        </p:spPr>
        <p:txBody>
          <a:bodyPr/>
          <a:lstStyle>
            <a:lvl1pPr marL="0" indent="0">
              <a:buNone/>
              <a:defRPr sz="2400">
                <a:solidFill>
                  <a:schemeClr val="tx1">
                    <a:tint val="75000"/>
                  </a:schemeClr>
                </a:solidFill>
              </a:defRPr>
            </a:lvl1pPr>
            <a:lvl2pPr marL="457165" indent="0">
              <a:buNone/>
              <a:defRPr sz="2000">
                <a:solidFill>
                  <a:schemeClr val="tx1">
                    <a:tint val="75000"/>
                  </a:schemeClr>
                </a:solidFill>
              </a:defRPr>
            </a:lvl2pPr>
            <a:lvl3pPr marL="914329" indent="0">
              <a:buNone/>
              <a:defRPr sz="1800">
                <a:solidFill>
                  <a:schemeClr val="tx1">
                    <a:tint val="75000"/>
                  </a:schemeClr>
                </a:solidFill>
              </a:defRPr>
            </a:lvl3pPr>
            <a:lvl4pPr marL="1371494" indent="0">
              <a:buNone/>
              <a:defRPr sz="1600">
                <a:solidFill>
                  <a:schemeClr val="tx1">
                    <a:tint val="75000"/>
                  </a:schemeClr>
                </a:solidFill>
              </a:defRPr>
            </a:lvl4pPr>
            <a:lvl5pPr marL="1828658" indent="0">
              <a:buNone/>
              <a:defRPr sz="1600">
                <a:solidFill>
                  <a:schemeClr val="tx1">
                    <a:tint val="75000"/>
                  </a:schemeClr>
                </a:solidFill>
              </a:defRPr>
            </a:lvl5pPr>
            <a:lvl6pPr marL="2285823" indent="0">
              <a:buNone/>
              <a:defRPr sz="1600">
                <a:solidFill>
                  <a:schemeClr val="tx1">
                    <a:tint val="75000"/>
                  </a:schemeClr>
                </a:solidFill>
              </a:defRPr>
            </a:lvl6pPr>
            <a:lvl7pPr marL="2742987" indent="0">
              <a:buNone/>
              <a:defRPr sz="1600">
                <a:solidFill>
                  <a:schemeClr val="tx1">
                    <a:tint val="75000"/>
                  </a:schemeClr>
                </a:solidFill>
              </a:defRPr>
            </a:lvl7pPr>
            <a:lvl8pPr marL="3200152" indent="0">
              <a:buNone/>
              <a:defRPr sz="1600">
                <a:solidFill>
                  <a:schemeClr val="tx1">
                    <a:tint val="75000"/>
                  </a:schemeClr>
                </a:solidFill>
              </a:defRPr>
            </a:lvl8pPr>
            <a:lvl9pPr marL="3657318"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3E98E0E9-5D26-4F9D-ACB3-4303CD29F6C8}" type="datetimeFigureOut">
              <a:rPr lang="nl-NL" smtClean="0"/>
              <a:t>3-7-2019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C44A57E-C2B4-4C34-991A-BB1AFAA89004}" type="slidenum">
              <a:rPr lang="nl-NL" smtClean="0"/>
              <a:t>‹nr.›</a:t>
            </a:fld>
            <a:endParaRPr lang="nl-NL"/>
          </a:p>
        </p:txBody>
      </p:sp>
    </p:spTree>
    <p:extLst>
      <p:ext uri="{BB962C8B-B14F-4D97-AF65-F5344CB8AC3E}">
        <p14:creationId xmlns:p14="http://schemas.microsoft.com/office/powerpoint/2010/main" val="3900580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3E98E0E9-5D26-4F9D-ACB3-4303CD29F6C8}" type="datetimeFigureOut">
              <a:rPr lang="nl-NL" smtClean="0"/>
              <a:t>3-7-2019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C44A57E-C2B4-4C34-991A-BB1AFAA89004}" type="slidenum">
              <a:rPr lang="nl-NL" smtClean="0"/>
              <a:t>‹nr.›</a:t>
            </a:fld>
            <a:endParaRPr lang="nl-NL"/>
          </a:p>
        </p:txBody>
      </p:sp>
    </p:spTree>
    <p:extLst>
      <p:ext uri="{BB962C8B-B14F-4D97-AF65-F5344CB8AC3E}">
        <p14:creationId xmlns:p14="http://schemas.microsoft.com/office/powerpoint/2010/main" val="511201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34"/>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92" y="1681164"/>
            <a:ext cx="5157787" cy="823912"/>
          </a:xfrm>
        </p:spPr>
        <p:txBody>
          <a:bodyPr anchor="b"/>
          <a:lstStyle>
            <a:lvl1pPr marL="0" indent="0">
              <a:buNone/>
              <a:defRPr sz="2400" b="1"/>
            </a:lvl1pPr>
            <a:lvl2pPr marL="457165" indent="0">
              <a:buNone/>
              <a:defRPr sz="2000" b="1"/>
            </a:lvl2pPr>
            <a:lvl3pPr marL="914329" indent="0">
              <a:buNone/>
              <a:defRPr sz="1800" b="1"/>
            </a:lvl3pPr>
            <a:lvl4pPr marL="1371494" indent="0">
              <a:buNone/>
              <a:defRPr sz="1600" b="1"/>
            </a:lvl4pPr>
            <a:lvl5pPr marL="1828658" indent="0">
              <a:buNone/>
              <a:defRPr sz="1600" b="1"/>
            </a:lvl5pPr>
            <a:lvl6pPr marL="2285823" indent="0">
              <a:buNone/>
              <a:defRPr sz="1600" b="1"/>
            </a:lvl6pPr>
            <a:lvl7pPr marL="2742987" indent="0">
              <a:buNone/>
              <a:defRPr sz="1600" b="1"/>
            </a:lvl7pPr>
            <a:lvl8pPr marL="3200152" indent="0">
              <a:buNone/>
              <a:defRPr sz="1600" b="1"/>
            </a:lvl8pPr>
            <a:lvl9pPr marL="3657318"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92"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3" y="1681164"/>
            <a:ext cx="5183188" cy="823912"/>
          </a:xfrm>
        </p:spPr>
        <p:txBody>
          <a:bodyPr anchor="b"/>
          <a:lstStyle>
            <a:lvl1pPr marL="0" indent="0">
              <a:buNone/>
              <a:defRPr sz="2400" b="1"/>
            </a:lvl1pPr>
            <a:lvl2pPr marL="457165" indent="0">
              <a:buNone/>
              <a:defRPr sz="2000" b="1"/>
            </a:lvl2pPr>
            <a:lvl3pPr marL="914329" indent="0">
              <a:buNone/>
              <a:defRPr sz="1800" b="1"/>
            </a:lvl3pPr>
            <a:lvl4pPr marL="1371494" indent="0">
              <a:buNone/>
              <a:defRPr sz="1600" b="1"/>
            </a:lvl4pPr>
            <a:lvl5pPr marL="1828658" indent="0">
              <a:buNone/>
              <a:defRPr sz="1600" b="1"/>
            </a:lvl5pPr>
            <a:lvl6pPr marL="2285823" indent="0">
              <a:buNone/>
              <a:defRPr sz="1600" b="1"/>
            </a:lvl6pPr>
            <a:lvl7pPr marL="2742987" indent="0">
              <a:buNone/>
              <a:defRPr sz="1600" b="1"/>
            </a:lvl7pPr>
            <a:lvl8pPr marL="3200152" indent="0">
              <a:buNone/>
              <a:defRPr sz="1600" b="1"/>
            </a:lvl8pPr>
            <a:lvl9pPr marL="3657318"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3"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3E98E0E9-5D26-4F9D-ACB3-4303CD29F6C8}" type="datetimeFigureOut">
              <a:rPr lang="nl-NL" smtClean="0"/>
              <a:t>3-7-2019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4C44A57E-C2B4-4C34-991A-BB1AFAA89004}" type="slidenum">
              <a:rPr lang="nl-NL" smtClean="0"/>
              <a:t>‹nr.›</a:t>
            </a:fld>
            <a:endParaRPr lang="nl-NL"/>
          </a:p>
        </p:txBody>
      </p:sp>
    </p:spTree>
    <p:extLst>
      <p:ext uri="{BB962C8B-B14F-4D97-AF65-F5344CB8AC3E}">
        <p14:creationId xmlns:p14="http://schemas.microsoft.com/office/powerpoint/2010/main" val="2835899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3E98E0E9-5D26-4F9D-ACB3-4303CD29F6C8}" type="datetimeFigureOut">
              <a:rPr lang="nl-NL" smtClean="0"/>
              <a:t>3-7-2019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4C44A57E-C2B4-4C34-991A-BB1AFAA89004}" type="slidenum">
              <a:rPr lang="nl-NL" smtClean="0"/>
              <a:t>‹nr.›</a:t>
            </a:fld>
            <a:endParaRPr lang="nl-NL"/>
          </a:p>
        </p:txBody>
      </p:sp>
    </p:spTree>
    <p:extLst>
      <p:ext uri="{BB962C8B-B14F-4D97-AF65-F5344CB8AC3E}">
        <p14:creationId xmlns:p14="http://schemas.microsoft.com/office/powerpoint/2010/main" val="151441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edumedia.eisma.nl/" TargetMode="External"/><Relationship Id="rId2" Type="http://schemas.openxmlformats.org/officeDocument/2006/relationships/slideLayout" Target="../slideLayouts/slideLayout2.xml"/><Relationship Id="rId16" Type="http://schemas.openxmlformats.org/officeDocument/2006/relationships/slide" Target="../slides/slide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alphaModFix amt="40000"/>
            <a:lum/>
          </a:blip>
          <a:srcRect/>
          <a:stretch>
            <a:fillRect t="-11000" b="-11000"/>
          </a:stretch>
        </a:blipFill>
        <a:effectLst/>
      </p:bgPr>
    </p:bg>
    <p:spTree>
      <p:nvGrpSpPr>
        <p:cNvPr id="1" name=""/>
        <p:cNvGrpSpPr/>
        <p:nvPr/>
      </p:nvGrpSpPr>
      <p:grpSpPr>
        <a:xfrm>
          <a:off x="0" y="0"/>
          <a:ext cx="0" cy="0"/>
          <a:chOff x="0" y="0"/>
          <a:chExt cx="0" cy="0"/>
        </a:xfrm>
      </p:grpSpPr>
      <p:sp>
        <p:nvSpPr>
          <p:cNvPr id="14" name="Rechthoek 13"/>
          <p:cNvSpPr/>
          <p:nvPr userDrawn="1"/>
        </p:nvSpPr>
        <p:spPr>
          <a:xfrm>
            <a:off x="10" y="6446160"/>
            <a:ext cx="12191999" cy="411840"/>
          </a:xfrm>
          <a:prstGeom prst="rect">
            <a:avLst/>
          </a:prstGeom>
          <a:solidFill>
            <a:srgbClr val="434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2" name="Tijdelijke aanduiding voor titel 1"/>
          <p:cNvSpPr>
            <a:spLocks noGrp="1"/>
          </p:cNvSpPr>
          <p:nvPr>
            <p:ph type="title"/>
          </p:nvPr>
        </p:nvSpPr>
        <p:spPr>
          <a:xfrm>
            <a:off x="838200" y="365134"/>
            <a:ext cx="10515600" cy="1325563"/>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45334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8E0E9-5D26-4F9D-ACB3-4303CD29F6C8}" type="datetimeFigureOut">
              <a:rPr lang="nl-NL" smtClean="0"/>
              <a:t>3-7-2019</a:t>
            </a:fld>
            <a:endParaRPr lang="nl-NL"/>
          </a:p>
        </p:txBody>
      </p:sp>
      <p:sp>
        <p:nvSpPr>
          <p:cNvPr id="5" name="Tijdelijke aanduiding voor voettekst 4"/>
          <p:cNvSpPr>
            <a:spLocks noGrp="1"/>
          </p:cNvSpPr>
          <p:nvPr>
            <p:ph type="ftr" sz="quarter" idx="3"/>
          </p:nvPr>
        </p:nvSpPr>
        <p:spPr>
          <a:xfrm>
            <a:off x="4038600" y="645334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8610600" y="645334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B0E3F4-26D5-4FF7-B043-6D924369D86C}" type="slidenum">
              <a:rPr lang="nl-NL" smtClean="0"/>
              <a:pPr/>
              <a:t>‹nr.›</a:t>
            </a:fld>
            <a:endParaRPr lang="nl-NL" dirty="0"/>
          </a:p>
        </p:txBody>
      </p:sp>
      <p:grpSp>
        <p:nvGrpSpPr>
          <p:cNvPr id="13" name="Groep 12"/>
          <p:cNvGrpSpPr/>
          <p:nvPr userDrawn="1"/>
        </p:nvGrpSpPr>
        <p:grpSpPr>
          <a:xfrm>
            <a:off x="11797564" y="2124076"/>
            <a:ext cx="394443" cy="4733924"/>
            <a:chOff x="11706223" y="1027906"/>
            <a:chExt cx="485777" cy="5830093"/>
          </a:xfrm>
        </p:grpSpPr>
        <p:sp>
          <p:nvSpPr>
            <p:cNvPr id="7" name="Rechthoek 6"/>
            <p:cNvSpPr/>
            <p:nvPr userDrawn="1"/>
          </p:nvSpPr>
          <p:spPr>
            <a:xfrm>
              <a:off x="11706225" y="1027906"/>
              <a:ext cx="485775" cy="13335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8" name="Rechthoek 7"/>
            <p:cNvSpPr/>
            <p:nvPr userDrawn="1"/>
          </p:nvSpPr>
          <p:spPr>
            <a:xfrm>
              <a:off x="11706223" y="2355850"/>
              <a:ext cx="485775" cy="13335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9" name="Rechthoek 8"/>
            <p:cNvSpPr/>
            <p:nvPr userDrawn="1"/>
          </p:nvSpPr>
          <p:spPr>
            <a:xfrm>
              <a:off x="11706225" y="3689350"/>
              <a:ext cx="485775" cy="1333500"/>
            </a:xfrm>
            <a:prstGeom prst="rect">
              <a:avLst/>
            </a:prstGeom>
            <a:solidFill>
              <a:srgbClr val="D395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10" name="Rechthoek 9"/>
            <p:cNvSpPr/>
            <p:nvPr userDrawn="1"/>
          </p:nvSpPr>
          <p:spPr>
            <a:xfrm>
              <a:off x="11706223" y="5022850"/>
              <a:ext cx="485775" cy="1333500"/>
            </a:xfrm>
            <a:prstGeom prst="rect">
              <a:avLst/>
            </a:prstGeom>
            <a:solidFill>
              <a:srgbClr val="951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12" name="Rechthoek 11"/>
            <p:cNvSpPr/>
            <p:nvPr userDrawn="1"/>
          </p:nvSpPr>
          <p:spPr>
            <a:xfrm>
              <a:off x="11706223" y="6356350"/>
              <a:ext cx="485775" cy="501649"/>
            </a:xfrm>
            <a:prstGeom prst="rect">
              <a:avLst/>
            </a:prstGeom>
            <a:solidFill>
              <a:srgbClr val="C81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grpSp>
      <p:sp>
        <p:nvSpPr>
          <p:cNvPr id="15" name="Rechthoek 14">
            <a:hlinkClick r:id="rId16" action="ppaction://hlinksldjump"/>
            <a:hlinkHover r:id="" action="ppaction://noaction" highlightClick="1"/>
          </p:cNvPr>
          <p:cNvSpPr/>
          <p:nvPr userDrawn="1"/>
        </p:nvSpPr>
        <p:spPr>
          <a:xfrm>
            <a:off x="-2" y="9"/>
            <a:ext cx="394443" cy="2124075"/>
          </a:xfrm>
          <a:prstGeom prst="rect">
            <a:avLst/>
          </a:prstGeom>
          <a:solidFill>
            <a:srgbClr val="43434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400" b="1" spc="300" dirty="0" smtClean="0">
                <a:solidFill>
                  <a:schemeClr val="bg1"/>
                </a:solidFill>
              </a:rPr>
              <a:t>INHOUDSOPGAVE</a:t>
            </a:r>
            <a:endParaRPr lang="nl-NL" sz="1400" b="1" spc="300" dirty="0">
              <a:solidFill>
                <a:schemeClr val="bg1"/>
              </a:solidFill>
            </a:endParaRPr>
          </a:p>
        </p:txBody>
      </p:sp>
      <p:pic>
        <p:nvPicPr>
          <p:cNvPr id="11" name="Afbeelding 10">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68779" y="6499067"/>
            <a:ext cx="252009" cy="314309"/>
          </a:xfrm>
          <a:prstGeom prst="rect">
            <a:avLst/>
          </a:prstGeom>
        </p:spPr>
      </p:pic>
    </p:spTree>
    <p:extLst>
      <p:ext uri="{BB962C8B-B14F-4D97-AF65-F5344CB8AC3E}">
        <p14:creationId xmlns:p14="http://schemas.microsoft.com/office/powerpoint/2010/main" val="25489872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5" r:id="rId5"/>
    <p:sldLayoutId id="2147483651" r:id="rId6"/>
    <p:sldLayoutId id="2147483652" r:id="rId7"/>
    <p:sldLayoutId id="2147483653" r:id="rId8"/>
    <p:sldLayoutId id="2147483654" r:id="rId9"/>
    <p:sldLayoutId id="2147483656" r:id="rId10"/>
    <p:sldLayoutId id="2147483657" r:id="rId11"/>
    <p:sldLayoutId id="2147483658" r:id="rId12"/>
    <p:sldLayoutId id="2147483659" r:id="rId13"/>
  </p:sldLayoutIdLst>
  <p:timing>
    <p:tnLst>
      <p:par>
        <p:cTn id="1" dur="indefinite" restart="never" nodeType="tmRoot"/>
      </p:par>
    </p:tnLst>
  </p:timing>
  <p:txStyles>
    <p:titleStyle>
      <a:lvl1pPr algn="l" defTabSz="91432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2" indent="-228582" algn="l" defTabSz="91432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47" indent="-228582" algn="l" defTabSz="91432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1" indent="-228582" algn="l" defTabSz="91432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76" indent="-228582" algn="l" defTabSz="9143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2" indent="-228582" algn="l" defTabSz="9143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05" indent="-228582" algn="l" defTabSz="9143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1" indent="-228582" algn="l" defTabSz="9143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34" indent="-228582" algn="l" defTabSz="9143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00" indent="-228582" algn="l" defTabSz="9143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329" rtl="0" eaLnBrk="1" latinLnBrk="0" hangingPunct="1">
        <a:defRPr sz="1800" kern="1200">
          <a:solidFill>
            <a:schemeClr val="tx1"/>
          </a:solidFill>
          <a:latin typeface="+mn-lt"/>
          <a:ea typeface="+mn-ea"/>
          <a:cs typeface="+mn-cs"/>
        </a:defRPr>
      </a:lvl1pPr>
      <a:lvl2pPr marL="457165" algn="l" defTabSz="914329" rtl="0" eaLnBrk="1" latinLnBrk="0" hangingPunct="1">
        <a:defRPr sz="1800" kern="1200">
          <a:solidFill>
            <a:schemeClr val="tx1"/>
          </a:solidFill>
          <a:latin typeface="+mn-lt"/>
          <a:ea typeface="+mn-ea"/>
          <a:cs typeface="+mn-cs"/>
        </a:defRPr>
      </a:lvl2pPr>
      <a:lvl3pPr marL="914329" algn="l" defTabSz="914329" rtl="0" eaLnBrk="1" latinLnBrk="0" hangingPunct="1">
        <a:defRPr sz="1800" kern="1200">
          <a:solidFill>
            <a:schemeClr val="tx1"/>
          </a:solidFill>
          <a:latin typeface="+mn-lt"/>
          <a:ea typeface="+mn-ea"/>
          <a:cs typeface="+mn-cs"/>
        </a:defRPr>
      </a:lvl3pPr>
      <a:lvl4pPr marL="1371494" algn="l" defTabSz="914329" rtl="0" eaLnBrk="1" latinLnBrk="0" hangingPunct="1">
        <a:defRPr sz="1800" kern="1200">
          <a:solidFill>
            <a:schemeClr val="tx1"/>
          </a:solidFill>
          <a:latin typeface="+mn-lt"/>
          <a:ea typeface="+mn-ea"/>
          <a:cs typeface="+mn-cs"/>
        </a:defRPr>
      </a:lvl4pPr>
      <a:lvl5pPr marL="1828658" algn="l" defTabSz="914329" rtl="0" eaLnBrk="1" latinLnBrk="0" hangingPunct="1">
        <a:defRPr sz="1800" kern="1200">
          <a:solidFill>
            <a:schemeClr val="tx1"/>
          </a:solidFill>
          <a:latin typeface="+mn-lt"/>
          <a:ea typeface="+mn-ea"/>
          <a:cs typeface="+mn-cs"/>
        </a:defRPr>
      </a:lvl5pPr>
      <a:lvl6pPr marL="2285823" algn="l" defTabSz="914329" rtl="0" eaLnBrk="1" latinLnBrk="0" hangingPunct="1">
        <a:defRPr sz="1800" kern="1200">
          <a:solidFill>
            <a:schemeClr val="tx1"/>
          </a:solidFill>
          <a:latin typeface="+mn-lt"/>
          <a:ea typeface="+mn-ea"/>
          <a:cs typeface="+mn-cs"/>
        </a:defRPr>
      </a:lvl6pPr>
      <a:lvl7pPr marL="2742987" algn="l" defTabSz="914329" rtl="0" eaLnBrk="1" latinLnBrk="0" hangingPunct="1">
        <a:defRPr sz="1800" kern="1200">
          <a:solidFill>
            <a:schemeClr val="tx1"/>
          </a:solidFill>
          <a:latin typeface="+mn-lt"/>
          <a:ea typeface="+mn-ea"/>
          <a:cs typeface="+mn-cs"/>
        </a:defRPr>
      </a:lvl7pPr>
      <a:lvl8pPr marL="3200152" algn="l" defTabSz="914329" rtl="0" eaLnBrk="1" latinLnBrk="0" hangingPunct="1">
        <a:defRPr sz="1800" kern="1200">
          <a:solidFill>
            <a:schemeClr val="tx1"/>
          </a:solidFill>
          <a:latin typeface="+mn-lt"/>
          <a:ea typeface="+mn-ea"/>
          <a:cs typeface="+mn-cs"/>
        </a:defRPr>
      </a:lvl8pPr>
      <a:lvl9pPr marL="3657318" algn="l" defTabSz="91432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4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15.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slide" Target="slide14.xml"/><Relationship Id="rId5" Type="http://schemas.openxmlformats.org/officeDocument/2006/relationships/slide" Target="slide13.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slide" Target="slide17.xml"/><Relationship Id="rId5" Type="http://schemas.openxmlformats.org/officeDocument/2006/relationships/slide" Target="slide16.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slide" Target="slide5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5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5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5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5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slide" Target="slide21.xml"/><Relationship Id="rId5" Type="http://schemas.openxmlformats.org/officeDocument/2006/relationships/slide" Target="slide20.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slide" Target="slide23.xml"/><Relationship Id="rId5" Type="http://schemas.openxmlformats.org/officeDocument/2006/relationships/slide" Target="slide2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slide" Target="slide3.xml"/><Relationship Id="rId7" Type="http://schemas.openxmlformats.org/officeDocument/2006/relationships/slide" Target="slide30.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slide" Target="slide24.xml"/><Relationship Id="rId5" Type="http://schemas.openxmlformats.org/officeDocument/2006/relationships/slide" Target="slide18.xml"/><Relationship Id="rId4" Type="http://schemas.openxmlformats.org/officeDocument/2006/relationships/slide" Target="slide11.xml"/><Relationship Id="rId9" Type="http://schemas.openxmlformats.org/officeDocument/2006/relationships/slide" Target="slide39.xml"/></Relationships>
</file>

<file path=ppt/slides/_rels/slide20.xml.rels><?xml version="1.0" encoding="UTF-8" standalone="yes"?>
<Relationships xmlns="http://schemas.openxmlformats.org/package/2006/relationships"><Relationship Id="rId2" Type="http://schemas.openxmlformats.org/officeDocument/2006/relationships/slide" Target="slide5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5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 Target="slide5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slide" Target="slide27.xml"/><Relationship Id="rId5" Type="http://schemas.openxmlformats.org/officeDocument/2006/relationships/slide" Target="slide26.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slide" Target="slide29.xml"/><Relationship Id="rId5" Type="http://schemas.openxmlformats.org/officeDocument/2006/relationships/slide" Target="slide28.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2" Type="http://schemas.openxmlformats.org/officeDocument/2006/relationships/slide" Target="slide5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slide" Target="slide7.xml"/><Relationship Id="rId5" Type="http://schemas.openxmlformats.org/officeDocument/2006/relationships/slide" Target="slide6.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slide" Target="slide32.xml"/><Relationship Id="rId5" Type="http://schemas.openxmlformats.org/officeDocument/2006/relationships/slide" Target="slide31.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 Target="slide6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slide" Target="slide36.xml"/><Relationship Id="rId5" Type="http://schemas.openxmlformats.org/officeDocument/2006/relationships/slide" Target="slide35.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slide" Target="slide38.xml"/><Relationship Id="rId5" Type="http://schemas.openxmlformats.org/officeDocument/2006/relationships/slide" Target="slide37.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 Target="slide6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 Target="slide6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 Target="slide6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slide" Target="slide42.xml"/><Relationship Id="rId5" Type="http://schemas.openxmlformats.org/officeDocument/2006/relationships/slide" Target="slide4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slide" Target="slide8.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slide" Target="slide44.xml"/><Relationship Id="rId5" Type="http://schemas.openxmlformats.org/officeDocument/2006/relationships/slide" Target="slide43.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 Target="slide70.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 Target="slide71.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 Target="slide7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slide" Target="slide6.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slide" Target="slide7.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slide" Target="slide8.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slide" Target="slide9.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slide" Target="slide10.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slide" Target="slide10.xml"/><Relationship Id="rId5" Type="http://schemas.openxmlformats.org/officeDocument/2006/relationships/slide" Target="slide9.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slide" Target="slide13.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slide" Target="slide14.xml"/></Relationships>
</file>

<file path=ppt/slides/_rels/slide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slide" Target="slide15.xml"/></Relationships>
</file>

<file path=ppt/slides/_rels/slide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slide" Target="slide16.xml"/></Relationships>
</file>

<file path=ppt/slides/_rels/slide5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slide" Target="slide17.xml"/></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slide" Target="slide20.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slide" Target="slide21.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slide" Target="slide22.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slide" Target="slide23.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slide" Target="slide26.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slide" Target="slide27.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slide" Target="slide28.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slide" Target="slide29.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slide" Target="slide31.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3.xml"/><Relationship Id="rId5" Type="http://schemas.openxmlformats.org/officeDocument/2006/relationships/slide" Target="slide32.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5.xml"/><Relationship Id="rId1" Type="http://schemas.openxmlformats.org/officeDocument/2006/relationships/slideLayout" Target="../slideLayouts/slideLayout3.xml"/><Relationship Id="rId5" Type="http://schemas.openxmlformats.org/officeDocument/2006/relationships/slide" Target="slide35.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3.xml"/><Relationship Id="rId5" Type="http://schemas.openxmlformats.org/officeDocument/2006/relationships/slide" Target="slide36.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3.xml"/><Relationship Id="rId5" Type="http://schemas.openxmlformats.org/officeDocument/2006/relationships/slide" Target="slide37.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8.xml"/><Relationship Id="rId1" Type="http://schemas.openxmlformats.org/officeDocument/2006/relationships/slideLayout" Target="../slideLayouts/slideLayout3.xml"/><Relationship Id="rId5" Type="http://schemas.openxmlformats.org/officeDocument/2006/relationships/slide" Target="slide38.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9.xml"/><Relationship Id="rId1" Type="http://schemas.openxmlformats.org/officeDocument/2006/relationships/slideLayout" Target="../slideLayouts/slideLayout3.xml"/><Relationship Id="rId5" Type="http://schemas.openxmlformats.org/officeDocument/2006/relationships/slide" Target="slide4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0.xml"/><Relationship Id="rId1" Type="http://schemas.openxmlformats.org/officeDocument/2006/relationships/slideLayout" Target="../slideLayouts/slideLayout3.xml"/><Relationship Id="rId5" Type="http://schemas.openxmlformats.org/officeDocument/2006/relationships/slide" Target="slide42.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1.xml"/><Relationship Id="rId1" Type="http://schemas.openxmlformats.org/officeDocument/2006/relationships/slideLayout" Target="../slideLayouts/slideLayout3.xml"/><Relationship Id="rId5" Type="http://schemas.openxmlformats.org/officeDocument/2006/relationships/slide" Target="slide43.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2.xml"/><Relationship Id="rId1" Type="http://schemas.openxmlformats.org/officeDocument/2006/relationships/slideLayout" Target="../slideLayouts/slideLayout3.xml"/><Relationship Id="rId5" Type="http://schemas.openxmlformats.org/officeDocument/2006/relationships/slide" Target="slide44.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4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22"/>
          <p:cNvSpPr txBox="1">
            <a:spLocks/>
          </p:cNvSpPr>
          <p:nvPr/>
        </p:nvSpPr>
        <p:spPr>
          <a:xfrm>
            <a:off x="1775424" y="1968355"/>
            <a:ext cx="8892988" cy="2900805"/>
          </a:xfrm>
          <a:prstGeom prst="rect">
            <a:avLst/>
          </a:prstGeom>
        </p:spPr>
        <p:txBody>
          <a:bodyPr vert="horz" lIns="91440" tIns="45720" rIns="91440" bIns="45720" rtlCol="0">
            <a:noAutofit/>
          </a:bodyPr>
          <a:lstStyle>
            <a:lvl1pPr marL="0" indent="0" algn="l" defTabSz="914329" rtl="0" eaLnBrk="1" latinLnBrk="0" hangingPunct="1">
              <a:lnSpc>
                <a:spcPct val="150000"/>
              </a:lnSpc>
              <a:spcBef>
                <a:spcPts val="0"/>
              </a:spcBef>
              <a:buFont typeface="Arial" panose="020B0604020202020204" pitchFamily="34" charset="0"/>
              <a:buNone/>
              <a:tabLst>
                <a:tab pos="719138" algn="l"/>
                <a:tab pos="8075613" algn="l"/>
              </a:tabLst>
              <a:defRPr sz="2800" kern="1200">
                <a:solidFill>
                  <a:schemeClr val="tx1"/>
                </a:solidFill>
                <a:latin typeface="+mn-lt"/>
                <a:ea typeface="+mn-ea"/>
                <a:cs typeface="+mn-cs"/>
              </a:defRPr>
            </a:lvl1pPr>
            <a:lvl2pPr marL="685747" indent="-228582" algn="l" defTabSz="914329"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2911" indent="-228582" algn="l" defTabSz="914329"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076" indent="-228582" algn="l" defTabSz="914329"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242" indent="-228582" algn="l" defTabSz="914329"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405" indent="-228582" algn="l" defTabSz="9143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1" indent="-228582" algn="l" defTabSz="9143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34" indent="-228582" algn="l" defTabSz="9143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00" indent="-228582" algn="l" defTabSz="9143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1463" indent="-271463">
              <a:lnSpc>
                <a:spcPct val="100000"/>
              </a:lnSpc>
              <a:tabLst>
                <a:tab pos="271463" algn="l"/>
                <a:tab pos="7889875" algn="l"/>
              </a:tabLst>
            </a:pPr>
            <a:r>
              <a:rPr lang="nl-NL" sz="2200" dirty="0" smtClean="0"/>
              <a:t>= 	dit symbool geeft aan dat er bij de betreffende regel(s) of vers/verzen een inhoudelijke of grammaticale vraag in het boek gesteld is.</a:t>
            </a:r>
          </a:p>
          <a:p>
            <a:pPr marL="271463" indent="-271463">
              <a:lnSpc>
                <a:spcPct val="100000"/>
              </a:lnSpc>
              <a:tabLst>
                <a:tab pos="271463" algn="l"/>
                <a:tab pos="7889875" algn="l"/>
              </a:tabLst>
            </a:pPr>
            <a:endParaRPr lang="nl-NL" sz="2200" dirty="0" smtClean="0"/>
          </a:p>
          <a:p>
            <a:pPr marL="271463" indent="-271463">
              <a:lnSpc>
                <a:spcPct val="100000"/>
              </a:lnSpc>
              <a:tabLst>
                <a:tab pos="271463" algn="l"/>
                <a:tab pos="7889875" algn="l"/>
              </a:tabLst>
            </a:pPr>
            <a:r>
              <a:rPr lang="nl-NL" sz="2200" dirty="0" smtClean="0"/>
              <a:t>= 	dit symbool geeft aan dat er in het boek een vraag over stijlfiguren gekoppeld is aan de betreffende regel(s) of vers/verzen.</a:t>
            </a:r>
          </a:p>
          <a:p>
            <a:pPr marL="271463" indent="-271463">
              <a:lnSpc>
                <a:spcPct val="100000"/>
              </a:lnSpc>
              <a:tabLst>
                <a:tab pos="271463" algn="l"/>
                <a:tab pos="7889875" algn="l"/>
              </a:tabLst>
            </a:pPr>
            <a:endParaRPr lang="nl-NL" sz="2200" dirty="0" smtClean="0"/>
          </a:p>
          <a:p>
            <a:pPr marL="271463" indent="-271463">
              <a:lnSpc>
                <a:spcPct val="100000"/>
              </a:lnSpc>
              <a:tabLst>
                <a:tab pos="271463" algn="l"/>
                <a:tab pos="7889875" algn="l"/>
              </a:tabLst>
            </a:pPr>
            <a:r>
              <a:rPr lang="nl-NL" sz="2200" dirty="0" smtClean="0"/>
              <a:t>= 	dit symbool geeft aan dat er in het boek een vraag over het metrum gesteld wordt, gekoppeld aan het betreffende vers/verzen.</a:t>
            </a:r>
          </a:p>
          <a:p>
            <a:pPr marL="271463" indent="-271463">
              <a:lnSpc>
                <a:spcPct val="100000"/>
              </a:lnSpc>
              <a:tabLst>
                <a:tab pos="271463" algn="l"/>
                <a:tab pos="7889875" algn="l"/>
              </a:tabLst>
            </a:pPr>
            <a:endParaRPr lang="nl-NL" sz="2200" dirty="0" smtClean="0"/>
          </a:p>
          <a:p>
            <a:pPr marL="271463" indent="-271463">
              <a:lnSpc>
                <a:spcPct val="100000"/>
              </a:lnSpc>
              <a:tabLst>
                <a:tab pos="271463" algn="l"/>
                <a:tab pos="7889875" algn="l"/>
              </a:tabLst>
            </a:pPr>
            <a:r>
              <a:rPr lang="nl-NL" sz="1800" i="1" dirty="0" smtClean="0"/>
              <a:t>* 	Let op: slechts de vragen die gekoppeld zijn aan specifieke regelnummers en verzen worden aangegeven in de PowerPoint. In het boek staan dikwijls meer vragen, bijvoorbeeld over de passage in zijn geheel, zonder verwijzing naar een specifieke regel of vers. </a:t>
            </a:r>
            <a:endParaRPr lang="nl-NL" sz="1800" i="1" dirty="0"/>
          </a:p>
        </p:txBody>
      </p:sp>
      <p:sp>
        <p:nvSpPr>
          <p:cNvPr id="11" name="Titel 19"/>
          <p:cNvSpPr txBox="1">
            <a:spLocks/>
          </p:cNvSpPr>
          <p:nvPr/>
        </p:nvSpPr>
        <p:spPr>
          <a:xfrm>
            <a:off x="0" y="627273"/>
            <a:ext cx="12192000" cy="1325563"/>
          </a:xfrm>
          <a:prstGeom prst="rect">
            <a:avLst/>
          </a:prstGeom>
        </p:spPr>
        <p:txBody>
          <a:bodyPr/>
          <a:lstStyle>
            <a:lvl1pPr algn="l" defTabSz="914329"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sz="3200" b="1" dirty="0" smtClean="0">
                <a:latin typeface="+mn-lt"/>
              </a:rPr>
              <a:t>LEGENDA</a:t>
            </a:r>
            <a:endParaRPr lang="nl-NL" sz="3200" b="1" dirty="0">
              <a:latin typeface="+mn-lt"/>
            </a:endParaRPr>
          </a:p>
        </p:txBody>
      </p:sp>
      <p:sp>
        <p:nvSpPr>
          <p:cNvPr id="12" name="Rechthoek 11" descr="Attentie stijlfiguur" title="Attentie stijlfiguur"/>
          <p:cNvSpPr/>
          <p:nvPr/>
        </p:nvSpPr>
        <p:spPr>
          <a:xfrm>
            <a:off x="1505424" y="3061171"/>
            <a:ext cx="270000" cy="2700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S</a:t>
            </a:r>
          </a:p>
        </p:txBody>
      </p:sp>
      <p:sp>
        <p:nvSpPr>
          <p:cNvPr id="13" name="Rechthoek 12" descr="Zie opdracht in het leerlingenboek." title="Zie opdracht in het leerlingenboek."/>
          <p:cNvSpPr/>
          <p:nvPr/>
        </p:nvSpPr>
        <p:spPr>
          <a:xfrm>
            <a:off x="1505424" y="2060848"/>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4" name="Rechthoek 13" descr="Zie opdracht in het leerlingenboek." title="Zie opdracht in het leerlingenboek."/>
          <p:cNvSpPr/>
          <p:nvPr/>
        </p:nvSpPr>
        <p:spPr>
          <a:xfrm>
            <a:off x="911424" y="4061494"/>
            <a:ext cx="864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 </a:t>
            </a:r>
            <a:r>
              <a:rPr lang="nl-NL" b="1" dirty="0"/>
              <a:t>(</a:t>
            </a:r>
            <a:r>
              <a:rPr lang="nl-NL" b="1" dirty="0" smtClean="0"/>
              <a:t>–</a:t>
            </a:r>
            <a:r>
              <a:rPr lang="nl-NL" b="1" cap="small" dirty="0" err="1" smtClean="0"/>
              <a:t>uu</a:t>
            </a:r>
            <a:r>
              <a:rPr lang="nl-NL" b="1" cap="small" dirty="0" smtClean="0"/>
              <a:t>)</a:t>
            </a:r>
            <a:endParaRPr lang="nl-NL" b="1" cap="small" dirty="0"/>
          </a:p>
        </p:txBody>
      </p:sp>
      <p:sp>
        <p:nvSpPr>
          <p:cNvPr id="17" name="Rond hoek zelfde zijde rechthoek 16">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Tree>
    <p:extLst>
      <p:ext uri="{BB962C8B-B14F-4D97-AF65-F5344CB8AC3E}">
        <p14:creationId xmlns:p14="http://schemas.microsoft.com/office/powerpoint/2010/main" val="887463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5AC2D353-839E-C74A-98C9-3CC81F61111F}"/>
              </a:ext>
            </a:extLst>
          </p:cNvPr>
          <p:cNvSpPr>
            <a:spLocks noGrp="1"/>
          </p:cNvSpPr>
          <p:nvPr>
            <p:ph type="title"/>
          </p:nvPr>
        </p:nvSpPr>
        <p:spPr/>
        <p:txBody>
          <a:bodyPr/>
          <a:lstStyle/>
          <a:p>
            <a:r>
              <a:rPr lang="nl-NL" dirty="0" smtClean="0"/>
              <a:t>a. 	Dido ziet onverwachts Aeneas met zijn vloot vertrekken,</a:t>
            </a:r>
            <a:br>
              <a:rPr lang="nl-NL" dirty="0" smtClean="0"/>
            </a:br>
            <a:r>
              <a:rPr lang="nl-NL" dirty="0" smtClean="0"/>
              <a:t>604-606</a:t>
            </a:r>
            <a:endParaRPr lang="nl-NL" dirty="0"/>
          </a:p>
        </p:txBody>
      </p:sp>
      <p:sp>
        <p:nvSpPr>
          <p:cNvPr id="3" name="Tijdelijke aanduiding voor inhoud 2">
            <a:extLst>
              <a:ext uri="{FF2B5EF4-FFF2-40B4-BE49-F238E27FC236}">
                <a16:creationId xmlns="" xmlns:a16="http://schemas.microsoft.com/office/drawing/2014/main" id="{1482BEC4-1AF7-8F46-B134-2E7EB5A41D4E}"/>
              </a:ext>
            </a:extLst>
          </p:cNvPr>
          <p:cNvSpPr>
            <a:spLocks noGrp="1"/>
          </p:cNvSpPr>
          <p:nvPr>
            <p:ph idx="1"/>
          </p:nvPr>
        </p:nvSpPr>
        <p:spPr/>
        <p:txBody>
          <a:bodyPr/>
          <a:lstStyle/>
          <a:p>
            <a:r>
              <a:rPr lang="nl-NL" altLang="nl-NL" dirty="0"/>
              <a:t>	quem </a:t>
            </a:r>
            <a:r>
              <a:rPr lang="nl-NL" altLang="nl-NL" dirty="0" err="1"/>
              <a:t>metui</a:t>
            </a:r>
            <a:r>
              <a:rPr lang="nl-NL" altLang="nl-NL" dirty="0"/>
              <a:t> </a:t>
            </a:r>
            <a:r>
              <a:rPr lang="nl-NL" altLang="nl-NL" dirty="0" err="1"/>
              <a:t>moritura</a:t>
            </a:r>
            <a:r>
              <a:rPr lang="nl-NL" altLang="nl-NL" dirty="0"/>
              <a:t>? </a:t>
            </a:r>
            <a:r>
              <a:rPr lang="nl-NL" altLang="nl-NL" dirty="0" err="1"/>
              <a:t>Faces</a:t>
            </a:r>
            <a:r>
              <a:rPr lang="nl-NL" altLang="nl-NL" dirty="0"/>
              <a:t> in </a:t>
            </a:r>
            <a:r>
              <a:rPr lang="nl-NL" altLang="nl-NL" dirty="0" err="1"/>
              <a:t>castra</a:t>
            </a:r>
            <a:r>
              <a:rPr lang="nl-NL" altLang="nl-NL" dirty="0"/>
              <a:t> </a:t>
            </a:r>
            <a:r>
              <a:rPr lang="nl-NL" altLang="nl-NL" dirty="0" err="1"/>
              <a:t>tulissem</a:t>
            </a:r>
            <a:endParaRPr lang="nl-NL" altLang="nl-NL" dirty="0"/>
          </a:p>
          <a:p>
            <a:r>
              <a:rPr lang="nl-NL" altLang="nl-NL" dirty="0"/>
              <a:t>605	</a:t>
            </a:r>
            <a:r>
              <a:rPr lang="nl-NL" altLang="nl-NL" dirty="0" err="1"/>
              <a:t>implessemque</a:t>
            </a:r>
            <a:r>
              <a:rPr lang="nl-NL" altLang="nl-NL" dirty="0"/>
              <a:t> </a:t>
            </a:r>
            <a:r>
              <a:rPr lang="nl-NL" altLang="nl-NL" dirty="0" err="1"/>
              <a:t>foros</a:t>
            </a:r>
            <a:r>
              <a:rPr lang="nl-NL" altLang="nl-NL" dirty="0"/>
              <a:t> </a:t>
            </a:r>
            <a:r>
              <a:rPr lang="nl-NL" altLang="nl-NL" dirty="0" err="1"/>
              <a:t>flammis</a:t>
            </a:r>
            <a:r>
              <a:rPr lang="nl-NL" altLang="nl-NL" dirty="0"/>
              <a:t> </a:t>
            </a:r>
            <a:r>
              <a:rPr lang="nl-NL" altLang="nl-NL" dirty="0" err="1"/>
              <a:t>natumque</a:t>
            </a:r>
            <a:r>
              <a:rPr lang="nl-NL" altLang="nl-NL" dirty="0"/>
              <a:t> </a:t>
            </a:r>
            <a:r>
              <a:rPr lang="nl-NL" altLang="nl-NL" dirty="0" err="1"/>
              <a:t>patremque</a:t>
            </a:r>
            <a:endParaRPr lang="nl-NL" altLang="nl-NL" dirty="0"/>
          </a:p>
          <a:p>
            <a:r>
              <a:rPr lang="nl-NL" altLang="nl-NL" dirty="0"/>
              <a:t>	cum </a:t>
            </a:r>
            <a:r>
              <a:rPr lang="nl-NL" altLang="nl-NL" dirty="0" err="1"/>
              <a:t>genere</a:t>
            </a:r>
            <a:r>
              <a:rPr lang="nl-NL" altLang="nl-NL" dirty="0"/>
              <a:t> </a:t>
            </a:r>
            <a:r>
              <a:rPr lang="nl-NL" altLang="nl-NL" dirty="0" err="1"/>
              <a:t>exstinxem</a:t>
            </a:r>
            <a:r>
              <a:rPr lang="nl-NL" altLang="nl-NL" dirty="0"/>
              <a:t>, </a:t>
            </a:r>
            <a:r>
              <a:rPr lang="nl-NL" altLang="nl-NL" dirty="0" err="1"/>
              <a:t>memet</a:t>
            </a:r>
            <a:r>
              <a:rPr lang="nl-NL" altLang="nl-NL" dirty="0"/>
              <a:t> super </a:t>
            </a:r>
            <a:r>
              <a:rPr lang="nl-NL" altLang="nl-NL" dirty="0" err="1"/>
              <a:t>ipsa</a:t>
            </a:r>
            <a:r>
              <a:rPr lang="nl-NL" altLang="nl-NL" dirty="0"/>
              <a:t> </a:t>
            </a:r>
            <a:r>
              <a:rPr lang="nl-NL" altLang="nl-NL" dirty="0" err="1"/>
              <a:t>dedissem</a:t>
            </a:r>
            <a:r>
              <a:rPr lang="nl-NL" altLang="nl-NL" dirty="0"/>
              <a:t>.</a:t>
            </a:r>
            <a:endParaRPr lang="nl-NL" dirty="0"/>
          </a:p>
        </p:txBody>
      </p:sp>
      <p:sp>
        <p:nvSpPr>
          <p:cNvPr id="6" name="Rond hoek zelfde zijde rechthoek 5">
            <a:hlinkClick r:id="" action="ppaction://hlinkshowjump?jump=previousslide"/>
            <a:hlinkHover r:id="" action="ppaction://noaction" highlightClick="1"/>
          </p:cNvPr>
          <p:cNvSpPr/>
          <p:nvPr/>
        </p:nvSpPr>
        <p:spPr>
          <a:xfrm>
            <a:off x="83961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7" name="Rond hoek zelfde zijde rechthoek 6">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9" name="Rond hoek zelfde zijde rechthoek 8">
            <a:hlinkClick r:id="rId2"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Tree>
    <p:extLst>
      <p:ext uri="{BB962C8B-B14F-4D97-AF65-F5344CB8AC3E}">
        <p14:creationId xmlns:p14="http://schemas.microsoft.com/office/powerpoint/2010/main" val="1993094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extLst>
              <a:ext uri="{BEBA8EAE-BF5A-486C-A8C5-ECC9F3942E4B}">
                <a14:imgProps xmlns:a14="http://schemas.microsoft.com/office/drawing/2010/main">
                  <a14:imgLayer r:embed="rId4">
                    <a14:imgEffect>
                      <a14:colorTemperature colorTemp="112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p:txBody>
          <a:bodyPr/>
          <a:lstStyle/>
          <a:p>
            <a:r>
              <a:rPr lang="nl-NL" smtClean="0"/>
              <a:t>b. 	Dido vervloekt Aeneas en zijn nageslacht (IV, 607-629)</a:t>
            </a:r>
            <a:br>
              <a:rPr lang="nl-NL" smtClean="0"/>
            </a:br>
            <a:endParaRPr lang="nl-NL" dirty="0"/>
          </a:p>
        </p:txBody>
      </p:sp>
      <p:sp>
        <p:nvSpPr>
          <p:cNvPr id="2" name="Tijdelijke aanduiding voor inhoud 1"/>
          <p:cNvSpPr>
            <a:spLocks noGrp="1"/>
          </p:cNvSpPr>
          <p:nvPr>
            <p:ph idx="1"/>
          </p:nvPr>
        </p:nvSpPr>
        <p:spPr>
          <a:xfrm>
            <a:off x="1055440" y="1267200"/>
            <a:ext cx="10441160" cy="4351338"/>
          </a:xfrm>
        </p:spPr>
        <p:txBody>
          <a:bodyPr/>
          <a:lstStyle/>
          <a:p>
            <a:r>
              <a:rPr lang="nl-NL" altLang="nl-NL" dirty="0" smtClean="0"/>
              <a:t>	Sol, </a:t>
            </a:r>
            <a:r>
              <a:rPr lang="nl-NL" altLang="nl-NL" dirty="0" err="1" smtClean="0"/>
              <a:t>qui</a:t>
            </a:r>
            <a:r>
              <a:rPr lang="nl-NL" altLang="nl-NL" dirty="0" smtClean="0"/>
              <a:t> </a:t>
            </a:r>
            <a:r>
              <a:rPr lang="nl-NL" altLang="nl-NL" dirty="0" err="1" smtClean="0"/>
              <a:t>terrarum</a:t>
            </a:r>
            <a:r>
              <a:rPr lang="nl-NL" altLang="nl-NL" dirty="0" smtClean="0"/>
              <a:t> </a:t>
            </a:r>
            <a:r>
              <a:rPr lang="nl-NL" altLang="nl-NL" dirty="0" err="1" smtClean="0"/>
              <a:t>flammis</a:t>
            </a:r>
            <a:r>
              <a:rPr lang="nl-NL" altLang="nl-NL" dirty="0" smtClean="0"/>
              <a:t> opera </a:t>
            </a:r>
            <a:r>
              <a:rPr lang="nl-NL" altLang="nl-NL" dirty="0" err="1" smtClean="0"/>
              <a:t>omnia</a:t>
            </a:r>
            <a:r>
              <a:rPr lang="nl-NL" altLang="nl-NL" dirty="0" smtClean="0"/>
              <a:t> </a:t>
            </a:r>
            <a:r>
              <a:rPr lang="nl-NL" altLang="nl-NL" dirty="0" err="1" smtClean="0"/>
              <a:t>lustras</a:t>
            </a:r>
            <a:r>
              <a:rPr lang="nl-NL" altLang="nl-NL" dirty="0" smtClean="0"/>
              <a:t>,	</a:t>
            </a:r>
            <a:r>
              <a:rPr lang="nl-NL" altLang="nl-NL" dirty="0" smtClean="0">
                <a:hlinkClick r:id="rId5" action="ppaction://hlinksldjump"/>
              </a:rPr>
              <a:t>Regel 607-610</a:t>
            </a:r>
            <a:r>
              <a:rPr lang="nl-NL" altLang="nl-NL" dirty="0" smtClean="0"/>
              <a:t>	</a:t>
            </a:r>
          </a:p>
          <a:p>
            <a:r>
              <a:rPr lang="nl-NL" altLang="nl-NL" dirty="0" smtClean="0"/>
              <a:t>	</a:t>
            </a:r>
            <a:r>
              <a:rPr lang="nl-NL" altLang="nl-NL" dirty="0" err="1" smtClean="0"/>
              <a:t>tuque</a:t>
            </a:r>
            <a:r>
              <a:rPr lang="nl-NL" altLang="nl-NL" dirty="0" smtClean="0"/>
              <a:t> </a:t>
            </a:r>
            <a:r>
              <a:rPr lang="nl-NL" altLang="nl-NL" dirty="0" err="1" smtClean="0"/>
              <a:t>harum</a:t>
            </a:r>
            <a:r>
              <a:rPr lang="nl-NL" altLang="nl-NL" dirty="0" smtClean="0"/>
              <a:t> </a:t>
            </a:r>
            <a:r>
              <a:rPr lang="nl-NL" altLang="nl-NL" dirty="0" err="1" smtClean="0"/>
              <a:t>interpres</a:t>
            </a:r>
            <a:r>
              <a:rPr lang="nl-NL" altLang="nl-NL" dirty="0" smtClean="0"/>
              <a:t> </a:t>
            </a:r>
            <a:r>
              <a:rPr lang="nl-NL" altLang="nl-NL" dirty="0" err="1" smtClean="0"/>
              <a:t>curarum</a:t>
            </a:r>
            <a:r>
              <a:rPr lang="nl-NL" altLang="nl-NL" dirty="0" smtClean="0"/>
              <a:t> et </a:t>
            </a:r>
            <a:r>
              <a:rPr lang="nl-NL" altLang="nl-NL" dirty="0" err="1" smtClean="0"/>
              <a:t>conscia</a:t>
            </a:r>
            <a:r>
              <a:rPr lang="nl-NL" altLang="nl-NL" dirty="0" smtClean="0"/>
              <a:t> </a:t>
            </a:r>
            <a:r>
              <a:rPr lang="nl-NL" altLang="nl-NL" dirty="0" err="1" smtClean="0"/>
              <a:t>Iuno</a:t>
            </a:r>
            <a:r>
              <a:rPr lang="nl-NL" altLang="nl-NL" dirty="0" smtClean="0"/>
              <a:t>,</a:t>
            </a:r>
          </a:p>
          <a:p>
            <a:r>
              <a:rPr lang="nl-NL" altLang="nl-NL" dirty="0" smtClean="0"/>
              <a:t>	</a:t>
            </a:r>
            <a:r>
              <a:rPr lang="nl-NL" altLang="nl-NL" dirty="0" err="1" smtClean="0"/>
              <a:t>nocturnisque</a:t>
            </a:r>
            <a:r>
              <a:rPr lang="nl-NL" altLang="nl-NL" dirty="0" smtClean="0"/>
              <a:t> </a:t>
            </a:r>
            <a:r>
              <a:rPr lang="nl-NL" altLang="nl-NL" dirty="0" err="1" smtClean="0"/>
              <a:t>Hecate</a:t>
            </a:r>
            <a:r>
              <a:rPr lang="nl-NL" altLang="nl-NL" dirty="0" smtClean="0"/>
              <a:t> </a:t>
            </a:r>
            <a:r>
              <a:rPr lang="nl-NL" altLang="nl-NL" dirty="0" err="1" smtClean="0"/>
              <a:t>triviis</a:t>
            </a:r>
            <a:r>
              <a:rPr lang="nl-NL" altLang="nl-NL" dirty="0" smtClean="0"/>
              <a:t> </a:t>
            </a:r>
            <a:r>
              <a:rPr lang="nl-NL" altLang="nl-NL" dirty="0" err="1" smtClean="0"/>
              <a:t>ululata</a:t>
            </a:r>
            <a:r>
              <a:rPr lang="nl-NL" altLang="nl-NL" dirty="0" smtClean="0"/>
              <a:t> per </a:t>
            </a:r>
            <a:r>
              <a:rPr lang="nl-NL" altLang="nl-NL" dirty="0" err="1" smtClean="0"/>
              <a:t>urbes</a:t>
            </a:r>
            <a:endParaRPr lang="nl-NL" altLang="nl-NL" dirty="0" smtClean="0"/>
          </a:p>
          <a:p>
            <a:r>
              <a:rPr lang="nl-NL" altLang="nl-NL" dirty="0" smtClean="0"/>
              <a:t>610	et </a:t>
            </a:r>
            <a:r>
              <a:rPr lang="nl-NL" altLang="nl-NL" dirty="0" err="1" smtClean="0"/>
              <a:t>Dirae</a:t>
            </a:r>
            <a:r>
              <a:rPr lang="nl-NL" altLang="nl-NL" dirty="0" smtClean="0"/>
              <a:t> </a:t>
            </a:r>
            <a:r>
              <a:rPr lang="nl-NL" altLang="nl-NL" dirty="0" err="1" smtClean="0"/>
              <a:t>ultrices</a:t>
            </a:r>
            <a:r>
              <a:rPr lang="nl-NL" altLang="nl-NL" dirty="0" smtClean="0"/>
              <a:t> et di </a:t>
            </a:r>
            <a:r>
              <a:rPr lang="nl-NL" altLang="nl-NL" dirty="0" err="1" smtClean="0"/>
              <a:t>morientis</a:t>
            </a:r>
            <a:r>
              <a:rPr lang="nl-NL" altLang="nl-NL" dirty="0" smtClean="0"/>
              <a:t> </a:t>
            </a:r>
            <a:r>
              <a:rPr lang="nl-NL" altLang="nl-NL" dirty="0" err="1" smtClean="0"/>
              <a:t>Elissae</a:t>
            </a:r>
            <a:r>
              <a:rPr lang="nl-NL" altLang="nl-NL" dirty="0" smtClean="0"/>
              <a:t>,</a:t>
            </a:r>
          </a:p>
          <a:p>
            <a:r>
              <a:rPr lang="nl-NL" altLang="nl-NL" dirty="0" smtClean="0"/>
              <a:t>	</a:t>
            </a:r>
            <a:r>
              <a:rPr lang="nl-NL" altLang="nl-NL" dirty="0" err="1" smtClean="0"/>
              <a:t>accipite</a:t>
            </a:r>
            <a:r>
              <a:rPr lang="nl-NL" altLang="nl-NL" dirty="0" smtClean="0"/>
              <a:t> </a:t>
            </a:r>
            <a:r>
              <a:rPr lang="nl-NL" altLang="nl-NL" dirty="0" err="1" smtClean="0"/>
              <a:t>haec</a:t>
            </a:r>
            <a:r>
              <a:rPr lang="nl-NL" altLang="nl-NL" dirty="0" smtClean="0"/>
              <a:t>, </a:t>
            </a:r>
            <a:r>
              <a:rPr lang="nl-NL" altLang="nl-NL" dirty="0" err="1" smtClean="0"/>
              <a:t>meritumque</a:t>
            </a:r>
            <a:r>
              <a:rPr lang="nl-NL" altLang="nl-NL" dirty="0" smtClean="0"/>
              <a:t> </a:t>
            </a:r>
            <a:r>
              <a:rPr lang="nl-NL" altLang="nl-NL" dirty="0" err="1" smtClean="0"/>
              <a:t>malis</a:t>
            </a:r>
            <a:r>
              <a:rPr lang="nl-NL" altLang="nl-NL" dirty="0" smtClean="0"/>
              <a:t> </a:t>
            </a:r>
            <a:r>
              <a:rPr lang="nl-NL" altLang="nl-NL" dirty="0" err="1" smtClean="0"/>
              <a:t>advertite</a:t>
            </a:r>
            <a:r>
              <a:rPr lang="nl-NL" altLang="nl-NL" dirty="0" smtClean="0"/>
              <a:t> </a:t>
            </a:r>
            <a:r>
              <a:rPr lang="nl-NL" altLang="nl-NL" dirty="0" err="1" smtClean="0"/>
              <a:t>numen</a:t>
            </a:r>
            <a:r>
              <a:rPr lang="nl-NL" altLang="nl-NL" dirty="0" smtClean="0"/>
              <a:t>	</a:t>
            </a:r>
            <a:r>
              <a:rPr lang="nl-NL" altLang="nl-NL" dirty="0" smtClean="0">
                <a:hlinkClick r:id="rId6" action="ppaction://hlinksldjump"/>
              </a:rPr>
              <a:t>Regel 611-614</a:t>
            </a:r>
            <a:endParaRPr lang="nl-NL" altLang="nl-NL" dirty="0" smtClean="0"/>
          </a:p>
          <a:p>
            <a:r>
              <a:rPr lang="nl-NL" altLang="nl-NL" dirty="0" smtClean="0"/>
              <a:t>	et </a:t>
            </a:r>
            <a:r>
              <a:rPr lang="nl-NL" altLang="nl-NL" dirty="0" err="1" smtClean="0"/>
              <a:t>nostras</a:t>
            </a:r>
            <a:r>
              <a:rPr lang="nl-NL" altLang="nl-NL" dirty="0" smtClean="0"/>
              <a:t> </a:t>
            </a:r>
            <a:r>
              <a:rPr lang="nl-NL" altLang="nl-NL" dirty="0" err="1" smtClean="0"/>
              <a:t>audite</a:t>
            </a:r>
            <a:r>
              <a:rPr lang="nl-NL" altLang="nl-NL" dirty="0" smtClean="0"/>
              <a:t> </a:t>
            </a:r>
            <a:r>
              <a:rPr lang="nl-NL" altLang="nl-NL" dirty="0" err="1" smtClean="0"/>
              <a:t>preces</a:t>
            </a:r>
            <a:r>
              <a:rPr lang="nl-NL" altLang="nl-NL" dirty="0" smtClean="0"/>
              <a:t>. Si </a:t>
            </a:r>
            <a:r>
              <a:rPr lang="nl-NL" altLang="nl-NL" dirty="0" err="1" smtClean="0"/>
              <a:t>tangere</a:t>
            </a:r>
            <a:r>
              <a:rPr lang="nl-NL" altLang="nl-NL" dirty="0" smtClean="0"/>
              <a:t> </a:t>
            </a:r>
            <a:r>
              <a:rPr lang="nl-NL" altLang="nl-NL" dirty="0" err="1" smtClean="0"/>
              <a:t>portus</a:t>
            </a:r>
            <a:endParaRPr lang="nl-NL" altLang="nl-NL" dirty="0" smtClean="0"/>
          </a:p>
          <a:p>
            <a:r>
              <a:rPr lang="nl-NL" altLang="nl-NL" dirty="0" smtClean="0"/>
              <a:t>	</a:t>
            </a:r>
            <a:r>
              <a:rPr lang="nl-NL" altLang="nl-NL" dirty="0" err="1" smtClean="0"/>
              <a:t>infandum</a:t>
            </a:r>
            <a:r>
              <a:rPr lang="nl-NL" altLang="nl-NL" dirty="0" smtClean="0"/>
              <a:t> caput </a:t>
            </a:r>
            <a:r>
              <a:rPr lang="nl-NL" altLang="nl-NL" dirty="0" err="1" smtClean="0"/>
              <a:t>ac</a:t>
            </a:r>
            <a:r>
              <a:rPr lang="nl-NL" altLang="nl-NL" dirty="0" smtClean="0"/>
              <a:t> </a:t>
            </a:r>
            <a:r>
              <a:rPr lang="nl-NL" altLang="nl-NL" dirty="0" err="1" smtClean="0"/>
              <a:t>terris</a:t>
            </a:r>
            <a:r>
              <a:rPr lang="nl-NL" altLang="nl-NL" dirty="0" smtClean="0"/>
              <a:t> </a:t>
            </a:r>
            <a:r>
              <a:rPr lang="nl-NL" altLang="nl-NL" dirty="0" err="1" smtClean="0"/>
              <a:t>adnare</a:t>
            </a:r>
            <a:r>
              <a:rPr lang="nl-NL" altLang="nl-NL" dirty="0" smtClean="0"/>
              <a:t> </a:t>
            </a:r>
            <a:r>
              <a:rPr lang="nl-NL" altLang="nl-NL" dirty="0" err="1" smtClean="0"/>
              <a:t>necesse</a:t>
            </a:r>
            <a:r>
              <a:rPr lang="nl-NL" altLang="nl-NL" dirty="0" smtClean="0"/>
              <a:t> </a:t>
            </a:r>
            <a:r>
              <a:rPr lang="nl-NL" altLang="nl-NL" dirty="0" err="1" smtClean="0"/>
              <a:t>est</a:t>
            </a:r>
            <a:r>
              <a:rPr lang="nl-NL" altLang="nl-NL" dirty="0" smtClean="0"/>
              <a:t>,</a:t>
            </a:r>
          </a:p>
          <a:p>
            <a:r>
              <a:rPr lang="nl-NL" altLang="nl-NL" dirty="0" smtClean="0"/>
              <a:t>	et sic fata </a:t>
            </a:r>
            <a:r>
              <a:rPr lang="nl-NL" altLang="nl-NL" dirty="0" err="1" smtClean="0"/>
              <a:t>Iovis</a:t>
            </a:r>
            <a:r>
              <a:rPr lang="nl-NL" altLang="nl-NL" dirty="0" smtClean="0"/>
              <a:t> </a:t>
            </a:r>
            <a:r>
              <a:rPr lang="nl-NL" altLang="nl-NL" dirty="0" err="1" smtClean="0"/>
              <a:t>poscunt</a:t>
            </a:r>
            <a:r>
              <a:rPr lang="nl-NL" altLang="nl-NL" dirty="0" smtClean="0"/>
              <a:t>, </a:t>
            </a:r>
            <a:r>
              <a:rPr lang="nl-NL" altLang="nl-NL" dirty="0" err="1" smtClean="0"/>
              <a:t>hic</a:t>
            </a:r>
            <a:r>
              <a:rPr lang="nl-NL" altLang="nl-NL" dirty="0" smtClean="0"/>
              <a:t> terminus </a:t>
            </a:r>
            <a:r>
              <a:rPr lang="nl-NL" altLang="nl-NL" dirty="0" err="1" smtClean="0"/>
              <a:t>haeret</a:t>
            </a:r>
            <a:r>
              <a:rPr lang="nl-NL" altLang="nl-NL" dirty="0" smtClean="0"/>
              <a:t>,</a:t>
            </a:r>
          </a:p>
          <a:p>
            <a:r>
              <a:rPr lang="nl-NL" altLang="nl-NL" dirty="0" smtClean="0"/>
              <a:t>615	at bello </a:t>
            </a:r>
            <a:r>
              <a:rPr lang="nl-NL" altLang="nl-NL" dirty="0" err="1" smtClean="0"/>
              <a:t>audacis</a:t>
            </a:r>
            <a:r>
              <a:rPr lang="nl-NL" altLang="nl-NL" dirty="0" smtClean="0"/>
              <a:t> </a:t>
            </a:r>
            <a:r>
              <a:rPr lang="nl-NL" altLang="nl-NL" dirty="0" err="1" smtClean="0"/>
              <a:t>populi</a:t>
            </a:r>
            <a:r>
              <a:rPr lang="nl-NL" altLang="nl-NL" dirty="0" smtClean="0"/>
              <a:t> </a:t>
            </a:r>
            <a:r>
              <a:rPr lang="nl-NL" altLang="nl-NL" dirty="0" err="1" smtClean="0"/>
              <a:t>vexatus</a:t>
            </a:r>
            <a:r>
              <a:rPr lang="nl-NL" altLang="nl-NL" dirty="0" smtClean="0"/>
              <a:t> et </a:t>
            </a:r>
            <a:r>
              <a:rPr lang="nl-NL" altLang="nl-NL" dirty="0" err="1" smtClean="0"/>
              <a:t>armis</a:t>
            </a:r>
            <a:r>
              <a:rPr lang="nl-NL" altLang="nl-NL" dirty="0" smtClean="0"/>
              <a:t>,	</a:t>
            </a:r>
            <a:r>
              <a:rPr lang="nl-NL" altLang="nl-NL" dirty="0" smtClean="0">
                <a:hlinkClick r:id="rId7" action="ppaction://hlinksldjump"/>
              </a:rPr>
              <a:t>Regel 615-619</a:t>
            </a:r>
            <a:endParaRPr lang="nl-NL" altLang="nl-NL" dirty="0" smtClean="0"/>
          </a:p>
          <a:p>
            <a:r>
              <a:rPr lang="nl-NL" altLang="nl-NL" dirty="0" smtClean="0"/>
              <a:t>	</a:t>
            </a:r>
            <a:r>
              <a:rPr lang="nl-NL" altLang="nl-NL" dirty="0" err="1" smtClean="0"/>
              <a:t>finibus</a:t>
            </a:r>
            <a:r>
              <a:rPr lang="nl-NL" altLang="nl-NL" dirty="0" smtClean="0"/>
              <a:t> </a:t>
            </a:r>
            <a:r>
              <a:rPr lang="nl-NL" altLang="nl-NL" dirty="0" err="1" smtClean="0"/>
              <a:t>extorris</a:t>
            </a:r>
            <a:r>
              <a:rPr lang="nl-NL" altLang="nl-NL" dirty="0" smtClean="0"/>
              <a:t>, </a:t>
            </a:r>
            <a:r>
              <a:rPr lang="nl-NL" altLang="nl-NL" dirty="0" err="1" smtClean="0"/>
              <a:t>complexu</a:t>
            </a:r>
            <a:r>
              <a:rPr lang="nl-NL" altLang="nl-NL" dirty="0" smtClean="0"/>
              <a:t> </a:t>
            </a:r>
            <a:r>
              <a:rPr lang="nl-NL" altLang="nl-NL" dirty="0" err="1" smtClean="0"/>
              <a:t>avulsus</a:t>
            </a:r>
            <a:r>
              <a:rPr lang="nl-NL" altLang="nl-NL" dirty="0" smtClean="0"/>
              <a:t> </a:t>
            </a:r>
            <a:r>
              <a:rPr lang="nl-NL" altLang="nl-NL" dirty="0" err="1" smtClean="0"/>
              <a:t>Iuli</a:t>
            </a:r>
            <a:endParaRPr lang="nl-NL" altLang="nl-NL" dirty="0" smtClean="0"/>
          </a:p>
          <a:p>
            <a:r>
              <a:rPr lang="nl-NL" altLang="nl-NL" dirty="0" smtClean="0"/>
              <a:t>	</a:t>
            </a:r>
            <a:r>
              <a:rPr lang="nl-NL" altLang="nl-NL" dirty="0" err="1" smtClean="0"/>
              <a:t>auxilium</a:t>
            </a:r>
            <a:r>
              <a:rPr lang="nl-NL" altLang="nl-NL" dirty="0" smtClean="0"/>
              <a:t> </a:t>
            </a:r>
            <a:r>
              <a:rPr lang="nl-NL" altLang="nl-NL" dirty="0" err="1" smtClean="0"/>
              <a:t>imploret</a:t>
            </a:r>
            <a:r>
              <a:rPr lang="nl-NL" altLang="nl-NL" dirty="0" smtClean="0"/>
              <a:t> </a:t>
            </a:r>
            <a:r>
              <a:rPr lang="nl-NL" altLang="nl-NL" dirty="0" err="1" smtClean="0"/>
              <a:t>videatque</a:t>
            </a:r>
            <a:r>
              <a:rPr lang="nl-NL" altLang="nl-NL" dirty="0" smtClean="0"/>
              <a:t> </a:t>
            </a:r>
            <a:r>
              <a:rPr lang="nl-NL" altLang="nl-NL" dirty="0" err="1" smtClean="0"/>
              <a:t>indigna</a:t>
            </a:r>
            <a:r>
              <a:rPr lang="nl-NL" altLang="nl-NL" dirty="0" smtClean="0"/>
              <a:t> </a:t>
            </a:r>
            <a:r>
              <a:rPr lang="nl-NL" altLang="nl-NL" dirty="0" err="1" smtClean="0"/>
              <a:t>suorum</a:t>
            </a:r>
            <a:endParaRPr lang="nl-NL" altLang="nl-NL" dirty="0" smtClean="0"/>
          </a:p>
          <a:p>
            <a:r>
              <a:rPr lang="nl-NL" altLang="nl-NL" dirty="0" smtClean="0"/>
              <a:t>	</a:t>
            </a:r>
            <a:r>
              <a:rPr lang="nl-NL" altLang="nl-NL" dirty="0" err="1" smtClean="0"/>
              <a:t>funera</a:t>
            </a:r>
            <a:r>
              <a:rPr lang="nl-NL" altLang="nl-NL" dirty="0" smtClean="0"/>
              <a:t>; </a:t>
            </a:r>
            <a:r>
              <a:rPr lang="nl-NL" altLang="nl-NL" dirty="0" err="1" smtClean="0"/>
              <a:t>nec</a:t>
            </a:r>
            <a:r>
              <a:rPr lang="nl-NL" altLang="nl-NL" dirty="0" smtClean="0"/>
              <a:t>, cum se sub leges </a:t>
            </a:r>
            <a:r>
              <a:rPr lang="nl-NL" altLang="nl-NL" dirty="0" err="1" smtClean="0"/>
              <a:t>pacis</a:t>
            </a:r>
            <a:r>
              <a:rPr lang="nl-NL" altLang="nl-NL" dirty="0" smtClean="0"/>
              <a:t> </a:t>
            </a:r>
            <a:r>
              <a:rPr lang="nl-NL" altLang="nl-NL" dirty="0" err="1" smtClean="0"/>
              <a:t>iniquae</a:t>
            </a:r>
            <a:endParaRPr lang="nl-NL" altLang="nl-NL" dirty="0" smtClean="0"/>
          </a:p>
          <a:p>
            <a:r>
              <a:rPr lang="nl-NL" altLang="nl-NL" dirty="0" smtClean="0"/>
              <a:t>	</a:t>
            </a:r>
            <a:r>
              <a:rPr lang="nl-NL" altLang="nl-NL" dirty="0" err="1" smtClean="0"/>
              <a:t>tradiderit</a:t>
            </a:r>
            <a:r>
              <a:rPr lang="nl-NL" altLang="nl-NL" dirty="0" smtClean="0"/>
              <a:t>, </a:t>
            </a:r>
            <a:r>
              <a:rPr lang="nl-NL" altLang="nl-NL" dirty="0" err="1" smtClean="0"/>
              <a:t>regno</a:t>
            </a:r>
            <a:r>
              <a:rPr lang="nl-NL" altLang="nl-NL" dirty="0" smtClean="0"/>
              <a:t> </a:t>
            </a:r>
            <a:r>
              <a:rPr lang="nl-NL" altLang="nl-NL" dirty="0" err="1" smtClean="0"/>
              <a:t>aut</a:t>
            </a:r>
            <a:r>
              <a:rPr lang="nl-NL" altLang="nl-NL" dirty="0" smtClean="0"/>
              <a:t> </a:t>
            </a:r>
            <a:r>
              <a:rPr lang="nl-NL" altLang="nl-NL" dirty="0" err="1" smtClean="0"/>
              <a:t>optata</a:t>
            </a:r>
            <a:r>
              <a:rPr lang="nl-NL" altLang="nl-NL" dirty="0" smtClean="0"/>
              <a:t> </a:t>
            </a:r>
            <a:r>
              <a:rPr lang="nl-NL" altLang="nl-NL" dirty="0" err="1" smtClean="0"/>
              <a:t>luce</a:t>
            </a:r>
            <a:r>
              <a:rPr lang="nl-NL" altLang="nl-NL" dirty="0" smtClean="0"/>
              <a:t> </a:t>
            </a:r>
            <a:r>
              <a:rPr lang="nl-NL" altLang="nl-NL" dirty="0" err="1" smtClean="0"/>
              <a:t>fruatur</a:t>
            </a:r>
            <a:r>
              <a:rPr lang="nl-NL" altLang="nl-NL" dirty="0" smtClean="0"/>
              <a:t>,  </a:t>
            </a:r>
            <a:r>
              <a:rPr lang="nl-NL" altLang="nl-NL" i="1" dirty="0" smtClean="0"/>
              <a:t> … zie volgende dia</a:t>
            </a:r>
            <a:endParaRPr lang="nl-NL" i="1" dirty="0"/>
          </a:p>
        </p:txBody>
      </p:sp>
      <p:sp>
        <p:nvSpPr>
          <p:cNvPr id="4" name="Rond hoek zelfde zijde rechthoek 3">
            <a:hlinkClick r:id="" action="ppaction://hlinkshowjump?jump=previousslide"/>
            <a:hlinkHover r:id="" action="ppaction://noaction" highlightClick="1"/>
          </p:cNvPr>
          <p:cNvSpPr/>
          <p:nvPr/>
        </p:nvSpPr>
        <p:spPr>
          <a:xfrm>
            <a:off x="83961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5" name="Rond hoek zelfde zijde rechthoek 4">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Tree>
    <p:extLst>
      <p:ext uri="{BB962C8B-B14F-4D97-AF65-F5344CB8AC3E}">
        <p14:creationId xmlns:p14="http://schemas.microsoft.com/office/powerpoint/2010/main" val="33560630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extLst>
              <a:ext uri="{BEBA8EAE-BF5A-486C-A8C5-ECC9F3942E4B}">
                <a14:imgProps xmlns:a14="http://schemas.microsoft.com/office/drawing/2010/main">
                  <a14:imgLayer r:embed="rId4">
                    <a14:imgEffect>
                      <a14:colorTemperature colorTemp="112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p:txBody>
          <a:bodyPr/>
          <a:lstStyle/>
          <a:p>
            <a:r>
              <a:rPr lang="nl-NL" smtClean="0"/>
              <a:t>b. 	Dido vervloekt Aeneas en zijn nageslacht (IV, 607-629)</a:t>
            </a:r>
            <a:br>
              <a:rPr lang="nl-NL" smtClean="0"/>
            </a:br>
            <a:endParaRPr lang="nl-NL" dirty="0"/>
          </a:p>
        </p:txBody>
      </p:sp>
      <p:sp>
        <p:nvSpPr>
          <p:cNvPr id="2" name="Tijdelijke aanduiding voor inhoud 1"/>
          <p:cNvSpPr>
            <a:spLocks noGrp="1"/>
          </p:cNvSpPr>
          <p:nvPr>
            <p:ph idx="1"/>
          </p:nvPr>
        </p:nvSpPr>
        <p:spPr>
          <a:xfrm>
            <a:off x="1055440" y="1627200"/>
            <a:ext cx="10585176" cy="4351338"/>
          </a:xfrm>
        </p:spPr>
        <p:txBody>
          <a:bodyPr/>
          <a:lstStyle/>
          <a:p>
            <a:r>
              <a:rPr lang="nl-NL" altLang="nl-NL" i="1" dirty="0" smtClean="0"/>
              <a:t>…	zie vorige dia</a:t>
            </a:r>
          </a:p>
          <a:p>
            <a:r>
              <a:rPr lang="nl-NL" altLang="nl-NL" dirty="0" smtClean="0"/>
              <a:t>620	</a:t>
            </a:r>
            <a:r>
              <a:rPr lang="nl-NL" altLang="nl-NL" dirty="0" err="1" smtClean="0"/>
              <a:t>sed</a:t>
            </a:r>
            <a:r>
              <a:rPr lang="nl-NL" altLang="nl-NL" dirty="0" smtClean="0"/>
              <a:t> </a:t>
            </a:r>
            <a:r>
              <a:rPr lang="nl-NL" altLang="nl-NL" dirty="0" err="1" smtClean="0"/>
              <a:t>cadat</a:t>
            </a:r>
            <a:r>
              <a:rPr lang="nl-NL" altLang="nl-NL" dirty="0" smtClean="0"/>
              <a:t> ante </a:t>
            </a:r>
            <a:r>
              <a:rPr lang="nl-NL" altLang="nl-NL" dirty="0" err="1" smtClean="0"/>
              <a:t>diem</a:t>
            </a:r>
            <a:r>
              <a:rPr lang="nl-NL" altLang="nl-NL" dirty="0" smtClean="0"/>
              <a:t> </a:t>
            </a:r>
            <a:r>
              <a:rPr lang="nl-NL" altLang="nl-NL" dirty="0" err="1" smtClean="0"/>
              <a:t>mediaque</a:t>
            </a:r>
            <a:r>
              <a:rPr lang="nl-NL" altLang="nl-NL" dirty="0" smtClean="0"/>
              <a:t> </a:t>
            </a:r>
            <a:r>
              <a:rPr lang="nl-NL" altLang="nl-NL" dirty="0" err="1" smtClean="0"/>
              <a:t>inhumatus</a:t>
            </a:r>
            <a:r>
              <a:rPr lang="nl-NL" altLang="nl-NL" dirty="0" smtClean="0"/>
              <a:t> </a:t>
            </a:r>
            <a:r>
              <a:rPr lang="nl-NL" altLang="nl-NL" dirty="0" err="1" smtClean="0"/>
              <a:t>harena</a:t>
            </a:r>
            <a:r>
              <a:rPr lang="nl-NL" altLang="nl-NL" dirty="0" smtClean="0"/>
              <a:t>.	</a:t>
            </a:r>
            <a:r>
              <a:rPr lang="nl-NL" altLang="nl-NL" dirty="0" smtClean="0">
                <a:hlinkClick r:id="rId5" action="ppaction://hlinksldjump"/>
              </a:rPr>
              <a:t>Regel 620-624</a:t>
            </a:r>
            <a:endParaRPr lang="nl-NL" altLang="nl-NL" dirty="0" smtClean="0"/>
          </a:p>
          <a:p>
            <a:r>
              <a:rPr lang="nl-NL" altLang="nl-NL" dirty="0" smtClean="0"/>
              <a:t>	</a:t>
            </a:r>
            <a:r>
              <a:rPr lang="nl-NL" altLang="nl-NL" dirty="0" err="1" smtClean="0"/>
              <a:t>Haec</a:t>
            </a:r>
            <a:r>
              <a:rPr lang="nl-NL" altLang="nl-NL" dirty="0" smtClean="0"/>
              <a:t> </a:t>
            </a:r>
            <a:r>
              <a:rPr lang="nl-NL" altLang="nl-NL" dirty="0" err="1" smtClean="0"/>
              <a:t>precor</a:t>
            </a:r>
            <a:r>
              <a:rPr lang="nl-NL" altLang="nl-NL" dirty="0" smtClean="0"/>
              <a:t>, </a:t>
            </a:r>
            <a:r>
              <a:rPr lang="nl-NL" altLang="nl-NL" dirty="0" err="1" smtClean="0"/>
              <a:t>hanc</a:t>
            </a:r>
            <a:r>
              <a:rPr lang="nl-NL" altLang="nl-NL" dirty="0" smtClean="0"/>
              <a:t> </a:t>
            </a:r>
            <a:r>
              <a:rPr lang="nl-NL" altLang="nl-NL" dirty="0" err="1" smtClean="0"/>
              <a:t>vocem</a:t>
            </a:r>
            <a:r>
              <a:rPr lang="nl-NL" altLang="nl-NL" dirty="0" smtClean="0"/>
              <a:t> </a:t>
            </a:r>
            <a:r>
              <a:rPr lang="nl-NL" altLang="nl-NL" dirty="0" err="1" smtClean="0"/>
              <a:t>extremam</a:t>
            </a:r>
            <a:r>
              <a:rPr lang="nl-NL" altLang="nl-NL" dirty="0" smtClean="0"/>
              <a:t> cum sanguine </a:t>
            </a:r>
            <a:r>
              <a:rPr lang="nl-NL" altLang="nl-NL" dirty="0" err="1" smtClean="0"/>
              <a:t>fundo</a:t>
            </a:r>
            <a:r>
              <a:rPr lang="nl-NL" altLang="nl-NL" dirty="0" smtClean="0"/>
              <a:t>.</a:t>
            </a:r>
          </a:p>
          <a:p>
            <a:r>
              <a:rPr lang="nl-NL" altLang="nl-NL" dirty="0" smtClean="0"/>
              <a:t>	</a:t>
            </a:r>
            <a:r>
              <a:rPr lang="nl-NL" altLang="nl-NL" dirty="0" err="1" smtClean="0"/>
              <a:t>Tum</a:t>
            </a:r>
            <a:r>
              <a:rPr lang="nl-NL" altLang="nl-NL" dirty="0" smtClean="0"/>
              <a:t> vos, o </a:t>
            </a:r>
            <a:r>
              <a:rPr lang="nl-NL" altLang="nl-NL" dirty="0" err="1" smtClean="0"/>
              <a:t>Tyrii</a:t>
            </a:r>
            <a:r>
              <a:rPr lang="nl-NL" altLang="nl-NL" dirty="0" smtClean="0"/>
              <a:t>, </a:t>
            </a:r>
            <a:r>
              <a:rPr lang="nl-NL" altLang="nl-NL" dirty="0" err="1" smtClean="0"/>
              <a:t>stirpem</a:t>
            </a:r>
            <a:r>
              <a:rPr lang="nl-NL" altLang="nl-NL" dirty="0" smtClean="0"/>
              <a:t> et genus </a:t>
            </a:r>
            <a:r>
              <a:rPr lang="nl-NL" altLang="nl-NL" dirty="0" err="1" smtClean="0"/>
              <a:t>omne</a:t>
            </a:r>
            <a:r>
              <a:rPr lang="nl-NL" altLang="nl-NL" dirty="0" smtClean="0"/>
              <a:t> futurum</a:t>
            </a:r>
          </a:p>
          <a:p>
            <a:r>
              <a:rPr lang="nl-NL" altLang="nl-NL" dirty="0" smtClean="0"/>
              <a:t>	</a:t>
            </a:r>
            <a:r>
              <a:rPr lang="nl-NL" altLang="nl-NL" dirty="0" err="1" smtClean="0"/>
              <a:t>exercete</a:t>
            </a:r>
            <a:r>
              <a:rPr lang="nl-NL" altLang="nl-NL" dirty="0" smtClean="0"/>
              <a:t> </a:t>
            </a:r>
            <a:r>
              <a:rPr lang="nl-NL" altLang="nl-NL" dirty="0" err="1" smtClean="0"/>
              <a:t>odiis</a:t>
            </a:r>
            <a:r>
              <a:rPr lang="nl-NL" altLang="nl-NL" dirty="0" smtClean="0"/>
              <a:t>, </a:t>
            </a:r>
            <a:r>
              <a:rPr lang="nl-NL" altLang="nl-NL" dirty="0" err="1" smtClean="0"/>
              <a:t>cinerique</a:t>
            </a:r>
            <a:r>
              <a:rPr lang="nl-NL" altLang="nl-NL" dirty="0" smtClean="0"/>
              <a:t> </a:t>
            </a:r>
            <a:r>
              <a:rPr lang="nl-NL" altLang="nl-NL" dirty="0" err="1" smtClean="0"/>
              <a:t>haec</a:t>
            </a:r>
            <a:r>
              <a:rPr lang="nl-NL" altLang="nl-NL" dirty="0" smtClean="0"/>
              <a:t> </a:t>
            </a:r>
            <a:r>
              <a:rPr lang="nl-NL" altLang="nl-NL" dirty="0" err="1" smtClean="0"/>
              <a:t>mittite</a:t>
            </a:r>
            <a:r>
              <a:rPr lang="nl-NL" altLang="nl-NL" dirty="0" smtClean="0"/>
              <a:t> </a:t>
            </a:r>
            <a:r>
              <a:rPr lang="nl-NL" altLang="nl-NL" dirty="0" err="1" smtClean="0"/>
              <a:t>nostro</a:t>
            </a:r>
            <a:endParaRPr lang="nl-NL" altLang="nl-NL" dirty="0" smtClean="0"/>
          </a:p>
          <a:p>
            <a:r>
              <a:rPr lang="nl-NL" altLang="nl-NL" dirty="0" smtClean="0"/>
              <a:t>	</a:t>
            </a:r>
            <a:r>
              <a:rPr lang="nl-NL" altLang="nl-NL" dirty="0" err="1" smtClean="0"/>
              <a:t>munera</a:t>
            </a:r>
            <a:r>
              <a:rPr lang="nl-NL" altLang="nl-NL" dirty="0" smtClean="0"/>
              <a:t>. </a:t>
            </a:r>
            <a:r>
              <a:rPr lang="nl-NL" altLang="nl-NL" dirty="0" err="1" smtClean="0"/>
              <a:t>Nullus</a:t>
            </a:r>
            <a:r>
              <a:rPr lang="nl-NL" altLang="nl-NL" dirty="0" smtClean="0"/>
              <a:t> </a:t>
            </a:r>
            <a:r>
              <a:rPr lang="nl-NL" altLang="nl-NL" dirty="0" err="1" smtClean="0"/>
              <a:t>amor</a:t>
            </a:r>
            <a:r>
              <a:rPr lang="nl-NL" altLang="nl-NL" dirty="0" smtClean="0"/>
              <a:t> </a:t>
            </a:r>
            <a:r>
              <a:rPr lang="nl-NL" altLang="nl-NL" dirty="0" err="1" smtClean="0"/>
              <a:t>populis</a:t>
            </a:r>
            <a:r>
              <a:rPr lang="nl-NL" altLang="nl-NL" dirty="0" smtClean="0"/>
              <a:t> </a:t>
            </a:r>
            <a:r>
              <a:rPr lang="nl-NL" altLang="nl-NL" dirty="0" err="1" smtClean="0"/>
              <a:t>nec</a:t>
            </a:r>
            <a:r>
              <a:rPr lang="nl-NL" altLang="nl-NL" dirty="0" smtClean="0"/>
              <a:t> </a:t>
            </a:r>
            <a:r>
              <a:rPr lang="nl-NL" altLang="nl-NL" dirty="0" err="1" smtClean="0"/>
              <a:t>foedera</a:t>
            </a:r>
            <a:r>
              <a:rPr lang="nl-NL" altLang="nl-NL" dirty="0" smtClean="0"/>
              <a:t> </a:t>
            </a:r>
            <a:r>
              <a:rPr lang="nl-NL" altLang="nl-NL" dirty="0" err="1" smtClean="0"/>
              <a:t>sunto</a:t>
            </a:r>
            <a:r>
              <a:rPr lang="nl-NL" altLang="nl-NL" dirty="0" smtClean="0"/>
              <a:t>.</a:t>
            </a:r>
          </a:p>
          <a:p>
            <a:r>
              <a:rPr lang="nl-NL" altLang="nl-NL" dirty="0" smtClean="0"/>
              <a:t>625	</a:t>
            </a:r>
            <a:r>
              <a:rPr lang="nl-NL" altLang="nl-NL" dirty="0" err="1" smtClean="0"/>
              <a:t>Exoriare</a:t>
            </a:r>
            <a:r>
              <a:rPr lang="nl-NL" altLang="nl-NL" dirty="0" smtClean="0"/>
              <a:t> </a:t>
            </a:r>
            <a:r>
              <a:rPr lang="nl-NL" altLang="nl-NL" dirty="0" err="1" smtClean="0"/>
              <a:t>aliquis</a:t>
            </a:r>
            <a:r>
              <a:rPr lang="nl-NL" altLang="nl-NL" dirty="0" smtClean="0"/>
              <a:t> </a:t>
            </a:r>
            <a:r>
              <a:rPr lang="nl-NL" altLang="nl-NL" dirty="0" err="1" smtClean="0"/>
              <a:t>nostris</a:t>
            </a:r>
            <a:r>
              <a:rPr lang="nl-NL" altLang="nl-NL" dirty="0" smtClean="0"/>
              <a:t> ex </a:t>
            </a:r>
            <a:r>
              <a:rPr lang="nl-NL" altLang="nl-NL" dirty="0" err="1" smtClean="0"/>
              <a:t>ossibus</a:t>
            </a:r>
            <a:r>
              <a:rPr lang="nl-NL" altLang="nl-NL" dirty="0" smtClean="0"/>
              <a:t> </a:t>
            </a:r>
            <a:r>
              <a:rPr lang="nl-NL" altLang="nl-NL" dirty="0" err="1" smtClean="0"/>
              <a:t>ultor</a:t>
            </a:r>
            <a:r>
              <a:rPr lang="nl-NL" altLang="nl-NL" dirty="0" smtClean="0"/>
              <a:t>	</a:t>
            </a:r>
            <a:r>
              <a:rPr lang="nl-NL" altLang="nl-NL" dirty="0" smtClean="0">
                <a:hlinkClick r:id="rId6" action="ppaction://hlinksldjump"/>
              </a:rPr>
              <a:t>Regel 625-629</a:t>
            </a:r>
            <a:endParaRPr lang="nl-NL" altLang="nl-NL" dirty="0" smtClean="0"/>
          </a:p>
          <a:p>
            <a:r>
              <a:rPr lang="nl-NL" altLang="nl-NL" dirty="0" smtClean="0"/>
              <a:t>	</a:t>
            </a:r>
            <a:r>
              <a:rPr lang="nl-NL" altLang="nl-NL" dirty="0" err="1" smtClean="0"/>
              <a:t>qui</a:t>
            </a:r>
            <a:r>
              <a:rPr lang="nl-NL" altLang="nl-NL" dirty="0" smtClean="0"/>
              <a:t> face </a:t>
            </a:r>
            <a:r>
              <a:rPr lang="nl-NL" altLang="nl-NL" dirty="0" err="1" smtClean="0"/>
              <a:t>Dardanios</a:t>
            </a:r>
            <a:r>
              <a:rPr lang="nl-NL" altLang="nl-NL" dirty="0" smtClean="0"/>
              <a:t> </a:t>
            </a:r>
            <a:r>
              <a:rPr lang="nl-NL" altLang="nl-NL" dirty="0" err="1" smtClean="0"/>
              <a:t>ferroque</a:t>
            </a:r>
            <a:r>
              <a:rPr lang="nl-NL" altLang="nl-NL" dirty="0" smtClean="0"/>
              <a:t> </a:t>
            </a:r>
            <a:r>
              <a:rPr lang="nl-NL" altLang="nl-NL" dirty="0" err="1" smtClean="0"/>
              <a:t>sequare</a:t>
            </a:r>
            <a:r>
              <a:rPr lang="nl-NL" altLang="nl-NL" dirty="0" smtClean="0"/>
              <a:t> </a:t>
            </a:r>
            <a:r>
              <a:rPr lang="nl-NL" altLang="nl-NL" dirty="0" err="1" smtClean="0"/>
              <a:t>colonos</a:t>
            </a:r>
            <a:r>
              <a:rPr lang="nl-NL" altLang="nl-NL" dirty="0" smtClean="0"/>
              <a:t>,</a:t>
            </a:r>
          </a:p>
          <a:p>
            <a:r>
              <a:rPr lang="nl-NL" altLang="nl-NL" dirty="0" smtClean="0"/>
              <a:t>	</a:t>
            </a:r>
            <a:r>
              <a:rPr lang="nl-NL" altLang="nl-NL" dirty="0" err="1" smtClean="0"/>
              <a:t>nunc</a:t>
            </a:r>
            <a:r>
              <a:rPr lang="nl-NL" altLang="nl-NL" dirty="0" smtClean="0"/>
              <a:t>, olim, </a:t>
            </a:r>
            <a:r>
              <a:rPr lang="nl-NL" altLang="nl-NL" dirty="0" err="1" smtClean="0"/>
              <a:t>quocumque</a:t>
            </a:r>
            <a:r>
              <a:rPr lang="nl-NL" altLang="nl-NL" dirty="0" smtClean="0"/>
              <a:t> </a:t>
            </a:r>
            <a:r>
              <a:rPr lang="nl-NL" altLang="nl-NL" dirty="0" err="1" smtClean="0"/>
              <a:t>dabunt</a:t>
            </a:r>
            <a:r>
              <a:rPr lang="nl-NL" altLang="nl-NL" dirty="0" smtClean="0"/>
              <a:t> se tempore </a:t>
            </a:r>
            <a:r>
              <a:rPr lang="nl-NL" altLang="nl-NL" dirty="0" err="1" smtClean="0"/>
              <a:t>vires</a:t>
            </a:r>
            <a:r>
              <a:rPr lang="nl-NL" altLang="nl-NL" dirty="0" smtClean="0"/>
              <a:t>.</a:t>
            </a:r>
          </a:p>
          <a:p>
            <a:r>
              <a:rPr lang="nl-NL" altLang="nl-NL" dirty="0" smtClean="0"/>
              <a:t>	</a:t>
            </a:r>
            <a:r>
              <a:rPr lang="nl-NL" altLang="nl-NL" dirty="0" err="1" smtClean="0"/>
              <a:t>Litora</a:t>
            </a:r>
            <a:r>
              <a:rPr lang="nl-NL" altLang="nl-NL" dirty="0" smtClean="0"/>
              <a:t> </a:t>
            </a:r>
            <a:r>
              <a:rPr lang="nl-NL" altLang="nl-NL" dirty="0" err="1" smtClean="0"/>
              <a:t>litoribus</a:t>
            </a:r>
            <a:r>
              <a:rPr lang="nl-NL" altLang="nl-NL" dirty="0" smtClean="0"/>
              <a:t> </a:t>
            </a:r>
            <a:r>
              <a:rPr lang="nl-NL" altLang="nl-NL" dirty="0" err="1" smtClean="0"/>
              <a:t>contraria</a:t>
            </a:r>
            <a:r>
              <a:rPr lang="nl-NL" altLang="nl-NL" dirty="0" smtClean="0"/>
              <a:t>, </a:t>
            </a:r>
            <a:r>
              <a:rPr lang="nl-NL" altLang="nl-NL" dirty="0" err="1" smtClean="0"/>
              <a:t>fluctibus</a:t>
            </a:r>
            <a:r>
              <a:rPr lang="nl-NL" altLang="nl-NL" dirty="0" smtClean="0"/>
              <a:t> </a:t>
            </a:r>
            <a:r>
              <a:rPr lang="nl-NL" altLang="nl-NL" dirty="0" err="1" smtClean="0"/>
              <a:t>undas</a:t>
            </a:r>
            <a:endParaRPr lang="nl-NL" altLang="nl-NL" dirty="0" smtClean="0"/>
          </a:p>
          <a:p>
            <a:r>
              <a:rPr lang="nl-NL" altLang="nl-NL" dirty="0" smtClean="0"/>
              <a:t>	</a:t>
            </a:r>
            <a:r>
              <a:rPr lang="nl-NL" altLang="nl-NL" dirty="0" err="1" smtClean="0"/>
              <a:t>imprecor</a:t>
            </a:r>
            <a:r>
              <a:rPr lang="nl-NL" altLang="nl-NL" dirty="0" smtClean="0"/>
              <a:t>, </a:t>
            </a:r>
            <a:r>
              <a:rPr lang="nl-NL" altLang="nl-NL" dirty="0" err="1" smtClean="0"/>
              <a:t>arma</a:t>
            </a:r>
            <a:r>
              <a:rPr lang="nl-NL" altLang="nl-NL" dirty="0" smtClean="0"/>
              <a:t> </a:t>
            </a:r>
            <a:r>
              <a:rPr lang="nl-NL" altLang="nl-NL" dirty="0" err="1" smtClean="0"/>
              <a:t>armis</a:t>
            </a:r>
            <a:r>
              <a:rPr lang="nl-NL" altLang="nl-NL" dirty="0" smtClean="0"/>
              <a:t>: </a:t>
            </a:r>
            <a:r>
              <a:rPr lang="nl-NL" altLang="nl-NL" dirty="0" err="1" smtClean="0"/>
              <a:t>pugnent</a:t>
            </a:r>
            <a:r>
              <a:rPr lang="nl-NL" altLang="nl-NL" dirty="0" smtClean="0"/>
              <a:t> </a:t>
            </a:r>
            <a:r>
              <a:rPr lang="nl-NL" altLang="nl-NL" dirty="0" err="1" smtClean="0"/>
              <a:t>ipsique</a:t>
            </a:r>
            <a:r>
              <a:rPr lang="nl-NL" altLang="nl-NL" dirty="0" smtClean="0"/>
              <a:t> </a:t>
            </a:r>
            <a:r>
              <a:rPr lang="nl-NL" altLang="nl-NL" dirty="0" err="1" smtClean="0"/>
              <a:t>nepotesque</a:t>
            </a:r>
            <a:r>
              <a:rPr lang="nl-NL" altLang="nl-NL" dirty="0" smtClean="0"/>
              <a:t>.’</a:t>
            </a:r>
          </a:p>
          <a:p>
            <a:endParaRPr lang="nl-NL" dirty="0"/>
          </a:p>
        </p:txBody>
      </p:sp>
      <p:sp>
        <p:nvSpPr>
          <p:cNvPr id="4" name="Rond hoek zelfde zijde rechthoek 3">
            <a:hlinkClick r:id="" action="ppaction://hlinkshowjump?jump=previousslide"/>
            <a:hlinkHover r:id="" action="ppaction://noaction" highlightClick="1"/>
          </p:cNvPr>
          <p:cNvSpPr/>
          <p:nvPr/>
        </p:nvSpPr>
        <p:spPr>
          <a:xfrm>
            <a:off x="83961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5" name="Rond hoek zelfde zijde rechthoek 4">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Tree>
    <p:extLst>
      <p:ext uri="{BB962C8B-B14F-4D97-AF65-F5344CB8AC3E}">
        <p14:creationId xmlns:p14="http://schemas.microsoft.com/office/powerpoint/2010/main" val="17818822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52A1E4D-4340-5149-A1D3-6B5D1007947F}"/>
              </a:ext>
            </a:extLst>
          </p:cNvPr>
          <p:cNvSpPr>
            <a:spLocks noGrp="1"/>
          </p:cNvSpPr>
          <p:nvPr>
            <p:ph type="title"/>
          </p:nvPr>
        </p:nvSpPr>
        <p:spPr/>
        <p:txBody>
          <a:bodyPr/>
          <a:lstStyle/>
          <a:p>
            <a:r>
              <a:rPr lang="nl-NL" dirty="0" smtClean="0"/>
              <a:t>b. 	Dido vervloekt Aeneas en zijn nageslacht, 607-610</a:t>
            </a:r>
            <a:endParaRPr lang="nl-NL" dirty="0"/>
          </a:p>
        </p:txBody>
      </p:sp>
      <p:sp>
        <p:nvSpPr>
          <p:cNvPr id="3" name="Tijdelijke aanduiding voor inhoud 2">
            <a:extLst>
              <a:ext uri="{FF2B5EF4-FFF2-40B4-BE49-F238E27FC236}">
                <a16:creationId xmlns="" xmlns:a16="http://schemas.microsoft.com/office/drawing/2014/main" id="{AFBA2CA7-A72A-6E44-A2C6-D21BA89ADBF3}"/>
              </a:ext>
            </a:extLst>
          </p:cNvPr>
          <p:cNvSpPr>
            <a:spLocks noGrp="1"/>
          </p:cNvSpPr>
          <p:nvPr>
            <p:ph idx="1"/>
          </p:nvPr>
        </p:nvSpPr>
        <p:spPr/>
        <p:txBody>
          <a:bodyPr/>
          <a:lstStyle/>
          <a:p>
            <a:pPr lvl="0"/>
            <a:r>
              <a:rPr lang="nl-NL" altLang="nl-NL" dirty="0"/>
              <a:t>	Sol, </a:t>
            </a:r>
            <a:r>
              <a:rPr lang="nl-NL" altLang="nl-NL" dirty="0" err="1"/>
              <a:t>qui</a:t>
            </a:r>
            <a:r>
              <a:rPr lang="nl-NL" altLang="nl-NL" dirty="0"/>
              <a:t> </a:t>
            </a:r>
            <a:r>
              <a:rPr lang="nl-NL" altLang="nl-NL" dirty="0" err="1"/>
              <a:t>terrarum</a:t>
            </a:r>
            <a:r>
              <a:rPr lang="nl-NL" altLang="nl-NL" dirty="0"/>
              <a:t> </a:t>
            </a:r>
            <a:r>
              <a:rPr lang="nl-NL" altLang="nl-NL" dirty="0" err="1"/>
              <a:t>flammis</a:t>
            </a:r>
            <a:r>
              <a:rPr lang="nl-NL" altLang="nl-NL" dirty="0"/>
              <a:t> opera </a:t>
            </a:r>
            <a:r>
              <a:rPr lang="nl-NL" altLang="nl-NL" dirty="0" err="1"/>
              <a:t>omnia</a:t>
            </a:r>
            <a:r>
              <a:rPr lang="nl-NL" altLang="nl-NL" dirty="0"/>
              <a:t> </a:t>
            </a:r>
            <a:r>
              <a:rPr lang="nl-NL" altLang="nl-NL" dirty="0" err="1"/>
              <a:t>lustras</a:t>
            </a:r>
            <a:r>
              <a:rPr lang="nl-NL" altLang="nl-NL" dirty="0"/>
              <a:t>,</a:t>
            </a:r>
          </a:p>
          <a:p>
            <a:pPr lvl="0"/>
            <a:r>
              <a:rPr lang="nl-NL" altLang="nl-NL" dirty="0"/>
              <a:t>	</a:t>
            </a:r>
            <a:r>
              <a:rPr lang="nl-NL" altLang="nl-NL" dirty="0" err="1"/>
              <a:t>tuque</a:t>
            </a:r>
            <a:r>
              <a:rPr lang="nl-NL" altLang="nl-NL" dirty="0"/>
              <a:t> </a:t>
            </a:r>
            <a:r>
              <a:rPr lang="nl-NL" altLang="nl-NL" dirty="0" err="1"/>
              <a:t>harum</a:t>
            </a:r>
            <a:r>
              <a:rPr lang="nl-NL" altLang="nl-NL" dirty="0"/>
              <a:t> </a:t>
            </a:r>
            <a:r>
              <a:rPr lang="nl-NL" altLang="nl-NL" dirty="0" err="1"/>
              <a:t>interpres</a:t>
            </a:r>
            <a:r>
              <a:rPr lang="nl-NL" altLang="nl-NL" dirty="0"/>
              <a:t> </a:t>
            </a:r>
            <a:r>
              <a:rPr lang="nl-NL" altLang="nl-NL" dirty="0" err="1"/>
              <a:t>curarum</a:t>
            </a:r>
            <a:r>
              <a:rPr lang="nl-NL" altLang="nl-NL" dirty="0"/>
              <a:t> et </a:t>
            </a:r>
            <a:r>
              <a:rPr lang="nl-NL" altLang="nl-NL" dirty="0" err="1"/>
              <a:t>conscia</a:t>
            </a:r>
            <a:r>
              <a:rPr lang="nl-NL" altLang="nl-NL" dirty="0"/>
              <a:t> </a:t>
            </a:r>
            <a:r>
              <a:rPr lang="nl-NL" altLang="nl-NL" dirty="0" err="1"/>
              <a:t>Iuno</a:t>
            </a:r>
            <a:r>
              <a:rPr lang="nl-NL" altLang="nl-NL" dirty="0"/>
              <a:t>,</a:t>
            </a:r>
          </a:p>
          <a:p>
            <a:pPr lvl="0"/>
            <a:r>
              <a:rPr lang="nl-NL" altLang="nl-NL" dirty="0"/>
              <a:t>	</a:t>
            </a:r>
            <a:r>
              <a:rPr lang="nl-NL" altLang="nl-NL" dirty="0" err="1"/>
              <a:t>nocturnisque</a:t>
            </a:r>
            <a:r>
              <a:rPr lang="nl-NL" altLang="nl-NL" dirty="0"/>
              <a:t> </a:t>
            </a:r>
            <a:r>
              <a:rPr lang="nl-NL" altLang="nl-NL" dirty="0" err="1"/>
              <a:t>Hecate</a:t>
            </a:r>
            <a:r>
              <a:rPr lang="nl-NL" altLang="nl-NL" dirty="0"/>
              <a:t> </a:t>
            </a:r>
            <a:r>
              <a:rPr lang="nl-NL" altLang="nl-NL" dirty="0" err="1"/>
              <a:t>triviis</a:t>
            </a:r>
            <a:r>
              <a:rPr lang="nl-NL" altLang="nl-NL" dirty="0"/>
              <a:t> </a:t>
            </a:r>
            <a:r>
              <a:rPr lang="nl-NL" altLang="nl-NL" dirty="0" err="1"/>
              <a:t>ululata</a:t>
            </a:r>
            <a:r>
              <a:rPr lang="nl-NL" altLang="nl-NL" dirty="0"/>
              <a:t> per </a:t>
            </a:r>
            <a:r>
              <a:rPr lang="nl-NL" altLang="nl-NL" dirty="0" err="1"/>
              <a:t>urbes</a:t>
            </a:r>
            <a:endParaRPr lang="nl-NL" altLang="nl-NL" dirty="0"/>
          </a:p>
          <a:p>
            <a:pPr lvl="0"/>
            <a:r>
              <a:rPr lang="nl-NL" altLang="nl-NL" dirty="0"/>
              <a:t>610	et </a:t>
            </a:r>
            <a:r>
              <a:rPr lang="nl-NL" altLang="nl-NL" dirty="0" err="1"/>
              <a:t>Dirae</a:t>
            </a:r>
            <a:r>
              <a:rPr lang="nl-NL" altLang="nl-NL" dirty="0"/>
              <a:t> </a:t>
            </a:r>
            <a:r>
              <a:rPr lang="nl-NL" altLang="nl-NL" dirty="0" err="1"/>
              <a:t>ultrices</a:t>
            </a:r>
            <a:r>
              <a:rPr lang="nl-NL" altLang="nl-NL" dirty="0"/>
              <a:t> et di </a:t>
            </a:r>
            <a:r>
              <a:rPr lang="nl-NL" altLang="nl-NL" dirty="0" err="1"/>
              <a:t>morientis</a:t>
            </a:r>
            <a:r>
              <a:rPr lang="nl-NL" altLang="nl-NL" dirty="0"/>
              <a:t> </a:t>
            </a:r>
            <a:r>
              <a:rPr lang="nl-NL" altLang="nl-NL" dirty="0" err="1"/>
              <a:t>Elissae</a:t>
            </a:r>
            <a:r>
              <a:rPr lang="nl-NL" altLang="nl-NL" dirty="0"/>
              <a:t>,	</a:t>
            </a:r>
          </a:p>
        </p:txBody>
      </p:sp>
      <p:sp>
        <p:nvSpPr>
          <p:cNvPr id="6" name="Rond hoek zelfde zijde rechthoek 5">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7" name="Rond hoek zelfde zijde rechthoek 6">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8" name="Rond hoek zelfde zijde rechthoek 7">
            <a:hlinkClick r:id="rId2"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15" name="Rechthoek 14" descr="Zie opdracht in het leerlingenboek." title="Zie opdracht in het leerlingenboek."/>
          <p:cNvSpPr/>
          <p:nvPr/>
        </p:nvSpPr>
        <p:spPr>
          <a:xfrm>
            <a:off x="10920336" y="4197376"/>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38966807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41E7BEA-8C4A-C546-8E97-50384C217255}"/>
              </a:ext>
            </a:extLst>
          </p:cNvPr>
          <p:cNvSpPr>
            <a:spLocks noGrp="1"/>
          </p:cNvSpPr>
          <p:nvPr>
            <p:ph type="title"/>
          </p:nvPr>
        </p:nvSpPr>
        <p:spPr/>
        <p:txBody>
          <a:bodyPr/>
          <a:lstStyle/>
          <a:p>
            <a:r>
              <a:rPr lang="nl-NL" dirty="0" smtClean="0"/>
              <a:t>b. 	Dido vervloekt Aeneas en zijn nageslacht, 611-614</a:t>
            </a:r>
            <a:endParaRPr lang="nl-NL" dirty="0"/>
          </a:p>
        </p:txBody>
      </p:sp>
      <p:sp>
        <p:nvSpPr>
          <p:cNvPr id="3" name="Tijdelijke aanduiding voor inhoud 2">
            <a:extLst>
              <a:ext uri="{FF2B5EF4-FFF2-40B4-BE49-F238E27FC236}">
                <a16:creationId xmlns="" xmlns:a16="http://schemas.microsoft.com/office/drawing/2014/main" id="{239C8D44-9783-8043-9099-F5DDBD33C825}"/>
              </a:ext>
            </a:extLst>
          </p:cNvPr>
          <p:cNvSpPr>
            <a:spLocks noGrp="1"/>
          </p:cNvSpPr>
          <p:nvPr>
            <p:ph idx="1"/>
          </p:nvPr>
        </p:nvSpPr>
        <p:spPr/>
        <p:txBody>
          <a:bodyPr/>
          <a:lstStyle/>
          <a:p>
            <a:r>
              <a:rPr lang="nl-NL" altLang="nl-NL" dirty="0" smtClean="0"/>
              <a:t>611</a:t>
            </a:r>
            <a:r>
              <a:rPr lang="nl-NL" altLang="nl-NL" dirty="0"/>
              <a:t>	</a:t>
            </a:r>
            <a:r>
              <a:rPr lang="nl-NL" altLang="nl-NL" dirty="0" err="1"/>
              <a:t>accipite</a:t>
            </a:r>
            <a:r>
              <a:rPr lang="nl-NL" altLang="nl-NL" dirty="0"/>
              <a:t> </a:t>
            </a:r>
            <a:r>
              <a:rPr lang="nl-NL" altLang="nl-NL" dirty="0" err="1"/>
              <a:t>haec</a:t>
            </a:r>
            <a:r>
              <a:rPr lang="nl-NL" altLang="nl-NL" dirty="0"/>
              <a:t>, </a:t>
            </a:r>
            <a:r>
              <a:rPr lang="nl-NL" altLang="nl-NL" dirty="0" err="1"/>
              <a:t>meritumque</a:t>
            </a:r>
            <a:r>
              <a:rPr lang="nl-NL" altLang="nl-NL" dirty="0"/>
              <a:t> </a:t>
            </a:r>
            <a:r>
              <a:rPr lang="nl-NL" altLang="nl-NL" dirty="0" err="1"/>
              <a:t>malis</a:t>
            </a:r>
            <a:r>
              <a:rPr lang="nl-NL" altLang="nl-NL" dirty="0"/>
              <a:t> </a:t>
            </a:r>
            <a:r>
              <a:rPr lang="nl-NL" altLang="nl-NL" dirty="0" err="1"/>
              <a:t>advertite</a:t>
            </a:r>
            <a:r>
              <a:rPr lang="nl-NL" altLang="nl-NL" dirty="0"/>
              <a:t> </a:t>
            </a:r>
            <a:r>
              <a:rPr lang="nl-NL" altLang="nl-NL" dirty="0" err="1"/>
              <a:t>numen</a:t>
            </a:r>
            <a:endParaRPr lang="nl-NL" altLang="nl-NL" dirty="0"/>
          </a:p>
          <a:p>
            <a:r>
              <a:rPr lang="nl-NL" altLang="nl-NL" dirty="0"/>
              <a:t>	et </a:t>
            </a:r>
            <a:r>
              <a:rPr lang="nl-NL" altLang="nl-NL" dirty="0" err="1"/>
              <a:t>nostras</a:t>
            </a:r>
            <a:r>
              <a:rPr lang="nl-NL" altLang="nl-NL" dirty="0"/>
              <a:t> </a:t>
            </a:r>
            <a:r>
              <a:rPr lang="nl-NL" altLang="nl-NL" dirty="0" err="1"/>
              <a:t>audite</a:t>
            </a:r>
            <a:r>
              <a:rPr lang="nl-NL" altLang="nl-NL" dirty="0"/>
              <a:t> </a:t>
            </a:r>
            <a:r>
              <a:rPr lang="nl-NL" altLang="nl-NL" dirty="0" err="1"/>
              <a:t>preces</a:t>
            </a:r>
            <a:r>
              <a:rPr lang="nl-NL" altLang="nl-NL" dirty="0"/>
              <a:t>. Si </a:t>
            </a:r>
            <a:r>
              <a:rPr lang="nl-NL" altLang="nl-NL" dirty="0" err="1"/>
              <a:t>tangere</a:t>
            </a:r>
            <a:r>
              <a:rPr lang="nl-NL" altLang="nl-NL" dirty="0"/>
              <a:t> </a:t>
            </a:r>
            <a:r>
              <a:rPr lang="nl-NL" altLang="nl-NL" dirty="0" err="1"/>
              <a:t>portus</a:t>
            </a:r>
            <a:endParaRPr lang="nl-NL" altLang="nl-NL" dirty="0"/>
          </a:p>
          <a:p>
            <a:r>
              <a:rPr lang="nl-NL" altLang="nl-NL" dirty="0"/>
              <a:t>	</a:t>
            </a:r>
            <a:r>
              <a:rPr lang="nl-NL" altLang="nl-NL" dirty="0" err="1"/>
              <a:t>infandum</a:t>
            </a:r>
            <a:r>
              <a:rPr lang="nl-NL" altLang="nl-NL" dirty="0"/>
              <a:t> caput </a:t>
            </a:r>
            <a:r>
              <a:rPr lang="nl-NL" altLang="nl-NL" dirty="0" err="1"/>
              <a:t>ac</a:t>
            </a:r>
            <a:r>
              <a:rPr lang="nl-NL" altLang="nl-NL" dirty="0"/>
              <a:t> </a:t>
            </a:r>
            <a:r>
              <a:rPr lang="nl-NL" altLang="nl-NL" dirty="0" err="1"/>
              <a:t>terris</a:t>
            </a:r>
            <a:r>
              <a:rPr lang="nl-NL" altLang="nl-NL" dirty="0"/>
              <a:t> </a:t>
            </a:r>
            <a:r>
              <a:rPr lang="nl-NL" altLang="nl-NL" dirty="0" err="1"/>
              <a:t>adnare</a:t>
            </a:r>
            <a:r>
              <a:rPr lang="nl-NL" altLang="nl-NL" dirty="0"/>
              <a:t> </a:t>
            </a:r>
            <a:r>
              <a:rPr lang="nl-NL" altLang="nl-NL" dirty="0" err="1"/>
              <a:t>necesse</a:t>
            </a:r>
            <a:r>
              <a:rPr lang="nl-NL" altLang="nl-NL" dirty="0"/>
              <a:t> </a:t>
            </a:r>
            <a:r>
              <a:rPr lang="nl-NL" altLang="nl-NL" dirty="0" err="1"/>
              <a:t>est</a:t>
            </a:r>
            <a:r>
              <a:rPr lang="nl-NL" altLang="nl-NL" dirty="0"/>
              <a:t>,</a:t>
            </a:r>
          </a:p>
          <a:p>
            <a:r>
              <a:rPr lang="nl-NL" altLang="nl-NL" dirty="0"/>
              <a:t>	et sic fata </a:t>
            </a:r>
            <a:r>
              <a:rPr lang="nl-NL" altLang="nl-NL" dirty="0" err="1"/>
              <a:t>Iovis</a:t>
            </a:r>
            <a:r>
              <a:rPr lang="nl-NL" altLang="nl-NL" dirty="0"/>
              <a:t> </a:t>
            </a:r>
            <a:r>
              <a:rPr lang="nl-NL" altLang="nl-NL" dirty="0" err="1"/>
              <a:t>poscunt</a:t>
            </a:r>
            <a:r>
              <a:rPr lang="nl-NL" altLang="nl-NL" dirty="0"/>
              <a:t>, </a:t>
            </a:r>
            <a:r>
              <a:rPr lang="nl-NL" altLang="nl-NL" dirty="0" err="1"/>
              <a:t>hic</a:t>
            </a:r>
            <a:r>
              <a:rPr lang="nl-NL" altLang="nl-NL" dirty="0"/>
              <a:t> terminus </a:t>
            </a:r>
            <a:r>
              <a:rPr lang="nl-NL" altLang="nl-NL" dirty="0" err="1"/>
              <a:t>haeret</a:t>
            </a:r>
            <a:r>
              <a:rPr lang="nl-NL" altLang="nl-NL" dirty="0"/>
              <a:t>,</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8" name="Rond hoek zelfde zijde rechthoek 7">
            <a:hlinkClick r:id="rId2"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Tree>
    <p:extLst>
      <p:ext uri="{BB962C8B-B14F-4D97-AF65-F5344CB8AC3E}">
        <p14:creationId xmlns:p14="http://schemas.microsoft.com/office/powerpoint/2010/main" val="12944853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41E7BEA-8C4A-C546-8E97-50384C217255}"/>
              </a:ext>
            </a:extLst>
          </p:cNvPr>
          <p:cNvSpPr>
            <a:spLocks noGrp="1"/>
          </p:cNvSpPr>
          <p:nvPr>
            <p:ph type="title"/>
          </p:nvPr>
        </p:nvSpPr>
        <p:spPr/>
        <p:txBody>
          <a:bodyPr/>
          <a:lstStyle/>
          <a:p>
            <a:r>
              <a:rPr lang="nl-NL" dirty="0" smtClean="0"/>
              <a:t>b. 	Dido vervloekt Aeneas en zijn nageslacht, 615-619</a:t>
            </a:r>
            <a:endParaRPr lang="nl-NL" dirty="0"/>
          </a:p>
        </p:txBody>
      </p:sp>
      <p:sp>
        <p:nvSpPr>
          <p:cNvPr id="3" name="Tijdelijke aanduiding voor inhoud 2">
            <a:extLst>
              <a:ext uri="{FF2B5EF4-FFF2-40B4-BE49-F238E27FC236}">
                <a16:creationId xmlns="" xmlns:a16="http://schemas.microsoft.com/office/drawing/2014/main" id="{239C8D44-9783-8043-9099-F5DDBD33C825}"/>
              </a:ext>
            </a:extLst>
          </p:cNvPr>
          <p:cNvSpPr>
            <a:spLocks noGrp="1"/>
          </p:cNvSpPr>
          <p:nvPr>
            <p:ph idx="1"/>
          </p:nvPr>
        </p:nvSpPr>
        <p:spPr/>
        <p:txBody>
          <a:bodyPr/>
          <a:lstStyle/>
          <a:p>
            <a:r>
              <a:rPr lang="nl-NL" altLang="nl-NL" dirty="0"/>
              <a:t>615	at bello </a:t>
            </a:r>
            <a:r>
              <a:rPr lang="nl-NL" altLang="nl-NL" dirty="0" err="1"/>
              <a:t>audacis</a:t>
            </a:r>
            <a:r>
              <a:rPr lang="nl-NL" altLang="nl-NL" dirty="0"/>
              <a:t> </a:t>
            </a:r>
            <a:r>
              <a:rPr lang="nl-NL" altLang="nl-NL" dirty="0" err="1"/>
              <a:t>populi</a:t>
            </a:r>
            <a:r>
              <a:rPr lang="nl-NL" altLang="nl-NL" dirty="0"/>
              <a:t> </a:t>
            </a:r>
            <a:r>
              <a:rPr lang="nl-NL" altLang="nl-NL" dirty="0" err="1"/>
              <a:t>vexatus</a:t>
            </a:r>
            <a:r>
              <a:rPr lang="nl-NL" altLang="nl-NL" dirty="0"/>
              <a:t> et </a:t>
            </a:r>
            <a:r>
              <a:rPr lang="nl-NL" altLang="nl-NL" dirty="0" err="1"/>
              <a:t>armis</a:t>
            </a:r>
            <a:r>
              <a:rPr lang="nl-NL" altLang="nl-NL" dirty="0" smtClean="0"/>
              <a:t>,</a:t>
            </a:r>
          </a:p>
          <a:p>
            <a:r>
              <a:rPr lang="nl-NL" altLang="nl-NL" dirty="0"/>
              <a:t>	</a:t>
            </a:r>
            <a:r>
              <a:rPr lang="nl-NL" altLang="nl-NL" dirty="0" err="1"/>
              <a:t>finibus</a:t>
            </a:r>
            <a:r>
              <a:rPr lang="nl-NL" altLang="nl-NL" dirty="0"/>
              <a:t> </a:t>
            </a:r>
            <a:r>
              <a:rPr lang="nl-NL" altLang="nl-NL" dirty="0" err="1"/>
              <a:t>extorris</a:t>
            </a:r>
            <a:r>
              <a:rPr lang="nl-NL" altLang="nl-NL" dirty="0"/>
              <a:t>, </a:t>
            </a:r>
            <a:r>
              <a:rPr lang="nl-NL" altLang="nl-NL" dirty="0" err="1"/>
              <a:t>complexu</a:t>
            </a:r>
            <a:r>
              <a:rPr lang="nl-NL" altLang="nl-NL" dirty="0"/>
              <a:t> </a:t>
            </a:r>
            <a:r>
              <a:rPr lang="nl-NL" altLang="nl-NL" dirty="0" err="1"/>
              <a:t>avulsus</a:t>
            </a:r>
            <a:r>
              <a:rPr lang="nl-NL" altLang="nl-NL" dirty="0"/>
              <a:t> </a:t>
            </a:r>
            <a:r>
              <a:rPr lang="nl-NL" altLang="nl-NL" dirty="0" err="1"/>
              <a:t>Iuli</a:t>
            </a:r>
            <a:endParaRPr lang="nl-NL" altLang="nl-NL" dirty="0"/>
          </a:p>
          <a:p>
            <a:r>
              <a:rPr lang="nl-NL" altLang="nl-NL" dirty="0"/>
              <a:t>	</a:t>
            </a:r>
            <a:r>
              <a:rPr lang="nl-NL" altLang="nl-NL" dirty="0" err="1"/>
              <a:t>auxilium</a:t>
            </a:r>
            <a:r>
              <a:rPr lang="nl-NL" altLang="nl-NL" dirty="0"/>
              <a:t> </a:t>
            </a:r>
            <a:r>
              <a:rPr lang="nl-NL" altLang="nl-NL" dirty="0" err="1"/>
              <a:t>imploret</a:t>
            </a:r>
            <a:r>
              <a:rPr lang="nl-NL" altLang="nl-NL" dirty="0"/>
              <a:t> </a:t>
            </a:r>
            <a:r>
              <a:rPr lang="nl-NL" altLang="nl-NL" dirty="0" err="1"/>
              <a:t>videatque</a:t>
            </a:r>
            <a:r>
              <a:rPr lang="nl-NL" altLang="nl-NL" dirty="0"/>
              <a:t> </a:t>
            </a:r>
            <a:r>
              <a:rPr lang="nl-NL" altLang="nl-NL" dirty="0" err="1"/>
              <a:t>indigna</a:t>
            </a:r>
            <a:r>
              <a:rPr lang="nl-NL" altLang="nl-NL" dirty="0"/>
              <a:t> </a:t>
            </a:r>
            <a:r>
              <a:rPr lang="nl-NL" altLang="nl-NL" dirty="0" err="1"/>
              <a:t>suorum</a:t>
            </a:r>
            <a:endParaRPr lang="nl-NL" altLang="nl-NL" dirty="0"/>
          </a:p>
          <a:p>
            <a:r>
              <a:rPr lang="nl-NL" altLang="nl-NL" dirty="0"/>
              <a:t>	</a:t>
            </a:r>
            <a:r>
              <a:rPr lang="nl-NL" altLang="nl-NL" dirty="0" err="1"/>
              <a:t>funera</a:t>
            </a:r>
            <a:r>
              <a:rPr lang="nl-NL" altLang="nl-NL" dirty="0"/>
              <a:t>; </a:t>
            </a:r>
            <a:r>
              <a:rPr lang="nl-NL" altLang="nl-NL" dirty="0" err="1"/>
              <a:t>nec</a:t>
            </a:r>
            <a:r>
              <a:rPr lang="nl-NL" altLang="nl-NL" dirty="0"/>
              <a:t>, cum se sub leges </a:t>
            </a:r>
            <a:r>
              <a:rPr lang="nl-NL" altLang="nl-NL" dirty="0" err="1"/>
              <a:t>pacis</a:t>
            </a:r>
            <a:r>
              <a:rPr lang="nl-NL" altLang="nl-NL" dirty="0"/>
              <a:t> </a:t>
            </a:r>
            <a:r>
              <a:rPr lang="nl-NL" altLang="nl-NL" dirty="0" err="1"/>
              <a:t>iniquae</a:t>
            </a:r>
            <a:endParaRPr lang="nl-NL" altLang="nl-NL" dirty="0"/>
          </a:p>
          <a:p>
            <a:r>
              <a:rPr lang="nl-NL" altLang="nl-NL" dirty="0"/>
              <a:t>	</a:t>
            </a:r>
            <a:r>
              <a:rPr lang="nl-NL" altLang="nl-NL" dirty="0" err="1"/>
              <a:t>tradiderit</a:t>
            </a:r>
            <a:r>
              <a:rPr lang="nl-NL" altLang="nl-NL" dirty="0"/>
              <a:t>, </a:t>
            </a:r>
            <a:r>
              <a:rPr lang="nl-NL" altLang="nl-NL" dirty="0" err="1"/>
              <a:t>regno</a:t>
            </a:r>
            <a:r>
              <a:rPr lang="nl-NL" altLang="nl-NL" dirty="0"/>
              <a:t> </a:t>
            </a:r>
            <a:r>
              <a:rPr lang="nl-NL" altLang="nl-NL" dirty="0" err="1"/>
              <a:t>aut</a:t>
            </a:r>
            <a:r>
              <a:rPr lang="nl-NL" altLang="nl-NL" dirty="0"/>
              <a:t> </a:t>
            </a:r>
            <a:r>
              <a:rPr lang="nl-NL" altLang="nl-NL" dirty="0" err="1"/>
              <a:t>optata</a:t>
            </a:r>
            <a:r>
              <a:rPr lang="nl-NL" altLang="nl-NL" dirty="0"/>
              <a:t> </a:t>
            </a:r>
            <a:r>
              <a:rPr lang="nl-NL" altLang="nl-NL" dirty="0" err="1"/>
              <a:t>luce</a:t>
            </a:r>
            <a:r>
              <a:rPr lang="nl-NL" altLang="nl-NL" dirty="0"/>
              <a:t> </a:t>
            </a:r>
            <a:r>
              <a:rPr lang="nl-NL" altLang="nl-NL" dirty="0" err="1"/>
              <a:t>fruatur</a:t>
            </a:r>
            <a:r>
              <a:rPr lang="nl-NL" altLang="nl-NL" dirty="0"/>
              <a:t>,</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8" name="Rond hoek zelfde zijde rechthoek 7">
            <a:hlinkClick r:id="rId2"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7" name="Rechthoek 6" descr="Zie opdracht in het leerlingenboek." title="Zie opdracht in het leerlingenboek."/>
          <p:cNvSpPr/>
          <p:nvPr/>
        </p:nvSpPr>
        <p:spPr>
          <a:xfrm>
            <a:off x="10920336" y="2276872"/>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25789539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41E7BEA-8C4A-C546-8E97-50384C217255}"/>
              </a:ext>
            </a:extLst>
          </p:cNvPr>
          <p:cNvSpPr>
            <a:spLocks noGrp="1"/>
          </p:cNvSpPr>
          <p:nvPr>
            <p:ph type="title"/>
          </p:nvPr>
        </p:nvSpPr>
        <p:spPr/>
        <p:txBody>
          <a:bodyPr/>
          <a:lstStyle/>
          <a:p>
            <a:r>
              <a:rPr lang="nl-NL" dirty="0" smtClean="0"/>
              <a:t>b. 	Dido vervloekt Aeneas en zijn nageslacht, 620-624</a:t>
            </a:r>
            <a:endParaRPr lang="nl-NL" dirty="0"/>
          </a:p>
        </p:txBody>
      </p:sp>
      <p:sp>
        <p:nvSpPr>
          <p:cNvPr id="3" name="Tijdelijke aanduiding voor inhoud 2">
            <a:extLst>
              <a:ext uri="{FF2B5EF4-FFF2-40B4-BE49-F238E27FC236}">
                <a16:creationId xmlns="" xmlns:a16="http://schemas.microsoft.com/office/drawing/2014/main" id="{239C8D44-9783-8043-9099-F5DDBD33C825}"/>
              </a:ext>
            </a:extLst>
          </p:cNvPr>
          <p:cNvSpPr>
            <a:spLocks noGrp="1"/>
          </p:cNvSpPr>
          <p:nvPr>
            <p:ph idx="1"/>
          </p:nvPr>
        </p:nvSpPr>
        <p:spPr/>
        <p:txBody>
          <a:bodyPr/>
          <a:lstStyle/>
          <a:p>
            <a:r>
              <a:rPr lang="nl-NL" altLang="nl-NL" dirty="0"/>
              <a:t>620	</a:t>
            </a:r>
            <a:r>
              <a:rPr lang="nl-NL" altLang="nl-NL" dirty="0" err="1"/>
              <a:t>sed</a:t>
            </a:r>
            <a:r>
              <a:rPr lang="nl-NL" altLang="nl-NL" dirty="0"/>
              <a:t> </a:t>
            </a:r>
            <a:r>
              <a:rPr lang="nl-NL" altLang="nl-NL" dirty="0" err="1"/>
              <a:t>cadat</a:t>
            </a:r>
            <a:r>
              <a:rPr lang="nl-NL" altLang="nl-NL" dirty="0"/>
              <a:t> ante </a:t>
            </a:r>
            <a:r>
              <a:rPr lang="nl-NL" altLang="nl-NL" dirty="0" err="1"/>
              <a:t>diem</a:t>
            </a:r>
            <a:r>
              <a:rPr lang="nl-NL" altLang="nl-NL" dirty="0"/>
              <a:t> </a:t>
            </a:r>
            <a:r>
              <a:rPr lang="nl-NL" altLang="nl-NL" dirty="0" err="1"/>
              <a:t>mediaque</a:t>
            </a:r>
            <a:r>
              <a:rPr lang="nl-NL" altLang="nl-NL" dirty="0"/>
              <a:t> </a:t>
            </a:r>
            <a:r>
              <a:rPr lang="nl-NL" altLang="nl-NL" dirty="0" err="1"/>
              <a:t>inhumatus</a:t>
            </a:r>
            <a:r>
              <a:rPr lang="nl-NL" altLang="nl-NL" dirty="0"/>
              <a:t> </a:t>
            </a:r>
            <a:r>
              <a:rPr lang="nl-NL" altLang="nl-NL" dirty="0" err="1"/>
              <a:t>harena</a:t>
            </a:r>
            <a:r>
              <a:rPr lang="nl-NL" altLang="nl-NL" dirty="0" smtClean="0"/>
              <a:t>.</a:t>
            </a:r>
          </a:p>
          <a:p>
            <a:r>
              <a:rPr lang="nl-NL" altLang="nl-NL" dirty="0"/>
              <a:t>	</a:t>
            </a:r>
            <a:r>
              <a:rPr lang="nl-NL" altLang="nl-NL" dirty="0" err="1"/>
              <a:t>Haec</a:t>
            </a:r>
            <a:r>
              <a:rPr lang="nl-NL" altLang="nl-NL" dirty="0"/>
              <a:t> </a:t>
            </a:r>
            <a:r>
              <a:rPr lang="nl-NL" altLang="nl-NL" dirty="0" err="1"/>
              <a:t>precor</a:t>
            </a:r>
            <a:r>
              <a:rPr lang="nl-NL" altLang="nl-NL" dirty="0"/>
              <a:t>, </a:t>
            </a:r>
            <a:r>
              <a:rPr lang="nl-NL" altLang="nl-NL" dirty="0" err="1"/>
              <a:t>hanc</a:t>
            </a:r>
            <a:r>
              <a:rPr lang="nl-NL" altLang="nl-NL" dirty="0"/>
              <a:t> </a:t>
            </a:r>
            <a:r>
              <a:rPr lang="nl-NL" altLang="nl-NL" dirty="0" err="1"/>
              <a:t>vocem</a:t>
            </a:r>
            <a:r>
              <a:rPr lang="nl-NL" altLang="nl-NL" dirty="0"/>
              <a:t> </a:t>
            </a:r>
            <a:r>
              <a:rPr lang="nl-NL" altLang="nl-NL" dirty="0" err="1"/>
              <a:t>extremam</a:t>
            </a:r>
            <a:r>
              <a:rPr lang="nl-NL" altLang="nl-NL" dirty="0"/>
              <a:t> cum sanguine </a:t>
            </a:r>
            <a:r>
              <a:rPr lang="nl-NL" altLang="nl-NL" dirty="0" err="1"/>
              <a:t>fundo</a:t>
            </a:r>
            <a:r>
              <a:rPr lang="nl-NL" altLang="nl-NL" dirty="0"/>
              <a:t>.</a:t>
            </a:r>
          </a:p>
          <a:p>
            <a:r>
              <a:rPr lang="nl-NL" altLang="nl-NL" dirty="0"/>
              <a:t>	</a:t>
            </a:r>
            <a:r>
              <a:rPr lang="nl-NL" altLang="nl-NL" dirty="0" err="1"/>
              <a:t>Tum</a:t>
            </a:r>
            <a:r>
              <a:rPr lang="nl-NL" altLang="nl-NL" dirty="0"/>
              <a:t> vos, o </a:t>
            </a:r>
            <a:r>
              <a:rPr lang="nl-NL" altLang="nl-NL" dirty="0" err="1"/>
              <a:t>Tyrii</a:t>
            </a:r>
            <a:r>
              <a:rPr lang="nl-NL" altLang="nl-NL" dirty="0"/>
              <a:t>, </a:t>
            </a:r>
            <a:r>
              <a:rPr lang="nl-NL" altLang="nl-NL" dirty="0" err="1"/>
              <a:t>stirpem</a:t>
            </a:r>
            <a:r>
              <a:rPr lang="nl-NL" altLang="nl-NL" dirty="0"/>
              <a:t> et genus </a:t>
            </a:r>
            <a:r>
              <a:rPr lang="nl-NL" altLang="nl-NL" dirty="0" err="1"/>
              <a:t>omne</a:t>
            </a:r>
            <a:r>
              <a:rPr lang="nl-NL" altLang="nl-NL" dirty="0"/>
              <a:t> futurum</a:t>
            </a:r>
          </a:p>
          <a:p>
            <a:r>
              <a:rPr lang="nl-NL" altLang="nl-NL" dirty="0"/>
              <a:t>	</a:t>
            </a:r>
            <a:r>
              <a:rPr lang="nl-NL" altLang="nl-NL" dirty="0" err="1"/>
              <a:t>exercete</a:t>
            </a:r>
            <a:r>
              <a:rPr lang="nl-NL" altLang="nl-NL" dirty="0"/>
              <a:t> </a:t>
            </a:r>
            <a:r>
              <a:rPr lang="nl-NL" altLang="nl-NL" dirty="0" err="1"/>
              <a:t>odiis</a:t>
            </a:r>
            <a:r>
              <a:rPr lang="nl-NL" altLang="nl-NL" dirty="0"/>
              <a:t>, </a:t>
            </a:r>
            <a:r>
              <a:rPr lang="nl-NL" altLang="nl-NL" dirty="0" err="1"/>
              <a:t>cinerique</a:t>
            </a:r>
            <a:r>
              <a:rPr lang="nl-NL" altLang="nl-NL" dirty="0"/>
              <a:t> </a:t>
            </a:r>
            <a:r>
              <a:rPr lang="nl-NL" altLang="nl-NL" dirty="0" err="1"/>
              <a:t>haec</a:t>
            </a:r>
            <a:r>
              <a:rPr lang="nl-NL" altLang="nl-NL" dirty="0"/>
              <a:t> </a:t>
            </a:r>
            <a:r>
              <a:rPr lang="nl-NL" altLang="nl-NL" dirty="0" err="1"/>
              <a:t>mittite</a:t>
            </a:r>
            <a:r>
              <a:rPr lang="nl-NL" altLang="nl-NL" dirty="0"/>
              <a:t> </a:t>
            </a:r>
            <a:r>
              <a:rPr lang="nl-NL" altLang="nl-NL" dirty="0" err="1" smtClean="0"/>
              <a:t>nostro</a:t>
            </a:r>
            <a:endParaRPr lang="nl-NL" altLang="nl-NL" dirty="0" smtClean="0"/>
          </a:p>
          <a:p>
            <a:r>
              <a:rPr lang="nl-NL" altLang="nl-NL" dirty="0"/>
              <a:t>	</a:t>
            </a:r>
            <a:r>
              <a:rPr lang="nl-NL" altLang="nl-NL" dirty="0" err="1"/>
              <a:t>munera</a:t>
            </a:r>
            <a:r>
              <a:rPr lang="nl-NL" altLang="nl-NL" dirty="0"/>
              <a:t>. </a:t>
            </a:r>
            <a:r>
              <a:rPr lang="nl-NL" altLang="nl-NL" dirty="0" err="1"/>
              <a:t>Nullus</a:t>
            </a:r>
            <a:r>
              <a:rPr lang="nl-NL" altLang="nl-NL" dirty="0"/>
              <a:t> </a:t>
            </a:r>
            <a:r>
              <a:rPr lang="nl-NL" altLang="nl-NL" dirty="0" err="1"/>
              <a:t>amor</a:t>
            </a:r>
            <a:r>
              <a:rPr lang="nl-NL" altLang="nl-NL" dirty="0"/>
              <a:t> </a:t>
            </a:r>
            <a:r>
              <a:rPr lang="nl-NL" altLang="nl-NL" dirty="0" err="1"/>
              <a:t>populis</a:t>
            </a:r>
            <a:r>
              <a:rPr lang="nl-NL" altLang="nl-NL" dirty="0"/>
              <a:t> </a:t>
            </a:r>
            <a:r>
              <a:rPr lang="nl-NL" altLang="nl-NL" dirty="0" err="1"/>
              <a:t>nec</a:t>
            </a:r>
            <a:r>
              <a:rPr lang="nl-NL" altLang="nl-NL" dirty="0"/>
              <a:t> </a:t>
            </a:r>
            <a:r>
              <a:rPr lang="nl-NL" altLang="nl-NL" dirty="0" err="1"/>
              <a:t>foedera</a:t>
            </a:r>
            <a:r>
              <a:rPr lang="nl-NL" altLang="nl-NL" dirty="0"/>
              <a:t> </a:t>
            </a:r>
            <a:r>
              <a:rPr lang="nl-NL" altLang="nl-NL" dirty="0" err="1"/>
              <a:t>sunto</a:t>
            </a:r>
            <a:r>
              <a:rPr lang="nl-NL" altLang="nl-NL" dirty="0"/>
              <a:t>.</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8" name="Rond hoek zelfde zijde rechthoek 7">
            <a:hlinkClick r:id="rId2"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7" name="Rechthoek 6" descr="Zie opdracht in het leerlingenboek." title="Zie opdracht in het leerlingenboek."/>
          <p:cNvSpPr/>
          <p:nvPr/>
        </p:nvSpPr>
        <p:spPr>
          <a:xfrm>
            <a:off x="10920336" y="2276872"/>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4" name="Rechthoek 13" descr="Zie opdracht in het leerlingenboek." title="Zie opdracht in het leerlingenboek."/>
          <p:cNvSpPr/>
          <p:nvPr/>
        </p:nvSpPr>
        <p:spPr>
          <a:xfrm>
            <a:off x="10920336" y="4197376"/>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28943949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41E7BEA-8C4A-C546-8E97-50384C217255}"/>
              </a:ext>
            </a:extLst>
          </p:cNvPr>
          <p:cNvSpPr>
            <a:spLocks noGrp="1"/>
          </p:cNvSpPr>
          <p:nvPr>
            <p:ph type="title"/>
          </p:nvPr>
        </p:nvSpPr>
        <p:spPr/>
        <p:txBody>
          <a:bodyPr/>
          <a:lstStyle/>
          <a:p>
            <a:r>
              <a:rPr lang="nl-NL" dirty="0" smtClean="0"/>
              <a:t>b. 	Dido vervloekt Aeneas en zijn nageslacht, 625-629</a:t>
            </a:r>
            <a:endParaRPr lang="nl-NL" dirty="0"/>
          </a:p>
        </p:txBody>
      </p:sp>
      <p:sp>
        <p:nvSpPr>
          <p:cNvPr id="3" name="Tijdelijke aanduiding voor inhoud 2">
            <a:extLst>
              <a:ext uri="{FF2B5EF4-FFF2-40B4-BE49-F238E27FC236}">
                <a16:creationId xmlns="" xmlns:a16="http://schemas.microsoft.com/office/drawing/2014/main" id="{239C8D44-9783-8043-9099-F5DDBD33C825}"/>
              </a:ext>
            </a:extLst>
          </p:cNvPr>
          <p:cNvSpPr>
            <a:spLocks noGrp="1"/>
          </p:cNvSpPr>
          <p:nvPr>
            <p:ph idx="1"/>
          </p:nvPr>
        </p:nvSpPr>
        <p:spPr/>
        <p:txBody>
          <a:bodyPr/>
          <a:lstStyle/>
          <a:p>
            <a:r>
              <a:rPr lang="nl-NL" altLang="nl-NL" dirty="0"/>
              <a:t>625	</a:t>
            </a:r>
            <a:r>
              <a:rPr lang="nl-NL" altLang="nl-NL" dirty="0" err="1"/>
              <a:t>Exoriare</a:t>
            </a:r>
            <a:r>
              <a:rPr lang="nl-NL" altLang="nl-NL" dirty="0"/>
              <a:t> </a:t>
            </a:r>
            <a:r>
              <a:rPr lang="nl-NL" altLang="nl-NL" dirty="0" err="1"/>
              <a:t>aliquis</a:t>
            </a:r>
            <a:r>
              <a:rPr lang="nl-NL" altLang="nl-NL" dirty="0"/>
              <a:t> </a:t>
            </a:r>
            <a:r>
              <a:rPr lang="nl-NL" altLang="nl-NL" dirty="0" err="1"/>
              <a:t>nostris</a:t>
            </a:r>
            <a:r>
              <a:rPr lang="nl-NL" altLang="nl-NL" dirty="0"/>
              <a:t> ex </a:t>
            </a:r>
            <a:r>
              <a:rPr lang="nl-NL" altLang="nl-NL" dirty="0" err="1"/>
              <a:t>ossibus</a:t>
            </a:r>
            <a:r>
              <a:rPr lang="nl-NL" altLang="nl-NL" dirty="0"/>
              <a:t> </a:t>
            </a:r>
            <a:r>
              <a:rPr lang="nl-NL" altLang="nl-NL" dirty="0" err="1"/>
              <a:t>ultor</a:t>
            </a:r>
            <a:r>
              <a:rPr lang="nl-NL" altLang="nl-NL" dirty="0"/>
              <a:t>	</a:t>
            </a:r>
            <a:endParaRPr lang="nl-NL" altLang="nl-NL" dirty="0" smtClean="0"/>
          </a:p>
          <a:p>
            <a:r>
              <a:rPr lang="nl-NL" altLang="nl-NL" dirty="0"/>
              <a:t>	</a:t>
            </a:r>
            <a:r>
              <a:rPr lang="nl-NL" altLang="nl-NL" dirty="0" err="1"/>
              <a:t>qui</a:t>
            </a:r>
            <a:r>
              <a:rPr lang="nl-NL" altLang="nl-NL" dirty="0"/>
              <a:t> face </a:t>
            </a:r>
            <a:r>
              <a:rPr lang="nl-NL" altLang="nl-NL" dirty="0" err="1"/>
              <a:t>Dardanios</a:t>
            </a:r>
            <a:r>
              <a:rPr lang="nl-NL" altLang="nl-NL" dirty="0"/>
              <a:t> </a:t>
            </a:r>
            <a:r>
              <a:rPr lang="nl-NL" altLang="nl-NL" dirty="0" err="1"/>
              <a:t>ferroque</a:t>
            </a:r>
            <a:r>
              <a:rPr lang="nl-NL" altLang="nl-NL" dirty="0"/>
              <a:t> </a:t>
            </a:r>
            <a:r>
              <a:rPr lang="nl-NL" altLang="nl-NL" dirty="0" err="1"/>
              <a:t>sequare</a:t>
            </a:r>
            <a:r>
              <a:rPr lang="nl-NL" altLang="nl-NL" dirty="0"/>
              <a:t> </a:t>
            </a:r>
            <a:r>
              <a:rPr lang="nl-NL" altLang="nl-NL" dirty="0" err="1"/>
              <a:t>colonos</a:t>
            </a:r>
            <a:r>
              <a:rPr lang="nl-NL" altLang="nl-NL" dirty="0"/>
              <a:t>,	</a:t>
            </a:r>
            <a:endParaRPr lang="nl-NL" altLang="nl-NL" dirty="0" smtClean="0"/>
          </a:p>
          <a:p>
            <a:r>
              <a:rPr lang="nl-NL" altLang="nl-NL" dirty="0"/>
              <a:t>	</a:t>
            </a:r>
            <a:r>
              <a:rPr lang="nl-NL" altLang="nl-NL" dirty="0" err="1"/>
              <a:t>nunc</a:t>
            </a:r>
            <a:r>
              <a:rPr lang="nl-NL" altLang="nl-NL" dirty="0"/>
              <a:t>, olim, </a:t>
            </a:r>
            <a:r>
              <a:rPr lang="nl-NL" altLang="nl-NL" dirty="0" err="1"/>
              <a:t>quocumque</a:t>
            </a:r>
            <a:r>
              <a:rPr lang="nl-NL" altLang="nl-NL" dirty="0"/>
              <a:t> </a:t>
            </a:r>
            <a:r>
              <a:rPr lang="nl-NL" altLang="nl-NL" dirty="0" err="1"/>
              <a:t>dabunt</a:t>
            </a:r>
            <a:r>
              <a:rPr lang="nl-NL" altLang="nl-NL" dirty="0"/>
              <a:t> se tempore </a:t>
            </a:r>
            <a:r>
              <a:rPr lang="nl-NL" altLang="nl-NL" dirty="0" err="1"/>
              <a:t>vires</a:t>
            </a:r>
            <a:r>
              <a:rPr lang="nl-NL" altLang="nl-NL" dirty="0"/>
              <a:t>.</a:t>
            </a:r>
          </a:p>
          <a:p>
            <a:r>
              <a:rPr lang="nl-NL" altLang="nl-NL" dirty="0"/>
              <a:t>	</a:t>
            </a:r>
            <a:r>
              <a:rPr lang="nl-NL" altLang="nl-NL" dirty="0" err="1"/>
              <a:t>Litora</a:t>
            </a:r>
            <a:r>
              <a:rPr lang="nl-NL" altLang="nl-NL" dirty="0"/>
              <a:t> </a:t>
            </a:r>
            <a:r>
              <a:rPr lang="nl-NL" altLang="nl-NL" dirty="0" err="1"/>
              <a:t>litoribus</a:t>
            </a:r>
            <a:r>
              <a:rPr lang="nl-NL" altLang="nl-NL" dirty="0"/>
              <a:t> </a:t>
            </a:r>
            <a:r>
              <a:rPr lang="nl-NL" altLang="nl-NL" dirty="0" err="1"/>
              <a:t>contraria</a:t>
            </a:r>
            <a:r>
              <a:rPr lang="nl-NL" altLang="nl-NL" dirty="0"/>
              <a:t>, </a:t>
            </a:r>
            <a:r>
              <a:rPr lang="nl-NL" altLang="nl-NL" dirty="0" err="1"/>
              <a:t>fluctibus</a:t>
            </a:r>
            <a:r>
              <a:rPr lang="nl-NL" altLang="nl-NL" dirty="0"/>
              <a:t> </a:t>
            </a:r>
            <a:r>
              <a:rPr lang="nl-NL" altLang="nl-NL" dirty="0" err="1" smtClean="0"/>
              <a:t>undas</a:t>
            </a:r>
            <a:endParaRPr lang="nl-NL" altLang="nl-NL" dirty="0" smtClean="0"/>
          </a:p>
          <a:p>
            <a:r>
              <a:rPr lang="nl-NL" altLang="nl-NL" dirty="0"/>
              <a:t>	</a:t>
            </a:r>
            <a:r>
              <a:rPr lang="nl-NL" altLang="nl-NL" dirty="0" err="1"/>
              <a:t>imprecor</a:t>
            </a:r>
            <a:r>
              <a:rPr lang="nl-NL" altLang="nl-NL" dirty="0"/>
              <a:t>, </a:t>
            </a:r>
            <a:r>
              <a:rPr lang="nl-NL" altLang="nl-NL" dirty="0" err="1"/>
              <a:t>arma</a:t>
            </a:r>
            <a:r>
              <a:rPr lang="nl-NL" altLang="nl-NL" dirty="0"/>
              <a:t> </a:t>
            </a:r>
            <a:r>
              <a:rPr lang="nl-NL" altLang="nl-NL" dirty="0" err="1"/>
              <a:t>armis</a:t>
            </a:r>
            <a:r>
              <a:rPr lang="nl-NL" altLang="nl-NL" dirty="0"/>
              <a:t>: </a:t>
            </a:r>
            <a:r>
              <a:rPr lang="nl-NL" altLang="nl-NL" dirty="0" err="1"/>
              <a:t>pugnent</a:t>
            </a:r>
            <a:r>
              <a:rPr lang="nl-NL" altLang="nl-NL" dirty="0"/>
              <a:t> </a:t>
            </a:r>
            <a:r>
              <a:rPr lang="nl-NL" altLang="nl-NL" dirty="0" err="1"/>
              <a:t>ipsique</a:t>
            </a:r>
            <a:r>
              <a:rPr lang="nl-NL" altLang="nl-NL" dirty="0"/>
              <a:t> </a:t>
            </a:r>
            <a:r>
              <a:rPr lang="nl-NL" altLang="nl-NL" dirty="0" err="1"/>
              <a:t>nepotesque</a:t>
            </a:r>
            <a:r>
              <a:rPr lang="nl-NL" altLang="nl-NL" dirty="0"/>
              <a:t>.’</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8" name="Rond hoek zelfde zijde rechthoek 7">
            <a:hlinkClick r:id="rId2"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7" name="Rechthoek 6" descr="Zie opdracht in het leerlingenboek." title="Zie opdracht in het leerlingenboek."/>
          <p:cNvSpPr/>
          <p:nvPr/>
        </p:nvSpPr>
        <p:spPr>
          <a:xfrm>
            <a:off x="10128448" y="2276872"/>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9" name="Rechthoek 8" descr="Attentie stijlfiguur" title="Attentie stijlfiguur"/>
          <p:cNvSpPr/>
          <p:nvPr/>
        </p:nvSpPr>
        <p:spPr>
          <a:xfrm>
            <a:off x="10488488" y="4197376"/>
            <a:ext cx="270000" cy="2700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S</a:t>
            </a:r>
          </a:p>
        </p:txBody>
      </p:sp>
      <p:sp>
        <p:nvSpPr>
          <p:cNvPr id="11" name="Rechthoek 10" descr="Zie opdracht in het leerlingenboek." title="Zie opdracht in het leerlingenboek."/>
          <p:cNvSpPr/>
          <p:nvPr/>
        </p:nvSpPr>
        <p:spPr>
          <a:xfrm>
            <a:off x="10848528" y="4197376"/>
            <a:ext cx="864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 </a:t>
            </a:r>
            <a:r>
              <a:rPr lang="nl-NL" b="1" dirty="0"/>
              <a:t>(</a:t>
            </a:r>
            <a:r>
              <a:rPr lang="nl-NL" b="1" dirty="0" smtClean="0"/>
              <a:t>–</a:t>
            </a:r>
            <a:r>
              <a:rPr lang="nl-NL" b="1" cap="small" dirty="0" err="1" smtClean="0"/>
              <a:t>uu</a:t>
            </a:r>
            <a:r>
              <a:rPr lang="nl-NL" b="1" cap="small" dirty="0" smtClean="0"/>
              <a:t>)</a:t>
            </a:r>
            <a:endParaRPr lang="nl-NL" b="1" cap="small" dirty="0"/>
          </a:p>
        </p:txBody>
      </p:sp>
      <p:sp>
        <p:nvSpPr>
          <p:cNvPr id="12" name="Rechthoek 11" descr="Zie opdracht in het leerlingenboek." title="Zie opdracht in het leerlingenboek."/>
          <p:cNvSpPr/>
          <p:nvPr/>
        </p:nvSpPr>
        <p:spPr>
          <a:xfrm>
            <a:off x="10128448" y="2917040"/>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4" name="Rechthoek 13" descr="Zie opdracht in het leerlingenboek." title="Zie opdracht in het leerlingenboek."/>
          <p:cNvSpPr/>
          <p:nvPr/>
        </p:nvSpPr>
        <p:spPr>
          <a:xfrm>
            <a:off x="10128448" y="4197376"/>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9598253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112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p:txBody>
          <a:bodyPr/>
          <a:lstStyle/>
          <a:p>
            <a:r>
              <a:rPr lang="nl-NL" dirty="0" smtClean="0"/>
              <a:t>c. 	Dido wil sterven (IV, 630-647)</a:t>
            </a:r>
            <a:endParaRPr lang="nl-NL" dirty="0"/>
          </a:p>
        </p:txBody>
      </p:sp>
      <p:sp>
        <p:nvSpPr>
          <p:cNvPr id="8" name="Tijdelijke aanduiding voor inhoud 7"/>
          <p:cNvSpPr>
            <a:spLocks noGrp="1"/>
          </p:cNvSpPr>
          <p:nvPr>
            <p:ph idx="1"/>
          </p:nvPr>
        </p:nvSpPr>
        <p:spPr/>
        <p:txBody>
          <a:bodyPr/>
          <a:lstStyle/>
          <a:p>
            <a:r>
              <a:rPr lang="nl-NL" altLang="nl-NL" dirty="0" smtClean="0"/>
              <a:t>630	</a:t>
            </a:r>
            <a:r>
              <a:rPr lang="nl-NL" altLang="nl-NL" dirty="0" err="1" smtClean="0"/>
              <a:t>Haec</a:t>
            </a:r>
            <a:r>
              <a:rPr lang="nl-NL" altLang="nl-NL" dirty="0" smtClean="0"/>
              <a:t> </a:t>
            </a:r>
            <a:r>
              <a:rPr lang="nl-NL" altLang="nl-NL" dirty="0" err="1" smtClean="0"/>
              <a:t>ait</a:t>
            </a:r>
            <a:r>
              <a:rPr lang="nl-NL" altLang="nl-NL" dirty="0" smtClean="0"/>
              <a:t>, et </a:t>
            </a:r>
            <a:r>
              <a:rPr lang="nl-NL" altLang="nl-NL" dirty="0" err="1" smtClean="0"/>
              <a:t>partis</a:t>
            </a:r>
            <a:r>
              <a:rPr lang="nl-NL" altLang="nl-NL" dirty="0" smtClean="0"/>
              <a:t> </a:t>
            </a:r>
            <a:r>
              <a:rPr lang="nl-NL" altLang="nl-NL" dirty="0" err="1" smtClean="0"/>
              <a:t>animum</a:t>
            </a:r>
            <a:r>
              <a:rPr lang="nl-NL" altLang="nl-NL" dirty="0" smtClean="0"/>
              <a:t> </a:t>
            </a:r>
            <a:r>
              <a:rPr lang="nl-NL" altLang="nl-NL" dirty="0" err="1" smtClean="0"/>
              <a:t>versabat</a:t>
            </a:r>
            <a:r>
              <a:rPr lang="nl-NL" altLang="nl-NL" dirty="0" smtClean="0"/>
              <a:t> in </a:t>
            </a:r>
            <a:r>
              <a:rPr lang="nl-NL" altLang="nl-NL" dirty="0" err="1" smtClean="0"/>
              <a:t>omnis</a:t>
            </a:r>
            <a:r>
              <a:rPr lang="nl-NL" altLang="nl-NL" dirty="0" smtClean="0"/>
              <a:t>, 	</a:t>
            </a:r>
            <a:r>
              <a:rPr lang="nl-NL" altLang="nl-NL" dirty="0" smtClean="0">
                <a:hlinkClick r:id="rId5" action="ppaction://hlinksldjump"/>
              </a:rPr>
              <a:t>Regel 630-634</a:t>
            </a:r>
            <a:endParaRPr lang="nl-NL" altLang="nl-NL" dirty="0" smtClean="0"/>
          </a:p>
          <a:p>
            <a:r>
              <a:rPr lang="nl-NL" altLang="nl-NL" dirty="0" smtClean="0"/>
              <a:t>	</a:t>
            </a:r>
            <a:r>
              <a:rPr lang="nl-NL" altLang="nl-NL" dirty="0" err="1" smtClean="0"/>
              <a:t>invisam</a:t>
            </a:r>
            <a:r>
              <a:rPr lang="nl-NL" altLang="nl-NL" dirty="0" smtClean="0"/>
              <a:t> </a:t>
            </a:r>
            <a:r>
              <a:rPr lang="nl-NL" altLang="nl-NL" dirty="0" err="1" smtClean="0"/>
              <a:t>quaerens</a:t>
            </a:r>
            <a:r>
              <a:rPr lang="nl-NL" altLang="nl-NL" dirty="0" smtClean="0"/>
              <a:t> </a:t>
            </a:r>
            <a:r>
              <a:rPr lang="nl-NL" altLang="nl-NL" dirty="0" err="1" smtClean="0"/>
              <a:t>quam</a:t>
            </a:r>
            <a:r>
              <a:rPr lang="nl-NL" altLang="nl-NL" dirty="0" smtClean="0"/>
              <a:t> </a:t>
            </a:r>
            <a:r>
              <a:rPr lang="nl-NL" altLang="nl-NL" dirty="0" err="1" smtClean="0"/>
              <a:t>primum</a:t>
            </a:r>
            <a:r>
              <a:rPr lang="nl-NL" altLang="nl-NL" dirty="0" smtClean="0"/>
              <a:t> </a:t>
            </a:r>
            <a:r>
              <a:rPr lang="nl-NL" altLang="nl-NL" dirty="0" err="1" smtClean="0"/>
              <a:t>abrumpere</a:t>
            </a:r>
            <a:r>
              <a:rPr lang="nl-NL" altLang="nl-NL" dirty="0" smtClean="0"/>
              <a:t> </a:t>
            </a:r>
            <a:r>
              <a:rPr lang="nl-NL" altLang="nl-NL" dirty="0" err="1" smtClean="0"/>
              <a:t>lucem</a:t>
            </a:r>
            <a:r>
              <a:rPr lang="nl-NL" altLang="nl-NL" dirty="0" smtClean="0"/>
              <a:t>. </a:t>
            </a:r>
          </a:p>
          <a:p>
            <a:r>
              <a:rPr lang="nl-NL" altLang="nl-NL" dirty="0" smtClean="0"/>
              <a:t>	</a:t>
            </a:r>
            <a:r>
              <a:rPr lang="nl-NL" altLang="nl-NL" dirty="0" err="1" smtClean="0"/>
              <a:t>Tum</a:t>
            </a:r>
            <a:r>
              <a:rPr lang="nl-NL" altLang="nl-NL" dirty="0" smtClean="0"/>
              <a:t> breviter </a:t>
            </a:r>
            <a:r>
              <a:rPr lang="nl-NL" altLang="nl-NL" dirty="0" err="1" smtClean="0"/>
              <a:t>Barcen</a:t>
            </a:r>
            <a:r>
              <a:rPr lang="nl-NL" altLang="nl-NL" dirty="0" smtClean="0"/>
              <a:t> </a:t>
            </a:r>
            <a:r>
              <a:rPr lang="nl-NL" altLang="nl-NL" dirty="0" err="1" smtClean="0"/>
              <a:t>nutricem</a:t>
            </a:r>
            <a:r>
              <a:rPr lang="nl-NL" altLang="nl-NL" dirty="0" smtClean="0"/>
              <a:t> </a:t>
            </a:r>
            <a:r>
              <a:rPr lang="nl-NL" altLang="nl-NL" dirty="0" err="1" smtClean="0"/>
              <a:t>adfata</a:t>
            </a:r>
            <a:r>
              <a:rPr lang="nl-NL" altLang="nl-NL" dirty="0" smtClean="0"/>
              <a:t> </a:t>
            </a:r>
            <a:r>
              <a:rPr lang="nl-NL" altLang="nl-NL" dirty="0" err="1" smtClean="0"/>
              <a:t>Sychaei</a:t>
            </a:r>
            <a:r>
              <a:rPr lang="nl-NL" altLang="nl-NL" dirty="0" smtClean="0"/>
              <a:t>, </a:t>
            </a:r>
          </a:p>
          <a:p>
            <a:r>
              <a:rPr lang="nl-NL" altLang="nl-NL" dirty="0" smtClean="0"/>
              <a:t>	</a:t>
            </a:r>
            <a:r>
              <a:rPr lang="nl-NL" altLang="nl-NL" dirty="0" err="1" smtClean="0"/>
              <a:t>namque</a:t>
            </a:r>
            <a:r>
              <a:rPr lang="nl-NL" altLang="nl-NL" dirty="0" smtClean="0"/>
              <a:t> </a:t>
            </a:r>
            <a:r>
              <a:rPr lang="nl-NL" altLang="nl-NL" dirty="0" err="1" smtClean="0"/>
              <a:t>suam</a:t>
            </a:r>
            <a:r>
              <a:rPr lang="nl-NL" altLang="nl-NL" dirty="0" smtClean="0"/>
              <a:t> patria antiqua </a:t>
            </a:r>
            <a:r>
              <a:rPr lang="nl-NL" altLang="nl-NL" dirty="0" err="1" smtClean="0"/>
              <a:t>cinis</a:t>
            </a:r>
            <a:r>
              <a:rPr lang="nl-NL" altLang="nl-NL" dirty="0" smtClean="0"/>
              <a:t> ater </a:t>
            </a:r>
            <a:r>
              <a:rPr lang="nl-NL" altLang="nl-NL" dirty="0" err="1" smtClean="0"/>
              <a:t>habebat</a:t>
            </a:r>
            <a:r>
              <a:rPr lang="nl-NL" altLang="nl-NL" dirty="0" smtClean="0"/>
              <a:t>: </a:t>
            </a:r>
          </a:p>
          <a:p>
            <a:r>
              <a:rPr lang="nl-NL" altLang="nl-NL" dirty="0" smtClean="0"/>
              <a:t>	‘Annam, cara </a:t>
            </a:r>
            <a:r>
              <a:rPr lang="nl-NL" altLang="nl-NL" dirty="0" err="1" smtClean="0"/>
              <a:t>mihi</a:t>
            </a:r>
            <a:r>
              <a:rPr lang="nl-NL" altLang="nl-NL" dirty="0" smtClean="0"/>
              <a:t> </a:t>
            </a:r>
            <a:r>
              <a:rPr lang="nl-NL" altLang="nl-NL" dirty="0" err="1" smtClean="0"/>
              <a:t>nutrix</a:t>
            </a:r>
            <a:r>
              <a:rPr lang="nl-NL" altLang="nl-NL" dirty="0" smtClean="0"/>
              <a:t>, </a:t>
            </a:r>
            <a:r>
              <a:rPr lang="nl-NL" altLang="nl-NL" dirty="0" err="1" smtClean="0"/>
              <a:t>huc</a:t>
            </a:r>
            <a:r>
              <a:rPr lang="nl-NL" altLang="nl-NL" dirty="0" smtClean="0"/>
              <a:t> siste </a:t>
            </a:r>
            <a:r>
              <a:rPr lang="nl-NL" altLang="nl-NL" dirty="0" err="1" smtClean="0"/>
              <a:t>sororem</a:t>
            </a:r>
            <a:r>
              <a:rPr lang="nl-NL" altLang="nl-NL" dirty="0" smtClean="0"/>
              <a:t>: </a:t>
            </a:r>
          </a:p>
          <a:p>
            <a:r>
              <a:rPr lang="nl-NL" altLang="nl-NL" dirty="0" smtClean="0"/>
              <a:t>635	</a:t>
            </a:r>
            <a:r>
              <a:rPr lang="nl-NL" altLang="nl-NL" dirty="0" err="1" smtClean="0"/>
              <a:t>dic</a:t>
            </a:r>
            <a:r>
              <a:rPr lang="nl-NL" altLang="nl-NL" dirty="0" smtClean="0"/>
              <a:t> corpus </a:t>
            </a:r>
            <a:r>
              <a:rPr lang="nl-NL" altLang="nl-NL" dirty="0" err="1" smtClean="0"/>
              <a:t>properet</a:t>
            </a:r>
            <a:r>
              <a:rPr lang="nl-NL" altLang="nl-NL" dirty="0" smtClean="0"/>
              <a:t> </a:t>
            </a:r>
            <a:r>
              <a:rPr lang="nl-NL" altLang="nl-NL" dirty="0" err="1" smtClean="0"/>
              <a:t>fluviali</a:t>
            </a:r>
            <a:r>
              <a:rPr lang="nl-NL" altLang="nl-NL" dirty="0" smtClean="0"/>
              <a:t> </a:t>
            </a:r>
            <a:r>
              <a:rPr lang="nl-NL" altLang="nl-NL" dirty="0" err="1" smtClean="0"/>
              <a:t>spargere</a:t>
            </a:r>
            <a:r>
              <a:rPr lang="nl-NL" altLang="nl-NL" dirty="0" smtClean="0"/>
              <a:t> </a:t>
            </a:r>
            <a:r>
              <a:rPr lang="nl-NL" altLang="nl-NL" dirty="0" err="1" smtClean="0"/>
              <a:t>lympha</a:t>
            </a:r>
            <a:r>
              <a:rPr lang="nl-NL" altLang="nl-NL" dirty="0" smtClean="0"/>
              <a:t>, 	</a:t>
            </a:r>
            <a:r>
              <a:rPr lang="nl-NL" altLang="nl-NL" dirty="0" smtClean="0">
                <a:hlinkClick r:id="rId6" action="ppaction://hlinksldjump"/>
              </a:rPr>
              <a:t>Regel 635-637</a:t>
            </a:r>
            <a:endParaRPr lang="nl-NL" altLang="nl-NL" dirty="0" smtClean="0"/>
          </a:p>
          <a:p>
            <a:r>
              <a:rPr lang="nl-NL" altLang="nl-NL" dirty="0" smtClean="0"/>
              <a:t>	et </a:t>
            </a:r>
            <a:r>
              <a:rPr lang="nl-NL" altLang="nl-NL" dirty="0" err="1" smtClean="0"/>
              <a:t>pecudes</a:t>
            </a:r>
            <a:r>
              <a:rPr lang="nl-NL" altLang="nl-NL" dirty="0" smtClean="0"/>
              <a:t> </a:t>
            </a:r>
            <a:r>
              <a:rPr lang="nl-NL" altLang="nl-NL" dirty="0" err="1" smtClean="0"/>
              <a:t>secum</a:t>
            </a:r>
            <a:r>
              <a:rPr lang="nl-NL" altLang="nl-NL" dirty="0" smtClean="0"/>
              <a:t> et </a:t>
            </a:r>
            <a:r>
              <a:rPr lang="nl-NL" altLang="nl-NL" dirty="0" err="1" smtClean="0"/>
              <a:t>monstrata</a:t>
            </a:r>
            <a:r>
              <a:rPr lang="nl-NL" altLang="nl-NL" dirty="0" smtClean="0"/>
              <a:t> </a:t>
            </a:r>
            <a:r>
              <a:rPr lang="nl-NL" altLang="nl-NL" dirty="0" err="1" smtClean="0"/>
              <a:t>piacula</a:t>
            </a:r>
            <a:r>
              <a:rPr lang="nl-NL" altLang="nl-NL" dirty="0" smtClean="0"/>
              <a:t> </a:t>
            </a:r>
            <a:r>
              <a:rPr lang="nl-NL" altLang="nl-NL" dirty="0" err="1" smtClean="0"/>
              <a:t>ducat</a:t>
            </a:r>
            <a:r>
              <a:rPr lang="nl-NL" altLang="nl-NL" dirty="0" smtClean="0"/>
              <a:t>. </a:t>
            </a:r>
          </a:p>
          <a:p>
            <a:r>
              <a:rPr lang="nl-NL" altLang="nl-NL" dirty="0" smtClean="0"/>
              <a:t>	Sic </a:t>
            </a:r>
            <a:r>
              <a:rPr lang="nl-NL" altLang="nl-NL" dirty="0" err="1" smtClean="0"/>
              <a:t>veniat</a:t>
            </a:r>
            <a:r>
              <a:rPr lang="nl-NL" altLang="nl-NL" dirty="0" smtClean="0"/>
              <a:t>, </a:t>
            </a:r>
            <a:r>
              <a:rPr lang="nl-NL" altLang="nl-NL" dirty="0" err="1" smtClean="0"/>
              <a:t>tuque</a:t>
            </a:r>
            <a:r>
              <a:rPr lang="nl-NL" altLang="nl-NL" dirty="0" smtClean="0"/>
              <a:t> </a:t>
            </a:r>
            <a:r>
              <a:rPr lang="nl-NL" altLang="nl-NL" dirty="0" err="1" smtClean="0"/>
              <a:t>ipsa</a:t>
            </a:r>
            <a:r>
              <a:rPr lang="nl-NL" altLang="nl-NL" dirty="0" smtClean="0"/>
              <a:t> </a:t>
            </a:r>
            <a:r>
              <a:rPr lang="nl-NL" altLang="nl-NL" dirty="0" err="1" smtClean="0"/>
              <a:t>pia</a:t>
            </a:r>
            <a:r>
              <a:rPr lang="nl-NL" altLang="nl-NL" dirty="0" smtClean="0"/>
              <a:t> </a:t>
            </a:r>
            <a:r>
              <a:rPr lang="nl-NL" altLang="nl-NL" dirty="0" err="1" smtClean="0"/>
              <a:t>tege</a:t>
            </a:r>
            <a:r>
              <a:rPr lang="nl-NL" altLang="nl-NL" dirty="0" smtClean="0"/>
              <a:t> tempora </a:t>
            </a:r>
            <a:r>
              <a:rPr lang="nl-NL" altLang="nl-NL" dirty="0" err="1" smtClean="0"/>
              <a:t>vitta</a:t>
            </a:r>
            <a:r>
              <a:rPr lang="nl-NL" altLang="nl-NL" dirty="0" smtClean="0"/>
              <a:t>. </a:t>
            </a:r>
          </a:p>
          <a:p>
            <a:r>
              <a:rPr lang="nl-NL" i="1" dirty="0"/>
              <a:t>	</a:t>
            </a:r>
            <a:r>
              <a:rPr lang="nl-NL" i="1" dirty="0" smtClean="0"/>
              <a:t>… zie volgende dia</a:t>
            </a:r>
            <a:endParaRPr lang="nl-NL" i="1" dirty="0"/>
          </a:p>
        </p:txBody>
      </p:sp>
      <p:sp>
        <p:nvSpPr>
          <p:cNvPr id="4" name="Rond hoek zelfde zijde rechthoek 3">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Tree>
    <p:extLst>
      <p:ext uri="{BB962C8B-B14F-4D97-AF65-F5344CB8AC3E}">
        <p14:creationId xmlns:p14="http://schemas.microsoft.com/office/powerpoint/2010/main" val="12089795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112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p:txBody>
          <a:bodyPr/>
          <a:lstStyle/>
          <a:p>
            <a:r>
              <a:rPr lang="nl-NL" smtClean="0"/>
              <a:t>c. 	Dido wil sterven (IV, 630-647)</a:t>
            </a:r>
            <a:endParaRPr lang="nl-NL" dirty="0"/>
          </a:p>
        </p:txBody>
      </p:sp>
      <p:sp>
        <p:nvSpPr>
          <p:cNvPr id="8" name="Tijdelijke aanduiding voor inhoud 7"/>
          <p:cNvSpPr>
            <a:spLocks noGrp="1"/>
          </p:cNvSpPr>
          <p:nvPr>
            <p:ph idx="1"/>
          </p:nvPr>
        </p:nvSpPr>
        <p:spPr>
          <a:xfrm>
            <a:off x="1055440" y="1627200"/>
            <a:ext cx="10477164" cy="4351338"/>
          </a:xfrm>
        </p:spPr>
        <p:txBody>
          <a:bodyPr/>
          <a:lstStyle/>
          <a:p>
            <a:r>
              <a:rPr lang="nl-NL" altLang="nl-NL" i="1" dirty="0" smtClean="0"/>
              <a:t>	… zie vorige dia</a:t>
            </a:r>
          </a:p>
          <a:p>
            <a:r>
              <a:rPr lang="nl-NL" altLang="nl-NL" dirty="0" smtClean="0"/>
              <a:t>	</a:t>
            </a:r>
            <a:r>
              <a:rPr lang="nl-NL" altLang="nl-NL" dirty="0" err="1" smtClean="0"/>
              <a:t>Sacra</a:t>
            </a:r>
            <a:r>
              <a:rPr lang="nl-NL" altLang="nl-NL" dirty="0" smtClean="0"/>
              <a:t> </a:t>
            </a:r>
            <a:r>
              <a:rPr lang="nl-NL" altLang="nl-NL" dirty="0" err="1" smtClean="0"/>
              <a:t>Iovi</a:t>
            </a:r>
            <a:r>
              <a:rPr lang="nl-NL" altLang="nl-NL" dirty="0" smtClean="0"/>
              <a:t> </a:t>
            </a:r>
            <a:r>
              <a:rPr lang="nl-NL" altLang="nl-NL" dirty="0" err="1" smtClean="0"/>
              <a:t>Stygio</a:t>
            </a:r>
            <a:r>
              <a:rPr lang="nl-NL" altLang="nl-NL" dirty="0" smtClean="0"/>
              <a:t>, </a:t>
            </a:r>
            <a:r>
              <a:rPr lang="nl-NL" altLang="nl-NL" dirty="0" err="1" smtClean="0"/>
              <a:t>quae</a:t>
            </a:r>
            <a:r>
              <a:rPr lang="nl-NL" altLang="nl-NL" dirty="0" smtClean="0"/>
              <a:t> rite </a:t>
            </a:r>
            <a:r>
              <a:rPr lang="nl-NL" altLang="nl-NL" dirty="0" err="1" smtClean="0"/>
              <a:t>incepta</a:t>
            </a:r>
            <a:r>
              <a:rPr lang="nl-NL" altLang="nl-NL" dirty="0" smtClean="0"/>
              <a:t> </a:t>
            </a:r>
            <a:r>
              <a:rPr lang="nl-NL" altLang="nl-NL" dirty="0" err="1" smtClean="0"/>
              <a:t>paravi</a:t>
            </a:r>
            <a:r>
              <a:rPr lang="nl-NL" altLang="nl-NL" dirty="0" smtClean="0"/>
              <a:t>, 	</a:t>
            </a:r>
            <a:r>
              <a:rPr lang="nl-NL" altLang="nl-NL" dirty="0" smtClean="0">
                <a:hlinkClick r:id="rId5" action="ppaction://hlinksldjump"/>
              </a:rPr>
              <a:t>Regel 638-641</a:t>
            </a:r>
            <a:r>
              <a:rPr lang="nl-NL" altLang="nl-NL" dirty="0" smtClean="0"/>
              <a:t> </a:t>
            </a:r>
          </a:p>
          <a:p>
            <a:r>
              <a:rPr lang="nl-NL" altLang="nl-NL" dirty="0" smtClean="0"/>
              <a:t>	</a:t>
            </a:r>
            <a:r>
              <a:rPr lang="nl-NL" altLang="nl-NL" dirty="0" err="1" smtClean="0"/>
              <a:t>perficere</a:t>
            </a:r>
            <a:r>
              <a:rPr lang="nl-NL" altLang="nl-NL" dirty="0" smtClean="0"/>
              <a:t> </a:t>
            </a:r>
            <a:r>
              <a:rPr lang="nl-NL" altLang="nl-NL" dirty="0" err="1" smtClean="0"/>
              <a:t>est</a:t>
            </a:r>
            <a:r>
              <a:rPr lang="nl-NL" altLang="nl-NL" dirty="0" smtClean="0"/>
              <a:t> animus </a:t>
            </a:r>
            <a:r>
              <a:rPr lang="nl-NL" altLang="nl-NL" dirty="0" err="1" smtClean="0"/>
              <a:t>finemque</a:t>
            </a:r>
            <a:r>
              <a:rPr lang="nl-NL" altLang="nl-NL" dirty="0" smtClean="0"/>
              <a:t> </a:t>
            </a:r>
            <a:r>
              <a:rPr lang="nl-NL" altLang="nl-NL" dirty="0" err="1" smtClean="0"/>
              <a:t>imponere</a:t>
            </a:r>
            <a:r>
              <a:rPr lang="nl-NL" altLang="nl-NL" dirty="0" smtClean="0"/>
              <a:t> </a:t>
            </a:r>
            <a:r>
              <a:rPr lang="nl-NL" altLang="nl-NL" dirty="0" err="1" smtClean="0"/>
              <a:t>curis</a:t>
            </a:r>
            <a:r>
              <a:rPr lang="nl-NL" altLang="nl-NL" dirty="0" smtClean="0"/>
              <a:t> </a:t>
            </a:r>
          </a:p>
          <a:p>
            <a:r>
              <a:rPr lang="nl-NL" altLang="nl-NL" dirty="0" smtClean="0"/>
              <a:t>640	</a:t>
            </a:r>
            <a:r>
              <a:rPr lang="nl-NL" altLang="nl-NL" dirty="0" err="1" smtClean="0"/>
              <a:t>Dardaniique</a:t>
            </a:r>
            <a:r>
              <a:rPr lang="nl-NL" altLang="nl-NL" dirty="0" smtClean="0"/>
              <a:t> </a:t>
            </a:r>
            <a:r>
              <a:rPr lang="nl-NL" altLang="nl-NL" dirty="0" err="1" smtClean="0"/>
              <a:t>rogum</a:t>
            </a:r>
            <a:r>
              <a:rPr lang="nl-NL" altLang="nl-NL" dirty="0" smtClean="0"/>
              <a:t> capitis </a:t>
            </a:r>
            <a:r>
              <a:rPr lang="nl-NL" altLang="nl-NL" dirty="0" err="1" smtClean="0"/>
              <a:t>permittere</a:t>
            </a:r>
            <a:r>
              <a:rPr lang="nl-NL" altLang="nl-NL" dirty="0" smtClean="0"/>
              <a:t> </a:t>
            </a:r>
            <a:r>
              <a:rPr lang="nl-NL" altLang="nl-NL" dirty="0" err="1" smtClean="0"/>
              <a:t>flammae</a:t>
            </a:r>
            <a:r>
              <a:rPr lang="nl-NL" altLang="nl-NL" dirty="0" smtClean="0"/>
              <a:t>.’ </a:t>
            </a:r>
          </a:p>
          <a:p>
            <a:r>
              <a:rPr lang="nl-NL" altLang="nl-NL" dirty="0" smtClean="0"/>
              <a:t>	Sic </a:t>
            </a:r>
            <a:r>
              <a:rPr lang="nl-NL" altLang="nl-NL" dirty="0" err="1" smtClean="0"/>
              <a:t>ait</a:t>
            </a:r>
            <a:r>
              <a:rPr lang="nl-NL" altLang="nl-NL" dirty="0" smtClean="0"/>
              <a:t>. </a:t>
            </a:r>
            <a:r>
              <a:rPr lang="nl-NL" altLang="nl-NL" dirty="0" err="1" smtClean="0"/>
              <a:t>Illa</a:t>
            </a:r>
            <a:r>
              <a:rPr lang="nl-NL" altLang="nl-NL" dirty="0" smtClean="0"/>
              <a:t> </a:t>
            </a:r>
            <a:r>
              <a:rPr lang="nl-NL" altLang="nl-NL" dirty="0" err="1" smtClean="0"/>
              <a:t>gradum</a:t>
            </a:r>
            <a:r>
              <a:rPr lang="nl-NL" altLang="nl-NL" dirty="0" smtClean="0"/>
              <a:t> studio </a:t>
            </a:r>
            <a:r>
              <a:rPr lang="nl-NL" altLang="nl-NL" dirty="0" err="1" smtClean="0"/>
              <a:t>celebrabat</a:t>
            </a:r>
            <a:r>
              <a:rPr lang="nl-NL" altLang="nl-NL" dirty="0" smtClean="0"/>
              <a:t> </a:t>
            </a:r>
            <a:r>
              <a:rPr lang="nl-NL" altLang="nl-NL" dirty="0" err="1" smtClean="0"/>
              <a:t>anili</a:t>
            </a:r>
            <a:r>
              <a:rPr lang="nl-NL" altLang="nl-NL" dirty="0" smtClean="0"/>
              <a:t>. </a:t>
            </a:r>
          </a:p>
          <a:p>
            <a:r>
              <a:rPr lang="nl-NL" altLang="nl-NL" dirty="0" smtClean="0"/>
              <a:t>	At </a:t>
            </a:r>
            <a:r>
              <a:rPr lang="nl-NL" altLang="nl-NL" dirty="0" err="1" smtClean="0"/>
              <a:t>trepida</a:t>
            </a:r>
            <a:r>
              <a:rPr lang="nl-NL" altLang="nl-NL" dirty="0" smtClean="0"/>
              <a:t> et </a:t>
            </a:r>
            <a:r>
              <a:rPr lang="nl-NL" altLang="nl-NL" dirty="0" err="1" smtClean="0"/>
              <a:t>coeptis</a:t>
            </a:r>
            <a:r>
              <a:rPr lang="nl-NL" altLang="nl-NL" dirty="0" smtClean="0"/>
              <a:t> </a:t>
            </a:r>
            <a:r>
              <a:rPr lang="nl-NL" altLang="nl-NL" dirty="0" err="1" smtClean="0"/>
              <a:t>immanibus</a:t>
            </a:r>
            <a:r>
              <a:rPr lang="nl-NL" altLang="nl-NL" dirty="0" smtClean="0"/>
              <a:t> </a:t>
            </a:r>
            <a:r>
              <a:rPr lang="nl-NL" altLang="nl-NL" dirty="0" err="1" smtClean="0"/>
              <a:t>effera</a:t>
            </a:r>
            <a:r>
              <a:rPr lang="nl-NL" altLang="nl-NL" dirty="0" smtClean="0"/>
              <a:t> Dido 	</a:t>
            </a:r>
            <a:r>
              <a:rPr lang="nl-NL" altLang="nl-NL" dirty="0" smtClean="0">
                <a:hlinkClick r:id="rId6" action="ppaction://hlinksldjump"/>
              </a:rPr>
              <a:t>Regel 642-647</a:t>
            </a:r>
            <a:endParaRPr lang="nl-NL" altLang="nl-NL" dirty="0" smtClean="0"/>
          </a:p>
          <a:p>
            <a:r>
              <a:rPr lang="nl-NL" altLang="nl-NL" dirty="0" smtClean="0"/>
              <a:t>	</a:t>
            </a:r>
            <a:r>
              <a:rPr lang="nl-NL" altLang="nl-NL" dirty="0" err="1" smtClean="0"/>
              <a:t>sanguineam</a:t>
            </a:r>
            <a:r>
              <a:rPr lang="nl-NL" altLang="nl-NL" dirty="0" smtClean="0"/>
              <a:t> </a:t>
            </a:r>
            <a:r>
              <a:rPr lang="nl-NL" altLang="nl-NL" dirty="0" err="1" smtClean="0"/>
              <a:t>volvens</a:t>
            </a:r>
            <a:r>
              <a:rPr lang="nl-NL" altLang="nl-NL" dirty="0" smtClean="0"/>
              <a:t> </a:t>
            </a:r>
            <a:r>
              <a:rPr lang="nl-NL" altLang="nl-NL" dirty="0" err="1" smtClean="0"/>
              <a:t>aciem</a:t>
            </a:r>
            <a:r>
              <a:rPr lang="nl-NL" altLang="nl-NL" dirty="0" smtClean="0"/>
              <a:t>, </a:t>
            </a:r>
            <a:r>
              <a:rPr lang="nl-NL" altLang="nl-NL" dirty="0" err="1" smtClean="0"/>
              <a:t>maculisque</a:t>
            </a:r>
            <a:r>
              <a:rPr lang="nl-NL" altLang="nl-NL" dirty="0" smtClean="0"/>
              <a:t> </a:t>
            </a:r>
            <a:r>
              <a:rPr lang="nl-NL" altLang="nl-NL" dirty="0" err="1" smtClean="0"/>
              <a:t>trementes</a:t>
            </a:r>
            <a:r>
              <a:rPr lang="nl-NL" altLang="nl-NL" dirty="0" smtClean="0"/>
              <a:t> </a:t>
            </a:r>
          </a:p>
          <a:p>
            <a:r>
              <a:rPr lang="nl-NL" altLang="nl-NL" dirty="0" smtClean="0"/>
              <a:t>	</a:t>
            </a:r>
            <a:r>
              <a:rPr lang="nl-NL" altLang="nl-NL" dirty="0" err="1" smtClean="0"/>
              <a:t>interfusa</a:t>
            </a:r>
            <a:r>
              <a:rPr lang="nl-NL" altLang="nl-NL" dirty="0" smtClean="0"/>
              <a:t> genas et </a:t>
            </a:r>
            <a:r>
              <a:rPr lang="nl-NL" altLang="nl-NL" dirty="0" err="1" smtClean="0"/>
              <a:t>pallida</a:t>
            </a:r>
            <a:r>
              <a:rPr lang="nl-NL" altLang="nl-NL" dirty="0" smtClean="0"/>
              <a:t> </a:t>
            </a:r>
            <a:r>
              <a:rPr lang="nl-NL" altLang="nl-NL" dirty="0" err="1" smtClean="0"/>
              <a:t>morte</a:t>
            </a:r>
            <a:r>
              <a:rPr lang="nl-NL" altLang="nl-NL" dirty="0" smtClean="0"/>
              <a:t> </a:t>
            </a:r>
            <a:r>
              <a:rPr lang="nl-NL" altLang="nl-NL" dirty="0" err="1" smtClean="0"/>
              <a:t>futura</a:t>
            </a:r>
            <a:r>
              <a:rPr lang="nl-NL" altLang="nl-NL" dirty="0" smtClean="0"/>
              <a:t>, </a:t>
            </a:r>
          </a:p>
          <a:p>
            <a:r>
              <a:rPr lang="nl-NL" altLang="nl-NL" dirty="0" smtClean="0"/>
              <a:t>645	</a:t>
            </a:r>
            <a:r>
              <a:rPr lang="nl-NL" altLang="nl-NL" dirty="0" err="1" smtClean="0"/>
              <a:t>interiora</a:t>
            </a:r>
            <a:r>
              <a:rPr lang="nl-NL" altLang="nl-NL" dirty="0" smtClean="0"/>
              <a:t> </a:t>
            </a:r>
            <a:r>
              <a:rPr lang="nl-NL" altLang="nl-NL" dirty="0" err="1" smtClean="0"/>
              <a:t>domus</a:t>
            </a:r>
            <a:r>
              <a:rPr lang="nl-NL" altLang="nl-NL" dirty="0" smtClean="0"/>
              <a:t> </a:t>
            </a:r>
            <a:r>
              <a:rPr lang="nl-NL" altLang="nl-NL" dirty="0" err="1" smtClean="0"/>
              <a:t>inrumpit</a:t>
            </a:r>
            <a:r>
              <a:rPr lang="nl-NL" altLang="nl-NL" dirty="0" smtClean="0"/>
              <a:t> </a:t>
            </a:r>
            <a:r>
              <a:rPr lang="nl-NL" altLang="nl-NL" dirty="0" err="1" smtClean="0"/>
              <a:t>limina</a:t>
            </a:r>
            <a:r>
              <a:rPr lang="nl-NL" altLang="nl-NL" dirty="0" smtClean="0"/>
              <a:t> et </a:t>
            </a:r>
            <a:r>
              <a:rPr lang="nl-NL" altLang="nl-NL" dirty="0" err="1" smtClean="0"/>
              <a:t>altos</a:t>
            </a:r>
            <a:r>
              <a:rPr lang="nl-NL" altLang="nl-NL" dirty="0" smtClean="0"/>
              <a:t> </a:t>
            </a:r>
          </a:p>
          <a:p>
            <a:r>
              <a:rPr lang="nl-NL" altLang="nl-NL" dirty="0" smtClean="0"/>
              <a:t>	</a:t>
            </a:r>
            <a:r>
              <a:rPr lang="nl-NL" altLang="nl-NL" dirty="0" err="1" smtClean="0"/>
              <a:t>conscendit</a:t>
            </a:r>
            <a:r>
              <a:rPr lang="nl-NL" altLang="nl-NL" dirty="0" smtClean="0"/>
              <a:t> </a:t>
            </a:r>
            <a:r>
              <a:rPr lang="nl-NL" altLang="nl-NL" dirty="0" err="1" smtClean="0"/>
              <a:t>furibunda</a:t>
            </a:r>
            <a:r>
              <a:rPr lang="nl-NL" altLang="nl-NL" dirty="0" smtClean="0"/>
              <a:t> </a:t>
            </a:r>
            <a:r>
              <a:rPr lang="nl-NL" altLang="nl-NL" dirty="0" err="1" smtClean="0"/>
              <a:t>rogos</a:t>
            </a:r>
            <a:r>
              <a:rPr lang="nl-NL" altLang="nl-NL" dirty="0" smtClean="0"/>
              <a:t> </a:t>
            </a:r>
            <a:r>
              <a:rPr lang="nl-NL" altLang="nl-NL" dirty="0" err="1" smtClean="0"/>
              <a:t>ensemque</a:t>
            </a:r>
            <a:r>
              <a:rPr lang="nl-NL" altLang="nl-NL" dirty="0" smtClean="0"/>
              <a:t> </a:t>
            </a:r>
            <a:r>
              <a:rPr lang="nl-NL" altLang="nl-NL" dirty="0" err="1" smtClean="0"/>
              <a:t>recludit</a:t>
            </a:r>
            <a:r>
              <a:rPr lang="nl-NL" altLang="nl-NL" dirty="0" smtClean="0"/>
              <a:t> </a:t>
            </a:r>
          </a:p>
          <a:p>
            <a:r>
              <a:rPr lang="nl-NL" altLang="nl-NL" dirty="0" smtClean="0"/>
              <a:t>	</a:t>
            </a:r>
            <a:r>
              <a:rPr lang="nl-NL" altLang="nl-NL" dirty="0" err="1" smtClean="0"/>
              <a:t>Dardanium</a:t>
            </a:r>
            <a:r>
              <a:rPr lang="nl-NL" altLang="nl-NL" dirty="0" smtClean="0"/>
              <a:t>, non hos </a:t>
            </a:r>
            <a:r>
              <a:rPr lang="nl-NL" altLang="nl-NL" dirty="0" err="1" smtClean="0"/>
              <a:t>quaesitum</a:t>
            </a:r>
            <a:r>
              <a:rPr lang="nl-NL" altLang="nl-NL" dirty="0" smtClean="0"/>
              <a:t> </a:t>
            </a:r>
            <a:r>
              <a:rPr lang="nl-NL" altLang="nl-NL" dirty="0" err="1" smtClean="0"/>
              <a:t>munus</a:t>
            </a:r>
            <a:r>
              <a:rPr lang="nl-NL" altLang="nl-NL" dirty="0" smtClean="0"/>
              <a:t> in usus. </a:t>
            </a:r>
          </a:p>
          <a:p>
            <a:endParaRPr lang="nl-NL" dirty="0"/>
          </a:p>
        </p:txBody>
      </p:sp>
      <p:sp>
        <p:nvSpPr>
          <p:cNvPr id="4" name="Rond hoek zelfde zijde rechthoek 3">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Tree>
    <p:extLst>
      <p:ext uri="{BB962C8B-B14F-4D97-AF65-F5344CB8AC3E}">
        <p14:creationId xmlns:p14="http://schemas.microsoft.com/office/powerpoint/2010/main" val="8554559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fgeronde rechthoek 1">
            <a:hlinkClick r:id="rId3" action="ppaction://hlinksldjump"/>
            <a:hlinkHover r:id="" action="ppaction://noaction" highlightClick="1"/>
          </p:cNvPr>
          <p:cNvSpPr/>
          <p:nvPr/>
        </p:nvSpPr>
        <p:spPr>
          <a:xfrm>
            <a:off x="1958916" y="2096892"/>
            <a:ext cx="8274168" cy="432000"/>
          </a:xfrm>
          <a:prstGeom prst="roundRect">
            <a:avLst>
              <a:gd name="adj" fmla="val 5644"/>
            </a:avLst>
          </a:prstGeom>
          <a:solidFill>
            <a:srgbClr val="008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63511" algn="l"/>
              </a:tabLst>
            </a:pPr>
            <a:r>
              <a:rPr lang="nl-NL" sz="2100" b="1" dirty="0">
                <a:solidFill>
                  <a:schemeClr val="bg1"/>
                </a:solidFill>
                <a:latin typeface="Calibri" panose="020F0502020204030204" pitchFamily="34" charset="0"/>
                <a:ea typeface="Times New Roman" panose="02020603050405020304" pitchFamily="18" charset="0"/>
                <a:cs typeface="GR Times New Roman"/>
              </a:rPr>
              <a:t>a. </a:t>
            </a:r>
            <a:r>
              <a:rPr lang="nl-NL" sz="2100" b="1" dirty="0" smtClean="0">
                <a:solidFill>
                  <a:schemeClr val="bg1"/>
                </a:solidFill>
                <a:latin typeface="Calibri" panose="020F0502020204030204" pitchFamily="34" charset="0"/>
                <a:ea typeface="Times New Roman" panose="02020603050405020304" pitchFamily="18" charset="0"/>
                <a:cs typeface="GR Times New Roman"/>
              </a:rPr>
              <a:t>	Dido </a:t>
            </a:r>
            <a:r>
              <a:rPr lang="nl-NL" sz="2100" b="1" dirty="0">
                <a:solidFill>
                  <a:schemeClr val="bg1"/>
                </a:solidFill>
                <a:latin typeface="Calibri" panose="020F0502020204030204" pitchFamily="34" charset="0"/>
                <a:ea typeface="Times New Roman" panose="02020603050405020304" pitchFamily="18" charset="0"/>
                <a:cs typeface="GR Times New Roman"/>
              </a:rPr>
              <a:t>ziet onverwachts Aeneas met zijn vloot vertrekken (IV, 584-606)</a:t>
            </a:r>
            <a:endParaRPr lang="nl-NL" sz="2100" dirty="0">
              <a:solidFill>
                <a:schemeClr val="bg1"/>
              </a:solidFill>
            </a:endParaRPr>
          </a:p>
        </p:txBody>
      </p:sp>
      <p:sp>
        <p:nvSpPr>
          <p:cNvPr id="3" name="Tekstvak 2"/>
          <p:cNvSpPr txBox="1"/>
          <p:nvPr/>
        </p:nvSpPr>
        <p:spPr>
          <a:xfrm>
            <a:off x="461377" y="620689"/>
            <a:ext cx="11269252" cy="954107"/>
          </a:xfrm>
          <a:prstGeom prst="rect">
            <a:avLst/>
          </a:prstGeom>
          <a:noFill/>
        </p:spPr>
        <p:txBody>
          <a:bodyPr wrap="square" rtlCol="0">
            <a:spAutoFit/>
          </a:bodyPr>
          <a:lstStyle/>
          <a:p>
            <a:pPr algn="ctr"/>
            <a:r>
              <a:rPr lang="nl-NL" sz="2800" b="1" dirty="0"/>
              <a:t>Inhoud HOOFDSTUK 6  AENEAS EN </a:t>
            </a:r>
            <a:r>
              <a:rPr lang="nl-NL" sz="2800" b="1" dirty="0" smtClean="0"/>
              <a:t>DIDO</a:t>
            </a:r>
          </a:p>
          <a:p>
            <a:pPr algn="ctr"/>
            <a:r>
              <a:rPr lang="nl-NL" sz="2800" b="1" dirty="0"/>
              <a:t>3. DE DOOD VAN DIDO (IV, 584-705)</a:t>
            </a:r>
          </a:p>
        </p:txBody>
      </p:sp>
      <p:sp>
        <p:nvSpPr>
          <p:cNvPr id="4" name="Afgeronde rechthoek 3">
            <a:hlinkClick r:id="rId4" action="ppaction://hlinksldjump"/>
            <a:hlinkHover r:id="" action="ppaction://noaction" highlightClick="1"/>
          </p:cNvPr>
          <p:cNvSpPr/>
          <p:nvPr/>
        </p:nvSpPr>
        <p:spPr>
          <a:xfrm>
            <a:off x="1958916" y="2694560"/>
            <a:ext cx="8274169" cy="432000"/>
          </a:xfrm>
          <a:prstGeom prst="roundRect">
            <a:avLst>
              <a:gd name="adj" fmla="val 5644"/>
            </a:avLst>
          </a:prstGeom>
          <a:solidFill>
            <a:srgbClr val="008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63511" algn="l"/>
              </a:tabLst>
            </a:pPr>
            <a:r>
              <a:rPr lang="nl-NL" sz="2100" b="1" dirty="0">
                <a:solidFill>
                  <a:schemeClr val="bg1"/>
                </a:solidFill>
                <a:latin typeface="Calibri" panose="020F0502020204030204" pitchFamily="34" charset="0"/>
                <a:ea typeface="Times New Roman" panose="02020603050405020304" pitchFamily="18" charset="0"/>
                <a:cs typeface="GR Times New Roman"/>
              </a:rPr>
              <a:t>b. </a:t>
            </a:r>
            <a:r>
              <a:rPr lang="nl-NL" sz="2100" b="1" dirty="0" smtClean="0">
                <a:solidFill>
                  <a:schemeClr val="bg1"/>
                </a:solidFill>
                <a:latin typeface="Calibri" panose="020F0502020204030204" pitchFamily="34" charset="0"/>
                <a:ea typeface="Times New Roman" panose="02020603050405020304" pitchFamily="18" charset="0"/>
                <a:cs typeface="GR Times New Roman"/>
              </a:rPr>
              <a:t>	Dido </a:t>
            </a:r>
            <a:r>
              <a:rPr lang="nl-NL" sz="2100" b="1" dirty="0">
                <a:solidFill>
                  <a:schemeClr val="bg1"/>
                </a:solidFill>
                <a:latin typeface="Calibri" panose="020F0502020204030204" pitchFamily="34" charset="0"/>
                <a:ea typeface="Times New Roman" panose="02020603050405020304" pitchFamily="18" charset="0"/>
                <a:cs typeface="GR Times New Roman"/>
              </a:rPr>
              <a:t>vervloekt Aeneas en zijn nageslacht (IV, 607-629)</a:t>
            </a:r>
            <a:endParaRPr lang="nl-NL" sz="2100" dirty="0">
              <a:solidFill>
                <a:schemeClr val="bg1"/>
              </a:solidFill>
            </a:endParaRPr>
          </a:p>
        </p:txBody>
      </p:sp>
      <p:sp>
        <p:nvSpPr>
          <p:cNvPr id="5" name="Afgeronde rechthoek 4">
            <a:hlinkClick r:id="rId5" action="ppaction://hlinksldjump"/>
            <a:hlinkHover r:id="" action="ppaction://noaction" highlightClick="1"/>
          </p:cNvPr>
          <p:cNvSpPr/>
          <p:nvPr/>
        </p:nvSpPr>
        <p:spPr>
          <a:xfrm>
            <a:off x="1958917" y="3292228"/>
            <a:ext cx="8274167" cy="432000"/>
          </a:xfrm>
          <a:prstGeom prst="roundRect">
            <a:avLst>
              <a:gd name="adj" fmla="val 5644"/>
            </a:avLst>
          </a:prstGeom>
          <a:solidFill>
            <a:srgbClr val="008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63511" algn="l"/>
              </a:tabLst>
            </a:pPr>
            <a:r>
              <a:rPr lang="nl-NL" sz="2100" b="1" dirty="0">
                <a:solidFill>
                  <a:schemeClr val="bg1"/>
                </a:solidFill>
                <a:latin typeface="Calibri" panose="020F0502020204030204" pitchFamily="34" charset="0"/>
                <a:ea typeface="Times New Roman" panose="02020603050405020304" pitchFamily="18" charset="0"/>
                <a:cs typeface="GR Times New Roman"/>
              </a:rPr>
              <a:t>c. </a:t>
            </a:r>
            <a:r>
              <a:rPr lang="nl-NL" sz="2100" b="1" dirty="0" smtClean="0">
                <a:solidFill>
                  <a:schemeClr val="bg1"/>
                </a:solidFill>
                <a:latin typeface="Calibri" panose="020F0502020204030204" pitchFamily="34" charset="0"/>
                <a:ea typeface="Times New Roman" panose="02020603050405020304" pitchFamily="18" charset="0"/>
                <a:cs typeface="GR Times New Roman"/>
              </a:rPr>
              <a:t>	Dido </a:t>
            </a:r>
            <a:r>
              <a:rPr lang="nl-NL" sz="2100" b="1" dirty="0">
                <a:solidFill>
                  <a:schemeClr val="bg1"/>
                </a:solidFill>
                <a:latin typeface="Calibri" panose="020F0502020204030204" pitchFamily="34" charset="0"/>
                <a:ea typeface="Times New Roman" panose="02020603050405020304" pitchFamily="18" charset="0"/>
                <a:cs typeface="GR Times New Roman"/>
              </a:rPr>
              <a:t>wil sterven (IV, 630-647)</a:t>
            </a:r>
            <a:endParaRPr lang="nl-NL" sz="2100" dirty="0">
              <a:solidFill>
                <a:schemeClr val="bg1"/>
              </a:solidFill>
            </a:endParaRPr>
          </a:p>
        </p:txBody>
      </p:sp>
      <p:sp>
        <p:nvSpPr>
          <p:cNvPr id="6" name="Afgeronde rechthoek 5">
            <a:hlinkClick r:id="rId6" action="ppaction://hlinksldjump"/>
            <a:hlinkHover r:id="" action="ppaction://noaction" highlightClick="1"/>
          </p:cNvPr>
          <p:cNvSpPr/>
          <p:nvPr/>
        </p:nvSpPr>
        <p:spPr>
          <a:xfrm>
            <a:off x="1958917" y="3889896"/>
            <a:ext cx="8274167" cy="432000"/>
          </a:xfrm>
          <a:prstGeom prst="roundRect">
            <a:avLst>
              <a:gd name="adj" fmla="val 5644"/>
            </a:avLst>
          </a:prstGeom>
          <a:solidFill>
            <a:srgbClr val="008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63511" algn="l"/>
              </a:tabLst>
            </a:pPr>
            <a:r>
              <a:rPr lang="nl-NL" sz="2100" b="1" dirty="0">
                <a:solidFill>
                  <a:schemeClr val="bg1"/>
                </a:solidFill>
                <a:latin typeface="Calibri" panose="020F0502020204030204" pitchFamily="34" charset="0"/>
                <a:ea typeface="Times New Roman" panose="02020603050405020304" pitchFamily="18" charset="0"/>
                <a:cs typeface="GR Times New Roman"/>
              </a:rPr>
              <a:t>d. </a:t>
            </a:r>
            <a:r>
              <a:rPr lang="nl-NL" sz="2100" b="1" dirty="0" smtClean="0">
                <a:solidFill>
                  <a:schemeClr val="bg1"/>
                </a:solidFill>
                <a:latin typeface="Calibri" panose="020F0502020204030204" pitchFamily="34" charset="0"/>
                <a:ea typeface="Times New Roman" panose="02020603050405020304" pitchFamily="18" charset="0"/>
                <a:cs typeface="GR Times New Roman"/>
              </a:rPr>
              <a:t>	Dido </a:t>
            </a:r>
            <a:r>
              <a:rPr lang="nl-NL" sz="2100" b="1" dirty="0">
                <a:solidFill>
                  <a:schemeClr val="bg1"/>
                </a:solidFill>
                <a:latin typeface="Calibri" panose="020F0502020204030204" pitchFamily="34" charset="0"/>
                <a:ea typeface="Times New Roman" panose="02020603050405020304" pitchFamily="18" charset="0"/>
                <a:cs typeface="GR Times New Roman"/>
              </a:rPr>
              <a:t>neemt afscheid (IV, 648-662)</a:t>
            </a:r>
            <a:endParaRPr lang="nl-NL" sz="2100" dirty="0">
              <a:solidFill>
                <a:schemeClr val="bg1"/>
              </a:solidFill>
            </a:endParaRPr>
          </a:p>
        </p:txBody>
      </p:sp>
      <p:sp>
        <p:nvSpPr>
          <p:cNvPr id="7" name="Afgeronde rechthoek 6">
            <a:hlinkClick r:id="rId7" action="ppaction://hlinksldjump"/>
            <a:hlinkHover r:id="" action="ppaction://noaction" highlightClick="1"/>
          </p:cNvPr>
          <p:cNvSpPr/>
          <p:nvPr/>
        </p:nvSpPr>
        <p:spPr>
          <a:xfrm>
            <a:off x="1958917" y="4487564"/>
            <a:ext cx="8274166" cy="432000"/>
          </a:xfrm>
          <a:prstGeom prst="roundRect">
            <a:avLst>
              <a:gd name="adj" fmla="val 5644"/>
            </a:avLst>
          </a:prstGeom>
          <a:solidFill>
            <a:srgbClr val="008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63511" algn="l"/>
              </a:tabLst>
            </a:pPr>
            <a:r>
              <a:rPr lang="nl-NL" sz="2100" b="1" dirty="0">
                <a:solidFill>
                  <a:schemeClr val="bg1"/>
                </a:solidFill>
                <a:latin typeface="Calibri" panose="020F0502020204030204" pitchFamily="34" charset="0"/>
                <a:ea typeface="Times New Roman" panose="02020603050405020304" pitchFamily="18" charset="0"/>
                <a:cs typeface="GR Times New Roman"/>
              </a:rPr>
              <a:t>e. </a:t>
            </a:r>
            <a:r>
              <a:rPr lang="nl-NL" sz="2100" b="1" dirty="0" smtClean="0">
                <a:solidFill>
                  <a:schemeClr val="bg1"/>
                </a:solidFill>
                <a:latin typeface="Calibri" panose="020F0502020204030204" pitchFamily="34" charset="0"/>
                <a:ea typeface="Times New Roman" panose="02020603050405020304" pitchFamily="18" charset="0"/>
                <a:cs typeface="GR Times New Roman"/>
              </a:rPr>
              <a:t>	Dido </a:t>
            </a:r>
            <a:r>
              <a:rPr lang="nl-NL" sz="2100" b="1" dirty="0">
                <a:solidFill>
                  <a:schemeClr val="bg1"/>
                </a:solidFill>
                <a:latin typeface="Calibri" panose="020F0502020204030204" pitchFamily="34" charset="0"/>
                <a:ea typeface="Times New Roman" panose="02020603050405020304" pitchFamily="18" charset="0"/>
                <a:cs typeface="GR Times New Roman"/>
              </a:rPr>
              <a:t>stort zich in het zwaard (IV, 663-671)</a:t>
            </a:r>
            <a:endParaRPr lang="nl-NL" sz="2100" dirty="0">
              <a:solidFill>
                <a:schemeClr val="bg1"/>
              </a:solidFill>
            </a:endParaRPr>
          </a:p>
        </p:txBody>
      </p:sp>
      <p:sp>
        <p:nvSpPr>
          <p:cNvPr id="8" name="Afgeronde rechthoek 7">
            <a:hlinkClick r:id="rId8" action="ppaction://hlinksldjump"/>
            <a:hlinkHover r:id="" action="ppaction://noaction" highlightClick="1"/>
          </p:cNvPr>
          <p:cNvSpPr/>
          <p:nvPr/>
        </p:nvSpPr>
        <p:spPr>
          <a:xfrm>
            <a:off x="1958917" y="5085232"/>
            <a:ext cx="8274166" cy="432000"/>
          </a:xfrm>
          <a:prstGeom prst="roundRect">
            <a:avLst>
              <a:gd name="adj" fmla="val 5644"/>
            </a:avLst>
          </a:prstGeom>
          <a:solidFill>
            <a:srgbClr val="008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63511" algn="l"/>
              </a:tabLst>
            </a:pPr>
            <a:r>
              <a:rPr lang="nl-NL" sz="2100" b="1" dirty="0">
                <a:solidFill>
                  <a:schemeClr val="bg1"/>
                </a:solidFill>
                <a:latin typeface="Calibri" panose="020F0502020204030204" pitchFamily="34" charset="0"/>
                <a:ea typeface="Times New Roman" panose="02020603050405020304" pitchFamily="18" charset="0"/>
                <a:cs typeface="GR Times New Roman"/>
              </a:rPr>
              <a:t>f. </a:t>
            </a:r>
            <a:r>
              <a:rPr lang="nl-NL" sz="2100" b="1" dirty="0" smtClean="0">
                <a:solidFill>
                  <a:schemeClr val="bg1"/>
                </a:solidFill>
                <a:latin typeface="Calibri" panose="020F0502020204030204" pitchFamily="34" charset="0"/>
                <a:ea typeface="Times New Roman" panose="02020603050405020304" pitchFamily="18" charset="0"/>
                <a:cs typeface="GR Times New Roman"/>
              </a:rPr>
              <a:t>	Anna </a:t>
            </a:r>
            <a:r>
              <a:rPr lang="nl-NL" sz="2100" b="1" dirty="0">
                <a:solidFill>
                  <a:schemeClr val="bg1"/>
                </a:solidFill>
                <a:latin typeface="Calibri" panose="020F0502020204030204" pitchFamily="34" charset="0"/>
                <a:ea typeface="Times New Roman" panose="02020603050405020304" pitchFamily="18" charset="0"/>
                <a:cs typeface="GR Times New Roman"/>
              </a:rPr>
              <a:t>vindt haar zuster (IV, 672-687)</a:t>
            </a:r>
            <a:endParaRPr lang="nl-NL" sz="2100" dirty="0">
              <a:solidFill>
                <a:schemeClr val="bg1"/>
              </a:solidFill>
            </a:endParaRPr>
          </a:p>
        </p:txBody>
      </p:sp>
      <p:sp>
        <p:nvSpPr>
          <p:cNvPr id="16" name="Afgeronde rechthoek 15">
            <a:hlinkClick r:id="rId9" action="ppaction://hlinksldjump"/>
            <a:hlinkHover r:id="" action="ppaction://noaction" highlightClick="1"/>
          </p:cNvPr>
          <p:cNvSpPr/>
          <p:nvPr/>
        </p:nvSpPr>
        <p:spPr>
          <a:xfrm>
            <a:off x="1958917" y="5682900"/>
            <a:ext cx="8274166" cy="432000"/>
          </a:xfrm>
          <a:prstGeom prst="roundRect">
            <a:avLst>
              <a:gd name="adj" fmla="val 5644"/>
            </a:avLst>
          </a:prstGeom>
          <a:solidFill>
            <a:srgbClr val="008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63511" algn="l"/>
              </a:tabLst>
            </a:pPr>
            <a:r>
              <a:rPr lang="it-IT" sz="2100" b="1" dirty="0">
                <a:solidFill>
                  <a:schemeClr val="bg1"/>
                </a:solidFill>
                <a:latin typeface="Calibri" panose="020F0502020204030204" pitchFamily="34" charset="0"/>
                <a:ea typeface="Times New Roman" panose="02020603050405020304" pitchFamily="18" charset="0"/>
                <a:cs typeface="GR Times New Roman"/>
              </a:rPr>
              <a:t>g. </a:t>
            </a:r>
            <a:r>
              <a:rPr lang="it-IT" sz="2100" b="1" dirty="0" smtClean="0">
                <a:solidFill>
                  <a:schemeClr val="bg1"/>
                </a:solidFill>
                <a:latin typeface="Calibri" panose="020F0502020204030204" pitchFamily="34" charset="0"/>
                <a:ea typeface="Times New Roman" panose="02020603050405020304" pitchFamily="18" charset="0"/>
                <a:cs typeface="GR Times New Roman"/>
              </a:rPr>
              <a:t>	Dido </a:t>
            </a:r>
            <a:r>
              <a:rPr lang="it-IT" sz="2100" b="1" dirty="0">
                <a:solidFill>
                  <a:schemeClr val="bg1"/>
                </a:solidFill>
                <a:latin typeface="Calibri" panose="020F0502020204030204" pitchFamily="34" charset="0"/>
                <a:ea typeface="Times New Roman" panose="02020603050405020304" pitchFamily="18" charset="0"/>
                <a:cs typeface="GR Times New Roman"/>
              </a:rPr>
              <a:t>sterft (IV, 688-705)</a:t>
            </a:r>
            <a:endParaRPr lang="nl-NL" sz="2100" dirty="0">
              <a:solidFill>
                <a:schemeClr val="bg1"/>
              </a:solidFill>
            </a:endParaRPr>
          </a:p>
        </p:txBody>
      </p:sp>
      <p:sp>
        <p:nvSpPr>
          <p:cNvPr id="10" name="Rond hoek zelfde zijde rechthoek 9">
            <a:hlinkClick r:id="" action="ppaction://hlinkshowjump?jump=previousslide"/>
            <a:hlinkHover r:id="" action="ppaction://noaction" highlightClick="1"/>
          </p:cNvPr>
          <p:cNvSpPr/>
          <p:nvPr/>
        </p:nvSpPr>
        <p:spPr>
          <a:xfrm>
            <a:off x="83961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11" name="Rond hoek zelfde zijde rechthoek 10">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Tree>
    <p:extLst>
      <p:ext uri="{BB962C8B-B14F-4D97-AF65-F5344CB8AC3E}">
        <p14:creationId xmlns:p14="http://schemas.microsoft.com/office/powerpoint/2010/main" val="24122837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63814A64-6028-814C-83F1-0C3F088D79A4}"/>
              </a:ext>
            </a:extLst>
          </p:cNvPr>
          <p:cNvSpPr>
            <a:spLocks noGrp="1"/>
          </p:cNvSpPr>
          <p:nvPr>
            <p:ph type="title"/>
          </p:nvPr>
        </p:nvSpPr>
        <p:spPr/>
        <p:txBody>
          <a:bodyPr/>
          <a:lstStyle/>
          <a:p>
            <a:r>
              <a:rPr lang="nl-NL" dirty="0" smtClean="0"/>
              <a:t>c. 	Dido wil sterven, 630-634</a:t>
            </a:r>
            <a:endParaRPr lang="nl-NL" dirty="0"/>
          </a:p>
        </p:txBody>
      </p:sp>
      <p:sp>
        <p:nvSpPr>
          <p:cNvPr id="3" name="Tijdelijke aanduiding voor inhoud 2">
            <a:extLst>
              <a:ext uri="{FF2B5EF4-FFF2-40B4-BE49-F238E27FC236}">
                <a16:creationId xmlns="" xmlns:a16="http://schemas.microsoft.com/office/drawing/2014/main" id="{89F52128-2B36-5A43-BCDB-E03B8B3C8B40}"/>
              </a:ext>
            </a:extLst>
          </p:cNvPr>
          <p:cNvSpPr>
            <a:spLocks noGrp="1"/>
          </p:cNvSpPr>
          <p:nvPr>
            <p:ph idx="1"/>
          </p:nvPr>
        </p:nvSpPr>
        <p:spPr/>
        <p:txBody>
          <a:bodyPr/>
          <a:lstStyle/>
          <a:p>
            <a:pPr lvl="0"/>
            <a:r>
              <a:rPr lang="nl-NL" altLang="nl-NL" dirty="0"/>
              <a:t>630	</a:t>
            </a:r>
            <a:r>
              <a:rPr lang="nl-NL" altLang="nl-NL" dirty="0" err="1"/>
              <a:t>Haec</a:t>
            </a:r>
            <a:r>
              <a:rPr lang="nl-NL" altLang="nl-NL" dirty="0"/>
              <a:t> </a:t>
            </a:r>
            <a:r>
              <a:rPr lang="nl-NL" altLang="nl-NL" dirty="0" err="1"/>
              <a:t>ait</a:t>
            </a:r>
            <a:r>
              <a:rPr lang="nl-NL" altLang="nl-NL" dirty="0"/>
              <a:t>, et </a:t>
            </a:r>
            <a:r>
              <a:rPr lang="nl-NL" altLang="nl-NL" dirty="0" err="1"/>
              <a:t>partis</a:t>
            </a:r>
            <a:r>
              <a:rPr lang="nl-NL" altLang="nl-NL" dirty="0"/>
              <a:t> </a:t>
            </a:r>
            <a:r>
              <a:rPr lang="nl-NL" altLang="nl-NL" dirty="0" err="1"/>
              <a:t>animum</a:t>
            </a:r>
            <a:r>
              <a:rPr lang="nl-NL" altLang="nl-NL" dirty="0"/>
              <a:t> </a:t>
            </a:r>
            <a:r>
              <a:rPr lang="nl-NL" altLang="nl-NL" dirty="0" err="1"/>
              <a:t>versabat</a:t>
            </a:r>
            <a:r>
              <a:rPr lang="nl-NL" altLang="nl-NL" dirty="0"/>
              <a:t> in </a:t>
            </a:r>
            <a:r>
              <a:rPr lang="nl-NL" altLang="nl-NL" dirty="0" err="1"/>
              <a:t>omnis</a:t>
            </a:r>
            <a:r>
              <a:rPr lang="nl-NL" altLang="nl-NL" dirty="0"/>
              <a:t>, </a:t>
            </a:r>
          </a:p>
          <a:p>
            <a:pPr lvl="0"/>
            <a:r>
              <a:rPr lang="nl-NL" altLang="nl-NL" dirty="0"/>
              <a:t>	</a:t>
            </a:r>
            <a:r>
              <a:rPr lang="nl-NL" altLang="nl-NL" dirty="0" err="1"/>
              <a:t>invisam</a:t>
            </a:r>
            <a:r>
              <a:rPr lang="nl-NL" altLang="nl-NL" dirty="0"/>
              <a:t> </a:t>
            </a:r>
            <a:r>
              <a:rPr lang="nl-NL" altLang="nl-NL" dirty="0" err="1"/>
              <a:t>quaerens</a:t>
            </a:r>
            <a:r>
              <a:rPr lang="nl-NL" altLang="nl-NL" dirty="0"/>
              <a:t> </a:t>
            </a:r>
            <a:r>
              <a:rPr lang="nl-NL" altLang="nl-NL" dirty="0" err="1"/>
              <a:t>quam</a:t>
            </a:r>
            <a:r>
              <a:rPr lang="nl-NL" altLang="nl-NL" dirty="0"/>
              <a:t> </a:t>
            </a:r>
            <a:r>
              <a:rPr lang="nl-NL" altLang="nl-NL" dirty="0" err="1"/>
              <a:t>primum</a:t>
            </a:r>
            <a:r>
              <a:rPr lang="nl-NL" altLang="nl-NL" dirty="0"/>
              <a:t> </a:t>
            </a:r>
            <a:r>
              <a:rPr lang="nl-NL" altLang="nl-NL" dirty="0" err="1"/>
              <a:t>abrumpere</a:t>
            </a:r>
            <a:r>
              <a:rPr lang="nl-NL" altLang="nl-NL" dirty="0"/>
              <a:t> </a:t>
            </a:r>
            <a:r>
              <a:rPr lang="nl-NL" altLang="nl-NL" dirty="0" err="1"/>
              <a:t>lucem</a:t>
            </a:r>
            <a:r>
              <a:rPr lang="nl-NL" altLang="nl-NL" dirty="0"/>
              <a:t>. 	</a:t>
            </a:r>
            <a:endParaRPr lang="nl-NL" altLang="nl-NL" dirty="0" smtClean="0"/>
          </a:p>
          <a:p>
            <a:pPr lvl="0"/>
            <a:r>
              <a:rPr lang="nl-NL" altLang="nl-NL" dirty="0"/>
              <a:t>	</a:t>
            </a:r>
            <a:r>
              <a:rPr lang="nl-NL" altLang="nl-NL" dirty="0" err="1"/>
              <a:t>Tum</a:t>
            </a:r>
            <a:r>
              <a:rPr lang="nl-NL" altLang="nl-NL" dirty="0"/>
              <a:t> breviter </a:t>
            </a:r>
            <a:r>
              <a:rPr lang="nl-NL" altLang="nl-NL" dirty="0" err="1"/>
              <a:t>Barcen</a:t>
            </a:r>
            <a:r>
              <a:rPr lang="nl-NL" altLang="nl-NL" dirty="0"/>
              <a:t> </a:t>
            </a:r>
            <a:r>
              <a:rPr lang="nl-NL" altLang="nl-NL" dirty="0" err="1"/>
              <a:t>nutricem</a:t>
            </a:r>
            <a:r>
              <a:rPr lang="nl-NL" altLang="nl-NL" dirty="0"/>
              <a:t> </a:t>
            </a:r>
            <a:r>
              <a:rPr lang="nl-NL" altLang="nl-NL" dirty="0" err="1"/>
              <a:t>adfata</a:t>
            </a:r>
            <a:r>
              <a:rPr lang="nl-NL" altLang="nl-NL" dirty="0"/>
              <a:t> </a:t>
            </a:r>
            <a:r>
              <a:rPr lang="nl-NL" altLang="nl-NL" dirty="0" err="1"/>
              <a:t>Sychaei</a:t>
            </a:r>
            <a:r>
              <a:rPr lang="nl-NL" altLang="nl-NL" dirty="0"/>
              <a:t>, </a:t>
            </a:r>
          </a:p>
          <a:p>
            <a:pPr lvl="0"/>
            <a:r>
              <a:rPr lang="nl-NL" altLang="nl-NL" dirty="0"/>
              <a:t>	</a:t>
            </a:r>
            <a:r>
              <a:rPr lang="nl-NL" altLang="nl-NL" dirty="0" err="1"/>
              <a:t>namque</a:t>
            </a:r>
            <a:r>
              <a:rPr lang="nl-NL" altLang="nl-NL" dirty="0"/>
              <a:t> </a:t>
            </a:r>
            <a:r>
              <a:rPr lang="nl-NL" altLang="nl-NL" dirty="0" err="1"/>
              <a:t>suam</a:t>
            </a:r>
            <a:r>
              <a:rPr lang="nl-NL" altLang="nl-NL" dirty="0"/>
              <a:t> patria antiqua </a:t>
            </a:r>
            <a:r>
              <a:rPr lang="nl-NL" altLang="nl-NL" dirty="0" err="1"/>
              <a:t>cinis</a:t>
            </a:r>
            <a:r>
              <a:rPr lang="nl-NL" altLang="nl-NL" dirty="0"/>
              <a:t> ater </a:t>
            </a:r>
            <a:r>
              <a:rPr lang="nl-NL" altLang="nl-NL" dirty="0" err="1"/>
              <a:t>habebat</a:t>
            </a:r>
            <a:r>
              <a:rPr lang="nl-NL" altLang="nl-NL" dirty="0"/>
              <a:t>: </a:t>
            </a:r>
            <a:endParaRPr lang="nl-NL" altLang="nl-NL" dirty="0" smtClean="0"/>
          </a:p>
          <a:p>
            <a:pPr lvl="0"/>
            <a:r>
              <a:rPr lang="nl-NL" altLang="nl-NL" dirty="0"/>
              <a:t>	‘Annam, cara </a:t>
            </a:r>
            <a:r>
              <a:rPr lang="nl-NL" altLang="nl-NL" dirty="0" err="1"/>
              <a:t>mihi</a:t>
            </a:r>
            <a:r>
              <a:rPr lang="nl-NL" altLang="nl-NL" dirty="0"/>
              <a:t> </a:t>
            </a:r>
            <a:r>
              <a:rPr lang="nl-NL" altLang="nl-NL" dirty="0" err="1"/>
              <a:t>nutrix</a:t>
            </a:r>
            <a:r>
              <a:rPr lang="nl-NL" altLang="nl-NL" dirty="0"/>
              <a:t>, </a:t>
            </a:r>
            <a:r>
              <a:rPr lang="nl-NL" altLang="nl-NL" dirty="0" err="1"/>
              <a:t>huc</a:t>
            </a:r>
            <a:r>
              <a:rPr lang="nl-NL" altLang="nl-NL" dirty="0"/>
              <a:t> siste </a:t>
            </a:r>
            <a:r>
              <a:rPr lang="nl-NL" altLang="nl-NL" dirty="0" err="1"/>
              <a:t>sororem</a:t>
            </a:r>
            <a:r>
              <a:rPr lang="nl-NL" altLang="nl-NL" dirty="0"/>
              <a:t>: </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2"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9" name="Rechthoek 8" descr="Attentie stijlfiguur" title="Attentie stijlfiguur"/>
          <p:cNvSpPr/>
          <p:nvPr/>
        </p:nvSpPr>
        <p:spPr>
          <a:xfrm>
            <a:off x="10920336" y="2917040"/>
            <a:ext cx="270000" cy="2700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S</a:t>
            </a:r>
          </a:p>
        </p:txBody>
      </p:sp>
      <p:sp>
        <p:nvSpPr>
          <p:cNvPr id="14" name="Rechthoek 13" descr="Zie opdracht in het leerlingenboek." title="Zie opdracht in het leerlingenboek."/>
          <p:cNvSpPr/>
          <p:nvPr/>
        </p:nvSpPr>
        <p:spPr>
          <a:xfrm>
            <a:off x="10920336" y="4197376"/>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23327866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AD192963-C058-4941-B490-64F8FBAC812F}"/>
              </a:ext>
            </a:extLst>
          </p:cNvPr>
          <p:cNvSpPr>
            <a:spLocks noGrp="1"/>
          </p:cNvSpPr>
          <p:nvPr>
            <p:ph type="title"/>
          </p:nvPr>
        </p:nvSpPr>
        <p:spPr/>
        <p:txBody>
          <a:bodyPr/>
          <a:lstStyle/>
          <a:p>
            <a:r>
              <a:rPr lang="nl-NL" dirty="0" smtClean="0"/>
              <a:t>c. 	Dido wil sterven, 635-637</a:t>
            </a:r>
            <a:endParaRPr lang="nl-NL" dirty="0"/>
          </a:p>
        </p:txBody>
      </p:sp>
      <p:sp>
        <p:nvSpPr>
          <p:cNvPr id="3" name="Tijdelijke aanduiding voor inhoud 2">
            <a:extLst>
              <a:ext uri="{FF2B5EF4-FFF2-40B4-BE49-F238E27FC236}">
                <a16:creationId xmlns="" xmlns:a16="http://schemas.microsoft.com/office/drawing/2014/main" id="{0F54FFE6-428A-E14D-B347-0E1BA11F7757}"/>
              </a:ext>
            </a:extLst>
          </p:cNvPr>
          <p:cNvSpPr>
            <a:spLocks noGrp="1"/>
          </p:cNvSpPr>
          <p:nvPr>
            <p:ph idx="1"/>
          </p:nvPr>
        </p:nvSpPr>
        <p:spPr/>
        <p:txBody>
          <a:bodyPr/>
          <a:lstStyle/>
          <a:p>
            <a:r>
              <a:rPr lang="nl-NL" altLang="nl-NL" dirty="0"/>
              <a:t>635	</a:t>
            </a:r>
            <a:r>
              <a:rPr lang="nl-NL" altLang="nl-NL" dirty="0" err="1"/>
              <a:t>dic</a:t>
            </a:r>
            <a:r>
              <a:rPr lang="nl-NL" altLang="nl-NL" dirty="0"/>
              <a:t> corpus </a:t>
            </a:r>
            <a:r>
              <a:rPr lang="nl-NL" altLang="nl-NL" dirty="0" err="1"/>
              <a:t>properet</a:t>
            </a:r>
            <a:r>
              <a:rPr lang="nl-NL" altLang="nl-NL" dirty="0"/>
              <a:t> </a:t>
            </a:r>
            <a:r>
              <a:rPr lang="nl-NL" altLang="nl-NL" dirty="0" err="1"/>
              <a:t>fluviali</a:t>
            </a:r>
            <a:r>
              <a:rPr lang="nl-NL" altLang="nl-NL" dirty="0"/>
              <a:t> </a:t>
            </a:r>
            <a:r>
              <a:rPr lang="nl-NL" altLang="nl-NL" dirty="0" err="1"/>
              <a:t>spargere</a:t>
            </a:r>
            <a:r>
              <a:rPr lang="nl-NL" altLang="nl-NL" dirty="0"/>
              <a:t> </a:t>
            </a:r>
            <a:r>
              <a:rPr lang="nl-NL" altLang="nl-NL" dirty="0" err="1"/>
              <a:t>lympha</a:t>
            </a:r>
            <a:r>
              <a:rPr lang="nl-NL" altLang="nl-NL" dirty="0"/>
              <a:t>, </a:t>
            </a:r>
          </a:p>
          <a:p>
            <a:r>
              <a:rPr lang="nl-NL" altLang="nl-NL" dirty="0"/>
              <a:t>	et </a:t>
            </a:r>
            <a:r>
              <a:rPr lang="nl-NL" altLang="nl-NL" dirty="0" err="1"/>
              <a:t>pecudes</a:t>
            </a:r>
            <a:r>
              <a:rPr lang="nl-NL" altLang="nl-NL" dirty="0"/>
              <a:t> </a:t>
            </a:r>
            <a:r>
              <a:rPr lang="nl-NL" altLang="nl-NL" dirty="0" err="1"/>
              <a:t>secum</a:t>
            </a:r>
            <a:r>
              <a:rPr lang="nl-NL" altLang="nl-NL" dirty="0"/>
              <a:t> et </a:t>
            </a:r>
            <a:r>
              <a:rPr lang="nl-NL" altLang="nl-NL" dirty="0" err="1"/>
              <a:t>monstrata</a:t>
            </a:r>
            <a:r>
              <a:rPr lang="nl-NL" altLang="nl-NL" dirty="0"/>
              <a:t> </a:t>
            </a:r>
            <a:r>
              <a:rPr lang="nl-NL" altLang="nl-NL" dirty="0" err="1"/>
              <a:t>piacula</a:t>
            </a:r>
            <a:r>
              <a:rPr lang="nl-NL" altLang="nl-NL" dirty="0"/>
              <a:t> </a:t>
            </a:r>
            <a:r>
              <a:rPr lang="nl-NL" altLang="nl-NL" dirty="0" err="1"/>
              <a:t>ducat</a:t>
            </a:r>
            <a:r>
              <a:rPr lang="nl-NL" altLang="nl-NL" dirty="0"/>
              <a:t>. </a:t>
            </a:r>
          </a:p>
          <a:p>
            <a:r>
              <a:rPr lang="nl-NL" altLang="nl-NL" dirty="0"/>
              <a:t>	Sic </a:t>
            </a:r>
            <a:r>
              <a:rPr lang="nl-NL" altLang="nl-NL" dirty="0" err="1"/>
              <a:t>veniat</a:t>
            </a:r>
            <a:r>
              <a:rPr lang="nl-NL" altLang="nl-NL" dirty="0"/>
              <a:t>, </a:t>
            </a:r>
            <a:r>
              <a:rPr lang="nl-NL" altLang="nl-NL" dirty="0" err="1"/>
              <a:t>tuque</a:t>
            </a:r>
            <a:r>
              <a:rPr lang="nl-NL" altLang="nl-NL" dirty="0"/>
              <a:t> </a:t>
            </a:r>
            <a:r>
              <a:rPr lang="nl-NL" altLang="nl-NL" dirty="0" err="1"/>
              <a:t>ipsa</a:t>
            </a:r>
            <a:r>
              <a:rPr lang="nl-NL" altLang="nl-NL" dirty="0"/>
              <a:t> </a:t>
            </a:r>
            <a:r>
              <a:rPr lang="nl-NL" altLang="nl-NL" dirty="0" err="1"/>
              <a:t>pia</a:t>
            </a:r>
            <a:r>
              <a:rPr lang="nl-NL" altLang="nl-NL" dirty="0"/>
              <a:t> </a:t>
            </a:r>
            <a:r>
              <a:rPr lang="nl-NL" altLang="nl-NL" dirty="0" err="1"/>
              <a:t>tege</a:t>
            </a:r>
            <a:r>
              <a:rPr lang="nl-NL" altLang="nl-NL" dirty="0"/>
              <a:t> tempora </a:t>
            </a:r>
            <a:r>
              <a:rPr lang="nl-NL" altLang="nl-NL" dirty="0" err="1"/>
              <a:t>vitta</a:t>
            </a:r>
            <a:r>
              <a:rPr lang="nl-NL" altLang="nl-NL" dirty="0"/>
              <a:t>. </a:t>
            </a:r>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2"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11" name="Rechthoek 10" descr="Zie opdracht in het leerlingenboek." title="Zie opdracht in het leerlingenboek."/>
          <p:cNvSpPr/>
          <p:nvPr/>
        </p:nvSpPr>
        <p:spPr>
          <a:xfrm>
            <a:off x="10848528" y="3557208"/>
            <a:ext cx="864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 </a:t>
            </a:r>
            <a:r>
              <a:rPr lang="nl-NL" b="1" dirty="0"/>
              <a:t>(</a:t>
            </a:r>
            <a:r>
              <a:rPr lang="nl-NL" b="1" dirty="0" smtClean="0"/>
              <a:t>–</a:t>
            </a:r>
            <a:r>
              <a:rPr lang="nl-NL" b="1" cap="small" dirty="0" err="1" smtClean="0"/>
              <a:t>uu</a:t>
            </a:r>
            <a:r>
              <a:rPr lang="nl-NL" b="1" cap="small" dirty="0" smtClean="0"/>
              <a:t>)</a:t>
            </a:r>
            <a:endParaRPr lang="nl-NL" b="1" cap="small" dirty="0"/>
          </a:p>
        </p:txBody>
      </p:sp>
    </p:spTree>
    <p:extLst>
      <p:ext uri="{BB962C8B-B14F-4D97-AF65-F5344CB8AC3E}">
        <p14:creationId xmlns:p14="http://schemas.microsoft.com/office/powerpoint/2010/main" val="41775842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B726D8E8-2644-A14C-9AF6-60A3A968F23C}"/>
              </a:ext>
            </a:extLst>
          </p:cNvPr>
          <p:cNvSpPr>
            <a:spLocks noGrp="1"/>
          </p:cNvSpPr>
          <p:nvPr>
            <p:ph type="title"/>
          </p:nvPr>
        </p:nvSpPr>
        <p:spPr/>
        <p:txBody>
          <a:bodyPr/>
          <a:lstStyle/>
          <a:p>
            <a:r>
              <a:rPr lang="nl-NL" dirty="0" smtClean="0"/>
              <a:t>c. 	Dido wil sterven, 638-641</a:t>
            </a:r>
            <a:endParaRPr lang="nl-NL" dirty="0"/>
          </a:p>
        </p:txBody>
      </p:sp>
      <p:sp>
        <p:nvSpPr>
          <p:cNvPr id="3" name="Tijdelijke aanduiding voor inhoud 2">
            <a:extLst>
              <a:ext uri="{FF2B5EF4-FFF2-40B4-BE49-F238E27FC236}">
                <a16:creationId xmlns="" xmlns:a16="http://schemas.microsoft.com/office/drawing/2014/main" id="{C1434424-6586-FF4B-ABEF-0B7930203F4C}"/>
              </a:ext>
            </a:extLst>
          </p:cNvPr>
          <p:cNvSpPr>
            <a:spLocks noGrp="1"/>
          </p:cNvSpPr>
          <p:nvPr>
            <p:ph idx="1"/>
          </p:nvPr>
        </p:nvSpPr>
        <p:spPr/>
        <p:txBody>
          <a:bodyPr/>
          <a:lstStyle/>
          <a:p>
            <a:r>
              <a:rPr lang="nl-NL" altLang="nl-NL" dirty="0"/>
              <a:t>	</a:t>
            </a:r>
            <a:r>
              <a:rPr lang="nl-NL" altLang="nl-NL" dirty="0" err="1"/>
              <a:t>Sacra</a:t>
            </a:r>
            <a:r>
              <a:rPr lang="nl-NL" altLang="nl-NL" dirty="0"/>
              <a:t> </a:t>
            </a:r>
            <a:r>
              <a:rPr lang="nl-NL" altLang="nl-NL" dirty="0" err="1"/>
              <a:t>Iovi</a:t>
            </a:r>
            <a:r>
              <a:rPr lang="nl-NL" altLang="nl-NL" dirty="0"/>
              <a:t> </a:t>
            </a:r>
            <a:r>
              <a:rPr lang="nl-NL" altLang="nl-NL" dirty="0" err="1"/>
              <a:t>Stygio</a:t>
            </a:r>
            <a:r>
              <a:rPr lang="nl-NL" altLang="nl-NL" dirty="0"/>
              <a:t>, </a:t>
            </a:r>
            <a:r>
              <a:rPr lang="nl-NL" altLang="nl-NL" dirty="0" err="1"/>
              <a:t>quae</a:t>
            </a:r>
            <a:r>
              <a:rPr lang="nl-NL" altLang="nl-NL" dirty="0"/>
              <a:t> rite </a:t>
            </a:r>
            <a:r>
              <a:rPr lang="nl-NL" altLang="nl-NL" dirty="0" err="1"/>
              <a:t>incepta</a:t>
            </a:r>
            <a:r>
              <a:rPr lang="nl-NL" altLang="nl-NL" dirty="0"/>
              <a:t> </a:t>
            </a:r>
            <a:r>
              <a:rPr lang="nl-NL" altLang="nl-NL" dirty="0" err="1"/>
              <a:t>paravi</a:t>
            </a:r>
            <a:r>
              <a:rPr lang="nl-NL" altLang="nl-NL" dirty="0"/>
              <a:t>, </a:t>
            </a:r>
          </a:p>
          <a:p>
            <a:r>
              <a:rPr lang="nl-NL" altLang="nl-NL" dirty="0"/>
              <a:t>	</a:t>
            </a:r>
            <a:r>
              <a:rPr lang="nl-NL" altLang="nl-NL" dirty="0" err="1"/>
              <a:t>perficere</a:t>
            </a:r>
            <a:r>
              <a:rPr lang="nl-NL" altLang="nl-NL" dirty="0"/>
              <a:t> </a:t>
            </a:r>
            <a:r>
              <a:rPr lang="nl-NL" altLang="nl-NL" dirty="0" err="1"/>
              <a:t>est</a:t>
            </a:r>
            <a:r>
              <a:rPr lang="nl-NL" altLang="nl-NL" dirty="0"/>
              <a:t> animus </a:t>
            </a:r>
            <a:r>
              <a:rPr lang="nl-NL" altLang="nl-NL" dirty="0" err="1"/>
              <a:t>finemque</a:t>
            </a:r>
            <a:r>
              <a:rPr lang="nl-NL" altLang="nl-NL" dirty="0"/>
              <a:t> </a:t>
            </a:r>
            <a:r>
              <a:rPr lang="nl-NL" altLang="nl-NL" dirty="0" err="1"/>
              <a:t>imponere</a:t>
            </a:r>
            <a:r>
              <a:rPr lang="nl-NL" altLang="nl-NL" dirty="0"/>
              <a:t> </a:t>
            </a:r>
            <a:r>
              <a:rPr lang="nl-NL" altLang="nl-NL" dirty="0" err="1"/>
              <a:t>curis</a:t>
            </a:r>
            <a:r>
              <a:rPr lang="nl-NL" altLang="nl-NL" dirty="0"/>
              <a:t> </a:t>
            </a:r>
          </a:p>
          <a:p>
            <a:r>
              <a:rPr lang="nl-NL" altLang="nl-NL" dirty="0"/>
              <a:t>640	</a:t>
            </a:r>
            <a:r>
              <a:rPr lang="nl-NL" altLang="nl-NL" dirty="0" err="1"/>
              <a:t>Dardaniique</a:t>
            </a:r>
            <a:r>
              <a:rPr lang="nl-NL" altLang="nl-NL" dirty="0"/>
              <a:t> </a:t>
            </a:r>
            <a:r>
              <a:rPr lang="nl-NL" altLang="nl-NL" dirty="0" err="1"/>
              <a:t>rogum</a:t>
            </a:r>
            <a:r>
              <a:rPr lang="nl-NL" altLang="nl-NL" dirty="0"/>
              <a:t> capitis </a:t>
            </a:r>
            <a:r>
              <a:rPr lang="nl-NL" altLang="nl-NL" dirty="0" err="1"/>
              <a:t>permittere</a:t>
            </a:r>
            <a:r>
              <a:rPr lang="nl-NL" altLang="nl-NL" dirty="0"/>
              <a:t> </a:t>
            </a:r>
            <a:r>
              <a:rPr lang="nl-NL" altLang="nl-NL" dirty="0" err="1"/>
              <a:t>flammae</a:t>
            </a:r>
            <a:r>
              <a:rPr lang="nl-NL" altLang="nl-NL" dirty="0" smtClean="0"/>
              <a:t>.’</a:t>
            </a:r>
          </a:p>
          <a:p>
            <a:r>
              <a:rPr lang="nl-NL" altLang="nl-NL" dirty="0"/>
              <a:t>	Sic </a:t>
            </a:r>
            <a:r>
              <a:rPr lang="nl-NL" altLang="nl-NL" dirty="0" err="1"/>
              <a:t>ait</a:t>
            </a:r>
            <a:r>
              <a:rPr lang="nl-NL" altLang="nl-NL" dirty="0"/>
              <a:t>. </a:t>
            </a:r>
            <a:r>
              <a:rPr lang="nl-NL" altLang="nl-NL" dirty="0" err="1"/>
              <a:t>Illa</a:t>
            </a:r>
            <a:r>
              <a:rPr lang="nl-NL" altLang="nl-NL" dirty="0"/>
              <a:t> </a:t>
            </a:r>
            <a:r>
              <a:rPr lang="nl-NL" altLang="nl-NL" dirty="0" err="1"/>
              <a:t>gradum</a:t>
            </a:r>
            <a:r>
              <a:rPr lang="nl-NL" altLang="nl-NL" dirty="0"/>
              <a:t> studio </a:t>
            </a:r>
            <a:r>
              <a:rPr lang="nl-NL" altLang="nl-NL" dirty="0" err="1"/>
              <a:t>celebrabat</a:t>
            </a:r>
            <a:r>
              <a:rPr lang="nl-NL" altLang="nl-NL" dirty="0"/>
              <a:t> </a:t>
            </a:r>
            <a:r>
              <a:rPr lang="nl-NL" altLang="nl-NL" dirty="0" err="1"/>
              <a:t>anili</a:t>
            </a:r>
            <a:r>
              <a:rPr lang="nl-NL" altLang="nl-NL" dirty="0"/>
              <a:t>. </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2"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13" name="Rechthoek 12" descr="Zie opdracht in het leerlingenboek." title="Zie opdracht in het leerlingenboek."/>
          <p:cNvSpPr/>
          <p:nvPr/>
        </p:nvSpPr>
        <p:spPr>
          <a:xfrm>
            <a:off x="10920336" y="3557208"/>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9993007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B726D8E8-2644-A14C-9AF6-60A3A968F23C}"/>
              </a:ext>
            </a:extLst>
          </p:cNvPr>
          <p:cNvSpPr>
            <a:spLocks noGrp="1"/>
          </p:cNvSpPr>
          <p:nvPr>
            <p:ph type="title"/>
          </p:nvPr>
        </p:nvSpPr>
        <p:spPr/>
        <p:txBody>
          <a:bodyPr/>
          <a:lstStyle/>
          <a:p>
            <a:r>
              <a:rPr lang="nl-NL" dirty="0" smtClean="0"/>
              <a:t>c. 	Dido wil sterven, 642-647</a:t>
            </a:r>
            <a:endParaRPr lang="nl-NL" dirty="0"/>
          </a:p>
        </p:txBody>
      </p:sp>
      <p:sp>
        <p:nvSpPr>
          <p:cNvPr id="3" name="Tijdelijke aanduiding voor inhoud 2">
            <a:extLst>
              <a:ext uri="{FF2B5EF4-FFF2-40B4-BE49-F238E27FC236}">
                <a16:creationId xmlns="" xmlns:a16="http://schemas.microsoft.com/office/drawing/2014/main" id="{C1434424-6586-FF4B-ABEF-0B7930203F4C}"/>
              </a:ext>
            </a:extLst>
          </p:cNvPr>
          <p:cNvSpPr>
            <a:spLocks noGrp="1"/>
          </p:cNvSpPr>
          <p:nvPr>
            <p:ph idx="1"/>
          </p:nvPr>
        </p:nvSpPr>
        <p:spPr/>
        <p:txBody>
          <a:bodyPr/>
          <a:lstStyle/>
          <a:p>
            <a:r>
              <a:rPr lang="nl-NL" altLang="nl-NL" dirty="0"/>
              <a:t>	At </a:t>
            </a:r>
            <a:r>
              <a:rPr lang="nl-NL" altLang="nl-NL" dirty="0" err="1"/>
              <a:t>trepida</a:t>
            </a:r>
            <a:r>
              <a:rPr lang="nl-NL" altLang="nl-NL" dirty="0"/>
              <a:t> et </a:t>
            </a:r>
            <a:r>
              <a:rPr lang="nl-NL" altLang="nl-NL" dirty="0" err="1"/>
              <a:t>coeptis</a:t>
            </a:r>
            <a:r>
              <a:rPr lang="nl-NL" altLang="nl-NL" dirty="0"/>
              <a:t> </a:t>
            </a:r>
            <a:r>
              <a:rPr lang="nl-NL" altLang="nl-NL" dirty="0" err="1"/>
              <a:t>immanibus</a:t>
            </a:r>
            <a:r>
              <a:rPr lang="nl-NL" altLang="nl-NL" dirty="0"/>
              <a:t> </a:t>
            </a:r>
            <a:r>
              <a:rPr lang="nl-NL" altLang="nl-NL" dirty="0" err="1"/>
              <a:t>effera</a:t>
            </a:r>
            <a:r>
              <a:rPr lang="nl-NL" altLang="nl-NL" dirty="0"/>
              <a:t> Dido </a:t>
            </a:r>
          </a:p>
          <a:p>
            <a:r>
              <a:rPr lang="nl-NL" altLang="nl-NL" dirty="0"/>
              <a:t>	</a:t>
            </a:r>
            <a:r>
              <a:rPr lang="nl-NL" altLang="nl-NL" dirty="0" err="1"/>
              <a:t>sanguineam</a:t>
            </a:r>
            <a:r>
              <a:rPr lang="nl-NL" altLang="nl-NL" dirty="0"/>
              <a:t> </a:t>
            </a:r>
            <a:r>
              <a:rPr lang="nl-NL" altLang="nl-NL" dirty="0" err="1"/>
              <a:t>volvens</a:t>
            </a:r>
            <a:r>
              <a:rPr lang="nl-NL" altLang="nl-NL" dirty="0"/>
              <a:t> </a:t>
            </a:r>
            <a:r>
              <a:rPr lang="nl-NL" altLang="nl-NL" dirty="0" err="1"/>
              <a:t>aciem</a:t>
            </a:r>
            <a:r>
              <a:rPr lang="nl-NL" altLang="nl-NL" dirty="0"/>
              <a:t>, </a:t>
            </a:r>
            <a:r>
              <a:rPr lang="nl-NL" altLang="nl-NL" dirty="0" err="1"/>
              <a:t>maculisque</a:t>
            </a:r>
            <a:r>
              <a:rPr lang="nl-NL" altLang="nl-NL" dirty="0"/>
              <a:t> </a:t>
            </a:r>
            <a:r>
              <a:rPr lang="nl-NL" altLang="nl-NL" dirty="0" err="1"/>
              <a:t>trementes</a:t>
            </a:r>
            <a:r>
              <a:rPr lang="nl-NL" altLang="nl-NL" dirty="0"/>
              <a:t> </a:t>
            </a:r>
          </a:p>
          <a:p>
            <a:r>
              <a:rPr lang="nl-NL" altLang="nl-NL" dirty="0"/>
              <a:t>	</a:t>
            </a:r>
            <a:r>
              <a:rPr lang="nl-NL" altLang="nl-NL" dirty="0" err="1"/>
              <a:t>interfusa</a:t>
            </a:r>
            <a:r>
              <a:rPr lang="nl-NL" altLang="nl-NL" dirty="0"/>
              <a:t> genas et </a:t>
            </a:r>
            <a:r>
              <a:rPr lang="nl-NL" altLang="nl-NL" dirty="0" err="1"/>
              <a:t>pallida</a:t>
            </a:r>
            <a:r>
              <a:rPr lang="nl-NL" altLang="nl-NL" dirty="0"/>
              <a:t> </a:t>
            </a:r>
            <a:r>
              <a:rPr lang="nl-NL" altLang="nl-NL" dirty="0" err="1"/>
              <a:t>morte</a:t>
            </a:r>
            <a:r>
              <a:rPr lang="nl-NL" altLang="nl-NL" dirty="0"/>
              <a:t> </a:t>
            </a:r>
            <a:r>
              <a:rPr lang="nl-NL" altLang="nl-NL" dirty="0" err="1"/>
              <a:t>futura</a:t>
            </a:r>
            <a:r>
              <a:rPr lang="nl-NL" altLang="nl-NL" dirty="0"/>
              <a:t>, </a:t>
            </a:r>
          </a:p>
          <a:p>
            <a:r>
              <a:rPr lang="nl-NL" altLang="nl-NL" dirty="0"/>
              <a:t>645	</a:t>
            </a:r>
            <a:r>
              <a:rPr lang="nl-NL" altLang="nl-NL" dirty="0" err="1"/>
              <a:t>interiora</a:t>
            </a:r>
            <a:r>
              <a:rPr lang="nl-NL" altLang="nl-NL" dirty="0"/>
              <a:t> </a:t>
            </a:r>
            <a:r>
              <a:rPr lang="nl-NL" altLang="nl-NL" dirty="0" err="1"/>
              <a:t>domus</a:t>
            </a:r>
            <a:r>
              <a:rPr lang="nl-NL" altLang="nl-NL" dirty="0"/>
              <a:t> </a:t>
            </a:r>
            <a:r>
              <a:rPr lang="nl-NL" altLang="nl-NL" dirty="0" err="1"/>
              <a:t>inrumpit</a:t>
            </a:r>
            <a:r>
              <a:rPr lang="nl-NL" altLang="nl-NL" dirty="0"/>
              <a:t> </a:t>
            </a:r>
            <a:r>
              <a:rPr lang="nl-NL" altLang="nl-NL" dirty="0" err="1"/>
              <a:t>limina</a:t>
            </a:r>
            <a:r>
              <a:rPr lang="nl-NL" altLang="nl-NL" dirty="0"/>
              <a:t> et </a:t>
            </a:r>
            <a:r>
              <a:rPr lang="nl-NL" altLang="nl-NL" dirty="0" err="1" smtClean="0"/>
              <a:t>altos</a:t>
            </a:r>
            <a:endParaRPr lang="nl-NL" altLang="nl-NL" dirty="0"/>
          </a:p>
          <a:p>
            <a:r>
              <a:rPr lang="nl-NL" altLang="nl-NL" dirty="0"/>
              <a:t>	</a:t>
            </a:r>
            <a:r>
              <a:rPr lang="nl-NL" altLang="nl-NL" dirty="0" err="1"/>
              <a:t>conscendit</a:t>
            </a:r>
            <a:r>
              <a:rPr lang="nl-NL" altLang="nl-NL" dirty="0"/>
              <a:t> </a:t>
            </a:r>
            <a:r>
              <a:rPr lang="nl-NL" altLang="nl-NL" dirty="0" err="1"/>
              <a:t>furibunda</a:t>
            </a:r>
            <a:r>
              <a:rPr lang="nl-NL" altLang="nl-NL" dirty="0"/>
              <a:t> </a:t>
            </a:r>
            <a:r>
              <a:rPr lang="nl-NL" altLang="nl-NL" dirty="0" err="1"/>
              <a:t>rogos</a:t>
            </a:r>
            <a:r>
              <a:rPr lang="nl-NL" altLang="nl-NL" dirty="0"/>
              <a:t> </a:t>
            </a:r>
            <a:r>
              <a:rPr lang="nl-NL" altLang="nl-NL" dirty="0" err="1"/>
              <a:t>ensemque</a:t>
            </a:r>
            <a:r>
              <a:rPr lang="nl-NL" altLang="nl-NL" dirty="0"/>
              <a:t> </a:t>
            </a:r>
            <a:r>
              <a:rPr lang="nl-NL" altLang="nl-NL" dirty="0" err="1"/>
              <a:t>recludit</a:t>
            </a:r>
            <a:r>
              <a:rPr lang="nl-NL" altLang="nl-NL" dirty="0"/>
              <a:t> </a:t>
            </a:r>
          </a:p>
          <a:p>
            <a:r>
              <a:rPr lang="nl-NL" altLang="nl-NL" dirty="0"/>
              <a:t>	</a:t>
            </a:r>
            <a:r>
              <a:rPr lang="nl-NL" altLang="nl-NL" dirty="0" err="1"/>
              <a:t>Dardanium</a:t>
            </a:r>
            <a:r>
              <a:rPr lang="nl-NL" altLang="nl-NL" dirty="0"/>
              <a:t>, non hos </a:t>
            </a:r>
            <a:r>
              <a:rPr lang="nl-NL" altLang="nl-NL" dirty="0" err="1"/>
              <a:t>quaesitum</a:t>
            </a:r>
            <a:r>
              <a:rPr lang="nl-NL" altLang="nl-NL" dirty="0"/>
              <a:t> </a:t>
            </a:r>
            <a:r>
              <a:rPr lang="nl-NL" altLang="nl-NL" dirty="0" err="1"/>
              <a:t>munus</a:t>
            </a:r>
            <a:r>
              <a:rPr lang="nl-NL" altLang="nl-NL" dirty="0"/>
              <a:t> in usus. </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3"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15" name="Rechthoek 14" descr="Zie opdracht in het leerlingenboek." title="Zie opdracht in het leerlingenboek."/>
          <p:cNvSpPr/>
          <p:nvPr/>
        </p:nvSpPr>
        <p:spPr>
          <a:xfrm>
            <a:off x="10919969" y="5477712"/>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4562049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extLst>
              <a:ext uri="{BEBA8EAE-BF5A-486C-A8C5-ECC9F3942E4B}">
                <a14:imgProps xmlns:a14="http://schemas.microsoft.com/office/drawing/2010/main">
                  <a14:imgLayer r:embed="rId4">
                    <a14:imgEffect>
                      <a14:colorTemperature colorTemp="112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p:txBody>
          <a:bodyPr/>
          <a:lstStyle/>
          <a:p>
            <a:r>
              <a:rPr lang="nl-NL" smtClean="0"/>
              <a:t>d. 	Dido neemt afscheid (IV, 648-662)</a:t>
            </a:r>
            <a:br>
              <a:rPr lang="nl-NL" smtClean="0"/>
            </a:br>
            <a:endParaRPr lang="nl-NL" dirty="0"/>
          </a:p>
        </p:txBody>
      </p:sp>
      <p:sp>
        <p:nvSpPr>
          <p:cNvPr id="8" name="Tijdelijke aanduiding voor inhoud 7"/>
          <p:cNvSpPr>
            <a:spLocks noGrp="1"/>
          </p:cNvSpPr>
          <p:nvPr>
            <p:ph idx="1"/>
          </p:nvPr>
        </p:nvSpPr>
        <p:spPr/>
        <p:txBody>
          <a:bodyPr/>
          <a:lstStyle/>
          <a:p>
            <a:r>
              <a:rPr lang="nl-NL" altLang="nl-NL" dirty="0" smtClean="0"/>
              <a:t>	</a:t>
            </a:r>
            <a:r>
              <a:rPr lang="nl-NL" altLang="nl-NL" dirty="0" err="1" smtClean="0"/>
              <a:t>Hic</a:t>
            </a:r>
            <a:r>
              <a:rPr lang="nl-NL" altLang="nl-NL" dirty="0" smtClean="0"/>
              <a:t>, </a:t>
            </a:r>
            <a:r>
              <a:rPr lang="nl-NL" altLang="nl-NL" dirty="0" err="1" smtClean="0"/>
              <a:t>postquam</a:t>
            </a:r>
            <a:r>
              <a:rPr lang="nl-NL" altLang="nl-NL" dirty="0" smtClean="0"/>
              <a:t> </a:t>
            </a:r>
            <a:r>
              <a:rPr lang="nl-NL" altLang="nl-NL" dirty="0" err="1" smtClean="0"/>
              <a:t>Iliacas</a:t>
            </a:r>
            <a:r>
              <a:rPr lang="nl-NL" altLang="nl-NL" dirty="0" smtClean="0"/>
              <a:t> </a:t>
            </a:r>
            <a:r>
              <a:rPr lang="nl-NL" altLang="nl-NL" dirty="0" err="1" smtClean="0"/>
              <a:t>vestis</a:t>
            </a:r>
            <a:r>
              <a:rPr lang="nl-NL" altLang="nl-NL" dirty="0" smtClean="0"/>
              <a:t> </a:t>
            </a:r>
            <a:r>
              <a:rPr lang="nl-NL" altLang="nl-NL" dirty="0" err="1" smtClean="0"/>
              <a:t>notumque</a:t>
            </a:r>
            <a:r>
              <a:rPr lang="nl-NL" altLang="nl-NL" dirty="0" smtClean="0"/>
              <a:t> </a:t>
            </a:r>
            <a:r>
              <a:rPr lang="nl-NL" altLang="nl-NL" dirty="0" err="1" smtClean="0"/>
              <a:t>cubile</a:t>
            </a:r>
            <a:r>
              <a:rPr lang="nl-NL" altLang="nl-NL" dirty="0" smtClean="0"/>
              <a:t>	</a:t>
            </a:r>
            <a:r>
              <a:rPr lang="nl-NL" altLang="nl-NL" dirty="0" smtClean="0">
                <a:hlinkClick r:id="rId5" action="ppaction://hlinksldjump"/>
              </a:rPr>
              <a:t>Regel 648-650</a:t>
            </a:r>
            <a:r>
              <a:rPr lang="nl-NL" altLang="nl-NL" dirty="0" smtClean="0"/>
              <a:t> </a:t>
            </a:r>
          </a:p>
          <a:p>
            <a:r>
              <a:rPr lang="nl-NL" altLang="nl-NL" dirty="0" smtClean="0"/>
              <a:t>	</a:t>
            </a:r>
            <a:r>
              <a:rPr lang="nl-NL" altLang="nl-NL" dirty="0" err="1" smtClean="0"/>
              <a:t>conspexit</a:t>
            </a:r>
            <a:r>
              <a:rPr lang="nl-NL" altLang="nl-NL" dirty="0" smtClean="0"/>
              <a:t>, </a:t>
            </a:r>
            <a:r>
              <a:rPr lang="nl-NL" altLang="nl-NL" dirty="0" err="1" smtClean="0"/>
              <a:t>paulum</a:t>
            </a:r>
            <a:r>
              <a:rPr lang="nl-NL" altLang="nl-NL" dirty="0" smtClean="0"/>
              <a:t> </a:t>
            </a:r>
            <a:r>
              <a:rPr lang="nl-NL" altLang="nl-NL" dirty="0" err="1" smtClean="0"/>
              <a:t>lacrimis</a:t>
            </a:r>
            <a:r>
              <a:rPr lang="nl-NL" altLang="nl-NL" dirty="0" smtClean="0"/>
              <a:t> et </a:t>
            </a:r>
            <a:r>
              <a:rPr lang="nl-NL" altLang="nl-NL" dirty="0" err="1" smtClean="0"/>
              <a:t>mente</a:t>
            </a:r>
            <a:r>
              <a:rPr lang="nl-NL" altLang="nl-NL" dirty="0" smtClean="0"/>
              <a:t> </a:t>
            </a:r>
            <a:r>
              <a:rPr lang="nl-NL" altLang="nl-NL" dirty="0" err="1" smtClean="0"/>
              <a:t>morata</a:t>
            </a:r>
            <a:r>
              <a:rPr lang="nl-NL" altLang="nl-NL" dirty="0" smtClean="0"/>
              <a:t> </a:t>
            </a:r>
          </a:p>
          <a:p>
            <a:r>
              <a:rPr lang="nl-NL" altLang="nl-NL" dirty="0" smtClean="0"/>
              <a:t>650	</a:t>
            </a:r>
            <a:r>
              <a:rPr lang="nl-NL" altLang="nl-NL" dirty="0" err="1" smtClean="0"/>
              <a:t>incubuitque</a:t>
            </a:r>
            <a:r>
              <a:rPr lang="nl-NL" altLang="nl-NL" dirty="0" smtClean="0"/>
              <a:t> </a:t>
            </a:r>
            <a:r>
              <a:rPr lang="nl-NL" altLang="nl-NL" dirty="0" err="1" smtClean="0"/>
              <a:t>toro</a:t>
            </a:r>
            <a:r>
              <a:rPr lang="nl-NL" altLang="nl-NL" dirty="0" smtClean="0"/>
              <a:t> </a:t>
            </a:r>
            <a:r>
              <a:rPr lang="nl-NL" altLang="nl-NL" dirty="0" err="1" smtClean="0"/>
              <a:t>dixitque</a:t>
            </a:r>
            <a:r>
              <a:rPr lang="nl-NL" altLang="nl-NL" dirty="0" smtClean="0"/>
              <a:t> </a:t>
            </a:r>
            <a:r>
              <a:rPr lang="nl-NL" altLang="nl-NL" dirty="0" err="1" smtClean="0"/>
              <a:t>novissima</a:t>
            </a:r>
            <a:r>
              <a:rPr lang="nl-NL" altLang="nl-NL" dirty="0" smtClean="0"/>
              <a:t> verba: </a:t>
            </a:r>
          </a:p>
          <a:p>
            <a:r>
              <a:rPr lang="nl-NL" altLang="nl-NL" dirty="0" smtClean="0"/>
              <a:t>	‘</a:t>
            </a:r>
            <a:r>
              <a:rPr lang="nl-NL" altLang="nl-NL" dirty="0" err="1" smtClean="0"/>
              <a:t>Dulces</a:t>
            </a:r>
            <a:r>
              <a:rPr lang="nl-NL" altLang="nl-NL" dirty="0" smtClean="0"/>
              <a:t> </a:t>
            </a:r>
            <a:r>
              <a:rPr lang="nl-NL" altLang="nl-NL" dirty="0" err="1" smtClean="0"/>
              <a:t>exuviae</a:t>
            </a:r>
            <a:r>
              <a:rPr lang="nl-NL" altLang="nl-NL" dirty="0" smtClean="0"/>
              <a:t>, </a:t>
            </a:r>
            <a:r>
              <a:rPr lang="nl-NL" altLang="nl-NL" dirty="0" err="1" smtClean="0"/>
              <a:t>dum</a:t>
            </a:r>
            <a:r>
              <a:rPr lang="nl-NL" altLang="nl-NL" dirty="0" smtClean="0"/>
              <a:t> fata </a:t>
            </a:r>
            <a:r>
              <a:rPr lang="nl-NL" altLang="nl-NL" dirty="0" err="1" smtClean="0"/>
              <a:t>deusque</a:t>
            </a:r>
            <a:r>
              <a:rPr lang="nl-NL" altLang="nl-NL" dirty="0" smtClean="0"/>
              <a:t> </a:t>
            </a:r>
            <a:r>
              <a:rPr lang="nl-NL" altLang="nl-NL" dirty="0" err="1" smtClean="0"/>
              <a:t>sinebat</a:t>
            </a:r>
            <a:r>
              <a:rPr lang="nl-NL" altLang="nl-NL" dirty="0" smtClean="0"/>
              <a:t>, 	</a:t>
            </a:r>
            <a:r>
              <a:rPr lang="nl-NL" altLang="nl-NL" dirty="0" smtClean="0">
                <a:hlinkClick r:id="rId6" action="ppaction://hlinksldjump"/>
              </a:rPr>
              <a:t>Regel 651-654</a:t>
            </a:r>
            <a:endParaRPr lang="nl-NL" altLang="nl-NL" dirty="0" smtClean="0"/>
          </a:p>
          <a:p>
            <a:r>
              <a:rPr lang="nl-NL" altLang="nl-NL" dirty="0" smtClean="0"/>
              <a:t>	</a:t>
            </a:r>
            <a:r>
              <a:rPr lang="nl-NL" altLang="nl-NL" dirty="0" err="1" smtClean="0"/>
              <a:t>accipite</a:t>
            </a:r>
            <a:r>
              <a:rPr lang="nl-NL" altLang="nl-NL" dirty="0" smtClean="0"/>
              <a:t> </a:t>
            </a:r>
            <a:r>
              <a:rPr lang="nl-NL" altLang="nl-NL" dirty="0" err="1" smtClean="0"/>
              <a:t>hanc</a:t>
            </a:r>
            <a:r>
              <a:rPr lang="nl-NL" altLang="nl-NL" dirty="0" smtClean="0"/>
              <a:t> </a:t>
            </a:r>
            <a:r>
              <a:rPr lang="nl-NL" altLang="nl-NL" dirty="0" err="1" smtClean="0"/>
              <a:t>animam</a:t>
            </a:r>
            <a:r>
              <a:rPr lang="nl-NL" altLang="nl-NL" dirty="0" smtClean="0"/>
              <a:t> </a:t>
            </a:r>
            <a:r>
              <a:rPr lang="nl-NL" altLang="nl-NL" dirty="0" err="1" smtClean="0"/>
              <a:t>meque</a:t>
            </a:r>
            <a:r>
              <a:rPr lang="nl-NL" altLang="nl-NL" dirty="0" smtClean="0"/>
              <a:t> his </a:t>
            </a:r>
            <a:r>
              <a:rPr lang="nl-NL" altLang="nl-NL" dirty="0" err="1" smtClean="0"/>
              <a:t>exsolvite</a:t>
            </a:r>
            <a:r>
              <a:rPr lang="nl-NL" altLang="nl-NL" dirty="0" smtClean="0"/>
              <a:t> </a:t>
            </a:r>
            <a:r>
              <a:rPr lang="nl-NL" altLang="nl-NL" dirty="0" err="1" smtClean="0"/>
              <a:t>curis</a:t>
            </a:r>
            <a:r>
              <a:rPr lang="nl-NL" altLang="nl-NL" dirty="0" smtClean="0"/>
              <a:t>. </a:t>
            </a:r>
          </a:p>
          <a:p>
            <a:r>
              <a:rPr lang="nl-NL" altLang="nl-NL" dirty="0" smtClean="0"/>
              <a:t>	</a:t>
            </a:r>
            <a:r>
              <a:rPr lang="nl-NL" altLang="nl-NL" dirty="0" err="1" smtClean="0"/>
              <a:t>Vixi</a:t>
            </a:r>
            <a:r>
              <a:rPr lang="nl-NL" altLang="nl-NL" dirty="0" smtClean="0"/>
              <a:t> et, quem </a:t>
            </a:r>
            <a:r>
              <a:rPr lang="nl-NL" altLang="nl-NL" dirty="0" err="1" smtClean="0"/>
              <a:t>dederat</a:t>
            </a:r>
            <a:r>
              <a:rPr lang="nl-NL" altLang="nl-NL" dirty="0" smtClean="0"/>
              <a:t> </a:t>
            </a:r>
            <a:r>
              <a:rPr lang="nl-NL" altLang="nl-NL" dirty="0" err="1" smtClean="0"/>
              <a:t>cursum</a:t>
            </a:r>
            <a:r>
              <a:rPr lang="nl-NL" altLang="nl-NL" dirty="0" smtClean="0"/>
              <a:t> Fortuna, </a:t>
            </a:r>
            <a:r>
              <a:rPr lang="nl-NL" altLang="nl-NL" dirty="0" err="1" smtClean="0"/>
              <a:t>peregi</a:t>
            </a:r>
            <a:r>
              <a:rPr lang="nl-NL" altLang="nl-NL" dirty="0" smtClean="0"/>
              <a:t>, </a:t>
            </a:r>
          </a:p>
          <a:p>
            <a:r>
              <a:rPr lang="nl-NL" altLang="nl-NL" dirty="0" smtClean="0"/>
              <a:t>	et </a:t>
            </a:r>
            <a:r>
              <a:rPr lang="nl-NL" altLang="nl-NL" dirty="0" err="1" smtClean="0"/>
              <a:t>nunc</a:t>
            </a:r>
            <a:r>
              <a:rPr lang="nl-NL" altLang="nl-NL" dirty="0" smtClean="0"/>
              <a:t> magna mei sub terras </a:t>
            </a:r>
            <a:r>
              <a:rPr lang="nl-NL" altLang="nl-NL" dirty="0" err="1" smtClean="0"/>
              <a:t>ibit</a:t>
            </a:r>
            <a:r>
              <a:rPr lang="nl-NL" altLang="nl-NL" dirty="0" smtClean="0"/>
              <a:t> imago. </a:t>
            </a:r>
          </a:p>
          <a:p>
            <a:r>
              <a:rPr lang="nl-NL" altLang="nl-NL" i="1" dirty="0" smtClean="0"/>
              <a:t>	… zie volgende dia</a:t>
            </a:r>
            <a:endParaRPr lang="nl-NL" altLang="nl-NL" i="1"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Tree>
    <p:extLst>
      <p:ext uri="{BB962C8B-B14F-4D97-AF65-F5344CB8AC3E}">
        <p14:creationId xmlns:p14="http://schemas.microsoft.com/office/powerpoint/2010/main" val="1824677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extLst>
              <a:ext uri="{BEBA8EAE-BF5A-486C-A8C5-ECC9F3942E4B}">
                <a14:imgProps xmlns:a14="http://schemas.microsoft.com/office/drawing/2010/main">
                  <a14:imgLayer r:embed="rId4">
                    <a14:imgEffect>
                      <a14:colorTemperature colorTemp="112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p:txBody>
          <a:bodyPr/>
          <a:lstStyle/>
          <a:p>
            <a:r>
              <a:rPr lang="nl-NL" smtClean="0"/>
              <a:t>d. 	Dido neemt afscheid (IV, 648-662)</a:t>
            </a:r>
            <a:br>
              <a:rPr lang="nl-NL" smtClean="0"/>
            </a:br>
            <a:endParaRPr lang="nl-NL" dirty="0"/>
          </a:p>
        </p:txBody>
      </p:sp>
      <p:sp>
        <p:nvSpPr>
          <p:cNvPr id="8" name="Tijdelijke aanduiding voor inhoud 7"/>
          <p:cNvSpPr>
            <a:spLocks noGrp="1"/>
          </p:cNvSpPr>
          <p:nvPr>
            <p:ph idx="1"/>
          </p:nvPr>
        </p:nvSpPr>
        <p:spPr/>
        <p:txBody>
          <a:bodyPr/>
          <a:lstStyle/>
          <a:p>
            <a:r>
              <a:rPr lang="nl-NL" altLang="nl-NL" i="1" dirty="0" smtClean="0"/>
              <a:t>	… zie vorige dia</a:t>
            </a:r>
          </a:p>
          <a:p>
            <a:r>
              <a:rPr lang="nl-NL" altLang="nl-NL" dirty="0" smtClean="0"/>
              <a:t>655	</a:t>
            </a:r>
            <a:r>
              <a:rPr lang="nl-NL" altLang="nl-NL" dirty="0" err="1" smtClean="0"/>
              <a:t>Urbem</a:t>
            </a:r>
            <a:r>
              <a:rPr lang="nl-NL" altLang="nl-NL" dirty="0" smtClean="0"/>
              <a:t> </a:t>
            </a:r>
            <a:r>
              <a:rPr lang="nl-NL" altLang="nl-NL" dirty="0" err="1" smtClean="0"/>
              <a:t>praeclaram</a:t>
            </a:r>
            <a:r>
              <a:rPr lang="nl-NL" altLang="nl-NL" dirty="0" smtClean="0"/>
              <a:t> </a:t>
            </a:r>
            <a:r>
              <a:rPr lang="nl-NL" altLang="nl-NL" dirty="0" err="1" smtClean="0"/>
              <a:t>statui</a:t>
            </a:r>
            <a:r>
              <a:rPr lang="nl-NL" altLang="nl-NL" dirty="0" smtClean="0"/>
              <a:t>, </a:t>
            </a:r>
            <a:r>
              <a:rPr lang="nl-NL" altLang="nl-NL" dirty="0" err="1" smtClean="0"/>
              <a:t>mea</a:t>
            </a:r>
            <a:r>
              <a:rPr lang="nl-NL" altLang="nl-NL" dirty="0" smtClean="0"/>
              <a:t> </a:t>
            </a:r>
            <a:r>
              <a:rPr lang="nl-NL" altLang="nl-NL" dirty="0" err="1" smtClean="0"/>
              <a:t>moenia</a:t>
            </a:r>
            <a:r>
              <a:rPr lang="nl-NL" altLang="nl-NL" dirty="0" smtClean="0"/>
              <a:t> </a:t>
            </a:r>
            <a:r>
              <a:rPr lang="nl-NL" altLang="nl-NL" dirty="0" err="1" smtClean="0"/>
              <a:t>vidi</a:t>
            </a:r>
            <a:r>
              <a:rPr lang="nl-NL" altLang="nl-NL" dirty="0" smtClean="0"/>
              <a:t>, 	</a:t>
            </a:r>
            <a:r>
              <a:rPr lang="nl-NL" altLang="nl-NL" dirty="0" smtClean="0">
                <a:hlinkClick r:id="rId5" action="ppaction://hlinksldjump"/>
              </a:rPr>
              <a:t>Regel 655-658</a:t>
            </a:r>
            <a:endParaRPr lang="nl-NL" altLang="nl-NL" dirty="0" smtClean="0"/>
          </a:p>
          <a:p>
            <a:r>
              <a:rPr lang="nl-NL" altLang="nl-NL" dirty="0" smtClean="0"/>
              <a:t>	</a:t>
            </a:r>
            <a:r>
              <a:rPr lang="nl-NL" altLang="nl-NL" dirty="0" err="1" smtClean="0"/>
              <a:t>ulta</a:t>
            </a:r>
            <a:r>
              <a:rPr lang="nl-NL" altLang="nl-NL" dirty="0" smtClean="0"/>
              <a:t> </a:t>
            </a:r>
            <a:r>
              <a:rPr lang="nl-NL" altLang="nl-NL" dirty="0" err="1" smtClean="0"/>
              <a:t>virum</a:t>
            </a:r>
            <a:r>
              <a:rPr lang="nl-NL" altLang="nl-NL" dirty="0" smtClean="0"/>
              <a:t> </a:t>
            </a:r>
            <a:r>
              <a:rPr lang="nl-NL" altLang="nl-NL" dirty="0" err="1" smtClean="0"/>
              <a:t>poenas</a:t>
            </a:r>
            <a:r>
              <a:rPr lang="nl-NL" altLang="nl-NL" dirty="0" smtClean="0"/>
              <a:t> </a:t>
            </a:r>
            <a:r>
              <a:rPr lang="nl-NL" altLang="nl-NL" dirty="0" err="1" smtClean="0"/>
              <a:t>inimico</a:t>
            </a:r>
            <a:r>
              <a:rPr lang="nl-NL" altLang="nl-NL" dirty="0" smtClean="0"/>
              <a:t> a </a:t>
            </a:r>
            <a:r>
              <a:rPr lang="nl-NL" altLang="nl-NL" dirty="0" err="1" smtClean="0"/>
              <a:t>fratre</a:t>
            </a:r>
            <a:r>
              <a:rPr lang="nl-NL" altLang="nl-NL" dirty="0" smtClean="0"/>
              <a:t> </a:t>
            </a:r>
            <a:r>
              <a:rPr lang="nl-NL" altLang="nl-NL" dirty="0" err="1" smtClean="0"/>
              <a:t>recepi</a:t>
            </a:r>
            <a:r>
              <a:rPr lang="nl-NL" altLang="nl-NL" dirty="0" smtClean="0"/>
              <a:t>, </a:t>
            </a:r>
          </a:p>
          <a:p>
            <a:r>
              <a:rPr lang="nl-NL" altLang="nl-NL" dirty="0" smtClean="0"/>
              <a:t>	</a:t>
            </a:r>
            <a:r>
              <a:rPr lang="nl-NL" altLang="nl-NL" dirty="0" err="1" smtClean="0"/>
              <a:t>felix</a:t>
            </a:r>
            <a:r>
              <a:rPr lang="nl-NL" altLang="nl-NL" dirty="0" smtClean="0"/>
              <a:t>, heu </a:t>
            </a:r>
            <a:r>
              <a:rPr lang="nl-NL" altLang="nl-NL" dirty="0" err="1" smtClean="0"/>
              <a:t>nimium</a:t>
            </a:r>
            <a:r>
              <a:rPr lang="nl-NL" altLang="nl-NL" dirty="0" smtClean="0"/>
              <a:t> </a:t>
            </a:r>
            <a:r>
              <a:rPr lang="nl-NL" altLang="nl-NL" dirty="0" err="1" smtClean="0"/>
              <a:t>felix</a:t>
            </a:r>
            <a:r>
              <a:rPr lang="nl-NL" altLang="nl-NL" dirty="0" smtClean="0"/>
              <a:t>, si </a:t>
            </a:r>
            <a:r>
              <a:rPr lang="nl-NL" altLang="nl-NL" dirty="0" err="1" smtClean="0"/>
              <a:t>litora</a:t>
            </a:r>
            <a:r>
              <a:rPr lang="nl-NL" altLang="nl-NL" dirty="0" smtClean="0"/>
              <a:t> tantum </a:t>
            </a:r>
          </a:p>
          <a:p>
            <a:r>
              <a:rPr lang="nl-NL" altLang="nl-NL" dirty="0" smtClean="0"/>
              <a:t>	</a:t>
            </a:r>
            <a:r>
              <a:rPr lang="nl-NL" altLang="nl-NL" dirty="0" err="1" smtClean="0"/>
              <a:t>numquam</a:t>
            </a:r>
            <a:r>
              <a:rPr lang="nl-NL" altLang="nl-NL" dirty="0" smtClean="0"/>
              <a:t> </a:t>
            </a:r>
            <a:r>
              <a:rPr lang="nl-NL" altLang="nl-NL" dirty="0" err="1" smtClean="0"/>
              <a:t>Dardaniae</a:t>
            </a:r>
            <a:r>
              <a:rPr lang="nl-NL" altLang="nl-NL" dirty="0" smtClean="0"/>
              <a:t> </a:t>
            </a:r>
            <a:r>
              <a:rPr lang="nl-NL" altLang="nl-NL" dirty="0" err="1" smtClean="0"/>
              <a:t>tetigissent</a:t>
            </a:r>
            <a:r>
              <a:rPr lang="nl-NL" altLang="nl-NL" dirty="0" smtClean="0"/>
              <a:t> </a:t>
            </a:r>
            <a:r>
              <a:rPr lang="nl-NL" altLang="nl-NL" dirty="0" err="1" smtClean="0"/>
              <a:t>nostra</a:t>
            </a:r>
            <a:r>
              <a:rPr lang="nl-NL" altLang="nl-NL" dirty="0" smtClean="0"/>
              <a:t> </a:t>
            </a:r>
            <a:r>
              <a:rPr lang="nl-NL" altLang="nl-NL" dirty="0" err="1" smtClean="0"/>
              <a:t>carinae</a:t>
            </a:r>
            <a:r>
              <a:rPr lang="nl-NL" altLang="nl-NL" dirty="0" smtClean="0"/>
              <a:t>.’ </a:t>
            </a:r>
          </a:p>
          <a:p>
            <a:r>
              <a:rPr lang="nl-NL" altLang="nl-NL" dirty="0" smtClean="0"/>
              <a:t>	</a:t>
            </a:r>
            <a:r>
              <a:rPr lang="nl-NL" altLang="nl-NL" dirty="0" err="1" smtClean="0"/>
              <a:t>Dixit</a:t>
            </a:r>
            <a:r>
              <a:rPr lang="nl-NL" altLang="nl-NL" dirty="0" smtClean="0"/>
              <a:t>, et os </a:t>
            </a:r>
            <a:r>
              <a:rPr lang="nl-NL" altLang="nl-NL" dirty="0" err="1" smtClean="0"/>
              <a:t>impressa</a:t>
            </a:r>
            <a:r>
              <a:rPr lang="nl-NL" altLang="nl-NL" dirty="0" smtClean="0"/>
              <a:t> </a:t>
            </a:r>
            <a:r>
              <a:rPr lang="nl-NL" altLang="nl-NL" dirty="0" err="1" smtClean="0"/>
              <a:t>toro</a:t>
            </a:r>
            <a:r>
              <a:rPr lang="nl-NL" altLang="nl-NL" dirty="0" smtClean="0"/>
              <a:t> ‘</a:t>
            </a:r>
            <a:r>
              <a:rPr lang="nl-NL" altLang="nl-NL" dirty="0" err="1" smtClean="0"/>
              <a:t>Moriemur</a:t>
            </a:r>
            <a:r>
              <a:rPr lang="nl-NL" altLang="nl-NL" dirty="0" smtClean="0"/>
              <a:t> </a:t>
            </a:r>
            <a:r>
              <a:rPr lang="nl-NL" altLang="nl-NL" dirty="0" err="1" smtClean="0"/>
              <a:t>inultae</a:t>
            </a:r>
            <a:r>
              <a:rPr lang="nl-NL" altLang="nl-NL" dirty="0" smtClean="0"/>
              <a:t>, 	</a:t>
            </a:r>
            <a:r>
              <a:rPr lang="nl-NL" altLang="nl-NL" dirty="0" smtClean="0">
                <a:hlinkClick r:id="rId6" action="ppaction://hlinksldjump"/>
              </a:rPr>
              <a:t>Regel 659-662</a:t>
            </a:r>
            <a:endParaRPr lang="nl-NL" altLang="nl-NL" dirty="0" smtClean="0"/>
          </a:p>
          <a:p>
            <a:r>
              <a:rPr lang="nl-NL" altLang="nl-NL" dirty="0" smtClean="0"/>
              <a:t>660	</a:t>
            </a:r>
            <a:r>
              <a:rPr lang="nl-NL" altLang="nl-NL" dirty="0" err="1" smtClean="0"/>
              <a:t>sed</a:t>
            </a:r>
            <a:r>
              <a:rPr lang="nl-NL" altLang="nl-NL" dirty="0" smtClean="0"/>
              <a:t> </a:t>
            </a:r>
            <a:r>
              <a:rPr lang="nl-NL" altLang="nl-NL" dirty="0" err="1" smtClean="0"/>
              <a:t>moriamur</a:t>
            </a:r>
            <a:r>
              <a:rPr lang="nl-NL" altLang="nl-NL" dirty="0" smtClean="0"/>
              <a:t>,’ </a:t>
            </a:r>
            <a:r>
              <a:rPr lang="nl-NL" altLang="nl-NL" dirty="0" err="1" smtClean="0"/>
              <a:t>ait</a:t>
            </a:r>
            <a:r>
              <a:rPr lang="nl-NL" altLang="nl-NL" dirty="0" smtClean="0"/>
              <a:t>. ‘Sic, sic </a:t>
            </a:r>
            <a:r>
              <a:rPr lang="nl-NL" altLang="nl-NL" dirty="0" err="1" smtClean="0"/>
              <a:t>iuvat</a:t>
            </a:r>
            <a:r>
              <a:rPr lang="nl-NL" altLang="nl-NL" dirty="0" smtClean="0"/>
              <a:t> </a:t>
            </a:r>
            <a:r>
              <a:rPr lang="nl-NL" altLang="nl-NL" dirty="0" err="1" smtClean="0"/>
              <a:t>ire</a:t>
            </a:r>
            <a:r>
              <a:rPr lang="nl-NL" altLang="nl-NL" dirty="0" smtClean="0"/>
              <a:t> sub </a:t>
            </a:r>
            <a:r>
              <a:rPr lang="nl-NL" altLang="nl-NL" dirty="0" err="1" smtClean="0"/>
              <a:t>umbras</a:t>
            </a:r>
            <a:r>
              <a:rPr lang="nl-NL" altLang="nl-NL" dirty="0" smtClean="0"/>
              <a:t>. 	</a:t>
            </a:r>
          </a:p>
          <a:p>
            <a:r>
              <a:rPr lang="nl-NL" altLang="nl-NL" dirty="0" smtClean="0"/>
              <a:t>	</a:t>
            </a:r>
            <a:r>
              <a:rPr lang="nl-NL" altLang="nl-NL" dirty="0" err="1" smtClean="0"/>
              <a:t>Hauriat</a:t>
            </a:r>
            <a:r>
              <a:rPr lang="nl-NL" altLang="nl-NL" dirty="0" smtClean="0"/>
              <a:t> </a:t>
            </a:r>
            <a:r>
              <a:rPr lang="nl-NL" altLang="nl-NL" dirty="0" err="1" smtClean="0"/>
              <a:t>hunc</a:t>
            </a:r>
            <a:r>
              <a:rPr lang="nl-NL" altLang="nl-NL" dirty="0" smtClean="0"/>
              <a:t> </a:t>
            </a:r>
            <a:r>
              <a:rPr lang="nl-NL" altLang="nl-NL" dirty="0" err="1" smtClean="0"/>
              <a:t>oculis</a:t>
            </a:r>
            <a:r>
              <a:rPr lang="nl-NL" altLang="nl-NL" dirty="0" smtClean="0"/>
              <a:t> </a:t>
            </a:r>
            <a:r>
              <a:rPr lang="nl-NL" altLang="nl-NL" dirty="0" err="1" smtClean="0"/>
              <a:t>ignem</a:t>
            </a:r>
            <a:r>
              <a:rPr lang="nl-NL" altLang="nl-NL" dirty="0" smtClean="0"/>
              <a:t> </a:t>
            </a:r>
            <a:r>
              <a:rPr lang="nl-NL" altLang="nl-NL" dirty="0" err="1" smtClean="0"/>
              <a:t>crudelis</a:t>
            </a:r>
            <a:r>
              <a:rPr lang="nl-NL" altLang="nl-NL" dirty="0" smtClean="0"/>
              <a:t> </a:t>
            </a:r>
            <a:r>
              <a:rPr lang="nl-NL" altLang="nl-NL" dirty="0" err="1" smtClean="0"/>
              <a:t>ab</a:t>
            </a:r>
            <a:r>
              <a:rPr lang="nl-NL" altLang="nl-NL" dirty="0" smtClean="0"/>
              <a:t> alto </a:t>
            </a:r>
          </a:p>
          <a:p>
            <a:r>
              <a:rPr lang="nl-NL" altLang="nl-NL" dirty="0" smtClean="0"/>
              <a:t>	</a:t>
            </a:r>
            <a:r>
              <a:rPr lang="nl-NL" altLang="nl-NL" dirty="0" err="1" smtClean="0"/>
              <a:t>Dardanus</a:t>
            </a:r>
            <a:r>
              <a:rPr lang="nl-NL" altLang="nl-NL" dirty="0" smtClean="0"/>
              <a:t>, et </a:t>
            </a:r>
            <a:r>
              <a:rPr lang="nl-NL" altLang="nl-NL" dirty="0" err="1" smtClean="0"/>
              <a:t>nostrae</a:t>
            </a:r>
            <a:r>
              <a:rPr lang="nl-NL" altLang="nl-NL" dirty="0" smtClean="0"/>
              <a:t> </a:t>
            </a:r>
            <a:r>
              <a:rPr lang="nl-NL" altLang="nl-NL" dirty="0" err="1" smtClean="0"/>
              <a:t>secum</a:t>
            </a:r>
            <a:r>
              <a:rPr lang="nl-NL" altLang="nl-NL" dirty="0" smtClean="0"/>
              <a:t> </a:t>
            </a:r>
            <a:r>
              <a:rPr lang="nl-NL" altLang="nl-NL" dirty="0" err="1" smtClean="0"/>
              <a:t>ferat</a:t>
            </a:r>
            <a:r>
              <a:rPr lang="nl-NL" altLang="nl-NL" dirty="0" smtClean="0"/>
              <a:t> omina mortis.’ </a:t>
            </a:r>
            <a:endParaRPr lang="nl-NL" alt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Tree>
    <p:extLst>
      <p:ext uri="{BB962C8B-B14F-4D97-AF65-F5344CB8AC3E}">
        <p14:creationId xmlns:p14="http://schemas.microsoft.com/office/powerpoint/2010/main" val="4001347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B648F4D7-4662-4934-9CB1-262F978B5B08}"/>
              </a:ext>
            </a:extLst>
          </p:cNvPr>
          <p:cNvSpPr>
            <a:spLocks noGrp="1"/>
          </p:cNvSpPr>
          <p:nvPr>
            <p:ph type="title"/>
          </p:nvPr>
        </p:nvSpPr>
        <p:spPr/>
        <p:txBody>
          <a:bodyPr/>
          <a:lstStyle/>
          <a:p>
            <a:r>
              <a:rPr lang="nl-NL" dirty="0" smtClean="0"/>
              <a:t>d. 	Dido neemt afscheid, 648-650</a:t>
            </a:r>
            <a:endParaRPr lang="nl-NL" dirty="0"/>
          </a:p>
        </p:txBody>
      </p:sp>
      <p:sp>
        <p:nvSpPr>
          <p:cNvPr id="3" name="Tijdelijke aanduiding voor inhoud 2">
            <a:extLst>
              <a:ext uri="{FF2B5EF4-FFF2-40B4-BE49-F238E27FC236}">
                <a16:creationId xmlns="" xmlns:a16="http://schemas.microsoft.com/office/drawing/2014/main" id="{70B4D4FE-B5DF-4ED4-B6D3-C3515EB642CE}"/>
              </a:ext>
            </a:extLst>
          </p:cNvPr>
          <p:cNvSpPr>
            <a:spLocks noGrp="1"/>
          </p:cNvSpPr>
          <p:nvPr>
            <p:ph idx="1"/>
          </p:nvPr>
        </p:nvSpPr>
        <p:spPr/>
        <p:txBody>
          <a:bodyPr/>
          <a:lstStyle/>
          <a:p>
            <a:pPr lvl="0"/>
            <a:r>
              <a:rPr lang="nl-NL" altLang="nl-NL" dirty="0"/>
              <a:t>	</a:t>
            </a:r>
            <a:r>
              <a:rPr lang="nl-NL" altLang="nl-NL" dirty="0" err="1"/>
              <a:t>Hic</a:t>
            </a:r>
            <a:r>
              <a:rPr lang="nl-NL" altLang="nl-NL" dirty="0"/>
              <a:t>, </a:t>
            </a:r>
            <a:r>
              <a:rPr lang="nl-NL" altLang="nl-NL" dirty="0" err="1"/>
              <a:t>postquam</a:t>
            </a:r>
            <a:r>
              <a:rPr lang="nl-NL" altLang="nl-NL" dirty="0"/>
              <a:t> </a:t>
            </a:r>
            <a:r>
              <a:rPr lang="nl-NL" altLang="nl-NL" dirty="0" err="1"/>
              <a:t>Iliacas</a:t>
            </a:r>
            <a:r>
              <a:rPr lang="nl-NL" altLang="nl-NL" dirty="0"/>
              <a:t> </a:t>
            </a:r>
            <a:r>
              <a:rPr lang="nl-NL" altLang="nl-NL" dirty="0" err="1"/>
              <a:t>vestis</a:t>
            </a:r>
            <a:r>
              <a:rPr lang="nl-NL" altLang="nl-NL" dirty="0"/>
              <a:t> </a:t>
            </a:r>
            <a:r>
              <a:rPr lang="nl-NL" altLang="nl-NL" dirty="0" err="1"/>
              <a:t>notumque</a:t>
            </a:r>
            <a:r>
              <a:rPr lang="nl-NL" altLang="nl-NL" dirty="0"/>
              <a:t> </a:t>
            </a:r>
            <a:r>
              <a:rPr lang="nl-NL" altLang="nl-NL" dirty="0" err="1"/>
              <a:t>cubile</a:t>
            </a:r>
            <a:r>
              <a:rPr lang="nl-NL" altLang="nl-NL" dirty="0"/>
              <a:t> </a:t>
            </a:r>
          </a:p>
          <a:p>
            <a:pPr lvl="0"/>
            <a:r>
              <a:rPr lang="nl-NL" altLang="nl-NL" dirty="0"/>
              <a:t>	</a:t>
            </a:r>
            <a:r>
              <a:rPr lang="nl-NL" altLang="nl-NL" dirty="0" err="1"/>
              <a:t>conspexit</a:t>
            </a:r>
            <a:r>
              <a:rPr lang="nl-NL" altLang="nl-NL" dirty="0"/>
              <a:t>, </a:t>
            </a:r>
            <a:r>
              <a:rPr lang="nl-NL" altLang="nl-NL" dirty="0" err="1"/>
              <a:t>paulum</a:t>
            </a:r>
            <a:r>
              <a:rPr lang="nl-NL" altLang="nl-NL" dirty="0"/>
              <a:t> </a:t>
            </a:r>
            <a:r>
              <a:rPr lang="nl-NL" altLang="nl-NL" dirty="0" err="1"/>
              <a:t>lacrimis</a:t>
            </a:r>
            <a:r>
              <a:rPr lang="nl-NL" altLang="nl-NL" dirty="0"/>
              <a:t> et </a:t>
            </a:r>
            <a:r>
              <a:rPr lang="nl-NL" altLang="nl-NL" dirty="0" err="1"/>
              <a:t>mente</a:t>
            </a:r>
            <a:r>
              <a:rPr lang="nl-NL" altLang="nl-NL" dirty="0"/>
              <a:t> </a:t>
            </a:r>
            <a:r>
              <a:rPr lang="nl-NL" altLang="nl-NL" dirty="0" err="1"/>
              <a:t>morata</a:t>
            </a:r>
            <a:r>
              <a:rPr lang="nl-NL" altLang="nl-NL" dirty="0"/>
              <a:t> </a:t>
            </a:r>
          </a:p>
          <a:p>
            <a:pPr lvl="0"/>
            <a:r>
              <a:rPr lang="nl-NL" altLang="nl-NL" dirty="0"/>
              <a:t>650	</a:t>
            </a:r>
            <a:r>
              <a:rPr lang="nl-NL" altLang="nl-NL" dirty="0" err="1"/>
              <a:t>incubuitque</a:t>
            </a:r>
            <a:r>
              <a:rPr lang="nl-NL" altLang="nl-NL" dirty="0"/>
              <a:t> </a:t>
            </a:r>
            <a:r>
              <a:rPr lang="nl-NL" altLang="nl-NL" dirty="0" err="1"/>
              <a:t>toro</a:t>
            </a:r>
            <a:r>
              <a:rPr lang="nl-NL" altLang="nl-NL" dirty="0"/>
              <a:t> </a:t>
            </a:r>
            <a:r>
              <a:rPr lang="nl-NL" altLang="nl-NL" dirty="0" err="1"/>
              <a:t>dixitque</a:t>
            </a:r>
            <a:r>
              <a:rPr lang="nl-NL" altLang="nl-NL" dirty="0"/>
              <a:t> </a:t>
            </a:r>
            <a:r>
              <a:rPr lang="nl-NL" altLang="nl-NL" dirty="0" err="1"/>
              <a:t>novissima</a:t>
            </a:r>
            <a:r>
              <a:rPr lang="nl-NL" altLang="nl-NL" dirty="0"/>
              <a:t> verba:</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2"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Tree>
    <p:extLst>
      <p:ext uri="{BB962C8B-B14F-4D97-AF65-F5344CB8AC3E}">
        <p14:creationId xmlns:p14="http://schemas.microsoft.com/office/powerpoint/2010/main" val="16811652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933A214-7A74-4DC1-8BAE-42F7F1EBB60B}"/>
              </a:ext>
            </a:extLst>
          </p:cNvPr>
          <p:cNvSpPr>
            <a:spLocks noGrp="1"/>
          </p:cNvSpPr>
          <p:nvPr>
            <p:ph type="title"/>
          </p:nvPr>
        </p:nvSpPr>
        <p:spPr/>
        <p:txBody>
          <a:bodyPr/>
          <a:lstStyle/>
          <a:p>
            <a:r>
              <a:rPr lang="nl-NL" dirty="0" smtClean="0"/>
              <a:t>d. 	Dido neemt afscheid, 651-654</a:t>
            </a:r>
            <a:endParaRPr lang="nl-NL" dirty="0"/>
          </a:p>
        </p:txBody>
      </p:sp>
      <p:sp>
        <p:nvSpPr>
          <p:cNvPr id="3" name="Tijdelijke aanduiding voor inhoud 2">
            <a:extLst>
              <a:ext uri="{FF2B5EF4-FFF2-40B4-BE49-F238E27FC236}">
                <a16:creationId xmlns="" xmlns:a16="http://schemas.microsoft.com/office/drawing/2014/main" id="{032E0C77-6C48-48F7-B68E-609850B848B8}"/>
              </a:ext>
            </a:extLst>
          </p:cNvPr>
          <p:cNvSpPr>
            <a:spLocks noGrp="1"/>
          </p:cNvSpPr>
          <p:nvPr>
            <p:ph idx="1"/>
          </p:nvPr>
        </p:nvSpPr>
        <p:spPr/>
        <p:txBody>
          <a:bodyPr/>
          <a:lstStyle/>
          <a:p>
            <a:r>
              <a:rPr lang="nl-NL" altLang="nl-NL" dirty="0" smtClean="0"/>
              <a:t>651</a:t>
            </a:r>
            <a:r>
              <a:rPr lang="nl-NL" altLang="nl-NL" dirty="0"/>
              <a:t>	‘</a:t>
            </a:r>
            <a:r>
              <a:rPr lang="nl-NL" altLang="nl-NL" dirty="0" err="1"/>
              <a:t>Dulces</a:t>
            </a:r>
            <a:r>
              <a:rPr lang="nl-NL" altLang="nl-NL" dirty="0"/>
              <a:t> </a:t>
            </a:r>
            <a:r>
              <a:rPr lang="nl-NL" altLang="nl-NL" dirty="0" err="1"/>
              <a:t>exuviae</a:t>
            </a:r>
            <a:r>
              <a:rPr lang="nl-NL" altLang="nl-NL" dirty="0"/>
              <a:t>, </a:t>
            </a:r>
            <a:r>
              <a:rPr lang="nl-NL" altLang="nl-NL" dirty="0" err="1"/>
              <a:t>dum</a:t>
            </a:r>
            <a:r>
              <a:rPr lang="nl-NL" altLang="nl-NL" dirty="0"/>
              <a:t> fata </a:t>
            </a:r>
            <a:r>
              <a:rPr lang="nl-NL" altLang="nl-NL" dirty="0" err="1"/>
              <a:t>deusque</a:t>
            </a:r>
            <a:r>
              <a:rPr lang="nl-NL" altLang="nl-NL" dirty="0"/>
              <a:t> </a:t>
            </a:r>
            <a:r>
              <a:rPr lang="nl-NL" altLang="nl-NL" dirty="0" err="1"/>
              <a:t>sinebat</a:t>
            </a:r>
            <a:r>
              <a:rPr lang="nl-NL" altLang="nl-NL" dirty="0"/>
              <a:t>, </a:t>
            </a:r>
            <a:endParaRPr lang="nl-NL" altLang="nl-NL" dirty="0" smtClean="0"/>
          </a:p>
          <a:p>
            <a:r>
              <a:rPr lang="nl-NL" altLang="nl-NL" dirty="0"/>
              <a:t>	</a:t>
            </a:r>
            <a:r>
              <a:rPr lang="nl-NL" altLang="nl-NL" dirty="0" err="1"/>
              <a:t>accipite</a:t>
            </a:r>
            <a:r>
              <a:rPr lang="nl-NL" altLang="nl-NL" dirty="0"/>
              <a:t> </a:t>
            </a:r>
            <a:r>
              <a:rPr lang="nl-NL" altLang="nl-NL" dirty="0" err="1"/>
              <a:t>hanc</a:t>
            </a:r>
            <a:r>
              <a:rPr lang="nl-NL" altLang="nl-NL" dirty="0"/>
              <a:t> </a:t>
            </a:r>
            <a:r>
              <a:rPr lang="nl-NL" altLang="nl-NL" dirty="0" err="1"/>
              <a:t>animam</a:t>
            </a:r>
            <a:r>
              <a:rPr lang="nl-NL" altLang="nl-NL" dirty="0"/>
              <a:t> </a:t>
            </a:r>
            <a:r>
              <a:rPr lang="nl-NL" altLang="nl-NL" dirty="0" err="1"/>
              <a:t>meque</a:t>
            </a:r>
            <a:r>
              <a:rPr lang="nl-NL" altLang="nl-NL" dirty="0"/>
              <a:t> his </a:t>
            </a:r>
            <a:r>
              <a:rPr lang="nl-NL" altLang="nl-NL" dirty="0" err="1"/>
              <a:t>exsolvite</a:t>
            </a:r>
            <a:r>
              <a:rPr lang="nl-NL" altLang="nl-NL" dirty="0"/>
              <a:t> </a:t>
            </a:r>
            <a:r>
              <a:rPr lang="nl-NL" altLang="nl-NL" dirty="0" err="1"/>
              <a:t>curis</a:t>
            </a:r>
            <a:r>
              <a:rPr lang="nl-NL" altLang="nl-NL" dirty="0"/>
              <a:t>. </a:t>
            </a:r>
          </a:p>
          <a:p>
            <a:r>
              <a:rPr lang="nl-NL" altLang="nl-NL" dirty="0"/>
              <a:t>	</a:t>
            </a:r>
            <a:r>
              <a:rPr lang="nl-NL" altLang="nl-NL" dirty="0" err="1"/>
              <a:t>Vixi</a:t>
            </a:r>
            <a:r>
              <a:rPr lang="nl-NL" altLang="nl-NL" dirty="0"/>
              <a:t> et, quem </a:t>
            </a:r>
            <a:r>
              <a:rPr lang="nl-NL" altLang="nl-NL" dirty="0" err="1"/>
              <a:t>dederat</a:t>
            </a:r>
            <a:r>
              <a:rPr lang="nl-NL" altLang="nl-NL" dirty="0"/>
              <a:t> </a:t>
            </a:r>
            <a:r>
              <a:rPr lang="nl-NL" altLang="nl-NL" dirty="0" err="1"/>
              <a:t>cursum</a:t>
            </a:r>
            <a:r>
              <a:rPr lang="nl-NL" altLang="nl-NL" dirty="0"/>
              <a:t> Fortuna, </a:t>
            </a:r>
            <a:r>
              <a:rPr lang="nl-NL" altLang="nl-NL" dirty="0" err="1"/>
              <a:t>peregi</a:t>
            </a:r>
            <a:r>
              <a:rPr lang="nl-NL" altLang="nl-NL" dirty="0" smtClean="0"/>
              <a:t>,</a:t>
            </a:r>
          </a:p>
          <a:p>
            <a:r>
              <a:rPr lang="nl-NL" altLang="nl-NL" dirty="0"/>
              <a:t>	et </a:t>
            </a:r>
            <a:r>
              <a:rPr lang="nl-NL" altLang="nl-NL" dirty="0" err="1"/>
              <a:t>nunc</a:t>
            </a:r>
            <a:r>
              <a:rPr lang="nl-NL" altLang="nl-NL" dirty="0"/>
              <a:t> magna mei sub terras </a:t>
            </a:r>
            <a:r>
              <a:rPr lang="nl-NL" altLang="nl-NL" dirty="0" err="1"/>
              <a:t>ibit</a:t>
            </a:r>
            <a:r>
              <a:rPr lang="nl-NL" altLang="nl-NL" dirty="0"/>
              <a:t> imago. </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3"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8" name="Rechthoek 7" descr="Zie opdracht in het leerlingenboek." title="Zie opdracht in het leerlingenboek."/>
          <p:cNvSpPr/>
          <p:nvPr/>
        </p:nvSpPr>
        <p:spPr>
          <a:xfrm>
            <a:off x="10920336" y="2276872"/>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3" name="Rechthoek 12" descr="Zie opdracht in het leerlingenboek." title="Zie opdracht in het leerlingenboek."/>
          <p:cNvSpPr/>
          <p:nvPr/>
        </p:nvSpPr>
        <p:spPr>
          <a:xfrm>
            <a:off x="10920336" y="3557208"/>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31227519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933A214-7A74-4DC1-8BAE-42F7F1EBB60B}"/>
              </a:ext>
            </a:extLst>
          </p:cNvPr>
          <p:cNvSpPr>
            <a:spLocks noGrp="1"/>
          </p:cNvSpPr>
          <p:nvPr>
            <p:ph type="title"/>
          </p:nvPr>
        </p:nvSpPr>
        <p:spPr/>
        <p:txBody>
          <a:bodyPr/>
          <a:lstStyle/>
          <a:p>
            <a:r>
              <a:rPr lang="nl-NL" dirty="0" smtClean="0"/>
              <a:t>d. 	Dido neemt afscheid, 655-658</a:t>
            </a:r>
            <a:endParaRPr lang="nl-NL" dirty="0"/>
          </a:p>
        </p:txBody>
      </p:sp>
      <p:sp>
        <p:nvSpPr>
          <p:cNvPr id="3" name="Tijdelijke aanduiding voor inhoud 2">
            <a:extLst>
              <a:ext uri="{FF2B5EF4-FFF2-40B4-BE49-F238E27FC236}">
                <a16:creationId xmlns="" xmlns:a16="http://schemas.microsoft.com/office/drawing/2014/main" id="{032E0C77-6C48-48F7-B68E-609850B848B8}"/>
              </a:ext>
            </a:extLst>
          </p:cNvPr>
          <p:cNvSpPr>
            <a:spLocks noGrp="1"/>
          </p:cNvSpPr>
          <p:nvPr>
            <p:ph idx="1"/>
          </p:nvPr>
        </p:nvSpPr>
        <p:spPr/>
        <p:txBody>
          <a:bodyPr/>
          <a:lstStyle/>
          <a:p>
            <a:r>
              <a:rPr lang="nl-NL" altLang="nl-NL" dirty="0"/>
              <a:t>655	</a:t>
            </a:r>
            <a:r>
              <a:rPr lang="nl-NL" altLang="nl-NL" dirty="0" err="1"/>
              <a:t>Urbem</a:t>
            </a:r>
            <a:r>
              <a:rPr lang="nl-NL" altLang="nl-NL" dirty="0"/>
              <a:t> </a:t>
            </a:r>
            <a:r>
              <a:rPr lang="nl-NL" altLang="nl-NL" dirty="0" err="1"/>
              <a:t>praeclaram</a:t>
            </a:r>
            <a:r>
              <a:rPr lang="nl-NL" altLang="nl-NL" dirty="0"/>
              <a:t> </a:t>
            </a:r>
            <a:r>
              <a:rPr lang="nl-NL" altLang="nl-NL" dirty="0" err="1"/>
              <a:t>statui</a:t>
            </a:r>
            <a:r>
              <a:rPr lang="nl-NL" altLang="nl-NL" dirty="0"/>
              <a:t>, </a:t>
            </a:r>
            <a:r>
              <a:rPr lang="nl-NL" altLang="nl-NL" dirty="0" err="1"/>
              <a:t>mea</a:t>
            </a:r>
            <a:r>
              <a:rPr lang="nl-NL" altLang="nl-NL" dirty="0"/>
              <a:t> </a:t>
            </a:r>
            <a:r>
              <a:rPr lang="nl-NL" altLang="nl-NL" dirty="0" err="1"/>
              <a:t>moenia</a:t>
            </a:r>
            <a:r>
              <a:rPr lang="nl-NL" altLang="nl-NL" dirty="0"/>
              <a:t> </a:t>
            </a:r>
            <a:r>
              <a:rPr lang="nl-NL" altLang="nl-NL" dirty="0" err="1"/>
              <a:t>vidi</a:t>
            </a:r>
            <a:r>
              <a:rPr lang="nl-NL" altLang="nl-NL" dirty="0"/>
              <a:t>, </a:t>
            </a:r>
            <a:endParaRPr lang="nl-NL" altLang="nl-NL" dirty="0" smtClean="0"/>
          </a:p>
          <a:p>
            <a:r>
              <a:rPr lang="nl-NL" altLang="nl-NL" dirty="0"/>
              <a:t>	</a:t>
            </a:r>
            <a:r>
              <a:rPr lang="nl-NL" altLang="nl-NL" dirty="0" err="1"/>
              <a:t>ulta</a:t>
            </a:r>
            <a:r>
              <a:rPr lang="nl-NL" altLang="nl-NL" dirty="0"/>
              <a:t> </a:t>
            </a:r>
            <a:r>
              <a:rPr lang="nl-NL" altLang="nl-NL" dirty="0" err="1"/>
              <a:t>virum</a:t>
            </a:r>
            <a:r>
              <a:rPr lang="nl-NL" altLang="nl-NL" dirty="0"/>
              <a:t> </a:t>
            </a:r>
            <a:r>
              <a:rPr lang="nl-NL" altLang="nl-NL" dirty="0" err="1"/>
              <a:t>poenas</a:t>
            </a:r>
            <a:r>
              <a:rPr lang="nl-NL" altLang="nl-NL" dirty="0"/>
              <a:t> </a:t>
            </a:r>
            <a:r>
              <a:rPr lang="nl-NL" altLang="nl-NL" dirty="0" err="1"/>
              <a:t>inimico</a:t>
            </a:r>
            <a:r>
              <a:rPr lang="nl-NL" altLang="nl-NL" dirty="0"/>
              <a:t> a </a:t>
            </a:r>
            <a:r>
              <a:rPr lang="nl-NL" altLang="nl-NL" dirty="0" err="1"/>
              <a:t>fratre</a:t>
            </a:r>
            <a:r>
              <a:rPr lang="nl-NL" altLang="nl-NL" dirty="0"/>
              <a:t> </a:t>
            </a:r>
            <a:r>
              <a:rPr lang="nl-NL" altLang="nl-NL" dirty="0" err="1"/>
              <a:t>recepi</a:t>
            </a:r>
            <a:r>
              <a:rPr lang="nl-NL" altLang="nl-NL" dirty="0"/>
              <a:t>, </a:t>
            </a:r>
          </a:p>
          <a:p>
            <a:r>
              <a:rPr lang="nl-NL" altLang="nl-NL" dirty="0"/>
              <a:t>	</a:t>
            </a:r>
            <a:r>
              <a:rPr lang="nl-NL" altLang="nl-NL" dirty="0" err="1"/>
              <a:t>felix</a:t>
            </a:r>
            <a:r>
              <a:rPr lang="nl-NL" altLang="nl-NL" dirty="0"/>
              <a:t>, heu </a:t>
            </a:r>
            <a:r>
              <a:rPr lang="nl-NL" altLang="nl-NL" dirty="0" err="1"/>
              <a:t>nimium</a:t>
            </a:r>
            <a:r>
              <a:rPr lang="nl-NL" altLang="nl-NL" dirty="0"/>
              <a:t> </a:t>
            </a:r>
            <a:r>
              <a:rPr lang="nl-NL" altLang="nl-NL" dirty="0" err="1"/>
              <a:t>felix</a:t>
            </a:r>
            <a:r>
              <a:rPr lang="nl-NL" altLang="nl-NL" dirty="0"/>
              <a:t>, si </a:t>
            </a:r>
            <a:r>
              <a:rPr lang="nl-NL" altLang="nl-NL" dirty="0" err="1"/>
              <a:t>litora</a:t>
            </a:r>
            <a:r>
              <a:rPr lang="nl-NL" altLang="nl-NL" dirty="0"/>
              <a:t> tantum </a:t>
            </a:r>
          </a:p>
          <a:p>
            <a:r>
              <a:rPr lang="nl-NL" altLang="nl-NL" dirty="0"/>
              <a:t>	</a:t>
            </a:r>
            <a:r>
              <a:rPr lang="nl-NL" altLang="nl-NL" dirty="0" err="1"/>
              <a:t>numquam</a:t>
            </a:r>
            <a:r>
              <a:rPr lang="nl-NL" altLang="nl-NL" dirty="0"/>
              <a:t> </a:t>
            </a:r>
            <a:r>
              <a:rPr lang="nl-NL" altLang="nl-NL" dirty="0" err="1"/>
              <a:t>Dardaniae</a:t>
            </a:r>
            <a:r>
              <a:rPr lang="nl-NL" altLang="nl-NL" dirty="0"/>
              <a:t> </a:t>
            </a:r>
            <a:r>
              <a:rPr lang="nl-NL" altLang="nl-NL" dirty="0" err="1"/>
              <a:t>tetigissent</a:t>
            </a:r>
            <a:r>
              <a:rPr lang="nl-NL" altLang="nl-NL" dirty="0"/>
              <a:t> </a:t>
            </a:r>
            <a:r>
              <a:rPr lang="nl-NL" altLang="nl-NL" dirty="0" err="1"/>
              <a:t>nostra</a:t>
            </a:r>
            <a:r>
              <a:rPr lang="nl-NL" altLang="nl-NL" dirty="0"/>
              <a:t> </a:t>
            </a:r>
            <a:r>
              <a:rPr lang="nl-NL" altLang="nl-NL" dirty="0" err="1"/>
              <a:t>carinae</a:t>
            </a:r>
            <a:r>
              <a:rPr lang="nl-NL" altLang="nl-NL" dirty="0"/>
              <a:t>.’</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3"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9" name="Rechthoek 8" descr="Attentie stijlfiguur" title="Attentie stijlfiguur"/>
          <p:cNvSpPr/>
          <p:nvPr/>
        </p:nvSpPr>
        <p:spPr>
          <a:xfrm>
            <a:off x="10920336" y="2276872"/>
            <a:ext cx="270000" cy="2700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S</a:t>
            </a:r>
          </a:p>
        </p:txBody>
      </p:sp>
    </p:spTree>
    <p:extLst>
      <p:ext uri="{BB962C8B-B14F-4D97-AF65-F5344CB8AC3E}">
        <p14:creationId xmlns:p14="http://schemas.microsoft.com/office/powerpoint/2010/main" val="27462607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933A214-7A74-4DC1-8BAE-42F7F1EBB60B}"/>
              </a:ext>
            </a:extLst>
          </p:cNvPr>
          <p:cNvSpPr>
            <a:spLocks noGrp="1"/>
          </p:cNvSpPr>
          <p:nvPr>
            <p:ph type="title"/>
          </p:nvPr>
        </p:nvSpPr>
        <p:spPr/>
        <p:txBody>
          <a:bodyPr/>
          <a:lstStyle/>
          <a:p>
            <a:r>
              <a:rPr lang="nl-NL" dirty="0"/>
              <a:t>d. 	Dido neemt afscheid, </a:t>
            </a:r>
            <a:r>
              <a:rPr lang="nl-NL" dirty="0" smtClean="0"/>
              <a:t>659-662</a:t>
            </a:r>
            <a:endParaRPr lang="nl-NL" dirty="0"/>
          </a:p>
        </p:txBody>
      </p:sp>
      <p:sp>
        <p:nvSpPr>
          <p:cNvPr id="3" name="Tijdelijke aanduiding voor inhoud 2">
            <a:extLst>
              <a:ext uri="{FF2B5EF4-FFF2-40B4-BE49-F238E27FC236}">
                <a16:creationId xmlns="" xmlns:a16="http://schemas.microsoft.com/office/drawing/2014/main" id="{032E0C77-6C48-48F7-B68E-609850B848B8}"/>
              </a:ext>
            </a:extLst>
          </p:cNvPr>
          <p:cNvSpPr>
            <a:spLocks noGrp="1"/>
          </p:cNvSpPr>
          <p:nvPr>
            <p:ph idx="1"/>
          </p:nvPr>
        </p:nvSpPr>
        <p:spPr/>
        <p:txBody>
          <a:bodyPr/>
          <a:lstStyle/>
          <a:p>
            <a:r>
              <a:rPr lang="nl-NL" altLang="nl-NL" dirty="0"/>
              <a:t>	</a:t>
            </a:r>
            <a:r>
              <a:rPr lang="nl-NL" altLang="nl-NL" dirty="0" err="1"/>
              <a:t>Dixit</a:t>
            </a:r>
            <a:r>
              <a:rPr lang="nl-NL" altLang="nl-NL" dirty="0"/>
              <a:t>, et os </a:t>
            </a:r>
            <a:r>
              <a:rPr lang="nl-NL" altLang="nl-NL" dirty="0" err="1"/>
              <a:t>impressa</a:t>
            </a:r>
            <a:r>
              <a:rPr lang="nl-NL" altLang="nl-NL" dirty="0"/>
              <a:t> </a:t>
            </a:r>
            <a:r>
              <a:rPr lang="nl-NL" altLang="nl-NL" dirty="0" err="1"/>
              <a:t>toro</a:t>
            </a:r>
            <a:r>
              <a:rPr lang="nl-NL" altLang="nl-NL" dirty="0"/>
              <a:t> ‘</a:t>
            </a:r>
            <a:r>
              <a:rPr lang="nl-NL" altLang="nl-NL" dirty="0" err="1"/>
              <a:t>Moriemur</a:t>
            </a:r>
            <a:r>
              <a:rPr lang="nl-NL" altLang="nl-NL" dirty="0"/>
              <a:t> </a:t>
            </a:r>
            <a:r>
              <a:rPr lang="nl-NL" altLang="nl-NL" dirty="0" err="1"/>
              <a:t>inultae</a:t>
            </a:r>
            <a:r>
              <a:rPr lang="nl-NL" altLang="nl-NL" dirty="0"/>
              <a:t>, 	</a:t>
            </a:r>
            <a:endParaRPr lang="nl-NL" altLang="nl-NL" dirty="0" smtClean="0"/>
          </a:p>
          <a:p>
            <a:r>
              <a:rPr lang="nl-NL" altLang="nl-NL" dirty="0" smtClean="0"/>
              <a:t>660</a:t>
            </a:r>
            <a:r>
              <a:rPr lang="nl-NL" altLang="nl-NL" dirty="0"/>
              <a:t>	</a:t>
            </a:r>
            <a:r>
              <a:rPr lang="nl-NL" altLang="nl-NL" dirty="0" err="1"/>
              <a:t>sed</a:t>
            </a:r>
            <a:r>
              <a:rPr lang="nl-NL" altLang="nl-NL" dirty="0"/>
              <a:t> </a:t>
            </a:r>
            <a:r>
              <a:rPr lang="nl-NL" altLang="nl-NL" dirty="0" err="1"/>
              <a:t>moriamur</a:t>
            </a:r>
            <a:r>
              <a:rPr lang="nl-NL" altLang="nl-NL" dirty="0"/>
              <a:t>,’ </a:t>
            </a:r>
            <a:r>
              <a:rPr lang="nl-NL" altLang="nl-NL" dirty="0" err="1"/>
              <a:t>ait</a:t>
            </a:r>
            <a:r>
              <a:rPr lang="nl-NL" altLang="nl-NL" dirty="0"/>
              <a:t>. ‘Sic, sic </a:t>
            </a:r>
            <a:r>
              <a:rPr lang="nl-NL" altLang="nl-NL" dirty="0" err="1"/>
              <a:t>iuvat</a:t>
            </a:r>
            <a:r>
              <a:rPr lang="nl-NL" altLang="nl-NL" dirty="0"/>
              <a:t> </a:t>
            </a:r>
            <a:r>
              <a:rPr lang="nl-NL" altLang="nl-NL" dirty="0" err="1"/>
              <a:t>ire</a:t>
            </a:r>
            <a:r>
              <a:rPr lang="nl-NL" altLang="nl-NL" dirty="0"/>
              <a:t> sub </a:t>
            </a:r>
            <a:r>
              <a:rPr lang="nl-NL" altLang="nl-NL" dirty="0" err="1"/>
              <a:t>umbras</a:t>
            </a:r>
            <a:r>
              <a:rPr lang="nl-NL" altLang="nl-NL" dirty="0"/>
              <a:t>. </a:t>
            </a:r>
          </a:p>
          <a:p>
            <a:r>
              <a:rPr lang="nl-NL" altLang="nl-NL" dirty="0"/>
              <a:t>	</a:t>
            </a:r>
            <a:r>
              <a:rPr lang="nl-NL" altLang="nl-NL" dirty="0" err="1"/>
              <a:t>Hauriat</a:t>
            </a:r>
            <a:r>
              <a:rPr lang="nl-NL" altLang="nl-NL" dirty="0"/>
              <a:t> </a:t>
            </a:r>
            <a:r>
              <a:rPr lang="nl-NL" altLang="nl-NL" dirty="0" err="1"/>
              <a:t>hunc</a:t>
            </a:r>
            <a:r>
              <a:rPr lang="nl-NL" altLang="nl-NL" dirty="0"/>
              <a:t> </a:t>
            </a:r>
            <a:r>
              <a:rPr lang="nl-NL" altLang="nl-NL" dirty="0" err="1"/>
              <a:t>oculis</a:t>
            </a:r>
            <a:r>
              <a:rPr lang="nl-NL" altLang="nl-NL" dirty="0"/>
              <a:t> </a:t>
            </a:r>
            <a:r>
              <a:rPr lang="nl-NL" altLang="nl-NL" dirty="0" err="1"/>
              <a:t>ignem</a:t>
            </a:r>
            <a:r>
              <a:rPr lang="nl-NL" altLang="nl-NL" dirty="0"/>
              <a:t> </a:t>
            </a:r>
            <a:r>
              <a:rPr lang="nl-NL" altLang="nl-NL" dirty="0" err="1"/>
              <a:t>crudelis</a:t>
            </a:r>
            <a:r>
              <a:rPr lang="nl-NL" altLang="nl-NL" dirty="0"/>
              <a:t> </a:t>
            </a:r>
            <a:r>
              <a:rPr lang="nl-NL" altLang="nl-NL" dirty="0" err="1"/>
              <a:t>ab</a:t>
            </a:r>
            <a:r>
              <a:rPr lang="nl-NL" altLang="nl-NL" dirty="0"/>
              <a:t> alto </a:t>
            </a:r>
          </a:p>
          <a:p>
            <a:r>
              <a:rPr lang="nl-NL" altLang="nl-NL" dirty="0"/>
              <a:t>	</a:t>
            </a:r>
            <a:r>
              <a:rPr lang="nl-NL" altLang="nl-NL" dirty="0" err="1"/>
              <a:t>Dardanus</a:t>
            </a:r>
            <a:r>
              <a:rPr lang="nl-NL" altLang="nl-NL" dirty="0"/>
              <a:t>, et </a:t>
            </a:r>
            <a:r>
              <a:rPr lang="nl-NL" altLang="nl-NL" dirty="0" err="1"/>
              <a:t>nostrae</a:t>
            </a:r>
            <a:r>
              <a:rPr lang="nl-NL" altLang="nl-NL" dirty="0"/>
              <a:t> </a:t>
            </a:r>
            <a:r>
              <a:rPr lang="nl-NL" altLang="nl-NL" dirty="0" err="1"/>
              <a:t>secum</a:t>
            </a:r>
            <a:r>
              <a:rPr lang="nl-NL" altLang="nl-NL" dirty="0"/>
              <a:t> </a:t>
            </a:r>
            <a:r>
              <a:rPr lang="nl-NL" altLang="nl-NL" dirty="0" err="1"/>
              <a:t>ferat</a:t>
            </a:r>
            <a:r>
              <a:rPr lang="nl-NL" altLang="nl-NL" dirty="0"/>
              <a:t> omina mortis.’</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3"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8" name="Rechthoek 7" descr="Zie opdracht in het leerlingenboek." title="Zie opdracht in het leerlingenboek."/>
          <p:cNvSpPr/>
          <p:nvPr/>
        </p:nvSpPr>
        <p:spPr>
          <a:xfrm>
            <a:off x="10920336" y="2276872"/>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1199086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extLst>
              <a:ext uri="{BEBA8EAE-BF5A-486C-A8C5-ECC9F3942E4B}">
                <a14:imgProps xmlns:a14="http://schemas.microsoft.com/office/drawing/2010/main">
                  <a14:imgLayer r:embed="rId4">
                    <a14:imgEffect>
                      <a14:colorTemperature colorTemp="112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055440" y="548680"/>
            <a:ext cx="10369152" cy="1325563"/>
          </a:xfrm>
        </p:spPr>
        <p:txBody>
          <a:bodyPr/>
          <a:lstStyle/>
          <a:p>
            <a:r>
              <a:rPr lang="nl-NL" dirty="0" smtClean="0"/>
              <a:t>a. 	Dido ziet onverwachts Aeneas met zijn vloot vertrekken (IV, 584-606)</a:t>
            </a:r>
            <a:br>
              <a:rPr lang="nl-NL" dirty="0" smtClean="0"/>
            </a:br>
            <a:endParaRPr lang="nl-NL" dirty="0"/>
          </a:p>
        </p:txBody>
      </p:sp>
      <p:sp>
        <p:nvSpPr>
          <p:cNvPr id="5" name="Rectangle 2"/>
          <p:cNvSpPr>
            <a:spLocks noGrp="1" noChangeArrowheads="1"/>
          </p:cNvSpPr>
          <p:nvPr>
            <p:ph idx="1"/>
          </p:nvPr>
        </p:nvSpPr>
        <p:spPr>
          <a:xfrm>
            <a:off x="1055440" y="1807200"/>
            <a:ext cx="10153128" cy="4351338"/>
          </a:xfrm>
        </p:spPr>
        <p:txBody>
          <a:bodyPr/>
          <a:lstStyle/>
          <a:p>
            <a:r>
              <a:rPr lang="nl-NL" altLang="nl-NL" dirty="0" smtClean="0"/>
              <a:t>	Et </a:t>
            </a:r>
            <a:r>
              <a:rPr lang="nl-NL" altLang="nl-NL" dirty="0" err="1" smtClean="0"/>
              <a:t>iam</a:t>
            </a:r>
            <a:r>
              <a:rPr lang="nl-NL" altLang="nl-NL" dirty="0" smtClean="0"/>
              <a:t> prima </a:t>
            </a:r>
            <a:r>
              <a:rPr lang="nl-NL" altLang="nl-NL" dirty="0" err="1" smtClean="0"/>
              <a:t>novo</a:t>
            </a:r>
            <a:r>
              <a:rPr lang="nl-NL" altLang="nl-NL" dirty="0" smtClean="0"/>
              <a:t> </a:t>
            </a:r>
            <a:r>
              <a:rPr lang="nl-NL" altLang="nl-NL" dirty="0" err="1" smtClean="0"/>
              <a:t>spargebat</a:t>
            </a:r>
            <a:r>
              <a:rPr lang="nl-NL" altLang="nl-NL" dirty="0" smtClean="0"/>
              <a:t> </a:t>
            </a:r>
            <a:r>
              <a:rPr lang="nl-NL" altLang="nl-NL" dirty="0" err="1" smtClean="0"/>
              <a:t>lumine</a:t>
            </a:r>
            <a:r>
              <a:rPr lang="nl-NL" altLang="nl-NL" dirty="0" smtClean="0"/>
              <a:t> terras</a:t>
            </a:r>
            <a:r>
              <a:rPr lang="nl-NL" altLang="nl-NL" dirty="0"/>
              <a:t>	</a:t>
            </a:r>
            <a:r>
              <a:rPr lang="nl-NL" altLang="nl-NL" dirty="0" smtClean="0">
                <a:hlinkClick r:id="rId5" action="ppaction://hlinksldjump"/>
              </a:rPr>
              <a:t>Regel 584-588</a:t>
            </a:r>
            <a:endParaRPr lang="nl-NL" altLang="nl-NL" dirty="0" smtClean="0"/>
          </a:p>
          <a:p>
            <a:r>
              <a:rPr lang="nl-NL" altLang="nl-NL" dirty="0" smtClean="0"/>
              <a:t>585	</a:t>
            </a:r>
            <a:r>
              <a:rPr lang="nl-NL" altLang="nl-NL" dirty="0" err="1" smtClean="0"/>
              <a:t>Tithoni</a:t>
            </a:r>
            <a:r>
              <a:rPr lang="nl-NL" altLang="nl-NL" dirty="0" smtClean="0"/>
              <a:t> </a:t>
            </a:r>
            <a:r>
              <a:rPr lang="nl-NL" altLang="nl-NL" dirty="0" err="1" smtClean="0"/>
              <a:t>croceum</a:t>
            </a:r>
            <a:r>
              <a:rPr lang="nl-NL" altLang="nl-NL" dirty="0" smtClean="0"/>
              <a:t> </a:t>
            </a:r>
            <a:r>
              <a:rPr lang="nl-NL" altLang="nl-NL" dirty="0" err="1" smtClean="0"/>
              <a:t>linquens</a:t>
            </a:r>
            <a:r>
              <a:rPr lang="nl-NL" altLang="nl-NL" dirty="0" smtClean="0"/>
              <a:t> Aurora </a:t>
            </a:r>
            <a:r>
              <a:rPr lang="nl-NL" altLang="nl-NL" dirty="0" err="1" smtClean="0"/>
              <a:t>cubile</a:t>
            </a:r>
            <a:r>
              <a:rPr lang="nl-NL" altLang="nl-NL" dirty="0" smtClean="0"/>
              <a:t>.</a:t>
            </a:r>
          </a:p>
          <a:p>
            <a:r>
              <a:rPr lang="nl-NL" altLang="nl-NL" dirty="0" smtClean="0"/>
              <a:t>	Regina e </a:t>
            </a:r>
            <a:r>
              <a:rPr lang="nl-NL" altLang="nl-NL" dirty="0" err="1" smtClean="0"/>
              <a:t>speculis</a:t>
            </a:r>
            <a:r>
              <a:rPr lang="nl-NL" altLang="nl-NL" dirty="0" smtClean="0"/>
              <a:t> ut </a:t>
            </a:r>
            <a:r>
              <a:rPr lang="nl-NL" altLang="nl-NL" dirty="0" err="1" smtClean="0"/>
              <a:t>primam</a:t>
            </a:r>
            <a:r>
              <a:rPr lang="nl-NL" altLang="nl-NL" dirty="0" smtClean="0"/>
              <a:t> </a:t>
            </a:r>
            <a:r>
              <a:rPr lang="nl-NL" altLang="nl-NL" dirty="0" err="1" smtClean="0"/>
              <a:t>albescere</a:t>
            </a:r>
            <a:r>
              <a:rPr lang="nl-NL" altLang="nl-NL" dirty="0" smtClean="0"/>
              <a:t> </a:t>
            </a:r>
            <a:r>
              <a:rPr lang="nl-NL" altLang="nl-NL" dirty="0" err="1" smtClean="0"/>
              <a:t>lucem</a:t>
            </a:r>
            <a:endParaRPr lang="nl-NL" altLang="nl-NL" dirty="0" smtClean="0"/>
          </a:p>
          <a:p>
            <a:r>
              <a:rPr lang="nl-NL" altLang="nl-NL" dirty="0" smtClean="0"/>
              <a:t>	</a:t>
            </a:r>
            <a:r>
              <a:rPr lang="nl-NL" altLang="nl-NL" dirty="0" err="1" smtClean="0"/>
              <a:t>vidit</a:t>
            </a:r>
            <a:r>
              <a:rPr lang="nl-NL" altLang="nl-NL" dirty="0" smtClean="0"/>
              <a:t> et </a:t>
            </a:r>
            <a:r>
              <a:rPr lang="nl-NL" altLang="nl-NL" dirty="0" err="1" smtClean="0"/>
              <a:t>aequatis</a:t>
            </a:r>
            <a:r>
              <a:rPr lang="nl-NL" altLang="nl-NL" dirty="0" smtClean="0"/>
              <a:t> </a:t>
            </a:r>
            <a:r>
              <a:rPr lang="nl-NL" altLang="nl-NL" dirty="0" err="1" smtClean="0"/>
              <a:t>classem</a:t>
            </a:r>
            <a:r>
              <a:rPr lang="nl-NL" altLang="nl-NL" dirty="0" smtClean="0"/>
              <a:t> </a:t>
            </a:r>
            <a:r>
              <a:rPr lang="nl-NL" altLang="nl-NL" dirty="0" err="1" smtClean="0"/>
              <a:t>procedere</a:t>
            </a:r>
            <a:r>
              <a:rPr lang="nl-NL" altLang="nl-NL" dirty="0" smtClean="0"/>
              <a:t> </a:t>
            </a:r>
            <a:r>
              <a:rPr lang="nl-NL" altLang="nl-NL" dirty="0" err="1" smtClean="0"/>
              <a:t>velis</a:t>
            </a:r>
            <a:r>
              <a:rPr lang="nl-NL" altLang="nl-NL" dirty="0" smtClean="0"/>
              <a:t>,</a:t>
            </a:r>
          </a:p>
          <a:p>
            <a:r>
              <a:rPr lang="nl-NL" altLang="nl-NL" dirty="0" smtClean="0"/>
              <a:t>	</a:t>
            </a:r>
            <a:r>
              <a:rPr lang="nl-NL" altLang="nl-NL" dirty="0" err="1" smtClean="0"/>
              <a:t>litoraque</a:t>
            </a:r>
            <a:r>
              <a:rPr lang="nl-NL" altLang="nl-NL" dirty="0" smtClean="0"/>
              <a:t> et </a:t>
            </a:r>
            <a:r>
              <a:rPr lang="nl-NL" altLang="nl-NL" dirty="0" err="1" smtClean="0"/>
              <a:t>vacuos</a:t>
            </a:r>
            <a:r>
              <a:rPr lang="nl-NL" altLang="nl-NL" dirty="0" smtClean="0"/>
              <a:t> </a:t>
            </a:r>
            <a:r>
              <a:rPr lang="nl-NL" altLang="nl-NL" dirty="0" err="1" smtClean="0"/>
              <a:t>sensit</a:t>
            </a:r>
            <a:r>
              <a:rPr lang="nl-NL" altLang="nl-NL" dirty="0" smtClean="0"/>
              <a:t> sine </a:t>
            </a:r>
            <a:r>
              <a:rPr lang="nl-NL" altLang="nl-NL" dirty="0" err="1" smtClean="0"/>
              <a:t>remige</a:t>
            </a:r>
            <a:r>
              <a:rPr lang="nl-NL" altLang="nl-NL" dirty="0" smtClean="0"/>
              <a:t> </a:t>
            </a:r>
            <a:r>
              <a:rPr lang="nl-NL" altLang="nl-NL" dirty="0" err="1" smtClean="0"/>
              <a:t>portus</a:t>
            </a:r>
            <a:r>
              <a:rPr lang="nl-NL" altLang="nl-NL" dirty="0" smtClean="0"/>
              <a:t>,</a:t>
            </a:r>
          </a:p>
          <a:p>
            <a:r>
              <a:rPr lang="nl-NL" altLang="nl-NL" dirty="0" smtClean="0"/>
              <a:t>	</a:t>
            </a:r>
            <a:r>
              <a:rPr lang="nl-NL" altLang="nl-NL" dirty="0" err="1" smtClean="0"/>
              <a:t>terque</a:t>
            </a:r>
            <a:r>
              <a:rPr lang="nl-NL" altLang="nl-NL" dirty="0" smtClean="0"/>
              <a:t> </a:t>
            </a:r>
            <a:r>
              <a:rPr lang="nl-NL" altLang="nl-NL" dirty="0" err="1" smtClean="0"/>
              <a:t>quaterque</a:t>
            </a:r>
            <a:r>
              <a:rPr lang="nl-NL" altLang="nl-NL" dirty="0" smtClean="0"/>
              <a:t> </a:t>
            </a:r>
            <a:r>
              <a:rPr lang="nl-NL" altLang="nl-NL" dirty="0" err="1" smtClean="0"/>
              <a:t>manu</a:t>
            </a:r>
            <a:r>
              <a:rPr lang="nl-NL" altLang="nl-NL" dirty="0" smtClean="0"/>
              <a:t> </a:t>
            </a:r>
            <a:r>
              <a:rPr lang="nl-NL" altLang="nl-NL" dirty="0" err="1" smtClean="0"/>
              <a:t>pectus</a:t>
            </a:r>
            <a:r>
              <a:rPr lang="nl-NL" altLang="nl-NL" dirty="0" smtClean="0"/>
              <a:t> </a:t>
            </a:r>
            <a:r>
              <a:rPr lang="nl-NL" altLang="nl-NL" dirty="0" err="1" smtClean="0"/>
              <a:t>percussa</a:t>
            </a:r>
            <a:r>
              <a:rPr lang="nl-NL" altLang="nl-NL" dirty="0" smtClean="0"/>
              <a:t> decorum	</a:t>
            </a:r>
            <a:r>
              <a:rPr lang="nl-NL" altLang="nl-NL" dirty="0" smtClean="0">
                <a:hlinkClick r:id="rId6" action="ppaction://hlinksldjump"/>
              </a:rPr>
              <a:t>Regel 589-594</a:t>
            </a:r>
            <a:endParaRPr lang="nl-NL" altLang="nl-NL" dirty="0" smtClean="0"/>
          </a:p>
          <a:p>
            <a:r>
              <a:rPr lang="nl-NL" altLang="nl-NL" dirty="0" smtClean="0"/>
              <a:t>590	</a:t>
            </a:r>
            <a:r>
              <a:rPr lang="nl-NL" altLang="nl-NL" dirty="0" err="1" smtClean="0"/>
              <a:t>flaventisque</a:t>
            </a:r>
            <a:r>
              <a:rPr lang="nl-NL" altLang="nl-NL" dirty="0" smtClean="0"/>
              <a:t> </a:t>
            </a:r>
            <a:r>
              <a:rPr lang="nl-NL" altLang="nl-NL" dirty="0" err="1" smtClean="0"/>
              <a:t>abscissa</a:t>
            </a:r>
            <a:r>
              <a:rPr lang="nl-NL" altLang="nl-NL" dirty="0" smtClean="0"/>
              <a:t> </a:t>
            </a:r>
            <a:r>
              <a:rPr lang="nl-NL" altLang="nl-NL" dirty="0" err="1" smtClean="0"/>
              <a:t>comas</a:t>
            </a:r>
            <a:r>
              <a:rPr lang="nl-NL" altLang="nl-NL" dirty="0" smtClean="0"/>
              <a:t> ‘Pro </a:t>
            </a:r>
            <a:r>
              <a:rPr lang="nl-NL" altLang="nl-NL" dirty="0" err="1" smtClean="0"/>
              <a:t>Iuppiter</a:t>
            </a:r>
            <a:r>
              <a:rPr lang="nl-NL" altLang="nl-NL" dirty="0" smtClean="0"/>
              <a:t>! </a:t>
            </a:r>
            <a:r>
              <a:rPr lang="nl-NL" altLang="nl-NL" dirty="0" err="1" smtClean="0"/>
              <a:t>Ibit</a:t>
            </a:r>
            <a:endParaRPr lang="nl-NL" altLang="nl-NL" dirty="0" smtClean="0"/>
          </a:p>
          <a:p>
            <a:r>
              <a:rPr lang="nl-NL" altLang="nl-NL" dirty="0" smtClean="0"/>
              <a:t>	</a:t>
            </a:r>
            <a:r>
              <a:rPr lang="nl-NL" altLang="nl-NL" dirty="0" err="1" smtClean="0"/>
              <a:t>hic</a:t>
            </a:r>
            <a:r>
              <a:rPr lang="nl-NL" altLang="nl-NL" dirty="0" smtClean="0"/>
              <a:t>,’ </a:t>
            </a:r>
            <a:r>
              <a:rPr lang="nl-NL" altLang="nl-NL" dirty="0" err="1" smtClean="0"/>
              <a:t>ait</a:t>
            </a:r>
            <a:r>
              <a:rPr lang="nl-NL" altLang="nl-NL" dirty="0" smtClean="0"/>
              <a:t> ‘et </a:t>
            </a:r>
            <a:r>
              <a:rPr lang="nl-NL" altLang="nl-NL" dirty="0" err="1" smtClean="0"/>
              <a:t>nostris</a:t>
            </a:r>
            <a:r>
              <a:rPr lang="nl-NL" altLang="nl-NL" dirty="0" smtClean="0"/>
              <a:t> </a:t>
            </a:r>
            <a:r>
              <a:rPr lang="nl-NL" altLang="nl-NL" dirty="0" err="1" smtClean="0"/>
              <a:t>inluserit</a:t>
            </a:r>
            <a:r>
              <a:rPr lang="nl-NL" altLang="nl-NL" dirty="0" smtClean="0"/>
              <a:t> </a:t>
            </a:r>
            <a:r>
              <a:rPr lang="nl-NL" altLang="nl-NL" dirty="0" err="1" smtClean="0"/>
              <a:t>advena</a:t>
            </a:r>
            <a:r>
              <a:rPr lang="nl-NL" altLang="nl-NL" dirty="0" smtClean="0"/>
              <a:t> </a:t>
            </a:r>
            <a:r>
              <a:rPr lang="nl-NL" altLang="nl-NL" dirty="0" err="1" smtClean="0"/>
              <a:t>regnis</a:t>
            </a:r>
            <a:r>
              <a:rPr lang="nl-NL" altLang="nl-NL" dirty="0" smtClean="0"/>
              <a:t>?</a:t>
            </a:r>
          </a:p>
          <a:p>
            <a:r>
              <a:rPr lang="nl-NL" altLang="nl-NL" dirty="0" smtClean="0"/>
              <a:t>	Non </a:t>
            </a:r>
            <a:r>
              <a:rPr lang="nl-NL" altLang="nl-NL" dirty="0" err="1" smtClean="0"/>
              <a:t>arma</a:t>
            </a:r>
            <a:r>
              <a:rPr lang="nl-NL" altLang="nl-NL" dirty="0" smtClean="0"/>
              <a:t> </a:t>
            </a:r>
            <a:r>
              <a:rPr lang="nl-NL" altLang="nl-NL" dirty="0" err="1" smtClean="0"/>
              <a:t>expedient</a:t>
            </a:r>
            <a:r>
              <a:rPr lang="nl-NL" altLang="nl-NL" dirty="0" smtClean="0"/>
              <a:t> </a:t>
            </a:r>
            <a:r>
              <a:rPr lang="nl-NL" altLang="nl-NL" dirty="0" err="1" smtClean="0"/>
              <a:t>totaque</a:t>
            </a:r>
            <a:r>
              <a:rPr lang="nl-NL" altLang="nl-NL" dirty="0" smtClean="0"/>
              <a:t> ex </a:t>
            </a:r>
            <a:r>
              <a:rPr lang="nl-NL" altLang="nl-NL" dirty="0" err="1" smtClean="0"/>
              <a:t>urbe</a:t>
            </a:r>
            <a:r>
              <a:rPr lang="nl-NL" altLang="nl-NL" dirty="0" smtClean="0"/>
              <a:t> </a:t>
            </a:r>
            <a:r>
              <a:rPr lang="nl-NL" altLang="nl-NL" dirty="0" err="1" smtClean="0"/>
              <a:t>sequentur</a:t>
            </a:r>
            <a:r>
              <a:rPr lang="nl-NL" altLang="nl-NL" dirty="0" smtClean="0"/>
              <a:t>,</a:t>
            </a:r>
          </a:p>
          <a:p>
            <a:r>
              <a:rPr lang="nl-NL" altLang="nl-NL" dirty="0" smtClean="0"/>
              <a:t>	</a:t>
            </a:r>
            <a:r>
              <a:rPr lang="nl-NL" altLang="nl-NL" dirty="0" err="1" smtClean="0"/>
              <a:t>diripientque</a:t>
            </a:r>
            <a:r>
              <a:rPr lang="nl-NL" altLang="nl-NL" dirty="0" smtClean="0"/>
              <a:t> </a:t>
            </a:r>
            <a:r>
              <a:rPr lang="nl-NL" altLang="nl-NL" dirty="0" err="1" smtClean="0"/>
              <a:t>rates</a:t>
            </a:r>
            <a:r>
              <a:rPr lang="nl-NL" altLang="nl-NL" dirty="0" smtClean="0"/>
              <a:t> </a:t>
            </a:r>
            <a:r>
              <a:rPr lang="nl-NL" altLang="nl-NL" dirty="0" err="1" smtClean="0"/>
              <a:t>alii</a:t>
            </a:r>
            <a:r>
              <a:rPr lang="nl-NL" altLang="nl-NL" dirty="0" smtClean="0"/>
              <a:t> </a:t>
            </a:r>
            <a:r>
              <a:rPr lang="nl-NL" altLang="nl-NL" dirty="0" err="1" smtClean="0"/>
              <a:t>navalibus</a:t>
            </a:r>
            <a:r>
              <a:rPr lang="nl-NL" altLang="nl-NL" dirty="0" smtClean="0"/>
              <a:t>? </a:t>
            </a:r>
            <a:r>
              <a:rPr lang="nl-NL" altLang="nl-NL" dirty="0" err="1" smtClean="0"/>
              <a:t>Ite</a:t>
            </a:r>
            <a:r>
              <a:rPr lang="nl-NL" altLang="nl-NL" dirty="0" smtClean="0"/>
              <a:t>, </a:t>
            </a:r>
          </a:p>
          <a:p>
            <a:r>
              <a:rPr lang="nl-NL" altLang="nl-NL" i="1" dirty="0"/>
              <a:t>	</a:t>
            </a:r>
            <a:r>
              <a:rPr lang="nl-NL" altLang="nl-NL" dirty="0" err="1" smtClean="0"/>
              <a:t>ferte</a:t>
            </a:r>
            <a:r>
              <a:rPr lang="nl-NL" altLang="nl-NL" dirty="0" smtClean="0"/>
              <a:t> </a:t>
            </a:r>
            <a:r>
              <a:rPr lang="nl-NL" altLang="nl-NL" dirty="0" err="1"/>
              <a:t>citi</a:t>
            </a:r>
            <a:r>
              <a:rPr lang="nl-NL" altLang="nl-NL" dirty="0"/>
              <a:t> </a:t>
            </a:r>
            <a:r>
              <a:rPr lang="nl-NL" altLang="nl-NL" dirty="0" err="1"/>
              <a:t>flammas</a:t>
            </a:r>
            <a:r>
              <a:rPr lang="nl-NL" altLang="nl-NL" dirty="0"/>
              <a:t>, date </a:t>
            </a:r>
            <a:r>
              <a:rPr lang="nl-NL" altLang="nl-NL" dirty="0" err="1"/>
              <a:t>tela</a:t>
            </a:r>
            <a:r>
              <a:rPr lang="nl-NL" altLang="nl-NL" dirty="0"/>
              <a:t>, </a:t>
            </a:r>
            <a:r>
              <a:rPr lang="nl-NL" altLang="nl-NL" dirty="0" err="1"/>
              <a:t>impellite</a:t>
            </a:r>
            <a:r>
              <a:rPr lang="nl-NL" altLang="nl-NL" dirty="0"/>
              <a:t> </a:t>
            </a:r>
            <a:r>
              <a:rPr lang="nl-NL" altLang="nl-NL" dirty="0" err="1"/>
              <a:t>remos</a:t>
            </a:r>
            <a:r>
              <a:rPr lang="nl-NL" altLang="nl-NL" dirty="0" smtClean="0"/>
              <a:t>! </a:t>
            </a:r>
            <a:r>
              <a:rPr lang="nl-NL" altLang="nl-NL" i="1" dirty="0"/>
              <a:t>… zie volgende dia</a:t>
            </a:r>
          </a:p>
          <a:p>
            <a:endParaRPr lang="nl-NL" altLang="nl-NL" i="1" dirty="0"/>
          </a:p>
        </p:txBody>
      </p:sp>
      <p:sp>
        <p:nvSpPr>
          <p:cNvPr id="14" name="Rond hoek zelfde zijde rechthoek 13">
            <a:hlinkClick r:id="" action="ppaction://hlinkshowjump?jump=previousslide"/>
            <a:hlinkHover r:id="" action="ppaction://noaction" highlightClick="1"/>
          </p:cNvPr>
          <p:cNvSpPr/>
          <p:nvPr/>
        </p:nvSpPr>
        <p:spPr>
          <a:xfrm>
            <a:off x="83961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7" name="Rond hoek zelfde zijde rechthoek 6">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Tree>
    <p:extLst>
      <p:ext uri="{BB962C8B-B14F-4D97-AF65-F5344CB8AC3E}">
        <p14:creationId xmlns:p14="http://schemas.microsoft.com/office/powerpoint/2010/main" val="32635998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extLst>
              <a:ext uri="{BEBA8EAE-BF5A-486C-A8C5-ECC9F3942E4B}">
                <a14:imgProps xmlns:a14="http://schemas.microsoft.com/office/drawing/2010/main">
                  <a14:imgLayer r:embed="rId4">
                    <a14:imgEffect>
                      <a14:colorTemperature colorTemp="112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p:txBody>
          <a:bodyPr/>
          <a:lstStyle/>
          <a:p>
            <a:r>
              <a:rPr lang="nl-NL" smtClean="0"/>
              <a:t>e. 	Dido stort zich in het zwaard (IV, 663-671)</a:t>
            </a:r>
            <a:br>
              <a:rPr lang="nl-NL" smtClean="0"/>
            </a:br>
            <a:endParaRPr lang="nl-NL" dirty="0"/>
          </a:p>
        </p:txBody>
      </p:sp>
      <p:sp>
        <p:nvSpPr>
          <p:cNvPr id="2" name="Tijdelijke aanduiding voor inhoud 1"/>
          <p:cNvSpPr>
            <a:spLocks noGrp="1"/>
          </p:cNvSpPr>
          <p:nvPr>
            <p:ph idx="1"/>
          </p:nvPr>
        </p:nvSpPr>
        <p:spPr/>
        <p:txBody>
          <a:bodyPr/>
          <a:lstStyle/>
          <a:p>
            <a:r>
              <a:rPr lang="nl-NL" altLang="nl-NL" dirty="0" smtClean="0"/>
              <a:t>	</a:t>
            </a:r>
            <a:r>
              <a:rPr lang="nl-NL" altLang="nl-NL" dirty="0" err="1" smtClean="0"/>
              <a:t>Dixerat</a:t>
            </a:r>
            <a:r>
              <a:rPr lang="nl-NL" altLang="nl-NL" dirty="0" smtClean="0"/>
              <a:t>, </a:t>
            </a:r>
            <a:r>
              <a:rPr lang="nl-NL" altLang="nl-NL" dirty="0" err="1" smtClean="0"/>
              <a:t>atque</a:t>
            </a:r>
            <a:r>
              <a:rPr lang="nl-NL" altLang="nl-NL" dirty="0" smtClean="0"/>
              <a:t> </a:t>
            </a:r>
            <a:r>
              <a:rPr lang="nl-NL" altLang="nl-NL" dirty="0" err="1" smtClean="0"/>
              <a:t>illam</a:t>
            </a:r>
            <a:r>
              <a:rPr lang="nl-NL" altLang="nl-NL" dirty="0" smtClean="0"/>
              <a:t> media </a:t>
            </a:r>
            <a:r>
              <a:rPr lang="nl-NL" altLang="nl-NL" dirty="0" err="1" smtClean="0"/>
              <a:t>inter</a:t>
            </a:r>
            <a:r>
              <a:rPr lang="nl-NL" altLang="nl-NL" dirty="0" smtClean="0"/>
              <a:t> </a:t>
            </a:r>
            <a:r>
              <a:rPr lang="nl-NL" altLang="nl-NL" dirty="0" err="1" smtClean="0"/>
              <a:t>talia</a:t>
            </a:r>
            <a:r>
              <a:rPr lang="nl-NL" altLang="nl-NL" dirty="0" smtClean="0"/>
              <a:t> </a:t>
            </a:r>
            <a:r>
              <a:rPr lang="nl-NL" altLang="nl-NL" dirty="0" err="1" smtClean="0"/>
              <a:t>ferro</a:t>
            </a:r>
            <a:r>
              <a:rPr lang="nl-NL" altLang="nl-NL" dirty="0" smtClean="0"/>
              <a:t> 	</a:t>
            </a:r>
            <a:r>
              <a:rPr lang="nl-NL" altLang="nl-NL" dirty="0" smtClean="0">
                <a:hlinkClick r:id="rId5" action="ppaction://hlinksldjump"/>
              </a:rPr>
              <a:t>Regel 663-666</a:t>
            </a:r>
            <a:endParaRPr lang="nl-NL" altLang="nl-NL" dirty="0" smtClean="0"/>
          </a:p>
          <a:p>
            <a:r>
              <a:rPr lang="nl-NL" altLang="nl-NL" dirty="0" smtClean="0"/>
              <a:t>	</a:t>
            </a:r>
            <a:r>
              <a:rPr lang="nl-NL" altLang="nl-NL" dirty="0" err="1" smtClean="0"/>
              <a:t>conlapsam</a:t>
            </a:r>
            <a:r>
              <a:rPr lang="nl-NL" altLang="nl-NL" dirty="0" smtClean="0"/>
              <a:t> </a:t>
            </a:r>
            <a:r>
              <a:rPr lang="nl-NL" altLang="nl-NL" dirty="0" err="1" smtClean="0"/>
              <a:t>aspiciunt</a:t>
            </a:r>
            <a:r>
              <a:rPr lang="nl-NL" altLang="nl-NL" dirty="0" smtClean="0"/>
              <a:t> </a:t>
            </a:r>
            <a:r>
              <a:rPr lang="nl-NL" altLang="nl-NL" dirty="0" err="1" smtClean="0"/>
              <a:t>comites</a:t>
            </a:r>
            <a:r>
              <a:rPr lang="nl-NL" altLang="nl-NL" dirty="0" smtClean="0"/>
              <a:t>, </a:t>
            </a:r>
            <a:r>
              <a:rPr lang="nl-NL" altLang="nl-NL" dirty="0" err="1" smtClean="0"/>
              <a:t>ensemque</a:t>
            </a:r>
            <a:r>
              <a:rPr lang="nl-NL" altLang="nl-NL" dirty="0" smtClean="0"/>
              <a:t> </a:t>
            </a:r>
            <a:r>
              <a:rPr lang="nl-NL" altLang="nl-NL" dirty="0" err="1" smtClean="0"/>
              <a:t>cruore</a:t>
            </a:r>
            <a:r>
              <a:rPr lang="nl-NL" altLang="nl-NL" dirty="0" smtClean="0"/>
              <a:t> </a:t>
            </a:r>
          </a:p>
          <a:p>
            <a:r>
              <a:rPr lang="nl-NL" altLang="nl-NL" dirty="0" smtClean="0"/>
              <a:t>665	</a:t>
            </a:r>
            <a:r>
              <a:rPr lang="nl-NL" altLang="nl-NL" dirty="0" err="1" smtClean="0"/>
              <a:t>spumantem</a:t>
            </a:r>
            <a:r>
              <a:rPr lang="nl-NL" altLang="nl-NL" dirty="0" smtClean="0"/>
              <a:t> </a:t>
            </a:r>
            <a:r>
              <a:rPr lang="nl-NL" altLang="nl-NL" dirty="0" err="1" smtClean="0"/>
              <a:t>sparsasque</a:t>
            </a:r>
            <a:r>
              <a:rPr lang="nl-NL" altLang="nl-NL" dirty="0" smtClean="0"/>
              <a:t> </a:t>
            </a:r>
            <a:r>
              <a:rPr lang="nl-NL" altLang="nl-NL" dirty="0" err="1" smtClean="0"/>
              <a:t>manus</a:t>
            </a:r>
            <a:r>
              <a:rPr lang="nl-NL" altLang="nl-NL" dirty="0" smtClean="0"/>
              <a:t>. It </a:t>
            </a:r>
            <a:r>
              <a:rPr lang="nl-NL" altLang="nl-NL" dirty="0" err="1" smtClean="0"/>
              <a:t>clamor</a:t>
            </a:r>
            <a:r>
              <a:rPr lang="nl-NL" altLang="nl-NL" dirty="0" smtClean="0"/>
              <a:t> ad </a:t>
            </a:r>
            <a:r>
              <a:rPr lang="nl-NL" altLang="nl-NL" dirty="0" err="1" smtClean="0"/>
              <a:t>alta</a:t>
            </a:r>
            <a:r>
              <a:rPr lang="nl-NL" altLang="nl-NL" dirty="0" smtClean="0"/>
              <a:t> </a:t>
            </a:r>
          </a:p>
          <a:p>
            <a:r>
              <a:rPr lang="nl-NL" altLang="nl-NL" dirty="0" smtClean="0"/>
              <a:t>	atria: </a:t>
            </a:r>
            <a:r>
              <a:rPr lang="nl-NL" altLang="nl-NL" dirty="0" err="1" smtClean="0"/>
              <a:t>concussam</a:t>
            </a:r>
            <a:r>
              <a:rPr lang="nl-NL" altLang="nl-NL" dirty="0" smtClean="0"/>
              <a:t> </a:t>
            </a:r>
            <a:r>
              <a:rPr lang="nl-NL" altLang="nl-NL" dirty="0" err="1" smtClean="0"/>
              <a:t>bacchatur</a:t>
            </a:r>
            <a:r>
              <a:rPr lang="nl-NL" altLang="nl-NL" dirty="0" smtClean="0"/>
              <a:t> Fama per </a:t>
            </a:r>
            <a:r>
              <a:rPr lang="nl-NL" altLang="nl-NL" dirty="0" err="1" smtClean="0"/>
              <a:t>urbem</a:t>
            </a:r>
            <a:r>
              <a:rPr lang="nl-NL" altLang="nl-NL" dirty="0" smtClean="0"/>
              <a:t>. </a:t>
            </a:r>
          </a:p>
          <a:p>
            <a:r>
              <a:rPr lang="nl-NL" altLang="nl-NL" dirty="0" smtClean="0"/>
              <a:t>	</a:t>
            </a:r>
            <a:r>
              <a:rPr lang="nl-NL" altLang="nl-NL" dirty="0" err="1" smtClean="0"/>
              <a:t>Lamentis</a:t>
            </a:r>
            <a:r>
              <a:rPr lang="nl-NL" altLang="nl-NL" dirty="0" smtClean="0"/>
              <a:t> </a:t>
            </a:r>
            <a:r>
              <a:rPr lang="nl-NL" altLang="nl-NL" dirty="0" err="1" smtClean="0"/>
              <a:t>gemituque</a:t>
            </a:r>
            <a:r>
              <a:rPr lang="nl-NL" altLang="nl-NL" dirty="0" smtClean="0"/>
              <a:t> et </a:t>
            </a:r>
            <a:r>
              <a:rPr lang="nl-NL" altLang="nl-NL" dirty="0" err="1" smtClean="0"/>
              <a:t>femineo</a:t>
            </a:r>
            <a:r>
              <a:rPr lang="nl-NL" altLang="nl-NL" dirty="0" smtClean="0"/>
              <a:t> </a:t>
            </a:r>
            <a:r>
              <a:rPr lang="nl-NL" altLang="nl-NL" dirty="0" err="1" smtClean="0"/>
              <a:t>ululatu</a:t>
            </a:r>
            <a:r>
              <a:rPr lang="nl-NL" altLang="nl-NL" dirty="0" smtClean="0"/>
              <a:t>	</a:t>
            </a:r>
            <a:r>
              <a:rPr lang="nl-NL" altLang="nl-NL" dirty="0" smtClean="0">
                <a:hlinkClick r:id="rId6" action="ppaction://hlinksldjump"/>
              </a:rPr>
              <a:t>Regel 667-671</a:t>
            </a:r>
            <a:endParaRPr lang="nl-NL" altLang="nl-NL" dirty="0" smtClean="0"/>
          </a:p>
          <a:p>
            <a:r>
              <a:rPr lang="nl-NL" altLang="nl-NL" dirty="0" smtClean="0"/>
              <a:t>	</a:t>
            </a:r>
            <a:r>
              <a:rPr lang="nl-NL" altLang="nl-NL" dirty="0" err="1" smtClean="0"/>
              <a:t>tecta</a:t>
            </a:r>
            <a:r>
              <a:rPr lang="nl-NL" altLang="nl-NL" dirty="0" smtClean="0"/>
              <a:t> </a:t>
            </a:r>
            <a:r>
              <a:rPr lang="nl-NL" altLang="nl-NL" dirty="0" err="1" smtClean="0"/>
              <a:t>fremunt</a:t>
            </a:r>
            <a:r>
              <a:rPr lang="nl-NL" altLang="nl-NL" dirty="0" smtClean="0"/>
              <a:t>, </a:t>
            </a:r>
            <a:r>
              <a:rPr lang="nl-NL" altLang="nl-NL" dirty="0" err="1" smtClean="0"/>
              <a:t>resonat</a:t>
            </a:r>
            <a:r>
              <a:rPr lang="nl-NL" altLang="nl-NL" dirty="0" smtClean="0"/>
              <a:t> </a:t>
            </a:r>
            <a:r>
              <a:rPr lang="nl-NL" altLang="nl-NL" dirty="0" err="1" smtClean="0"/>
              <a:t>magnis</a:t>
            </a:r>
            <a:r>
              <a:rPr lang="nl-NL" altLang="nl-NL" dirty="0" smtClean="0"/>
              <a:t> </a:t>
            </a:r>
            <a:r>
              <a:rPr lang="nl-NL" altLang="nl-NL" dirty="0" err="1" smtClean="0"/>
              <a:t>plangoribus</a:t>
            </a:r>
            <a:r>
              <a:rPr lang="nl-NL" altLang="nl-NL" dirty="0" smtClean="0"/>
              <a:t> </a:t>
            </a:r>
            <a:r>
              <a:rPr lang="nl-NL" altLang="nl-NL" dirty="0" err="1" smtClean="0"/>
              <a:t>aether</a:t>
            </a:r>
            <a:r>
              <a:rPr lang="nl-NL" altLang="nl-NL" dirty="0" smtClean="0"/>
              <a:t>,</a:t>
            </a:r>
          </a:p>
          <a:p>
            <a:r>
              <a:rPr lang="nl-NL" altLang="nl-NL" dirty="0" smtClean="0"/>
              <a:t>	non </a:t>
            </a:r>
            <a:r>
              <a:rPr lang="nl-NL" altLang="nl-NL" dirty="0" err="1" smtClean="0"/>
              <a:t>aliter</a:t>
            </a:r>
            <a:r>
              <a:rPr lang="nl-NL" altLang="nl-NL" dirty="0" smtClean="0"/>
              <a:t> </a:t>
            </a:r>
            <a:r>
              <a:rPr lang="nl-NL" altLang="nl-NL" dirty="0" err="1" smtClean="0"/>
              <a:t>quam</a:t>
            </a:r>
            <a:r>
              <a:rPr lang="nl-NL" altLang="nl-NL" dirty="0" smtClean="0"/>
              <a:t> si </a:t>
            </a:r>
            <a:r>
              <a:rPr lang="nl-NL" altLang="nl-NL" dirty="0" err="1" smtClean="0"/>
              <a:t>immissis</a:t>
            </a:r>
            <a:r>
              <a:rPr lang="nl-NL" altLang="nl-NL" dirty="0" smtClean="0"/>
              <a:t> </a:t>
            </a:r>
            <a:r>
              <a:rPr lang="nl-NL" altLang="nl-NL" dirty="0" err="1" smtClean="0"/>
              <a:t>ruat</a:t>
            </a:r>
            <a:r>
              <a:rPr lang="nl-NL" altLang="nl-NL" dirty="0" smtClean="0"/>
              <a:t> </a:t>
            </a:r>
            <a:r>
              <a:rPr lang="nl-NL" altLang="nl-NL" dirty="0" err="1" smtClean="0"/>
              <a:t>hostibus</a:t>
            </a:r>
            <a:r>
              <a:rPr lang="nl-NL" altLang="nl-NL" dirty="0" smtClean="0"/>
              <a:t> </a:t>
            </a:r>
            <a:r>
              <a:rPr lang="nl-NL" altLang="nl-NL" dirty="0" err="1" smtClean="0"/>
              <a:t>omnis</a:t>
            </a:r>
            <a:endParaRPr lang="nl-NL" altLang="nl-NL" dirty="0" smtClean="0"/>
          </a:p>
          <a:p>
            <a:r>
              <a:rPr lang="nl-NL" altLang="nl-NL" dirty="0" smtClean="0"/>
              <a:t>670	</a:t>
            </a:r>
            <a:r>
              <a:rPr lang="nl-NL" altLang="nl-NL" dirty="0" err="1" smtClean="0"/>
              <a:t>Karthago</a:t>
            </a:r>
            <a:r>
              <a:rPr lang="nl-NL" altLang="nl-NL" dirty="0" smtClean="0"/>
              <a:t> </a:t>
            </a:r>
            <a:r>
              <a:rPr lang="nl-NL" altLang="nl-NL" dirty="0" err="1" smtClean="0"/>
              <a:t>aut</a:t>
            </a:r>
            <a:r>
              <a:rPr lang="nl-NL" altLang="nl-NL" dirty="0" smtClean="0"/>
              <a:t> antiqua </a:t>
            </a:r>
            <a:r>
              <a:rPr lang="nl-NL" altLang="nl-NL" dirty="0" err="1" smtClean="0"/>
              <a:t>Tyros</a:t>
            </a:r>
            <a:r>
              <a:rPr lang="nl-NL" altLang="nl-NL" dirty="0" smtClean="0"/>
              <a:t>, </a:t>
            </a:r>
            <a:r>
              <a:rPr lang="nl-NL" altLang="nl-NL" dirty="0" err="1" smtClean="0"/>
              <a:t>flammaeque</a:t>
            </a:r>
            <a:r>
              <a:rPr lang="nl-NL" altLang="nl-NL" dirty="0" smtClean="0"/>
              <a:t> </a:t>
            </a:r>
            <a:r>
              <a:rPr lang="nl-NL" altLang="nl-NL" dirty="0" err="1" smtClean="0"/>
              <a:t>furentes</a:t>
            </a:r>
            <a:endParaRPr lang="nl-NL" altLang="nl-NL" dirty="0" smtClean="0"/>
          </a:p>
          <a:p>
            <a:r>
              <a:rPr lang="nl-NL" altLang="nl-NL" dirty="0" smtClean="0"/>
              <a:t>	</a:t>
            </a:r>
            <a:r>
              <a:rPr lang="nl-NL" altLang="nl-NL" dirty="0" err="1" smtClean="0"/>
              <a:t>culmina</a:t>
            </a:r>
            <a:r>
              <a:rPr lang="nl-NL" altLang="nl-NL" dirty="0" smtClean="0"/>
              <a:t> </a:t>
            </a:r>
            <a:r>
              <a:rPr lang="nl-NL" altLang="nl-NL" dirty="0" err="1" smtClean="0"/>
              <a:t>perque</a:t>
            </a:r>
            <a:r>
              <a:rPr lang="nl-NL" altLang="nl-NL" dirty="0" smtClean="0"/>
              <a:t> </a:t>
            </a:r>
            <a:r>
              <a:rPr lang="nl-NL" altLang="nl-NL" dirty="0" err="1" smtClean="0"/>
              <a:t>hominum</a:t>
            </a:r>
            <a:r>
              <a:rPr lang="nl-NL" altLang="nl-NL" dirty="0" smtClean="0"/>
              <a:t> </a:t>
            </a:r>
            <a:r>
              <a:rPr lang="nl-NL" altLang="nl-NL" dirty="0" err="1" smtClean="0"/>
              <a:t>volvantur</a:t>
            </a:r>
            <a:r>
              <a:rPr lang="nl-NL" altLang="nl-NL" dirty="0" smtClean="0"/>
              <a:t> </a:t>
            </a:r>
            <a:r>
              <a:rPr lang="nl-NL" altLang="nl-NL" dirty="0" err="1" smtClean="0"/>
              <a:t>perque</a:t>
            </a:r>
            <a:r>
              <a:rPr lang="nl-NL" altLang="nl-NL" dirty="0" smtClean="0"/>
              <a:t> </a:t>
            </a:r>
            <a:r>
              <a:rPr lang="nl-NL" altLang="nl-NL" dirty="0" err="1" smtClean="0"/>
              <a:t>deorum</a:t>
            </a:r>
            <a:r>
              <a:rPr lang="nl-NL" altLang="nl-NL" dirty="0" smtClean="0"/>
              <a:t>.</a:t>
            </a:r>
          </a:p>
          <a:p>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Tree>
    <p:extLst>
      <p:ext uri="{BB962C8B-B14F-4D97-AF65-F5344CB8AC3E}">
        <p14:creationId xmlns:p14="http://schemas.microsoft.com/office/powerpoint/2010/main" val="21296022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53EBA968-59B1-42C5-9484-93885899364E}"/>
              </a:ext>
            </a:extLst>
          </p:cNvPr>
          <p:cNvSpPr>
            <a:spLocks noGrp="1"/>
          </p:cNvSpPr>
          <p:nvPr>
            <p:ph type="title"/>
          </p:nvPr>
        </p:nvSpPr>
        <p:spPr/>
        <p:txBody>
          <a:bodyPr/>
          <a:lstStyle/>
          <a:p>
            <a:r>
              <a:rPr lang="nl-NL" dirty="0" smtClean="0"/>
              <a:t>e. 	Dido stort zich in het zwaard, 663-666</a:t>
            </a:r>
            <a:endParaRPr lang="nl-NL" dirty="0"/>
          </a:p>
        </p:txBody>
      </p:sp>
      <p:sp>
        <p:nvSpPr>
          <p:cNvPr id="3" name="Tijdelijke aanduiding voor inhoud 2">
            <a:extLst>
              <a:ext uri="{FF2B5EF4-FFF2-40B4-BE49-F238E27FC236}">
                <a16:creationId xmlns="" xmlns:a16="http://schemas.microsoft.com/office/drawing/2014/main" id="{C8E5DF6F-820F-48FB-8A81-EB577227B4C1}"/>
              </a:ext>
            </a:extLst>
          </p:cNvPr>
          <p:cNvSpPr>
            <a:spLocks noGrp="1"/>
          </p:cNvSpPr>
          <p:nvPr>
            <p:ph idx="1"/>
          </p:nvPr>
        </p:nvSpPr>
        <p:spPr/>
        <p:txBody>
          <a:bodyPr/>
          <a:lstStyle/>
          <a:p>
            <a:pPr lvl="0"/>
            <a:r>
              <a:rPr lang="nl-NL" altLang="nl-NL" smtClean="0"/>
              <a:t>	Dixerat, atque illam media inter talia ferro </a:t>
            </a:r>
          </a:p>
          <a:p>
            <a:pPr lvl="0"/>
            <a:r>
              <a:rPr lang="nl-NL" altLang="nl-NL" smtClean="0"/>
              <a:t>	conlapsam aspiciunt comites, ensemque cruore </a:t>
            </a:r>
          </a:p>
          <a:p>
            <a:pPr lvl="0"/>
            <a:r>
              <a:rPr lang="nl-NL" altLang="nl-NL" smtClean="0"/>
              <a:t>665	spumantem sparsasque manus. It clamor ad alta </a:t>
            </a:r>
          </a:p>
          <a:p>
            <a:pPr lvl="0"/>
            <a:r>
              <a:rPr lang="nl-NL" altLang="nl-NL" smtClean="0"/>
              <a:t>	atria: concussam bacchatur Fama per urbem. </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3"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Tree>
    <p:extLst>
      <p:ext uri="{BB962C8B-B14F-4D97-AF65-F5344CB8AC3E}">
        <p14:creationId xmlns:p14="http://schemas.microsoft.com/office/powerpoint/2010/main" val="35326463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B07B9B68-1F9C-45D0-981F-C12A565C25EE}"/>
              </a:ext>
            </a:extLst>
          </p:cNvPr>
          <p:cNvSpPr>
            <a:spLocks noGrp="1"/>
          </p:cNvSpPr>
          <p:nvPr>
            <p:ph type="title"/>
          </p:nvPr>
        </p:nvSpPr>
        <p:spPr/>
        <p:txBody>
          <a:bodyPr/>
          <a:lstStyle/>
          <a:p>
            <a:r>
              <a:rPr lang="nl-NL" dirty="0" smtClean="0"/>
              <a:t>e. 	Dido stort zich in het zwaard, 667-671</a:t>
            </a:r>
            <a:endParaRPr lang="nl-NL" dirty="0"/>
          </a:p>
        </p:txBody>
      </p:sp>
      <p:sp>
        <p:nvSpPr>
          <p:cNvPr id="3" name="Tijdelijke aanduiding voor inhoud 2">
            <a:extLst>
              <a:ext uri="{FF2B5EF4-FFF2-40B4-BE49-F238E27FC236}">
                <a16:creationId xmlns="" xmlns:a16="http://schemas.microsoft.com/office/drawing/2014/main" id="{6A1FC9DD-18C6-4053-94F6-964BF48B73B3}"/>
              </a:ext>
            </a:extLst>
          </p:cNvPr>
          <p:cNvSpPr>
            <a:spLocks noGrp="1"/>
          </p:cNvSpPr>
          <p:nvPr>
            <p:ph idx="1"/>
          </p:nvPr>
        </p:nvSpPr>
        <p:spPr/>
        <p:txBody>
          <a:bodyPr/>
          <a:lstStyle/>
          <a:p>
            <a:r>
              <a:rPr lang="nl-NL" dirty="0" smtClean="0"/>
              <a:t>	</a:t>
            </a:r>
            <a:r>
              <a:rPr lang="nl-NL" dirty="0" err="1" smtClean="0"/>
              <a:t>Lamentis</a:t>
            </a:r>
            <a:r>
              <a:rPr lang="nl-NL" dirty="0" smtClean="0"/>
              <a:t> </a:t>
            </a:r>
            <a:r>
              <a:rPr lang="nl-NL" dirty="0" err="1" smtClean="0"/>
              <a:t>gemituque</a:t>
            </a:r>
            <a:r>
              <a:rPr lang="nl-NL" dirty="0" smtClean="0"/>
              <a:t> et </a:t>
            </a:r>
            <a:r>
              <a:rPr lang="nl-NL" dirty="0" err="1" smtClean="0"/>
              <a:t>femineo</a:t>
            </a:r>
            <a:r>
              <a:rPr lang="nl-NL" dirty="0" smtClean="0"/>
              <a:t> </a:t>
            </a:r>
            <a:r>
              <a:rPr lang="nl-NL" dirty="0" err="1" smtClean="0"/>
              <a:t>ululatu</a:t>
            </a:r>
            <a:endParaRPr lang="nl-NL" dirty="0" smtClean="0"/>
          </a:p>
          <a:p>
            <a:r>
              <a:rPr lang="nl-NL" dirty="0" smtClean="0"/>
              <a:t>	</a:t>
            </a:r>
            <a:r>
              <a:rPr lang="nl-NL" dirty="0" err="1" smtClean="0"/>
              <a:t>tecta</a:t>
            </a:r>
            <a:r>
              <a:rPr lang="nl-NL" dirty="0" smtClean="0"/>
              <a:t> </a:t>
            </a:r>
            <a:r>
              <a:rPr lang="nl-NL" dirty="0" err="1" smtClean="0"/>
              <a:t>fremunt</a:t>
            </a:r>
            <a:r>
              <a:rPr lang="nl-NL" dirty="0" smtClean="0"/>
              <a:t>, </a:t>
            </a:r>
            <a:r>
              <a:rPr lang="nl-NL" dirty="0" err="1" smtClean="0"/>
              <a:t>resonat</a:t>
            </a:r>
            <a:r>
              <a:rPr lang="nl-NL" dirty="0" smtClean="0"/>
              <a:t> </a:t>
            </a:r>
            <a:r>
              <a:rPr lang="nl-NL" dirty="0" err="1" smtClean="0"/>
              <a:t>magnis</a:t>
            </a:r>
            <a:r>
              <a:rPr lang="nl-NL" dirty="0" smtClean="0"/>
              <a:t> </a:t>
            </a:r>
            <a:r>
              <a:rPr lang="nl-NL" dirty="0" err="1" smtClean="0"/>
              <a:t>plangoribus</a:t>
            </a:r>
            <a:r>
              <a:rPr lang="nl-NL" dirty="0" smtClean="0"/>
              <a:t> </a:t>
            </a:r>
            <a:r>
              <a:rPr lang="nl-NL" dirty="0" err="1" smtClean="0"/>
              <a:t>aether</a:t>
            </a:r>
            <a:r>
              <a:rPr lang="nl-NL" dirty="0" smtClean="0"/>
              <a:t>,	</a:t>
            </a:r>
          </a:p>
          <a:p>
            <a:r>
              <a:rPr lang="nl-NL" dirty="0" smtClean="0"/>
              <a:t>	non </a:t>
            </a:r>
            <a:r>
              <a:rPr lang="nl-NL" dirty="0" err="1" smtClean="0"/>
              <a:t>aliter</a:t>
            </a:r>
            <a:r>
              <a:rPr lang="nl-NL" dirty="0" smtClean="0"/>
              <a:t> </a:t>
            </a:r>
            <a:r>
              <a:rPr lang="nl-NL" dirty="0" err="1" smtClean="0"/>
              <a:t>quam</a:t>
            </a:r>
            <a:r>
              <a:rPr lang="nl-NL" dirty="0" smtClean="0"/>
              <a:t> si </a:t>
            </a:r>
            <a:r>
              <a:rPr lang="nl-NL" dirty="0" err="1" smtClean="0"/>
              <a:t>immissis</a:t>
            </a:r>
            <a:r>
              <a:rPr lang="nl-NL" dirty="0" smtClean="0"/>
              <a:t> </a:t>
            </a:r>
            <a:r>
              <a:rPr lang="nl-NL" dirty="0" err="1" smtClean="0"/>
              <a:t>ruat</a:t>
            </a:r>
            <a:r>
              <a:rPr lang="nl-NL" dirty="0" smtClean="0"/>
              <a:t> </a:t>
            </a:r>
            <a:r>
              <a:rPr lang="nl-NL" dirty="0" err="1" smtClean="0"/>
              <a:t>hostibus</a:t>
            </a:r>
            <a:r>
              <a:rPr lang="nl-NL" dirty="0" smtClean="0"/>
              <a:t> </a:t>
            </a:r>
            <a:r>
              <a:rPr lang="nl-NL" dirty="0" err="1" smtClean="0"/>
              <a:t>omnis</a:t>
            </a:r>
            <a:endParaRPr lang="nl-NL" dirty="0" smtClean="0"/>
          </a:p>
          <a:p>
            <a:r>
              <a:rPr lang="nl-NL" dirty="0" smtClean="0"/>
              <a:t>670	</a:t>
            </a:r>
            <a:r>
              <a:rPr lang="nl-NL" dirty="0" err="1" smtClean="0"/>
              <a:t>Karthago</a:t>
            </a:r>
            <a:r>
              <a:rPr lang="nl-NL" dirty="0" smtClean="0"/>
              <a:t> </a:t>
            </a:r>
            <a:r>
              <a:rPr lang="nl-NL" dirty="0" err="1" smtClean="0"/>
              <a:t>aut</a:t>
            </a:r>
            <a:r>
              <a:rPr lang="nl-NL" dirty="0" smtClean="0"/>
              <a:t> antiqua </a:t>
            </a:r>
            <a:r>
              <a:rPr lang="nl-NL" dirty="0" err="1" smtClean="0"/>
              <a:t>Tyros</a:t>
            </a:r>
            <a:r>
              <a:rPr lang="nl-NL" dirty="0" smtClean="0"/>
              <a:t>, </a:t>
            </a:r>
            <a:r>
              <a:rPr lang="nl-NL" dirty="0" err="1" smtClean="0"/>
              <a:t>flammaeque</a:t>
            </a:r>
            <a:r>
              <a:rPr lang="nl-NL" dirty="0" smtClean="0"/>
              <a:t> </a:t>
            </a:r>
            <a:r>
              <a:rPr lang="nl-NL" dirty="0" err="1" smtClean="0"/>
              <a:t>furentes</a:t>
            </a:r>
            <a:endParaRPr lang="nl-NL" dirty="0" smtClean="0"/>
          </a:p>
          <a:p>
            <a:r>
              <a:rPr lang="nl-NL" dirty="0" smtClean="0"/>
              <a:t>	</a:t>
            </a:r>
            <a:r>
              <a:rPr lang="nl-NL" dirty="0" err="1" smtClean="0"/>
              <a:t>culmina</a:t>
            </a:r>
            <a:r>
              <a:rPr lang="nl-NL" dirty="0" smtClean="0"/>
              <a:t> </a:t>
            </a:r>
            <a:r>
              <a:rPr lang="nl-NL" dirty="0" err="1" smtClean="0"/>
              <a:t>perque</a:t>
            </a:r>
            <a:r>
              <a:rPr lang="nl-NL" dirty="0" smtClean="0"/>
              <a:t> </a:t>
            </a:r>
            <a:r>
              <a:rPr lang="nl-NL" dirty="0" err="1" smtClean="0"/>
              <a:t>hominum</a:t>
            </a:r>
            <a:r>
              <a:rPr lang="nl-NL" dirty="0" smtClean="0"/>
              <a:t> </a:t>
            </a:r>
            <a:r>
              <a:rPr lang="nl-NL" dirty="0" err="1" smtClean="0"/>
              <a:t>volvantur</a:t>
            </a:r>
            <a:r>
              <a:rPr lang="nl-NL" dirty="0" smtClean="0"/>
              <a:t> </a:t>
            </a:r>
            <a:r>
              <a:rPr lang="nl-NL" dirty="0" err="1" smtClean="0"/>
              <a:t>perque</a:t>
            </a:r>
            <a:r>
              <a:rPr lang="nl-NL" dirty="0" smtClean="0"/>
              <a:t> </a:t>
            </a:r>
            <a:r>
              <a:rPr lang="nl-NL" dirty="0" err="1" smtClean="0"/>
              <a:t>deorum</a:t>
            </a:r>
            <a:r>
              <a:rPr lang="nl-NL" dirty="0" smtClean="0"/>
              <a:t>.</a:t>
            </a:r>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2"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9" name="Rechthoek 8" descr="Attentie stijlfiguur" title="Attentie stijlfiguur"/>
          <p:cNvSpPr/>
          <p:nvPr/>
        </p:nvSpPr>
        <p:spPr>
          <a:xfrm>
            <a:off x="10920336" y="2919657"/>
            <a:ext cx="270000" cy="2700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S</a:t>
            </a:r>
          </a:p>
        </p:txBody>
      </p:sp>
      <p:sp>
        <p:nvSpPr>
          <p:cNvPr id="13" name="Rechthoek 12" descr="Zie opdracht in het leerlingenboek." title="Zie opdracht in het leerlingenboek."/>
          <p:cNvSpPr/>
          <p:nvPr/>
        </p:nvSpPr>
        <p:spPr>
          <a:xfrm>
            <a:off x="10914198" y="3544164"/>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5" name="Rechthoek 14" descr="Attentie stijlfiguur" title="Attentie stijlfiguur"/>
          <p:cNvSpPr/>
          <p:nvPr/>
        </p:nvSpPr>
        <p:spPr>
          <a:xfrm>
            <a:off x="11242619" y="3543401"/>
            <a:ext cx="270000" cy="2700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S</a:t>
            </a:r>
          </a:p>
        </p:txBody>
      </p:sp>
      <p:sp>
        <p:nvSpPr>
          <p:cNvPr id="16" name="Rechthoek 15" descr="Attentie stijlfiguur" title="Attentie stijlfiguur"/>
          <p:cNvSpPr/>
          <p:nvPr/>
        </p:nvSpPr>
        <p:spPr>
          <a:xfrm>
            <a:off x="10914198" y="4837544"/>
            <a:ext cx="270000" cy="2700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S</a:t>
            </a:r>
          </a:p>
        </p:txBody>
      </p:sp>
    </p:spTree>
    <p:extLst>
      <p:ext uri="{BB962C8B-B14F-4D97-AF65-F5344CB8AC3E}">
        <p14:creationId xmlns:p14="http://schemas.microsoft.com/office/powerpoint/2010/main" val="1931123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extLst>
              <a:ext uri="{BEBA8EAE-BF5A-486C-A8C5-ECC9F3942E4B}">
                <a14:imgProps xmlns:a14="http://schemas.microsoft.com/office/drawing/2010/main">
                  <a14:imgLayer r:embed="rId4">
                    <a14:imgEffect>
                      <a14:colorTemperature colorTemp="112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p:txBody>
          <a:bodyPr/>
          <a:lstStyle/>
          <a:p>
            <a:r>
              <a:rPr lang="nl-NL" smtClean="0"/>
              <a:t>f. 	Anna vindt haar zuster (IV, 672-687)</a:t>
            </a:r>
            <a:br>
              <a:rPr lang="nl-NL" smtClean="0"/>
            </a:br>
            <a:endParaRPr lang="nl-NL" dirty="0"/>
          </a:p>
        </p:txBody>
      </p:sp>
      <p:sp>
        <p:nvSpPr>
          <p:cNvPr id="2" name="Tijdelijke aanduiding voor inhoud 1"/>
          <p:cNvSpPr>
            <a:spLocks noGrp="1"/>
          </p:cNvSpPr>
          <p:nvPr>
            <p:ph idx="1"/>
          </p:nvPr>
        </p:nvSpPr>
        <p:spPr/>
        <p:txBody>
          <a:bodyPr/>
          <a:lstStyle/>
          <a:p>
            <a:r>
              <a:rPr lang="nl-NL" altLang="nl-NL" dirty="0" smtClean="0"/>
              <a:t>	</a:t>
            </a:r>
            <a:r>
              <a:rPr lang="nl-NL" altLang="nl-NL" dirty="0" err="1" smtClean="0"/>
              <a:t>Audiit</a:t>
            </a:r>
            <a:r>
              <a:rPr lang="nl-NL" altLang="nl-NL" dirty="0" smtClean="0"/>
              <a:t> </a:t>
            </a:r>
            <a:r>
              <a:rPr lang="nl-NL" altLang="nl-NL" dirty="0" err="1" smtClean="0"/>
              <a:t>exanimis</a:t>
            </a:r>
            <a:r>
              <a:rPr lang="nl-NL" altLang="nl-NL" dirty="0" smtClean="0"/>
              <a:t> </a:t>
            </a:r>
            <a:r>
              <a:rPr lang="nl-NL" altLang="nl-NL" dirty="0" err="1" smtClean="0"/>
              <a:t>trepidoque</a:t>
            </a:r>
            <a:r>
              <a:rPr lang="nl-NL" altLang="nl-NL" dirty="0" smtClean="0"/>
              <a:t> </a:t>
            </a:r>
            <a:r>
              <a:rPr lang="nl-NL" altLang="nl-NL" dirty="0" err="1" smtClean="0"/>
              <a:t>exterrita</a:t>
            </a:r>
            <a:r>
              <a:rPr lang="nl-NL" altLang="nl-NL" dirty="0" smtClean="0"/>
              <a:t> </a:t>
            </a:r>
            <a:r>
              <a:rPr lang="nl-NL" altLang="nl-NL" dirty="0" err="1" smtClean="0"/>
              <a:t>cursu</a:t>
            </a:r>
            <a:r>
              <a:rPr lang="nl-NL" altLang="nl-NL" dirty="0" smtClean="0"/>
              <a:t>	</a:t>
            </a:r>
            <a:r>
              <a:rPr lang="nl-NL" altLang="nl-NL" dirty="0" smtClean="0">
                <a:hlinkClick r:id="rId5" action="ppaction://hlinksldjump"/>
              </a:rPr>
              <a:t>Regel 672-676</a:t>
            </a:r>
            <a:endParaRPr lang="nl-NL" altLang="nl-NL" dirty="0" smtClean="0"/>
          </a:p>
          <a:p>
            <a:r>
              <a:rPr lang="nl-NL" altLang="nl-NL" dirty="0" smtClean="0"/>
              <a:t>	</a:t>
            </a:r>
            <a:r>
              <a:rPr lang="nl-NL" altLang="nl-NL" dirty="0" err="1" smtClean="0"/>
              <a:t>unguibus</a:t>
            </a:r>
            <a:r>
              <a:rPr lang="nl-NL" altLang="nl-NL" dirty="0" smtClean="0"/>
              <a:t> </a:t>
            </a:r>
            <a:r>
              <a:rPr lang="nl-NL" altLang="nl-NL" dirty="0" err="1" smtClean="0"/>
              <a:t>ora</a:t>
            </a:r>
            <a:r>
              <a:rPr lang="nl-NL" altLang="nl-NL" dirty="0" smtClean="0"/>
              <a:t> </a:t>
            </a:r>
            <a:r>
              <a:rPr lang="nl-NL" altLang="nl-NL" dirty="0" err="1" smtClean="0"/>
              <a:t>soror</a:t>
            </a:r>
            <a:r>
              <a:rPr lang="nl-NL" altLang="nl-NL" dirty="0" smtClean="0"/>
              <a:t> </a:t>
            </a:r>
            <a:r>
              <a:rPr lang="nl-NL" altLang="nl-NL" dirty="0" err="1" smtClean="0"/>
              <a:t>foedans</a:t>
            </a:r>
            <a:r>
              <a:rPr lang="nl-NL" altLang="nl-NL" dirty="0" smtClean="0"/>
              <a:t> et </a:t>
            </a:r>
            <a:r>
              <a:rPr lang="nl-NL" altLang="nl-NL" dirty="0" err="1" smtClean="0"/>
              <a:t>pectora</a:t>
            </a:r>
            <a:r>
              <a:rPr lang="nl-NL" altLang="nl-NL" dirty="0" smtClean="0"/>
              <a:t> </a:t>
            </a:r>
            <a:r>
              <a:rPr lang="nl-NL" altLang="nl-NL" dirty="0" err="1" smtClean="0"/>
              <a:t>pugnis</a:t>
            </a:r>
            <a:endParaRPr lang="nl-NL" altLang="nl-NL" dirty="0" smtClean="0"/>
          </a:p>
          <a:p>
            <a:r>
              <a:rPr lang="nl-NL" altLang="nl-NL" dirty="0" smtClean="0"/>
              <a:t>	per </a:t>
            </a:r>
            <a:r>
              <a:rPr lang="nl-NL" altLang="nl-NL" dirty="0" err="1" smtClean="0"/>
              <a:t>medios</a:t>
            </a:r>
            <a:r>
              <a:rPr lang="nl-NL" altLang="nl-NL" dirty="0" smtClean="0"/>
              <a:t> ruit, </a:t>
            </a:r>
            <a:r>
              <a:rPr lang="nl-NL" altLang="nl-NL" dirty="0" err="1" smtClean="0"/>
              <a:t>ac</a:t>
            </a:r>
            <a:r>
              <a:rPr lang="nl-NL" altLang="nl-NL" dirty="0" smtClean="0"/>
              <a:t> </a:t>
            </a:r>
            <a:r>
              <a:rPr lang="nl-NL" altLang="nl-NL" dirty="0" err="1" smtClean="0"/>
              <a:t>morientem</a:t>
            </a:r>
            <a:r>
              <a:rPr lang="nl-NL" altLang="nl-NL" dirty="0" smtClean="0"/>
              <a:t> </a:t>
            </a:r>
            <a:r>
              <a:rPr lang="nl-NL" altLang="nl-NL" dirty="0" err="1" smtClean="0"/>
              <a:t>nomine</a:t>
            </a:r>
            <a:r>
              <a:rPr lang="nl-NL" altLang="nl-NL" dirty="0" smtClean="0"/>
              <a:t> </a:t>
            </a:r>
            <a:r>
              <a:rPr lang="nl-NL" altLang="nl-NL" dirty="0" err="1" smtClean="0"/>
              <a:t>clamat</a:t>
            </a:r>
            <a:r>
              <a:rPr lang="nl-NL" altLang="nl-NL" dirty="0" smtClean="0"/>
              <a:t>:</a:t>
            </a:r>
          </a:p>
          <a:p>
            <a:r>
              <a:rPr lang="nl-NL" altLang="nl-NL" dirty="0" smtClean="0"/>
              <a:t>675	‘Hoc </a:t>
            </a:r>
            <a:r>
              <a:rPr lang="nl-NL" altLang="nl-NL" dirty="0" err="1" smtClean="0"/>
              <a:t>illud</a:t>
            </a:r>
            <a:r>
              <a:rPr lang="nl-NL" altLang="nl-NL" dirty="0" smtClean="0"/>
              <a:t>, </a:t>
            </a:r>
            <a:r>
              <a:rPr lang="nl-NL" altLang="nl-NL" dirty="0" err="1" smtClean="0"/>
              <a:t>germana</a:t>
            </a:r>
            <a:r>
              <a:rPr lang="nl-NL" altLang="nl-NL" dirty="0" smtClean="0"/>
              <a:t>, </a:t>
            </a:r>
            <a:r>
              <a:rPr lang="nl-NL" altLang="nl-NL" dirty="0" err="1" smtClean="0"/>
              <a:t>fuit</a:t>
            </a:r>
            <a:r>
              <a:rPr lang="nl-NL" altLang="nl-NL" dirty="0" smtClean="0"/>
              <a:t>? Me fraude </a:t>
            </a:r>
            <a:r>
              <a:rPr lang="nl-NL" altLang="nl-NL" dirty="0" err="1" smtClean="0"/>
              <a:t>petebas</a:t>
            </a:r>
            <a:r>
              <a:rPr lang="nl-NL" altLang="nl-NL" dirty="0" smtClean="0"/>
              <a:t>? </a:t>
            </a:r>
          </a:p>
          <a:p>
            <a:r>
              <a:rPr lang="nl-NL" altLang="nl-NL" dirty="0" smtClean="0"/>
              <a:t>	Hoc </a:t>
            </a:r>
            <a:r>
              <a:rPr lang="nl-NL" altLang="nl-NL" dirty="0" err="1" smtClean="0"/>
              <a:t>rogus</a:t>
            </a:r>
            <a:r>
              <a:rPr lang="nl-NL" altLang="nl-NL" dirty="0" smtClean="0"/>
              <a:t> </a:t>
            </a:r>
            <a:r>
              <a:rPr lang="nl-NL" altLang="nl-NL" dirty="0" err="1" smtClean="0"/>
              <a:t>iste</a:t>
            </a:r>
            <a:r>
              <a:rPr lang="nl-NL" altLang="nl-NL" dirty="0" smtClean="0"/>
              <a:t> </a:t>
            </a:r>
            <a:r>
              <a:rPr lang="nl-NL" altLang="nl-NL" dirty="0" err="1" smtClean="0"/>
              <a:t>mihi</a:t>
            </a:r>
            <a:r>
              <a:rPr lang="nl-NL" altLang="nl-NL" dirty="0" smtClean="0"/>
              <a:t>, hoc </a:t>
            </a:r>
            <a:r>
              <a:rPr lang="nl-NL" altLang="nl-NL" dirty="0" err="1" smtClean="0"/>
              <a:t>ignes</a:t>
            </a:r>
            <a:r>
              <a:rPr lang="nl-NL" altLang="nl-NL" dirty="0" smtClean="0"/>
              <a:t> </a:t>
            </a:r>
            <a:r>
              <a:rPr lang="nl-NL" altLang="nl-NL" dirty="0" err="1" smtClean="0"/>
              <a:t>araeque</a:t>
            </a:r>
            <a:r>
              <a:rPr lang="nl-NL" altLang="nl-NL" dirty="0" smtClean="0"/>
              <a:t> </a:t>
            </a:r>
            <a:r>
              <a:rPr lang="nl-NL" altLang="nl-NL" dirty="0" err="1" smtClean="0"/>
              <a:t>parabant</a:t>
            </a:r>
            <a:r>
              <a:rPr lang="nl-NL" altLang="nl-NL" dirty="0" smtClean="0"/>
              <a:t>?</a:t>
            </a:r>
          </a:p>
          <a:p>
            <a:r>
              <a:rPr lang="nl-NL" altLang="nl-NL" dirty="0" smtClean="0"/>
              <a:t>	</a:t>
            </a:r>
            <a:r>
              <a:rPr lang="nl-NL" altLang="nl-NL" dirty="0" err="1" smtClean="0"/>
              <a:t>Quid</a:t>
            </a:r>
            <a:r>
              <a:rPr lang="nl-NL" altLang="nl-NL" dirty="0" smtClean="0"/>
              <a:t> </a:t>
            </a:r>
            <a:r>
              <a:rPr lang="nl-NL" altLang="nl-NL" dirty="0" err="1" smtClean="0"/>
              <a:t>primum</a:t>
            </a:r>
            <a:r>
              <a:rPr lang="nl-NL" altLang="nl-NL" dirty="0" smtClean="0"/>
              <a:t> </a:t>
            </a:r>
            <a:r>
              <a:rPr lang="nl-NL" altLang="nl-NL" dirty="0" err="1" smtClean="0"/>
              <a:t>deserta</a:t>
            </a:r>
            <a:r>
              <a:rPr lang="nl-NL" altLang="nl-NL" dirty="0" smtClean="0"/>
              <a:t> </a:t>
            </a:r>
            <a:r>
              <a:rPr lang="nl-NL" altLang="nl-NL" dirty="0" err="1" smtClean="0"/>
              <a:t>querar</a:t>
            </a:r>
            <a:r>
              <a:rPr lang="nl-NL" altLang="nl-NL" dirty="0" smtClean="0"/>
              <a:t>? </a:t>
            </a:r>
            <a:r>
              <a:rPr lang="nl-NL" altLang="nl-NL" dirty="0" err="1" smtClean="0"/>
              <a:t>Comitemne</a:t>
            </a:r>
            <a:r>
              <a:rPr lang="nl-NL" altLang="nl-NL" dirty="0" smtClean="0"/>
              <a:t> </a:t>
            </a:r>
            <a:r>
              <a:rPr lang="nl-NL" altLang="nl-NL" dirty="0" err="1" smtClean="0"/>
              <a:t>sororem</a:t>
            </a:r>
            <a:r>
              <a:rPr lang="nl-NL" altLang="nl-NL" dirty="0" smtClean="0"/>
              <a:t>	</a:t>
            </a:r>
            <a:r>
              <a:rPr lang="nl-NL" altLang="nl-NL" dirty="0" smtClean="0">
                <a:hlinkClick r:id="rId6" action="ppaction://hlinksldjump"/>
              </a:rPr>
              <a:t>Regel 677-680</a:t>
            </a:r>
            <a:endParaRPr lang="nl-NL" altLang="nl-NL" dirty="0" smtClean="0"/>
          </a:p>
          <a:p>
            <a:r>
              <a:rPr lang="nl-NL" altLang="nl-NL" dirty="0" smtClean="0"/>
              <a:t>	</a:t>
            </a:r>
            <a:r>
              <a:rPr lang="nl-NL" altLang="nl-NL" dirty="0" err="1" smtClean="0"/>
              <a:t>sprevisti</a:t>
            </a:r>
            <a:r>
              <a:rPr lang="nl-NL" altLang="nl-NL" dirty="0" smtClean="0"/>
              <a:t> </a:t>
            </a:r>
            <a:r>
              <a:rPr lang="nl-NL" altLang="nl-NL" dirty="0" err="1" smtClean="0"/>
              <a:t>moriens</a:t>
            </a:r>
            <a:r>
              <a:rPr lang="nl-NL" altLang="nl-NL" dirty="0" smtClean="0"/>
              <a:t>? </a:t>
            </a:r>
            <a:r>
              <a:rPr lang="nl-NL" altLang="nl-NL" dirty="0" err="1" smtClean="0"/>
              <a:t>Eadem</a:t>
            </a:r>
            <a:r>
              <a:rPr lang="nl-NL" altLang="nl-NL" dirty="0" smtClean="0"/>
              <a:t> me ad fata </a:t>
            </a:r>
            <a:r>
              <a:rPr lang="nl-NL" altLang="nl-NL" dirty="0" err="1" smtClean="0"/>
              <a:t>vocasses</a:t>
            </a:r>
            <a:r>
              <a:rPr lang="nl-NL" altLang="nl-NL" dirty="0" smtClean="0"/>
              <a:t>,</a:t>
            </a:r>
          </a:p>
          <a:p>
            <a:r>
              <a:rPr lang="nl-NL" altLang="nl-NL" dirty="0" smtClean="0"/>
              <a:t>	idem </a:t>
            </a:r>
            <a:r>
              <a:rPr lang="nl-NL" altLang="nl-NL" dirty="0" err="1" smtClean="0"/>
              <a:t>ambas</a:t>
            </a:r>
            <a:r>
              <a:rPr lang="nl-NL" altLang="nl-NL" dirty="0" smtClean="0"/>
              <a:t> </a:t>
            </a:r>
            <a:r>
              <a:rPr lang="nl-NL" altLang="nl-NL" dirty="0" err="1" smtClean="0"/>
              <a:t>ferro</a:t>
            </a:r>
            <a:r>
              <a:rPr lang="nl-NL" altLang="nl-NL" dirty="0" smtClean="0"/>
              <a:t> </a:t>
            </a:r>
            <a:r>
              <a:rPr lang="nl-NL" altLang="nl-NL" dirty="0" err="1" smtClean="0"/>
              <a:t>dolor</a:t>
            </a:r>
            <a:r>
              <a:rPr lang="nl-NL" altLang="nl-NL" dirty="0" smtClean="0"/>
              <a:t> </a:t>
            </a:r>
            <a:r>
              <a:rPr lang="nl-NL" altLang="nl-NL" dirty="0" err="1" smtClean="0"/>
              <a:t>atque</a:t>
            </a:r>
            <a:r>
              <a:rPr lang="nl-NL" altLang="nl-NL" dirty="0" smtClean="0"/>
              <a:t> </a:t>
            </a:r>
            <a:r>
              <a:rPr lang="nl-NL" altLang="nl-NL" dirty="0" err="1" smtClean="0"/>
              <a:t>eadem</a:t>
            </a:r>
            <a:r>
              <a:rPr lang="nl-NL" altLang="nl-NL" dirty="0" smtClean="0"/>
              <a:t> hora </a:t>
            </a:r>
            <a:r>
              <a:rPr lang="nl-NL" altLang="nl-NL" dirty="0" err="1" smtClean="0"/>
              <a:t>tulisset</a:t>
            </a:r>
            <a:r>
              <a:rPr lang="nl-NL" altLang="nl-NL" dirty="0" smtClean="0"/>
              <a:t>.</a:t>
            </a:r>
          </a:p>
          <a:p>
            <a:r>
              <a:rPr lang="nl-NL" altLang="nl-NL" dirty="0" smtClean="0"/>
              <a:t>680	His </a:t>
            </a:r>
            <a:r>
              <a:rPr lang="nl-NL" altLang="nl-NL" dirty="0" err="1" smtClean="0"/>
              <a:t>etiam</a:t>
            </a:r>
            <a:r>
              <a:rPr lang="nl-NL" altLang="nl-NL" dirty="0" smtClean="0"/>
              <a:t> </a:t>
            </a:r>
            <a:r>
              <a:rPr lang="nl-NL" altLang="nl-NL" dirty="0" err="1" smtClean="0"/>
              <a:t>struxi</a:t>
            </a:r>
            <a:r>
              <a:rPr lang="nl-NL" altLang="nl-NL" dirty="0" smtClean="0"/>
              <a:t> </a:t>
            </a:r>
            <a:r>
              <a:rPr lang="nl-NL" altLang="nl-NL" dirty="0" err="1" smtClean="0"/>
              <a:t>manibus</a:t>
            </a:r>
            <a:r>
              <a:rPr lang="nl-NL" altLang="nl-NL" dirty="0" smtClean="0"/>
              <a:t> </a:t>
            </a:r>
            <a:r>
              <a:rPr lang="nl-NL" altLang="nl-NL" dirty="0" err="1" smtClean="0"/>
              <a:t>patriosque</a:t>
            </a:r>
            <a:r>
              <a:rPr lang="nl-NL" altLang="nl-NL" dirty="0" smtClean="0"/>
              <a:t> </a:t>
            </a:r>
            <a:r>
              <a:rPr lang="nl-NL" altLang="nl-NL" dirty="0" err="1" smtClean="0"/>
              <a:t>vocavi</a:t>
            </a:r>
            <a:endParaRPr lang="nl-NL" altLang="nl-NL" dirty="0" smtClean="0"/>
          </a:p>
          <a:p>
            <a:r>
              <a:rPr lang="nl-NL" dirty="0"/>
              <a:t>	</a:t>
            </a:r>
            <a:r>
              <a:rPr lang="nl-NL" i="1" dirty="0" smtClean="0"/>
              <a:t>… zie volgende dia</a:t>
            </a:r>
            <a:endParaRPr lang="nl-NL" i="1"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Tree>
    <p:extLst>
      <p:ext uri="{BB962C8B-B14F-4D97-AF65-F5344CB8AC3E}">
        <p14:creationId xmlns:p14="http://schemas.microsoft.com/office/powerpoint/2010/main" val="1270033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extLst>
              <a:ext uri="{BEBA8EAE-BF5A-486C-A8C5-ECC9F3942E4B}">
                <a14:imgProps xmlns:a14="http://schemas.microsoft.com/office/drawing/2010/main">
                  <a14:imgLayer r:embed="rId4">
                    <a14:imgEffect>
                      <a14:colorTemperature colorTemp="112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p:txBody>
          <a:bodyPr/>
          <a:lstStyle/>
          <a:p>
            <a:r>
              <a:rPr lang="nl-NL" smtClean="0"/>
              <a:t>f. 	Anna vindt haar zuster (IV, 672-687)</a:t>
            </a:r>
            <a:br>
              <a:rPr lang="nl-NL" smtClean="0"/>
            </a:br>
            <a:endParaRPr lang="nl-NL" dirty="0"/>
          </a:p>
        </p:txBody>
      </p:sp>
      <p:sp>
        <p:nvSpPr>
          <p:cNvPr id="2" name="Tijdelijke aanduiding voor inhoud 1"/>
          <p:cNvSpPr>
            <a:spLocks noGrp="1"/>
          </p:cNvSpPr>
          <p:nvPr>
            <p:ph idx="1"/>
          </p:nvPr>
        </p:nvSpPr>
        <p:spPr/>
        <p:txBody>
          <a:bodyPr/>
          <a:lstStyle/>
          <a:p>
            <a:r>
              <a:rPr lang="nl-NL" altLang="nl-NL" i="1" dirty="0" smtClean="0"/>
              <a:t>	… zie vorige dia</a:t>
            </a:r>
          </a:p>
          <a:p>
            <a:r>
              <a:rPr lang="nl-NL" altLang="nl-NL" dirty="0" smtClean="0"/>
              <a:t>	</a:t>
            </a:r>
            <a:r>
              <a:rPr lang="nl-NL" altLang="nl-NL" dirty="0" err="1" smtClean="0"/>
              <a:t>voce</a:t>
            </a:r>
            <a:r>
              <a:rPr lang="nl-NL" altLang="nl-NL" dirty="0" smtClean="0"/>
              <a:t> deos, sic te ut </a:t>
            </a:r>
            <a:r>
              <a:rPr lang="nl-NL" altLang="nl-NL" dirty="0" err="1" smtClean="0"/>
              <a:t>posita</a:t>
            </a:r>
            <a:r>
              <a:rPr lang="nl-NL" altLang="nl-NL" dirty="0" smtClean="0"/>
              <a:t>, </a:t>
            </a:r>
            <a:r>
              <a:rPr lang="nl-NL" altLang="nl-NL" dirty="0" err="1" smtClean="0"/>
              <a:t>crudelis</a:t>
            </a:r>
            <a:r>
              <a:rPr lang="nl-NL" altLang="nl-NL" dirty="0" smtClean="0"/>
              <a:t>, </a:t>
            </a:r>
            <a:r>
              <a:rPr lang="nl-NL" altLang="nl-NL" dirty="0" err="1" smtClean="0"/>
              <a:t>abessem</a:t>
            </a:r>
            <a:r>
              <a:rPr lang="nl-NL" altLang="nl-NL" dirty="0" smtClean="0"/>
              <a:t>?	</a:t>
            </a:r>
            <a:r>
              <a:rPr lang="nl-NL" altLang="nl-NL" dirty="0" smtClean="0">
                <a:hlinkClick r:id="rId5" action="ppaction://hlinksldjump"/>
              </a:rPr>
              <a:t>Regel 681-685</a:t>
            </a:r>
            <a:endParaRPr lang="nl-NL" altLang="nl-NL" dirty="0" smtClean="0"/>
          </a:p>
          <a:p>
            <a:r>
              <a:rPr lang="nl-NL" altLang="nl-NL" dirty="0" smtClean="0"/>
              <a:t>	</a:t>
            </a:r>
            <a:r>
              <a:rPr lang="nl-NL" altLang="nl-NL" dirty="0" err="1" smtClean="0"/>
              <a:t>Exstinxti</a:t>
            </a:r>
            <a:r>
              <a:rPr lang="nl-NL" altLang="nl-NL" dirty="0" smtClean="0"/>
              <a:t> te </a:t>
            </a:r>
            <a:r>
              <a:rPr lang="nl-NL" altLang="nl-NL" dirty="0" err="1" smtClean="0"/>
              <a:t>meque</a:t>
            </a:r>
            <a:r>
              <a:rPr lang="nl-NL" altLang="nl-NL" dirty="0" smtClean="0"/>
              <a:t>, </a:t>
            </a:r>
            <a:r>
              <a:rPr lang="nl-NL" altLang="nl-NL" dirty="0" err="1" smtClean="0"/>
              <a:t>soror</a:t>
            </a:r>
            <a:r>
              <a:rPr lang="nl-NL" altLang="nl-NL" dirty="0" smtClean="0"/>
              <a:t>, </a:t>
            </a:r>
            <a:r>
              <a:rPr lang="nl-NL" altLang="nl-NL" dirty="0" err="1" smtClean="0"/>
              <a:t>populumque</a:t>
            </a:r>
            <a:r>
              <a:rPr lang="nl-NL" altLang="nl-NL" dirty="0" smtClean="0"/>
              <a:t> </a:t>
            </a:r>
            <a:r>
              <a:rPr lang="nl-NL" altLang="nl-NL" dirty="0" err="1" smtClean="0"/>
              <a:t>patresque</a:t>
            </a:r>
            <a:endParaRPr lang="nl-NL" altLang="nl-NL" dirty="0" smtClean="0"/>
          </a:p>
          <a:p>
            <a:r>
              <a:rPr lang="nl-NL" altLang="nl-NL" dirty="0" smtClean="0"/>
              <a:t>	</a:t>
            </a:r>
            <a:r>
              <a:rPr lang="nl-NL" altLang="nl-NL" dirty="0" err="1" smtClean="0"/>
              <a:t>Sidonios</a:t>
            </a:r>
            <a:r>
              <a:rPr lang="nl-NL" altLang="nl-NL" dirty="0" smtClean="0"/>
              <a:t> </a:t>
            </a:r>
            <a:r>
              <a:rPr lang="nl-NL" altLang="nl-NL" dirty="0" err="1" smtClean="0"/>
              <a:t>urbemque</a:t>
            </a:r>
            <a:r>
              <a:rPr lang="nl-NL" altLang="nl-NL" dirty="0" smtClean="0"/>
              <a:t> </a:t>
            </a:r>
            <a:r>
              <a:rPr lang="nl-NL" altLang="nl-NL" dirty="0" err="1" smtClean="0"/>
              <a:t>tuam</a:t>
            </a:r>
            <a:r>
              <a:rPr lang="nl-NL" altLang="nl-NL" dirty="0" smtClean="0"/>
              <a:t>. Date, </a:t>
            </a:r>
            <a:r>
              <a:rPr lang="nl-NL" altLang="nl-NL" dirty="0" err="1" smtClean="0"/>
              <a:t>vulnera</a:t>
            </a:r>
            <a:r>
              <a:rPr lang="nl-NL" altLang="nl-NL" dirty="0" smtClean="0"/>
              <a:t> </a:t>
            </a:r>
            <a:r>
              <a:rPr lang="nl-NL" altLang="nl-NL" dirty="0" err="1" smtClean="0"/>
              <a:t>lymphis</a:t>
            </a:r>
            <a:endParaRPr lang="nl-NL" altLang="nl-NL" dirty="0" smtClean="0"/>
          </a:p>
          <a:p>
            <a:r>
              <a:rPr lang="nl-NL" altLang="nl-NL" dirty="0" smtClean="0"/>
              <a:t>	</a:t>
            </a:r>
            <a:r>
              <a:rPr lang="nl-NL" altLang="nl-NL" dirty="0" err="1" smtClean="0"/>
              <a:t>abluam</a:t>
            </a:r>
            <a:r>
              <a:rPr lang="nl-NL" altLang="nl-NL" dirty="0" smtClean="0"/>
              <a:t> et, </a:t>
            </a:r>
            <a:r>
              <a:rPr lang="nl-NL" altLang="nl-NL" dirty="0" err="1" smtClean="0"/>
              <a:t>extremus</a:t>
            </a:r>
            <a:r>
              <a:rPr lang="nl-NL" altLang="nl-NL" dirty="0" smtClean="0"/>
              <a:t> si </a:t>
            </a:r>
            <a:r>
              <a:rPr lang="nl-NL" altLang="nl-NL" dirty="0" err="1" smtClean="0"/>
              <a:t>quis</a:t>
            </a:r>
            <a:r>
              <a:rPr lang="nl-NL" altLang="nl-NL" dirty="0" smtClean="0"/>
              <a:t> super </a:t>
            </a:r>
            <a:r>
              <a:rPr lang="nl-NL" altLang="nl-NL" dirty="0" err="1" smtClean="0"/>
              <a:t>halitus</a:t>
            </a:r>
            <a:r>
              <a:rPr lang="nl-NL" altLang="nl-NL" dirty="0" smtClean="0"/>
              <a:t> </a:t>
            </a:r>
            <a:r>
              <a:rPr lang="nl-NL" altLang="nl-NL" dirty="0" err="1" smtClean="0"/>
              <a:t>errat</a:t>
            </a:r>
            <a:r>
              <a:rPr lang="nl-NL" altLang="nl-NL" dirty="0" smtClean="0"/>
              <a:t>,</a:t>
            </a:r>
          </a:p>
          <a:p>
            <a:r>
              <a:rPr lang="nl-NL" altLang="nl-NL" dirty="0" smtClean="0"/>
              <a:t>685	ore </a:t>
            </a:r>
            <a:r>
              <a:rPr lang="nl-NL" altLang="nl-NL" dirty="0" err="1" smtClean="0"/>
              <a:t>legam</a:t>
            </a:r>
            <a:r>
              <a:rPr lang="nl-NL" altLang="nl-NL" dirty="0" smtClean="0"/>
              <a:t>.’ Sic fata </a:t>
            </a:r>
            <a:r>
              <a:rPr lang="nl-NL" altLang="nl-NL" dirty="0" err="1" smtClean="0"/>
              <a:t>gradus</a:t>
            </a:r>
            <a:r>
              <a:rPr lang="nl-NL" altLang="nl-NL" dirty="0" smtClean="0"/>
              <a:t> </a:t>
            </a:r>
            <a:r>
              <a:rPr lang="nl-NL" altLang="nl-NL" dirty="0" err="1" smtClean="0"/>
              <a:t>evaserat</a:t>
            </a:r>
            <a:r>
              <a:rPr lang="nl-NL" altLang="nl-NL" dirty="0" smtClean="0"/>
              <a:t> </a:t>
            </a:r>
            <a:r>
              <a:rPr lang="nl-NL" altLang="nl-NL" dirty="0" err="1" smtClean="0"/>
              <a:t>altos</a:t>
            </a:r>
            <a:r>
              <a:rPr lang="nl-NL" altLang="nl-NL" dirty="0" smtClean="0"/>
              <a:t>, 	</a:t>
            </a:r>
            <a:r>
              <a:rPr lang="nl-NL" altLang="nl-NL" dirty="0" smtClean="0">
                <a:hlinkClick r:id="rId6" action="ppaction://hlinksldjump"/>
              </a:rPr>
              <a:t>Regel 685-687</a:t>
            </a:r>
            <a:endParaRPr lang="nl-NL" altLang="nl-NL" dirty="0" smtClean="0"/>
          </a:p>
          <a:p>
            <a:r>
              <a:rPr lang="nl-NL" altLang="nl-NL" dirty="0" smtClean="0"/>
              <a:t>	</a:t>
            </a:r>
            <a:r>
              <a:rPr lang="nl-NL" altLang="nl-NL" dirty="0" err="1" smtClean="0"/>
              <a:t>semianimemque</a:t>
            </a:r>
            <a:r>
              <a:rPr lang="nl-NL" altLang="nl-NL" dirty="0" smtClean="0"/>
              <a:t> </a:t>
            </a:r>
            <a:r>
              <a:rPr lang="nl-NL" altLang="nl-NL" dirty="0" err="1" smtClean="0"/>
              <a:t>sinu</a:t>
            </a:r>
            <a:r>
              <a:rPr lang="nl-NL" altLang="nl-NL" dirty="0" smtClean="0"/>
              <a:t> </a:t>
            </a:r>
            <a:r>
              <a:rPr lang="nl-NL" altLang="nl-NL" dirty="0" err="1" smtClean="0"/>
              <a:t>germanam</a:t>
            </a:r>
            <a:r>
              <a:rPr lang="nl-NL" altLang="nl-NL" dirty="0" smtClean="0"/>
              <a:t> </a:t>
            </a:r>
            <a:r>
              <a:rPr lang="nl-NL" altLang="nl-NL" dirty="0" err="1" smtClean="0"/>
              <a:t>amplexa</a:t>
            </a:r>
            <a:r>
              <a:rPr lang="nl-NL" altLang="nl-NL" dirty="0" smtClean="0"/>
              <a:t> </a:t>
            </a:r>
            <a:r>
              <a:rPr lang="nl-NL" altLang="nl-NL" dirty="0" err="1" smtClean="0"/>
              <a:t>fovebat</a:t>
            </a:r>
            <a:endParaRPr lang="nl-NL" altLang="nl-NL" dirty="0" smtClean="0"/>
          </a:p>
          <a:p>
            <a:r>
              <a:rPr lang="nl-NL" altLang="nl-NL" dirty="0" smtClean="0"/>
              <a:t>	cum </a:t>
            </a:r>
            <a:r>
              <a:rPr lang="nl-NL" altLang="nl-NL" dirty="0" err="1" smtClean="0"/>
              <a:t>gemitu</a:t>
            </a:r>
            <a:r>
              <a:rPr lang="nl-NL" altLang="nl-NL" dirty="0" smtClean="0"/>
              <a:t> </a:t>
            </a:r>
            <a:r>
              <a:rPr lang="nl-NL" altLang="nl-NL" dirty="0" err="1" smtClean="0"/>
              <a:t>atque</a:t>
            </a:r>
            <a:r>
              <a:rPr lang="nl-NL" altLang="nl-NL" dirty="0" smtClean="0"/>
              <a:t> </a:t>
            </a:r>
            <a:r>
              <a:rPr lang="nl-NL" altLang="nl-NL" dirty="0" err="1" smtClean="0"/>
              <a:t>atros</a:t>
            </a:r>
            <a:r>
              <a:rPr lang="nl-NL" altLang="nl-NL" dirty="0" smtClean="0"/>
              <a:t> </a:t>
            </a:r>
            <a:r>
              <a:rPr lang="nl-NL" altLang="nl-NL" dirty="0" err="1" smtClean="0"/>
              <a:t>siccabat</a:t>
            </a:r>
            <a:r>
              <a:rPr lang="nl-NL" altLang="nl-NL" dirty="0" smtClean="0"/>
              <a:t> veste </a:t>
            </a:r>
            <a:r>
              <a:rPr lang="nl-NL" altLang="nl-NL" dirty="0" err="1" smtClean="0"/>
              <a:t>cruores</a:t>
            </a:r>
            <a:r>
              <a:rPr lang="nl-NL" altLang="nl-NL" dirty="0" smtClean="0"/>
              <a:t>.</a:t>
            </a:r>
          </a:p>
          <a:p>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Tree>
    <p:extLst>
      <p:ext uri="{BB962C8B-B14F-4D97-AF65-F5344CB8AC3E}">
        <p14:creationId xmlns:p14="http://schemas.microsoft.com/office/powerpoint/2010/main" val="29250278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21F9CD1-3B90-4F04-96E0-860F7F181E62}"/>
              </a:ext>
            </a:extLst>
          </p:cNvPr>
          <p:cNvSpPr>
            <a:spLocks noGrp="1"/>
          </p:cNvSpPr>
          <p:nvPr>
            <p:ph type="title"/>
          </p:nvPr>
        </p:nvSpPr>
        <p:spPr/>
        <p:txBody>
          <a:bodyPr/>
          <a:lstStyle/>
          <a:p>
            <a:r>
              <a:rPr lang="nl-NL" dirty="0" smtClean="0"/>
              <a:t>f. 	Anna vindt haar zuster, 672-676</a:t>
            </a:r>
            <a:endParaRPr lang="nl-NL" dirty="0"/>
          </a:p>
        </p:txBody>
      </p:sp>
      <p:sp>
        <p:nvSpPr>
          <p:cNvPr id="3" name="Tijdelijke aanduiding voor inhoud 2">
            <a:extLst>
              <a:ext uri="{FF2B5EF4-FFF2-40B4-BE49-F238E27FC236}">
                <a16:creationId xmlns="" xmlns:a16="http://schemas.microsoft.com/office/drawing/2014/main" id="{DD2C6641-4019-4899-89ED-A30C82556FD2}"/>
              </a:ext>
            </a:extLst>
          </p:cNvPr>
          <p:cNvSpPr>
            <a:spLocks noGrp="1"/>
          </p:cNvSpPr>
          <p:nvPr>
            <p:ph idx="1"/>
          </p:nvPr>
        </p:nvSpPr>
        <p:spPr/>
        <p:txBody>
          <a:bodyPr/>
          <a:lstStyle/>
          <a:p>
            <a:pPr lvl="0"/>
            <a:r>
              <a:rPr lang="nl-NL" altLang="nl-NL" dirty="0"/>
              <a:t>	</a:t>
            </a:r>
            <a:r>
              <a:rPr lang="nl-NL" altLang="nl-NL" dirty="0" err="1"/>
              <a:t>Audiit</a:t>
            </a:r>
            <a:r>
              <a:rPr lang="nl-NL" altLang="nl-NL" dirty="0"/>
              <a:t> </a:t>
            </a:r>
            <a:r>
              <a:rPr lang="nl-NL" altLang="nl-NL" dirty="0" err="1"/>
              <a:t>exanimis</a:t>
            </a:r>
            <a:r>
              <a:rPr lang="nl-NL" altLang="nl-NL" dirty="0"/>
              <a:t> </a:t>
            </a:r>
            <a:r>
              <a:rPr lang="nl-NL" altLang="nl-NL" dirty="0" err="1"/>
              <a:t>trepidoque</a:t>
            </a:r>
            <a:r>
              <a:rPr lang="nl-NL" altLang="nl-NL" dirty="0"/>
              <a:t> </a:t>
            </a:r>
            <a:r>
              <a:rPr lang="nl-NL" altLang="nl-NL" dirty="0" err="1"/>
              <a:t>exterrita</a:t>
            </a:r>
            <a:r>
              <a:rPr lang="nl-NL" altLang="nl-NL" dirty="0"/>
              <a:t> </a:t>
            </a:r>
            <a:r>
              <a:rPr lang="nl-NL" altLang="nl-NL" dirty="0" err="1"/>
              <a:t>cursu</a:t>
            </a:r>
            <a:endParaRPr lang="nl-NL" altLang="nl-NL" dirty="0"/>
          </a:p>
          <a:p>
            <a:pPr lvl="0"/>
            <a:r>
              <a:rPr lang="nl-NL" altLang="nl-NL" dirty="0"/>
              <a:t>	</a:t>
            </a:r>
            <a:r>
              <a:rPr lang="nl-NL" altLang="nl-NL" dirty="0" err="1"/>
              <a:t>unguibus</a:t>
            </a:r>
            <a:r>
              <a:rPr lang="nl-NL" altLang="nl-NL" dirty="0"/>
              <a:t> </a:t>
            </a:r>
            <a:r>
              <a:rPr lang="nl-NL" altLang="nl-NL" dirty="0" err="1"/>
              <a:t>ora</a:t>
            </a:r>
            <a:r>
              <a:rPr lang="nl-NL" altLang="nl-NL" dirty="0"/>
              <a:t> </a:t>
            </a:r>
            <a:r>
              <a:rPr lang="nl-NL" altLang="nl-NL" dirty="0" err="1"/>
              <a:t>soror</a:t>
            </a:r>
            <a:r>
              <a:rPr lang="nl-NL" altLang="nl-NL" dirty="0"/>
              <a:t> </a:t>
            </a:r>
            <a:r>
              <a:rPr lang="nl-NL" altLang="nl-NL" dirty="0" err="1"/>
              <a:t>foedans</a:t>
            </a:r>
            <a:r>
              <a:rPr lang="nl-NL" altLang="nl-NL" dirty="0"/>
              <a:t> et </a:t>
            </a:r>
            <a:r>
              <a:rPr lang="nl-NL" altLang="nl-NL" dirty="0" err="1"/>
              <a:t>pectora</a:t>
            </a:r>
            <a:r>
              <a:rPr lang="nl-NL" altLang="nl-NL" dirty="0"/>
              <a:t> </a:t>
            </a:r>
            <a:r>
              <a:rPr lang="nl-NL" altLang="nl-NL" dirty="0" err="1"/>
              <a:t>pugnis</a:t>
            </a:r>
            <a:r>
              <a:rPr lang="nl-NL" altLang="nl-NL" dirty="0"/>
              <a:t>		</a:t>
            </a:r>
            <a:endParaRPr lang="nl-NL" altLang="nl-NL" dirty="0" smtClean="0"/>
          </a:p>
          <a:p>
            <a:pPr lvl="0"/>
            <a:r>
              <a:rPr lang="nl-NL" altLang="nl-NL" dirty="0"/>
              <a:t>	per </a:t>
            </a:r>
            <a:r>
              <a:rPr lang="nl-NL" altLang="nl-NL" dirty="0" err="1"/>
              <a:t>medios</a:t>
            </a:r>
            <a:r>
              <a:rPr lang="nl-NL" altLang="nl-NL" dirty="0"/>
              <a:t> ruit, </a:t>
            </a:r>
            <a:r>
              <a:rPr lang="nl-NL" altLang="nl-NL" dirty="0" err="1"/>
              <a:t>ac</a:t>
            </a:r>
            <a:r>
              <a:rPr lang="nl-NL" altLang="nl-NL" dirty="0"/>
              <a:t> </a:t>
            </a:r>
            <a:r>
              <a:rPr lang="nl-NL" altLang="nl-NL" dirty="0" err="1"/>
              <a:t>morientem</a:t>
            </a:r>
            <a:r>
              <a:rPr lang="nl-NL" altLang="nl-NL" dirty="0"/>
              <a:t> </a:t>
            </a:r>
            <a:r>
              <a:rPr lang="nl-NL" altLang="nl-NL" dirty="0" err="1"/>
              <a:t>nomine</a:t>
            </a:r>
            <a:r>
              <a:rPr lang="nl-NL" altLang="nl-NL" dirty="0"/>
              <a:t> </a:t>
            </a:r>
            <a:r>
              <a:rPr lang="nl-NL" altLang="nl-NL" dirty="0" err="1"/>
              <a:t>clamat</a:t>
            </a:r>
            <a:r>
              <a:rPr lang="nl-NL" altLang="nl-NL" dirty="0"/>
              <a:t>:</a:t>
            </a:r>
          </a:p>
          <a:p>
            <a:pPr lvl="0"/>
            <a:r>
              <a:rPr lang="nl-NL" altLang="nl-NL" dirty="0"/>
              <a:t>675	‘Hoc </a:t>
            </a:r>
            <a:r>
              <a:rPr lang="nl-NL" altLang="nl-NL" dirty="0" err="1"/>
              <a:t>illud</a:t>
            </a:r>
            <a:r>
              <a:rPr lang="nl-NL" altLang="nl-NL" dirty="0"/>
              <a:t>, </a:t>
            </a:r>
            <a:r>
              <a:rPr lang="nl-NL" altLang="nl-NL" dirty="0" err="1"/>
              <a:t>germana</a:t>
            </a:r>
            <a:r>
              <a:rPr lang="nl-NL" altLang="nl-NL" dirty="0"/>
              <a:t>, </a:t>
            </a:r>
            <a:r>
              <a:rPr lang="nl-NL" altLang="nl-NL" dirty="0" err="1"/>
              <a:t>fuit</a:t>
            </a:r>
            <a:r>
              <a:rPr lang="nl-NL" altLang="nl-NL" dirty="0"/>
              <a:t>? Me fraude </a:t>
            </a:r>
            <a:r>
              <a:rPr lang="nl-NL" altLang="nl-NL" dirty="0" err="1"/>
              <a:t>petebas</a:t>
            </a:r>
            <a:r>
              <a:rPr lang="nl-NL" altLang="nl-NL" dirty="0"/>
              <a:t>? </a:t>
            </a:r>
            <a:endParaRPr lang="nl-NL" altLang="nl-NL" dirty="0" smtClean="0"/>
          </a:p>
          <a:p>
            <a:pPr lvl="0"/>
            <a:r>
              <a:rPr lang="nl-NL" altLang="nl-NL" dirty="0"/>
              <a:t>	Hoc </a:t>
            </a:r>
            <a:r>
              <a:rPr lang="nl-NL" altLang="nl-NL" dirty="0" err="1"/>
              <a:t>rogus</a:t>
            </a:r>
            <a:r>
              <a:rPr lang="nl-NL" altLang="nl-NL" dirty="0"/>
              <a:t> </a:t>
            </a:r>
            <a:r>
              <a:rPr lang="nl-NL" altLang="nl-NL" dirty="0" err="1"/>
              <a:t>iste</a:t>
            </a:r>
            <a:r>
              <a:rPr lang="nl-NL" altLang="nl-NL" dirty="0"/>
              <a:t> </a:t>
            </a:r>
            <a:r>
              <a:rPr lang="nl-NL" altLang="nl-NL" dirty="0" err="1"/>
              <a:t>mihi</a:t>
            </a:r>
            <a:r>
              <a:rPr lang="nl-NL" altLang="nl-NL" dirty="0"/>
              <a:t>, hoc </a:t>
            </a:r>
            <a:r>
              <a:rPr lang="nl-NL" altLang="nl-NL" dirty="0" err="1"/>
              <a:t>ignes</a:t>
            </a:r>
            <a:r>
              <a:rPr lang="nl-NL" altLang="nl-NL" dirty="0"/>
              <a:t> </a:t>
            </a:r>
            <a:r>
              <a:rPr lang="nl-NL" altLang="nl-NL" dirty="0" err="1"/>
              <a:t>araeque</a:t>
            </a:r>
            <a:r>
              <a:rPr lang="nl-NL" altLang="nl-NL" dirty="0"/>
              <a:t> </a:t>
            </a:r>
            <a:r>
              <a:rPr lang="nl-NL" altLang="nl-NL" dirty="0" err="1"/>
              <a:t>parabant</a:t>
            </a:r>
            <a:r>
              <a:rPr lang="nl-NL" altLang="nl-NL" dirty="0" smtClean="0"/>
              <a:t>?</a:t>
            </a:r>
            <a:endParaRPr lang="nl-NL" alt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3"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9" name="Rechthoek 8" descr="Attentie stijlfiguur" title="Attentie stijlfiguur"/>
          <p:cNvSpPr/>
          <p:nvPr/>
        </p:nvSpPr>
        <p:spPr>
          <a:xfrm>
            <a:off x="11265782" y="2917040"/>
            <a:ext cx="270000" cy="2700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S</a:t>
            </a:r>
          </a:p>
        </p:txBody>
      </p:sp>
      <p:sp>
        <p:nvSpPr>
          <p:cNvPr id="10" name="Rechthoek 9" descr="Zie opdracht in het leerlingenboek." title="Zie opdracht in het leerlingenboek."/>
          <p:cNvSpPr/>
          <p:nvPr/>
        </p:nvSpPr>
        <p:spPr>
          <a:xfrm>
            <a:off x="10920336" y="4837544"/>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2" name="Rechthoek 11" descr="Zie opdracht in het leerlingenboek." title="Zie opdracht in het leerlingenboek."/>
          <p:cNvSpPr/>
          <p:nvPr/>
        </p:nvSpPr>
        <p:spPr>
          <a:xfrm>
            <a:off x="10920336" y="2917040"/>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5" name="Rechthoek 14" descr="Attentie stijlfiguur" title="Attentie stijlfiguur"/>
          <p:cNvSpPr/>
          <p:nvPr/>
        </p:nvSpPr>
        <p:spPr>
          <a:xfrm>
            <a:off x="11265782" y="4197376"/>
            <a:ext cx="270000" cy="2700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S</a:t>
            </a:r>
          </a:p>
        </p:txBody>
      </p:sp>
      <p:sp>
        <p:nvSpPr>
          <p:cNvPr id="16" name="Rechthoek 15" descr="Zie opdracht in het leerlingenboek." title="Zie opdracht in het leerlingenboek."/>
          <p:cNvSpPr/>
          <p:nvPr/>
        </p:nvSpPr>
        <p:spPr>
          <a:xfrm>
            <a:off x="10920336" y="4197376"/>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9294777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D65FBF7-7A76-4818-995C-311B2761209E}"/>
              </a:ext>
            </a:extLst>
          </p:cNvPr>
          <p:cNvSpPr>
            <a:spLocks noGrp="1"/>
          </p:cNvSpPr>
          <p:nvPr>
            <p:ph type="title"/>
          </p:nvPr>
        </p:nvSpPr>
        <p:spPr/>
        <p:txBody>
          <a:bodyPr/>
          <a:lstStyle/>
          <a:p>
            <a:r>
              <a:rPr lang="nl-NL" dirty="0" smtClean="0"/>
              <a:t>f. 	Anna vindt haar zuster, 677-680</a:t>
            </a:r>
            <a:endParaRPr lang="nl-NL" dirty="0"/>
          </a:p>
        </p:txBody>
      </p:sp>
      <p:sp>
        <p:nvSpPr>
          <p:cNvPr id="3" name="Tijdelijke aanduiding voor inhoud 2">
            <a:extLst>
              <a:ext uri="{FF2B5EF4-FFF2-40B4-BE49-F238E27FC236}">
                <a16:creationId xmlns="" xmlns:a16="http://schemas.microsoft.com/office/drawing/2014/main" id="{0ABF3B67-6793-4C96-A959-D3E106879EA8}"/>
              </a:ext>
            </a:extLst>
          </p:cNvPr>
          <p:cNvSpPr>
            <a:spLocks noGrp="1"/>
          </p:cNvSpPr>
          <p:nvPr>
            <p:ph idx="1"/>
          </p:nvPr>
        </p:nvSpPr>
        <p:spPr/>
        <p:txBody>
          <a:bodyPr/>
          <a:lstStyle/>
          <a:p>
            <a:r>
              <a:rPr lang="nl-NL" altLang="nl-NL" dirty="0"/>
              <a:t>	</a:t>
            </a:r>
            <a:r>
              <a:rPr lang="nl-NL" altLang="nl-NL" dirty="0" err="1"/>
              <a:t>Quid</a:t>
            </a:r>
            <a:r>
              <a:rPr lang="nl-NL" altLang="nl-NL" dirty="0"/>
              <a:t> </a:t>
            </a:r>
            <a:r>
              <a:rPr lang="nl-NL" altLang="nl-NL" dirty="0" err="1"/>
              <a:t>primum</a:t>
            </a:r>
            <a:r>
              <a:rPr lang="nl-NL" altLang="nl-NL" dirty="0"/>
              <a:t> </a:t>
            </a:r>
            <a:r>
              <a:rPr lang="nl-NL" altLang="nl-NL" dirty="0" err="1"/>
              <a:t>deserta</a:t>
            </a:r>
            <a:r>
              <a:rPr lang="nl-NL" altLang="nl-NL" dirty="0"/>
              <a:t> </a:t>
            </a:r>
            <a:r>
              <a:rPr lang="nl-NL" altLang="nl-NL" dirty="0" err="1"/>
              <a:t>querar</a:t>
            </a:r>
            <a:r>
              <a:rPr lang="nl-NL" altLang="nl-NL" dirty="0"/>
              <a:t>? </a:t>
            </a:r>
            <a:r>
              <a:rPr lang="nl-NL" altLang="nl-NL" dirty="0" err="1"/>
              <a:t>Comitemne</a:t>
            </a:r>
            <a:r>
              <a:rPr lang="nl-NL" altLang="nl-NL" dirty="0"/>
              <a:t> </a:t>
            </a:r>
            <a:r>
              <a:rPr lang="nl-NL" altLang="nl-NL" dirty="0" err="1"/>
              <a:t>sororem</a:t>
            </a:r>
            <a:r>
              <a:rPr lang="nl-NL" altLang="nl-NL" dirty="0"/>
              <a:t>		</a:t>
            </a:r>
            <a:r>
              <a:rPr lang="nl-NL" altLang="nl-NL" dirty="0" err="1"/>
              <a:t>sprevisti</a:t>
            </a:r>
            <a:r>
              <a:rPr lang="nl-NL" altLang="nl-NL" dirty="0"/>
              <a:t> </a:t>
            </a:r>
            <a:r>
              <a:rPr lang="nl-NL" altLang="nl-NL" dirty="0" err="1"/>
              <a:t>moriens</a:t>
            </a:r>
            <a:r>
              <a:rPr lang="nl-NL" altLang="nl-NL" dirty="0"/>
              <a:t>? </a:t>
            </a:r>
            <a:r>
              <a:rPr lang="nl-NL" altLang="nl-NL" dirty="0" err="1"/>
              <a:t>Eadem</a:t>
            </a:r>
            <a:r>
              <a:rPr lang="nl-NL" altLang="nl-NL" dirty="0"/>
              <a:t> me ad fata </a:t>
            </a:r>
            <a:r>
              <a:rPr lang="nl-NL" altLang="nl-NL" dirty="0" err="1"/>
              <a:t>vocasses</a:t>
            </a:r>
            <a:r>
              <a:rPr lang="nl-NL" altLang="nl-NL" dirty="0" smtClean="0"/>
              <a:t>,</a:t>
            </a:r>
          </a:p>
          <a:p>
            <a:r>
              <a:rPr lang="nl-NL" altLang="nl-NL" dirty="0" smtClean="0"/>
              <a:t> </a:t>
            </a:r>
            <a:r>
              <a:rPr lang="nl-NL" altLang="nl-NL" dirty="0"/>
              <a:t>	idem </a:t>
            </a:r>
            <a:r>
              <a:rPr lang="nl-NL" altLang="nl-NL" dirty="0" err="1"/>
              <a:t>ambas</a:t>
            </a:r>
            <a:r>
              <a:rPr lang="nl-NL" altLang="nl-NL" dirty="0"/>
              <a:t> </a:t>
            </a:r>
            <a:r>
              <a:rPr lang="nl-NL" altLang="nl-NL" dirty="0" err="1"/>
              <a:t>ferro</a:t>
            </a:r>
            <a:r>
              <a:rPr lang="nl-NL" altLang="nl-NL" dirty="0"/>
              <a:t> </a:t>
            </a:r>
            <a:r>
              <a:rPr lang="nl-NL" altLang="nl-NL" dirty="0" err="1"/>
              <a:t>dolor</a:t>
            </a:r>
            <a:r>
              <a:rPr lang="nl-NL" altLang="nl-NL" dirty="0"/>
              <a:t> </a:t>
            </a:r>
            <a:r>
              <a:rPr lang="nl-NL" altLang="nl-NL" dirty="0" err="1"/>
              <a:t>atque</a:t>
            </a:r>
            <a:r>
              <a:rPr lang="nl-NL" altLang="nl-NL" dirty="0"/>
              <a:t> </a:t>
            </a:r>
            <a:r>
              <a:rPr lang="nl-NL" altLang="nl-NL" dirty="0" err="1"/>
              <a:t>eadem</a:t>
            </a:r>
            <a:r>
              <a:rPr lang="nl-NL" altLang="nl-NL" dirty="0"/>
              <a:t> hora </a:t>
            </a:r>
            <a:r>
              <a:rPr lang="nl-NL" altLang="nl-NL" dirty="0" err="1"/>
              <a:t>tulisset</a:t>
            </a:r>
            <a:r>
              <a:rPr lang="nl-NL" altLang="nl-NL" dirty="0"/>
              <a:t>.</a:t>
            </a:r>
          </a:p>
          <a:p>
            <a:r>
              <a:rPr lang="nl-NL" altLang="nl-NL" dirty="0"/>
              <a:t>680	His </a:t>
            </a:r>
            <a:r>
              <a:rPr lang="nl-NL" altLang="nl-NL" dirty="0" err="1"/>
              <a:t>etiam</a:t>
            </a:r>
            <a:r>
              <a:rPr lang="nl-NL" altLang="nl-NL" dirty="0"/>
              <a:t> </a:t>
            </a:r>
            <a:r>
              <a:rPr lang="nl-NL" altLang="nl-NL" dirty="0" err="1"/>
              <a:t>struxi</a:t>
            </a:r>
            <a:r>
              <a:rPr lang="nl-NL" altLang="nl-NL" dirty="0"/>
              <a:t> </a:t>
            </a:r>
            <a:r>
              <a:rPr lang="nl-NL" altLang="nl-NL" dirty="0" err="1"/>
              <a:t>manibus</a:t>
            </a:r>
            <a:r>
              <a:rPr lang="nl-NL" altLang="nl-NL" dirty="0"/>
              <a:t> </a:t>
            </a:r>
            <a:r>
              <a:rPr lang="nl-NL" altLang="nl-NL" dirty="0" err="1"/>
              <a:t>patriosque</a:t>
            </a:r>
            <a:r>
              <a:rPr lang="nl-NL" altLang="nl-NL" dirty="0"/>
              <a:t> </a:t>
            </a:r>
            <a:r>
              <a:rPr lang="nl-NL" altLang="nl-NL" dirty="0" err="1"/>
              <a:t>vocavi</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2"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8" name="Rechthoek 7" descr="Zie opdracht in het leerlingenboek." title="Zie opdracht in het leerlingenboek."/>
          <p:cNvSpPr/>
          <p:nvPr/>
        </p:nvSpPr>
        <p:spPr>
          <a:xfrm>
            <a:off x="10920336" y="2276872"/>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9" name="Rechthoek 8" descr="Attentie stijlfiguur" title="Attentie stijlfiguur"/>
          <p:cNvSpPr/>
          <p:nvPr/>
        </p:nvSpPr>
        <p:spPr>
          <a:xfrm>
            <a:off x="11244584" y="2917040"/>
            <a:ext cx="270000" cy="2700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S</a:t>
            </a:r>
          </a:p>
        </p:txBody>
      </p:sp>
      <p:sp>
        <p:nvSpPr>
          <p:cNvPr id="12" name="Rechthoek 11" descr="Zie opdracht in het leerlingenboek." title="Zie opdracht in het leerlingenboek."/>
          <p:cNvSpPr/>
          <p:nvPr/>
        </p:nvSpPr>
        <p:spPr>
          <a:xfrm>
            <a:off x="10918128" y="2917040"/>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2245502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D65FBF7-7A76-4818-995C-311B2761209E}"/>
              </a:ext>
            </a:extLst>
          </p:cNvPr>
          <p:cNvSpPr>
            <a:spLocks noGrp="1"/>
          </p:cNvSpPr>
          <p:nvPr>
            <p:ph type="title"/>
          </p:nvPr>
        </p:nvSpPr>
        <p:spPr/>
        <p:txBody>
          <a:bodyPr/>
          <a:lstStyle/>
          <a:p>
            <a:r>
              <a:rPr lang="nl-NL" dirty="0" smtClean="0"/>
              <a:t>f. 	Anna vindt haar zuster, 681-685</a:t>
            </a:r>
            <a:endParaRPr lang="nl-NL" dirty="0"/>
          </a:p>
        </p:txBody>
      </p:sp>
      <p:sp>
        <p:nvSpPr>
          <p:cNvPr id="3" name="Tijdelijke aanduiding voor inhoud 2">
            <a:extLst>
              <a:ext uri="{FF2B5EF4-FFF2-40B4-BE49-F238E27FC236}">
                <a16:creationId xmlns="" xmlns:a16="http://schemas.microsoft.com/office/drawing/2014/main" id="{0ABF3B67-6793-4C96-A959-D3E106879EA8}"/>
              </a:ext>
            </a:extLst>
          </p:cNvPr>
          <p:cNvSpPr>
            <a:spLocks noGrp="1"/>
          </p:cNvSpPr>
          <p:nvPr>
            <p:ph idx="1"/>
          </p:nvPr>
        </p:nvSpPr>
        <p:spPr/>
        <p:txBody>
          <a:bodyPr/>
          <a:lstStyle/>
          <a:p>
            <a:r>
              <a:rPr lang="nl-NL" altLang="nl-NL" dirty="0"/>
              <a:t>	</a:t>
            </a:r>
            <a:r>
              <a:rPr lang="nl-NL" altLang="nl-NL" dirty="0" err="1"/>
              <a:t>voce</a:t>
            </a:r>
            <a:r>
              <a:rPr lang="nl-NL" altLang="nl-NL" dirty="0"/>
              <a:t> deos, sic te ut </a:t>
            </a:r>
            <a:r>
              <a:rPr lang="nl-NL" altLang="nl-NL" dirty="0" err="1"/>
              <a:t>posita</a:t>
            </a:r>
            <a:r>
              <a:rPr lang="nl-NL" altLang="nl-NL" dirty="0"/>
              <a:t>, </a:t>
            </a:r>
            <a:r>
              <a:rPr lang="nl-NL" altLang="nl-NL" dirty="0" err="1"/>
              <a:t>crudelis</a:t>
            </a:r>
            <a:r>
              <a:rPr lang="nl-NL" altLang="nl-NL" dirty="0"/>
              <a:t>, </a:t>
            </a:r>
            <a:r>
              <a:rPr lang="nl-NL" altLang="nl-NL" dirty="0" err="1"/>
              <a:t>abessem</a:t>
            </a:r>
            <a:r>
              <a:rPr lang="nl-NL" altLang="nl-NL" dirty="0" smtClean="0"/>
              <a:t>?</a:t>
            </a:r>
          </a:p>
          <a:p>
            <a:r>
              <a:rPr lang="nl-NL" altLang="nl-NL" dirty="0" smtClean="0"/>
              <a:t> </a:t>
            </a:r>
            <a:r>
              <a:rPr lang="nl-NL" altLang="nl-NL" dirty="0"/>
              <a:t>	</a:t>
            </a:r>
            <a:r>
              <a:rPr lang="nl-NL" altLang="nl-NL" dirty="0" err="1"/>
              <a:t>Exstinxti</a:t>
            </a:r>
            <a:r>
              <a:rPr lang="nl-NL" altLang="nl-NL" dirty="0"/>
              <a:t> te </a:t>
            </a:r>
            <a:r>
              <a:rPr lang="nl-NL" altLang="nl-NL" dirty="0" err="1"/>
              <a:t>meque</a:t>
            </a:r>
            <a:r>
              <a:rPr lang="nl-NL" altLang="nl-NL" dirty="0"/>
              <a:t>, </a:t>
            </a:r>
            <a:r>
              <a:rPr lang="nl-NL" altLang="nl-NL" dirty="0" err="1"/>
              <a:t>soror</a:t>
            </a:r>
            <a:r>
              <a:rPr lang="nl-NL" altLang="nl-NL" dirty="0"/>
              <a:t>, </a:t>
            </a:r>
            <a:r>
              <a:rPr lang="nl-NL" altLang="nl-NL" dirty="0" err="1"/>
              <a:t>populumque</a:t>
            </a:r>
            <a:r>
              <a:rPr lang="nl-NL" altLang="nl-NL" dirty="0"/>
              <a:t> </a:t>
            </a:r>
            <a:r>
              <a:rPr lang="nl-NL" altLang="nl-NL" dirty="0" err="1" smtClean="0"/>
              <a:t>patresque</a:t>
            </a:r>
            <a:endParaRPr lang="nl-NL" altLang="nl-NL" dirty="0" smtClean="0"/>
          </a:p>
          <a:p>
            <a:r>
              <a:rPr lang="nl-NL" altLang="nl-NL" dirty="0"/>
              <a:t>	</a:t>
            </a:r>
            <a:r>
              <a:rPr lang="nl-NL" altLang="nl-NL" dirty="0" err="1"/>
              <a:t>Sidonios</a:t>
            </a:r>
            <a:r>
              <a:rPr lang="nl-NL" altLang="nl-NL" dirty="0"/>
              <a:t> </a:t>
            </a:r>
            <a:r>
              <a:rPr lang="nl-NL" altLang="nl-NL" dirty="0" err="1"/>
              <a:t>urbemque</a:t>
            </a:r>
            <a:r>
              <a:rPr lang="nl-NL" altLang="nl-NL" dirty="0"/>
              <a:t> </a:t>
            </a:r>
            <a:r>
              <a:rPr lang="nl-NL" altLang="nl-NL" dirty="0" err="1"/>
              <a:t>tuam</a:t>
            </a:r>
            <a:r>
              <a:rPr lang="nl-NL" altLang="nl-NL" dirty="0"/>
              <a:t>. Date, </a:t>
            </a:r>
            <a:r>
              <a:rPr lang="nl-NL" altLang="nl-NL" dirty="0" err="1"/>
              <a:t>vulnera</a:t>
            </a:r>
            <a:r>
              <a:rPr lang="nl-NL" altLang="nl-NL" dirty="0"/>
              <a:t> </a:t>
            </a:r>
            <a:r>
              <a:rPr lang="nl-NL" altLang="nl-NL" dirty="0" err="1"/>
              <a:t>lymphis</a:t>
            </a:r>
            <a:endParaRPr lang="nl-NL" altLang="nl-NL" dirty="0"/>
          </a:p>
          <a:p>
            <a:r>
              <a:rPr lang="nl-NL" altLang="nl-NL" dirty="0"/>
              <a:t>	</a:t>
            </a:r>
            <a:r>
              <a:rPr lang="nl-NL" altLang="nl-NL" dirty="0" err="1"/>
              <a:t>abluam</a:t>
            </a:r>
            <a:r>
              <a:rPr lang="nl-NL" altLang="nl-NL" dirty="0"/>
              <a:t> et, </a:t>
            </a:r>
            <a:r>
              <a:rPr lang="nl-NL" altLang="nl-NL" dirty="0" err="1"/>
              <a:t>extremus</a:t>
            </a:r>
            <a:r>
              <a:rPr lang="nl-NL" altLang="nl-NL" dirty="0"/>
              <a:t> si </a:t>
            </a:r>
            <a:r>
              <a:rPr lang="nl-NL" altLang="nl-NL" dirty="0" err="1"/>
              <a:t>quis</a:t>
            </a:r>
            <a:r>
              <a:rPr lang="nl-NL" altLang="nl-NL" dirty="0"/>
              <a:t> super </a:t>
            </a:r>
            <a:r>
              <a:rPr lang="nl-NL" altLang="nl-NL" dirty="0" err="1"/>
              <a:t>halitus</a:t>
            </a:r>
            <a:r>
              <a:rPr lang="nl-NL" altLang="nl-NL" dirty="0"/>
              <a:t> </a:t>
            </a:r>
            <a:r>
              <a:rPr lang="nl-NL" altLang="nl-NL" dirty="0" err="1"/>
              <a:t>errat</a:t>
            </a:r>
            <a:r>
              <a:rPr lang="nl-NL" altLang="nl-NL" dirty="0"/>
              <a:t>,</a:t>
            </a:r>
          </a:p>
          <a:p>
            <a:r>
              <a:rPr lang="nl-NL" altLang="nl-NL" dirty="0"/>
              <a:t>685	ore </a:t>
            </a:r>
            <a:r>
              <a:rPr lang="nl-NL" altLang="nl-NL" dirty="0" err="1"/>
              <a:t>legam</a:t>
            </a:r>
            <a:r>
              <a:rPr lang="nl-NL" altLang="nl-NL" dirty="0"/>
              <a:t>.’ </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2"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9" name="Rechthoek 8" descr="Attentie stijlfiguur" title="Attentie stijlfiguur"/>
          <p:cNvSpPr/>
          <p:nvPr/>
        </p:nvSpPr>
        <p:spPr>
          <a:xfrm>
            <a:off x="10920336" y="2917040"/>
            <a:ext cx="270000" cy="2700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S</a:t>
            </a:r>
          </a:p>
        </p:txBody>
      </p:sp>
      <p:sp>
        <p:nvSpPr>
          <p:cNvPr id="16" name="Rechthoek 15" descr="Zie opdracht in het leerlingenboek." title="Zie opdracht in het leerlingenboek."/>
          <p:cNvSpPr/>
          <p:nvPr/>
        </p:nvSpPr>
        <p:spPr>
          <a:xfrm>
            <a:off x="9959600" y="2276872"/>
            <a:ext cx="864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 </a:t>
            </a:r>
            <a:r>
              <a:rPr lang="nl-NL" b="1" dirty="0"/>
              <a:t>(</a:t>
            </a:r>
            <a:r>
              <a:rPr lang="nl-NL" b="1" dirty="0" smtClean="0"/>
              <a:t>–</a:t>
            </a:r>
            <a:r>
              <a:rPr lang="nl-NL" b="1" cap="small" dirty="0" err="1" smtClean="0"/>
              <a:t>uu</a:t>
            </a:r>
            <a:r>
              <a:rPr lang="nl-NL" b="1" cap="small" dirty="0" smtClean="0"/>
              <a:t>)</a:t>
            </a:r>
            <a:endParaRPr lang="nl-NL" b="1" cap="small" dirty="0"/>
          </a:p>
        </p:txBody>
      </p:sp>
      <p:sp>
        <p:nvSpPr>
          <p:cNvPr id="17" name="Rechthoek 16" descr="Zie opdracht in het leerlingenboek." title="Zie opdracht in het leerlingenboek."/>
          <p:cNvSpPr/>
          <p:nvPr/>
        </p:nvSpPr>
        <p:spPr>
          <a:xfrm>
            <a:off x="10931708" y="2276872"/>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16608259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D65FBF7-7A76-4818-995C-311B2761209E}"/>
              </a:ext>
            </a:extLst>
          </p:cNvPr>
          <p:cNvSpPr>
            <a:spLocks noGrp="1"/>
          </p:cNvSpPr>
          <p:nvPr>
            <p:ph type="title"/>
          </p:nvPr>
        </p:nvSpPr>
        <p:spPr/>
        <p:txBody>
          <a:bodyPr/>
          <a:lstStyle/>
          <a:p>
            <a:r>
              <a:rPr lang="nl-NL" dirty="0" smtClean="0"/>
              <a:t>f. 	Anna vindt haar zuster, 685-687</a:t>
            </a:r>
            <a:endParaRPr lang="nl-NL" dirty="0"/>
          </a:p>
        </p:txBody>
      </p:sp>
      <p:sp>
        <p:nvSpPr>
          <p:cNvPr id="3" name="Tijdelijke aanduiding voor inhoud 2">
            <a:extLst>
              <a:ext uri="{FF2B5EF4-FFF2-40B4-BE49-F238E27FC236}">
                <a16:creationId xmlns="" xmlns:a16="http://schemas.microsoft.com/office/drawing/2014/main" id="{0ABF3B67-6793-4C96-A959-D3E106879EA8}"/>
              </a:ext>
            </a:extLst>
          </p:cNvPr>
          <p:cNvSpPr>
            <a:spLocks noGrp="1"/>
          </p:cNvSpPr>
          <p:nvPr>
            <p:ph idx="1"/>
          </p:nvPr>
        </p:nvSpPr>
        <p:spPr/>
        <p:txBody>
          <a:bodyPr/>
          <a:lstStyle/>
          <a:p>
            <a:pPr>
              <a:tabLst>
                <a:tab pos="719138" algn="l"/>
                <a:tab pos="2598738" algn="l"/>
              </a:tabLst>
            </a:pPr>
            <a:r>
              <a:rPr lang="nl-NL" altLang="nl-NL" dirty="0"/>
              <a:t>685			Sic fata </a:t>
            </a:r>
            <a:r>
              <a:rPr lang="nl-NL" altLang="nl-NL" dirty="0" err="1"/>
              <a:t>gradus</a:t>
            </a:r>
            <a:r>
              <a:rPr lang="nl-NL" altLang="nl-NL" dirty="0"/>
              <a:t> </a:t>
            </a:r>
            <a:r>
              <a:rPr lang="nl-NL" altLang="nl-NL" dirty="0" err="1"/>
              <a:t>evaserat</a:t>
            </a:r>
            <a:r>
              <a:rPr lang="nl-NL" altLang="nl-NL" dirty="0"/>
              <a:t> </a:t>
            </a:r>
            <a:r>
              <a:rPr lang="nl-NL" altLang="nl-NL" dirty="0" err="1"/>
              <a:t>altos</a:t>
            </a:r>
            <a:r>
              <a:rPr lang="nl-NL" altLang="nl-NL" dirty="0"/>
              <a:t>, 				</a:t>
            </a:r>
          </a:p>
          <a:p>
            <a:r>
              <a:rPr lang="nl-NL" altLang="nl-NL" dirty="0"/>
              <a:t>	</a:t>
            </a:r>
            <a:r>
              <a:rPr lang="nl-NL" altLang="nl-NL" dirty="0" err="1"/>
              <a:t>semianimemque</a:t>
            </a:r>
            <a:r>
              <a:rPr lang="nl-NL" altLang="nl-NL" dirty="0"/>
              <a:t> </a:t>
            </a:r>
            <a:r>
              <a:rPr lang="nl-NL" altLang="nl-NL" dirty="0" err="1"/>
              <a:t>sinu</a:t>
            </a:r>
            <a:r>
              <a:rPr lang="nl-NL" altLang="nl-NL" dirty="0"/>
              <a:t> </a:t>
            </a:r>
            <a:r>
              <a:rPr lang="nl-NL" altLang="nl-NL" dirty="0" err="1"/>
              <a:t>germanam</a:t>
            </a:r>
            <a:r>
              <a:rPr lang="nl-NL" altLang="nl-NL" dirty="0"/>
              <a:t> </a:t>
            </a:r>
            <a:r>
              <a:rPr lang="nl-NL" altLang="nl-NL" dirty="0" err="1"/>
              <a:t>amplexa</a:t>
            </a:r>
            <a:r>
              <a:rPr lang="nl-NL" altLang="nl-NL" dirty="0"/>
              <a:t> </a:t>
            </a:r>
            <a:r>
              <a:rPr lang="nl-NL" altLang="nl-NL" dirty="0" err="1"/>
              <a:t>fovebat</a:t>
            </a:r>
            <a:r>
              <a:rPr lang="nl-NL" altLang="nl-NL" dirty="0"/>
              <a:t>	</a:t>
            </a:r>
            <a:endParaRPr lang="nl-NL" altLang="nl-NL" dirty="0" smtClean="0"/>
          </a:p>
          <a:p>
            <a:r>
              <a:rPr lang="nl-NL" altLang="nl-NL" dirty="0"/>
              <a:t>	cum </a:t>
            </a:r>
            <a:r>
              <a:rPr lang="nl-NL" altLang="nl-NL" dirty="0" err="1"/>
              <a:t>gemitu</a:t>
            </a:r>
            <a:r>
              <a:rPr lang="nl-NL" altLang="nl-NL" dirty="0"/>
              <a:t> </a:t>
            </a:r>
            <a:r>
              <a:rPr lang="nl-NL" altLang="nl-NL" dirty="0" err="1"/>
              <a:t>atque</a:t>
            </a:r>
            <a:r>
              <a:rPr lang="nl-NL" altLang="nl-NL" dirty="0"/>
              <a:t> </a:t>
            </a:r>
            <a:r>
              <a:rPr lang="nl-NL" altLang="nl-NL" dirty="0" err="1"/>
              <a:t>atros</a:t>
            </a:r>
            <a:r>
              <a:rPr lang="nl-NL" altLang="nl-NL" dirty="0"/>
              <a:t> </a:t>
            </a:r>
            <a:r>
              <a:rPr lang="nl-NL" altLang="nl-NL" dirty="0" err="1"/>
              <a:t>siccabat</a:t>
            </a:r>
            <a:r>
              <a:rPr lang="nl-NL" altLang="nl-NL" dirty="0"/>
              <a:t> veste </a:t>
            </a:r>
            <a:r>
              <a:rPr lang="nl-NL" altLang="nl-NL" dirty="0" err="1"/>
              <a:t>cruores</a:t>
            </a:r>
            <a:r>
              <a:rPr lang="nl-NL" altLang="nl-NL" dirty="0"/>
              <a:t>.</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2"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12" name="Rechthoek 11" descr="Zie opdracht in het leerlingenboek." title="Zie opdracht in het leerlingenboek."/>
          <p:cNvSpPr/>
          <p:nvPr/>
        </p:nvSpPr>
        <p:spPr>
          <a:xfrm>
            <a:off x="10916453" y="2917040"/>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39330608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extLst>
              <a:ext uri="{BEBA8EAE-BF5A-486C-A8C5-ECC9F3942E4B}">
                <a14:imgProps xmlns:a14="http://schemas.microsoft.com/office/drawing/2010/main">
                  <a14:imgLayer r:embed="rId4">
                    <a14:imgEffect>
                      <a14:colorTemperature colorTemp="112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p:txBody>
          <a:bodyPr/>
          <a:lstStyle/>
          <a:p>
            <a:r>
              <a:rPr lang="it-IT" smtClean="0"/>
              <a:t>g. 	Dido sterft (IV, 688-705)</a:t>
            </a:r>
            <a:br>
              <a:rPr lang="it-IT" smtClean="0"/>
            </a:br>
            <a:endParaRPr lang="nl-NL" dirty="0"/>
          </a:p>
        </p:txBody>
      </p:sp>
      <p:sp>
        <p:nvSpPr>
          <p:cNvPr id="2" name="Tijdelijke aanduiding voor inhoud 1"/>
          <p:cNvSpPr>
            <a:spLocks noGrp="1"/>
          </p:cNvSpPr>
          <p:nvPr>
            <p:ph idx="1"/>
          </p:nvPr>
        </p:nvSpPr>
        <p:spPr>
          <a:xfrm>
            <a:off x="1055440" y="1627200"/>
            <a:ext cx="11136560" cy="4351338"/>
          </a:xfrm>
        </p:spPr>
        <p:txBody>
          <a:bodyPr/>
          <a:lstStyle/>
          <a:p>
            <a:r>
              <a:rPr lang="nl-NL" altLang="nl-NL" dirty="0" smtClean="0"/>
              <a:t>	</a:t>
            </a:r>
            <a:r>
              <a:rPr lang="nl-NL" altLang="nl-NL" dirty="0" err="1" smtClean="0"/>
              <a:t>Illa</a:t>
            </a:r>
            <a:r>
              <a:rPr lang="nl-NL" altLang="nl-NL" dirty="0" smtClean="0"/>
              <a:t> gravis </a:t>
            </a:r>
            <a:r>
              <a:rPr lang="nl-NL" altLang="nl-NL" dirty="0" err="1" smtClean="0"/>
              <a:t>oculos</a:t>
            </a:r>
            <a:r>
              <a:rPr lang="nl-NL" altLang="nl-NL" dirty="0" smtClean="0"/>
              <a:t> </a:t>
            </a:r>
            <a:r>
              <a:rPr lang="nl-NL" altLang="nl-NL" dirty="0" err="1" smtClean="0"/>
              <a:t>conata</a:t>
            </a:r>
            <a:r>
              <a:rPr lang="nl-NL" altLang="nl-NL" dirty="0" smtClean="0"/>
              <a:t> </a:t>
            </a:r>
            <a:r>
              <a:rPr lang="nl-NL" altLang="nl-NL" dirty="0" err="1" smtClean="0"/>
              <a:t>attollere</a:t>
            </a:r>
            <a:r>
              <a:rPr lang="nl-NL" altLang="nl-NL" dirty="0" smtClean="0"/>
              <a:t> </a:t>
            </a:r>
            <a:r>
              <a:rPr lang="nl-NL" altLang="nl-NL" dirty="0" err="1" smtClean="0"/>
              <a:t>rursus</a:t>
            </a:r>
            <a:r>
              <a:rPr lang="nl-NL" altLang="nl-NL" dirty="0" smtClean="0"/>
              <a:t>	</a:t>
            </a:r>
            <a:r>
              <a:rPr lang="nl-NL" altLang="nl-NL" dirty="0" smtClean="0">
                <a:hlinkClick r:id="rId5" action="ppaction://hlinksldjump"/>
              </a:rPr>
              <a:t>Regel 688-692</a:t>
            </a:r>
            <a:r>
              <a:rPr lang="nl-NL" altLang="nl-NL" dirty="0" smtClean="0"/>
              <a:t> </a:t>
            </a:r>
          </a:p>
          <a:p>
            <a:r>
              <a:rPr lang="nl-NL" altLang="nl-NL" dirty="0" smtClean="0"/>
              <a:t>	deficit; </a:t>
            </a:r>
            <a:r>
              <a:rPr lang="nl-NL" altLang="nl-NL" dirty="0" err="1" smtClean="0"/>
              <a:t>infixum</a:t>
            </a:r>
            <a:r>
              <a:rPr lang="nl-NL" altLang="nl-NL" dirty="0" smtClean="0"/>
              <a:t> </a:t>
            </a:r>
            <a:r>
              <a:rPr lang="nl-NL" altLang="nl-NL" dirty="0" err="1" smtClean="0"/>
              <a:t>stridit</a:t>
            </a:r>
            <a:r>
              <a:rPr lang="nl-NL" altLang="nl-NL" dirty="0" smtClean="0"/>
              <a:t> sub </a:t>
            </a:r>
            <a:r>
              <a:rPr lang="nl-NL" altLang="nl-NL" dirty="0" err="1" smtClean="0"/>
              <a:t>pectore</a:t>
            </a:r>
            <a:r>
              <a:rPr lang="nl-NL" altLang="nl-NL" dirty="0" smtClean="0"/>
              <a:t> </a:t>
            </a:r>
            <a:r>
              <a:rPr lang="nl-NL" altLang="nl-NL" dirty="0" err="1" smtClean="0"/>
              <a:t>vulnus</a:t>
            </a:r>
            <a:r>
              <a:rPr lang="nl-NL" altLang="nl-NL" dirty="0" smtClean="0"/>
              <a:t>.</a:t>
            </a:r>
          </a:p>
          <a:p>
            <a:r>
              <a:rPr lang="nl-NL" altLang="nl-NL" dirty="0" smtClean="0"/>
              <a:t>690	Ter </a:t>
            </a:r>
            <a:r>
              <a:rPr lang="nl-NL" altLang="nl-NL" dirty="0" err="1" smtClean="0"/>
              <a:t>sese</a:t>
            </a:r>
            <a:r>
              <a:rPr lang="nl-NL" altLang="nl-NL" dirty="0" smtClean="0"/>
              <a:t> </a:t>
            </a:r>
            <a:r>
              <a:rPr lang="nl-NL" altLang="nl-NL" dirty="0" err="1" smtClean="0"/>
              <a:t>attollens</a:t>
            </a:r>
            <a:r>
              <a:rPr lang="nl-NL" altLang="nl-NL" dirty="0" smtClean="0"/>
              <a:t> </a:t>
            </a:r>
            <a:r>
              <a:rPr lang="nl-NL" altLang="nl-NL" dirty="0" err="1" smtClean="0"/>
              <a:t>cubitoque</a:t>
            </a:r>
            <a:r>
              <a:rPr lang="nl-NL" altLang="nl-NL" dirty="0" smtClean="0"/>
              <a:t> </a:t>
            </a:r>
            <a:r>
              <a:rPr lang="nl-NL" altLang="nl-NL" dirty="0" err="1" smtClean="0"/>
              <a:t>adnixa</a:t>
            </a:r>
            <a:r>
              <a:rPr lang="nl-NL" altLang="nl-NL" dirty="0" smtClean="0"/>
              <a:t> </a:t>
            </a:r>
            <a:r>
              <a:rPr lang="nl-NL" altLang="nl-NL" dirty="0" err="1" smtClean="0"/>
              <a:t>levavit</a:t>
            </a:r>
            <a:r>
              <a:rPr lang="nl-NL" altLang="nl-NL" dirty="0" smtClean="0"/>
              <a:t>, </a:t>
            </a:r>
          </a:p>
          <a:p>
            <a:r>
              <a:rPr lang="nl-NL" altLang="nl-NL" dirty="0" smtClean="0"/>
              <a:t>	ter </a:t>
            </a:r>
            <a:r>
              <a:rPr lang="nl-NL" altLang="nl-NL" dirty="0" err="1" smtClean="0"/>
              <a:t>revoluta</a:t>
            </a:r>
            <a:r>
              <a:rPr lang="nl-NL" altLang="nl-NL" dirty="0" smtClean="0"/>
              <a:t> </a:t>
            </a:r>
            <a:r>
              <a:rPr lang="nl-NL" altLang="nl-NL" dirty="0" err="1" smtClean="0"/>
              <a:t>toro</a:t>
            </a:r>
            <a:r>
              <a:rPr lang="nl-NL" altLang="nl-NL" dirty="0" smtClean="0"/>
              <a:t> </a:t>
            </a:r>
            <a:r>
              <a:rPr lang="nl-NL" altLang="nl-NL" dirty="0" err="1" smtClean="0"/>
              <a:t>est</a:t>
            </a:r>
            <a:r>
              <a:rPr lang="nl-NL" altLang="nl-NL" dirty="0" smtClean="0"/>
              <a:t> </a:t>
            </a:r>
            <a:r>
              <a:rPr lang="nl-NL" altLang="nl-NL" dirty="0" err="1" smtClean="0"/>
              <a:t>oculisque</a:t>
            </a:r>
            <a:r>
              <a:rPr lang="nl-NL" altLang="nl-NL" dirty="0" smtClean="0"/>
              <a:t> </a:t>
            </a:r>
            <a:r>
              <a:rPr lang="nl-NL" altLang="nl-NL" dirty="0" err="1" smtClean="0"/>
              <a:t>errantibus</a:t>
            </a:r>
            <a:r>
              <a:rPr lang="nl-NL" altLang="nl-NL" dirty="0" smtClean="0"/>
              <a:t> alto</a:t>
            </a:r>
          </a:p>
          <a:p>
            <a:r>
              <a:rPr lang="nl-NL" altLang="nl-NL" dirty="0" smtClean="0"/>
              <a:t>	</a:t>
            </a:r>
            <a:r>
              <a:rPr lang="nl-NL" altLang="nl-NL" dirty="0" err="1" smtClean="0"/>
              <a:t>quaesivit</a:t>
            </a:r>
            <a:r>
              <a:rPr lang="nl-NL" altLang="nl-NL" dirty="0" smtClean="0"/>
              <a:t> </a:t>
            </a:r>
            <a:r>
              <a:rPr lang="nl-NL" altLang="nl-NL" dirty="0" err="1" smtClean="0"/>
              <a:t>caelo</a:t>
            </a:r>
            <a:r>
              <a:rPr lang="nl-NL" altLang="nl-NL" dirty="0" smtClean="0"/>
              <a:t> </a:t>
            </a:r>
            <a:r>
              <a:rPr lang="nl-NL" altLang="nl-NL" dirty="0" err="1" smtClean="0"/>
              <a:t>lucem</a:t>
            </a:r>
            <a:r>
              <a:rPr lang="nl-NL" altLang="nl-NL" dirty="0" smtClean="0"/>
              <a:t> </a:t>
            </a:r>
            <a:r>
              <a:rPr lang="nl-NL" altLang="nl-NL" dirty="0" err="1" smtClean="0"/>
              <a:t>ingemuitque</a:t>
            </a:r>
            <a:r>
              <a:rPr lang="nl-NL" altLang="nl-NL" dirty="0" smtClean="0"/>
              <a:t> </a:t>
            </a:r>
            <a:r>
              <a:rPr lang="nl-NL" altLang="nl-NL" dirty="0" err="1" smtClean="0"/>
              <a:t>reperta</a:t>
            </a:r>
            <a:r>
              <a:rPr lang="nl-NL" altLang="nl-NL" dirty="0" smtClean="0"/>
              <a:t>. </a:t>
            </a:r>
          </a:p>
          <a:p>
            <a:r>
              <a:rPr lang="nl-NL" altLang="nl-NL" dirty="0" smtClean="0"/>
              <a:t>	</a:t>
            </a:r>
            <a:r>
              <a:rPr lang="nl-NL" altLang="nl-NL" dirty="0" err="1" smtClean="0"/>
              <a:t>Tum</a:t>
            </a:r>
            <a:r>
              <a:rPr lang="nl-NL" altLang="nl-NL" dirty="0" smtClean="0"/>
              <a:t> </a:t>
            </a:r>
            <a:r>
              <a:rPr lang="nl-NL" altLang="nl-NL" dirty="0" err="1" smtClean="0"/>
              <a:t>Iuno</a:t>
            </a:r>
            <a:r>
              <a:rPr lang="nl-NL" altLang="nl-NL" dirty="0" smtClean="0"/>
              <a:t> </a:t>
            </a:r>
            <a:r>
              <a:rPr lang="nl-NL" altLang="nl-NL" dirty="0" err="1" smtClean="0"/>
              <a:t>omnipotens</a:t>
            </a:r>
            <a:r>
              <a:rPr lang="nl-NL" altLang="nl-NL" dirty="0" smtClean="0"/>
              <a:t> </a:t>
            </a:r>
            <a:r>
              <a:rPr lang="nl-NL" altLang="nl-NL" dirty="0" err="1" smtClean="0"/>
              <a:t>longum</a:t>
            </a:r>
            <a:r>
              <a:rPr lang="nl-NL" altLang="nl-NL" dirty="0" smtClean="0"/>
              <a:t> miserata </a:t>
            </a:r>
            <a:r>
              <a:rPr lang="nl-NL" altLang="nl-NL" dirty="0" err="1" smtClean="0"/>
              <a:t>dolorem</a:t>
            </a:r>
            <a:r>
              <a:rPr lang="nl-NL" altLang="nl-NL" dirty="0" smtClean="0"/>
              <a:t>	</a:t>
            </a:r>
            <a:r>
              <a:rPr lang="nl-NL" altLang="nl-NL" dirty="0" smtClean="0">
                <a:hlinkClick r:id="rId6" action="ppaction://hlinksldjump"/>
              </a:rPr>
              <a:t>Regel 693-697</a:t>
            </a:r>
            <a:endParaRPr lang="nl-NL" altLang="nl-NL" dirty="0" smtClean="0"/>
          </a:p>
          <a:p>
            <a:r>
              <a:rPr lang="nl-NL" altLang="nl-NL" dirty="0" smtClean="0"/>
              <a:t>	</a:t>
            </a:r>
            <a:r>
              <a:rPr lang="nl-NL" altLang="nl-NL" dirty="0" err="1" smtClean="0"/>
              <a:t>difficilisque</a:t>
            </a:r>
            <a:r>
              <a:rPr lang="nl-NL" altLang="nl-NL" dirty="0" smtClean="0"/>
              <a:t> </a:t>
            </a:r>
            <a:r>
              <a:rPr lang="nl-NL" altLang="nl-NL" dirty="0" err="1" smtClean="0"/>
              <a:t>obitus</a:t>
            </a:r>
            <a:r>
              <a:rPr lang="nl-NL" altLang="nl-NL" dirty="0" smtClean="0"/>
              <a:t> </a:t>
            </a:r>
            <a:r>
              <a:rPr lang="nl-NL" altLang="nl-NL" dirty="0" err="1" smtClean="0"/>
              <a:t>Irim</a:t>
            </a:r>
            <a:r>
              <a:rPr lang="nl-NL" altLang="nl-NL" dirty="0" smtClean="0"/>
              <a:t> </a:t>
            </a:r>
            <a:r>
              <a:rPr lang="nl-NL" altLang="nl-NL" dirty="0" err="1" smtClean="0"/>
              <a:t>demisit</a:t>
            </a:r>
            <a:r>
              <a:rPr lang="nl-NL" altLang="nl-NL" dirty="0" smtClean="0"/>
              <a:t> </a:t>
            </a:r>
            <a:r>
              <a:rPr lang="nl-NL" altLang="nl-NL" dirty="0" err="1" smtClean="0"/>
              <a:t>Olympo</a:t>
            </a:r>
            <a:endParaRPr lang="nl-NL" altLang="nl-NL" dirty="0" smtClean="0"/>
          </a:p>
          <a:p>
            <a:r>
              <a:rPr lang="nl-NL" altLang="nl-NL" dirty="0" smtClean="0"/>
              <a:t>695	</a:t>
            </a:r>
            <a:r>
              <a:rPr lang="nl-NL" altLang="nl-NL" dirty="0" err="1" smtClean="0"/>
              <a:t>quae</a:t>
            </a:r>
            <a:r>
              <a:rPr lang="nl-NL" altLang="nl-NL" dirty="0" smtClean="0"/>
              <a:t> </a:t>
            </a:r>
            <a:r>
              <a:rPr lang="nl-NL" altLang="nl-NL" dirty="0" err="1" smtClean="0"/>
              <a:t>luctantem</a:t>
            </a:r>
            <a:r>
              <a:rPr lang="nl-NL" altLang="nl-NL" dirty="0" smtClean="0"/>
              <a:t> </a:t>
            </a:r>
            <a:r>
              <a:rPr lang="nl-NL" altLang="nl-NL" dirty="0" err="1" smtClean="0"/>
              <a:t>animam</a:t>
            </a:r>
            <a:r>
              <a:rPr lang="nl-NL" altLang="nl-NL" dirty="0" smtClean="0"/>
              <a:t> </a:t>
            </a:r>
            <a:r>
              <a:rPr lang="nl-NL" altLang="nl-NL" dirty="0" err="1" smtClean="0"/>
              <a:t>nexosque</a:t>
            </a:r>
            <a:r>
              <a:rPr lang="nl-NL" altLang="nl-NL" dirty="0" smtClean="0"/>
              <a:t> </a:t>
            </a:r>
            <a:r>
              <a:rPr lang="nl-NL" altLang="nl-NL" dirty="0" err="1" smtClean="0"/>
              <a:t>resolveret</a:t>
            </a:r>
            <a:r>
              <a:rPr lang="nl-NL" altLang="nl-NL" dirty="0" smtClean="0"/>
              <a:t> </a:t>
            </a:r>
            <a:r>
              <a:rPr lang="nl-NL" altLang="nl-NL" dirty="0" err="1" smtClean="0"/>
              <a:t>artus</a:t>
            </a:r>
            <a:r>
              <a:rPr lang="nl-NL" altLang="nl-NL" dirty="0" smtClean="0"/>
              <a:t>. </a:t>
            </a:r>
          </a:p>
          <a:p>
            <a:r>
              <a:rPr lang="nl-NL" altLang="nl-NL" dirty="0" smtClean="0"/>
              <a:t>	Nam </a:t>
            </a:r>
            <a:r>
              <a:rPr lang="nl-NL" altLang="nl-NL" dirty="0" err="1" smtClean="0"/>
              <a:t>quia</a:t>
            </a:r>
            <a:r>
              <a:rPr lang="nl-NL" altLang="nl-NL" dirty="0" smtClean="0"/>
              <a:t> </a:t>
            </a:r>
            <a:r>
              <a:rPr lang="nl-NL" altLang="nl-NL" dirty="0" err="1" smtClean="0"/>
              <a:t>nec</a:t>
            </a:r>
            <a:r>
              <a:rPr lang="nl-NL" altLang="nl-NL" dirty="0" smtClean="0"/>
              <a:t> </a:t>
            </a:r>
            <a:r>
              <a:rPr lang="nl-NL" altLang="nl-NL" dirty="0" err="1" smtClean="0"/>
              <a:t>fato</a:t>
            </a:r>
            <a:r>
              <a:rPr lang="nl-NL" altLang="nl-NL" dirty="0" smtClean="0"/>
              <a:t> </a:t>
            </a:r>
            <a:r>
              <a:rPr lang="nl-NL" altLang="nl-NL" dirty="0" err="1" smtClean="0"/>
              <a:t>merita</a:t>
            </a:r>
            <a:r>
              <a:rPr lang="nl-NL" altLang="nl-NL" dirty="0" smtClean="0"/>
              <a:t> </a:t>
            </a:r>
            <a:r>
              <a:rPr lang="nl-NL" altLang="nl-NL" dirty="0" err="1" smtClean="0"/>
              <a:t>nec</a:t>
            </a:r>
            <a:r>
              <a:rPr lang="nl-NL" altLang="nl-NL" dirty="0" smtClean="0"/>
              <a:t> </a:t>
            </a:r>
            <a:r>
              <a:rPr lang="nl-NL" altLang="nl-NL" dirty="0" err="1" smtClean="0"/>
              <a:t>morte</a:t>
            </a:r>
            <a:r>
              <a:rPr lang="nl-NL" altLang="nl-NL" dirty="0" smtClean="0"/>
              <a:t> </a:t>
            </a:r>
            <a:r>
              <a:rPr lang="nl-NL" altLang="nl-NL" dirty="0" err="1" smtClean="0"/>
              <a:t>peribat</a:t>
            </a:r>
            <a:r>
              <a:rPr lang="nl-NL" altLang="nl-NL" dirty="0" smtClean="0"/>
              <a:t>,</a:t>
            </a:r>
          </a:p>
          <a:p>
            <a:r>
              <a:rPr lang="nl-NL" altLang="nl-NL" dirty="0" smtClean="0"/>
              <a:t>	</a:t>
            </a:r>
            <a:r>
              <a:rPr lang="nl-NL" altLang="nl-NL" dirty="0" err="1" smtClean="0"/>
              <a:t>sed</a:t>
            </a:r>
            <a:r>
              <a:rPr lang="nl-NL" altLang="nl-NL" dirty="0" smtClean="0"/>
              <a:t> </a:t>
            </a:r>
            <a:r>
              <a:rPr lang="nl-NL" altLang="nl-NL" dirty="0" err="1" smtClean="0"/>
              <a:t>misera</a:t>
            </a:r>
            <a:r>
              <a:rPr lang="nl-NL" altLang="nl-NL" dirty="0" smtClean="0"/>
              <a:t> ante </a:t>
            </a:r>
            <a:r>
              <a:rPr lang="nl-NL" altLang="nl-NL" dirty="0" err="1" smtClean="0"/>
              <a:t>diem</a:t>
            </a:r>
            <a:r>
              <a:rPr lang="nl-NL" altLang="nl-NL" dirty="0" smtClean="0"/>
              <a:t> </a:t>
            </a:r>
            <a:r>
              <a:rPr lang="nl-NL" altLang="nl-NL" dirty="0" err="1" smtClean="0"/>
              <a:t>subitoque</a:t>
            </a:r>
            <a:r>
              <a:rPr lang="nl-NL" altLang="nl-NL" dirty="0" smtClean="0"/>
              <a:t> </a:t>
            </a:r>
            <a:r>
              <a:rPr lang="nl-NL" altLang="nl-NL" dirty="0" err="1" smtClean="0"/>
              <a:t>accensa</a:t>
            </a:r>
            <a:r>
              <a:rPr lang="nl-NL" altLang="nl-NL" dirty="0" smtClean="0"/>
              <a:t> furore,</a:t>
            </a:r>
          </a:p>
          <a:p>
            <a:r>
              <a:rPr lang="nl-NL" altLang="nl-NL" i="1" dirty="0"/>
              <a:t>	</a:t>
            </a:r>
            <a:r>
              <a:rPr lang="nl-NL" altLang="nl-NL" i="1" dirty="0" smtClean="0"/>
              <a:t>… zie volgende dia</a:t>
            </a:r>
            <a:endParaRPr lang="nl-NL" altLang="nl-NL" i="1"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Tree>
    <p:extLst>
      <p:ext uri="{BB962C8B-B14F-4D97-AF65-F5344CB8AC3E}">
        <p14:creationId xmlns:p14="http://schemas.microsoft.com/office/powerpoint/2010/main" val="15901034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extLst>
              <a:ext uri="{BEBA8EAE-BF5A-486C-A8C5-ECC9F3942E4B}">
                <a14:imgProps xmlns:a14="http://schemas.microsoft.com/office/drawing/2010/main">
                  <a14:imgLayer r:embed="rId4">
                    <a14:imgEffect>
                      <a14:colorTemperature colorTemp="112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055440" y="548680"/>
            <a:ext cx="10369152" cy="1325563"/>
          </a:xfrm>
        </p:spPr>
        <p:txBody>
          <a:bodyPr/>
          <a:lstStyle/>
          <a:p>
            <a:r>
              <a:rPr lang="nl-NL" dirty="0" smtClean="0"/>
              <a:t>a. 	Dido ziet onverwachts Aeneas met zijn vloot vertrekken (IV, 584-606)</a:t>
            </a:r>
            <a:br>
              <a:rPr lang="nl-NL" dirty="0" smtClean="0"/>
            </a:br>
            <a:endParaRPr lang="nl-NL" dirty="0"/>
          </a:p>
        </p:txBody>
      </p:sp>
      <p:sp>
        <p:nvSpPr>
          <p:cNvPr id="5" name="Rectangle 2"/>
          <p:cNvSpPr>
            <a:spLocks noGrp="1" noChangeArrowheads="1"/>
          </p:cNvSpPr>
          <p:nvPr>
            <p:ph idx="1"/>
          </p:nvPr>
        </p:nvSpPr>
        <p:spPr>
          <a:xfrm>
            <a:off x="1055440" y="1987200"/>
            <a:ext cx="10189132" cy="4351338"/>
          </a:xfrm>
        </p:spPr>
        <p:txBody>
          <a:bodyPr/>
          <a:lstStyle/>
          <a:p>
            <a:r>
              <a:rPr lang="nl-NL" altLang="nl-NL" dirty="0" smtClean="0"/>
              <a:t>	</a:t>
            </a:r>
            <a:r>
              <a:rPr lang="nl-NL" altLang="nl-NL" i="1" dirty="0"/>
              <a:t>… zie </a:t>
            </a:r>
            <a:r>
              <a:rPr lang="nl-NL" altLang="nl-NL" i="1" dirty="0" smtClean="0"/>
              <a:t>vorige </a:t>
            </a:r>
            <a:r>
              <a:rPr lang="nl-NL" altLang="nl-NL" i="1" dirty="0"/>
              <a:t>dia</a:t>
            </a:r>
          </a:p>
          <a:p>
            <a:r>
              <a:rPr lang="nl-NL" altLang="nl-NL" dirty="0" smtClean="0"/>
              <a:t>595	</a:t>
            </a:r>
            <a:r>
              <a:rPr lang="nl-NL" altLang="nl-NL" dirty="0" err="1" smtClean="0"/>
              <a:t>Quid</a:t>
            </a:r>
            <a:r>
              <a:rPr lang="nl-NL" altLang="nl-NL" dirty="0" smtClean="0"/>
              <a:t> </a:t>
            </a:r>
            <a:r>
              <a:rPr lang="nl-NL" altLang="nl-NL" dirty="0" err="1" smtClean="0"/>
              <a:t>loquor</a:t>
            </a:r>
            <a:r>
              <a:rPr lang="nl-NL" altLang="nl-NL" dirty="0" smtClean="0"/>
              <a:t>? </a:t>
            </a:r>
            <a:r>
              <a:rPr lang="nl-NL" altLang="nl-NL" dirty="0" err="1" smtClean="0"/>
              <a:t>Aut</a:t>
            </a:r>
            <a:r>
              <a:rPr lang="nl-NL" altLang="nl-NL" dirty="0" smtClean="0"/>
              <a:t> </a:t>
            </a:r>
            <a:r>
              <a:rPr lang="nl-NL" altLang="nl-NL" dirty="0" err="1" smtClean="0"/>
              <a:t>ubi</a:t>
            </a:r>
            <a:r>
              <a:rPr lang="nl-NL" altLang="nl-NL" dirty="0" smtClean="0"/>
              <a:t> </a:t>
            </a:r>
            <a:r>
              <a:rPr lang="nl-NL" altLang="nl-NL" dirty="0" err="1" smtClean="0"/>
              <a:t>sum</a:t>
            </a:r>
            <a:r>
              <a:rPr lang="nl-NL" altLang="nl-NL" dirty="0" smtClean="0"/>
              <a:t>? </a:t>
            </a:r>
            <a:r>
              <a:rPr lang="nl-NL" altLang="nl-NL" dirty="0" err="1" smtClean="0"/>
              <a:t>Quae</a:t>
            </a:r>
            <a:r>
              <a:rPr lang="nl-NL" altLang="nl-NL" dirty="0" smtClean="0"/>
              <a:t> </a:t>
            </a:r>
            <a:r>
              <a:rPr lang="nl-NL" altLang="nl-NL" dirty="0" err="1" smtClean="0"/>
              <a:t>mentem</a:t>
            </a:r>
            <a:r>
              <a:rPr lang="nl-NL" altLang="nl-NL" dirty="0" smtClean="0"/>
              <a:t> </a:t>
            </a:r>
            <a:r>
              <a:rPr lang="nl-NL" altLang="nl-NL" dirty="0" err="1" smtClean="0"/>
              <a:t>insania</a:t>
            </a:r>
            <a:r>
              <a:rPr lang="nl-NL" altLang="nl-NL" dirty="0" smtClean="0"/>
              <a:t> </a:t>
            </a:r>
            <a:r>
              <a:rPr lang="nl-NL" altLang="nl-NL" dirty="0" err="1" smtClean="0"/>
              <a:t>mutat</a:t>
            </a:r>
            <a:r>
              <a:rPr lang="nl-NL" altLang="nl-NL" dirty="0" smtClean="0"/>
              <a:t>? 	</a:t>
            </a:r>
            <a:r>
              <a:rPr lang="nl-NL" altLang="nl-NL" dirty="0" smtClean="0">
                <a:hlinkClick r:id="rId5" action="ppaction://hlinksldjump"/>
              </a:rPr>
              <a:t>Regel 595-599</a:t>
            </a:r>
            <a:r>
              <a:rPr lang="nl-NL" altLang="nl-NL" dirty="0" smtClean="0"/>
              <a:t> </a:t>
            </a:r>
          </a:p>
          <a:p>
            <a:r>
              <a:rPr lang="nl-NL" altLang="nl-NL" dirty="0" smtClean="0"/>
              <a:t>	</a:t>
            </a:r>
            <a:r>
              <a:rPr lang="nl-NL" altLang="nl-NL" dirty="0" err="1" smtClean="0"/>
              <a:t>Infelix</a:t>
            </a:r>
            <a:r>
              <a:rPr lang="nl-NL" altLang="nl-NL" dirty="0" smtClean="0"/>
              <a:t> Dido, </a:t>
            </a:r>
            <a:r>
              <a:rPr lang="nl-NL" altLang="nl-NL" dirty="0" err="1" smtClean="0"/>
              <a:t>nunc</a:t>
            </a:r>
            <a:r>
              <a:rPr lang="nl-NL" altLang="nl-NL" dirty="0" smtClean="0"/>
              <a:t> te facta </a:t>
            </a:r>
            <a:r>
              <a:rPr lang="nl-NL" altLang="nl-NL" dirty="0" err="1" smtClean="0"/>
              <a:t>impia</a:t>
            </a:r>
            <a:r>
              <a:rPr lang="nl-NL" altLang="nl-NL" dirty="0" smtClean="0"/>
              <a:t> </a:t>
            </a:r>
            <a:r>
              <a:rPr lang="nl-NL" altLang="nl-NL" dirty="0" err="1" smtClean="0"/>
              <a:t>tangunt</a:t>
            </a:r>
            <a:r>
              <a:rPr lang="nl-NL" altLang="nl-NL" dirty="0" smtClean="0"/>
              <a:t>?</a:t>
            </a:r>
          </a:p>
          <a:p>
            <a:r>
              <a:rPr lang="nl-NL" altLang="nl-NL" dirty="0" smtClean="0"/>
              <a:t>	</a:t>
            </a:r>
            <a:r>
              <a:rPr lang="nl-NL" altLang="nl-NL" dirty="0" err="1" smtClean="0"/>
              <a:t>Tum</a:t>
            </a:r>
            <a:r>
              <a:rPr lang="nl-NL" altLang="nl-NL" dirty="0" smtClean="0"/>
              <a:t> </a:t>
            </a:r>
            <a:r>
              <a:rPr lang="nl-NL" altLang="nl-NL" dirty="0" err="1" smtClean="0"/>
              <a:t>decuit</a:t>
            </a:r>
            <a:r>
              <a:rPr lang="nl-NL" altLang="nl-NL" dirty="0" smtClean="0"/>
              <a:t>, cum </a:t>
            </a:r>
            <a:r>
              <a:rPr lang="nl-NL" altLang="nl-NL" dirty="0" err="1" smtClean="0"/>
              <a:t>sceptra</a:t>
            </a:r>
            <a:r>
              <a:rPr lang="nl-NL" altLang="nl-NL" dirty="0" smtClean="0"/>
              <a:t> </a:t>
            </a:r>
            <a:r>
              <a:rPr lang="nl-NL" altLang="nl-NL" dirty="0" err="1" smtClean="0"/>
              <a:t>dabas</a:t>
            </a:r>
            <a:r>
              <a:rPr lang="nl-NL" altLang="nl-NL" dirty="0" smtClean="0"/>
              <a:t>. En </a:t>
            </a:r>
            <a:r>
              <a:rPr lang="nl-NL" altLang="nl-NL" dirty="0" err="1" smtClean="0"/>
              <a:t>dextra</a:t>
            </a:r>
            <a:r>
              <a:rPr lang="nl-NL" altLang="nl-NL" dirty="0" smtClean="0"/>
              <a:t> </a:t>
            </a:r>
            <a:r>
              <a:rPr lang="nl-NL" altLang="nl-NL" dirty="0" err="1" smtClean="0"/>
              <a:t>fidesque</a:t>
            </a:r>
            <a:r>
              <a:rPr lang="nl-NL" altLang="nl-NL" dirty="0" smtClean="0"/>
              <a:t>,</a:t>
            </a:r>
          </a:p>
          <a:p>
            <a:r>
              <a:rPr lang="nl-NL" altLang="nl-NL" dirty="0" smtClean="0"/>
              <a:t>	quem </a:t>
            </a:r>
            <a:r>
              <a:rPr lang="nl-NL" altLang="nl-NL" dirty="0" err="1" smtClean="0"/>
              <a:t>secum</a:t>
            </a:r>
            <a:r>
              <a:rPr lang="nl-NL" altLang="nl-NL" dirty="0" smtClean="0"/>
              <a:t> </a:t>
            </a:r>
            <a:r>
              <a:rPr lang="nl-NL" altLang="nl-NL" dirty="0" err="1" smtClean="0"/>
              <a:t>patrios</a:t>
            </a:r>
            <a:r>
              <a:rPr lang="nl-NL" altLang="nl-NL" dirty="0" smtClean="0"/>
              <a:t> </a:t>
            </a:r>
            <a:r>
              <a:rPr lang="nl-NL" altLang="nl-NL" dirty="0" err="1" smtClean="0"/>
              <a:t>aiunt</a:t>
            </a:r>
            <a:r>
              <a:rPr lang="nl-NL" altLang="nl-NL" dirty="0" smtClean="0"/>
              <a:t> </a:t>
            </a:r>
            <a:r>
              <a:rPr lang="nl-NL" altLang="nl-NL" dirty="0" err="1" smtClean="0"/>
              <a:t>portare</a:t>
            </a:r>
            <a:r>
              <a:rPr lang="nl-NL" altLang="nl-NL" dirty="0" smtClean="0"/>
              <a:t> </a:t>
            </a:r>
            <a:r>
              <a:rPr lang="nl-NL" altLang="nl-NL" dirty="0" err="1" smtClean="0"/>
              <a:t>penatis</a:t>
            </a:r>
            <a:r>
              <a:rPr lang="nl-NL" altLang="nl-NL" dirty="0" smtClean="0"/>
              <a:t>,</a:t>
            </a:r>
          </a:p>
          <a:p>
            <a:r>
              <a:rPr lang="nl-NL" altLang="nl-NL" dirty="0" smtClean="0"/>
              <a:t>	quem </a:t>
            </a:r>
            <a:r>
              <a:rPr lang="nl-NL" altLang="nl-NL" dirty="0" err="1" smtClean="0"/>
              <a:t>subiisse</a:t>
            </a:r>
            <a:r>
              <a:rPr lang="nl-NL" altLang="nl-NL" dirty="0" smtClean="0"/>
              <a:t> </a:t>
            </a:r>
            <a:r>
              <a:rPr lang="nl-NL" altLang="nl-NL" dirty="0" err="1" smtClean="0"/>
              <a:t>umeris</a:t>
            </a:r>
            <a:r>
              <a:rPr lang="nl-NL" altLang="nl-NL" dirty="0" smtClean="0"/>
              <a:t> </a:t>
            </a:r>
            <a:r>
              <a:rPr lang="nl-NL" altLang="nl-NL" dirty="0" err="1" smtClean="0"/>
              <a:t>confectum</a:t>
            </a:r>
            <a:r>
              <a:rPr lang="nl-NL" altLang="nl-NL" dirty="0" smtClean="0"/>
              <a:t> </a:t>
            </a:r>
            <a:r>
              <a:rPr lang="nl-NL" altLang="nl-NL" dirty="0" err="1" smtClean="0"/>
              <a:t>aetate</a:t>
            </a:r>
            <a:r>
              <a:rPr lang="nl-NL" altLang="nl-NL" dirty="0" smtClean="0"/>
              <a:t> </a:t>
            </a:r>
            <a:r>
              <a:rPr lang="nl-NL" altLang="nl-NL" dirty="0" err="1" smtClean="0"/>
              <a:t>parentem</a:t>
            </a:r>
            <a:r>
              <a:rPr lang="nl-NL" altLang="nl-NL" dirty="0" smtClean="0"/>
              <a:t>!</a:t>
            </a:r>
          </a:p>
          <a:p>
            <a:r>
              <a:rPr lang="nl-NL" altLang="nl-NL" i="1" dirty="0" smtClean="0"/>
              <a:t>	… </a:t>
            </a:r>
            <a:r>
              <a:rPr lang="nl-NL" altLang="nl-NL" i="1" dirty="0"/>
              <a:t>zie volgende dia</a:t>
            </a:r>
          </a:p>
          <a:p>
            <a:endParaRPr lang="nl-NL" altLang="nl-NL" dirty="0" smtClean="0"/>
          </a:p>
        </p:txBody>
      </p:sp>
      <p:sp>
        <p:nvSpPr>
          <p:cNvPr id="14" name="Rond hoek zelfde zijde rechthoek 13">
            <a:hlinkClick r:id="" action="ppaction://hlinkshowjump?jump=previousslide"/>
            <a:hlinkHover r:id="" action="ppaction://noaction" highlightClick="1"/>
          </p:cNvPr>
          <p:cNvSpPr/>
          <p:nvPr/>
        </p:nvSpPr>
        <p:spPr>
          <a:xfrm>
            <a:off x="83961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7" name="Rond hoek zelfde zijde rechthoek 6">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Tree>
    <p:extLst>
      <p:ext uri="{BB962C8B-B14F-4D97-AF65-F5344CB8AC3E}">
        <p14:creationId xmlns:p14="http://schemas.microsoft.com/office/powerpoint/2010/main" val="42453467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extLst>
              <a:ext uri="{BEBA8EAE-BF5A-486C-A8C5-ECC9F3942E4B}">
                <a14:imgProps xmlns:a14="http://schemas.microsoft.com/office/drawing/2010/main">
                  <a14:imgLayer r:embed="rId4">
                    <a14:imgEffect>
                      <a14:colorTemperature colorTemp="112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p:txBody>
          <a:bodyPr/>
          <a:lstStyle/>
          <a:p>
            <a:r>
              <a:rPr lang="it-IT" smtClean="0"/>
              <a:t>g. 	Dido sterft (IV, 688-705)</a:t>
            </a:r>
            <a:br>
              <a:rPr lang="it-IT" smtClean="0"/>
            </a:br>
            <a:endParaRPr lang="nl-NL" dirty="0"/>
          </a:p>
        </p:txBody>
      </p:sp>
      <p:sp>
        <p:nvSpPr>
          <p:cNvPr id="2" name="Tijdelijke aanduiding voor inhoud 1"/>
          <p:cNvSpPr>
            <a:spLocks noGrp="1"/>
          </p:cNvSpPr>
          <p:nvPr>
            <p:ph idx="1"/>
          </p:nvPr>
        </p:nvSpPr>
        <p:spPr/>
        <p:txBody>
          <a:bodyPr/>
          <a:lstStyle/>
          <a:p>
            <a:r>
              <a:rPr lang="nl-NL" altLang="nl-NL" i="1" dirty="0" smtClean="0"/>
              <a:t>	… zie vorige dia</a:t>
            </a:r>
          </a:p>
          <a:p>
            <a:r>
              <a:rPr lang="nl-NL" altLang="nl-NL" dirty="0" smtClean="0"/>
              <a:t>	</a:t>
            </a:r>
            <a:r>
              <a:rPr lang="nl-NL" altLang="nl-NL" dirty="0" err="1" smtClean="0"/>
              <a:t>nondum</a:t>
            </a:r>
            <a:r>
              <a:rPr lang="nl-NL" altLang="nl-NL" dirty="0" smtClean="0"/>
              <a:t> </a:t>
            </a:r>
            <a:r>
              <a:rPr lang="nl-NL" altLang="nl-NL" dirty="0" err="1" smtClean="0"/>
              <a:t>illi</a:t>
            </a:r>
            <a:r>
              <a:rPr lang="nl-NL" altLang="nl-NL" dirty="0" smtClean="0"/>
              <a:t> </a:t>
            </a:r>
            <a:r>
              <a:rPr lang="nl-NL" altLang="nl-NL" dirty="0" err="1" smtClean="0"/>
              <a:t>flavum</a:t>
            </a:r>
            <a:r>
              <a:rPr lang="nl-NL" altLang="nl-NL" dirty="0" smtClean="0"/>
              <a:t> </a:t>
            </a:r>
            <a:r>
              <a:rPr lang="nl-NL" altLang="nl-NL" dirty="0" err="1" smtClean="0"/>
              <a:t>Proserpina</a:t>
            </a:r>
            <a:r>
              <a:rPr lang="nl-NL" altLang="nl-NL" dirty="0" smtClean="0"/>
              <a:t> </a:t>
            </a:r>
            <a:r>
              <a:rPr lang="nl-NL" altLang="nl-NL" dirty="0" err="1" smtClean="0"/>
              <a:t>vertice</a:t>
            </a:r>
            <a:r>
              <a:rPr lang="nl-NL" altLang="nl-NL" dirty="0" smtClean="0"/>
              <a:t> </a:t>
            </a:r>
            <a:r>
              <a:rPr lang="nl-NL" altLang="nl-NL" dirty="0" err="1" smtClean="0"/>
              <a:t>crinem</a:t>
            </a:r>
            <a:r>
              <a:rPr lang="nl-NL" altLang="nl-NL" dirty="0" smtClean="0"/>
              <a:t>	</a:t>
            </a:r>
            <a:r>
              <a:rPr lang="nl-NL" altLang="nl-NL" dirty="0" smtClean="0">
                <a:hlinkClick r:id="rId5" action="ppaction://hlinksldjump"/>
              </a:rPr>
              <a:t>Regel 698-702</a:t>
            </a:r>
            <a:endParaRPr lang="nl-NL" altLang="nl-NL" dirty="0" smtClean="0"/>
          </a:p>
          <a:p>
            <a:r>
              <a:rPr lang="nl-NL" altLang="nl-NL" dirty="0" smtClean="0"/>
              <a:t>	</a:t>
            </a:r>
            <a:r>
              <a:rPr lang="nl-NL" altLang="nl-NL" dirty="0" err="1" smtClean="0"/>
              <a:t>abstulerat</a:t>
            </a:r>
            <a:r>
              <a:rPr lang="nl-NL" altLang="nl-NL" dirty="0" smtClean="0"/>
              <a:t> </a:t>
            </a:r>
            <a:r>
              <a:rPr lang="nl-NL" altLang="nl-NL" dirty="0" err="1" smtClean="0"/>
              <a:t>Stygioque</a:t>
            </a:r>
            <a:r>
              <a:rPr lang="nl-NL" altLang="nl-NL" dirty="0" smtClean="0"/>
              <a:t> caput </a:t>
            </a:r>
            <a:r>
              <a:rPr lang="nl-NL" altLang="nl-NL" dirty="0" err="1" smtClean="0"/>
              <a:t>damnaverat</a:t>
            </a:r>
            <a:r>
              <a:rPr lang="nl-NL" altLang="nl-NL" dirty="0" smtClean="0"/>
              <a:t> </a:t>
            </a:r>
            <a:r>
              <a:rPr lang="nl-NL" altLang="nl-NL" dirty="0" err="1" smtClean="0"/>
              <a:t>Orco</a:t>
            </a:r>
            <a:r>
              <a:rPr lang="nl-NL" altLang="nl-NL" dirty="0" smtClean="0"/>
              <a:t>.</a:t>
            </a:r>
          </a:p>
          <a:p>
            <a:r>
              <a:rPr lang="nl-NL" altLang="nl-NL" dirty="0" smtClean="0"/>
              <a:t>700	Ergo Iris </a:t>
            </a:r>
            <a:r>
              <a:rPr lang="nl-NL" altLang="nl-NL" dirty="0" err="1" smtClean="0"/>
              <a:t>croceis</a:t>
            </a:r>
            <a:r>
              <a:rPr lang="nl-NL" altLang="nl-NL" dirty="0" smtClean="0"/>
              <a:t> per </a:t>
            </a:r>
            <a:r>
              <a:rPr lang="nl-NL" altLang="nl-NL" dirty="0" err="1" smtClean="0"/>
              <a:t>caelum</a:t>
            </a:r>
            <a:r>
              <a:rPr lang="nl-NL" altLang="nl-NL" dirty="0" smtClean="0"/>
              <a:t> </a:t>
            </a:r>
            <a:r>
              <a:rPr lang="nl-NL" altLang="nl-NL" dirty="0" err="1" smtClean="0"/>
              <a:t>roscida</a:t>
            </a:r>
            <a:r>
              <a:rPr lang="nl-NL" altLang="nl-NL" dirty="0" smtClean="0"/>
              <a:t> </a:t>
            </a:r>
            <a:r>
              <a:rPr lang="nl-NL" altLang="nl-NL" dirty="0" err="1" smtClean="0"/>
              <a:t>pennis</a:t>
            </a:r>
            <a:endParaRPr lang="nl-NL" altLang="nl-NL" dirty="0" smtClean="0"/>
          </a:p>
          <a:p>
            <a:r>
              <a:rPr lang="nl-NL" altLang="nl-NL" dirty="0" smtClean="0"/>
              <a:t>	mille </a:t>
            </a:r>
            <a:r>
              <a:rPr lang="nl-NL" altLang="nl-NL" dirty="0" err="1" smtClean="0"/>
              <a:t>trahens</a:t>
            </a:r>
            <a:r>
              <a:rPr lang="nl-NL" altLang="nl-NL" dirty="0" smtClean="0"/>
              <a:t> </a:t>
            </a:r>
            <a:r>
              <a:rPr lang="nl-NL" altLang="nl-NL" dirty="0" err="1" smtClean="0"/>
              <a:t>varios</a:t>
            </a:r>
            <a:r>
              <a:rPr lang="nl-NL" altLang="nl-NL" dirty="0" smtClean="0"/>
              <a:t> </a:t>
            </a:r>
            <a:r>
              <a:rPr lang="nl-NL" altLang="nl-NL" dirty="0" err="1" smtClean="0"/>
              <a:t>adverso</a:t>
            </a:r>
            <a:r>
              <a:rPr lang="nl-NL" altLang="nl-NL" dirty="0" smtClean="0"/>
              <a:t> </a:t>
            </a:r>
            <a:r>
              <a:rPr lang="nl-NL" altLang="nl-NL" dirty="0" err="1" smtClean="0"/>
              <a:t>sole</a:t>
            </a:r>
            <a:r>
              <a:rPr lang="nl-NL" altLang="nl-NL" dirty="0" smtClean="0"/>
              <a:t> </a:t>
            </a:r>
            <a:r>
              <a:rPr lang="nl-NL" altLang="nl-NL" dirty="0" err="1" smtClean="0"/>
              <a:t>colores</a:t>
            </a:r>
            <a:endParaRPr lang="nl-NL" altLang="nl-NL" dirty="0" smtClean="0"/>
          </a:p>
          <a:p>
            <a:r>
              <a:rPr lang="nl-NL" altLang="nl-NL" dirty="0" smtClean="0"/>
              <a:t>	</a:t>
            </a:r>
            <a:r>
              <a:rPr lang="nl-NL" altLang="nl-NL" dirty="0" err="1" smtClean="0"/>
              <a:t>devolat</a:t>
            </a:r>
            <a:r>
              <a:rPr lang="nl-NL" altLang="nl-NL" dirty="0" smtClean="0"/>
              <a:t> et supra caput </a:t>
            </a:r>
            <a:r>
              <a:rPr lang="nl-NL" altLang="nl-NL" dirty="0" err="1" smtClean="0"/>
              <a:t>astitit</a:t>
            </a:r>
            <a:r>
              <a:rPr lang="nl-NL" altLang="nl-NL" dirty="0" smtClean="0"/>
              <a:t>. ‘</a:t>
            </a:r>
            <a:r>
              <a:rPr lang="nl-NL" altLang="nl-NL" dirty="0" err="1" smtClean="0"/>
              <a:t>Hunc</a:t>
            </a:r>
            <a:r>
              <a:rPr lang="nl-NL" altLang="nl-NL" dirty="0" smtClean="0"/>
              <a:t> ego </a:t>
            </a:r>
            <a:r>
              <a:rPr lang="nl-NL" altLang="nl-NL" dirty="0" err="1" smtClean="0"/>
              <a:t>Diti</a:t>
            </a:r>
            <a:r>
              <a:rPr lang="nl-NL" altLang="nl-NL" dirty="0" smtClean="0"/>
              <a:t>	</a:t>
            </a:r>
            <a:r>
              <a:rPr lang="nl-NL" altLang="nl-NL" dirty="0" smtClean="0">
                <a:hlinkClick r:id="rId6" action="ppaction://hlinksldjump"/>
              </a:rPr>
              <a:t>Regel 702-705</a:t>
            </a:r>
            <a:endParaRPr lang="nl-NL" altLang="nl-NL" dirty="0" smtClean="0"/>
          </a:p>
          <a:p>
            <a:r>
              <a:rPr lang="nl-NL" altLang="nl-NL" dirty="0" smtClean="0"/>
              <a:t>	sacrum </a:t>
            </a:r>
            <a:r>
              <a:rPr lang="nl-NL" altLang="nl-NL" dirty="0" err="1" smtClean="0"/>
              <a:t>iussa</a:t>
            </a:r>
            <a:r>
              <a:rPr lang="nl-NL" altLang="nl-NL" dirty="0" smtClean="0"/>
              <a:t> </a:t>
            </a:r>
            <a:r>
              <a:rPr lang="nl-NL" altLang="nl-NL" dirty="0" err="1" smtClean="0"/>
              <a:t>fero</a:t>
            </a:r>
            <a:r>
              <a:rPr lang="nl-NL" altLang="nl-NL" dirty="0" smtClean="0"/>
              <a:t> </a:t>
            </a:r>
            <a:r>
              <a:rPr lang="nl-NL" altLang="nl-NL" dirty="0" err="1" smtClean="0"/>
              <a:t>teque</a:t>
            </a:r>
            <a:r>
              <a:rPr lang="nl-NL" altLang="nl-NL" dirty="0" smtClean="0"/>
              <a:t> </a:t>
            </a:r>
            <a:r>
              <a:rPr lang="nl-NL" altLang="nl-NL" dirty="0" err="1" smtClean="0"/>
              <a:t>isto</a:t>
            </a:r>
            <a:r>
              <a:rPr lang="nl-NL" altLang="nl-NL" dirty="0" smtClean="0"/>
              <a:t> </a:t>
            </a:r>
            <a:r>
              <a:rPr lang="nl-NL" altLang="nl-NL" dirty="0" err="1" smtClean="0"/>
              <a:t>corpore</a:t>
            </a:r>
            <a:r>
              <a:rPr lang="nl-NL" altLang="nl-NL" dirty="0" smtClean="0"/>
              <a:t> </a:t>
            </a:r>
            <a:r>
              <a:rPr lang="nl-NL" altLang="nl-NL" dirty="0" err="1" smtClean="0"/>
              <a:t>solvo</a:t>
            </a:r>
            <a:r>
              <a:rPr lang="nl-NL" altLang="nl-NL" dirty="0" smtClean="0"/>
              <a:t>’:</a:t>
            </a:r>
          </a:p>
          <a:p>
            <a:r>
              <a:rPr lang="nl-NL" altLang="nl-NL" dirty="0" smtClean="0"/>
              <a:t>	sic </a:t>
            </a:r>
            <a:r>
              <a:rPr lang="nl-NL" altLang="nl-NL" dirty="0" err="1" smtClean="0"/>
              <a:t>ait</a:t>
            </a:r>
            <a:r>
              <a:rPr lang="nl-NL" altLang="nl-NL" dirty="0" smtClean="0"/>
              <a:t> et </a:t>
            </a:r>
            <a:r>
              <a:rPr lang="nl-NL" altLang="nl-NL" dirty="0" err="1" smtClean="0"/>
              <a:t>dextra</a:t>
            </a:r>
            <a:r>
              <a:rPr lang="nl-NL" altLang="nl-NL" dirty="0" smtClean="0"/>
              <a:t> </a:t>
            </a:r>
            <a:r>
              <a:rPr lang="nl-NL" altLang="nl-NL" dirty="0" err="1" smtClean="0"/>
              <a:t>crinem</a:t>
            </a:r>
            <a:r>
              <a:rPr lang="nl-NL" altLang="nl-NL" dirty="0" smtClean="0"/>
              <a:t> </a:t>
            </a:r>
            <a:r>
              <a:rPr lang="nl-NL" altLang="nl-NL" dirty="0" err="1" smtClean="0"/>
              <a:t>secat</a:t>
            </a:r>
            <a:r>
              <a:rPr lang="nl-NL" altLang="nl-NL" dirty="0" smtClean="0"/>
              <a:t>, </a:t>
            </a:r>
            <a:r>
              <a:rPr lang="nl-NL" altLang="nl-NL" dirty="0" err="1" smtClean="0"/>
              <a:t>omnis</a:t>
            </a:r>
            <a:r>
              <a:rPr lang="nl-NL" altLang="nl-NL" dirty="0" smtClean="0"/>
              <a:t> et </a:t>
            </a:r>
            <a:r>
              <a:rPr lang="nl-NL" altLang="nl-NL" dirty="0" err="1" smtClean="0"/>
              <a:t>una</a:t>
            </a:r>
            <a:endParaRPr lang="nl-NL" altLang="nl-NL" dirty="0" smtClean="0"/>
          </a:p>
          <a:p>
            <a:r>
              <a:rPr lang="nl-NL" altLang="nl-NL" dirty="0" smtClean="0"/>
              <a:t>705	</a:t>
            </a:r>
            <a:r>
              <a:rPr lang="nl-NL" altLang="nl-NL" dirty="0" err="1" smtClean="0"/>
              <a:t>dilapsus</a:t>
            </a:r>
            <a:r>
              <a:rPr lang="nl-NL" altLang="nl-NL" dirty="0" smtClean="0"/>
              <a:t> </a:t>
            </a:r>
            <a:r>
              <a:rPr lang="nl-NL" altLang="nl-NL" dirty="0" err="1" smtClean="0"/>
              <a:t>calor</a:t>
            </a:r>
            <a:r>
              <a:rPr lang="nl-NL" altLang="nl-NL" dirty="0" smtClean="0"/>
              <a:t> </a:t>
            </a:r>
            <a:r>
              <a:rPr lang="nl-NL" altLang="nl-NL" dirty="0" err="1" smtClean="0"/>
              <a:t>atque</a:t>
            </a:r>
            <a:r>
              <a:rPr lang="nl-NL" altLang="nl-NL" dirty="0" smtClean="0"/>
              <a:t> in </a:t>
            </a:r>
            <a:r>
              <a:rPr lang="nl-NL" altLang="nl-NL" dirty="0" err="1" smtClean="0"/>
              <a:t>ventos</a:t>
            </a:r>
            <a:r>
              <a:rPr lang="nl-NL" altLang="nl-NL" dirty="0" smtClean="0"/>
              <a:t> vita </a:t>
            </a:r>
            <a:r>
              <a:rPr lang="nl-NL" altLang="nl-NL" dirty="0" err="1" smtClean="0"/>
              <a:t>recessit</a:t>
            </a:r>
            <a:r>
              <a:rPr lang="nl-NL" altLang="nl-NL" dirty="0" smtClean="0"/>
              <a:t>.</a:t>
            </a:r>
            <a:endParaRPr lang="nl-NL" alt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Tree>
    <p:extLst>
      <p:ext uri="{BB962C8B-B14F-4D97-AF65-F5344CB8AC3E}">
        <p14:creationId xmlns:p14="http://schemas.microsoft.com/office/powerpoint/2010/main" val="37939153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21F9CD1-3B90-4F04-96E0-860F7F181E62}"/>
              </a:ext>
            </a:extLst>
          </p:cNvPr>
          <p:cNvSpPr>
            <a:spLocks noGrp="1"/>
          </p:cNvSpPr>
          <p:nvPr>
            <p:ph type="title"/>
          </p:nvPr>
        </p:nvSpPr>
        <p:spPr/>
        <p:txBody>
          <a:bodyPr/>
          <a:lstStyle/>
          <a:p>
            <a:r>
              <a:rPr lang="it-IT" dirty="0" smtClean="0"/>
              <a:t>g. 	Dido sterft, 688-692</a:t>
            </a:r>
            <a:endParaRPr lang="nl-NL" dirty="0"/>
          </a:p>
        </p:txBody>
      </p:sp>
      <p:sp>
        <p:nvSpPr>
          <p:cNvPr id="3" name="Tijdelijke aanduiding voor inhoud 2">
            <a:extLst>
              <a:ext uri="{FF2B5EF4-FFF2-40B4-BE49-F238E27FC236}">
                <a16:creationId xmlns="" xmlns:a16="http://schemas.microsoft.com/office/drawing/2014/main" id="{DD2C6641-4019-4899-89ED-A30C82556FD2}"/>
              </a:ext>
            </a:extLst>
          </p:cNvPr>
          <p:cNvSpPr>
            <a:spLocks noGrp="1"/>
          </p:cNvSpPr>
          <p:nvPr>
            <p:ph idx="1"/>
          </p:nvPr>
        </p:nvSpPr>
        <p:spPr/>
        <p:txBody>
          <a:bodyPr/>
          <a:lstStyle/>
          <a:p>
            <a:pPr lvl="0"/>
            <a:r>
              <a:rPr lang="nl-NL" altLang="nl-NL" dirty="0"/>
              <a:t>	</a:t>
            </a:r>
            <a:r>
              <a:rPr lang="nl-NL" altLang="nl-NL" dirty="0" err="1"/>
              <a:t>Illa</a:t>
            </a:r>
            <a:r>
              <a:rPr lang="nl-NL" altLang="nl-NL" dirty="0"/>
              <a:t> gravis </a:t>
            </a:r>
            <a:r>
              <a:rPr lang="nl-NL" altLang="nl-NL" dirty="0" err="1"/>
              <a:t>oculos</a:t>
            </a:r>
            <a:r>
              <a:rPr lang="nl-NL" altLang="nl-NL" dirty="0"/>
              <a:t> </a:t>
            </a:r>
            <a:r>
              <a:rPr lang="nl-NL" altLang="nl-NL" dirty="0" err="1"/>
              <a:t>conata</a:t>
            </a:r>
            <a:r>
              <a:rPr lang="nl-NL" altLang="nl-NL" dirty="0"/>
              <a:t> </a:t>
            </a:r>
            <a:r>
              <a:rPr lang="nl-NL" altLang="nl-NL" dirty="0" err="1"/>
              <a:t>attollere</a:t>
            </a:r>
            <a:r>
              <a:rPr lang="nl-NL" altLang="nl-NL" dirty="0"/>
              <a:t> </a:t>
            </a:r>
            <a:r>
              <a:rPr lang="nl-NL" altLang="nl-NL" dirty="0" err="1" smtClean="0"/>
              <a:t>rursus</a:t>
            </a:r>
            <a:endParaRPr lang="nl-NL" altLang="nl-NL" dirty="0" smtClean="0"/>
          </a:p>
          <a:p>
            <a:pPr lvl="0"/>
            <a:r>
              <a:rPr lang="nl-NL" altLang="nl-NL" dirty="0" smtClean="0"/>
              <a:t>	deficit; </a:t>
            </a:r>
            <a:r>
              <a:rPr lang="nl-NL" altLang="nl-NL" dirty="0" err="1" smtClean="0"/>
              <a:t>infixum</a:t>
            </a:r>
            <a:r>
              <a:rPr lang="nl-NL" altLang="nl-NL" dirty="0" smtClean="0"/>
              <a:t> </a:t>
            </a:r>
            <a:r>
              <a:rPr lang="nl-NL" altLang="nl-NL" dirty="0" err="1" smtClean="0"/>
              <a:t>stridit</a:t>
            </a:r>
            <a:r>
              <a:rPr lang="nl-NL" altLang="nl-NL" dirty="0" smtClean="0"/>
              <a:t> sub </a:t>
            </a:r>
            <a:r>
              <a:rPr lang="nl-NL" altLang="nl-NL" dirty="0" err="1" smtClean="0"/>
              <a:t>pectore</a:t>
            </a:r>
            <a:r>
              <a:rPr lang="nl-NL" altLang="nl-NL" dirty="0" smtClean="0"/>
              <a:t> </a:t>
            </a:r>
            <a:r>
              <a:rPr lang="nl-NL" altLang="nl-NL" dirty="0" err="1" smtClean="0"/>
              <a:t>vulnus</a:t>
            </a:r>
            <a:r>
              <a:rPr lang="nl-NL" altLang="nl-NL" dirty="0" smtClean="0"/>
              <a:t>.	</a:t>
            </a:r>
          </a:p>
          <a:p>
            <a:pPr lvl="0"/>
            <a:r>
              <a:rPr lang="nl-NL" altLang="nl-NL" dirty="0" smtClean="0"/>
              <a:t>690</a:t>
            </a:r>
            <a:r>
              <a:rPr lang="nl-NL" altLang="nl-NL" dirty="0"/>
              <a:t>	Ter </a:t>
            </a:r>
            <a:r>
              <a:rPr lang="nl-NL" altLang="nl-NL" dirty="0" err="1"/>
              <a:t>sese</a:t>
            </a:r>
            <a:r>
              <a:rPr lang="nl-NL" altLang="nl-NL" dirty="0"/>
              <a:t> </a:t>
            </a:r>
            <a:r>
              <a:rPr lang="nl-NL" altLang="nl-NL" dirty="0" err="1"/>
              <a:t>attollens</a:t>
            </a:r>
            <a:r>
              <a:rPr lang="nl-NL" altLang="nl-NL" dirty="0"/>
              <a:t> </a:t>
            </a:r>
            <a:r>
              <a:rPr lang="nl-NL" altLang="nl-NL" dirty="0" err="1"/>
              <a:t>cubitoque</a:t>
            </a:r>
            <a:r>
              <a:rPr lang="nl-NL" altLang="nl-NL" dirty="0"/>
              <a:t> </a:t>
            </a:r>
            <a:r>
              <a:rPr lang="nl-NL" altLang="nl-NL" dirty="0" err="1"/>
              <a:t>adnixa</a:t>
            </a:r>
            <a:r>
              <a:rPr lang="nl-NL" altLang="nl-NL" dirty="0"/>
              <a:t> </a:t>
            </a:r>
            <a:r>
              <a:rPr lang="nl-NL" altLang="nl-NL" dirty="0" err="1"/>
              <a:t>levavit</a:t>
            </a:r>
            <a:r>
              <a:rPr lang="nl-NL" altLang="nl-NL" dirty="0"/>
              <a:t>, </a:t>
            </a:r>
            <a:endParaRPr lang="nl-NL" altLang="nl-NL" dirty="0" smtClean="0"/>
          </a:p>
          <a:p>
            <a:pPr lvl="0"/>
            <a:r>
              <a:rPr lang="nl-NL" altLang="nl-NL" dirty="0"/>
              <a:t>	ter </a:t>
            </a:r>
            <a:r>
              <a:rPr lang="nl-NL" altLang="nl-NL" dirty="0" err="1"/>
              <a:t>revoluta</a:t>
            </a:r>
            <a:r>
              <a:rPr lang="nl-NL" altLang="nl-NL" dirty="0"/>
              <a:t> </a:t>
            </a:r>
            <a:r>
              <a:rPr lang="nl-NL" altLang="nl-NL" dirty="0" err="1"/>
              <a:t>toro</a:t>
            </a:r>
            <a:r>
              <a:rPr lang="nl-NL" altLang="nl-NL" dirty="0"/>
              <a:t> </a:t>
            </a:r>
            <a:r>
              <a:rPr lang="nl-NL" altLang="nl-NL" dirty="0" err="1"/>
              <a:t>est</a:t>
            </a:r>
            <a:r>
              <a:rPr lang="nl-NL" altLang="nl-NL" dirty="0"/>
              <a:t> </a:t>
            </a:r>
            <a:r>
              <a:rPr lang="nl-NL" altLang="nl-NL" dirty="0" err="1"/>
              <a:t>oculisque</a:t>
            </a:r>
            <a:r>
              <a:rPr lang="nl-NL" altLang="nl-NL" dirty="0"/>
              <a:t> </a:t>
            </a:r>
            <a:r>
              <a:rPr lang="nl-NL" altLang="nl-NL" dirty="0" err="1"/>
              <a:t>errantibus</a:t>
            </a:r>
            <a:r>
              <a:rPr lang="nl-NL" altLang="nl-NL" dirty="0"/>
              <a:t> alto</a:t>
            </a:r>
          </a:p>
          <a:p>
            <a:pPr lvl="0"/>
            <a:r>
              <a:rPr lang="nl-NL" altLang="nl-NL" dirty="0"/>
              <a:t>	</a:t>
            </a:r>
            <a:r>
              <a:rPr lang="nl-NL" altLang="nl-NL" dirty="0" err="1"/>
              <a:t>quaesivit</a:t>
            </a:r>
            <a:r>
              <a:rPr lang="nl-NL" altLang="nl-NL" dirty="0"/>
              <a:t> </a:t>
            </a:r>
            <a:r>
              <a:rPr lang="nl-NL" altLang="nl-NL" dirty="0" err="1"/>
              <a:t>caelo</a:t>
            </a:r>
            <a:r>
              <a:rPr lang="nl-NL" altLang="nl-NL" dirty="0"/>
              <a:t> </a:t>
            </a:r>
            <a:r>
              <a:rPr lang="nl-NL" altLang="nl-NL" dirty="0" err="1"/>
              <a:t>lucem</a:t>
            </a:r>
            <a:r>
              <a:rPr lang="nl-NL" altLang="nl-NL" dirty="0"/>
              <a:t> </a:t>
            </a:r>
            <a:r>
              <a:rPr lang="nl-NL" altLang="nl-NL" dirty="0" err="1"/>
              <a:t>ingemuitque</a:t>
            </a:r>
            <a:r>
              <a:rPr lang="nl-NL" altLang="nl-NL" dirty="0"/>
              <a:t> </a:t>
            </a:r>
            <a:r>
              <a:rPr lang="nl-NL" altLang="nl-NL" dirty="0" err="1"/>
              <a:t>reperta</a:t>
            </a:r>
            <a:r>
              <a:rPr lang="nl-NL" altLang="nl-NL" dirty="0"/>
              <a:t>. </a:t>
            </a:r>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3"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12" name="Rechthoek 11" descr="Zie opdracht in het leerlingenboek." title="Zie opdracht in het leerlingenboek."/>
          <p:cNvSpPr/>
          <p:nvPr/>
        </p:nvSpPr>
        <p:spPr>
          <a:xfrm>
            <a:off x="10056336" y="3557208"/>
            <a:ext cx="864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 </a:t>
            </a:r>
            <a:r>
              <a:rPr lang="nl-NL" b="1" dirty="0"/>
              <a:t>(</a:t>
            </a:r>
            <a:r>
              <a:rPr lang="nl-NL" b="1" dirty="0" smtClean="0"/>
              <a:t>–</a:t>
            </a:r>
            <a:r>
              <a:rPr lang="nl-NL" b="1" cap="small" dirty="0" err="1" smtClean="0"/>
              <a:t>uu</a:t>
            </a:r>
            <a:r>
              <a:rPr lang="nl-NL" b="1" cap="small" dirty="0" smtClean="0"/>
              <a:t>)</a:t>
            </a:r>
            <a:endParaRPr lang="nl-NL" b="1" cap="small" dirty="0"/>
          </a:p>
        </p:txBody>
      </p:sp>
      <p:sp>
        <p:nvSpPr>
          <p:cNvPr id="13" name="Rechthoek 12" descr="Zie opdracht in het leerlingenboek." title="Zie opdracht in het leerlingenboek."/>
          <p:cNvSpPr/>
          <p:nvPr/>
        </p:nvSpPr>
        <p:spPr>
          <a:xfrm>
            <a:off x="10056336" y="2917040"/>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4" name="Rechthoek 13" descr="Zie opdracht in het leerlingenboek." title="Zie opdracht in het leerlingenboek."/>
          <p:cNvSpPr/>
          <p:nvPr/>
        </p:nvSpPr>
        <p:spPr>
          <a:xfrm>
            <a:off x="10975688" y="3557208"/>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6" name="Rechthoek 15" descr="Zie opdracht in het leerlingenboek." title="Zie opdracht in het leerlingenboek."/>
          <p:cNvSpPr/>
          <p:nvPr/>
        </p:nvSpPr>
        <p:spPr>
          <a:xfrm>
            <a:off x="10056336" y="4837544"/>
            <a:ext cx="864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 </a:t>
            </a:r>
            <a:r>
              <a:rPr lang="nl-NL" b="1" dirty="0"/>
              <a:t>(</a:t>
            </a:r>
            <a:r>
              <a:rPr lang="nl-NL" b="1" dirty="0" smtClean="0"/>
              <a:t>–</a:t>
            </a:r>
            <a:r>
              <a:rPr lang="nl-NL" b="1" cap="small" dirty="0" err="1" smtClean="0"/>
              <a:t>uu</a:t>
            </a:r>
            <a:r>
              <a:rPr lang="nl-NL" b="1" cap="small" dirty="0" smtClean="0"/>
              <a:t>)</a:t>
            </a:r>
            <a:endParaRPr lang="nl-NL" b="1" cap="small" dirty="0"/>
          </a:p>
        </p:txBody>
      </p:sp>
    </p:spTree>
    <p:extLst>
      <p:ext uri="{BB962C8B-B14F-4D97-AF65-F5344CB8AC3E}">
        <p14:creationId xmlns:p14="http://schemas.microsoft.com/office/powerpoint/2010/main" val="25042280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D65FBF7-7A76-4818-995C-311B2761209E}"/>
              </a:ext>
            </a:extLst>
          </p:cNvPr>
          <p:cNvSpPr>
            <a:spLocks noGrp="1"/>
          </p:cNvSpPr>
          <p:nvPr>
            <p:ph type="title"/>
          </p:nvPr>
        </p:nvSpPr>
        <p:spPr/>
        <p:txBody>
          <a:bodyPr/>
          <a:lstStyle/>
          <a:p>
            <a:r>
              <a:rPr lang="it-IT" dirty="0" smtClean="0"/>
              <a:t>g. 	Dido sterft, 693-697</a:t>
            </a:r>
            <a:endParaRPr lang="nl-NL" dirty="0"/>
          </a:p>
        </p:txBody>
      </p:sp>
      <p:sp>
        <p:nvSpPr>
          <p:cNvPr id="3" name="Tijdelijke aanduiding voor inhoud 2">
            <a:extLst>
              <a:ext uri="{FF2B5EF4-FFF2-40B4-BE49-F238E27FC236}">
                <a16:creationId xmlns="" xmlns:a16="http://schemas.microsoft.com/office/drawing/2014/main" id="{0ABF3B67-6793-4C96-A959-D3E106879EA8}"/>
              </a:ext>
            </a:extLst>
          </p:cNvPr>
          <p:cNvSpPr>
            <a:spLocks noGrp="1"/>
          </p:cNvSpPr>
          <p:nvPr>
            <p:ph idx="1"/>
          </p:nvPr>
        </p:nvSpPr>
        <p:spPr/>
        <p:txBody>
          <a:bodyPr/>
          <a:lstStyle/>
          <a:p>
            <a:r>
              <a:rPr lang="nl-NL" altLang="nl-NL" dirty="0"/>
              <a:t>	</a:t>
            </a:r>
            <a:r>
              <a:rPr lang="nl-NL" altLang="nl-NL" dirty="0" err="1"/>
              <a:t>Tum</a:t>
            </a:r>
            <a:r>
              <a:rPr lang="nl-NL" altLang="nl-NL" dirty="0"/>
              <a:t> </a:t>
            </a:r>
            <a:r>
              <a:rPr lang="nl-NL" altLang="nl-NL" dirty="0" err="1"/>
              <a:t>Iuno</a:t>
            </a:r>
            <a:r>
              <a:rPr lang="nl-NL" altLang="nl-NL" dirty="0"/>
              <a:t> </a:t>
            </a:r>
            <a:r>
              <a:rPr lang="nl-NL" altLang="nl-NL" dirty="0" err="1"/>
              <a:t>omnipotens</a:t>
            </a:r>
            <a:r>
              <a:rPr lang="nl-NL" altLang="nl-NL" dirty="0"/>
              <a:t> </a:t>
            </a:r>
            <a:r>
              <a:rPr lang="nl-NL" altLang="nl-NL" dirty="0" err="1"/>
              <a:t>longum</a:t>
            </a:r>
            <a:r>
              <a:rPr lang="nl-NL" altLang="nl-NL" dirty="0"/>
              <a:t> miserata </a:t>
            </a:r>
            <a:r>
              <a:rPr lang="nl-NL" altLang="nl-NL" dirty="0" err="1"/>
              <a:t>dolorem</a:t>
            </a:r>
            <a:endParaRPr lang="nl-NL" altLang="nl-NL" dirty="0"/>
          </a:p>
          <a:p>
            <a:r>
              <a:rPr lang="nl-NL" altLang="nl-NL" dirty="0"/>
              <a:t>	</a:t>
            </a:r>
            <a:r>
              <a:rPr lang="nl-NL" altLang="nl-NL" dirty="0" err="1"/>
              <a:t>difficilisque</a:t>
            </a:r>
            <a:r>
              <a:rPr lang="nl-NL" altLang="nl-NL" dirty="0"/>
              <a:t> </a:t>
            </a:r>
            <a:r>
              <a:rPr lang="nl-NL" altLang="nl-NL" dirty="0" err="1"/>
              <a:t>obitus</a:t>
            </a:r>
            <a:r>
              <a:rPr lang="nl-NL" altLang="nl-NL" dirty="0"/>
              <a:t> </a:t>
            </a:r>
            <a:r>
              <a:rPr lang="nl-NL" altLang="nl-NL" dirty="0" err="1"/>
              <a:t>Irim</a:t>
            </a:r>
            <a:r>
              <a:rPr lang="nl-NL" altLang="nl-NL" dirty="0"/>
              <a:t> </a:t>
            </a:r>
            <a:r>
              <a:rPr lang="nl-NL" altLang="nl-NL" dirty="0" err="1"/>
              <a:t>demisit</a:t>
            </a:r>
            <a:r>
              <a:rPr lang="nl-NL" altLang="nl-NL" dirty="0"/>
              <a:t> </a:t>
            </a:r>
            <a:r>
              <a:rPr lang="nl-NL" altLang="nl-NL" dirty="0" err="1"/>
              <a:t>Olympo</a:t>
            </a:r>
            <a:r>
              <a:rPr lang="nl-NL" altLang="nl-NL" dirty="0"/>
              <a:t>	</a:t>
            </a:r>
            <a:endParaRPr lang="nl-NL" altLang="nl-NL" dirty="0" smtClean="0"/>
          </a:p>
          <a:p>
            <a:r>
              <a:rPr lang="nl-NL" altLang="nl-NL" dirty="0" smtClean="0"/>
              <a:t>695</a:t>
            </a:r>
            <a:r>
              <a:rPr lang="nl-NL" altLang="nl-NL" dirty="0"/>
              <a:t>	</a:t>
            </a:r>
            <a:r>
              <a:rPr lang="nl-NL" altLang="nl-NL" dirty="0" err="1"/>
              <a:t>quae</a:t>
            </a:r>
            <a:r>
              <a:rPr lang="nl-NL" altLang="nl-NL" dirty="0"/>
              <a:t> </a:t>
            </a:r>
            <a:r>
              <a:rPr lang="nl-NL" altLang="nl-NL" dirty="0" err="1"/>
              <a:t>luctantem</a:t>
            </a:r>
            <a:r>
              <a:rPr lang="nl-NL" altLang="nl-NL" dirty="0"/>
              <a:t> </a:t>
            </a:r>
            <a:r>
              <a:rPr lang="nl-NL" altLang="nl-NL" dirty="0" err="1"/>
              <a:t>animam</a:t>
            </a:r>
            <a:r>
              <a:rPr lang="nl-NL" altLang="nl-NL" dirty="0"/>
              <a:t> </a:t>
            </a:r>
            <a:r>
              <a:rPr lang="nl-NL" altLang="nl-NL" dirty="0" err="1"/>
              <a:t>nexosque</a:t>
            </a:r>
            <a:r>
              <a:rPr lang="nl-NL" altLang="nl-NL" dirty="0"/>
              <a:t> </a:t>
            </a:r>
            <a:r>
              <a:rPr lang="nl-NL" altLang="nl-NL" dirty="0" err="1"/>
              <a:t>resolveret</a:t>
            </a:r>
            <a:r>
              <a:rPr lang="nl-NL" altLang="nl-NL" dirty="0"/>
              <a:t> </a:t>
            </a:r>
            <a:r>
              <a:rPr lang="nl-NL" altLang="nl-NL" dirty="0" err="1"/>
              <a:t>artus</a:t>
            </a:r>
            <a:r>
              <a:rPr lang="nl-NL" altLang="nl-NL" dirty="0"/>
              <a:t>. </a:t>
            </a:r>
            <a:endParaRPr lang="nl-NL" altLang="nl-NL" dirty="0" smtClean="0"/>
          </a:p>
          <a:p>
            <a:r>
              <a:rPr lang="nl-NL" altLang="nl-NL" dirty="0"/>
              <a:t>	Nam </a:t>
            </a:r>
            <a:r>
              <a:rPr lang="nl-NL" altLang="nl-NL" dirty="0" err="1"/>
              <a:t>quia</a:t>
            </a:r>
            <a:r>
              <a:rPr lang="nl-NL" altLang="nl-NL" dirty="0"/>
              <a:t> </a:t>
            </a:r>
            <a:r>
              <a:rPr lang="nl-NL" altLang="nl-NL" dirty="0" err="1"/>
              <a:t>nec</a:t>
            </a:r>
            <a:r>
              <a:rPr lang="nl-NL" altLang="nl-NL" dirty="0"/>
              <a:t> </a:t>
            </a:r>
            <a:r>
              <a:rPr lang="nl-NL" altLang="nl-NL" dirty="0" err="1"/>
              <a:t>fato</a:t>
            </a:r>
            <a:r>
              <a:rPr lang="nl-NL" altLang="nl-NL" dirty="0"/>
              <a:t> </a:t>
            </a:r>
            <a:r>
              <a:rPr lang="nl-NL" altLang="nl-NL" dirty="0" err="1"/>
              <a:t>merita</a:t>
            </a:r>
            <a:r>
              <a:rPr lang="nl-NL" altLang="nl-NL" dirty="0"/>
              <a:t> </a:t>
            </a:r>
            <a:r>
              <a:rPr lang="nl-NL" altLang="nl-NL" dirty="0" err="1"/>
              <a:t>nec</a:t>
            </a:r>
            <a:r>
              <a:rPr lang="nl-NL" altLang="nl-NL" dirty="0"/>
              <a:t> </a:t>
            </a:r>
            <a:r>
              <a:rPr lang="nl-NL" altLang="nl-NL" dirty="0" err="1"/>
              <a:t>morte</a:t>
            </a:r>
            <a:r>
              <a:rPr lang="nl-NL" altLang="nl-NL" dirty="0"/>
              <a:t> </a:t>
            </a:r>
            <a:r>
              <a:rPr lang="nl-NL" altLang="nl-NL" dirty="0" err="1"/>
              <a:t>peribat</a:t>
            </a:r>
            <a:r>
              <a:rPr lang="nl-NL" altLang="nl-NL" dirty="0"/>
              <a:t>,	</a:t>
            </a:r>
            <a:endParaRPr lang="nl-NL" altLang="nl-NL" dirty="0" smtClean="0"/>
          </a:p>
          <a:p>
            <a:r>
              <a:rPr lang="nl-NL" altLang="nl-NL" dirty="0"/>
              <a:t>	</a:t>
            </a:r>
            <a:r>
              <a:rPr lang="nl-NL" altLang="nl-NL" dirty="0" err="1"/>
              <a:t>sed</a:t>
            </a:r>
            <a:r>
              <a:rPr lang="nl-NL" altLang="nl-NL" dirty="0"/>
              <a:t> </a:t>
            </a:r>
            <a:r>
              <a:rPr lang="nl-NL" altLang="nl-NL" dirty="0" err="1"/>
              <a:t>misera</a:t>
            </a:r>
            <a:r>
              <a:rPr lang="nl-NL" altLang="nl-NL" dirty="0"/>
              <a:t> ante </a:t>
            </a:r>
            <a:r>
              <a:rPr lang="nl-NL" altLang="nl-NL" dirty="0" err="1"/>
              <a:t>diem</a:t>
            </a:r>
            <a:r>
              <a:rPr lang="nl-NL" altLang="nl-NL" dirty="0"/>
              <a:t> </a:t>
            </a:r>
            <a:r>
              <a:rPr lang="nl-NL" altLang="nl-NL" dirty="0" err="1"/>
              <a:t>subitoque</a:t>
            </a:r>
            <a:r>
              <a:rPr lang="nl-NL" altLang="nl-NL" dirty="0"/>
              <a:t> </a:t>
            </a:r>
            <a:r>
              <a:rPr lang="nl-NL" altLang="nl-NL" dirty="0" err="1"/>
              <a:t>accensa</a:t>
            </a:r>
            <a:r>
              <a:rPr lang="nl-NL" altLang="nl-NL" dirty="0"/>
              <a:t> furore,</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3"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13" name="Rechthoek 12" descr="Zie opdracht in het leerlingenboek." title="Zie opdracht in het leerlingenboek."/>
          <p:cNvSpPr/>
          <p:nvPr/>
        </p:nvSpPr>
        <p:spPr>
          <a:xfrm>
            <a:off x="10920336" y="2917040"/>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4" name="Rechthoek 13" descr="Zie opdracht in het leerlingenboek." title="Zie opdracht in het leerlingenboek."/>
          <p:cNvSpPr/>
          <p:nvPr/>
        </p:nvSpPr>
        <p:spPr>
          <a:xfrm>
            <a:off x="10920336" y="3557208"/>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5" name="Rechthoek 14" descr="Zie opdracht in het leerlingenboek." title="Zie opdracht in het leerlingenboek."/>
          <p:cNvSpPr/>
          <p:nvPr/>
        </p:nvSpPr>
        <p:spPr>
          <a:xfrm>
            <a:off x="10920336" y="4197376"/>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19854895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D65FBF7-7A76-4818-995C-311B2761209E}"/>
              </a:ext>
            </a:extLst>
          </p:cNvPr>
          <p:cNvSpPr>
            <a:spLocks noGrp="1"/>
          </p:cNvSpPr>
          <p:nvPr>
            <p:ph type="title"/>
          </p:nvPr>
        </p:nvSpPr>
        <p:spPr/>
        <p:txBody>
          <a:bodyPr/>
          <a:lstStyle/>
          <a:p>
            <a:r>
              <a:rPr lang="it-IT" dirty="0" smtClean="0"/>
              <a:t>g. 	Dido sterft, 698-702</a:t>
            </a:r>
            <a:endParaRPr lang="nl-NL" dirty="0"/>
          </a:p>
        </p:txBody>
      </p:sp>
      <p:sp>
        <p:nvSpPr>
          <p:cNvPr id="3" name="Tijdelijke aanduiding voor inhoud 2">
            <a:extLst>
              <a:ext uri="{FF2B5EF4-FFF2-40B4-BE49-F238E27FC236}">
                <a16:creationId xmlns="" xmlns:a16="http://schemas.microsoft.com/office/drawing/2014/main" id="{0ABF3B67-6793-4C96-A959-D3E106879EA8}"/>
              </a:ext>
            </a:extLst>
          </p:cNvPr>
          <p:cNvSpPr>
            <a:spLocks noGrp="1"/>
          </p:cNvSpPr>
          <p:nvPr>
            <p:ph idx="1"/>
          </p:nvPr>
        </p:nvSpPr>
        <p:spPr/>
        <p:txBody>
          <a:bodyPr/>
          <a:lstStyle/>
          <a:p>
            <a:r>
              <a:rPr lang="nl-NL" altLang="nl-NL" dirty="0"/>
              <a:t>	</a:t>
            </a:r>
            <a:r>
              <a:rPr lang="nl-NL" altLang="nl-NL" dirty="0" err="1"/>
              <a:t>nondum</a:t>
            </a:r>
            <a:r>
              <a:rPr lang="nl-NL" altLang="nl-NL" dirty="0"/>
              <a:t> </a:t>
            </a:r>
            <a:r>
              <a:rPr lang="nl-NL" altLang="nl-NL" dirty="0" err="1"/>
              <a:t>illi</a:t>
            </a:r>
            <a:r>
              <a:rPr lang="nl-NL" altLang="nl-NL" dirty="0"/>
              <a:t> </a:t>
            </a:r>
            <a:r>
              <a:rPr lang="nl-NL" altLang="nl-NL" dirty="0" err="1"/>
              <a:t>flavum</a:t>
            </a:r>
            <a:r>
              <a:rPr lang="nl-NL" altLang="nl-NL" dirty="0"/>
              <a:t> </a:t>
            </a:r>
            <a:r>
              <a:rPr lang="nl-NL" altLang="nl-NL" dirty="0" err="1"/>
              <a:t>Proserpina</a:t>
            </a:r>
            <a:r>
              <a:rPr lang="nl-NL" altLang="nl-NL" dirty="0"/>
              <a:t> </a:t>
            </a:r>
            <a:r>
              <a:rPr lang="nl-NL" altLang="nl-NL" dirty="0" err="1"/>
              <a:t>vertice</a:t>
            </a:r>
            <a:r>
              <a:rPr lang="nl-NL" altLang="nl-NL" dirty="0"/>
              <a:t> </a:t>
            </a:r>
            <a:r>
              <a:rPr lang="nl-NL" altLang="nl-NL" dirty="0" err="1"/>
              <a:t>crinem</a:t>
            </a:r>
            <a:endParaRPr lang="nl-NL" altLang="nl-NL" dirty="0"/>
          </a:p>
          <a:p>
            <a:r>
              <a:rPr lang="nl-NL" altLang="nl-NL" dirty="0"/>
              <a:t>	</a:t>
            </a:r>
            <a:r>
              <a:rPr lang="nl-NL" altLang="nl-NL" dirty="0" err="1"/>
              <a:t>abstulerat</a:t>
            </a:r>
            <a:r>
              <a:rPr lang="nl-NL" altLang="nl-NL" dirty="0"/>
              <a:t> </a:t>
            </a:r>
            <a:r>
              <a:rPr lang="nl-NL" altLang="nl-NL" dirty="0" err="1"/>
              <a:t>Stygioque</a:t>
            </a:r>
            <a:r>
              <a:rPr lang="nl-NL" altLang="nl-NL" dirty="0"/>
              <a:t> caput </a:t>
            </a:r>
            <a:r>
              <a:rPr lang="nl-NL" altLang="nl-NL" dirty="0" err="1"/>
              <a:t>damnaverat</a:t>
            </a:r>
            <a:r>
              <a:rPr lang="nl-NL" altLang="nl-NL" dirty="0"/>
              <a:t> </a:t>
            </a:r>
            <a:r>
              <a:rPr lang="nl-NL" altLang="nl-NL" dirty="0" err="1"/>
              <a:t>Orco</a:t>
            </a:r>
            <a:r>
              <a:rPr lang="nl-NL" altLang="nl-NL" dirty="0"/>
              <a:t>.</a:t>
            </a:r>
          </a:p>
          <a:p>
            <a:r>
              <a:rPr lang="nl-NL" altLang="nl-NL" dirty="0"/>
              <a:t>700	Ergo Iris </a:t>
            </a:r>
            <a:r>
              <a:rPr lang="nl-NL" altLang="nl-NL" dirty="0" err="1"/>
              <a:t>croceis</a:t>
            </a:r>
            <a:r>
              <a:rPr lang="nl-NL" altLang="nl-NL" dirty="0"/>
              <a:t> per </a:t>
            </a:r>
            <a:r>
              <a:rPr lang="nl-NL" altLang="nl-NL" dirty="0" err="1"/>
              <a:t>caelum</a:t>
            </a:r>
            <a:r>
              <a:rPr lang="nl-NL" altLang="nl-NL" dirty="0"/>
              <a:t> </a:t>
            </a:r>
            <a:r>
              <a:rPr lang="nl-NL" altLang="nl-NL" dirty="0" err="1"/>
              <a:t>roscida</a:t>
            </a:r>
            <a:r>
              <a:rPr lang="nl-NL" altLang="nl-NL" dirty="0"/>
              <a:t> </a:t>
            </a:r>
            <a:r>
              <a:rPr lang="nl-NL" altLang="nl-NL" dirty="0" err="1"/>
              <a:t>pennis</a:t>
            </a:r>
            <a:endParaRPr lang="nl-NL" altLang="nl-NL" dirty="0"/>
          </a:p>
          <a:p>
            <a:r>
              <a:rPr lang="nl-NL" altLang="nl-NL" dirty="0"/>
              <a:t>	mille </a:t>
            </a:r>
            <a:r>
              <a:rPr lang="nl-NL" altLang="nl-NL" dirty="0" err="1"/>
              <a:t>trahens</a:t>
            </a:r>
            <a:r>
              <a:rPr lang="nl-NL" altLang="nl-NL" dirty="0"/>
              <a:t> </a:t>
            </a:r>
            <a:r>
              <a:rPr lang="nl-NL" altLang="nl-NL" dirty="0" err="1"/>
              <a:t>varios</a:t>
            </a:r>
            <a:r>
              <a:rPr lang="nl-NL" altLang="nl-NL" dirty="0"/>
              <a:t> </a:t>
            </a:r>
            <a:r>
              <a:rPr lang="nl-NL" altLang="nl-NL" dirty="0" err="1"/>
              <a:t>adverso</a:t>
            </a:r>
            <a:r>
              <a:rPr lang="nl-NL" altLang="nl-NL" dirty="0"/>
              <a:t> </a:t>
            </a:r>
            <a:r>
              <a:rPr lang="nl-NL" altLang="nl-NL" dirty="0" err="1"/>
              <a:t>sole</a:t>
            </a:r>
            <a:r>
              <a:rPr lang="nl-NL" altLang="nl-NL" dirty="0"/>
              <a:t> </a:t>
            </a:r>
            <a:r>
              <a:rPr lang="nl-NL" altLang="nl-NL" dirty="0" err="1"/>
              <a:t>colores</a:t>
            </a:r>
            <a:endParaRPr lang="nl-NL" altLang="nl-NL" dirty="0"/>
          </a:p>
          <a:p>
            <a:r>
              <a:rPr lang="nl-NL" altLang="nl-NL" dirty="0"/>
              <a:t>	</a:t>
            </a:r>
            <a:r>
              <a:rPr lang="nl-NL" altLang="nl-NL" dirty="0" err="1"/>
              <a:t>devolat</a:t>
            </a:r>
            <a:r>
              <a:rPr lang="nl-NL" altLang="nl-NL" dirty="0"/>
              <a:t> et supra caput </a:t>
            </a:r>
            <a:r>
              <a:rPr lang="nl-NL" altLang="nl-NL" dirty="0" err="1"/>
              <a:t>astitit</a:t>
            </a:r>
            <a:r>
              <a:rPr lang="nl-NL" altLang="nl-NL" dirty="0"/>
              <a:t>. </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3"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Tree>
    <p:extLst>
      <p:ext uri="{BB962C8B-B14F-4D97-AF65-F5344CB8AC3E}">
        <p14:creationId xmlns:p14="http://schemas.microsoft.com/office/powerpoint/2010/main" val="7348649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D65FBF7-7A76-4818-995C-311B2761209E}"/>
              </a:ext>
            </a:extLst>
          </p:cNvPr>
          <p:cNvSpPr>
            <a:spLocks noGrp="1"/>
          </p:cNvSpPr>
          <p:nvPr>
            <p:ph type="title"/>
          </p:nvPr>
        </p:nvSpPr>
        <p:spPr/>
        <p:txBody>
          <a:bodyPr/>
          <a:lstStyle/>
          <a:p>
            <a:r>
              <a:rPr lang="it-IT" dirty="0" smtClean="0"/>
              <a:t>g. 	Dido sterft, 702-705</a:t>
            </a:r>
            <a:endParaRPr lang="nl-NL" dirty="0"/>
          </a:p>
        </p:txBody>
      </p:sp>
      <p:sp>
        <p:nvSpPr>
          <p:cNvPr id="3" name="Tijdelijke aanduiding voor inhoud 2">
            <a:extLst>
              <a:ext uri="{FF2B5EF4-FFF2-40B4-BE49-F238E27FC236}">
                <a16:creationId xmlns="" xmlns:a16="http://schemas.microsoft.com/office/drawing/2014/main" id="{0ABF3B67-6793-4C96-A959-D3E106879EA8}"/>
              </a:ext>
            </a:extLst>
          </p:cNvPr>
          <p:cNvSpPr>
            <a:spLocks noGrp="1"/>
          </p:cNvSpPr>
          <p:nvPr>
            <p:ph idx="1"/>
          </p:nvPr>
        </p:nvSpPr>
        <p:spPr/>
        <p:txBody>
          <a:bodyPr/>
          <a:lstStyle/>
          <a:p>
            <a:r>
              <a:rPr lang="nl-NL" altLang="nl-NL" dirty="0"/>
              <a:t>702					‘</a:t>
            </a:r>
            <a:r>
              <a:rPr lang="nl-NL" altLang="nl-NL" dirty="0" err="1"/>
              <a:t>Hunc</a:t>
            </a:r>
            <a:r>
              <a:rPr lang="nl-NL" altLang="nl-NL" dirty="0"/>
              <a:t> ego </a:t>
            </a:r>
            <a:r>
              <a:rPr lang="nl-NL" altLang="nl-NL" dirty="0" err="1"/>
              <a:t>Diti</a:t>
            </a:r>
            <a:endParaRPr lang="nl-NL" altLang="nl-NL" dirty="0"/>
          </a:p>
          <a:p>
            <a:r>
              <a:rPr lang="nl-NL" altLang="nl-NL" dirty="0"/>
              <a:t>	sacrum </a:t>
            </a:r>
            <a:r>
              <a:rPr lang="nl-NL" altLang="nl-NL" dirty="0" err="1"/>
              <a:t>iussa</a:t>
            </a:r>
            <a:r>
              <a:rPr lang="nl-NL" altLang="nl-NL" dirty="0"/>
              <a:t> </a:t>
            </a:r>
            <a:r>
              <a:rPr lang="nl-NL" altLang="nl-NL" dirty="0" err="1"/>
              <a:t>fero</a:t>
            </a:r>
            <a:r>
              <a:rPr lang="nl-NL" altLang="nl-NL" dirty="0"/>
              <a:t> </a:t>
            </a:r>
            <a:r>
              <a:rPr lang="nl-NL" altLang="nl-NL" dirty="0" err="1"/>
              <a:t>teque</a:t>
            </a:r>
            <a:r>
              <a:rPr lang="nl-NL" altLang="nl-NL" dirty="0"/>
              <a:t> </a:t>
            </a:r>
            <a:r>
              <a:rPr lang="nl-NL" altLang="nl-NL" dirty="0" err="1"/>
              <a:t>isto</a:t>
            </a:r>
            <a:r>
              <a:rPr lang="nl-NL" altLang="nl-NL" dirty="0"/>
              <a:t> </a:t>
            </a:r>
            <a:r>
              <a:rPr lang="nl-NL" altLang="nl-NL" dirty="0" err="1"/>
              <a:t>corpore</a:t>
            </a:r>
            <a:r>
              <a:rPr lang="nl-NL" altLang="nl-NL" dirty="0"/>
              <a:t> </a:t>
            </a:r>
            <a:r>
              <a:rPr lang="nl-NL" altLang="nl-NL" dirty="0" err="1"/>
              <a:t>solvo</a:t>
            </a:r>
            <a:r>
              <a:rPr lang="nl-NL" altLang="nl-NL" dirty="0"/>
              <a:t>’:	</a:t>
            </a:r>
            <a:endParaRPr lang="nl-NL" altLang="nl-NL" dirty="0" smtClean="0"/>
          </a:p>
          <a:p>
            <a:r>
              <a:rPr lang="nl-NL" altLang="nl-NL" dirty="0"/>
              <a:t>	sic </a:t>
            </a:r>
            <a:r>
              <a:rPr lang="nl-NL" altLang="nl-NL" dirty="0" err="1"/>
              <a:t>ait</a:t>
            </a:r>
            <a:r>
              <a:rPr lang="nl-NL" altLang="nl-NL" dirty="0"/>
              <a:t> et </a:t>
            </a:r>
            <a:r>
              <a:rPr lang="nl-NL" altLang="nl-NL" dirty="0" err="1"/>
              <a:t>dextra</a:t>
            </a:r>
            <a:r>
              <a:rPr lang="nl-NL" altLang="nl-NL" dirty="0"/>
              <a:t> </a:t>
            </a:r>
            <a:r>
              <a:rPr lang="nl-NL" altLang="nl-NL" dirty="0" err="1"/>
              <a:t>crinem</a:t>
            </a:r>
            <a:r>
              <a:rPr lang="nl-NL" altLang="nl-NL" dirty="0"/>
              <a:t> </a:t>
            </a:r>
            <a:r>
              <a:rPr lang="nl-NL" altLang="nl-NL" dirty="0" err="1"/>
              <a:t>secat</a:t>
            </a:r>
            <a:r>
              <a:rPr lang="nl-NL" altLang="nl-NL" dirty="0"/>
              <a:t>, </a:t>
            </a:r>
            <a:r>
              <a:rPr lang="nl-NL" altLang="nl-NL" dirty="0" err="1"/>
              <a:t>omnis</a:t>
            </a:r>
            <a:r>
              <a:rPr lang="nl-NL" altLang="nl-NL" dirty="0"/>
              <a:t> et </a:t>
            </a:r>
            <a:r>
              <a:rPr lang="nl-NL" altLang="nl-NL" dirty="0" err="1"/>
              <a:t>una</a:t>
            </a:r>
            <a:endParaRPr lang="nl-NL" altLang="nl-NL" dirty="0"/>
          </a:p>
          <a:p>
            <a:r>
              <a:rPr lang="nl-NL" altLang="nl-NL" dirty="0"/>
              <a:t>705	</a:t>
            </a:r>
            <a:r>
              <a:rPr lang="nl-NL" altLang="nl-NL" dirty="0" err="1"/>
              <a:t>dilapsus</a:t>
            </a:r>
            <a:r>
              <a:rPr lang="nl-NL" altLang="nl-NL" dirty="0"/>
              <a:t> </a:t>
            </a:r>
            <a:r>
              <a:rPr lang="nl-NL" altLang="nl-NL" dirty="0" err="1"/>
              <a:t>calor</a:t>
            </a:r>
            <a:r>
              <a:rPr lang="nl-NL" altLang="nl-NL" dirty="0"/>
              <a:t> </a:t>
            </a:r>
            <a:r>
              <a:rPr lang="nl-NL" altLang="nl-NL" dirty="0" err="1"/>
              <a:t>atque</a:t>
            </a:r>
            <a:r>
              <a:rPr lang="nl-NL" altLang="nl-NL" dirty="0"/>
              <a:t> in </a:t>
            </a:r>
            <a:r>
              <a:rPr lang="nl-NL" altLang="nl-NL" dirty="0" err="1"/>
              <a:t>ventos</a:t>
            </a:r>
            <a:r>
              <a:rPr lang="nl-NL" altLang="nl-NL" dirty="0"/>
              <a:t> vita </a:t>
            </a:r>
            <a:r>
              <a:rPr lang="nl-NL" altLang="nl-NL" dirty="0" err="1"/>
              <a:t>recessit</a:t>
            </a:r>
            <a:r>
              <a:rPr lang="nl-NL" altLang="nl-NL" dirty="0"/>
              <a:t>.</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2"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13" name="Rechthoek 12" descr="Zie opdracht in het leerlingenboek." title="Zie opdracht in het leerlingenboek."/>
          <p:cNvSpPr/>
          <p:nvPr/>
        </p:nvSpPr>
        <p:spPr>
          <a:xfrm>
            <a:off x="10920336" y="2917040"/>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28610347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16" name="Titel 1">
            <a:extLst>
              <a:ext uri="{FF2B5EF4-FFF2-40B4-BE49-F238E27FC236}">
                <a16:creationId xmlns="" xmlns:a16="http://schemas.microsoft.com/office/drawing/2014/main" id="{5FADBE73-3F94-1C4A-993C-C47FAB8131B1}"/>
              </a:ext>
            </a:extLst>
          </p:cNvPr>
          <p:cNvSpPr>
            <a:spLocks noGrp="1"/>
          </p:cNvSpPr>
          <p:nvPr>
            <p:ph type="title"/>
          </p:nvPr>
        </p:nvSpPr>
        <p:spPr/>
        <p:txBody>
          <a:bodyPr/>
          <a:lstStyle/>
          <a:p>
            <a:r>
              <a:rPr lang="nl-NL" dirty="0"/>
              <a:t>a. 	Dido ziet onverwachts Aeneas met zijn vloot vertrekken,</a:t>
            </a:r>
            <a:br>
              <a:rPr lang="nl-NL" dirty="0"/>
            </a:br>
            <a:r>
              <a:rPr lang="nl-NL" dirty="0"/>
              <a:t>584-588</a:t>
            </a:r>
          </a:p>
        </p:txBody>
      </p:sp>
      <p:sp>
        <p:nvSpPr>
          <p:cNvPr id="5" name="Rectangle 2"/>
          <p:cNvSpPr>
            <a:spLocks noGrp="1" noChangeArrowheads="1"/>
          </p:cNvSpPr>
          <p:nvPr>
            <p:ph idx="1"/>
          </p:nvPr>
        </p:nvSpPr>
        <p:spPr/>
        <p:txBody>
          <a:bodyPr/>
          <a:lstStyle/>
          <a:p>
            <a:pPr lvl="0"/>
            <a:r>
              <a:rPr lang="nl-NL" altLang="nl-NL" dirty="0"/>
              <a:t>	Et </a:t>
            </a:r>
            <a:r>
              <a:rPr lang="nl-NL" altLang="nl-NL" dirty="0" err="1"/>
              <a:t>iam</a:t>
            </a:r>
            <a:r>
              <a:rPr lang="nl-NL" altLang="nl-NL" dirty="0"/>
              <a:t> prima </a:t>
            </a:r>
            <a:r>
              <a:rPr lang="nl-NL" altLang="nl-NL" dirty="0" err="1"/>
              <a:t>novo</a:t>
            </a:r>
            <a:r>
              <a:rPr lang="nl-NL" altLang="nl-NL" dirty="0"/>
              <a:t> </a:t>
            </a:r>
            <a:r>
              <a:rPr lang="nl-NL" altLang="nl-NL" dirty="0" err="1"/>
              <a:t>spargebat</a:t>
            </a:r>
            <a:r>
              <a:rPr lang="nl-NL" altLang="nl-NL" dirty="0"/>
              <a:t> </a:t>
            </a:r>
            <a:r>
              <a:rPr lang="nl-NL" altLang="nl-NL" dirty="0" err="1"/>
              <a:t>lumine</a:t>
            </a:r>
            <a:r>
              <a:rPr lang="nl-NL" altLang="nl-NL" dirty="0"/>
              <a:t> terras</a:t>
            </a:r>
          </a:p>
          <a:p>
            <a:pPr lvl="0"/>
            <a:r>
              <a:rPr lang="nl-NL" altLang="nl-NL" dirty="0"/>
              <a:t>585	</a:t>
            </a:r>
            <a:r>
              <a:rPr lang="nl-NL" altLang="nl-NL" dirty="0" err="1"/>
              <a:t>Tithoni</a:t>
            </a:r>
            <a:r>
              <a:rPr lang="nl-NL" altLang="nl-NL" dirty="0"/>
              <a:t> </a:t>
            </a:r>
            <a:r>
              <a:rPr lang="nl-NL" altLang="nl-NL" dirty="0" err="1"/>
              <a:t>croceum</a:t>
            </a:r>
            <a:r>
              <a:rPr lang="nl-NL" altLang="nl-NL" dirty="0"/>
              <a:t> </a:t>
            </a:r>
            <a:r>
              <a:rPr lang="nl-NL" altLang="nl-NL" dirty="0" err="1"/>
              <a:t>linquens</a:t>
            </a:r>
            <a:r>
              <a:rPr lang="nl-NL" altLang="nl-NL" dirty="0"/>
              <a:t> Aurora </a:t>
            </a:r>
            <a:r>
              <a:rPr lang="nl-NL" altLang="nl-NL" dirty="0" err="1"/>
              <a:t>cubile</a:t>
            </a:r>
            <a:r>
              <a:rPr lang="nl-NL" altLang="nl-NL" dirty="0"/>
              <a:t>.</a:t>
            </a:r>
          </a:p>
          <a:p>
            <a:pPr lvl="0"/>
            <a:r>
              <a:rPr lang="nl-NL" altLang="nl-NL" dirty="0"/>
              <a:t>	Regina e </a:t>
            </a:r>
            <a:r>
              <a:rPr lang="nl-NL" altLang="nl-NL" dirty="0" err="1"/>
              <a:t>speculis</a:t>
            </a:r>
            <a:r>
              <a:rPr lang="nl-NL" altLang="nl-NL" dirty="0"/>
              <a:t> ut </a:t>
            </a:r>
            <a:r>
              <a:rPr lang="nl-NL" altLang="nl-NL" dirty="0" err="1"/>
              <a:t>primam</a:t>
            </a:r>
            <a:r>
              <a:rPr lang="nl-NL" altLang="nl-NL" dirty="0"/>
              <a:t> </a:t>
            </a:r>
            <a:r>
              <a:rPr lang="nl-NL" altLang="nl-NL" dirty="0" err="1"/>
              <a:t>albescere</a:t>
            </a:r>
            <a:r>
              <a:rPr lang="nl-NL" altLang="nl-NL" dirty="0"/>
              <a:t> </a:t>
            </a:r>
            <a:r>
              <a:rPr lang="nl-NL" altLang="nl-NL" dirty="0" err="1"/>
              <a:t>lucem</a:t>
            </a:r>
            <a:endParaRPr lang="nl-NL" altLang="nl-NL" dirty="0"/>
          </a:p>
          <a:p>
            <a:pPr lvl="0"/>
            <a:r>
              <a:rPr lang="nl-NL" altLang="nl-NL" dirty="0"/>
              <a:t>	</a:t>
            </a:r>
            <a:r>
              <a:rPr lang="nl-NL" altLang="nl-NL" dirty="0" err="1"/>
              <a:t>vidit</a:t>
            </a:r>
            <a:r>
              <a:rPr lang="nl-NL" altLang="nl-NL" dirty="0"/>
              <a:t> et </a:t>
            </a:r>
            <a:r>
              <a:rPr lang="nl-NL" altLang="nl-NL" dirty="0" err="1"/>
              <a:t>aequatis</a:t>
            </a:r>
            <a:r>
              <a:rPr lang="nl-NL" altLang="nl-NL" dirty="0"/>
              <a:t> </a:t>
            </a:r>
            <a:r>
              <a:rPr lang="nl-NL" altLang="nl-NL" dirty="0" err="1"/>
              <a:t>classem</a:t>
            </a:r>
            <a:r>
              <a:rPr lang="nl-NL" altLang="nl-NL" dirty="0"/>
              <a:t> </a:t>
            </a:r>
            <a:r>
              <a:rPr lang="nl-NL" altLang="nl-NL" dirty="0" err="1"/>
              <a:t>procedere</a:t>
            </a:r>
            <a:r>
              <a:rPr lang="nl-NL" altLang="nl-NL" dirty="0"/>
              <a:t> </a:t>
            </a:r>
            <a:r>
              <a:rPr lang="nl-NL" altLang="nl-NL" dirty="0" err="1"/>
              <a:t>velis</a:t>
            </a:r>
            <a:r>
              <a:rPr lang="nl-NL" altLang="nl-NL" dirty="0" smtClean="0"/>
              <a:t>,</a:t>
            </a:r>
          </a:p>
          <a:p>
            <a:pPr lvl="0"/>
            <a:r>
              <a:rPr lang="nl-NL" altLang="nl-NL" dirty="0"/>
              <a:t>	</a:t>
            </a:r>
            <a:r>
              <a:rPr lang="nl-NL" altLang="nl-NL" dirty="0" err="1"/>
              <a:t>litoraque</a:t>
            </a:r>
            <a:r>
              <a:rPr lang="nl-NL" altLang="nl-NL" dirty="0"/>
              <a:t> et </a:t>
            </a:r>
            <a:r>
              <a:rPr lang="nl-NL" altLang="nl-NL" dirty="0" err="1"/>
              <a:t>vacuos</a:t>
            </a:r>
            <a:r>
              <a:rPr lang="nl-NL" altLang="nl-NL" dirty="0"/>
              <a:t> </a:t>
            </a:r>
            <a:r>
              <a:rPr lang="nl-NL" altLang="nl-NL" dirty="0" err="1"/>
              <a:t>sensit</a:t>
            </a:r>
            <a:r>
              <a:rPr lang="nl-NL" altLang="nl-NL" dirty="0"/>
              <a:t> sine </a:t>
            </a:r>
            <a:r>
              <a:rPr lang="nl-NL" altLang="nl-NL" dirty="0" err="1"/>
              <a:t>remige</a:t>
            </a:r>
            <a:r>
              <a:rPr lang="nl-NL" altLang="nl-NL" dirty="0"/>
              <a:t> </a:t>
            </a:r>
            <a:r>
              <a:rPr lang="nl-NL" altLang="nl-NL" dirty="0" err="1"/>
              <a:t>portus</a:t>
            </a:r>
            <a:r>
              <a:rPr lang="nl-NL" altLang="nl-NL" dirty="0" smtClean="0"/>
              <a:t>,</a:t>
            </a:r>
          </a:p>
          <a:p>
            <a:pPr lvl="0"/>
            <a:endParaRPr lang="nl-NL" altLang="nl-NL" dirty="0" smtClean="0"/>
          </a:p>
          <a:p>
            <a:pPr lvl="0"/>
            <a:r>
              <a:rPr lang="nl-NL" altLang="nl-NL" dirty="0"/>
              <a:t>584 En de eerste </a:t>
            </a:r>
            <a:r>
              <a:rPr lang="nl-NL" altLang="nl-NL" dirty="0" err="1"/>
              <a:t>Dageraad</a:t>
            </a:r>
            <a:r>
              <a:rPr lang="nl-NL" altLang="nl-NL" dirty="0"/>
              <a:t> bestrooide de landen al met nieuw licht, terwijl ze het saffraangele bed 585 van </a:t>
            </a:r>
            <a:r>
              <a:rPr lang="nl-NL" altLang="nl-NL" dirty="0" err="1"/>
              <a:t>Tithonus</a:t>
            </a:r>
            <a:r>
              <a:rPr lang="nl-NL" altLang="nl-NL" dirty="0"/>
              <a:t> verliet. Zodra de koningin vanuit haar uitkijkpost(en) het eerste licht zag gloren en de vloot gelijkmatig zeilend zag voortgaan, en merkte dat de kusten leeg waren en de havens leeg zonder roeiers waren,</a:t>
            </a:r>
          </a:p>
        </p:txBody>
      </p:sp>
      <p:sp>
        <p:nvSpPr>
          <p:cNvPr id="18" name="Rond hoek zelfde zijde rechthoek 17">
            <a:hlinkClick r:id="rId5"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22" name="Rond hoek zelfde zijde rechthoek 21">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7" name="Rechthoek 6" descr="Attentie stijlfiguur" title="Attentie stijlfiguur"/>
          <p:cNvSpPr/>
          <p:nvPr/>
        </p:nvSpPr>
        <p:spPr>
          <a:xfrm>
            <a:off x="10892825" y="3645024"/>
            <a:ext cx="270000" cy="2700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S</a:t>
            </a:r>
          </a:p>
        </p:txBody>
      </p:sp>
      <p:sp>
        <p:nvSpPr>
          <p:cNvPr id="9" name="Rechthoek 8" descr="Zie opdracht in het leerlingenboek." title="Zie opdracht in het leerlingenboek."/>
          <p:cNvSpPr/>
          <p:nvPr/>
        </p:nvSpPr>
        <p:spPr>
          <a:xfrm>
            <a:off x="10884532" y="3257981"/>
            <a:ext cx="864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 </a:t>
            </a:r>
            <a:r>
              <a:rPr lang="nl-NL" b="1" dirty="0"/>
              <a:t>(</a:t>
            </a:r>
            <a:r>
              <a:rPr lang="nl-NL" b="1" dirty="0" smtClean="0"/>
              <a:t>–</a:t>
            </a:r>
            <a:r>
              <a:rPr lang="nl-NL" b="1" cap="small" dirty="0" err="1" smtClean="0"/>
              <a:t>uu</a:t>
            </a:r>
            <a:r>
              <a:rPr lang="nl-NL" b="1" cap="small" dirty="0" smtClean="0"/>
              <a:t>)</a:t>
            </a:r>
            <a:endParaRPr lang="nl-NL" b="1" cap="small" dirty="0"/>
          </a:p>
        </p:txBody>
      </p:sp>
    </p:spTree>
    <p:extLst>
      <p:ext uri="{BB962C8B-B14F-4D97-AF65-F5344CB8AC3E}">
        <p14:creationId xmlns:p14="http://schemas.microsoft.com/office/powerpoint/2010/main" val="9615391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9" name="Titel 1">
            <a:extLst>
              <a:ext uri="{FF2B5EF4-FFF2-40B4-BE49-F238E27FC236}">
                <a16:creationId xmlns="" xmlns:a16="http://schemas.microsoft.com/office/drawing/2014/main" id="{6CAAA26F-CBE9-744A-A422-ADA785B73DCC}"/>
              </a:ext>
            </a:extLst>
          </p:cNvPr>
          <p:cNvSpPr>
            <a:spLocks noGrp="1"/>
          </p:cNvSpPr>
          <p:nvPr>
            <p:ph type="title"/>
          </p:nvPr>
        </p:nvSpPr>
        <p:spPr/>
        <p:txBody>
          <a:bodyPr/>
          <a:lstStyle/>
          <a:p>
            <a:r>
              <a:rPr lang="nl-NL" dirty="0"/>
              <a:t>a. 	Dido ziet onverwachts Aeneas met zijn vloot vertrekken</a:t>
            </a:r>
            <a:r>
              <a:rPr lang="nl-NL" dirty="0" smtClean="0"/>
              <a:t>,</a:t>
            </a:r>
            <a:br>
              <a:rPr lang="nl-NL" dirty="0" smtClean="0"/>
            </a:br>
            <a:r>
              <a:rPr lang="nl-NL" dirty="0" smtClean="0"/>
              <a:t>589-594</a:t>
            </a:r>
            <a:r>
              <a:rPr lang="nl-NL" dirty="0"/>
              <a:t/>
            </a:r>
            <a:br>
              <a:rPr lang="nl-NL" dirty="0"/>
            </a:br>
            <a:endParaRPr lang="nl-NL" dirty="0"/>
          </a:p>
        </p:txBody>
      </p:sp>
      <p:sp>
        <p:nvSpPr>
          <p:cNvPr id="5" name="Rectangle 2"/>
          <p:cNvSpPr>
            <a:spLocks noGrp="1" noChangeArrowheads="1"/>
          </p:cNvSpPr>
          <p:nvPr>
            <p:ph idx="1"/>
          </p:nvPr>
        </p:nvSpPr>
        <p:spPr>
          <a:xfrm>
            <a:off x="1055440" y="1634400"/>
            <a:ext cx="10297144" cy="4351338"/>
          </a:xfrm>
        </p:spPr>
        <p:txBody>
          <a:bodyPr/>
          <a:lstStyle/>
          <a:p>
            <a:r>
              <a:rPr lang="nl-NL" altLang="nl-NL" dirty="0"/>
              <a:t>	</a:t>
            </a:r>
            <a:r>
              <a:rPr lang="nl-NL" altLang="nl-NL" dirty="0" err="1"/>
              <a:t>terque</a:t>
            </a:r>
            <a:r>
              <a:rPr lang="nl-NL" altLang="nl-NL" dirty="0"/>
              <a:t> </a:t>
            </a:r>
            <a:r>
              <a:rPr lang="nl-NL" altLang="nl-NL" dirty="0" err="1"/>
              <a:t>quaterque</a:t>
            </a:r>
            <a:r>
              <a:rPr lang="nl-NL" altLang="nl-NL" dirty="0"/>
              <a:t> </a:t>
            </a:r>
            <a:r>
              <a:rPr lang="nl-NL" altLang="nl-NL" dirty="0" err="1"/>
              <a:t>manu</a:t>
            </a:r>
            <a:r>
              <a:rPr lang="nl-NL" altLang="nl-NL" dirty="0"/>
              <a:t> </a:t>
            </a:r>
            <a:r>
              <a:rPr lang="nl-NL" altLang="nl-NL" dirty="0" err="1"/>
              <a:t>pectus</a:t>
            </a:r>
            <a:r>
              <a:rPr lang="nl-NL" altLang="nl-NL" dirty="0"/>
              <a:t> </a:t>
            </a:r>
            <a:r>
              <a:rPr lang="nl-NL" altLang="nl-NL" dirty="0" err="1"/>
              <a:t>percussa</a:t>
            </a:r>
            <a:r>
              <a:rPr lang="nl-NL" altLang="nl-NL" dirty="0"/>
              <a:t> decorum</a:t>
            </a:r>
          </a:p>
          <a:p>
            <a:r>
              <a:rPr lang="nl-NL" altLang="nl-NL" dirty="0"/>
              <a:t>590	</a:t>
            </a:r>
            <a:r>
              <a:rPr lang="nl-NL" altLang="nl-NL" dirty="0" err="1"/>
              <a:t>flaventisque</a:t>
            </a:r>
            <a:r>
              <a:rPr lang="nl-NL" altLang="nl-NL" dirty="0"/>
              <a:t> </a:t>
            </a:r>
            <a:r>
              <a:rPr lang="nl-NL" altLang="nl-NL" dirty="0" err="1"/>
              <a:t>abscissa</a:t>
            </a:r>
            <a:r>
              <a:rPr lang="nl-NL" altLang="nl-NL" dirty="0"/>
              <a:t> </a:t>
            </a:r>
            <a:r>
              <a:rPr lang="nl-NL" altLang="nl-NL" dirty="0" err="1"/>
              <a:t>comas</a:t>
            </a:r>
            <a:r>
              <a:rPr lang="nl-NL" altLang="nl-NL" dirty="0"/>
              <a:t> ‘Pro </a:t>
            </a:r>
            <a:r>
              <a:rPr lang="nl-NL" altLang="nl-NL" dirty="0" err="1"/>
              <a:t>Iuppiter</a:t>
            </a:r>
            <a:r>
              <a:rPr lang="nl-NL" altLang="nl-NL" dirty="0"/>
              <a:t>! </a:t>
            </a:r>
            <a:r>
              <a:rPr lang="nl-NL" altLang="nl-NL" dirty="0" err="1"/>
              <a:t>Ibit</a:t>
            </a:r>
            <a:r>
              <a:rPr lang="nl-NL" altLang="nl-NL" dirty="0"/>
              <a:t>	</a:t>
            </a:r>
            <a:endParaRPr lang="nl-NL" altLang="nl-NL" dirty="0" smtClean="0"/>
          </a:p>
          <a:p>
            <a:r>
              <a:rPr lang="nl-NL" altLang="nl-NL" dirty="0"/>
              <a:t>	</a:t>
            </a:r>
            <a:r>
              <a:rPr lang="nl-NL" altLang="nl-NL" dirty="0" err="1"/>
              <a:t>hic</a:t>
            </a:r>
            <a:r>
              <a:rPr lang="nl-NL" altLang="nl-NL" dirty="0"/>
              <a:t>,’ </a:t>
            </a:r>
            <a:r>
              <a:rPr lang="nl-NL" altLang="nl-NL" dirty="0" err="1"/>
              <a:t>ait</a:t>
            </a:r>
            <a:r>
              <a:rPr lang="nl-NL" altLang="nl-NL" dirty="0"/>
              <a:t> ‘et </a:t>
            </a:r>
            <a:r>
              <a:rPr lang="nl-NL" altLang="nl-NL" dirty="0" err="1"/>
              <a:t>nostris</a:t>
            </a:r>
            <a:r>
              <a:rPr lang="nl-NL" altLang="nl-NL" dirty="0"/>
              <a:t> </a:t>
            </a:r>
            <a:r>
              <a:rPr lang="nl-NL" altLang="nl-NL" dirty="0" err="1"/>
              <a:t>inluserit</a:t>
            </a:r>
            <a:r>
              <a:rPr lang="nl-NL" altLang="nl-NL" dirty="0"/>
              <a:t> </a:t>
            </a:r>
            <a:r>
              <a:rPr lang="nl-NL" altLang="nl-NL" dirty="0" err="1"/>
              <a:t>advena</a:t>
            </a:r>
            <a:r>
              <a:rPr lang="nl-NL" altLang="nl-NL" dirty="0"/>
              <a:t> </a:t>
            </a:r>
            <a:r>
              <a:rPr lang="nl-NL" altLang="nl-NL" dirty="0" err="1"/>
              <a:t>regnis</a:t>
            </a:r>
            <a:r>
              <a:rPr lang="nl-NL" altLang="nl-NL" dirty="0"/>
              <a:t>?</a:t>
            </a:r>
          </a:p>
          <a:p>
            <a:r>
              <a:rPr lang="nl-NL" altLang="nl-NL" dirty="0"/>
              <a:t>	Non </a:t>
            </a:r>
            <a:r>
              <a:rPr lang="nl-NL" altLang="nl-NL" dirty="0" err="1"/>
              <a:t>arma</a:t>
            </a:r>
            <a:r>
              <a:rPr lang="nl-NL" altLang="nl-NL" dirty="0"/>
              <a:t> </a:t>
            </a:r>
            <a:r>
              <a:rPr lang="nl-NL" altLang="nl-NL" dirty="0" err="1"/>
              <a:t>expedient</a:t>
            </a:r>
            <a:r>
              <a:rPr lang="nl-NL" altLang="nl-NL" dirty="0"/>
              <a:t> </a:t>
            </a:r>
            <a:r>
              <a:rPr lang="nl-NL" altLang="nl-NL" dirty="0" err="1"/>
              <a:t>totaque</a:t>
            </a:r>
            <a:r>
              <a:rPr lang="nl-NL" altLang="nl-NL" dirty="0"/>
              <a:t> ex </a:t>
            </a:r>
            <a:r>
              <a:rPr lang="nl-NL" altLang="nl-NL" dirty="0" err="1"/>
              <a:t>urbe</a:t>
            </a:r>
            <a:r>
              <a:rPr lang="nl-NL" altLang="nl-NL" dirty="0"/>
              <a:t> </a:t>
            </a:r>
            <a:r>
              <a:rPr lang="nl-NL" altLang="nl-NL" dirty="0" err="1"/>
              <a:t>sequentur</a:t>
            </a:r>
            <a:r>
              <a:rPr lang="nl-NL" altLang="nl-NL" dirty="0"/>
              <a:t>,</a:t>
            </a:r>
          </a:p>
          <a:p>
            <a:r>
              <a:rPr lang="nl-NL" altLang="nl-NL" dirty="0"/>
              <a:t>	</a:t>
            </a:r>
            <a:r>
              <a:rPr lang="nl-NL" altLang="nl-NL" dirty="0" err="1" smtClean="0"/>
              <a:t>diripientque</a:t>
            </a:r>
            <a:r>
              <a:rPr lang="nl-NL" altLang="nl-NL" dirty="0" smtClean="0"/>
              <a:t> </a:t>
            </a:r>
            <a:r>
              <a:rPr lang="nl-NL" altLang="nl-NL" dirty="0" err="1"/>
              <a:t>rates</a:t>
            </a:r>
            <a:r>
              <a:rPr lang="nl-NL" altLang="nl-NL" dirty="0"/>
              <a:t> </a:t>
            </a:r>
            <a:r>
              <a:rPr lang="nl-NL" altLang="nl-NL" dirty="0" err="1"/>
              <a:t>alii</a:t>
            </a:r>
            <a:r>
              <a:rPr lang="nl-NL" altLang="nl-NL" dirty="0"/>
              <a:t> </a:t>
            </a:r>
            <a:r>
              <a:rPr lang="nl-NL" altLang="nl-NL" dirty="0" err="1"/>
              <a:t>navalibus</a:t>
            </a:r>
            <a:r>
              <a:rPr lang="nl-NL" altLang="nl-NL" dirty="0" smtClean="0"/>
              <a:t>? </a:t>
            </a:r>
            <a:r>
              <a:rPr lang="nl-NL" altLang="nl-NL" dirty="0" err="1"/>
              <a:t>Ite</a:t>
            </a:r>
            <a:r>
              <a:rPr lang="nl-NL" altLang="nl-NL" dirty="0"/>
              <a:t>,	</a:t>
            </a:r>
            <a:endParaRPr lang="nl-NL" altLang="nl-NL" dirty="0" smtClean="0"/>
          </a:p>
          <a:p>
            <a:r>
              <a:rPr lang="nl-NL" altLang="nl-NL" dirty="0"/>
              <a:t>	</a:t>
            </a:r>
            <a:r>
              <a:rPr lang="nl-NL" altLang="nl-NL" dirty="0" err="1"/>
              <a:t>ferte</a:t>
            </a:r>
            <a:r>
              <a:rPr lang="nl-NL" altLang="nl-NL" dirty="0"/>
              <a:t> </a:t>
            </a:r>
            <a:r>
              <a:rPr lang="nl-NL" altLang="nl-NL" dirty="0" err="1"/>
              <a:t>citi</a:t>
            </a:r>
            <a:r>
              <a:rPr lang="nl-NL" altLang="nl-NL" dirty="0"/>
              <a:t> </a:t>
            </a:r>
            <a:r>
              <a:rPr lang="nl-NL" altLang="nl-NL" dirty="0" err="1"/>
              <a:t>flammas</a:t>
            </a:r>
            <a:r>
              <a:rPr lang="nl-NL" altLang="nl-NL" dirty="0"/>
              <a:t>, date </a:t>
            </a:r>
            <a:r>
              <a:rPr lang="nl-NL" altLang="nl-NL" dirty="0" err="1"/>
              <a:t>tela</a:t>
            </a:r>
            <a:r>
              <a:rPr lang="nl-NL" altLang="nl-NL" dirty="0"/>
              <a:t>, </a:t>
            </a:r>
            <a:r>
              <a:rPr lang="nl-NL" altLang="nl-NL" dirty="0" err="1"/>
              <a:t>impellite</a:t>
            </a:r>
            <a:r>
              <a:rPr lang="nl-NL" altLang="nl-NL" dirty="0"/>
              <a:t> </a:t>
            </a:r>
            <a:r>
              <a:rPr lang="nl-NL" altLang="nl-NL" dirty="0" err="1"/>
              <a:t>remos</a:t>
            </a:r>
            <a:r>
              <a:rPr lang="nl-NL" altLang="nl-NL" dirty="0"/>
              <a:t>!</a:t>
            </a:r>
          </a:p>
          <a:p>
            <a:endParaRPr lang="nl-NL" altLang="nl-NL" dirty="0"/>
          </a:p>
          <a:p>
            <a:pPr>
              <a:lnSpc>
                <a:spcPct val="100000"/>
              </a:lnSpc>
            </a:pPr>
            <a:r>
              <a:rPr lang="nl-NL" altLang="nl-NL" sz="2200" dirty="0" smtClean="0"/>
              <a:t>zei </a:t>
            </a:r>
            <a:r>
              <a:rPr lang="nl-NL" altLang="nl-NL" sz="2200" dirty="0"/>
              <a:t>ze, zich en driemaal en viermaal met haar hand op haar bekoorlijke borst slaand 590 en zich de blonde haren uitrukkend: ‘O Jupiter! Zal deze gaan en zal hij, een vreemdeling, ons rijk bespot hebben? Zullen sommigen geen wapens tevoorschijn halen en hen vanuit de hele stad (achter)volgen, en (zullen) anderen de schepen uit de werven wegslepen</a:t>
            </a:r>
            <a:r>
              <a:rPr lang="nl-NL" altLang="nl-NL" sz="2200" dirty="0" smtClean="0"/>
              <a:t>? </a:t>
            </a:r>
            <a:r>
              <a:rPr lang="nl-NL" altLang="nl-NL" sz="2200" dirty="0"/>
              <a:t>Komt, brengt snel fakkels, geeft wapens, brengt de roeiriemen in beweging! </a:t>
            </a:r>
          </a:p>
        </p:txBody>
      </p:sp>
      <p:sp>
        <p:nvSpPr>
          <p:cNvPr id="14" name="Rond hoek zelfde zijde rechthoek 13">
            <a:hlinkClick r:id="rId5"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15" name="Rond hoek zelfde zijde rechthoek 14">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6" name="Rond hoek zelfde zijde rechthoek 15">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7" name="Rechthoek 6" descr="Zie opdracht in het leerlingenboek." title="Zie opdracht in het leerlingenboek."/>
          <p:cNvSpPr/>
          <p:nvPr/>
        </p:nvSpPr>
        <p:spPr>
          <a:xfrm>
            <a:off x="10920336" y="2096852"/>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7" name="Rechthoek 16" descr="Zie opdracht in het leerlingenboek." title="Zie opdracht in het leerlingenboek."/>
          <p:cNvSpPr/>
          <p:nvPr/>
        </p:nvSpPr>
        <p:spPr>
          <a:xfrm>
            <a:off x="10920336" y="3257981"/>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17910538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8" name="Titel 1">
            <a:extLst>
              <a:ext uri="{FF2B5EF4-FFF2-40B4-BE49-F238E27FC236}">
                <a16:creationId xmlns="" xmlns:a16="http://schemas.microsoft.com/office/drawing/2014/main" id="{5AC2D353-839E-C74A-98C9-3CC81F61111F}"/>
              </a:ext>
            </a:extLst>
          </p:cNvPr>
          <p:cNvSpPr>
            <a:spLocks noGrp="1"/>
          </p:cNvSpPr>
          <p:nvPr>
            <p:ph type="title"/>
          </p:nvPr>
        </p:nvSpPr>
        <p:spPr/>
        <p:txBody>
          <a:bodyPr/>
          <a:lstStyle/>
          <a:p>
            <a:r>
              <a:rPr lang="nl-NL" dirty="0"/>
              <a:t>a. 	Dido ziet onverwachts Aeneas met zijn vloot vertrekken</a:t>
            </a:r>
            <a:r>
              <a:rPr lang="nl-NL" dirty="0" smtClean="0"/>
              <a:t>, 595-599</a:t>
            </a:r>
            <a:r>
              <a:rPr lang="nl-NL" dirty="0"/>
              <a:t/>
            </a:r>
            <a:br>
              <a:rPr lang="nl-NL" dirty="0"/>
            </a:br>
            <a:endParaRPr lang="nl-NL" dirty="0"/>
          </a:p>
        </p:txBody>
      </p:sp>
      <p:sp>
        <p:nvSpPr>
          <p:cNvPr id="5" name="Rectangle 2"/>
          <p:cNvSpPr>
            <a:spLocks noGrp="1" noChangeArrowheads="1"/>
          </p:cNvSpPr>
          <p:nvPr>
            <p:ph idx="1"/>
          </p:nvPr>
        </p:nvSpPr>
        <p:spPr>
          <a:xfrm>
            <a:off x="1055440" y="1627200"/>
            <a:ext cx="9434264" cy="4351338"/>
          </a:xfrm>
        </p:spPr>
        <p:txBody>
          <a:bodyPr/>
          <a:lstStyle/>
          <a:p>
            <a:r>
              <a:rPr lang="nl-NL" altLang="nl-NL" dirty="0" smtClean="0"/>
              <a:t>595	</a:t>
            </a:r>
            <a:r>
              <a:rPr lang="nl-NL" altLang="nl-NL" dirty="0" err="1" smtClean="0"/>
              <a:t>Quid</a:t>
            </a:r>
            <a:r>
              <a:rPr lang="nl-NL" altLang="nl-NL" dirty="0" smtClean="0"/>
              <a:t> </a:t>
            </a:r>
            <a:r>
              <a:rPr lang="nl-NL" altLang="nl-NL" dirty="0" err="1" smtClean="0"/>
              <a:t>loquor</a:t>
            </a:r>
            <a:r>
              <a:rPr lang="nl-NL" altLang="nl-NL" dirty="0" smtClean="0"/>
              <a:t>? </a:t>
            </a:r>
            <a:r>
              <a:rPr lang="nl-NL" altLang="nl-NL" dirty="0" err="1" smtClean="0"/>
              <a:t>Aut</a:t>
            </a:r>
            <a:r>
              <a:rPr lang="nl-NL" altLang="nl-NL" dirty="0" smtClean="0"/>
              <a:t> </a:t>
            </a:r>
            <a:r>
              <a:rPr lang="nl-NL" altLang="nl-NL" dirty="0" err="1" smtClean="0"/>
              <a:t>ubi</a:t>
            </a:r>
            <a:r>
              <a:rPr lang="nl-NL" altLang="nl-NL" dirty="0" smtClean="0"/>
              <a:t> </a:t>
            </a:r>
            <a:r>
              <a:rPr lang="nl-NL" altLang="nl-NL" dirty="0" err="1" smtClean="0"/>
              <a:t>sum</a:t>
            </a:r>
            <a:r>
              <a:rPr lang="nl-NL" altLang="nl-NL" dirty="0" smtClean="0"/>
              <a:t>? </a:t>
            </a:r>
            <a:r>
              <a:rPr lang="nl-NL" altLang="nl-NL" dirty="0" err="1" smtClean="0"/>
              <a:t>Quae</a:t>
            </a:r>
            <a:r>
              <a:rPr lang="nl-NL" altLang="nl-NL" dirty="0" smtClean="0"/>
              <a:t> </a:t>
            </a:r>
            <a:r>
              <a:rPr lang="nl-NL" altLang="nl-NL" dirty="0" err="1" smtClean="0"/>
              <a:t>mentem</a:t>
            </a:r>
            <a:r>
              <a:rPr lang="nl-NL" altLang="nl-NL" dirty="0" smtClean="0"/>
              <a:t> </a:t>
            </a:r>
            <a:r>
              <a:rPr lang="nl-NL" altLang="nl-NL" dirty="0" err="1" smtClean="0"/>
              <a:t>insania</a:t>
            </a:r>
            <a:r>
              <a:rPr lang="nl-NL" altLang="nl-NL" dirty="0" smtClean="0"/>
              <a:t> </a:t>
            </a:r>
            <a:r>
              <a:rPr lang="nl-NL" altLang="nl-NL" dirty="0" err="1" smtClean="0"/>
              <a:t>mutat</a:t>
            </a:r>
            <a:r>
              <a:rPr lang="nl-NL" altLang="nl-NL" dirty="0" smtClean="0"/>
              <a:t>?</a:t>
            </a:r>
          </a:p>
          <a:p>
            <a:r>
              <a:rPr lang="nl-NL" altLang="nl-NL" dirty="0"/>
              <a:t>	</a:t>
            </a:r>
            <a:r>
              <a:rPr lang="nl-NL" altLang="nl-NL" dirty="0" err="1"/>
              <a:t>Infelix</a:t>
            </a:r>
            <a:r>
              <a:rPr lang="nl-NL" altLang="nl-NL" dirty="0"/>
              <a:t> Dido, </a:t>
            </a:r>
            <a:r>
              <a:rPr lang="nl-NL" altLang="nl-NL" dirty="0" err="1"/>
              <a:t>nunc</a:t>
            </a:r>
            <a:r>
              <a:rPr lang="nl-NL" altLang="nl-NL" dirty="0"/>
              <a:t> te facta </a:t>
            </a:r>
            <a:r>
              <a:rPr lang="nl-NL" altLang="nl-NL" dirty="0" err="1"/>
              <a:t>impia</a:t>
            </a:r>
            <a:r>
              <a:rPr lang="nl-NL" altLang="nl-NL" dirty="0"/>
              <a:t> </a:t>
            </a:r>
            <a:r>
              <a:rPr lang="nl-NL" altLang="nl-NL" dirty="0" err="1"/>
              <a:t>tangunt</a:t>
            </a:r>
            <a:r>
              <a:rPr lang="nl-NL" altLang="nl-NL" dirty="0" smtClean="0"/>
              <a:t>?</a:t>
            </a:r>
          </a:p>
          <a:p>
            <a:r>
              <a:rPr lang="nl-NL" altLang="nl-NL" dirty="0"/>
              <a:t>	</a:t>
            </a:r>
            <a:r>
              <a:rPr lang="nl-NL" altLang="nl-NL" dirty="0" err="1"/>
              <a:t>Tum</a:t>
            </a:r>
            <a:r>
              <a:rPr lang="nl-NL" altLang="nl-NL" dirty="0"/>
              <a:t> </a:t>
            </a:r>
            <a:r>
              <a:rPr lang="nl-NL" altLang="nl-NL" dirty="0" err="1"/>
              <a:t>decuit</a:t>
            </a:r>
            <a:r>
              <a:rPr lang="nl-NL" altLang="nl-NL" dirty="0"/>
              <a:t>, cum </a:t>
            </a:r>
            <a:r>
              <a:rPr lang="nl-NL" altLang="nl-NL" dirty="0" err="1"/>
              <a:t>sceptra</a:t>
            </a:r>
            <a:r>
              <a:rPr lang="nl-NL" altLang="nl-NL" dirty="0"/>
              <a:t> </a:t>
            </a:r>
            <a:r>
              <a:rPr lang="nl-NL" altLang="nl-NL" dirty="0" err="1"/>
              <a:t>dabas</a:t>
            </a:r>
            <a:r>
              <a:rPr lang="nl-NL" altLang="nl-NL" dirty="0"/>
              <a:t>. En </a:t>
            </a:r>
            <a:r>
              <a:rPr lang="nl-NL" altLang="nl-NL" dirty="0" err="1"/>
              <a:t>dextra</a:t>
            </a:r>
            <a:r>
              <a:rPr lang="nl-NL" altLang="nl-NL" dirty="0"/>
              <a:t> </a:t>
            </a:r>
            <a:r>
              <a:rPr lang="nl-NL" altLang="nl-NL" dirty="0" err="1"/>
              <a:t>fidesque</a:t>
            </a:r>
            <a:r>
              <a:rPr lang="nl-NL" altLang="nl-NL" dirty="0"/>
              <a:t>,	</a:t>
            </a:r>
            <a:endParaRPr lang="nl-NL" altLang="nl-NL" dirty="0" smtClean="0"/>
          </a:p>
          <a:p>
            <a:r>
              <a:rPr lang="nl-NL" altLang="nl-NL" dirty="0"/>
              <a:t>	quem </a:t>
            </a:r>
            <a:r>
              <a:rPr lang="nl-NL" altLang="nl-NL" dirty="0" err="1"/>
              <a:t>secum</a:t>
            </a:r>
            <a:r>
              <a:rPr lang="nl-NL" altLang="nl-NL" dirty="0"/>
              <a:t> </a:t>
            </a:r>
            <a:r>
              <a:rPr lang="nl-NL" altLang="nl-NL" dirty="0" err="1"/>
              <a:t>patrios</a:t>
            </a:r>
            <a:r>
              <a:rPr lang="nl-NL" altLang="nl-NL" dirty="0"/>
              <a:t> </a:t>
            </a:r>
            <a:r>
              <a:rPr lang="nl-NL" altLang="nl-NL" dirty="0" err="1"/>
              <a:t>aiunt</a:t>
            </a:r>
            <a:r>
              <a:rPr lang="nl-NL" altLang="nl-NL" dirty="0"/>
              <a:t> </a:t>
            </a:r>
            <a:r>
              <a:rPr lang="nl-NL" altLang="nl-NL" dirty="0" err="1"/>
              <a:t>portare</a:t>
            </a:r>
            <a:r>
              <a:rPr lang="nl-NL" altLang="nl-NL" dirty="0"/>
              <a:t> </a:t>
            </a:r>
            <a:r>
              <a:rPr lang="nl-NL" altLang="nl-NL" dirty="0" err="1"/>
              <a:t>penatis</a:t>
            </a:r>
            <a:r>
              <a:rPr lang="nl-NL" altLang="nl-NL" dirty="0"/>
              <a:t>,	</a:t>
            </a:r>
            <a:endParaRPr lang="nl-NL" altLang="nl-NL" dirty="0" smtClean="0"/>
          </a:p>
          <a:p>
            <a:r>
              <a:rPr lang="nl-NL" altLang="nl-NL" dirty="0"/>
              <a:t>	quem </a:t>
            </a:r>
            <a:r>
              <a:rPr lang="nl-NL" altLang="nl-NL" dirty="0" err="1"/>
              <a:t>subiisse</a:t>
            </a:r>
            <a:r>
              <a:rPr lang="nl-NL" altLang="nl-NL" dirty="0"/>
              <a:t> </a:t>
            </a:r>
            <a:r>
              <a:rPr lang="nl-NL" altLang="nl-NL" dirty="0" err="1"/>
              <a:t>umeris</a:t>
            </a:r>
            <a:r>
              <a:rPr lang="nl-NL" altLang="nl-NL" dirty="0"/>
              <a:t> </a:t>
            </a:r>
            <a:r>
              <a:rPr lang="nl-NL" altLang="nl-NL" dirty="0" err="1"/>
              <a:t>confectum</a:t>
            </a:r>
            <a:r>
              <a:rPr lang="nl-NL" altLang="nl-NL" dirty="0"/>
              <a:t> </a:t>
            </a:r>
            <a:r>
              <a:rPr lang="nl-NL" altLang="nl-NL" dirty="0" err="1"/>
              <a:t>aetate</a:t>
            </a:r>
            <a:r>
              <a:rPr lang="nl-NL" altLang="nl-NL" dirty="0"/>
              <a:t> </a:t>
            </a:r>
            <a:r>
              <a:rPr lang="nl-NL" altLang="nl-NL" dirty="0" err="1"/>
              <a:t>parentem</a:t>
            </a:r>
            <a:r>
              <a:rPr lang="nl-NL" altLang="nl-NL" dirty="0" smtClean="0"/>
              <a:t>!</a:t>
            </a:r>
          </a:p>
          <a:p>
            <a:endParaRPr lang="nl-NL" altLang="nl-NL" dirty="0"/>
          </a:p>
          <a:p>
            <a:pPr>
              <a:lnSpc>
                <a:spcPct val="100000"/>
              </a:lnSpc>
            </a:pPr>
            <a:r>
              <a:rPr lang="nl-NL" altLang="nl-NL" sz="2200" dirty="0" smtClean="0"/>
              <a:t>595 </a:t>
            </a:r>
            <a:r>
              <a:rPr lang="nl-NL" altLang="nl-NL" sz="2200" dirty="0"/>
              <a:t>Wat zeg ik? Of waar ben ik? Welke waanzin verandert mijn geest? Ongelukkige Dido, treffen nú jou de goddeloze daden? Toen/op dat moment paste het (dat de goddeloze daden je troffen), toen je (hem) de heerschappij wilde geven. Kijk, de rechterhand en de trouw van hem, die/van wie ze zeggen dat hij de Penaten van zijn voorvaders met zich mee droeg, (van wie ze zeggen) dat hij zijn vader uitgeput door zijn leeftijd, op zijn schouders heeft genomen! </a:t>
            </a:r>
          </a:p>
        </p:txBody>
      </p:sp>
      <p:sp>
        <p:nvSpPr>
          <p:cNvPr id="12" name="Rond hoek zelfde zijde rechthoek 11">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3" name="Rond hoek zelfde zijde rechthoek 12">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4" name="Rond hoek zelfde zijde rechthoek 13">
            <a:hlinkClick r:id="rId5"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7" name="Rechthoek 6" descr="Zie opdracht in het leerlingenboek." title="Zie opdracht in het leerlingenboek."/>
          <p:cNvSpPr/>
          <p:nvPr/>
        </p:nvSpPr>
        <p:spPr>
          <a:xfrm>
            <a:off x="10920336" y="2096852"/>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9" name="Rechthoek 8" descr="Attentie stijlfiguur" title="Attentie stijlfiguur"/>
          <p:cNvSpPr/>
          <p:nvPr/>
        </p:nvSpPr>
        <p:spPr>
          <a:xfrm>
            <a:off x="10920336" y="2870938"/>
            <a:ext cx="270000" cy="2700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S</a:t>
            </a:r>
          </a:p>
        </p:txBody>
      </p:sp>
      <p:sp>
        <p:nvSpPr>
          <p:cNvPr id="15" name="Rechthoek 14" descr="Zie opdracht in het leerlingenboek." title="Zie opdracht in het leerlingenboek."/>
          <p:cNvSpPr/>
          <p:nvPr/>
        </p:nvSpPr>
        <p:spPr>
          <a:xfrm>
            <a:off x="10920336" y="2483895"/>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18028616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8" name="Titel 1">
            <a:extLst>
              <a:ext uri="{FF2B5EF4-FFF2-40B4-BE49-F238E27FC236}">
                <a16:creationId xmlns="" xmlns:a16="http://schemas.microsoft.com/office/drawing/2014/main" id="{5AC2D353-839E-C74A-98C9-3CC81F61111F}"/>
              </a:ext>
            </a:extLst>
          </p:cNvPr>
          <p:cNvSpPr>
            <a:spLocks noGrp="1"/>
          </p:cNvSpPr>
          <p:nvPr>
            <p:ph type="title"/>
          </p:nvPr>
        </p:nvSpPr>
        <p:spPr/>
        <p:txBody>
          <a:bodyPr/>
          <a:lstStyle/>
          <a:p>
            <a:r>
              <a:rPr lang="nl-NL" dirty="0"/>
              <a:t>a. 	Dido ziet onverwachts Aeneas met zijn vloot vertrekken</a:t>
            </a:r>
            <a:r>
              <a:rPr lang="nl-NL" dirty="0" smtClean="0"/>
              <a:t>,</a:t>
            </a:r>
            <a:br>
              <a:rPr lang="nl-NL" dirty="0" smtClean="0"/>
            </a:br>
            <a:r>
              <a:rPr lang="nl-NL" dirty="0" smtClean="0"/>
              <a:t>600-603</a:t>
            </a:r>
            <a:r>
              <a:rPr lang="nl-NL" dirty="0"/>
              <a:t/>
            </a:r>
            <a:br>
              <a:rPr lang="nl-NL" dirty="0"/>
            </a:br>
            <a:endParaRPr lang="nl-NL" dirty="0"/>
          </a:p>
        </p:txBody>
      </p:sp>
      <p:sp>
        <p:nvSpPr>
          <p:cNvPr id="5" name="Rectangle 2"/>
          <p:cNvSpPr>
            <a:spLocks noGrp="1" noChangeArrowheads="1"/>
          </p:cNvSpPr>
          <p:nvPr>
            <p:ph idx="1"/>
          </p:nvPr>
        </p:nvSpPr>
        <p:spPr/>
        <p:txBody>
          <a:bodyPr/>
          <a:lstStyle/>
          <a:p>
            <a:r>
              <a:rPr lang="nl-NL" altLang="nl-NL" dirty="0"/>
              <a:t>600	Non </a:t>
            </a:r>
            <a:r>
              <a:rPr lang="nl-NL" altLang="nl-NL" dirty="0" err="1"/>
              <a:t>potui</a:t>
            </a:r>
            <a:r>
              <a:rPr lang="nl-NL" altLang="nl-NL" dirty="0"/>
              <a:t> </a:t>
            </a:r>
            <a:r>
              <a:rPr lang="nl-NL" altLang="nl-NL" dirty="0" err="1"/>
              <a:t>abreptum</a:t>
            </a:r>
            <a:r>
              <a:rPr lang="nl-NL" altLang="nl-NL" dirty="0"/>
              <a:t> </a:t>
            </a:r>
            <a:r>
              <a:rPr lang="nl-NL" altLang="nl-NL" dirty="0" err="1"/>
              <a:t>divellere</a:t>
            </a:r>
            <a:r>
              <a:rPr lang="nl-NL" altLang="nl-NL" dirty="0"/>
              <a:t> corpus et </a:t>
            </a:r>
            <a:r>
              <a:rPr lang="nl-NL" altLang="nl-NL" dirty="0" err="1"/>
              <a:t>undis</a:t>
            </a:r>
            <a:endParaRPr lang="nl-NL" altLang="nl-NL" dirty="0"/>
          </a:p>
          <a:p>
            <a:r>
              <a:rPr lang="nl-NL" altLang="nl-NL" dirty="0"/>
              <a:t>	</a:t>
            </a:r>
            <a:r>
              <a:rPr lang="nl-NL" altLang="nl-NL" dirty="0" err="1"/>
              <a:t>spargere</a:t>
            </a:r>
            <a:r>
              <a:rPr lang="nl-NL" altLang="nl-NL" dirty="0"/>
              <a:t>? Non </a:t>
            </a:r>
            <a:r>
              <a:rPr lang="nl-NL" altLang="nl-NL" dirty="0" err="1"/>
              <a:t>socios</a:t>
            </a:r>
            <a:r>
              <a:rPr lang="nl-NL" altLang="nl-NL" dirty="0"/>
              <a:t>, non </a:t>
            </a:r>
            <a:r>
              <a:rPr lang="nl-NL" altLang="nl-NL" dirty="0" err="1"/>
              <a:t>ipsum</a:t>
            </a:r>
            <a:r>
              <a:rPr lang="nl-NL" altLang="nl-NL" dirty="0"/>
              <a:t> </a:t>
            </a:r>
            <a:r>
              <a:rPr lang="nl-NL" altLang="nl-NL" dirty="0" err="1"/>
              <a:t>absumere</a:t>
            </a:r>
            <a:r>
              <a:rPr lang="nl-NL" altLang="nl-NL" dirty="0"/>
              <a:t> </a:t>
            </a:r>
            <a:r>
              <a:rPr lang="nl-NL" altLang="nl-NL" dirty="0" err="1" smtClean="0"/>
              <a:t>ferro</a:t>
            </a:r>
            <a:endParaRPr lang="nl-NL" altLang="nl-NL" dirty="0" smtClean="0"/>
          </a:p>
          <a:p>
            <a:r>
              <a:rPr lang="nl-NL" altLang="nl-NL" dirty="0"/>
              <a:t>	</a:t>
            </a:r>
            <a:r>
              <a:rPr lang="nl-NL" altLang="nl-NL" dirty="0" err="1"/>
              <a:t>Ascanium</a:t>
            </a:r>
            <a:r>
              <a:rPr lang="nl-NL" altLang="nl-NL" dirty="0"/>
              <a:t> </a:t>
            </a:r>
            <a:r>
              <a:rPr lang="nl-NL" altLang="nl-NL" dirty="0" err="1"/>
              <a:t>patriisque</a:t>
            </a:r>
            <a:r>
              <a:rPr lang="nl-NL" altLang="nl-NL" dirty="0"/>
              <a:t> </a:t>
            </a:r>
            <a:r>
              <a:rPr lang="nl-NL" altLang="nl-NL" dirty="0" err="1"/>
              <a:t>epulandum</a:t>
            </a:r>
            <a:r>
              <a:rPr lang="nl-NL" altLang="nl-NL" dirty="0"/>
              <a:t> </a:t>
            </a:r>
            <a:r>
              <a:rPr lang="nl-NL" altLang="nl-NL" dirty="0" err="1"/>
              <a:t>ponere</a:t>
            </a:r>
            <a:r>
              <a:rPr lang="nl-NL" altLang="nl-NL" dirty="0"/>
              <a:t> </a:t>
            </a:r>
            <a:r>
              <a:rPr lang="nl-NL" altLang="nl-NL" dirty="0" err="1"/>
              <a:t>mensis</a:t>
            </a:r>
            <a:r>
              <a:rPr lang="nl-NL" altLang="nl-NL" dirty="0"/>
              <a:t>?</a:t>
            </a:r>
          </a:p>
          <a:p>
            <a:r>
              <a:rPr lang="nl-NL" altLang="nl-NL" dirty="0"/>
              <a:t>	</a:t>
            </a:r>
            <a:r>
              <a:rPr lang="nl-NL" altLang="nl-NL" dirty="0" err="1"/>
              <a:t>Verum</a:t>
            </a:r>
            <a:r>
              <a:rPr lang="nl-NL" altLang="nl-NL" dirty="0"/>
              <a:t> </a:t>
            </a:r>
            <a:r>
              <a:rPr lang="nl-NL" altLang="nl-NL" dirty="0" err="1"/>
              <a:t>anceps</a:t>
            </a:r>
            <a:r>
              <a:rPr lang="nl-NL" altLang="nl-NL" dirty="0"/>
              <a:t> </a:t>
            </a:r>
            <a:r>
              <a:rPr lang="nl-NL" altLang="nl-NL" dirty="0" err="1"/>
              <a:t>pugnae</a:t>
            </a:r>
            <a:r>
              <a:rPr lang="nl-NL" altLang="nl-NL" dirty="0"/>
              <a:t> </a:t>
            </a:r>
            <a:r>
              <a:rPr lang="nl-NL" altLang="nl-NL" dirty="0" err="1"/>
              <a:t>fuerat</a:t>
            </a:r>
            <a:r>
              <a:rPr lang="nl-NL" altLang="nl-NL" dirty="0"/>
              <a:t> </a:t>
            </a:r>
            <a:r>
              <a:rPr lang="nl-NL" altLang="nl-NL" dirty="0" err="1"/>
              <a:t>fortuna</a:t>
            </a:r>
            <a:r>
              <a:rPr lang="nl-NL" altLang="nl-NL" dirty="0"/>
              <a:t>. </a:t>
            </a:r>
            <a:r>
              <a:rPr lang="nl-NL" altLang="nl-NL" dirty="0" err="1"/>
              <a:t>Fuisset</a:t>
            </a:r>
            <a:r>
              <a:rPr lang="nl-NL" altLang="nl-NL" dirty="0"/>
              <a:t>:	</a:t>
            </a:r>
            <a:endParaRPr lang="nl-NL" altLang="nl-NL" dirty="0" smtClean="0"/>
          </a:p>
          <a:p>
            <a:endParaRPr lang="nl-NL" altLang="nl-NL" dirty="0"/>
          </a:p>
          <a:p>
            <a:r>
              <a:rPr lang="nl-NL" altLang="nl-NL" dirty="0"/>
              <a:t>600 Had ik zijn weggesleurde lichaam niet kunnen verscheuren en over de golven verstrooien? (Had ik) niet zijn metgezellen, niet </a:t>
            </a:r>
            <a:r>
              <a:rPr lang="nl-NL" altLang="nl-NL" dirty="0" err="1"/>
              <a:t>Ascanius</a:t>
            </a:r>
            <a:r>
              <a:rPr lang="nl-NL" altLang="nl-NL" dirty="0"/>
              <a:t> zelf met het zwaard (kunnen) doden en hem te eten aanbieden op de tafel van zijn vader? Maar de uitslag van de strijd was onzeker geweest. Laat dat zo geweest zijn:</a:t>
            </a:r>
          </a:p>
        </p:txBody>
      </p:sp>
      <p:sp>
        <p:nvSpPr>
          <p:cNvPr id="12" name="Rond hoek zelfde zijde rechthoek 11">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3" name="Rond hoek zelfde zijde rechthoek 12">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4" name="Rond hoek zelfde zijde rechthoek 13">
            <a:hlinkClick r:id="rId5"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9" name="Rechthoek 8" descr="Attentie stijlfiguur" title="Attentie stijlfiguur"/>
          <p:cNvSpPr/>
          <p:nvPr/>
        </p:nvSpPr>
        <p:spPr>
          <a:xfrm>
            <a:off x="10920336" y="3257981"/>
            <a:ext cx="270000" cy="2700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S</a:t>
            </a:r>
          </a:p>
        </p:txBody>
      </p:sp>
      <p:sp>
        <p:nvSpPr>
          <p:cNvPr id="15" name="Rechthoek 14" descr="Zie opdracht in het leerlingenboek." title="Zie opdracht in het leerlingenboek."/>
          <p:cNvSpPr/>
          <p:nvPr/>
        </p:nvSpPr>
        <p:spPr>
          <a:xfrm>
            <a:off x="10920336" y="2483895"/>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31725568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8" name="Titel 1">
            <a:extLst>
              <a:ext uri="{FF2B5EF4-FFF2-40B4-BE49-F238E27FC236}">
                <a16:creationId xmlns="" xmlns:a16="http://schemas.microsoft.com/office/drawing/2014/main" id="{5AC2D353-839E-C74A-98C9-3CC81F61111F}"/>
              </a:ext>
            </a:extLst>
          </p:cNvPr>
          <p:cNvSpPr>
            <a:spLocks noGrp="1"/>
          </p:cNvSpPr>
          <p:nvPr>
            <p:ph type="title"/>
          </p:nvPr>
        </p:nvSpPr>
        <p:spPr/>
        <p:txBody>
          <a:bodyPr/>
          <a:lstStyle/>
          <a:p>
            <a:r>
              <a:rPr lang="nl-NL" dirty="0"/>
              <a:t>a. 	Dido ziet onverwachts Aeneas met zijn vloot vertrekken</a:t>
            </a:r>
            <a:r>
              <a:rPr lang="nl-NL" dirty="0" smtClean="0"/>
              <a:t>,</a:t>
            </a:r>
            <a:br>
              <a:rPr lang="nl-NL" dirty="0" smtClean="0"/>
            </a:br>
            <a:r>
              <a:rPr lang="nl-NL" dirty="0" smtClean="0"/>
              <a:t>604-606</a:t>
            </a:r>
            <a:r>
              <a:rPr lang="nl-NL" dirty="0"/>
              <a:t/>
            </a:r>
            <a:br>
              <a:rPr lang="nl-NL" dirty="0"/>
            </a:br>
            <a:endParaRPr lang="nl-NL" dirty="0"/>
          </a:p>
        </p:txBody>
      </p:sp>
      <p:sp>
        <p:nvSpPr>
          <p:cNvPr id="5" name="Rectangle 2"/>
          <p:cNvSpPr>
            <a:spLocks noGrp="1" noChangeArrowheads="1"/>
          </p:cNvSpPr>
          <p:nvPr>
            <p:ph idx="1"/>
          </p:nvPr>
        </p:nvSpPr>
        <p:spPr/>
        <p:txBody>
          <a:bodyPr/>
          <a:lstStyle/>
          <a:p>
            <a:r>
              <a:rPr lang="nl-NL" altLang="nl-NL" dirty="0"/>
              <a:t>	quem </a:t>
            </a:r>
            <a:r>
              <a:rPr lang="nl-NL" altLang="nl-NL" dirty="0" err="1"/>
              <a:t>metui</a:t>
            </a:r>
            <a:r>
              <a:rPr lang="nl-NL" altLang="nl-NL" dirty="0"/>
              <a:t> </a:t>
            </a:r>
            <a:r>
              <a:rPr lang="nl-NL" altLang="nl-NL" dirty="0" err="1"/>
              <a:t>moritura</a:t>
            </a:r>
            <a:r>
              <a:rPr lang="nl-NL" altLang="nl-NL" dirty="0"/>
              <a:t>? </a:t>
            </a:r>
            <a:r>
              <a:rPr lang="nl-NL" altLang="nl-NL" dirty="0" err="1"/>
              <a:t>Faces</a:t>
            </a:r>
            <a:r>
              <a:rPr lang="nl-NL" altLang="nl-NL" dirty="0"/>
              <a:t> in </a:t>
            </a:r>
            <a:r>
              <a:rPr lang="nl-NL" altLang="nl-NL" dirty="0" err="1"/>
              <a:t>castra</a:t>
            </a:r>
            <a:r>
              <a:rPr lang="nl-NL" altLang="nl-NL" dirty="0"/>
              <a:t> </a:t>
            </a:r>
            <a:r>
              <a:rPr lang="nl-NL" altLang="nl-NL" dirty="0" err="1"/>
              <a:t>tulissem</a:t>
            </a:r>
            <a:endParaRPr lang="nl-NL" altLang="nl-NL" dirty="0"/>
          </a:p>
          <a:p>
            <a:r>
              <a:rPr lang="nl-NL" altLang="nl-NL" dirty="0"/>
              <a:t>605	</a:t>
            </a:r>
            <a:r>
              <a:rPr lang="nl-NL" altLang="nl-NL" dirty="0" err="1"/>
              <a:t>implessemque</a:t>
            </a:r>
            <a:r>
              <a:rPr lang="nl-NL" altLang="nl-NL" dirty="0"/>
              <a:t> </a:t>
            </a:r>
            <a:r>
              <a:rPr lang="nl-NL" altLang="nl-NL" dirty="0" err="1"/>
              <a:t>foros</a:t>
            </a:r>
            <a:r>
              <a:rPr lang="nl-NL" altLang="nl-NL" dirty="0"/>
              <a:t> </a:t>
            </a:r>
            <a:r>
              <a:rPr lang="nl-NL" altLang="nl-NL" dirty="0" err="1"/>
              <a:t>flammis</a:t>
            </a:r>
            <a:r>
              <a:rPr lang="nl-NL" altLang="nl-NL" dirty="0"/>
              <a:t> </a:t>
            </a:r>
            <a:r>
              <a:rPr lang="nl-NL" altLang="nl-NL" dirty="0" err="1"/>
              <a:t>natumque</a:t>
            </a:r>
            <a:r>
              <a:rPr lang="nl-NL" altLang="nl-NL" dirty="0"/>
              <a:t> </a:t>
            </a:r>
            <a:r>
              <a:rPr lang="nl-NL" altLang="nl-NL" dirty="0" err="1"/>
              <a:t>patremque</a:t>
            </a:r>
            <a:endParaRPr lang="nl-NL" altLang="nl-NL" dirty="0"/>
          </a:p>
          <a:p>
            <a:r>
              <a:rPr lang="nl-NL" altLang="nl-NL" dirty="0"/>
              <a:t>	cum </a:t>
            </a:r>
            <a:r>
              <a:rPr lang="nl-NL" altLang="nl-NL" dirty="0" err="1"/>
              <a:t>genere</a:t>
            </a:r>
            <a:r>
              <a:rPr lang="nl-NL" altLang="nl-NL" dirty="0"/>
              <a:t> </a:t>
            </a:r>
            <a:r>
              <a:rPr lang="nl-NL" altLang="nl-NL" dirty="0" err="1"/>
              <a:t>exstinxem</a:t>
            </a:r>
            <a:r>
              <a:rPr lang="nl-NL" altLang="nl-NL" dirty="0"/>
              <a:t>, </a:t>
            </a:r>
            <a:r>
              <a:rPr lang="nl-NL" altLang="nl-NL" dirty="0" err="1"/>
              <a:t>memet</a:t>
            </a:r>
            <a:r>
              <a:rPr lang="nl-NL" altLang="nl-NL" dirty="0"/>
              <a:t> super </a:t>
            </a:r>
            <a:r>
              <a:rPr lang="nl-NL" altLang="nl-NL" dirty="0" err="1"/>
              <a:t>ipsa</a:t>
            </a:r>
            <a:r>
              <a:rPr lang="nl-NL" altLang="nl-NL" dirty="0"/>
              <a:t> </a:t>
            </a:r>
            <a:r>
              <a:rPr lang="nl-NL" altLang="nl-NL" dirty="0" err="1"/>
              <a:t>dedissem</a:t>
            </a:r>
            <a:r>
              <a:rPr lang="nl-NL" altLang="nl-NL" dirty="0" smtClean="0"/>
              <a:t>.</a:t>
            </a:r>
          </a:p>
          <a:p>
            <a:endParaRPr lang="nl-NL" altLang="nl-NL" dirty="0"/>
          </a:p>
          <a:p>
            <a:r>
              <a:rPr lang="nl-NL" altLang="nl-NL" dirty="0"/>
              <a:t>wie had ik te vrezen, ik die op het punt stond te sterven? Dan had ik/zou ik fakkels naar zijn legerkamp hebben gebracht en 605 de gangboorden met vlammen hebben gevuld en de zoon en de vader met zijn geslacht hebben uitgeroeid, (en) had/zou ik zelf mij erbovenop hebben gegeven/ gegooid.’</a:t>
            </a:r>
          </a:p>
        </p:txBody>
      </p:sp>
      <p:sp>
        <p:nvSpPr>
          <p:cNvPr id="12" name="Rond hoek zelfde zijde rechthoek 11">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3" name="Rond hoek zelfde zijde rechthoek 12">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4" name="Rond hoek zelfde zijde rechthoek 13">
            <a:hlinkClick r:id="rId5"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Tree>
    <p:extLst>
      <p:ext uri="{BB962C8B-B14F-4D97-AF65-F5344CB8AC3E}">
        <p14:creationId xmlns:p14="http://schemas.microsoft.com/office/powerpoint/2010/main" val="28049028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extLst>
              <a:ext uri="{BEBA8EAE-BF5A-486C-A8C5-ECC9F3942E4B}">
                <a14:imgProps xmlns:a14="http://schemas.microsoft.com/office/drawing/2010/main">
                  <a14:imgLayer r:embed="rId4">
                    <a14:imgEffect>
                      <a14:colorTemperature colorTemp="112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055440" y="548680"/>
            <a:ext cx="10369152" cy="1325563"/>
          </a:xfrm>
        </p:spPr>
        <p:txBody>
          <a:bodyPr/>
          <a:lstStyle/>
          <a:p>
            <a:r>
              <a:rPr lang="nl-NL" dirty="0" smtClean="0"/>
              <a:t>a. 	Dido ziet onverwachts Aeneas met zijn vloot vertrekken (IV, 584-606)</a:t>
            </a:r>
            <a:br>
              <a:rPr lang="nl-NL" dirty="0" smtClean="0"/>
            </a:br>
            <a:endParaRPr lang="nl-NL" dirty="0"/>
          </a:p>
        </p:txBody>
      </p:sp>
      <p:sp>
        <p:nvSpPr>
          <p:cNvPr id="5" name="Rectangle 2"/>
          <p:cNvSpPr>
            <a:spLocks noGrp="1" noChangeArrowheads="1"/>
          </p:cNvSpPr>
          <p:nvPr>
            <p:ph idx="1"/>
          </p:nvPr>
        </p:nvSpPr>
        <p:spPr>
          <a:xfrm>
            <a:off x="1055440" y="1987200"/>
            <a:ext cx="10189132" cy="4351338"/>
          </a:xfrm>
        </p:spPr>
        <p:txBody>
          <a:bodyPr/>
          <a:lstStyle/>
          <a:p>
            <a:r>
              <a:rPr lang="nl-NL" altLang="nl-NL" dirty="0"/>
              <a:t>	</a:t>
            </a:r>
            <a:r>
              <a:rPr lang="nl-NL" altLang="nl-NL" i="1" dirty="0"/>
              <a:t>… zie vorige dia</a:t>
            </a:r>
          </a:p>
          <a:p>
            <a:r>
              <a:rPr lang="nl-NL" altLang="nl-NL" dirty="0" smtClean="0"/>
              <a:t>600	Non </a:t>
            </a:r>
            <a:r>
              <a:rPr lang="nl-NL" altLang="nl-NL" dirty="0" err="1" smtClean="0"/>
              <a:t>potui</a:t>
            </a:r>
            <a:r>
              <a:rPr lang="nl-NL" altLang="nl-NL" dirty="0" smtClean="0"/>
              <a:t> </a:t>
            </a:r>
            <a:r>
              <a:rPr lang="nl-NL" altLang="nl-NL" dirty="0" err="1" smtClean="0"/>
              <a:t>abreptum</a:t>
            </a:r>
            <a:r>
              <a:rPr lang="nl-NL" altLang="nl-NL" dirty="0" smtClean="0"/>
              <a:t> </a:t>
            </a:r>
            <a:r>
              <a:rPr lang="nl-NL" altLang="nl-NL" dirty="0" err="1" smtClean="0"/>
              <a:t>divellere</a:t>
            </a:r>
            <a:r>
              <a:rPr lang="nl-NL" altLang="nl-NL" dirty="0" smtClean="0"/>
              <a:t> corpus et </a:t>
            </a:r>
            <a:r>
              <a:rPr lang="nl-NL" altLang="nl-NL" dirty="0" err="1" smtClean="0"/>
              <a:t>undis</a:t>
            </a:r>
            <a:r>
              <a:rPr lang="nl-NL" altLang="nl-NL" dirty="0" smtClean="0"/>
              <a:t>	</a:t>
            </a:r>
            <a:r>
              <a:rPr lang="nl-NL" altLang="nl-NL" dirty="0" smtClean="0">
                <a:hlinkClick r:id="rId5" action="ppaction://hlinksldjump"/>
              </a:rPr>
              <a:t>Regel 600-603</a:t>
            </a:r>
            <a:endParaRPr lang="nl-NL" altLang="nl-NL" dirty="0" smtClean="0"/>
          </a:p>
          <a:p>
            <a:r>
              <a:rPr lang="nl-NL" altLang="nl-NL" dirty="0" smtClean="0"/>
              <a:t>	</a:t>
            </a:r>
            <a:r>
              <a:rPr lang="nl-NL" altLang="nl-NL" dirty="0" err="1" smtClean="0"/>
              <a:t>spargere</a:t>
            </a:r>
            <a:r>
              <a:rPr lang="nl-NL" altLang="nl-NL" dirty="0" smtClean="0"/>
              <a:t>? Non </a:t>
            </a:r>
            <a:r>
              <a:rPr lang="nl-NL" altLang="nl-NL" dirty="0" err="1" smtClean="0"/>
              <a:t>socios</a:t>
            </a:r>
            <a:r>
              <a:rPr lang="nl-NL" altLang="nl-NL" dirty="0" smtClean="0"/>
              <a:t>, non </a:t>
            </a:r>
            <a:r>
              <a:rPr lang="nl-NL" altLang="nl-NL" dirty="0" err="1" smtClean="0"/>
              <a:t>ipsum</a:t>
            </a:r>
            <a:r>
              <a:rPr lang="nl-NL" altLang="nl-NL" dirty="0" smtClean="0"/>
              <a:t> </a:t>
            </a:r>
            <a:r>
              <a:rPr lang="nl-NL" altLang="nl-NL" dirty="0" err="1" smtClean="0"/>
              <a:t>absumere</a:t>
            </a:r>
            <a:r>
              <a:rPr lang="nl-NL" altLang="nl-NL" dirty="0" smtClean="0"/>
              <a:t> </a:t>
            </a:r>
            <a:r>
              <a:rPr lang="nl-NL" altLang="nl-NL" dirty="0" err="1" smtClean="0"/>
              <a:t>ferro</a:t>
            </a:r>
            <a:endParaRPr lang="nl-NL" altLang="nl-NL" dirty="0" smtClean="0"/>
          </a:p>
          <a:p>
            <a:r>
              <a:rPr lang="nl-NL" altLang="nl-NL" dirty="0" smtClean="0"/>
              <a:t>	</a:t>
            </a:r>
            <a:r>
              <a:rPr lang="nl-NL" altLang="nl-NL" dirty="0" err="1" smtClean="0"/>
              <a:t>Ascanium</a:t>
            </a:r>
            <a:r>
              <a:rPr lang="nl-NL" altLang="nl-NL" dirty="0" smtClean="0"/>
              <a:t> </a:t>
            </a:r>
            <a:r>
              <a:rPr lang="nl-NL" altLang="nl-NL" dirty="0" err="1" smtClean="0"/>
              <a:t>patriisque</a:t>
            </a:r>
            <a:r>
              <a:rPr lang="nl-NL" altLang="nl-NL" dirty="0" smtClean="0"/>
              <a:t> </a:t>
            </a:r>
            <a:r>
              <a:rPr lang="nl-NL" altLang="nl-NL" dirty="0" err="1" smtClean="0"/>
              <a:t>epulandum</a:t>
            </a:r>
            <a:r>
              <a:rPr lang="nl-NL" altLang="nl-NL" dirty="0" smtClean="0"/>
              <a:t> </a:t>
            </a:r>
            <a:r>
              <a:rPr lang="nl-NL" altLang="nl-NL" dirty="0" err="1" smtClean="0"/>
              <a:t>ponere</a:t>
            </a:r>
            <a:r>
              <a:rPr lang="nl-NL" altLang="nl-NL" dirty="0" smtClean="0"/>
              <a:t> </a:t>
            </a:r>
            <a:r>
              <a:rPr lang="nl-NL" altLang="nl-NL" dirty="0" err="1" smtClean="0"/>
              <a:t>mensis</a:t>
            </a:r>
            <a:r>
              <a:rPr lang="nl-NL" altLang="nl-NL" dirty="0" smtClean="0"/>
              <a:t>?</a:t>
            </a:r>
          </a:p>
          <a:p>
            <a:r>
              <a:rPr lang="nl-NL" altLang="nl-NL" dirty="0" smtClean="0"/>
              <a:t>	</a:t>
            </a:r>
            <a:r>
              <a:rPr lang="nl-NL" altLang="nl-NL" dirty="0" err="1" smtClean="0"/>
              <a:t>Verum</a:t>
            </a:r>
            <a:r>
              <a:rPr lang="nl-NL" altLang="nl-NL" dirty="0" smtClean="0"/>
              <a:t> </a:t>
            </a:r>
            <a:r>
              <a:rPr lang="nl-NL" altLang="nl-NL" dirty="0" err="1" smtClean="0"/>
              <a:t>anceps</a:t>
            </a:r>
            <a:r>
              <a:rPr lang="nl-NL" altLang="nl-NL" dirty="0" smtClean="0"/>
              <a:t> </a:t>
            </a:r>
            <a:r>
              <a:rPr lang="nl-NL" altLang="nl-NL" dirty="0" err="1" smtClean="0"/>
              <a:t>pugnae</a:t>
            </a:r>
            <a:r>
              <a:rPr lang="nl-NL" altLang="nl-NL" dirty="0" smtClean="0"/>
              <a:t> </a:t>
            </a:r>
            <a:r>
              <a:rPr lang="nl-NL" altLang="nl-NL" dirty="0" err="1" smtClean="0"/>
              <a:t>fuerat</a:t>
            </a:r>
            <a:r>
              <a:rPr lang="nl-NL" altLang="nl-NL" dirty="0" smtClean="0"/>
              <a:t> </a:t>
            </a:r>
            <a:r>
              <a:rPr lang="nl-NL" altLang="nl-NL" dirty="0" err="1" smtClean="0"/>
              <a:t>fortuna</a:t>
            </a:r>
            <a:r>
              <a:rPr lang="nl-NL" altLang="nl-NL" dirty="0" smtClean="0"/>
              <a:t>. </a:t>
            </a:r>
            <a:r>
              <a:rPr lang="nl-NL" altLang="nl-NL" dirty="0" err="1" smtClean="0"/>
              <a:t>Fuisset</a:t>
            </a:r>
            <a:r>
              <a:rPr lang="nl-NL" altLang="nl-NL" dirty="0" smtClean="0"/>
              <a:t>:</a:t>
            </a:r>
          </a:p>
          <a:p>
            <a:r>
              <a:rPr lang="nl-NL" altLang="nl-NL" dirty="0" smtClean="0"/>
              <a:t>	quem </a:t>
            </a:r>
            <a:r>
              <a:rPr lang="nl-NL" altLang="nl-NL" dirty="0" err="1" smtClean="0"/>
              <a:t>metui</a:t>
            </a:r>
            <a:r>
              <a:rPr lang="nl-NL" altLang="nl-NL" dirty="0" smtClean="0"/>
              <a:t> </a:t>
            </a:r>
            <a:r>
              <a:rPr lang="nl-NL" altLang="nl-NL" dirty="0" err="1" smtClean="0"/>
              <a:t>moritura</a:t>
            </a:r>
            <a:r>
              <a:rPr lang="nl-NL" altLang="nl-NL" dirty="0" smtClean="0"/>
              <a:t>? </a:t>
            </a:r>
            <a:r>
              <a:rPr lang="nl-NL" altLang="nl-NL" dirty="0" err="1" smtClean="0"/>
              <a:t>Faces</a:t>
            </a:r>
            <a:r>
              <a:rPr lang="nl-NL" altLang="nl-NL" dirty="0" smtClean="0"/>
              <a:t> in </a:t>
            </a:r>
            <a:r>
              <a:rPr lang="nl-NL" altLang="nl-NL" dirty="0" err="1" smtClean="0"/>
              <a:t>castra</a:t>
            </a:r>
            <a:r>
              <a:rPr lang="nl-NL" altLang="nl-NL" dirty="0" smtClean="0"/>
              <a:t> </a:t>
            </a:r>
            <a:r>
              <a:rPr lang="nl-NL" altLang="nl-NL" dirty="0" err="1" smtClean="0"/>
              <a:t>tulissem</a:t>
            </a:r>
            <a:r>
              <a:rPr lang="nl-NL" altLang="nl-NL" dirty="0" smtClean="0"/>
              <a:t>	</a:t>
            </a:r>
            <a:r>
              <a:rPr lang="nl-NL" altLang="nl-NL" dirty="0" smtClean="0">
                <a:hlinkClick r:id="rId6" action="ppaction://hlinksldjump"/>
              </a:rPr>
              <a:t>Regel 604-606</a:t>
            </a:r>
            <a:endParaRPr lang="nl-NL" altLang="nl-NL" dirty="0" smtClean="0"/>
          </a:p>
          <a:p>
            <a:r>
              <a:rPr lang="nl-NL" altLang="nl-NL" dirty="0" smtClean="0"/>
              <a:t>605	</a:t>
            </a:r>
            <a:r>
              <a:rPr lang="nl-NL" altLang="nl-NL" dirty="0" err="1" smtClean="0"/>
              <a:t>implessemque</a:t>
            </a:r>
            <a:r>
              <a:rPr lang="nl-NL" altLang="nl-NL" dirty="0" smtClean="0"/>
              <a:t> </a:t>
            </a:r>
            <a:r>
              <a:rPr lang="nl-NL" altLang="nl-NL" dirty="0" err="1" smtClean="0"/>
              <a:t>foros</a:t>
            </a:r>
            <a:r>
              <a:rPr lang="nl-NL" altLang="nl-NL" dirty="0" smtClean="0"/>
              <a:t> </a:t>
            </a:r>
            <a:r>
              <a:rPr lang="nl-NL" altLang="nl-NL" dirty="0" err="1" smtClean="0"/>
              <a:t>flammis</a:t>
            </a:r>
            <a:r>
              <a:rPr lang="nl-NL" altLang="nl-NL" dirty="0" smtClean="0"/>
              <a:t> </a:t>
            </a:r>
            <a:r>
              <a:rPr lang="nl-NL" altLang="nl-NL" dirty="0" err="1" smtClean="0"/>
              <a:t>natumque</a:t>
            </a:r>
            <a:r>
              <a:rPr lang="nl-NL" altLang="nl-NL" dirty="0" smtClean="0"/>
              <a:t> </a:t>
            </a:r>
            <a:r>
              <a:rPr lang="nl-NL" altLang="nl-NL" dirty="0" err="1" smtClean="0"/>
              <a:t>patremque</a:t>
            </a:r>
            <a:endParaRPr lang="nl-NL" altLang="nl-NL" dirty="0" smtClean="0"/>
          </a:p>
          <a:p>
            <a:r>
              <a:rPr lang="nl-NL" altLang="nl-NL" dirty="0" smtClean="0"/>
              <a:t>	cum </a:t>
            </a:r>
            <a:r>
              <a:rPr lang="nl-NL" altLang="nl-NL" dirty="0" err="1" smtClean="0"/>
              <a:t>genere</a:t>
            </a:r>
            <a:r>
              <a:rPr lang="nl-NL" altLang="nl-NL" dirty="0" smtClean="0"/>
              <a:t> </a:t>
            </a:r>
            <a:r>
              <a:rPr lang="nl-NL" altLang="nl-NL" dirty="0" err="1" smtClean="0"/>
              <a:t>exstinxem</a:t>
            </a:r>
            <a:r>
              <a:rPr lang="nl-NL" altLang="nl-NL" dirty="0" smtClean="0"/>
              <a:t>, </a:t>
            </a:r>
            <a:r>
              <a:rPr lang="nl-NL" altLang="nl-NL" dirty="0" err="1" smtClean="0"/>
              <a:t>memet</a:t>
            </a:r>
            <a:r>
              <a:rPr lang="nl-NL" altLang="nl-NL" dirty="0" smtClean="0"/>
              <a:t> super </a:t>
            </a:r>
            <a:r>
              <a:rPr lang="nl-NL" altLang="nl-NL" dirty="0" err="1" smtClean="0"/>
              <a:t>ipsa</a:t>
            </a:r>
            <a:r>
              <a:rPr lang="nl-NL" altLang="nl-NL" dirty="0" smtClean="0"/>
              <a:t> </a:t>
            </a:r>
            <a:r>
              <a:rPr lang="nl-NL" altLang="nl-NL" dirty="0" err="1" smtClean="0"/>
              <a:t>dedissem</a:t>
            </a:r>
            <a:r>
              <a:rPr lang="nl-NL" altLang="nl-NL" dirty="0" smtClean="0"/>
              <a:t>.</a:t>
            </a:r>
            <a:endParaRPr lang="nl-NL" altLang="nl-NL" dirty="0"/>
          </a:p>
        </p:txBody>
      </p:sp>
      <p:sp>
        <p:nvSpPr>
          <p:cNvPr id="14" name="Rond hoek zelfde zijde rechthoek 13">
            <a:hlinkClick r:id="" action="ppaction://hlinkshowjump?jump=previousslide"/>
            <a:hlinkHover r:id="" action="ppaction://noaction" highlightClick="1"/>
          </p:cNvPr>
          <p:cNvSpPr/>
          <p:nvPr/>
        </p:nvSpPr>
        <p:spPr>
          <a:xfrm>
            <a:off x="83961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7" name="Rond hoek zelfde zijde rechthoek 6">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Tree>
    <p:extLst>
      <p:ext uri="{BB962C8B-B14F-4D97-AF65-F5344CB8AC3E}">
        <p14:creationId xmlns:p14="http://schemas.microsoft.com/office/powerpoint/2010/main" val="14139877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 	Dido vervloekt Aeneas en zijn nageslacht, 607-610</a:t>
            </a:r>
          </a:p>
        </p:txBody>
      </p:sp>
      <p:sp>
        <p:nvSpPr>
          <p:cNvPr id="3" name="Tijdelijke aanduiding voor inhoud 2"/>
          <p:cNvSpPr>
            <a:spLocks noGrp="1"/>
          </p:cNvSpPr>
          <p:nvPr>
            <p:ph idx="1"/>
          </p:nvPr>
        </p:nvSpPr>
        <p:spPr/>
        <p:txBody>
          <a:bodyPr/>
          <a:lstStyle/>
          <a:p>
            <a:pPr lvl="0"/>
            <a:r>
              <a:rPr lang="nl-NL" altLang="nl-NL" dirty="0"/>
              <a:t>	Sol, </a:t>
            </a:r>
            <a:r>
              <a:rPr lang="nl-NL" altLang="nl-NL" dirty="0" err="1"/>
              <a:t>qui</a:t>
            </a:r>
            <a:r>
              <a:rPr lang="nl-NL" altLang="nl-NL" dirty="0"/>
              <a:t> </a:t>
            </a:r>
            <a:r>
              <a:rPr lang="nl-NL" altLang="nl-NL" dirty="0" err="1"/>
              <a:t>terrarum</a:t>
            </a:r>
            <a:r>
              <a:rPr lang="nl-NL" altLang="nl-NL" dirty="0"/>
              <a:t> </a:t>
            </a:r>
            <a:r>
              <a:rPr lang="nl-NL" altLang="nl-NL" dirty="0" err="1"/>
              <a:t>flammis</a:t>
            </a:r>
            <a:r>
              <a:rPr lang="nl-NL" altLang="nl-NL" dirty="0"/>
              <a:t> opera </a:t>
            </a:r>
            <a:r>
              <a:rPr lang="nl-NL" altLang="nl-NL" dirty="0" err="1"/>
              <a:t>omnia</a:t>
            </a:r>
            <a:r>
              <a:rPr lang="nl-NL" altLang="nl-NL" dirty="0"/>
              <a:t> </a:t>
            </a:r>
            <a:r>
              <a:rPr lang="nl-NL" altLang="nl-NL" dirty="0" err="1"/>
              <a:t>lustras</a:t>
            </a:r>
            <a:r>
              <a:rPr lang="nl-NL" altLang="nl-NL" dirty="0"/>
              <a:t>,</a:t>
            </a:r>
          </a:p>
          <a:p>
            <a:pPr lvl="0"/>
            <a:r>
              <a:rPr lang="nl-NL" altLang="nl-NL" dirty="0"/>
              <a:t>	</a:t>
            </a:r>
            <a:r>
              <a:rPr lang="nl-NL" altLang="nl-NL" dirty="0" err="1"/>
              <a:t>tuque</a:t>
            </a:r>
            <a:r>
              <a:rPr lang="nl-NL" altLang="nl-NL" dirty="0"/>
              <a:t> </a:t>
            </a:r>
            <a:r>
              <a:rPr lang="nl-NL" altLang="nl-NL" dirty="0" err="1"/>
              <a:t>harum</a:t>
            </a:r>
            <a:r>
              <a:rPr lang="nl-NL" altLang="nl-NL" dirty="0"/>
              <a:t> </a:t>
            </a:r>
            <a:r>
              <a:rPr lang="nl-NL" altLang="nl-NL" dirty="0" err="1"/>
              <a:t>interpres</a:t>
            </a:r>
            <a:r>
              <a:rPr lang="nl-NL" altLang="nl-NL" dirty="0"/>
              <a:t> </a:t>
            </a:r>
            <a:r>
              <a:rPr lang="nl-NL" altLang="nl-NL" dirty="0" err="1"/>
              <a:t>curarum</a:t>
            </a:r>
            <a:r>
              <a:rPr lang="nl-NL" altLang="nl-NL" dirty="0"/>
              <a:t> et </a:t>
            </a:r>
            <a:r>
              <a:rPr lang="nl-NL" altLang="nl-NL" dirty="0" err="1"/>
              <a:t>conscia</a:t>
            </a:r>
            <a:r>
              <a:rPr lang="nl-NL" altLang="nl-NL" dirty="0"/>
              <a:t> </a:t>
            </a:r>
            <a:r>
              <a:rPr lang="nl-NL" altLang="nl-NL" dirty="0" err="1"/>
              <a:t>Iuno</a:t>
            </a:r>
            <a:r>
              <a:rPr lang="nl-NL" altLang="nl-NL" dirty="0"/>
              <a:t>,</a:t>
            </a:r>
          </a:p>
          <a:p>
            <a:pPr lvl="0"/>
            <a:r>
              <a:rPr lang="nl-NL" altLang="nl-NL" dirty="0"/>
              <a:t>	</a:t>
            </a:r>
            <a:r>
              <a:rPr lang="nl-NL" altLang="nl-NL" dirty="0" err="1"/>
              <a:t>nocturnisque</a:t>
            </a:r>
            <a:r>
              <a:rPr lang="nl-NL" altLang="nl-NL" dirty="0"/>
              <a:t> </a:t>
            </a:r>
            <a:r>
              <a:rPr lang="nl-NL" altLang="nl-NL" dirty="0" err="1"/>
              <a:t>Hecate</a:t>
            </a:r>
            <a:r>
              <a:rPr lang="nl-NL" altLang="nl-NL" dirty="0"/>
              <a:t> </a:t>
            </a:r>
            <a:r>
              <a:rPr lang="nl-NL" altLang="nl-NL" dirty="0" err="1"/>
              <a:t>triviis</a:t>
            </a:r>
            <a:r>
              <a:rPr lang="nl-NL" altLang="nl-NL" dirty="0"/>
              <a:t> </a:t>
            </a:r>
            <a:r>
              <a:rPr lang="nl-NL" altLang="nl-NL" dirty="0" err="1"/>
              <a:t>ululata</a:t>
            </a:r>
            <a:r>
              <a:rPr lang="nl-NL" altLang="nl-NL" dirty="0"/>
              <a:t> per </a:t>
            </a:r>
            <a:r>
              <a:rPr lang="nl-NL" altLang="nl-NL" dirty="0" err="1"/>
              <a:t>urbes</a:t>
            </a:r>
            <a:endParaRPr lang="nl-NL" altLang="nl-NL" dirty="0"/>
          </a:p>
          <a:p>
            <a:pPr lvl="0"/>
            <a:r>
              <a:rPr lang="nl-NL" altLang="nl-NL" dirty="0"/>
              <a:t>610	et </a:t>
            </a:r>
            <a:r>
              <a:rPr lang="nl-NL" altLang="nl-NL" dirty="0" err="1"/>
              <a:t>Dirae</a:t>
            </a:r>
            <a:r>
              <a:rPr lang="nl-NL" altLang="nl-NL" dirty="0"/>
              <a:t> </a:t>
            </a:r>
            <a:r>
              <a:rPr lang="nl-NL" altLang="nl-NL" dirty="0" err="1"/>
              <a:t>ultrices</a:t>
            </a:r>
            <a:r>
              <a:rPr lang="nl-NL" altLang="nl-NL" dirty="0"/>
              <a:t> et di </a:t>
            </a:r>
            <a:r>
              <a:rPr lang="nl-NL" altLang="nl-NL" dirty="0" err="1"/>
              <a:t>morientis</a:t>
            </a:r>
            <a:r>
              <a:rPr lang="nl-NL" altLang="nl-NL" dirty="0"/>
              <a:t> </a:t>
            </a:r>
            <a:r>
              <a:rPr lang="nl-NL" altLang="nl-NL" dirty="0" err="1"/>
              <a:t>Elissae</a:t>
            </a:r>
            <a:r>
              <a:rPr lang="nl-NL" altLang="nl-NL" dirty="0" smtClean="0"/>
              <a:t>,</a:t>
            </a:r>
          </a:p>
          <a:p>
            <a:pPr lvl="0"/>
            <a:endParaRPr lang="nl-NL" dirty="0" smtClean="0"/>
          </a:p>
          <a:p>
            <a:pPr lvl="0"/>
            <a:r>
              <a:rPr lang="nl-NL" dirty="0"/>
              <a:t>607 ‘Zon, (u) die met uw vlammen alle werken van/ op aarde verlicht, en u Juno, bemiddelaar en getuige van deze liefde, en </a:t>
            </a:r>
            <a:r>
              <a:rPr lang="nl-NL" dirty="0" err="1"/>
              <a:t>Hecate</a:t>
            </a:r>
            <a:r>
              <a:rPr lang="nl-NL" dirty="0"/>
              <a:t> huilend aangeroepen op de nachtelijke driesprongen in de steden 610 en wraakzuchtige Wraakgodinnen en (wraakzuchtige) goden van de stervende </a:t>
            </a:r>
            <a:r>
              <a:rPr lang="nl-NL" dirty="0" err="1"/>
              <a:t>Elissa</a:t>
            </a:r>
            <a:r>
              <a:rPr lang="nl-NL" dirty="0"/>
              <a:t>, </a:t>
            </a:r>
          </a:p>
        </p:txBody>
      </p:sp>
      <p:sp>
        <p:nvSpPr>
          <p:cNvPr id="9" name="Rond hoek zelfde zijde rechthoek 8">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0" name="Rond hoek zelfde zijde rechthoek 9">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2" name="Rond hoek zelfde zijde rechthoek 11">
            <a:hlinkClick r:id="rId5"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16" name="Rechthoek 15" descr="Zie opdracht in het leerlingenboek." title="Zie opdracht in het leerlingenboek."/>
          <p:cNvSpPr/>
          <p:nvPr/>
        </p:nvSpPr>
        <p:spPr>
          <a:xfrm>
            <a:off x="10920336" y="3257981"/>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239396481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extLst>
              <a:ext uri="{BEBA8EAE-BF5A-486C-A8C5-ECC9F3942E4B}">
                <a14:imgProps xmlns:a14="http://schemas.microsoft.com/office/drawing/2010/main">
                  <a14:imgLayer r:embed="rId3">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nl-NL" dirty="0"/>
              <a:t>b. 	Dido vervloekt Aeneas en zijn nageslacht, 611-614</a:t>
            </a:r>
          </a:p>
        </p:txBody>
      </p:sp>
      <p:sp>
        <p:nvSpPr>
          <p:cNvPr id="13" name="Tijdelijke aanduiding voor inhoud 12"/>
          <p:cNvSpPr>
            <a:spLocks noGrp="1"/>
          </p:cNvSpPr>
          <p:nvPr>
            <p:ph idx="1"/>
          </p:nvPr>
        </p:nvSpPr>
        <p:spPr/>
        <p:txBody>
          <a:bodyPr/>
          <a:lstStyle/>
          <a:p>
            <a:r>
              <a:rPr lang="nl-NL" altLang="nl-NL" dirty="0" smtClean="0"/>
              <a:t>611</a:t>
            </a:r>
            <a:r>
              <a:rPr lang="nl-NL" altLang="nl-NL" dirty="0"/>
              <a:t>	</a:t>
            </a:r>
            <a:r>
              <a:rPr lang="nl-NL" altLang="nl-NL" dirty="0" err="1"/>
              <a:t>accipite</a:t>
            </a:r>
            <a:r>
              <a:rPr lang="nl-NL" altLang="nl-NL" dirty="0"/>
              <a:t> </a:t>
            </a:r>
            <a:r>
              <a:rPr lang="nl-NL" altLang="nl-NL" dirty="0" err="1"/>
              <a:t>haec</a:t>
            </a:r>
            <a:r>
              <a:rPr lang="nl-NL" altLang="nl-NL" dirty="0"/>
              <a:t>, </a:t>
            </a:r>
            <a:r>
              <a:rPr lang="nl-NL" altLang="nl-NL" dirty="0" err="1"/>
              <a:t>meritumque</a:t>
            </a:r>
            <a:r>
              <a:rPr lang="nl-NL" altLang="nl-NL" dirty="0"/>
              <a:t> </a:t>
            </a:r>
            <a:r>
              <a:rPr lang="nl-NL" altLang="nl-NL" dirty="0" err="1"/>
              <a:t>malis</a:t>
            </a:r>
            <a:r>
              <a:rPr lang="nl-NL" altLang="nl-NL" dirty="0"/>
              <a:t> </a:t>
            </a:r>
            <a:r>
              <a:rPr lang="nl-NL" altLang="nl-NL" dirty="0" err="1"/>
              <a:t>advertite</a:t>
            </a:r>
            <a:r>
              <a:rPr lang="nl-NL" altLang="nl-NL" dirty="0"/>
              <a:t> </a:t>
            </a:r>
            <a:r>
              <a:rPr lang="nl-NL" altLang="nl-NL" dirty="0" err="1"/>
              <a:t>numen</a:t>
            </a:r>
            <a:endParaRPr lang="nl-NL" altLang="nl-NL" dirty="0"/>
          </a:p>
          <a:p>
            <a:r>
              <a:rPr lang="nl-NL" altLang="nl-NL" dirty="0"/>
              <a:t>	et </a:t>
            </a:r>
            <a:r>
              <a:rPr lang="nl-NL" altLang="nl-NL" dirty="0" err="1"/>
              <a:t>nostras</a:t>
            </a:r>
            <a:r>
              <a:rPr lang="nl-NL" altLang="nl-NL" dirty="0"/>
              <a:t> </a:t>
            </a:r>
            <a:r>
              <a:rPr lang="nl-NL" altLang="nl-NL" dirty="0" err="1"/>
              <a:t>audite</a:t>
            </a:r>
            <a:r>
              <a:rPr lang="nl-NL" altLang="nl-NL" dirty="0"/>
              <a:t> </a:t>
            </a:r>
            <a:r>
              <a:rPr lang="nl-NL" altLang="nl-NL" dirty="0" err="1"/>
              <a:t>preces</a:t>
            </a:r>
            <a:r>
              <a:rPr lang="nl-NL" altLang="nl-NL" dirty="0"/>
              <a:t>. Si </a:t>
            </a:r>
            <a:r>
              <a:rPr lang="nl-NL" altLang="nl-NL" dirty="0" err="1"/>
              <a:t>tangere</a:t>
            </a:r>
            <a:r>
              <a:rPr lang="nl-NL" altLang="nl-NL" dirty="0"/>
              <a:t> </a:t>
            </a:r>
            <a:r>
              <a:rPr lang="nl-NL" altLang="nl-NL" dirty="0" err="1"/>
              <a:t>portus</a:t>
            </a:r>
            <a:endParaRPr lang="nl-NL" altLang="nl-NL" dirty="0"/>
          </a:p>
          <a:p>
            <a:r>
              <a:rPr lang="nl-NL" altLang="nl-NL" dirty="0"/>
              <a:t>	</a:t>
            </a:r>
            <a:r>
              <a:rPr lang="nl-NL" altLang="nl-NL" dirty="0" err="1"/>
              <a:t>infandum</a:t>
            </a:r>
            <a:r>
              <a:rPr lang="nl-NL" altLang="nl-NL" dirty="0"/>
              <a:t> caput </a:t>
            </a:r>
            <a:r>
              <a:rPr lang="nl-NL" altLang="nl-NL" dirty="0" err="1"/>
              <a:t>ac</a:t>
            </a:r>
            <a:r>
              <a:rPr lang="nl-NL" altLang="nl-NL" dirty="0"/>
              <a:t> </a:t>
            </a:r>
            <a:r>
              <a:rPr lang="nl-NL" altLang="nl-NL" dirty="0" err="1"/>
              <a:t>terris</a:t>
            </a:r>
            <a:r>
              <a:rPr lang="nl-NL" altLang="nl-NL" dirty="0"/>
              <a:t> </a:t>
            </a:r>
            <a:r>
              <a:rPr lang="nl-NL" altLang="nl-NL" dirty="0" err="1"/>
              <a:t>adnare</a:t>
            </a:r>
            <a:r>
              <a:rPr lang="nl-NL" altLang="nl-NL" dirty="0"/>
              <a:t> </a:t>
            </a:r>
            <a:r>
              <a:rPr lang="nl-NL" altLang="nl-NL" dirty="0" err="1"/>
              <a:t>necesse</a:t>
            </a:r>
            <a:r>
              <a:rPr lang="nl-NL" altLang="nl-NL" dirty="0"/>
              <a:t> </a:t>
            </a:r>
            <a:r>
              <a:rPr lang="nl-NL" altLang="nl-NL" dirty="0" err="1"/>
              <a:t>est</a:t>
            </a:r>
            <a:r>
              <a:rPr lang="nl-NL" altLang="nl-NL" dirty="0"/>
              <a:t>,</a:t>
            </a:r>
          </a:p>
          <a:p>
            <a:r>
              <a:rPr lang="nl-NL" altLang="nl-NL" dirty="0"/>
              <a:t>	et sic fata </a:t>
            </a:r>
            <a:r>
              <a:rPr lang="nl-NL" altLang="nl-NL" dirty="0" err="1"/>
              <a:t>Iovis</a:t>
            </a:r>
            <a:r>
              <a:rPr lang="nl-NL" altLang="nl-NL" dirty="0"/>
              <a:t> </a:t>
            </a:r>
            <a:r>
              <a:rPr lang="nl-NL" altLang="nl-NL" dirty="0" err="1"/>
              <a:t>poscunt</a:t>
            </a:r>
            <a:r>
              <a:rPr lang="nl-NL" altLang="nl-NL" dirty="0"/>
              <a:t>, </a:t>
            </a:r>
            <a:r>
              <a:rPr lang="nl-NL" altLang="nl-NL" dirty="0" err="1"/>
              <a:t>hic</a:t>
            </a:r>
            <a:r>
              <a:rPr lang="nl-NL" altLang="nl-NL" dirty="0"/>
              <a:t> terminus </a:t>
            </a:r>
            <a:r>
              <a:rPr lang="nl-NL" altLang="nl-NL" dirty="0" err="1"/>
              <a:t>haeret</a:t>
            </a:r>
            <a:r>
              <a:rPr lang="nl-NL" altLang="nl-NL" dirty="0" smtClean="0"/>
              <a:t>,</a:t>
            </a:r>
          </a:p>
          <a:p>
            <a:endParaRPr lang="nl-NL" dirty="0"/>
          </a:p>
          <a:p>
            <a:r>
              <a:rPr lang="nl-NL" dirty="0"/>
              <a:t>laat dit goed tot u doordringen, en richt uw goddelijke macht die zij verdienen op de </a:t>
            </a:r>
            <a:r>
              <a:rPr lang="nl-NL" dirty="0" err="1"/>
              <a:t>slechterikken</a:t>
            </a:r>
            <a:r>
              <a:rPr lang="nl-NL" dirty="0"/>
              <a:t>/die ik verdien op mijn ellende en hoort onze/mijn gebeden. Als het noodzakelijk is dat de afschuwelijke kerel havens bereikt en aan land aanspoelt, en de lotsbepalingen van Jupiter het zo eisen (en) dit einde vaststaat,</a:t>
            </a:r>
          </a:p>
        </p:txBody>
      </p:sp>
      <p:sp>
        <p:nvSpPr>
          <p:cNvPr id="8" name="Rond hoek zelfde zijde rechthoek 7">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9" name="Rond hoek zelfde zijde rechthoek 8">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0" name="Rond hoek zelfde zijde rechthoek 9">
            <a:hlinkClick r:id="rId4"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Tree>
    <p:extLst>
      <p:ext uri="{BB962C8B-B14F-4D97-AF65-F5344CB8AC3E}">
        <p14:creationId xmlns:p14="http://schemas.microsoft.com/office/powerpoint/2010/main" val="35822747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extLst>
              <a:ext uri="{BEBA8EAE-BF5A-486C-A8C5-ECC9F3942E4B}">
                <a14:imgProps xmlns:a14="http://schemas.microsoft.com/office/drawing/2010/main">
                  <a14:imgLayer r:embed="rId3">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nl-NL" dirty="0"/>
              <a:t>b. 	Dido vervloekt Aeneas en zijn nageslacht</a:t>
            </a:r>
            <a:r>
              <a:rPr lang="nl-NL" dirty="0" smtClean="0"/>
              <a:t>, 615-619 </a:t>
            </a:r>
            <a:endParaRPr lang="nl-NL" dirty="0"/>
          </a:p>
        </p:txBody>
      </p:sp>
      <p:sp>
        <p:nvSpPr>
          <p:cNvPr id="13" name="Tijdelijke aanduiding voor inhoud 12"/>
          <p:cNvSpPr>
            <a:spLocks noGrp="1"/>
          </p:cNvSpPr>
          <p:nvPr>
            <p:ph idx="1"/>
          </p:nvPr>
        </p:nvSpPr>
        <p:spPr>
          <a:xfrm>
            <a:off x="1055440" y="1627200"/>
            <a:ext cx="9434264" cy="4351338"/>
          </a:xfrm>
        </p:spPr>
        <p:txBody>
          <a:bodyPr/>
          <a:lstStyle/>
          <a:p>
            <a:r>
              <a:rPr lang="nl-NL" altLang="nl-NL" dirty="0"/>
              <a:t>615	at bello </a:t>
            </a:r>
            <a:r>
              <a:rPr lang="nl-NL" altLang="nl-NL" dirty="0" err="1"/>
              <a:t>audacis</a:t>
            </a:r>
            <a:r>
              <a:rPr lang="nl-NL" altLang="nl-NL" dirty="0"/>
              <a:t> </a:t>
            </a:r>
            <a:r>
              <a:rPr lang="nl-NL" altLang="nl-NL" dirty="0" err="1"/>
              <a:t>populi</a:t>
            </a:r>
            <a:r>
              <a:rPr lang="nl-NL" altLang="nl-NL" dirty="0"/>
              <a:t> </a:t>
            </a:r>
            <a:r>
              <a:rPr lang="nl-NL" altLang="nl-NL" dirty="0" err="1"/>
              <a:t>vexatus</a:t>
            </a:r>
            <a:r>
              <a:rPr lang="nl-NL" altLang="nl-NL" dirty="0"/>
              <a:t> et </a:t>
            </a:r>
            <a:r>
              <a:rPr lang="nl-NL" altLang="nl-NL" dirty="0" err="1"/>
              <a:t>armis</a:t>
            </a:r>
            <a:r>
              <a:rPr lang="nl-NL" altLang="nl-NL" dirty="0" smtClean="0"/>
              <a:t>,</a:t>
            </a:r>
          </a:p>
          <a:p>
            <a:r>
              <a:rPr lang="nl-NL" altLang="nl-NL" dirty="0" smtClean="0"/>
              <a:t> </a:t>
            </a:r>
            <a:r>
              <a:rPr lang="nl-NL" altLang="nl-NL" dirty="0"/>
              <a:t>	</a:t>
            </a:r>
            <a:r>
              <a:rPr lang="nl-NL" altLang="nl-NL" dirty="0" err="1"/>
              <a:t>finibus</a:t>
            </a:r>
            <a:r>
              <a:rPr lang="nl-NL" altLang="nl-NL" dirty="0"/>
              <a:t> </a:t>
            </a:r>
            <a:r>
              <a:rPr lang="nl-NL" altLang="nl-NL" dirty="0" err="1"/>
              <a:t>extorris</a:t>
            </a:r>
            <a:r>
              <a:rPr lang="nl-NL" altLang="nl-NL" dirty="0"/>
              <a:t>, </a:t>
            </a:r>
            <a:r>
              <a:rPr lang="nl-NL" altLang="nl-NL" dirty="0" err="1"/>
              <a:t>complexu</a:t>
            </a:r>
            <a:r>
              <a:rPr lang="nl-NL" altLang="nl-NL" dirty="0"/>
              <a:t> </a:t>
            </a:r>
            <a:r>
              <a:rPr lang="nl-NL" altLang="nl-NL" dirty="0" err="1"/>
              <a:t>avulsus</a:t>
            </a:r>
            <a:r>
              <a:rPr lang="nl-NL" altLang="nl-NL" dirty="0"/>
              <a:t> </a:t>
            </a:r>
            <a:r>
              <a:rPr lang="nl-NL" altLang="nl-NL" dirty="0" err="1"/>
              <a:t>Iuli</a:t>
            </a:r>
            <a:endParaRPr lang="nl-NL" altLang="nl-NL" dirty="0"/>
          </a:p>
          <a:p>
            <a:r>
              <a:rPr lang="nl-NL" altLang="nl-NL" dirty="0"/>
              <a:t>	</a:t>
            </a:r>
            <a:r>
              <a:rPr lang="nl-NL" altLang="nl-NL" dirty="0" err="1"/>
              <a:t>auxilium</a:t>
            </a:r>
            <a:r>
              <a:rPr lang="nl-NL" altLang="nl-NL" dirty="0"/>
              <a:t> </a:t>
            </a:r>
            <a:r>
              <a:rPr lang="nl-NL" altLang="nl-NL" dirty="0" err="1"/>
              <a:t>imploret</a:t>
            </a:r>
            <a:r>
              <a:rPr lang="nl-NL" altLang="nl-NL" dirty="0"/>
              <a:t> </a:t>
            </a:r>
            <a:r>
              <a:rPr lang="nl-NL" altLang="nl-NL" dirty="0" err="1"/>
              <a:t>videatque</a:t>
            </a:r>
            <a:r>
              <a:rPr lang="nl-NL" altLang="nl-NL" dirty="0"/>
              <a:t> </a:t>
            </a:r>
            <a:r>
              <a:rPr lang="nl-NL" altLang="nl-NL" dirty="0" err="1"/>
              <a:t>indigna</a:t>
            </a:r>
            <a:r>
              <a:rPr lang="nl-NL" altLang="nl-NL" dirty="0"/>
              <a:t> </a:t>
            </a:r>
            <a:r>
              <a:rPr lang="nl-NL" altLang="nl-NL" dirty="0" err="1"/>
              <a:t>suorum</a:t>
            </a:r>
            <a:endParaRPr lang="nl-NL" altLang="nl-NL" dirty="0"/>
          </a:p>
          <a:p>
            <a:r>
              <a:rPr lang="nl-NL" altLang="nl-NL" dirty="0"/>
              <a:t>	</a:t>
            </a:r>
            <a:r>
              <a:rPr lang="nl-NL" altLang="nl-NL" dirty="0" err="1"/>
              <a:t>funera</a:t>
            </a:r>
            <a:r>
              <a:rPr lang="nl-NL" altLang="nl-NL" dirty="0"/>
              <a:t>; </a:t>
            </a:r>
            <a:r>
              <a:rPr lang="nl-NL" altLang="nl-NL" dirty="0" err="1"/>
              <a:t>nec</a:t>
            </a:r>
            <a:r>
              <a:rPr lang="nl-NL" altLang="nl-NL" dirty="0"/>
              <a:t>, cum se sub leges </a:t>
            </a:r>
            <a:r>
              <a:rPr lang="nl-NL" altLang="nl-NL" dirty="0" err="1"/>
              <a:t>pacis</a:t>
            </a:r>
            <a:r>
              <a:rPr lang="nl-NL" altLang="nl-NL" dirty="0"/>
              <a:t> </a:t>
            </a:r>
            <a:r>
              <a:rPr lang="nl-NL" altLang="nl-NL" dirty="0" err="1"/>
              <a:t>iniquae</a:t>
            </a:r>
            <a:endParaRPr lang="nl-NL" altLang="nl-NL" dirty="0"/>
          </a:p>
          <a:p>
            <a:r>
              <a:rPr lang="nl-NL" altLang="nl-NL" dirty="0"/>
              <a:t>	</a:t>
            </a:r>
            <a:r>
              <a:rPr lang="nl-NL" altLang="nl-NL" dirty="0" err="1" smtClean="0"/>
              <a:t>tradiderit</a:t>
            </a:r>
            <a:r>
              <a:rPr lang="nl-NL" altLang="nl-NL" dirty="0"/>
              <a:t>, </a:t>
            </a:r>
            <a:r>
              <a:rPr lang="nl-NL" altLang="nl-NL" dirty="0" err="1"/>
              <a:t>regno</a:t>
            </a:r>
            <a:r>
              <a:rPr lang="nl-NL" altLang="nl-NL" dirty="0"/>
              <a:t> </a:t>
            </a:r>
            <a:r>
              <a:rPr lang="nl-NL" altLang="nl-NL" dirty="0" err="1"/>
              <a:t>aut</a:t>
            </a:r>
            <a:r>
              <a:rPr lang="nl-NL" altLang="nl-NL" dirty="0"/>
              <a:t> </a:t>
            </a:r>
            <a:r>
              <a:rPr lang="nl-NL" altLang="nl-NL" dirty="0" err="1"/>
              <a:t>optata</a:t>
            </a:r>
            <a:r>
              <a:rPr lang="nl-NL" altLang="nl-NL" dirty="0"/>
              <a:t> </a:t>
            </a:r>
            <a:r>
              <a:rPr lang="nl-NL" altLang="nl-NL" dirty="0" err="1"/>
              <a:t>luce</a:t>
            </a:r>
            <a:r>
              <a:rPr lang="nl-NL" altLang="nl-NL" dirty="0"/>
              <a:t> </a:t>
            </a:r>
            <a:r>
              <a:rPr lang="nl-NL" altLang="nl-NL" dirty="0" err="1"/>
              <a:t>fruatur</a:t>
            </a:r>
            <a:r>
              <a:rPr lang="nl-NL" altLang="nl-NL" dirty="0" smtClean="0"/>
              <a:t>,</a:t>
            </a:r>
          </a:p>
          <a:p>
            <a:endParaRPr lang="nl-NL" dirty="0"/>
          </a:p>
          <a:p>
            <a:pPr>
              <a:lnSpc>
                <a:spcPct val="100000"/>
              </a:lnSpc>
            </a:pPr>
            <a:r>
              <a:rPr lang="nl-NL" dirty="0"/>
              <a:t>615 moge hij dan, geteisterd door een oorlog met een moedig volk en door wapens, verdreven uit zijn gebied, weggerukt uit de omarming van </a:t>
            </a:r>
            <a:r>
              <a:rPr lang="nl-NL" dirty="0" err="1"/>
              <a:t>Julus</a:t>
            </a:r>
            <a:r>
              <a:rPr lang="nl-NL" dirty="0"/>
              <a:t>, om hulp smeken en onwaardige dood(</a:t>
            </a:r>
            <a:r>
              <a:rPr lang="nl-NL" dirty="0" err="1"/>
              <a:t>sgevallen</a:t>
            </a:r>
            <a:r>
              <a:rPr lang="nl-NL" dirty="0"/>
              <a:t>) van de zijnen zien; en moge hij niet, wanneer hij zich zal hebben overgeleverd onder/ aan de voorwaarden van een vijandige vrede, genieten van zijn heerschappij of (het door hem) gewenste leven,</a:t>
            </a:r>
          </a:p>
        </p:txBody>
      </p:sp>
      <p:sp>
        <p:nvSpPr>
          <p:cNvPr id="8" name="Rond hoek zelfde zijde rechthoek 7">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9" name="Rond hoek zelfde zijde rechthoek 8">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0" name="Rond hoek zelfde zijde rechthoek 9">
            <a:hlinkClick r:id="rId4"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7" name="Rechthoek 6" descr="Zie opdracht in het leerlingenboek." title="Zie opdracht in het leerlingenboek."/>
          <p:cNvSpPr/>
          <p:nvPr/>
        </p:nvSpPr>
        <p:spPr>
          <a:xfrm>
            <a:off x="10920336" y="1739243"/>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20996572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extLst>
              <a:ext uri="{BEBA8EAE-BF5A-486C-A8C5-ECC9F3942E4B}">
                <a14:imgProps xmlns:a14="http://schemas.microsoft.com/office/drawing/2010/main">
                  <a14:imgLayer r:embed="rId3">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nl-NL" dirty="0"/>
              <a:t>b. 	Dido vervloekt Aeneas en zijn nageslacht</a:t>
            </a:r>
            <a:r>
              <a:rPr lang="nl-NL" dirty="0" smtClean="0"/>
              <a:t>, 620-624 </a:t>
            </a:r>
            <a:endParaRPr lang="nl-NL" dirty="0"/>
          </a:p>
        </p:txBody>
      </p:sp>
      <p:sp>
        <p:nvSpPr>
          <p:cNvPr id="13" name="Tijdelijke aanduiding voor inhoud 12"/>
          <p:cNvSpPr>
            <a:spLocks noGrp="1"/>
          </p:cNvSpPr>
          <p:nvPr>
            <p:ph idx="1"/>
          </p:nvPr>
        </p:nvSpPr>
        <p:spPr>
          <a:xfrm>
            <a:off x="1055440" y="1627200"/>
            <a:ext cx="9434264" cy="4351338"/>
          </a:xfrm>
        </p:spPr>
        <p:txBody>
          <a:bodyPr/>
          <a:lstStyle/>
          <a:p>
            <a:r>
              <a:rPr lang="nl-NL" altLang="nl-NL" dirty="0"/>
              <a:t>620	</a:t>
            </a:r>
            <a:r>
              <a:rPr lang="nl-NL" altLang="nl-NL" dirty="0" err="1"/>
              <a:t>sed</a:t>
            </a:r>
            <a:r>
              <a:rPr lang="nl-NL" altLang="nl-NL" dirty="0"/>
              <a:t> </a:t>
            </a:r>
            <a:r>
              <a:rPr lang="nl-NL" altLang="nl-NL" dirty="0" err="1"/>
              <a:t>cadat</a:t>
            </a:r>
            <a:r>
              <a:rPr lang="nl-NL" altLang="nl-NL" dirty="0"/>
              <a:t> ante </a:t>
            </a:r>
            <a:r>
              <a:rPr lang="nl-NL" altLang="nl-NL" dirty="0" err="1"/>
              <a:t>diem</a:t>
            </a:r>
            <a:r>
              <a:rPr lang="nl-NL" altLang="nl-NL" dirty="0"/>
              <a:t> </a:t>
            </a:r>
            <a:r>
              <a:rPr lang="nl-NL" altLang="nl-NL" dirty="0" err="1"/>
              <a:t>mediaque</a:t>
            </a:r>
            <a:r>
              <a:rPr lang="nl-NL" altLang="nl-NL" dirty="0"/>
              <a:t> </a:t>
            </a:r>
            <a:r>
              <a:rPr lang="nl-NL" altLang="nl-NL" dirty="0" err="1"/>
              <a:t>inhumatus</a:t>
            </a:r>
            <a:r>
              <a:rPr lang="nl-NL" altLang="nl-NL" dirty="0"/>
              <a:t> </a:t>
            </a:r>
            <a:r>
              <a:rPr lang="nl-NL" altLang="nl-NL" dirty="0" err="1"/>
              <a:t>harena</a:t>
            </a:r>
            <a:r>
              <a:rPr lang="nl-NL" altLang="nl-NL" dirty="0" smtClean="0"/>
              <a:t>.</a:t>
            </a:r>
          </a:p>
          <a:p>
            <a:r>
              <a:rPr lang="nl-NL" altLang="nl-NL" dirty="0" smtClean="0"/>
              <a:t> </a:t>
            </a:r>
            <a:r>
              <a:rPr lang="nl-NL" altLang="nl-NL" dirty="0"/>
              <a:t>	</a:t>
            </a:r>
            <a:r>
              <a:rPr lang="nl-NL" altLang="nl-NL" dirty="0" err="1"/>
              <a:t>Haec</a:t>
            </a:r>
            <a:r>
              <a:rPr lang="nl-NL" altLang="nl-NL" dirty="0"/>
              <a:t> </a:t>
            </a:r>
            <a:r>
              <a:rPr lang="nl-NL" altLang="nl-NL" dirty="0" err="1"/>
              <a:t>precor</a:t>
            </a:r>
            <a:r>
              <a:rPr lang="nl-NL" altLang="nl-NL" dirty="0"/>
              <a:t>, </a:t>
            </a:r>
            <a:r>
              <a:rPr lang="nl-NL" altLang="nl-NL" dirty="0" err="1"/>
              <a:t>hanc</a:t>
            </a:r>
            <a:r>
              <a:rPr lang="nl-NL" altLang="nl-NL" dirty="0"/>
              <a:t> </a:t>
            </a:r>
            <a:r>
              <a:rPr lang="nl-NL" altLang="nl-NL" dirty="0" err="1"/>
              <a:t>vocem</a:t>
            </a:r>
            <a:r>
              <a:rPr lang="nl-NL" altLang="nl-NL" dirty="0"/>
              <a:t> </a:t>
            </a:r>
            <a:r>
              <a:rPr lang="nl-NL" altLang="nl-NL" dirty="0" err="1"/>
              <a:t>extremam</a:t>
            </a:r>
            <a:r>
              <a:rPr lang="nl-NL" altLang="nl-NL" dirty="0"/>
              <a:t> cum sanguine </a:t>
            </a:r>
            <a:r>
              <a:rPr lang="nl-NL" altLang="nl-NL" dirty="0" err="1"/>
              <a:t>fundo</a:t>
            </a:r>
            <a:r>
              <a:rPr lang="nl-NL" altLang="nl-NL" dirty="0"/>
              <a:t>.</a:t>
            </a:r>
          </a:p>
          <a:p>
            <a:r>
              <a:rPr lang="nl-NL" altLang="nl-NL" dirty="0"/>
              <a:t>	</a:t>
            </a:r>
            <a:r>
              <a:rPr lang="nl-NL" altLang="nl-NL" dirty="0" err="1"/>
              <a:t>Tum</a:t>
            </a:r>
            <a:r>
              <a:rPr lang="nl-NL" altLang="nl-NL" dirty="0"/>
              <a:t> vos, o </a:t>
            </a:r>
            <a:r>
              <a:rPr lang="nl-NL" altLang="nl-NL" dirty="0" err="1"/>
              <a:t>Tyrii</a:t>
            </a:r>
            <a:r>
              <a:rPr lang="nl-NL" altLang="nl-NL" dirty="0"/>
              <a:t>, </a:t>
            </a:r>
            <a:r>
              <a:rPr lang="nl-NL" altLang="nl-NL" dirty="0" err="1"/>
              <a:t>stirpem</a:t>
            </a:r>
            <a:r>
              <a:rPr lang="nl-NL" altLang="nl-NL" dirty="0"/>
              <a:t> et genus </a:t>
            </a:r>
            <a:r>
              <a:rPr lang="nl-NL" altLang="nl-NL" dirty="0" err="1"/>
              <a:t>omne</a:t>
            </a:r>
            <a:r>
              <a:rPr lang="nl-NL" altLang="nl-NL" dirty="0"/>
              <a:t> futurum</a:t>
            </a:r>
          </a:p>
          <a:p>
            <a:r>
              <a:rPr lang="nl-NL" altLang="nl-NL" dirty="0"/>
              <a:t>	</a:t>
            </a:r>
            <a:r>
              <a:rPr lang="nl-NL" altLang="nl-NL" dirty="0" err="1"/>
              <a:t>exercete</a:t>
            </a:r>
            <a:r>
              <a:rPr lang="nl-NL" altLang="nl-NL" dirty="0"/>
              <a:t> </a:t>
            </a:r>
            <a:r>
              <a:rPr lang="nl-NL" altLang="nl-NL" dirty="0" err="1"/>
              <a:t>odiis</a:t>
            </a:r>
            <a:r>
              <a:rPr lang="nl-NL" altLang="nl-NL" dirty="0"/>
              <a:t>, </a:t>
            </a:r>
            <a:r>
              <a:rPr lang="nl-NL" altLang="nl-NL" dirty="0" err="1"/>
              <a:t>cinerique</a:t>
            </a:r>
            <a:r>
              <a:rPr lang="nl-NL" altLang="nl-NL" dirty="0"/>
              <a:t> </a:t>
            </a:r>
            <a:r>
              <a:rPr lang="nl-NL" altLang="nl-NL" dirty="0" err="1"/>
              <a:t>haec</a:t>
            </a:r>
            <a:r>
              <a:rPr lang="nl-NL" altLang="nl-NL" dirty="0"/>
              <a:t> </a:t>
            </a:r>
            <a:r>
              <a:rPr lang="nl-NL" altLang="nl-NL" dirty="0" err="1"/>
              <a:t>mittite</a:t>
            </a:r>
            <a:r>
              <a:rPr lang="nl-NL" altLang="nl-NL" dirty="0"/>
              <a:t> </a:t>
            </a:r>
            <a:r>
              <a:rPr lang="nl-NL" altLang="nl-NL" dirty="0" err="1" smtClean="0"/>
              <a:t>nostro</a:t>
            </a:r>
            <a:endParaRPr lang="nl-NL" altLang="nl-NL" dirty="0" smtClean="0"/>
          </a:p>
          <a:p>
            <a:r>
              <a:rPr lang="nl-NL" altLang="nl-NL" dirty="0"/>
              <a:t>	</a:t>
            </a:r>
            <a:r>
              <a:rPr lang="nl-NL" altLang="nl-NL" dirty="0" err="1"/>
              <a:t>munera</a:t>
            </a:r>
            <a:r>
              <a:rPr lang="nl-NL" altLang="nl-NL" dirty="0"/>
              <a:t>. </a:t>
            </a:r>
            <a:r>
              <a:rPr lang="nl-NL" altLang="nl-NL" dirty="0" err="1"/>
              <a:t>Nullus</a:t>
            </a:r>
            <a:r>
              <a:rPr lang="nl-NL" altLang="nl-NL" dirty="0"/>
              <a:t> </a:t>
            </a:r>
            <a:r>
              <a:rPr lang="nl-NL" altLang="nl-NL" dirty="0" err="1"/>
              <a:t>amor</a:t>
            </a:r>
            <a:r>
              <a:rPr lang="nl-NL" altLang="nl-NL" dirty="0"/>
              <a:t> </a:t>
            </a:r>
            <a:r>
              <a:rPr lang="nl-NL" altLang="nl-NL" dirty="0" err="1"/>
              <a:t>populis</a:t>
            </a:r>
            <a:r>
              <a:rPr lang="nl-NL" altLang="nl-NL" dirty="0"/>
              <a:t> </a:t>
            </a:r>
            <a:r>
              <a:rPr lang="nl-NL" altLang="nl-NL" dirty="0" err="1"/>
              <a:t>nec</a:t>
            </a:r>
            <a:r>
              <a:rPr lang="nl-NL" altLang="nl-NL" dirty="0"/>
              <a:t> </a:t>
            </a:r>
            <a:r>
              <a:rPr lang="nl-NL" altLang="nl-NL" dirty="0" err="1"/>
              <a:t>foedera</a:t>
            </a:r>
            <a:r>
              <a:rPr lang="nl-NL" altLang="nl-NL" dirty="0"/>
              <a:t> </a:t>
            </a:r>
            <a:r>
              <a:rPr lang="nl-NL" altLang="nl-NL" dirty="0" err="1"/>
              <a:t>sunto</a:t>
            </a:r>
            <a:r>
              <a:rPr lang="nl-NL" altLang="nl-NL" dirty="0" smtClean="0"/>
              <a:t>.</a:t>
            </a:r>
          </a:p>
          <a:p>
            <a:endParaRPr lang="nl-NL" dirty="0"/>
          </a:p>
          <a:p>
            <a:r>
              <a:rPr lang="nl-NL" dirty="0"/>
              <a:t>620 maar moge hij sneuvelen vóór zijn dag en onbegraven midden op het strand (liggen). Dit/hierom smeek ik, deze laatste woorden giet ik uit samen met mijn bloed. Dan moeten jullie, </a:t>
            </a:r>
            <a:r>
              <a:rPr lang="nl-NL" dirty="0" err="1"/>
              <a:t>Tyriërs</a:t>
            </a:r>
            <a:r>
              <a:rPr lang="nl-NL" dirty="0"/>
              <a:t>, zijn familie en zijn hele toekomstige geslacht met haat(gevoelens) achtervolgen, en deze laatste eer aan onze/mijn as zenden/geven. Er moet geen enkele liefde en geen verdragen voor/ tussen de volkeren zijn.</a:t>
            </a:r>
          </a:p>
        </p:txBody>
      </p:sp>
      <p:sp>
        <p:nvSpPr>
          <p:cNvPr id="8" name="Rond hoek zelfde zijde rechthoek 7">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9" name="Rond hoek zelfde zijde rechthoek 8">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0" name="Rond hoek zelfde zijde rechthoek 9">
            <a:hlinkClick r:id="rId4"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16" name="Rechthoek 15" descr="Zie opdracht in het leerlingenboek." title="Zie opdracht in het leerlingenboek."/>
          <p:cNvSpPr/>
          <p:nvPr/>
        </p:nvSpPr>
        <p:spPr>
          <a:xfrm>
            <a:off x="10920336" y="2870938"/>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8" name="Rechthoek 17" descr="Zie opdracht in het leerlingenboek." title="Zie opdracht in het leerlingenboek."/>
          <p:cNvSpPr/>
          <p:nvPr/>
        </p:nvSpPr>
        <p:spPr>
          <a:xfrm>
            <a:off x="10920336" y="1709809"/>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31524103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extLst>
              <a:ext uri="{BEBA8EAE-BF5A-486C-A8C5-ECC9F3942E4B}">
                <a14:imgProps xmlns:a14="http://schemas.microsoft.com/office/drawing/2010/main">
                  <a14:imgLayer r:embed="rId3">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nl-NL" dirty="0"/>
              <a:t>b. 	Dido vervloekt Aeneas en zijn nageslacht, </a:t>
            </a:r>
            <a:r>
              <a:rPr lang="nl-NL" dirty="0" smtClean="0"/>
              <a:t>625-629</a:t>
            </a:r>
            <a:endParaRPr lang="nl-NL" dirty="0"/>
          </a:p>
        </p:txBody>
      </p:sp>
      <p:sp>
        <p:nvSpPr>
          <p:cNvPr id="13" name="Tijdelijke aanduiding voor inhoud 12"/>
          <p:cNvSpPr>
            <a:spLocks noGrp="1"/>
          </p:cNvSpPr>
          <p:nvPr>
            <p:ph idx="1"/>
          </p:nvPr>
        </p:nvSpPr>
        <p:spPr>
          <a:xfrm>
            <a:off x="1055440" y="1627200"/>
            <a:ext cx="9434264" cy="4351338"/>
          </a:xfrm>
        </p:spPr>
        <p:txBody>
          <a:bodyPr/>
          <a:lstStyle/>
          <a:p>
            <a:r>
              <a:rPr lang="nl-NL" altLang="nl-NL" dirty="0"/>
              <a:t>625	</a:t>
            </a:r>
            <a:r>
              <a:rPr lang="nl-NL" altLang="nl-NL" dirty="0" err="1"/>
              <a:t>Exoriare</a:t>
            </a:r>
            <a:r>
              <a:rPr lang="nl-NL" altLang="nl-NL" dirty="0"/>
              <a:t> </a:t>
            </a:r>
            <a:r>
              <a:rPr lang="nl-NL" altLang="nl-NL" dirty="0" err="1"/>
              <a:t>aliquis</a:t>
            </a:r>
            <a:r>
              <a:rPr lang="nl-NL" altLang="nl-NL" dirty="0"/>
              <a:t> </a:t>
            </a:r>
            <a:r>
              <a:rPr lang="nl-NL" altLang="nl-NL" dirty="0" err="1"/>
              <a:t>nostris</a:t>
            </a:r>
            <a:r>
              <a:rPr lang="nl-NL" altLang="nl-NL" dirty="0"/>
              <a:t> ex </a:t>
            </a:r>
            <a:r>
              <a:rPr lang="nl-NL" altLang="nl-NL" dirty="0" err="1"/>
              <a:t>ossibus</a:t>
            </a:r>
            <a:r>
              <a:rPr lang="nl-NL" altLang="nl-NL" dirty="0"/>
              <a:t> </a:t>
            </a:r>
            <a:r>
              <a:rPr lang="nl-NL" altLang="nl-NL" dirty="0" err="1"/>
              <a:t>ultor</a:t>
            </a:r>
            <a:r>
              <a:rPr lang="nl-NL" altLang="nl-NL" dirty="0"/>
              <a:t>	</a:t>
            </a:r>
            <a:endParaRPr lang="nl-NL" altLang="nl-NL" dirty="0" smtClean="0"/>
          </a:p>
          <a:p>
            <a:r>
              <a:rPr lang="nl-NL" altLang="nl-NL" dirty="0"/>
              <a:t>	</a:t>
            </a:r>
            <a:r>
              <a:rPr lang="nl-NL" altLang="nl-NL" dirty="0" err="1"/>
              <a:t>qui</a:t>
            </a:r>
            <a:r>
              <a:rPr lang="nl-NL" altLang="nl-NL" dirty="0"/>
              <a:t> face </a:t>
            </a:r>
            <a:r>
              <a:rPr lang="nl-NL" altLang="nl-NL" dirty="0" err="1"/>
              <a:t>Dardanios</a:t>
            </a:r>
            <a:r>
              <a:rPr lang="nl-NL" altLang="nl-NL" dirty="0"/>
              <a:t> </a:t>
            </a:r>
            <a:r>
              <a:rPr lang="nl-NL" altLang="nl-NL" dirty="0" err="1"/>
              <a:t>ferroque</a:t>
            </a:r>
            <a:r>
              <a:rPr lang="nl-NL" altLang="nl-NL" dirty="0"/>
              <a:t> </a:t>
            </a:r>
            <a:r>
              <a:rPr lang="nl-NL" altLang="nl-NL" dirty="0" err="1"/>
              <a:t>sequare</a:t>
            </a:r>
            <a:r>
              <a:rPr lang="nl-NL" altLang="nl-NL" dirty="0"/>
              <a:t> </a:t>
            </a:r>
            <a:r>
              <a:rPr lang="nl-NL" altLang="nl-NL" dirty="0" err="1"/>
              <a:t>colonos</a:t>
            </a:r>
            <a:r>
              <a:rPr lang="nl-NL" altLang="nl-NL" dirty="0" smtClean="0"/>
              <a:t>,</a:t>
            </a:r>
          </a:p>
          <a:p>
            <a:r>
              <a:rPr lang="nl-NL" altLang="nl-NL" dirty="0"/>
              <a:t>	</a:t>
            </a:r>
            <a:r>
              <a:rPr lang="nl-NL" altLang="nl-NL" dirty="0" err="1"/>
              <a:t>nunc</a:t>
            </a:r>
            <a:r>
              <a:rPr lang="nl-NL" altLang="nl-NL" dirty="0"/>
              <a:t>, olim, </a:t>
            </a:r>
            <a:r>
              <a:rPr lang="nl-NL" altLang="nl-NL" dirty="0" err="1"/>
              <a:t>quocumque</a:t>
            </a:r>
            <a:r>
              <a:rPr lang="nl-NL" altLang="nl-NL" dirty="0"/>
              <a:t> </a:t>
            </a:r>
            <a:r>
              <a:rPr lang="nl-NL" altLang="nl-NL" dirty="0" err="1"/>
              <a:t>dabunt</a:t>
            </a:r>
            <a:r>
              <a:rPr lang="nl-NL" altLang="nl-NL" dirty="0"/>
              <a:t> se tempore </a:t>
            </a:r>
            <a:r>
              <a:rPr lang="nl-NL" altLang="nl-NL" dirty="0" err="1"/>
              <a:t>vires</a:t>
            </a:r>
            <a:r>
              <a:rPr lang="nl-NL" altLang="nl-NL" dirty="0"/>
              <a:t>.</a:t>
            </a:r>
          </a:p>
          <a:p>
            <a:r>
              <a:rPr lang="nl-NL" altLang="nl-NL" dirty="0"/>
              <a:t>	</a:t>
            </a:r>
            <a:r>
              <a:rPr lang="nl-NL" altLang="nl-NL" dirty="0" err="1"/>
              <a:t>Litora</a:t>
            </a:r>
            <a:r>
              <a:rPr lang="nl-NL" altLang="nl-NL" dirty="0"/>
              <a:t> </a:t>
            </a:r>
            <a:r>
              <a:rPr lang="nl-NL" altLang="nl-NL" dirty="0" err="1"/>
              <a:t>litoribus</a:t>
            </a:r>
            <a:r>
              <a:rPr lang="nl-NL" altLang="nl-NL" dirty="0"/>
              <a:t> </a:t>
            </a:r>
            <a:r>
              <a:rPr lang="nl-NL" altLang="nl-NL" dirty="0" err="1"/>
              <a:t>contraria</a:t>
            </a:r>
            <a:r>
              <a:rPr lang="nl-NL" altLang="nl-NL" dirty="0"/>
              <a:t>, </a:t>
            </a:r>
            <a:r>
              <a:rPr lang="nl-NL" altLang="nl-NL" dirty="0" err="1"/>
              <a:t>fluctibus</a:t>
            </a:r>
            <a:r>
              <a:rPr lang="nl-NL" altLang="nl-NL" dirty="0"/>
              <a:t> </a:t>
            </a:r>
            <a:r>
              <a:rPr lang="nl-NL" altLang="nl-NL" dirty="0" err="1" smtClean="0"/>
              <a:t>undas</a:t>
            </a:r>
            <a:endParaRPr lang="nl-NL" altLang="nl-NL" dirty="0" smtClean="0"/>
          </a:p>
          <a:p>
            <a:r>
              <a:rPr lang="nl-NL" altLang="nl-NL" dirty="0"/>
              <a:t>	</a:t>
            </a:r>
            <a:r>
              <a:rPr lang="nl-NL" altLang="nl-NL" dirty="0" err="1"/>
              <a:t>imprecor</a:t>
            </a:r>
            <a:r>
              <a:rPr lang="nl-NL" altLang="nl-NL" dirty="0"/>
              <a:t>, </a:t>
            </a:r>
            <a:r>
              <a:rPr lang="nl-NL" altLang="nl-NL" dirty="0" err="1"/>
              <a:t>arma</a:t>
            </a:r>
            <a:r>
              <a:rPr lang="nl-NL" altLang="nl-NL" dirty="0"/>
              <a:t> </a:t>
            </a:r>
            <a:r>
              <a:rPr lang="nl-NL" altLang="nl-NL" dirty="0" err="1"/>
              <a:t>armis</a:t>
            </a:r>
            <a:r>
              <a:rPr lang="nl-NL" altLang="nl-NL" dirty="0"/>
              <a:t>: </a:t>
            </a:r>
            <a:r>
              <a:rPr lang="nl-NL" altLang="nl-NL" dirty="0" err="1"/>
              <a:t>pugnent</a:t>
            </a:r>
            <a:r>
              <a:rPr lang="nl-NL" altLang="nl-NL" dirty="0"/>
              <a:t> </a:t>
            </a:r>
            <a:r>
              <a:rPr lang="nl-NL" altLang="nl-NL" dirty="0" err="1"/>
              <a:t>ipsique</a:t>
            </a:r>
            <a:r>
              <a:rPr lang="nl-NL" altLang="nl-NL" dirty="0"/>
              <a:t> </a:t>
            </a:r>
            <a:r>
              <a:rPr lang="nl-NL" altLang="nl-NL" dirty="0" err="1"/>
              <a:t>nepotesque</a:t>
            </a:r>
            <a:r>
              <a:rPr lang="nl-NL" altLang="nl-NL" dirty="0" smtClean="0"/>
              <a:t>.’</a:t>
            </a:r>
          </a:p>
          <a:p>
            <a:endParaRPr lang="nl-NL" dirty="0"/>
          </a:p>
          <a:p>
            <a:r>
              <a:rPr lang="nl-NL" dirty="0"/>
              <a:t>625 Moge jij als een of andere wreker uit onze botten opstaan die met fakkel en ijzer/te vuur en te zwaard de Trojaanse kolonisten moet achtervolgen, nu, ooit, op welk moment ook maar de krachten/macht voorhanden zullen/ zal zijn. Dat kusten vijandig aan kusten zijn, golven (vijandig) aan golven (zijn) spreek ik als verwensing uit, wapens (vijandig) aan wapens: mogen en zijzelf en hun nakomelingen strijden.’ </a:t>
            </a:r>
          </a:p>
        </p:txBody>
      </p:sp>
      <p:sp>
        <p:nvSpPr>
          <p:cNvPr id="8" name="Rond hoek zelfde zijde rechthoek 7">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9" name="Rond hoek zelfde zijde rechthoek 8">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0" name="Rond hoek zelfde zijde rechthoek 9">
            <a:hlinkClick r:id="rId4"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7" name="Rechthoek 6" descr="Zie opdracht in het leerlingenboek." title="Zie opdracht in het leerlingenboek."/>
          <p:cNvSpPr/>
          <p:nvPr/>
        </p:nvSpPr>
        <p:spPr>
          <a:xfrm>
            <a:off x="10236460" y="2096852"/>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1" name="Rechthoek 10" descr="Attentie stijlfiguur" title="Attentie stijlfiguur"/>
          <p:cNvSpPr/>
          <p:nvPr/>
        </p:nvSpPr>
        <p:spPr>
          <a:xfrm>
            <a:off x="10565207" y="2870938"/>
            <a:ext cx="270000" cy="2700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S</a:t>
            </a:r>
          </a:p>
        </p:txBody>
      </p:sp>
      <p:sp>
        <p:nvSpPr>
          <p:cNvPr id="14" name="Rechthoek 13" descr="Zie opdracht in het leerlingenboek." title="Zie opdracht in het leerlingenboek."/>
          <p:cNvSpPr/>
          <p:nvPr/>
        </p:nvSpPr>
        <p:spPr>
          <a:xfrm>
            <a:off x="10893954" y="2872314"/>
            <a:ext cx="864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 </a:t>
            </a:r>
            <a:r>
              <a:rPr lang="nl-NL" b="1" dirty="0"/>
              <a:t>(</a:t>
            </a:r>
            <a:r>
              <a:rPr lang="nl-NL" b="1" dirty="0" smtClean="0"/>
              <a:t>–</a:t>
            </a:r>
            <a:r>
              <a:rPr lang="nl-NL" b="1" cap="small" dirty="0" err="1" smtClean="0"/>
              <a:t>uu</a:t>
            </a:r>
            <a:r>
              <a:rPr lang="nl-NL" b="1" cap="small" dirty="0" smtClean="0"/>
              <a:t>)</a:t>
            </a:r>
            <a:endParaRPr lang="nl-NL" b="1" cap="small" dirty="0"/>
          </a:p>
        </p:txBody>
      </p:sp>
      <p:sp>
        <p:nvSpPr>
          <p:cNvPr id="16" name="Rechthoek 15" descr="Zie opdracht in het leerlingenboek." title="Zie opdracht in het leerlingenboek."/>
          <p:cNvSpPr/>
          <p:nvPr/>
        </p:nvSpPr>
        <p:spPr>
          <a:xfrm>
            <a:off x="10236460" y="2870938"/>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8" name="Rechthoek 17" descr="Zie opdracht in het leerlingenboek." title="Zie opdracht in het leerlingenboek."/>
          <p:cNvSpPr/>
          <p:nvPr/>
        </p:nvSpPr>
        <p:spPr>
          <a:xfrm>
            <a:off x="10236460" y="1715548"/>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22530669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 	Dido wil sterven, 630-634</a:t>
            </a:r>
          </a:p>
        </p:txBody>
      </p:sp>
      <p:sp>
        <p:nvSpPr>
          <p:cNvPr id="3" name="Tijdelijke aanduiding voor inhoud 2"/>
          <p:cNvSpPr>
            <a:spLocks noGrp="1"/>
          </p:cNvSpPr>
          <p:nvPr>
            <p:ph idx="1"/>
          </p:nvPr>
        </p:nvSpPr>
        <p:spPr/>
        <p:txBody>
          <a:bodyPr/>
          <a:lstStyle/>
          <a:p>
            <a:pPr lvl="0"/>
            <a:r>
              <a:rPr lang="nl-NL" altLang="nl-NL" dirty="0"/>
              <a:t>630	</a:t>
            </a:r>
            <a:r>
              <a:rPr lang="nl-NL" altLang="nl-NL" dirty="0" err="1"/>
              <a:t>Haec</a:t>
            </a:r>
            <a:r>
              <a:rPr lang="nl-NL" altLang="nl-NL" dirty="0"/>
              <a:t> </a:t>
            </a:r>
            <a:r>
              <a:rPr lang="nl-NL" altLang="nl-NL" dirty="0" err="1"/>
              <a:t>ait</a:t>
            </a:r>
            <a:r>
              <a:rPr lang="nl-NL" altLang="nl-NL" dirty="0"/>
              <a:t>, et </a:t>
            </a:r>
            <a:r>
              <a:rPr lang="nl-NL" altLang="nl-NL" dirty="0" err="1"/>
              <a:t>partis</a:t>
            </a:r>
            <a:r>
              <a:rPr lang="nl-NL" altLang="nl-NL" dirty="0"/>
              <a:t> </a:t>
            </a:r>
            <a:r>
              <a:rPr lang="nl-NL" altLang="nl-NL" dirty="0" err="1"/>
              <a:t>animum</a:t>
            </a:r>
            <a:r>
              <a:rPr lang="nl-NL" altLang="nl-NL" dirty="0"/>
              <a:t> </a:t>
            </a:r>
            <a:r>
              <a:rPr lang="nl-NL" altLang="nl-NL" dirty="0" err="1"/>
              <a:t>versabat</a:t>
            </a:r>
            <a:r>
              <a:rPr lang="nl-NL" altLang="nl-NL" dirty="0"/>
              <a:t> in </a:t>
            </a:r>
            <a:r>
              <a:rPr lang="nl-NL" altLang="nl-NL" dirty="0" err="1"/>
              <a:t>omnis</a:t>
            </a:r>
            <a:r>
              <a:rPr lang="nl-NL" altLang="nl-NL" dirty="0"/>
              <a:t>, </a:t>
            </a:r>
          </a:p>
          <a:p>
            <a:pPr lvl="0"/>
            <a:r>
              <a:rPr lang="nl-NL" altLang="nl-NL" dirty="0"/>
              <a:t>	</a:t>
            </a:r>
            <a:r>
              <a:rPr lang="nl-NL" altLang="nl-NL" dirty="0" err="1"/>
              <a:t>invisam</a:t>
            </a:r>
            <a:r>
              <a:rPr lang="nl-NL" altLang="nl-NL" dirty="0"/>
              <a:t> </a:t>
            </a:r>
            <a:r>
              <a:rPr lang="nl-NL" altLang="nl-NL" dirty="0" err="1"/>
              <a:t>quaerens</a:t>
            </a:r>
            <a:r>
              <a:rPr lang="nl-NL" altLang="nl-NL" dirty="0"/>
              <a:t> </a:t>
            </a:r>
            <a:r>
              <a:rPr lang="nl-NL" altLang="nl-NL" dirty="0" err="1"/>
              <a:t>quam</a:t>
            </a:r>
            <a:r>
              <a:rPr lang="nl-NL" altLang="nl-NL" dirty="0"/>
              <a:t> </a:t>
            </a:r>
            <a:r>
              <a:rPr lang="nl-NL" altLang="nl-NL" dirty="0" err="1"/>
              <a:t>primum</a:t>
            </a:r>
            <a:r>
              <a:rPr lang="nl-NL" altLang="nl-NL" dirty="0"/>
              <a:t> </a:t>
            </a:r>
            <a:r>
              <a:rPr lang="nl-NL" altLang="nl-NL" dirty="0" err="1"/>
              <a:t>abrumpere</a:t>
            </a:r>
            <a:r>
              <a:rPr lang="nl-NL" altLang="nl-NL" dirty="0"/>
              <a:t> </a:t>
            </a:r>
            <a:r>
              <a:rPr lang="nl-NL" altLang="nl-NL" dirty="0" err="1"/>
              <a:t>lucem</a:t>
            </a:r>
            <a:r>
              <a:rPr lang="nl-NL" altLang="nl-NL" dirty="0"/>
              <a:t>. </a:t>
            </a:r>
            <a:endParaRPr lang="nl-NL" altLang="nl-NL" dirty="0" smtClean="0"/>
          </a:p>
          <a:p>
            <a:pPr lvl="0"/>
            <a:r>
              <a:rPr lang="nl-NL" altLang="nl-NL" dirty="0"/>
              <a:t>	</a:t>
            </a:r>
            <a:r>
              <a:rPr lang="nl-NL" altLang="nl-NL" dirty="0" err="1"/>
              <a:t>Tum</a:t>
            </a:r>
            <a:r>
              <a:rPr lang="nl-NL" altLang="nl-NL" dirty="0"/>
              <a:t> breviter </a:t>
            </a:r>
            <a:r>
              <a:rPr lang="nl-NL" altLang="nl-NL" dirty="0" err="1"/>
              <a:t>Barcen</a:t>
            </a:r>
            <a:r>
              <a:rPr lang="nl-NL" altLang="nl-NL" dirty="0"/>
              <a:t> </a:t>
            </a:r>
            <a:r>
              <a:rPr lang="nl-NL" altLang="nl-NL" dirty="0" err="1"/>
              <a:t>nutricem</a:t>
            </a:r>
            <a:r>
              <a:rPr lang="nl-NL" altLang="nl-NL" dirty="0"/>
              <a:t> </a:t>
            </a:r>
            <a:r>
              <a:rPr lang="nl-NL" altLang="nl-NL" dirty="0" err="1"/>
              <a:t>adfata</a:t>
            </a:r>
            <a:r>
              <a:rPr lang="nl-NL" altLang="nl-NL" dirty="0"/>
              <a:t> </a:t>
            </a:r>
            <a:r>
              <a:rPr lang="nl-NL" altLang="nl-NL" dirty="0" err="1"/>
              <a:t>Sychaei</a:t>
            </a:r>
            <a:r>
              <a:rPr lang="nl-NL" altLang="nl-NL" dirty="0"/>
              <a:t>, </a:t>
            </a:r>
          </a:p>
          <a:p>
            <a:pPr lvl="0"/>
            <a:r>
              <a:rPr lang="nl-NL" altLang="nl-NL" dirty="0"/>
              <a:t>	</a:t>
            </a:r>
            <a:r>
              <a:rPr lang="nl-NL" altLang="nl-NL" dirty="0" err="1"/>
              <a:t>namque</a:t>
            </a:r>
            <a:r>
              <a:rPr lang="nl-NL" altLang="nl-NL" dirty="0"/>
              <a:t> </a:t>
            </a:r>
            <a:r>
              <a:rPr lang="nl-NL" altLang="nl-NL" dirty="0" err="1"/>
              <a:t>suam</a:t>
            </a:r>
            <a:r>
              <a:rPr lang="nl-NL" altLang="nl-NL" dirty="0"/>
              <a:t> patria antiqua </a:t>
            </a:r>
            <a:r>
              <a:rPr lang="nl-NL" altLang="nl-NL" dirty="0" err="1"/>
              <a:t>cinis</a:t>
            </a:r>
            <a:r>
              <a:rPr lang="nl-NL" altLang="nl-NL" dirty="0"/>
              <a:t> ater </a:t>
            </a:r>
            <a:r>
              <a:rPr lang="nl-NL" altLang="nl-NL" dirty="0" err="1"/>
              <a:t>habebat</a:t>
            </a:r>
            <a:r>
              <a:rPr lang="nl-NL" altLang="nl-NL" dirty="0"/>
              <a:t>: </a:t>
            </a:r>
            <a:endParaRPr lang="nl-NL" altLang="nl-NL" dirty="0" smtClean="0"/>
          </a:p>
          <a:p>
            <a:pPr lvl="0"/>
            <a:r>
              <a:rPr lang="nl-NL" altLang="nl-NL" dirty="0"/>
              <a:t>	‘Annam, cara </a:t>
            </a:r>
            <a:r>
              <a:rPr lang="nl-NL" altLang="nl-NL" dirty="0" err="1"/>
              <a:t>mihi</a:t>
            </a:r>
            <a:r>
              <a:rPr lang="nl-NL" altLang="nl-NL" dirty="0"/>
              <a:t> </a:t>
            </a:r>
            <a:r>
              <a:rPr lang="nl-NL" altLang="nl-NL" dirty="0" err="1"/>
              <a:t>nutrix</a:t>
            </a:r>
            <a:r>
              <a:rPr lang="nl-NL" altLang="nl-NL" dirty="0"/>
              <a:t>, </a:t>
            </a:r>
            <a:r>
              <a:rPr lang="nl-NL" altLang="nl-NL" dirty="0" err="1"/>
              <a:t>huc</a:t>
            </a:r>
            <a:r>
              <a:rPr lang="nl-NL" altLang="nl-NL" dirty="0"/>
              <a:t> siste </a:t>
            </a:r>
            <a:r>
              <a:rPr lang="nl-NL" altLang="nl-NL" dirty="0" err="1"/>
              <a:t>sororem</a:t>
            </a:r>
            <a:r>
              <a:rPr lang="nl-NL" altLang="nl-NL" dirty="0"/>
              <a:t>: </a:t>
            </a:r>
            <a:endParaRPr lang="nl-NL" altLang="nl-NL" dirty="0" smtClean="0"/>
          </a:p>
          <a:p>
            <a:pPr lvl="0"/>
            <a:endParaRPr lang="nl-NL" dirty="0"/>
          </a:p>
          <a:p>
            <a:pPr lvl="0"/>
            <a:r>
              <a:rPr lang="nl-NL" dirty="0"/>
              <a:t>630 Dit zei zij, en zij wendde haar geest naar alle kanten, zoekend zo snel mogelijk het gehate levenslicht af te snijden. Toen sprak zij kort tot </a:t>
            </a:r>
            <a:r>
              <a:rPr lang="nl-NL" dirty="0" err="1"/>
              <a:t>Barce</a:t>
            </a:r>
            <a:r>
              <a:rPr lang="nl-NL" dirty="0"/>
              <a:t>, de voedster van </a:t>
            </a:r>
            <a:r>
              <a:rPr lang="nl-NL" dirty="0" err="1"/>
              <a:t>Sychaeus</a:t>
            </a:r>
            <a:r>
              <a:rPr lang="nl-NL" dirty="0"/>
              <a:t>, want de donkere as in haar oude/vroegere vaderland had haar eigen voedster: ‘Aan mij dierbare voedster, breng mijn zuster Anna hierheen:</a:t>
            </a:r>
          </a:p>
        </p:txBody>
      </p:sp>
      <p:sp>
        <p:nvSpPr>
          <p:cNvPr id="10" name="Rond hoek zelfde zijde rechthoek 9">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1" name="Rond hoek zelfde zijde rechthoek 10">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2" name="Rond hoek zelfde zijde rechthoek 11">
            <a:hlinkClick r:id="rId5"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8" name="Rechthoek 7" descr="Attentie stijlfiguur" title="Attentie stijlfiguur"/>
          <p:cNvSpPr/>
          <p:nvPr/>
        </p:nvSpPr>
        <p:spPr>
          <a:xfrm>
            <a:off x="10920336" y="2483895"/>
            <a:ext cx="270000" cy="2700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S</a:t>
            </a:r>
          </a:p>
        </p:txBody>
      </p:sp>
      <p:sp>
        <p:nvSpPr>
          <p:cNvPr id="16" name="Rechthoek 15" descr="Zie opdracht in het leerlingenboek." title="Zie opdracht in het leerlingenboek."/>
          <p:cNvSpPr/>
          <p:nvPr/>
        </p:nvSpPr>
        <p:spPr>
          <a:xfrm>
            <a:off x="10920336" y="3257981"/>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11069991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 	Dido wil sterven, 635-637</a:t>
            </a:r>
          </a:p>
        </p:txBody>
      </p:sp>
      <p:sp>
        <p:nvSpPr>
          <p:cNvPr id="3" name="Tijdelijke aanduiding voor inhoud 2"/>
          <p:cNvSpPr>
            <a:spLocks noGrp="1"/>
          </p:cNvSpPr>
          <p:nvPr>
            <p:ph idx="1"/>
          </p:nvPr>
        </p:nvSpPr>
        <p:spPr>
          <a:xfrm>
            <a:off x="1055440" y="1988124"/>
            <a:ext cx="8424936" cy="4351338"/>
          </a:xfrm>
        </p:spPr>
        <p:txBody>
          <a:bodyPr/>
          <a:lstStyle/>
          <a:p>
            <a:r>
              <a:rPr lang="nl-NL" altLang="nl-NL" dirty="0"/>
              <a:t>635	</a:t>
            </a:r>
            <a:r>
              <a:rPr lang="nl-NL" altLang="nl-NL" dirty="0" err="1"/>
              <a:t>dic</a:t>
            </a:r>
            <a:r>
              <a:rPr lang="nl-NL" altLang="nl-NL" dirty="0"/>
              <a:t> corpus </a:t>
            </a:r>
            <a:r>
              <a:rPr lang="nl-NL" altLang="nl-NL" dirty="0" err="1"/>
              <a:t>properet</a:t>
            </a:r>
            <a:r>
              <a:rPr lang="nl-NL" altLang="nl-NL" dirty="0"/>
              <a:t> </a:t>
            </a:r>
            <a:r>
              <a:rPr lang="nl-NL" altLang="nl-NL" dirty="0" err="1"/>
              <a:t>fluviali</a:t>
            </a:r>
            <a:r>
              <a:rPr lang="nl-NL" altLang="nl-NL" dirty="0"/>
              <a:t> </a:t>
            </a:r>
            <a:r>
              <a:rPr lang="nl-NL" altLang="nl-NL" dirty="0" err="1"/>
              <a:t>spargere</a:t>
            </a:r>
            <a:r>
              <a:rPr lang="nl-NL" altLang="nl-NL" dirty="0"/>
              <a:t> </a:t>
            </a:r>
            <a:r>
              <a:rPr lang="nl-NL" altLang="nl-NL" dirty="0" err="1"/>
              <a:t>lympha</a:t>
            </a:r>
            <a:r>
              <a:rPr lang="nl-NL" altLang="nl-NL" dirty="0"/>
              <a:t>, </a:t>
            </a:r>
          </a:p>
          <a:p>
            <a:r>
              <a:rPr lang="nl-NL" altLang="nl-NL" dirty="0"/>
              <a:t>	et </a:t>
            </a:r>
            <a:r>
              <a:rPr lang="nl-NL" altLang="nl-NL" dirty="0" err="1"/>
              <a:t>pecudes</a:t>
            </a:r>
            <a:r>
              <a:rPr lang="nl-NL" altLang="nl-NL" dirty="0"/>
              <a:t> </a:t>
            </a:r>
            <a:r>
              <a:rPr lang="nl-NL" altLang="nl-NL" dirty="0" err="1"/>
              <a:t>secum</a:t>
            </a:r>
            <a:r>
              <a:rPr lang="nl-NL" altLang="nl-NL" dirty="0"/>
              <a:t> et </a:t>
            </a:r>
            <a:r>
              <a:rPr lang="nl-NL" altLang="nl-NL" dirty="0" err="1"/>
              <a:t>monstrata</a:t>
            </a:r>
            <a:r>
              <a:rPr lang="nl-NL" altLang="nl-NL" dirty="0"/>
              <a:t> </a:t>
            </a:r>
            <a:r>
              <a:rPr lang="nl-NL" altLang="nl-NL" dirty="0" err="1"/>
              <a:t>piacula</a:t>
            </a:r>
            <a:r>
              <a:rPr lang="nl-NL" altLang="nl-NL" dirty="0"/>
              <a:t> </a:t>
            </a:r>
            <a:r>
              <a:rPr lang="nl-NL" altLang="nl-NL" dirty="0" err="1"/>
              <a:t>ducat</a:t>
            </a:r>
            <a:r>
              <a:rPr lang="nl-NL" altLang="nl-NL" dirty="0"/>
              <a:t>. </a:t>
            </a:r>
          </a:p>
          <a:p>
            <a:r>
              <a:rPr lang="nl-NL" altLang="nl-NL" dirty="0"/>
              <a:t>	Sic </a:t>
            </a:r>
            <a:r>
              <a:rPr lang="nl-NL" altLang="nl-NL" dirty="0" err="1"/>
              <a:t>veniat</a:t>
            </a:r>
            <a:r>
              <a:rPr lang="nl-NL" altLang="nl-NL" dirty="0"/>
              <a:t>, </a:t>
            </a:r>
            <a:r>
              <a:rPr lang="nl-NL" altLang="nl-NL" dirty="0" err="1"/>
              <a:t>tuque</a:t>
            </a:r>
            <a:r>
              <a:rPr lang="nl-NL" altLang="nl-NL" dirty="0"/>
              <a:t> </a:t>
            </a:r>
            <a:r>
              <a:rPr lang="nl-NL" altLang="nl-NL" dirty="0" err="1"/>
              <a:t>ipsa</a:t>
            </a:r>
            <a:r>
              <a:rPr lang="nl-NL" altLang="nl-NL" dirty="0"/>
              <a:t> </a:t>
            </a:r>
            <a:r>
              <a:rPr lang="nl-NL" altLang="nl-NL" dirty="0" err="1"/>
              <a:t>pia</a:t>
            </a:r>
            <a:r>
              <a:rPr lang="nl-NL" altLang="nl-NL" dirty="0"/>
              <a:t> </a:t>
            </a:r>
            <a:r>
              <a:rPr lang="nl-NL" altLang="nl-NL" dirty="0" err="1"/>
              <a:t>tege</a:t>
            </a:r>
            <a:r>
              <a:rPr lang="nl-NL" altLang="nl-NL" dirty="0"/>
              <a:t> tempora </a:t>
            </a:r>
            <a:r>
              <a:rPr lang="nl-NL" altLang="nl-NL" dirty="0" err="1"/>
              <a:t>vitta</a:t>
            </a:r>
            <a:r>
              <a:rPr lang="nl-NL" altLang="nl-NL" dirty="0"/>
              <a:t>. 	</a:t>
            </a:r>
            <a:endParaRPr lang="nl-NL" altLang="nl-NL" dirty="0" smtClean="0"/>
          </a:p>
          <a:p>
            <a:endParaRPr lang="nl-NL" dirty="0" smtClean="0"/>
          </a:p>
          <a:p>
            <a:r>
              <a:rPr lang="nl-NL" dirty="0" smtClean="0"/>
              <a:t>635 </a:t>
            </a:r>
            <a:r>
              <a:rPr lang="nl-NL" dirty="0"/>
              <a:t>zeg dat ze zich moet haasten haar lichaam met het water uit de rivier te besprenkelen en dat ze dieren en de voorgeschreven zoenoffers met zich meeneemt. Laat zij zó komen, en jij moet zelf je slapen bedekken met een heilige band. </a:t>
            </a:r>
          </a:p>
        </p:txBody>
      </p:sp>
      <p:sp>
        <p:nvSpPr>
          <p:cNvPr id="10" name="Rond hoek zelfde zijde rechthoek 9">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1" name="Rond hoek zelfde zijde rechthoek 10">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2" name="Rond hoek zelfde zijde rechthoek 11">
            <a:hlinkClick r:id="rId5"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13" name="Rechthoek 12" descr="Zie opdracht in het leerlingenboek." title="Zie opdracht in het leerlingenboek."/>
          <p:cNvSpPr/>
          <p:nvPr/>
        </p:nvSpPr>
        <p:spPr>
          <a:xfrm>
            <a:off x="10884532" y="2870938"/>
            <a:ext cx="864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 </a:t>
            </a:r>
            <a:r>
              <a:rPr lang="nl-NL" b="1" dirty="0"/>
              <a:t>(</a:t>
            </a:r>
            <a:r>
              <a:rPr lang="nl-NL" b="1" dirty="0" smtClean="0"/>
              <a:t>–</a:t>
            </a:r>
            <a:r>
              <a:rPr lang="nl-NL" b="1" cap="small" dirty="0" err="1" smtClean="0"/>
              <a:t>uu</a:t>
            </a:r>
            <a:r>
              <a:rPr lang="nl-NL" b="1" cap="small" dirty="0" smtClean="0"/>
              <a:t>)</a:t>
            </a:r>
            <a:endParaRPr lang="nl-NL" b="1" cap="small" dirty="0"/>
          </a:p>
        </p:txBody>
      </p:sp>
    </p:spTree>
    <p:extLst>
      <p:ext uri="{BB962C8B-B14F-4D97-AF65-F5344CB8AC3E}">
        <p14:creationId xmlns:p14="http://schemas.microsoft.com/office/powerpoint/2010/main" val="394504126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 	Dido wil sterven, </a:t>
            </a:r>
            <a:r>
              <a:rPr lang="nl-NL" dirty="0" smtClean="0"/>
              <a:t>638-641</a:t>
            </a:r>
            <a:endParaRPr lang="nl-NL" dirty="0"/>
          </a:p>
        </p:txBody>
      </p:sp>
      <p:sp>
        <p:nvSpPr>
          <p:cNvPr id="3" name="Tijdelijke aanduiding voor inhoud 2"/>
          <p:cNvSpPr>
            <a:spLocks noGrp="1"/>
          </p:cNvSpPr>
          <p:nvPr>
            <p:ph idx="1"/>
          </p:nvPr>
        </p:nvSpPr>
        <p:spPr/>
        <p:txBody>
          <a:bodyPr/>
          <a:lstStyle/>
          <a:p>
            <a:r>
              <a:rPr lang="nl-NL" altLang="nl-NL" dirty="0"/>
              <a:t>	</a:t>
            </a:r>
            <a:r>
              <a:rPr lang="nl-NL" altLang="nl-NL" dirty="0" err="1"/>
              <a:t>Sacra</a:t>
            </a:r>
            <a:r>
              <a:rPr lang="nl-NL" altLang="nl-NL" dirty="0"/>
              <a:t> </a:t>
            </a:r>
            <a:r>
              <a:rPr lang="nl-NL" altLang="nl-NL" dirty="0" err="1"/>
              <a:t>Iovi</a:t>
            </a:r>
            <a:r>
              <a:rPr lang="nl-NL" altLang="nl-NL" dirty="0"/>
              <a:t> </a:t>
            </a:r>
            <a:r>
              <a:rPr lang="nl-NL" altLang="nl-NL" dirty="0" err="1"/>
              <a:t>Stygio</a:t>
            </a:r>
            <a:r>
              <a:rPr lang="nl-NL" altLang="nl-NL" dirty="0"/>
              <a:t>, </a:t>
            </a:r>
            <a:r>
              <a:rPr lang="nl-NL" altLang="nl-NL" dirty="0" err="1"/>
              <a:t>quae</a:t>
            </a:r>
            <a:r>
              <a:rPr lang="nl-NL" altLang="nl-NL" dirty="0"/>
              <a:t> rite </a:t>
            </a:r>
            <a:r>
              <a:rPr lang="nl-NL" altLang="nl-NL" dirty="0" err="1"/>
              <a:t>incepta</a:t>
            </a:r>
            <a:r>
              <a:rPr lang="nl-NL" altLang="nl-NL" dirty="0"/>
              <a:t> </a:t>
            </a:r>
            <a:r>
              <a:rPr lang="nl-NL" altLang="nl-NL" dirty="0" err="1"/>
              <a:t>paravi</a:t>
            </a:r>
            <a:r>
              <a:rPr lang="nl-NL" altLang="nl-NL" dirty="0"/>
              <a:t>, </a:t>
            </a:r>
          </a:p>
          <a:p>
            <a:r>
              <a:rPr lang="nl-NL" altLang="nl-NL" dirty="0"/>
              <a:t>	</a:t>
            </a:r>
            <a:r>
              <a:rPr lang="nl-NL" altLang="nl-NL" dirty="0" err="1"/>
              <a:t>perficere</a:t>
            </a:r>
            <a:r>
              <a:rPr lang="nl-NL" altLang="nl-NL" dirty="0"/>
              <a:t> </a:t>
            </a:r>
            <a:r>
              <a:rPr lang="nl-NL" altLang="nl-NL" dirty="0" err="1"/>
              <a:t>est</a:t>
            </a:r>
            <a:r>
              <a:rPr lang="nl-NL" altLang="nl-NL" dirty="0"/>
              <a:t> animus </a:t>
            </a:r>
            <a:r>
              <a:rPr lang="nl-NL" altLang="nl-NL" dirty="0" err="1"/>
              <a:t>finemque</a:t>
            </a:r>
            <a:r>
              <a:rPr lang="nl-NL" altLang="nl-NL" dirty="0"/>
              <a:t> </a:t>
            </a:r>
            <a:r>
              <a:rPr lang="nl-NL" altLang="nl-NL" dirty="0" err="1"/>
              <a:t>imponere</a:t>
            </a:r>
            <a:r>
              <a:rPr lang="nl-NL" altLang="nl-NL" dirty="0"/>
              <a:t> </a:t>
            </a:r>
            <a:r>
              <a:rPr lang="nl-NL" altLang="nl-NL" dirty="0" err="1"/>
              <a:t>curis</a:t>
            </a:r>
            <a:r>
              <a:rPr lang="nl-NL" altLang="nl-NL" dirty="0"/>
              <a:t> </a:t>
            </a:r>
          </a:p>
          <a:p>
            <a:r>
              <a:rPr lang="nl-NL" altLang="nl-NL" dirty="0"/>
              <a:t>640	</a:t>
            </a:r>
            <a:r>
              <a:rPr lang="nl-NL" altLang="nl-NL" dirty="0" err="1"/>
              <a:t>Dardaniique</a:t>
            </a:r>
            <a:r>
              <a:rPr lang="nl-NL" altLang="nl-NL" dirty="0"/>
              <a:t> </a:t>
            </a:r>
            <a:r>
              <a:rPr lang="nl-NL" altLang="nl-NL" dirty="0" err="1"/>
              <a:t>rogum</a:t>
            </a:r>
            <a:r>
              <a:rPr lang="nl-NL" altLang="nl-NL" dirty="0"/>
              <a:t> capitis </a:t>
            </a:r>
            <a:r>
              <a:rPr lang="nl-NL" altLang="nl-NL" dirty="0" err="1"/>
              <a:t>permittere</a:t>
            </a:r>
            <a:r>
              <a:rPr lang="nl-NL" altLang="nl-NL" dirty="0"/>
              <a:t> </a:t>
            </a:r>
            <a:r>
              <a:rPr lang="nl-NL" altLang="nl-NL" dirty="0" err="1"/>
              <a:t>flammae</a:t>
            </a:r>
            <a:r>
              <a:rPr lang="nl-NL" altLang="nl-NL" dirty="0"/>
              <a:t>.’ </a:t>
            </a:r>
            <a:endParaRPr lang="nl-NL" altLang="nl-NL" dirty="0" smtClean="0"/>
          </a:p>
          <a:p>
            <a:r>
              <a:rPr lang="nl-NL" altLang="nl-NL" dirty="0"/>
              <a:t>	Sic </a:t>
            </a:r>
            <a:r>
              <a:rPr lang="nl-NL" altLang="nl-NL" dirty="0" err="1"/>
              <a:t>ait</a:t>
            </a:r>
            <a:r>
              <a:rPr lang="nl-NL" altLang="nl-NL" dirty="0"/>
              <a:t>. </a:t>
            </a:r>
            <a:r>
              <a:rPr lang="nl-NL" altLang="nl-NL" dirty="0" err="1"/>
              <a:t>Illa</a:t>
            </a:r>
            <a:r>
              <a:rPr lang="nl-NL" altLang="nl-NL" dirty="0"/>
              <a:t> </a:t>
            </a:r>
            <a:r>
              <a:rPr lang="nl-NL" altLang="nl-NL" dirty="0" err="1"/>
              <a:t>gradum</a:t>
            </a:r>
            <a:r>
              <a:rPr lang="nl-NL" altLang="nl-NL" dirty="0"/>
              <a:t> studio </a:t>
            </a:r>
            <a:r>
              <a:rPr lang="nl-NL" altLang="nl-NL" dirty="0" err="1"/>
              <a:t>celebrabat</a:t>
            </a:r>
            <a:r>
              <a:rPr lang="nl-NL" altLang="nl-NL" dirty="0"/>
              <a:t> </a:t>
            </a:r>
            <a:r>
              <a:rPr lang="nl-NL" altLang="nl-NL" dirty="0" err="1"/>
              <a:t>anili</a:t>
            </a:r>
            <a:r>
              <a:rPr lang="nl-NL" altLang="nl-NL" dirty="0"/>
              <a:t>. </a:t>
            </a:r>
            <a:endParaRPr lang="nl-NL" altLang="nl-NL" dirty="0" smtClean="0"/>
          </a:p>
          <a:p>
            <a:endParaRPr lang="nl-NL" dirty="0"/>
          </a:p>
          <a:p>
            <a:r>
              <a:rPr lang="nl-NL" dirty="0"/>
              <a:t>Het is mijn bedoeling om voor de </a:t>
            </a:r>
            <a:r>
              <a:rPr lang="nl-NL" dirty="0" err="1"/>
              <a:t>Stygische</a:t>
            </a:r>
            <a:r>
              <a:rPr lang="nl-NL" dirty="0"/>
              <a:t> Jupiter de offerhandelingen, die ik, volgens voorschrift begonnen, heb voorbereid, te voltooien en een eind te maken aan mijn liefdesverdriet 640 en de brandstapel van de Trojaanse persoon/schepsel prijs te geven aan het vuur.’ Zo sprak zij. Zij (</a:t>
            </a:r>
            <a:r>
              <a:rPr lang="nl-NL" dirty="0" err="1"/>
              <a:t>Barce</a:t>
            </a:r>
            <a:r>
              <a:rPr lang="nl-NL" dirty="0"/>
              <a:t>) ging vlijtig op weg met de ijver van een oude vrouw. </a:t>
            </a:r>
          </a:p>
        </p:txBody>
      </p:sp>
      <p:sp>
        <p:nvSpPr>
          <p:cNvPr id="10" name="Rond hoek zelfde zijde rechthoek 9">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1" name="Rond hoek zelfde zijde rechthoek 10">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2" name="Rond hoek zelfde zijde rechthoek 11">
            <a:hlinkClick r:id="rId5"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15" name="Rechthoek 14" descr="Zie opdracht in het leerlingenboek." title="Zie opdracht in het leerlingenboek."/>
          <p:cNvSpPr/>
          <p:nvPr/>
        </p:nvSpPr>
        <p:spPr>
          <a:xfrm>
            <a:off x="10918128" y="2870938"/>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294090137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 	Dido wil sterven, 642-647</a:t>
            </a:r>
          </a:p>
        </p:txBody>
      </p:sp>
      <p:sp>
        <p:nvSpPr>
          <p:cNvPr id="3" name="Tijdelijke aanduiding voor inhoud 2"/>
          <p:cNvSpPr>
            <a:spLocks noGrp="1"/>
          </p:cNvSpPr>
          <p:nvPr>
            <p:ph idx="1"/>
          </p:nvPr>
        </p:nvSpPr>
        <p:spPr>
          <a:xfrm>
            <a:off x="1055440" y="1267200"/>
            <a:ext cx="9434264" cy="4351338"/>
          </a:xfrm>
        </p:spPr>
        <p:txBody>
          <a:bodyPr/>
          <a:lstStyle/>
          <a:p>
            <a:r>
              <a:rPr lang="nl-NL" altLang="nl-NL" dirty="0"/>
              <a:t>	At </a:t>
            </a:r>
            <a:r>
              <a:rPr lang="nl-NL" altLang="nl-NL" dirty="0" err="1"/>
              <a:t>trepida</a:t>
            </a:r>
            <a:r>
              <a:rPr lang="nl-NL" altLang="nl-NL" dirty="0"/>
              <a:t> et </a:t>
            </a:r>
            <a:r>
              <a:rPr lang="nl-NL" altLang="nl-NL" dirty="0" err="1"/>
              <a:t>coeptis</a:t>
            </a:r>
            <a:r>
              <a:rPr lang="nl-NL" altLang="nl-NL" dirty="0"/>
              <a:t> </a:t>
            </a:r>
            <a:r>
              <a:rPr lang="nl-NL" altLang="nl-NL" dirty="0" err="1"/>
              <a:t>immanibus</a:t>
            </a:r>
            <a:r>
              <a:rPr lang="nl-NL" altLang="nl-NL" dirty="0"/>
              <a:t> </a:t>
            </a:r>
            <a:r>
              <a:rPr lang="nl-NL" altLang="nl-NL" dirty="0" err="1"/>
              <a:t>effera</a:t>
            </a:r>
            <a:r>
              <a:rPr lang="nl-NL" altLang="nl-NL" dirty="0"/>
              <a:t> Dido </a:t>
            </a:r>
          </a:p>
          <a:p>
            <a:r>
              <a:rPr lang="nl-NL" altLang="nl-NL" dirty="0"/>
              <a:t>	</a:t>
            </a:r>
            <a:r>
              <a:rPr lang="nl-NL" altLang="nl-NL" dirty="0" err="1"/>
              <a:t>sanguineam</a:t>
            </a:r>
            <a:r>
              <a:rPr lang="nl-NL" altLang="nl-NL" dirty="0"/>
              <a:t> </a:t>
            </a:r>
            <a:r>
              <a:rPr lang="nl-NL" altLang="nl-NL" dirty="0" err="1"/>
              <a:t>volvens</a:t>
            </a:r>
            <a:r>
              <a:rPr lang="nl-NL" altLang="nl-NL" dirty="0"/>
              <a:t> </a:t>
            </a:r>
            <a:r>
              <a:rPr lang="nl-NL" altLang="nl-NL" dirty="0" err="1"/>
              <a:t>aciem</a:t>
            </a:r>
            <a:r>
              <a:rPr lang="nl-NL" altLang="nl-NL" dirty="0"/>
              <a:t>, </a:t>
            </a:r>
            <a:r>
              <a:rPr lang="nl-NL" altLang="nl-NL" dirty="0" err="1"/>
              <a:t>maculisque</a:t>
            </a:r>
            <a:r>
              <a:rPr lang="nl-NL" altLang="nl-NL" dirty="0"/>
              <a:t> </a:t>
            </a:r>
            <a:r>
              <a:rPr lang="nl-NL" altLang="nl-NL" dirty="0" err="1"/>
              <a:t>trementes</a:t>
            </a:r>
            <a:r>
              <a:rPr lang="nl-NL" altLang="nl-NL" dirty="0"/>
              <a:t> </a:t>
            </a:r>
          </a:p>
          <a:p>
            <a:r>
              <a:rPr lang="nl-NL" altLang="nl-NL" dirty="0"/>
              <a:t>	</a:t>
            </a:r>
            <a:r>
              <a:rPr lang="nl-NL" altLang="nl-NL" dirty="0" err="1"/>
              <a:t>interfusa</a:t>
            </a:r>
            <a:r>
              <a:rPr lang="nl-NL" altLang="nl-NL" dirty="0"/>
              <a:t> genas et </a:t>
            </a:r>
            <a:r>
              <a:rPr lang="nl-NL" altLang="nl-NL" dirty="0" err="1"/>
              <a:t>pallida</a:t>
            </a:r>
            <a:r>
              <a:rPr lang="nl-NL" altLang="nl-NL" dirty="0"/>
              <a:t> </a:t>
            </a:r>
            <a:r>
              <a:rPr lang="nl-NL" altLang="nl-NL" dirty="0" err="1"/>
              <a:t>morte</a:t>
            </a:r>
            <a:r>
              <a:rPr lang="nl-NL" altLang="nl-NL" dirty="0"/>
              <a:t> </a:t>
            </a:r>
            <a:r>
              <a:rPr lang="nl-NL" altLang="nl-NL" dirty="0" err="1"/>
              <a:t>futura</a:t>
            </a:r>
            <a:r>
              <a:rPr lang="nl-NL" altLang="nl-NL" dirty="0"/>
              <a:t>, </a:t>
            </a:r>
          </a:p>
          <a:p>
            <a:r>
              <a:rPr lang="nl-NL" altLang="nl-NL" dirty="0"/>
              <a:t>645	</a:t>
            </a:r>
            <a:r>
              <a:rPr lang="nl-NL" altLang="nl-NL" dirty="0" err="1"/>
              <a:t>interiora</a:t>
            </a:r>
            <a:r>
              <a:rPr lang="nl-NL" altLang="nl-NL" dirty="0"/>
              <a:t> </a:t>
            </a:r>
            <a:r>
              <a:rPr lang="nl-NL" altLang="nl-NL" dirty="0" err="1"/>
              <a:t>domus</a:t>
            </a:r>
            <a:r>
              <a:rPr lang="nl-NL" altLang="nl-NL" dirty="0"/>
              <a:t> </a:t>
            </a:r>
            <a:r>
              <a:rPr lang="nl-NL" altLang="nl-NL" dirty="0" err="1"/>
              <a:t>inrumpit</a:t>
            </a:r>
            <a:r>
              <a:rPr lang="nl-NL" altLang="nl-NL" dirty="0"/>
              <a:t> </a:t>
            </a:r>
            <a:r>
              <a:rPr lang="nl-NL" altLang="nl-NL" dirty="0" err="1"/>
              <a:t>limina</a:t>
            </a:r>
            <a:r>
              <a:rPr lang="nl-NL" altLang="nl-NL" dirty="0"/>
              <a:t> et </a:t>
            </a:r>
            <a:r>
              <a:rPr lang="nl-NL" altLang="nl-NL" dirty="0" err="1" smtClean="0"/>
              <a:t>altos</a:t>
            </a:r>
            <a:r>
              <a:rPr lang="nl-NL" altLang="nl-NL" dirty="0" smtClean="0"/>
              <a:t> </a:t>
            </a:r>
            <a:endParaRPr lang="nl-NL" altLang="nl-NL" dirty="0"/>
          </a:p>
          <a:p>
            <a:r>
              <a:rPr lang="nl-NL" altLang="nl-NL" dirty="0"/>
              <a:t>	</a:t>
            </a:r>
            <a:r>
              <a:rPr lang="nl-NL" altLang="nl-NL" dirty="0" err="1"/>
              <a:t>conscendit</a:t>
            </a:r>
            <a:r>
              <a:rPr lang="nl-NL" altLang="nl-NL" dirty="0"/>
              <a:t> </a:t>
            </a:r>
            <a:r>
              <a:rPr lang="nl-NL" altLang="nl-NL" dirty="0" err="1"/>
              <a:t>furibunda</a:t>
            </a:r>
            <a:r>
              <a:rPr lang="nl-NL" altLang="nl-NL" dirty="0"/>
              <a:t> </a:t>
            </a:r>
            <a:r>
              <a:rPr lang="nl-NL" altLang="nl-NL" dirty="0" err="1"/>
              <a:t>rogos</a:t>
            </a:r>
            <a:r>
              <a:rPr lang="nl-NL" altLang="nl-NL" dirty="0"/>
              <a:t> </a:t>
            </a:r>
            <a:r>
              <a:rPr lang="nl-NL" altLang="nl-NL" dirty="0" err="1"/>
              <a:t>ensemque</a:t>
            </a:r>
            <a:r>
              <a:rPr lang="nl-NL" altLang="nl-NL" dirty="0"/>
              <a:t> </a:t>
            </a:r>
            <a:r>
              <a:rPr lang="nl-NL" altLang="nl-NL" dirty="0" err="1"/>
              <a:t>recludit</a:t>
            </a:r>
            <a:r>
              <a:rPr lang="nl-NL" altLang="nl-NL" dirty="0"/>
              <a:t> </a:t>
            </a:r>
          </a:p>
          <a:p>
            <a:r>
              <a:rPr lang="nl-NL" altLang="nl-NL" dirty="0"/>
              <a:t>	</a:t>
            </a:r>
            <a:r>
              <a:rPr lang="nl-NL" altLang="nl-NL" dirty="0" err="1"/>
              <a:t>Dardanium</a:t>
            </a:r>
            <a:r>
              <a:rPr lang="nl-NL" altLang="nl-NL" dirty="0"/>
              <a:t>, non hos </a:t>
            </a:r>
            <a:r>
              <a:rPr lang="nl-NL" altLang="nl-NL" dirty="0" err="1"/>
              <a:t>quaesitum</a:t>
            </a:r>
            <a:r>
              <a:rPr lang="nl-NL" altLang="nl-NL" dirty="0"/>
              <a:t> </a:t>
            </a:r>
            <a:r>
              <a:rPr lang="nl-NL" altLang="nl-NL" dirty="0" err="1"/>
              <a:t>munus</a:t>
            </a:r>
            <a:r>
              <a:rPr lang="nl-NL" altLang="nl-NL" dirty="0"/>
              <a:t> in usus. </a:t>
            </a:r>
            <a:endParaRPr lang="nl-NL" altLang="nl-NL" dirty="0" smtClean="0"/>
          </a:p>
          <a:p>
            <a:endParaRPr lang="nl-NL" dirty="0"/>
          </a:p>
          <a:p>
            <a:pPr>
              <a:lnSpc>
                <a:spcPct val="100000"/>
              </a:lnSpc>
            </a:pPr>
            <a:r>
              <a:rPr lang="nl-NL" dirty="0"/>
              <a:t>Maar Dido, onrustig en verwilderd door de afschuwelijke onderneming, draaiend/rollend haar met bloed doorlopen ogen, en haar trillende wangen bestrooid met/vol vlekken en bleek door de naderende dood, 645 stormt het meer naar binnen gelegen gedeelte van haar huis binnen (eventueel splitsen) en beklimt bezeten de hoge brandstapel en ontbloot het Trojaanse zwaard, een geschenk niet voor dit gebruik verworven. </a:t>
            </a:r>
          </a:p>
        </p:txBody>
      </p:sp>
      <p:sp>
        <p:nvSpPr>
          <p:cNvPr id="10" name="Rond hoek zelfde zijde rechthoek 9">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1" name="Rond hoek zelfde zijde rechthoek 10">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2" name="Rond hoek zelfde zijde rechthoek 11">
            <a:hlinkClick r:id="rId5"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16" name="Rechthoek 15" descr="Zie opdracht in het leerlingenboek." title="Zie opdracht in het leerlingenboek."/>
          <p:cNvSpPr/>
          <p:nvPr/>
        </p:nvSpPr>
        <p:spPr>
          <a:xfrm>
            <a:off x="10920336" y="3257981"/>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158212818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 	Dido neemt afscheid, 648-650</a:t>
            </a:r>
          </a:p>
        </p:txBody>
      </p:sp>
      <p:sp>
        <p:nvSpPr>
          <p:cNvPr id="6" name="Tijdelijke aanduiding voor inhoud 5"/>
          <p:cNvSpPr>
            <a:spLocks noGrp="1"/>
          </p:cNvSpPr>
          <p:nvPr>
            <p:ph idx="1"/>
          </p:nvPr>
        </p:nvSpPr>
        <p:spPr/>
        <p:txBody>
          <a:bodyPr/>
          <a:lstStyle/>
          <a:p>
            <a:pPr lvl="0"/>
            <a:r>
              <a:rPr lang="nl-NL" altLang="nl-NL" dirty="0"/>
              <a:t>	</a:t>
            </a:r>
            <a:r>
              <a:rPr lang="nl-NL" altLang="nl-NL" dirty="0" err="1"/>
              <a:t>Hic</a:t>
            </a:r>
            <a:r>
              <a:rPr lang="nl-NL" altLang="nl-NL" dirty="0"/>
              <a:t>, </a:t>
            </a:r>
            <a:r>
              <a:rPr lang="nl-NL" altLang="nl-NL" dirty="0" err="1"/>
              <a:t>postquam</a:t>
            </a:r>
            <a:r>
              <a:rPr lang="nl-NL" altLang="nl-NL" dirty="0"/>
              <a:t> </a:t>
            </a:r>
            <a:r>
              <a:rPr lang="nl-NL" altLang="nl-NL" dirty="0" err="1"/>
              <a:t>Iliacas</a:t>
            </a:r>
            <a:r>
              <a:rPr lang="nl-NL" altLang="nl-NL" dirty="0"/>
              <a:t> </a:t>
            </a:r>
            <a:r>
              <a:rPr lang="nl-NL" altLang="nl-NL" dirty="0" err="1"/>
              <a:t>vestis</a:t>
            </a:r>
            <a:r>
              <a:rPr lang="nl-NL" altLang="nl-NL" dirty="0"/>
              <a:t> </a:t>
            </a:r>
            <a:r>
              <a:rPr lang="nl-NL" altLang="nl-NL" dirty="0" err="1"/>
              <a:t>notumque</a:t>
            </a:r>
            <a:r>
              <a:rPr lang="nl-NL" altLang="nl-NL" dirty="0"/>
              <a:t> </a:t>
            </a:r>
            <a:r>
              <a:rPr lang="nl-NL" altLang="nl-NL" dirty="0" err="1"/>
              <a:t>cubile</a:t>
            </a:r>
            <a:r>
              <a:rPr lang="nl-NL" altLang="nl-NL" dirty="0"/>
              <a:t> </a:t>
            </a:r>
          </a:p>
          <a:p>
            <a:pPr lvl="0"/>
            <a:r>
              <a:rPr lang="nl-NL" altLang="nl-NL" dirty="0"/>
              <a:t>	</a:t>
            </a:r>
            <a:r>
              <a:rPr lang="nl-NL" altLang="nl-NL" dirty="0" err="1"/>
              <a:t>conspexit</a:t>
            </a:r>
            <a:r>
              <a:rPr lang="nl-NL" altLang="nl-NL" dirty="0"/>
              <a:t>, </a:t>
            </a:r>
            <a:r>
              <a:rPr lang="nl-NL" altLang="nl-NL" dirty="0" err="1"/>
              <a:t>paulum</a:t>
            </a:r>
            <a:r>
              <a:rPr lang="nl-NL" altLang="nl-NL" dirty="0"/>
              <a:t> </a:t>
            </a:r>
            <a:r>
              <a:rPr lang="nl-NL" altLang="nl-NL" dirty="0" err="1"/>
              <a:t>lacrimis</a:t>
            </a:r>
            <a:r>
              <a:rPr lang="nl-NL" altLang="nl-NL" dirty="0"/>
              <a:t> et </a:t>
            </a:r>
            <a:r>
              <a:rPr lang="nl-NL" altLang="nl-NL" dirty="0" err="1"/>
              <a:t>mente</a:t>
            </a:r>
            <a:r>
              <a:rPr lang="nl-NL" altLang="nl-NL" dirty="0"/>
              <a:t> </a:t>
            </a:r>
            <a:r>
              <a:rPr lang="nl-NL" altLang="nl-NL" dirty="0" err="1"/>
              <a:t>morata</a:t>
            </a:r>
            <a:r>
              <a:rPr lang="nl-NL" altLang="nl-NL" dirty="0"/>
              <a:t> </a:t>
            </a:r>
          </a:p>
          <a:p>
            <a:pPr lvl="0"/>
            <a:r>
              <a:rPr lang="nl-NL" altLang="nl-NL" dirty="0"/>
              <a:t>650	</a:t>
            </a:r>
            <a:r>
              <a:rPr lang="nl-NL" altLang="nl-NL" dirty="0" err="1"/>
              <a:t>incubuitque</a:t>
            </a:r>
            <a:r>
              <a:rPr lang="nl-NL" altLang="nl-NL" dirty="0"/>
              <a:t> </a:t>
            </a:r>
            <a:r>
              <a:rPr lang="nl-NL" altLang="nl-NL" dirty="0" err="1"/>
              <a:t>toro</a:t>
            </a:r>
            <a:r>
              <a:rPr lang="nl-NL" altLang="nl-NL" dirty="0"/>
              <a:t> </a:t>
            </a:r>
            <a:r>
              <a:rPr lang="nl-NL" altLang="nl-NL" dirty="0" err="1"/>
              <a:t>dixitque</a:t>
            </a:r>
            <a:r>
              <a:rPr lang="nl-NL" altLang="nl-NL" dirty="0"/>
              <a:t> </a:t>
            </a:r>
            <a:r>
              <a:rPr lang="nl-NL" altLang="nl-NL" dirty="0" err="1"/>
              <a:t>novissima</a:t>
            </a:r>
            <a:r>
              <a:rPr lang="nl-NL" altLang="nl-NL" dirty="0"/>
              <a:t> verba</a:t>
            </a:r>
            <a:r>
              <a:rPr lang="nl-NL" altLang="nl-NL" dirty="0" smtClean="0"/>
              <a:t>:</a:t>
            </a:r>
            <a:endParaRPr lang="nl-NL" altLang="nl-NL" dirty="0"/>
          </a:p>
          <a:p>
            <a:pPr lvl="0"/>
            <a:endParaRPr lang="nl-NL" dirty="0" smtClean="0"/>
          </a:p>
          <a:p>
            <a:pPr lvl="0"/>
            <a:r>
              <a:rPr lang="nl-NL" dirty="0" smtClean="0"/>
              <a:t>648 </a:t>
            </a:r>
            <a:r>
              <a:rPr lang="nl-NL" dirty="0"/>
              <a:t>Toen/hier, nadat zij de Trojaanse kleding en het bekende bed aanschouwd had, pauzeerde zij een korte tijd in tranen en in gedachten, 650 en liet zich vallen op het bed en zei haar laatste woorden:</a:t>
            </a:r>
          </a:p>
        </p:txBody>
      </p:sp>
      <p:sp>
        <p:nvSpPr>
          <p:cNvPr id="4" name="Rectangle 4"/>
          <p:cNvSpPr>
            <a:spLocks noChangeArrowheads="1"/>
          </p:cNvSpPr>
          <p:nvPr/>
        </p:nvSpPr>
        <p:spPr bwMode="auto">
          <a:xfrm>
            <a:off x="982800" y="1556798"/>
            <a:ext cx="9434264"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eaLnBrk="0" fontAlgn="base" hangingPunct="0">
              <a:lnSpc>
                <a:spcPts val="3000"/>
              </a:lnSpc>
              <a:spcBef>
                <a:spcPct val="0"/>
              </a:spcBef>
              <a:spcAft>
                <a:spcPct val="0"/>
              </a:spcAft>
              <a:tabLst>
                <a:tab pos="539709" algn="l"/>
              </a:tabLst>
            </a:pPr>
            <a:endParaRPr lang="nl-NL" altLang="nl-NL" sz="2200" dirty="0"/>
          </a:p>
        </p:txBody>
      </p:sp>
      <p:sp>
        <p:nvSpPr>
          <p:cNvPr id="10" name="Rond hoek zelfde zijde rechthoek 9">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1" name="Rond hoek zelfde zijde rechthoek 10">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2" name="Rond hoek zelfde zijde rechthoek 11">
            <a:hlinkClick r:id="rId5"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Tree>
    <p:extLst>
      <p:ext uri="{BB962C8B-B14F-4D97-AF65-F5344CB8AC3E}">
        <p14:creationId xmlns:p14="http://schemas.microsoft.com/office/powerpoint/2010/main" val="3086581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5FADBE73-3F94-1C4A-993C-C47FAB8131B1}"/>
              </a:ext>
            </a:extLst>
          </p:cNvPr>
          <p:cNvSpPr>
            <a:spLocks noGrp="1"/>
          </p:cNvSpPr>
          <p:nvPr>
            <p:ph type="title"/>
          </p:nvPr>
        </p:nvSpPr>
        <p:spPr/>
        <p:txBody>
          <a:bodyPr/>
          <a:lstStyle/>
          <a:p>
            <a:r>
              <a:rPr lang="nl-NL" dirty="0" smtClean="0"/>
              <a:t>a. 	Dido ziet onverwachts Aeneas met zijn vloot vertrekken,</a:t>
            </a:r>
            <a:br>
              <a:rPr lang="nl-NL" dirty="0" smtClean="0"/>
            </a:br>
            <a:r>
              <a:rPr lang="nl-NL" dirty="0" smtClean="0"/>
              <a:t>584-588</a:t>
            </a:r>
            <a:endParaRPr lang="nl-NL" dirty="0"/>
          </a:p>
        </p:txBody>
      </p:sp>
      <p:sp>
        <p:nvSpPr>
          <p:cNvPr id="3" name="Tijdelijke aanduiding voor inhoud 2">
            <a:extLst>
              <a:ext uri="{FF2B5EF4-FFF2-40B4-BE49-F238E27FC236}">
                <a16:creationId xmlns="" xmlns:a16="http://schemas.microsoft.com/office/drawing/2014/main" id="{0D380840-AA52-D743-A4AF-9C439A53CC46}"/>
              </a:ext>
            </a:extLst>
          </p:cNvPr>
          <p:cNvSpPr>
            <a:spLocks noGrp="1"/>
          </p:cNvSpPr>
          <p:nvPr>
            <p:ph idx="1"/>
          </p:nvPr>
        </p:nvSpPr>
        <p:spPr/>
        <p:txBody>
          <a:bodyPr/>
          <a:lstStyle/>
          <a:p>
            <a:r>
              <a:rPr lang="nl-NL" altLang="nl-NL" dirty="0"/>
              <a:t>	Et </a:t>
            </a:r>
            <a:r>
              <a:rPr lang="nl-NL" altLang="nl-NL" dirty="0" err="1"/>
              <a:t>iam</a:t>
            </a:r>
            <a:r>
              <a:rPr lang="nl-NL" altLang="nl-NL" dirty="0"/>
              <a:t> prima </a:t>
            </a:r>
            <a:r>
              <a:rPr lang="nl-NL" altLang="nl-NL" dirty="0" err="1"/>
              <a:t>novo</a:t>
            </a:r>
            <a:r>
              <a:rPr lang="nl-NL" altLang="nl-NL" dirty="0"/>
              <a:t> </a:t>
            </a:r>
            <a:r>
              <a:rPr lang="nl-NL" altLang="nl-NL" dirty="0" err="1"/>
              <a:t>spargebat</a:t>
            </a:r>
            <a:r>
              <a:rPr lang="nl-NL" altLang="nl-NL" dirty="0"/>
              <a:t> </a:t>
            </a:r>
            <a:r>
              <a:rPr lang="nl-NL" altLang="nl-NL" dirty="0" err="1"/>
              <a:t>lumine</a:t>
            </a:r>
            <a:r>
              <a:rPr lang="nl-NL" altLang="nl-NL" dirty="0"/>
              <a:t> terras</a:t>
            </a:r>
          </a:p>
          <a:p>
            <a:r>
              <a:rPr lang="nl-NL" altLang="nl-NL" dirty="0"/>
              <a:t>585	</a:t>
            </a:r>
            <a:r>
              <a:rPr lang="nl-NL" altLang="nl-NL" dirty="0" err="1"/>
              <a:t>Tithoni</a:t>
            </a:r>
            <a:r>
              <a:rPr lang="nl-NL" altLang="nl-NL" dirty="0"/>
              <a:t> </a:t>
            </a:r>
            <a:r>
              <a:rPr lang="nl-NL" altLang="nl-NL" dirty="0" err="1"/>
              <a:t>croceum</a:t>
            </a:r>
            <a:r>
              <a:rPr lang="nl-NL" altLang="nl-NL" dirty="0"/>
              <a:t> </a:t>
            </a:r>
            <a:r>
              <a:rPr lang="nl-NL" altLang="nl-NL" dirty="0" err="1"/>
              <a:t>linquens</a:t>
            </a:r>
            <a:r>
              <a:rPr lang="nl-NL" altLang="nl-NL" dirty="0"/>
              <a:t> Aurora </a:t>
            </a:r>
            <a:r>
              <a:rPr lang="nl-NL" altLang="nl-NL" dirty="0" err="1"/>
              <a:t>cubile</a:t>
            </a:r>
            <a:r>
              <a:rPr lang="nl-NL" altLang="nl-NL" dirty="0"/>
              <a:t>.</a:t>
            </a:r>
          </a:p>
          <a:p>
            <a:r>
              <a:rPr lang="nl-NL" altLang="nl-NL" dirty="0"/>
              <a:t>	Regina e </a:t>
            </a:r>
            <a:r>
              <a:rPr lang="nl-NL" altLang="nl-NL" dirty="0" err="1"/>
              <a:t>speculis</a:t>
            </a:r>
            <a:r>
              <a:rPr lang="nl-NL" altLang="nl-NL" dirty="0"/>
              <a:t> ut </a:t>
            </a:r>
            <a:r>
              <a:rPr lang="nl-NL" altLang="nl-NL" dirty="0" err="1"/>
              <a:t>primam</a:t>
            </a:r>
            <a:r>
              <a:rPr lang="nl-NL" altLang="nl-NL" dirty="0"/>
              <a:t> </a:t>
            </a:r>
            <a:r>
              <a:rPr lang="nl-NL" altLang="nl-NL" dirty="0" err="1"/>
              <a:t>albescere</a:t>
            </a:r>
            <a:r>
              <a:rPr lang="nl-NL" altLang="nl-NL" dirty="0"/>
              <a:t> </a:t>
            </a:r>
            <a:r>
              <a:rPr lang="nl-NL" altLang="nl-NL" dirty="0" err="1"/>
              <a:t>lucem</a:t>
            </a:r>
            <a:endParaRPr lang="nl-NL" altLang="nl-NL" dirty="0"/>
          </a:p>
          <a:p>
            <a:r>
              <a:rPr lang="nl-NL" altLang="nl-NL" dirty="0"/>
              <a:t>	</a:t>
            </a:r>
            <a:r>
              <a:rPr lang="nl-NL" altLang="nl-NL" dirty="0" err="1"/>
              <a:t>vidit</a:t>
            </a:r>
            <a:r>
              <a:rPr lang="nl-NL" altLang="nl-NL" dirty="0"/>
              <a:t> et </a:t>
            </a:r>
            <a:r>
              <a:rPr lang="nl-NL" altLang="nl-NL" dirty="0" err="1"/>
              <a:t>aequatis</a:t>
            </a:r>
            <a:r>
              <a:rPr lang="nl-NL" altLang="nl-NL" dirty="0"/>
              <a:t> </a:t>
            </a:r>
            <a:r>
              <a:rPr lang="nl-NL" altLang="nl-NL" dirty="0" err="1"/>
              <a:t>classem</a:t>
            </a:r>
            <a:r>
              <a:rPr lang="nl-NL" altLang="nl-NL" dirty="0"/>
              <a:t> </a:t>
            </a:r>
            <a:r>
              <a:rPr lang="nl-NL" altLang="nl-NL" dirty="0" err="1"/>
              <a:t>procedere</a:t>
            </a:r>
            <a:r>
              <a:rPr lang="nl-NL" altLang="nl-NL" dirty="0"/>
              <a:t> </a:t>
            </a:r>
            <a:r>
              <a:rPr lang="nl-NL" altLang="nl-NL" dirty="0" err="1"/>
              <a:t>velis</a:t>
            </a:r>
            <a:r>
              <a:rPr lang="nl-NL" altLang="nl-NL" dirty="0" smtClean="0"/>
              <a:t>,</a:t>
            </a:r>
          </a:p>
          <a:p>
            <a:r>
              <a:rPr lang="nl-NL" altLang="nl-NL" dirty="0"/>
              <a:t>	</a:t>
            </a:r>
            <a:r>
              <a:rPr lang="nl-NL" altLang="nl-NL" dirty="0" err="1"/>
              <a:t>litoraque</a:t>
            </a:r>
            <a:r>
              <a:rPr lang="nl-NL" altLang="nl-NL" dirty="0"/>
              <a:t> et </a:t>
            </a:r>
            <a:r>
              <a:rPr lang="nl-NL" altLang="nl-NL" dirty="0" err="1"/>
              <a:t>vacuos</a:t>
            </a:r>
            <a:r>
              <a:rPr lang="nl-NL" altLang="nl-NL" dirty="0"/>
              <a:t> </a:t>
            </a:r>
            <a:r>
              <a:rPr lang="nl-NL" altLang="nl-NL" dirty="0" err="1"/>
              <a:t>sensit</a:t>
            </a:r>
            <a:r>
              <a:rPr lang="nl-NL" altLang="nl-NL" dirty="0"/>
              <a:t> sine </a:t>
            </a:r>
            <a:r>
              <a:rPr lang="nl-NL" altLang="nl-NL" dirty="0" err="1"/>
              <a:t>remige</a:t>
            </a:r>
            <a:r>
              <a:rPr lang="nl-NL" altLang="nl-NL" dirty="0"/>
              <a:t> </a:t>
            </a:r>
            <a:r>
              <a:rPr lang="nl-NL" altLang="nl-NL" dirty="0" err="1"/>
              <a:t>portus</a:t>
            </a:r>
            <a:r>
              <a:rPr lang="nl-NL" altLang="nl-NL" dirty="0" smtClean="0"/>
              <a:t>,</a:t>
            </a:r>
            <a:endParaRPr lang="nl-NL" altLang="nl-NL" dirty="0"/>
          </a:p>
        </p:txBody>
      </p:sp>
      <p:sp>
        <p:nvSpPr>
          <p:cNvPr id="17" name="Rond hoek zelfde zijde rechthoek 16">
            <a:hlinkClick r:id="rId3"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19" name="Rond hoek zelfde zijde rechthoek 18">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20" name="Rond hoek zelfde zijde rechthoek 19">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10" name="Rechthoek 9" descr="Attentie stijlfiguur" title="Attentie stijlfiguur"/>
          <p:cNvSpPr/>
          <p:nvPr/>
        </p:nvSpPr>
        <p:spPr>
          <a:xfrm>
            <a:off x="10848528" y="4837544"/>
            <a:ext cx="270000" cy="2700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S</a:t>
            </a:r>
          </a:p>
        </p:txBody>
      </p:sp>
      <p:sp>
        <p:nvSpPr>
          <p:cNvPr id="15" name="Rechthoek 14" descr="Zie opdracht in het leerlingenboek." title="Zie opdracht in het leerlingenboek."/>
          <p:cNvSpPr/>
          <p:nvPr/>
        </p:nvSpPr>
        <p:spPr>
          <a:xfrm>
            <a:off x="10848528" y="4197376"/>
            <a:ext cx="864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 </a:t>
            </a:r>
            <a:r>
              <a:rPr lang="nl-NL" b="1" dirty="0"/>
              <a:t>(</a:t>
            </a:r>
            <a:r>
              <a:rPr lang="nl-NL" b="1" dirty="0" smtClean="0"/>
              <a:t>–</a:t>
            </a:r>
            <a:r>
              <a:rPr lang="nl-NL" b="1" cap="small" dirty="0" err="1" smtClean="0"/>
              <a:t>uu</a:t>
            </a:r>
            <a:r>
              <a:rPr lang="nl-NL" b="1" cap="small" dirty="0" smtClean="0"/>
              <a:t>)</a:t>
            </a:r>
            <a:endParaRPr lang="nl-NL" b="1" cap="small" dirty="0"/>
          </a:p>
        </p:txBody>
      </p:sp>
    </p:spTree>
    <p:extLst>
      <p:ext uri="{BB962C8B-B14F-4D97-AF65-F5344CB8AC3E}">
        <p14:creationId xmlns:p14="http://schemas.microsoft.com/office/powerpoint/2010/main" val="315501891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 	Dido neemt afscheid</a:t>
            </a:r>
            <a:r>
              <a:rPr lang="nl-NL" dirty="0" smtClean="0"/>
              <a:t>, 651-654</a:t>
            </a:r>
            <a:endParaRPr lang="nl-NL" dirty="0"/>
          </a:p>
        </p:txBody>
      </p:sp>
      <p:sp>
        <p:nvSpPr>
          <p:cNvPr id="6" name="Tijdelijke aanduiding voor inhoud 5"/>
          <p:cNvSpPr>
            <a:spLocks noGrp="1"/>
          </p:cNvSpPr>
          <p:nvPr>
            <p:ph idx="1"/>
          </p:nvPr>
        </p:nvSpPr>
        <p:spPr/>
        <p:txBody>
          <a:bodyPr/>
          <a:lstStyle/>
          <a:p>
            <a:r>
              <a:rPr lang="nl-NL" altLang="nl-NL" dirty="0" smtClean="0"/>
              <a:t>651</a:t>
            </a:r>
            <a:r>
              <a:rPr lang="nl-NL" altLang="nl-NL" dirty="0"/>
              <a:t>	‘</a:t>
            </a:r>
            <a:r>
              <a:rPr lang="nl-NL" altLang="nl-NL" dirty="0" err="1"/>
              <a:t>Dulces</a:t>
            </a:r>
            <a:r>
              <a:rPr lang="nl-NL" altLang="nl-NL" dirty="0"/>
              <a:t> </a:t>
            </a:r>
            <a:r>
              <a:rPr lang="nl-NL" altLang="nl-NL" dirty="0" err="1"/>
              <a:t>exuviae</a:t>
            </a:r>
            <a:r>
              <a:rPr lang="nl-NL" altLang="nl-NL" dirty="0"/>
              <a:t>, </a:t>
            </a:r>
            <a:r>
              <a:rPr lang="nl-NL" altLang="nl-NL" dirty="0" err="1"/>
              <a:t>dum</a:t>
            </a:r>
            <a:r>
              <a:rPr lang="nl-NL" altLang="nl-NL" dirty="0"/>
              <a:t> fata </a:t>
            </a:r>
            <a:r>
              <a:rPr lang="nl-NL" altLang="nl-NL" dirty="0" err="1"/>
              <a:t>deusque</a:t>
            </a:r>
            <a:r>
              <a:rPr lang="nl-NL" altLang="nl-NL" dirty="0"/>
              <a:t> </a:t>
            </a:r>
            <a:r>
              <a:rPr lang="nl-NL" altLang="nl-NL" dirty="0" err="1"/>
              <a:t>sinebat</a:t>
            </a:r>
            <a:r>
              <a:rPr lang="nl-NL" altLang="nl-NL" dirty="0"/>
              <a:t>, 	</a:t>
            </a:r>
            <a:endParaRPr lang="nl-NL" altLang="nl-NL" dirty="0" smtClean="0"/>
          </a:p>
          <a:p>
            <a:r>
              <a:rPr lang="nl-NL" altLang="nl-NL" dirty="0"/>
              <a:t>	</a:t>
            </a:r>
            <a:r>
              <a:rPr lang="nl-NL" altLang="nl-NL" dirty="0" err="1"/>
              <a:t>accipite</a:t>
            </a:r>
            <a:r>
              <a:rPr lang="nl-NL" altLang="nl-NL" dirty="0"/>
              <a:t> </a:t>
            </a:r>
            <a:r>
              <a:rPr lang="nl-NL" altLang="nl-NL" dirty="0" err="1"/>
              <a:t>hanc</a:t>
            </a:r>
            <a:r>
              <a:rPr lang="nl-NL" altLang="nl-NL" dirty="0"/>
              <a:t> </a:t>
            </a:r>
            <a:r>
              <a:rPr lang="nl-NL" altLang="nl-NL" dirty="0" err="1"/>
              <a:t>animam</a:t>
            </a:r>
            <a:r>
              <a:rPr lang="nl-NL" altLang="nl-NL" dirty="0"/>
              <a:t> </a:t>
            </a:r>
            <a:r>
              <a:rPr lang="nl-NL" altLang="nl-NL" dirty="0" err="1"/>
              <a:t>meque</a:t>
            </a:r>
            <a:r>
              <a:rPr lang="nl-NL" altLang="nl-NL" dirty="0"/>
              <a:t> his </a:t>
            </a:r>
            <a:r>
              <a:rPr lang="nl-NL" altLang="nl-NL" dirty="0" err="1"/>
              <a:t>exsolvite</a:t>
            </a:r>
            <a:r>
              <a:rPr lang="nl-NL" altLang="nl-NL" dirty="0"/>
              <a:t> </a:t>
            </a:r>
            <a:r>
              <a:rPr lang="nl-NL" altLang="nl-NL" dirty="0" err="1"/>
              <a:t>curis</a:t>
            </a:r>
            <a:r>
              <a:rPr lang="nl-NL" altLang="nl-NL" dirty="0"/>
              <a:t>. </a:t>
            </a:r>
          </a:p>
          <a:p>
            <a:r>
              <a:rPr lang="nl-NL" altLang="nl-NL" dirty="0"/>
              <a:t>	</a:t>
            </a:r>
            <a:r>
              <a:rPr lang="nl-NL" altLang="nl-NL" dirty="0" err="1"/>
              <a:t>Vixi</a:t>
            </a:r>
            <a:r>
              <a:rPr lang="nl-NL" altLang="nl-NL" dirty="0"/>
              <a:t> et, quem </a:t>
            </a:r>
            <a:r>
              <a:rPr lang="nl-NL" altLang="nl-NL" dirty="0" err="1"/>
              <a:t>dederat</a:t>
            </a:r>
            <a:r>
              <a:rPr lang="nl-NL" altLang="nl-NL" dirty="0"/>
              <a:t> </a:t>
            </a:r>
            <a:r>
              <a:rPr lang="nl-NL" altLang="nl-NL" dirty="0" err="1"/>
              <a:t>cursum</a:t>
            </a:r>
            <a:r>
              <a:rPr lang="nl-NL" altLang="nl-NL" dirty="0"/>
              <a:t> Fortuna, </a:t>
            </a:r>
            <a:r>
              <a:rPr lang="nl-NL" altLang="nl-NL" dirty="0" err="1"/>
              <a:t>peregi</a:t>
            </a:r>
            <a:r>
              <a:rPr lang="nl-NL" altLang="nl-NL" dirty="0"/>
              <a:t>, </a:t>
            </a:r>
            <a:endParaRPr lang="nl-NL" altLang="nl-NL" dirty="0" smtClean="0"/>
          </a:p>
          <a:p>
            <a:r>
              <a:rPr lang="nl-NL" altLang="nl-NL" dirty="0"/>
              <a:t>	et </a:t>
            </a:r>
            <a:r>
              <a:rPr lang="nl-NL" altLang="nl-NL" dirty="0" err="1"/>
              <a:t>nunc</a:t>
            </a:r>
            <a:r>
              <a:rPr lang="nl-NL" altLang="nl-NL" dirty="0"/>
              <a:t> magna mei sub terras </a:t>
            </a:r>
            <a:r>
              <a:rPr lang="nl-NL" altLang="nl-NL" dirty="0" err="1"/>
              <a:t>ibit</a:t>
            </a:r>
            <a:r>
              <a:rPr lang="nl-NL" altLang="nl-NL" dirty="0"/>
              <a:t> imago</a:t>
            </a:r>
            <a:r>
              <a:rPr lang="nl-NL" altLang="nl-NL" dirty="0" smtClean="0"/>
              <a:t>.</a:t>
            </a:r>
          </a:p>
          <a:p>
            <a:endParaRPr lang="nl-NL" dirty="0"/>
          </a:p>
          <a:p>
            <a:r>
              <a:rPr lang="nl-NL" dirty="0"/>
              <a:t>‘Aangename/zoete kleding die eens van hem was, (aangenaam) zolang het lot en de god het toestonden, neem dit leven aan en verlos mij van dit liefdesverdriet. Ik heb geleefd en de gang, die Fortuna mij gegeven had, heb ik voltooid, en nu zal de grote schim van mij onder de aarde gaan.</a:t>
            </a:r>
          </a:p>
        </p:txBody>
      </p:sp>
      <p:sp>
        <p:nvSpPr>
          <p:cNvPr id="5" name="Rectangle 4"/>
          <p:cNvSpPr>
            <a:spLocks noChangeArrowheads="1"/>
          </p:cNvSpPr>
          <p:nvPr/>
        </p:nvSpPr>
        <p:spPr bwMode="auto">
          <a:xfrm>
            <a:off x="990000" y="1800006"/>
            <a:ext cx="9505680"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eaLnBrk="0" fontAlgn="base" hangingPunct="0">
              <a:lnSpc>
                <a:spcPts val="3000"/>
              </a:lnSpc>
              <a:spcBef>
                <a:spcPct val="0"/>
              </a:spcBef>
              <a:spcAft>
                <a:spcPct val="0"/>
              </a:spcAft>
              <a:tabLst>
                <a:tab pos="539709" algn="l"/>
                <a:tab pos="1795324" algn="l"/>
              </a:tabLst>
            </a:pPr>
            <a:endParaRPr lang="nl-NL" altLang="nl-NL" sz="2200" dirty="0"/>
          </a:p>
        </p:txBody>
      </p:sp>
      <p:sp>
        <p:nvSpPr>
          <p:cNvPr id="11" name="Rond hoek zelfde zijde rechthoek 10">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2" name="Rond hoek zelfde zijde rechthoek 11">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3" name="Rond hoek zelfde zijde rechthoek 12">
            <a:hlinkClick r:id="rId5"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8" name="Rechthoek 7" descr="Zie opdracht in het leerlingenboek." title="Zie opdracht in het leerlingenboek."/>
          <p:cNvSpPr/>
          <p:nvPr/>
        </p:nvSpPr>
        <p:spPr>
          <a:xfrm>
            <a:off x="10920336" y="2096852"/>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6" name="Rechthoek 15" descr="Zie opdracht in het leerlingenboek." title="Zie opdracht in het leerlingenboek."/>
          <p:cNvSpPr/>
          <p:nvPr/>
        </p:nvSpPr>
        <p:spPr>
          <a:xfrm>
            <a:off x="10918128" y="2870938"/>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178580377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 	Dido neemt afscheid</a:t>
            </a:r>
            <a:r>
              <a:rPr lang="nl-NL" dirty="0" smtClean="0"/>
              <a:t>, 655-658</a:t>
            </a:r>
            <a:endParaRPr lang="nl-NL" dirty="0"/>
          </a:p>
        </p:txBody>
      </p:sp>
      <p:sp>
        <p:nvSpPr>
          <p:cNvPr id="6" name="Tijdelijke aanduiding voor inhoud 5"/>
          <p:cNvSpPr>
            <a:spLocks noGrp="1"/>
          </p:cNvSpPr>
          <p:nvPr>
            <p:ph idx="1"/>
          </p:nvPr>
        </p:nvSpPr>
        <p:spPr/>
        <p:txBody>
          <a:bodyPr/>
          <a:lstStyle/>
          <a:p>
            <a:r>
              <a:rPr lang="nl-NL" altLang="nl-NL" dirty="0"/>
              <a:t>655	</a:t>
            </a:r>
            <a:r>
              <a:rPr lang="nl-NL" altLang="nl-NL" dirty="0" err="1"/>
              <a:t>Urbem</a:t>
            </a:r>
            <a:r>
              <a:rPr lang="nl-NL" altLang="nl-NL" dirty="0"/>
              <a:t> </a:t>
            </a:r>
            <a:r>
              <a:rPr lang="nl-NL" altLang="nl-NL" dirty="0" err="1"/>
              <a:t>praeclaram</a:t>
            </a:r>
            <a:r>
              <a:rPr lang="nl-NL" altLang="nl-NL" dirty="0"/>
              <a:t> </a:t>
            </a:r>
            <a:r>
              <a:rPr lang="nl-NL" altLang="nl-NL" dirty="0" err="1"/>
              <a:t>statui</a:t>
            </a:r>
            <a:r>
              <a:rPr lang="nl-NL" altLang="nl-NL" dirty="0"/>
              <a:t>, </a:t>
            </a:r>
            <a:r>
              <a:rPr lang="nl-NL" altLang="nl-NL" dirty="0" err="1"/>
              <a:t>mea</a:t>
            </a:r>
            <a:r>
              <a:rPr lang="nl-NL" altLang="nl-NL" dirty="0"/>
              <a:t> </a:t>
            </a:r>
            <a:r>
              <a:rPr lang="nl-NL" altLang="nl-NL" dirty="0" err="1"/>
              <a:t>moenia</a:t>
            </a:r>
            <a:r>
              <a:rPr lang="nl-NL" altLang="nl-NL" dirty="0"/>
              <a:t> </a:t>
            </a:r>
            <a:r>
              <a:rPr lang="nl-NL" altLang="nl-NL" dirty="0" err="1"/>
              <a:t>vidi</a:t>
            </a:r>
            <a:r>
              <a:rPr lang="nl-NL" altLang="nl-NL" dirty="0"/>
              <a:t>, 	</a:t>
            </a:r>
            <a:endParaRPr lang="nl-NL" altLang="nl-NL" dirty="0" smtClean="0"/>
          </a:p>
          <a:p>
            <a:r>
              <a:rPr lang="nl-NL" altLang="nl-NL" dirty="0"/>
              <a:t>	</a:t>
            </a:r>
            <a:r>
              <a:rPr lang="nl-NL" altLang="nl-NL" dirty="0" err="1"/>
              <a:t>ulta</a:t>
            </a:r>
            <a:r>
              <a:rPr lang="nl-NL" altLang="nl-NL" dirty="0"/>
              <a:t> </a:t>
            </a:r>
            <a:r>
              <a:rPr lang="nl-NL" altLang="nl-NL" dirty="0" err="1"/>
              <a:t>virum</a:t>
            </a:r>
            <a:r>
              <a:rPr lang="nl-NL" altLang="nl-NL" dirty="0"/>
              <a:t> </a:t>
            </a:r>
            <a:r>
              <a:rPr lang="nl-NL" altLang="nl-NL" dirty="0" err="1"/>
              <a:t>poenas</a:t>
            </a:r>
            <a:r>
              <a:rPr lang="nl-NL" altLang="nl-NL" dirty="0"/>
              <a:t> </a:t>
            </a:r>
            <a:r>
              <a:rPr lang="nl-NL" altLang="nl-NL" dirty="0" err="1"/>
              <a:t>inimico</a:t>
            </a:r>
            <a:r>
              <a:rPr lang="nl-NL" altLang="nl-NL" dirty="0"/>
              <a:t> a </a:t>
            </a:r>
            <a:r>
              <a:rPr lang="nl-NL" altLang="nl-NL" dirty="0" err="1"/>
              <a:t>fratre</a:t>
            </a:r>
            <a:r>
              <a:rPr lang="nl-NL" altLang="nl-NL" dirty="0"/>
              <a:t> </a:t>
            </a:r>
            <a:r>
              <a:rPr lang="nl-NL" altLang="nl-NL" dirty="0" err="1"/>
              <a:t>recepi</a:t>
            </a:r>
            <a:r>
              <a:rPr lang="nl-NL" altLang="nl-NL" dirty="0"/>
              <a:t>, </a:t>
            </a:r>
          </a:p>
          <a:p>
            <a:r>
              <a:rPr lang="nl-NL" altLang="nl-NL" dirty="0"/>
              <a:t>	</a:t>
            </a:r>
            <a:r>
              <a:rPr lang="nl-NL" altLang="nl-NL" dirty="0" err="1"/>
              <a:t>felix</a:t>
            </a:r>
            <a:r>
              <a:rPr lang="nl-NL" altLang="nl-NL" dirty="0"/>
              <a:t>, heu </a:t>
            </a:r>
            <a:r>
              <a:rPr lang="nl-NL" altLang="nl-NL" dirty="0" err="1"/>
              <a:t>nimium</a:t>
            </a:r>
            <a:r>
              <a:rPr lang="nl-NL" altLang="nl-NL" dirty="0"/>
              <a:t> </a:t>
            </a:r>
            <a:r>
              <a:rPr lang="nl-NL" altLang="nl-NL" dirty="0" err="1"/>
              <a:t>felix</a:t>
            </a:r>
            <a:r>
              <a:rPr lang="nl-NL" altLang="nl-NL" dirty="0"/>
              <a:t>, si </a:t>
            </a:r>
            <a:r>
              <a:rPr lang="nl-NL" altLang="nl-NL" dirty="0" err="1"/>
              <a:t>litora</a:t>
            </a:r>
            <a:r>
              <a:rPr lang="nl-NL" altLang="nl-NL" dirty="0"/>
              <a:t> tantum </a:t>
            </a:r>
          </a:p>
          <a:p>
            <a:r>
              <a:rPr lang="nl-NL" altLang="nl-NL" dirty="0"/>
              <a:t>	</a:t>
            </a:r>
            <a:r>
              <a:rPr lang="nl-NL" altLang="nl-NL" dirty="0" err="1"/>
              <a:t>numquam</a:t>
            </a:r>
            <a:r>
              <a:rPr lang="nl-NL" altLang="nl-NL" dirty="0"/>
              <a:t> </a:t>
            </a:r>
            <a:r>
              <a:rPr lang="nl-NL" altLang="nl-NL" dirty="0" err="1"/>
              <a:t>Dardaniae</a:t>
            </a:r>
            <a:r>
              <a:rPr lang="nl-NL" altLang="nl-NL" dirty="0"/>
              <a:t> </a:t>
            </a:r>
            <a:r>
              <a:rPr lang="nl-NL" altLang="nl-NL" dirty="0" err="1"/>
              <a:t>tetigissent</a:t>
            </a:r>
            <a:r>
              <a:rPr lang="nl-NL" altLang="nl-NL" dirty="0"/>
              <a:t> </a:t>
            </a:r>
            <a:r>
              <a:rPr lang="nl-NL" altLang="nl-NL" dirty="0" err="1"/>
              <a:t>nostra</a:t>
            </a:r>
            <a:r>
              <a:rPr lang="nl-NL" altLang="nl-NL" dirty="0"/>
              <a:t> </a:t>
            </a:r>
            <a:r>
              <a:rPr lang="nl-NL" altLang="nl-NL" dirty="0" err="1"/>
              <a:t>carinae</a:t>
            </a:r>
            <a:r>
              <a:rPr lang="nl-NL" altLang="nl-NL" dirty="0" smtClean="0"/>
              <a:t>.’</a:t>
            </a:r>
            <a:endParaRPr lang="nl-NL" altLang="nl-NL" dirty="0"/>
          </a:p>
          <a:p>
            <a:endParaRPr lang="nl-NL" dirty="0" smtClean="0"/>
          </a:p>
          <a:p>
            <a:r>
              <a:rPr lang="nl-NL" dirty="0" smtClean="0"/>
              <a:t>655 </a:t>
            </a:r>
            <a:r>
              <a:rPr lang="nl-NL" dirty="0"/>
              <a:t>Ik heb een prachtige stad gebouwd, ik heb mijn muren gezien, ik heb, mijn man gewroken hebbend, van mijn vijandige broer genoegdoening gekregen, gelukkig, ach, al te gelukkig, als de </a:t>
            </a:r>
            <a:r>
              <a:rPr lang="nl-NL" dirty="0" err="1"/>
              <a:t>Dardanische</a:t>
            </a:r>
            <a:r>
              <a:rPr lang="nl-NL" dirty="0"/>
              <a:t> schepen maar nooit onze kusten hadden bereikt.’</a:t>
            </a:r>
          </a:p>
        </p:txBody>
      </p:sp>
      <p:sp>
        <p:nvSpPr>
          <p:cNvPr id="5" name="Rectangle 4"/>
          <p:cNvSpPr>
            <a:spLocks noChangeArrowheads="1"/>
          </p:cNvSpPr>
          <p:nvPr/>
        </p:nvSpPr>
        <p:spPr bwMode="auto">
          <a:xfrm>
            <a:off x="990000" y="1800006"/>
            <a:ext cx="9505680"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eaLnBrk="0" fontAlgn="base" hangingPunct="0">
              <a:lnSpc>
                <a:spcPts val="3000"/>
              </a:lnSpc>
              <a:spcBef>
                <a:spcPct val="0"/>
              </a:spcBef>
              <a:spcAft>
                <a:spcPct val="0"/>
              </a:spcAft>
              <a:tabLst>
                <a:tab pos="539709" algn="l"/>
                <a:tab pos="1795324" algn="l"/>
              </a:tabLst>
            </a:pPr>
            <a:endParaRPr lang="nl-NL" altLang="nl-NL" sz="2200" dirty="0"/>
          </a:p>
        </p:txBody>
      </p:sp>
      <p:sp>
        <p:nvSpPr>
          <p:cNvPr id="11" name="Rond hoek zelfde zijde rechthoek 10">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2" name="Rond hoek zelfde zijde rechthoek 11">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3" name="Rond hoek zelfde zijde rechthoek 12">
            <a:hlinkClick r:id="rId5"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9" name="Rechthoek 8" descr="Attentie stijlfiguur" title="Attentie stijlfiguur"/>
          <p:cNvSpPr/>
          <p:nvPr/>
        </p:nvSpPr>
        <p:spPr>
          <a:xfrm>
            <a:off x="10920336" y="2096852"/>
            <a:ext cx="270000" cy="2700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S</a:t>
            </a:r>
          </a:p>
        </p:txBody>
      </p:sp>
    </p:spTree>
    <p:extLst>
      <p:ext uri="{BB962C8B-B14F-4D97-AF65-F5344CB8AC3E}">
        <p14:creationId xmlns:p14="http://schemas.microsoft.com/office/powerpoint/2010/main" val="360360807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 	Dido neemt afscheid</a:t>
            </a:r>
            <a:r>
              <a:rPr lang="nl-NL" dirty="0" smtClean="0"/>
              <a:t>, 659-662</a:t>
            </a:r>
            <a:endParaRPr lang="nl-NL" dirty="0"/>
          </a:p>
        </p:txBody>
      </p:sp>
      <p:sp>
        <p:nvSpPr>
          <p:cNvPr id="6" name="Tijdelijke aanduiding voor inhoud 5"/>
          <p:cNvSpPr>
            <a:spLocks noGrp="1"/>
          </p:cNvSpPr>
          <p:nvPr>
            <p:ph idx="1"/>
          </p:nvPr>
        </p:nvSpPr>
        <p:spPr/>
        <p:txBody>
          <a:bodyPr/>
          <a:lstStyle/>
          <a:p>
            <a:r>
              <a:rPr lang="nl-NL" altLang="nl-NL" dirty="0"/>
              <a:t>	</a:t>
            </a:r>
            <a:r>
              <a:rPr lang="nl-NL" altLang="nl-NL" dirty="0" err="1"/>
              <a:t>Dixit</a:t>
            </a:r>
            <a:r>
              <a:rPr lang="nl-NL" altLang="nl-NL" dirty="0"/>
              <a:t>, et os </a:t>
            </a:r>
            <a:r>
              <a:rPr lang="nl-NL" altLang="nl-NL" dirty="0" err="1"/>
              <a:t>impressa</a:t>
            </a:r>
            <a:r>
              <a:rPr lang="nl-NL" altLang="nl-NL" dirty="0"/>
              <a:t> </a:t>
            </a:r>
            <a:r>
              <a:rPr lang="nl-NL" altLang="nl-NL" dirty="0" err="1"/>
              <a:t>toro</a:t>
            </a:r>
            <a:r>
              <a:rPr lang="nl-NL" altLang="nl-NL" dirty="0"/>
              <a:t> ‘</a:t>
            </a:r>
            <a:r>
              <a:rPr lang="nl-NL" altLang="nl-NL" dirty="0" err="1"/>
              <a:t>Moriemur</a:t>
            </a:r>
            <a:r>
              <a:rPr lang="nl-NL" altLang="nl-NL" dirty="0"/>
              <a:t> </a:t>
            </a:r>
            <a:r>
              <a:rPr lang="nl-NL" altLang="nl-NL" dirty="0" err="1"/>
              <a:t>inultae</a:t>
            </a:r>
            <a:r>
              <a:rPr lang="nl-NL" altLang="nl-NL" dirty="0"/>
              <a:t>, 	</a:t>
            </a:r>
            <a:endParaRPr lang="nl-NL" altLang="nl-NL" dirty="0" smtClean="0"/>
          </a:p>
          <a:p>
            <a:r>
              <a:rPr lang="nl-NL" altLang="nl-NL" dirty="0" smtClean="0"/>
              <a:t>660</a:t>
            </a:r>
            <a:r>
              <a:rPr lang="nl-NL" altLang="nl-NL" dirty="0"/>
              <a:t>	</a:t>
            </a:r>
            <a:r>
              <a:rPr lang="nl-NL" altLang="nl-NL" dirty="0" err="1"/>
              <a:t>sed</a:t>
            </a:r>
            <a:r>
              <a:rPr lang="nl-NL" altLang="nl-NL" dirty="0"/>
              <a:t> </a:t>
            </a:r>
            <a:r>
              <a:rPr lang="nl-NL" altLang="nl-NL" dirty="0" err="1"/>
              <a:t>moriamur</a:t>
            </a:r>
            <a:r>
              <a:rPr lang="nl-NL" altLang="nl-NL" dirty="0"/>
              <a:t>,’ </a:t>
            </a:r>
            <a:r>
              <a:rPr lang="nl-NL" altLang="nl-NL" dirty="0" err="1"/>
              <a:t>ait</a:t>
            </a:r>
            <a:r>
              <a:rPr lang="nl-NL" altLang="nl-NL" dirty="0"/>
              <a:t>. ‘Sic, sic </a:t>
            </a:r>
            <a:r>
              <a:rPr lang="nl-NL" altLang="nl-NL" dirty="0" err="1"/>
              <a:t>iuvat</a:t>
            </a:r>
            <a:r>
              <a:rPr lang="nl-NL" altLang="nl-NL" dirty="0"/>
              <a:t> </a:t>
            </a:r>
            <a:r>
              <a:rPr lang="nl-NL" altLang="nl-NL" dirty="0" err="1"/>
              <a:t>ire</a:t>
            </a:r>
            <a:r>
              <a:rPr lang="nl-NL" altLang="nl-NL" dirty="0"/>
              <a:t> sub </a:t>
            </a:r>
            <a:r>
              <a:rPr lang="nl-NL" altLang="nl-NL" dirty="0" err="1"/>
              <a:t>umbras</a:t>
            </a:r>
            <a:r>
              <a:rPr lang="nl-NL" altLang="nl-NL" dirty="0"/>
              <a:t>. </a:t>
            </a:r>
          </a:p>
          <a:p>
            <a:r>
              <a:rPr lang="nl-NL" altLang="nl-NL" dirty="0"/>
              <a:t>	</a:t>
            </a:r>
            <a:r>
              <a:rPr lang="nl-NL" altLang="nl-NL" dirty="0" err="1"/>
              <a:t>Hauriat</a:t>
            </a:r>
            <a:r>
              <a:rPr lang="nl-NL" altLang="nl-NL" dirty="0"/>
              <a:t> </a:t>
            </a:r>
            <a:r>
              <a:rPr lang="nl-NL" altLang="nl-NL" dirty="0" err="1"/>
              <a:t>hunc</a:t>
            </a:r>
            <a:r>
              <a:rPr lang="nl-NL" altLang="nl-NL" dirty="0"/>
              <a:t> </a:t>
            </a:r>
            <a:r>
              <a:rPr lang="nl-NL" altLang="nl-NL" dirty="0" err="1"/>
              <a:t>oculis</a:t>
            </a:r>
            <a:r>
              <a:rPr lang="nl-NL" altLang="nl-NL" dirty="0"/>
              <a:t> </a:t>
            </a:r>
            <a:r>
              <a:rPr lang="nl-NL" altLang="nl-NL" dirty="0" err="1"/>
              <a:t>ignem</a:t>
            </a:r>
            <a:r>
              <a:rPr lang="nl-NL" altLang="nl-NL" dirty="0"/>
              <a:t> </a:t>
            </a:r>
            <a:r>
              <a:rPr lang="nl-NL" altLang="nl-NL" dirty="0" err="1"/>
              <a:t>crudelis</a:t>
            </a:r>
            <a:r>
              <a:rPr lang="nl-NL" altLang="nl-NL" dirty="0"/>
              <a:t> </a:t>
            </a:r>
            <a:r>
              <a:rPr lang="nl-NL" altLang="nl-NL" dirty="0" err="1"/>
              <a:t>ab</a:t>
            </a:r>
            <a:r>
              <a:rPr lang="nl-NL" altLang="nl-NL" dirty="0"/>
              <a:t> alto </a:t>
            </a:r>
          </a:p>
          <a:p>
            <a:r>
              <a:rPr lang="nl-NL" altLang="nl-NL" dirty="0"/>
              <a:t>	</a:t>
            </a:r>
            <a:r>
              <a:rPr lang="nl-NL" altLang="nl-NL" dirty="0" err="1"/>
              <a:t>Dardanus</a:t>
            </a:r>
            <a:r>
              <a:rPr lang="nl-NL" altLang="nl-NL" dirty="0"/>
              <a:t>, et </a:t>
            </a:r>
            <a:r>
              <a:rPr lang="nl-NL" altLang="nl-NL" dirty="0" err="1"/>
              <a:t>nostrae</a:t>
            </a:r>
            <a:r>
              <a:rPr lang="nl-NL" altLang="nl-NL" dirty="0"/>
              <a:t> </a:t>
            </a:r>
            <a:r>
              <a:rPr lang="nl-NL" altLang="nl-NL" dirty="0" err="1"/>
              <a:t>secum</a:t>
            </a:r>
            <a:r>
              <a:rPr lang="nl-NL" altLang="nl-NL" dirty="0"/>
              <a:t> </a:t>
            </a:r>
            <a:r>
              <a:rPr lang="nl-NL" altLang="nl-NL" dirty="0" err="1"/>
              <a:t>ferat</a:t>
            </a:r>
            <a:r>
              <a:rPr lang="nl-NL" altLang="nl-NL" dirty="0"/>
              <a:t> omina mortis</a:t>
            </a:r>
            <a:r>
              <a:rPr lang="nl-NL" altLang="nl-NL" dirty="0" smtClean="0"/>
              <a:t>.’</a:t>
            </a:r>
          </a:p>
          <a:p>
            <a:endParaRPr lang="nl-NL" dirty="0"/>
          </a:p>
          <a:p>
            <a:r>
              <a:rPr lang="nl-NL" dirty="0"/>
              <a:t>Ze heeft gesproken, en met haar gezicht op het bed gedrukt zei ze: ‘Wij zullen ongewroken sterven, 660 maar laten we sterven. Zo, zo behaagt het me/wil ik afdalen in de Onderwereld. Moge de wrede Trojaan dit vuur met zijn ogen vanaf de zee in zich opnemen en met zich het onheilsteken van onze dood meedragen.’</a:t>
            </a:r>
          </a:p>
        </p:txBody>
      </p:sp>
      <p:sp>
        <p:nvSpPr>
          <p:cNvPr id="5" name="Rectangle 4"/>
          <p:cNvSpPr>
            <a:spLocks noChangeArrowheads="1"/>
          </p:cNvSpPr>
          <p:nvPr/>
        </p:nvSpPr>
        <p:spPr bwMode="auto">
          <a:xfrm>
            <a:off x="990000" y="1800006"/>
            <a:ext cx="9505680"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eaLnBrk="0" fontAlgn="base" hangingPunct="0">
              <a:lnSpc>
                <a:spcPts val="3000"/>
              </a:lnSpc>
              <a:spcBef>
                <a:spcPct val="0"/>
              </a:spcBef>
              <a:spcAft>
                <a:spcPct val="0"/>
              </a:spcAft>
              <a:tabLst>
                <a:tab pos="539709" algn="l"/>
                <a:tab pos="1795324" algn="l"/>
              </a:tabLst>
            </a:pPr>
            <a:endParaRPr lang="nl-NL" altLang="nl-NL" sz="2200" dirty="0"/>
          </a:p>
        </p:txBody>
      </p:sp>
      <p:sp>
        <p:nvSpPr>
          <p:cNvPr id="11" name="Rond hoek zelfde zijde rechthoek 10">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2" name="Rond hoek zelfde zijde rechthoek 11">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3" name="Rond hoek zelfde zijde rechthoek 12">
            <a:hlinkClick r:id="rId5"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8" name="Rechthoek 7" descr="Zie opdracht in het leerlingenboek." title="Zie opdracht in het leerlingenboek."/>
          <p:cNvSpPr/>
          <p:nvPr/>
        </p:nvSpPr>
        <p:spPr>
          <a:xfrm>
            <a:off x="10920336" y="2096852"/>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206365440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 	Dido stort zich in het zwaard, 663-666</a:t>
            </a:r>
          </a:p>
        </p:txBody>
      </p:sp>
      <p:sp>
        <p:nvSpPr>
          <p:cNvPr id="6" name="Tijdelijke aanduiding voor inhoud 5"/>
          <p:cNvSpPr>
            <a:spLocks noGrp="1"/>
          </p:cNvSpPr>
          <p:nvPr>
            <p:ph idx="1"/>
          </p:nvPr>
        </p:nvSpPr>
        <p:spPr/>
        <p:txBody>
          <a:bodyPr/>
          <a:lstStyle/>
          <a:p>
            <a:r>
              <a:rPr lang="nl-NL" altLang="nl-NL" dirty="0"/>
              <a:t>	</a:t>
            </a:r>
            <a:r>
              <a:rPr lang="nl-NL" altLang="nl-NL" dirty="0" err="1"/>
              <a:t>Dixerat</a:t>
            </a:r>
            <a:r>
              <a:rPr lang="nl-NL" altLang="nl-NL" dirty="0"/>
              <a:t>, </a:t>
            </a:r>
            <a:r>
              <a:rPr lang="nl-NL" altLang="nl-NL" dirty="0" err="1"/>
              <a:t>atque</a:t>
            </a:r>
            <a:r>
              <a:rPr lang="nl-NL" altLang="nl-NL" dirty="0"/>
              <a:t> </a:t>
            </a:r>
            <a:r>
              <a:rPr lang="nl-NL" altLang="nl-NL" dirty="0" err="1"/>
              <a:t>illam</a:t>
            </a:r>
            <a:r>
              <a:rPr lang="nl-NL" altLang="nl-NL" dirty="0"/>
              <a:t> media </a:t>
            </a:r>
            <a:r>
              <a:rPr lang="nl-NL" altLang="nl-NL" dirty="0" err="1"/>
              <a:t>inter</a:t>
            </a:r>
            <a:r>
              <a:rPr lang="nl-NL" altLang="nl-NL" dirty="0"/>
              <a:t> </a:t>
            </a:r>
            <a:r>
              <a:rPr lang="nl-NL" altLang="nl-NL" dirty="0" err="1"/>
              <a:t>talia</a:t>
            </a:r>
            <a:r>
              <a:rPr lang="nl-NL" altLang="nl-NL" dirty="0"/>
              <a:t> </a:t>
            </a:r>
            <a:r>
              <a:rPr lang="nl-NL" altLang="nl-NL" dirty="0" err="1"/>
              <a:t>ferro</a:t>
            </a:r>
            <a:r>
              <a:rPr lang="nl-NL" altLang="nl-NL" dirty="0"/>
              <a:t> </a:t>
            </a:r>
          </a:p>
          <a:p>
            <a:r>
              <a:rPr lang="nl-NL" altLang="nl-NL" dirty="0"/>
              <a:t>	</a:t>
            </a:r>
            <a:r>
              <a:rPr lang="nl-NL" altLang="nl-NL" dirty="0" err="1"/>
              <a:t>conlapsam</a:t>
            </a:r>
            <a:r>
              <a:rPr lang="nl-NL" altLang="nl-NL" dirty="0"/>
              <a:t> </a:t>
            </a:r>
            <a:r>
              <a:rPr lang="nl-NL" altLang="nl-NL" dirty="0" err="1"/>
              <a:t>aspiciunt</a:t>
            </a:r>
            <a:r>
              <a:rPr lang="nl-NL" altLang="nl-NL" dirty="0"/>
              <a:t> </a:t>
            </a:r>
            <a:r>
              <a:rPr lang="nl-NL" altLang="nl-NL" dirty="0" err="1"/>
              <a:t>comites</a:t>
            </a:r>
            <a:r>
              <a:rPr lang="nl-NL" altLang="nl-NL" dirty="0"/>
              <a:t>, </a:t>
            </a:r>
            <a:r>
              <a:rPr lang="nl-NL" altLang="nl-NL" dirty="0" err="1"/>
              <a:t>ensemque</a:t>
            </a:r>
            <a:r>
              <a:rPr lang="nl-NL" altLang="nl-NL" dirty="0"/>
              <a:t> </a:t>
            </a:r>
            <a:r>
              <a:rPr lang="nl-NL" altLang="nl-NL" dirty="0" err="1"/>
              <a:t>cruore</a:t>
            </a:r>
            <a:r>
              <a:rPr lang="nl-NL" altLang="nl-NL" dirty="0"/>
              <a:t> </a:t>
            </a:r>
          </a:p>
          <a:p>
            <a:r>
              <a:rPr lang="nl-NL" altLang="nl-NL" dirty="0"/>
              <a:t>665	</a:t>
            </a:r>
            <a:r>
              <a:rPr lang="nl-NL" altLang="nl-NL" dirty="0" err="1"/>
              <a:t>spumantem</a:t>
            </a:r>
            <a:r>
              <a:rPr lang="nl-NL" altLang="nl-NL" dirty="0"/>
              <a:t> </a:t>
            </a:r>
            <a:r>
              <a:rPr lang="nl-NL" altLang="nl-NL" dirty="0" err="1"/>
              <a:t>sparsasque</a:t>
            </a:r>
            <a:r>
              <a:rPr lang="nl-NL" altLang="nl-NL" dirty="0"/>
              <a:t> </a:t>
            </a:r>
            <a:r>
              <a:rPr lang="nl-NL" altLang="nl-NL" dirty="0" err="1"/>
              <a:t>manus</a:t>
            </a:r>
            <a:r>
              <a:rPr lang="nl-NL" altLang="nl-NL" dirty="0"/>
              <a:t>. It </a:t>
            </a:r>
            <a:r>
              <a:rPr lang="nl-NL" altLang="nl-NL" dirty="0" err="1"/>
              <a:t>clamor</a:t>
            </a:r>
            <a:r>
              <a:rPr lang="nl-NL" altLang="nl-NL" dirty="0"/>
              <a:t> ad </a:t>
            </a:r>
            <a:r>
              <a:rPr lang="nl-NL" altLang="nl-NL" dirty="0" err="1"/>
              <a:t>alta</a:t>
            </a:r>
            <a:r>
              <a:rPr lang="nl-NL" altLang="nl-NL" dirty="0"/>
              <a:t> </a:t>
            </a:r>
          </a:p>
          <a:p>
            <a:r>
              <a:rPr lang="nl-NL" altLang="nl-NL" dirty="0"/>
              <a:t>	atria: </a:t>
            </a:r>
            <a:r>
              <a:rPr lang="nl-NL" altLang="nl-NL" dirty="0" err="1"/>
              <a:t>concussam</a:t>
            </a:r>
            <a:r>
              <a:rPr lang="nl-NL" altLang="nl-NL" dirty="0"/>
              <a:t> </a:t>
            </a:r>
            <a:r>
              <a:rPr lang="nl-NL" altLang="nl-NL" dirty="0" err="1"/>
              <a:t>bacchatur</a:t>
            </a:r>
            <a:r>
              <a:rPr lang="nl-NL" altLang="nl-NL" dirty="0"/>
              <a:t> Fama per </a:t>
            </a:r>
            <a:r>
              <a:rPr lang="nl-NL" altLang="nl-NL" dirty="0" err="1"/>
              <a:t>urbem</a:t>
            </a:r>
            <a:r>
              <a:rPr lang="nl-NL" altLang="nl-NL" dirty="0"/>
              <a:t>. </a:t>
            </a:r>
            <a:endParaRPr lang="nl-NL" altLang="nl-NL" dirty="0" smtClean="0"/>
          </a:p>
          <a:p>
            <a:endParaRPr lang="nl-NL" dirty="0"/>
          </a:p>
          <a:p>
            <a:r>
              <a:rPr lang="nl-NL" dirty="0"/>
              <a:t>663 Ze had gesproken, en </a:t>
            </a:r>
            <a:r>
              <a:rPr lang="nl-NL" dirty="0" err="1"/>
              <a:t>temidden</a:t>
            </a:r>
            <a:r>
              <a:rPr lang="nl-NL" dirty="0"/>
              <a:t> van dergelijke woorden zien de begeleiders dat zij door (de klap van) het zwaard neergestort is en dat het zwaard schuimt van het bloed 665 en haar handen bespat zijn. Een geschreeuw stijgt op naar de hoge hallen: het Gerucht gaat als een razende rond door de geschokte stad. </a:t>
            </a:r>
          </a:p>
        </p:txBody>
      </p:sp>
      <p:sp>
        <p:nvSpPr>
          <p:cNvPr id="11" name="Rond hoek zelfde zijde rechthoek 10">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2" name="Rond hoek zelfde zijde rechthoek 11">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3" name="Rond hoek zelfde zijde rechthoek 12">
            <a:hlinkClick r:id="rId5"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Tree>
    <p:extLst>
      <p:ext uri="{BB962C8B-B14F-4D97-AF65-F5344CB8AC3E}">
        <p14:creationId xmlns:p14="http://schemas.microsoft.com/office/powerpoint/2010/main" val="254507735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 	Dido stort zich in het zwaard, </a:t>
            </a:r>
            <a:r>
              <a:rPr lang="nl-NL" dirty="0" smtClean="0"/>
              <a:t>667-671</a:t>
            </a:r>
            <a:endParaRPr lang="nl-NL" dirty="0"/>
          </a:p>
        </p:txBody>
      </p:sp>
      <p:sp>
        <p:nvSpPr>
          <p:cNvPr id="6" name="Tijdelijke aanduiding voor inhoud 5"/>
          <p:cNvSpPr>
            <a:spLocks noGrp="1"/>
          </p:cNvSpPr>
          <p:nvPr>
            <p:ph idx="1"/>
          </p:nvPr>
        </p:nvSpPr>
        <p:spPr>
          <a:xfrm>
            <a:off x="1055440" y="1627200"/>
            <a:ext cx="9434264" cy="4351338"/>
          </a:xfrm>
        </p:spPr>
        <p:txBody>
          <a:bodyPr/>
          <a:lstStyle/>
          <a:p>
            <a:r>
              <a:rPr lang="nl-NL" altLang="nl-NL" dirty="0"/>
              <a:t>	</a:t>
            </a:r>
            <a:r>
              <a:rPr lang="nl-NL" altLang="nl-NL" dirty="0" err="1"/>
              <a:t>Lamentis</a:t>
            </a:r>
            <a:r>
              <a:rPr lang="nl-NL" altLang="nl-NL" dirty="0"/>
              <a:t> </a:t>
            </a:r>
            <a:r>
              <a:rPr lang="nl-NL" altLang="nl-NL" dirty="0" err="1"/>
              <a:t>gemituque</a:t>
            </a:r>
            <a:r>
              <a:rPr lang="nl-NL" altLang="nl-NL" dirty="0"/>
              <a:t> et </a:t>
            </a:r>
            <a:r>
              <a:rPr lang="nl-NL" altLang="nl-NL" dirty="0" err="1"/>
              <a:t>femineo</a:t>
            </a:r>
            <a:r>
              <a:rPr lang="nl-NL" altLang="nl-NL" dirty="0"/>
              <a:t> </a:t>
            </a:r>
            <a:r>
              <a:rPr lang="nl-NL" altLang="nl-NL" dirty="0" err="1"/>
              <a:t>ululatu</a:t>
            </a:r>
            <a:endParaRPr lang="nl-NL" altLang="nl-NL" dirty="0"/>
          </a:p>
          <a:p>
            <a:r>
              <a:rPr lang="nl-NL" altLang="nl-NL" dirty="0"/>
              <a:t>	</a:t>
            </a:r>
            <a:r>
              <a:rPr lang="nl-NL" altLang="nl-NL" dirty="0" err="1"/>
              <a:t>tecta</a:t>
            </a:r>
            <a:r>
              <a:rPr lang="nl-NL" altLang="nl-NL" dirty="0"/>
              <a:t> </a:t>
            </a:r>
            <a:r>
              <a:rPr lang="nl-NL" altLang="nl-NL" dirty="0" err="1"/>
              <a:t>fremunt</a:t>
            </a:r>
            <a:r>
              <a:rPr lang="nl-NL" altLang="nl-NL" dirty="0"/>
              <a:t>, </a:t>
            </a:r>
            <a:r>
              <a:rPr lang="nl-NL" altLang="nl-NL" dirty="0" err="1"/>
              <a:t>resonat</a:t>
            </a:r>
            <a:r>
              <a:rPr lang="nl-NL" altLang="nl-NL" dirty="0"/>
              <a:t> </a:t>
            </a:r>
            <a:r>
              <a:rPr lang="nl-NL" altLang="nl-NL" dirty="0" err="1"/>
              <a:t>magnis</a:t>
            </a:r>
            <a:r>
              <a:rPr lang="nl-NL" altLang="nl-NL" dirty="0"/>
              <a:t> </a:t>
            </a:r>
            <a:r>
              <a:rPr lang="nl-NL" altLang="nl-NL" dirty="0" err="1"/>
              <a:t>plangoribus</a:t>
            </a:r>
            <a:r>
              <a:rPr lang="nl-NL" altLang="nl-NL" dirty="0"/>
              <a:t> </a:t>
            </a:r>
            <a:r>
              <a:rPr lang="nl-NL" altLang="nl-NL" dirty="0" err="1"/>
              <a:t>aether</a:t>
            </a:r>
            <a:r>
              <a:rPr lang="nl-NL" altLang="nl-NL" dirty="0" smtClean="0"/>
              <a:t>,</a:t>
            </a:r>
          </a:p>
          <a:p>
            <a:r>
              <a:rPr lang="nl-NL" altLang="nl-NL" dirty="0"/>
              <a:t>	non </a:t>
            </a:r>
            <a:r>
              <a:rPr lang="nl-NL" altLang="nl-NL" dirty="0" err="1"/>
              <a:t>aliter</a:t>
            </a:r>
            <a:r>
              <a:rPr lang="nl-NL" altLang="nl-NL" dirty="0"/>
              <a:t> </a:t>
            </a:r>
            <a:r>
              <a:rPr lang="nl-NL" altLang="nl-NL" dirty="0" err="1"/>
              <a:t>quam</a:t>
            </a:r>
            <a:r>
              <a:rPr lang="nl-NL" altLang="nl-NL" dirty="0"/>
              <a:t> si </a:t>
            </a:r>
            <a:r>
              <a:rPr lang="nl-NL" altLang="nl-NL" dirty="0" err="1"/>
              <a:t>immissis</a:t>
            </a:r>
            <a:r>
              <a:rPr lang="nl-NL" altLang="nl-NL" dirty="0"/>
              <a:t> </a:t>
            </a:r>
            <a:r>
              <a:rPr lang="nl-NL" altLang="nl-NL" dirty="0" err="1"/>
              <a:t>ruat</a:t>
            </a:r>
            <a:r>
              <a:rPr lang="nl-NL" altLang="nl-NL" dirty="0"/>
              <a:t> </a:t>
            </a:r>
            <a:r>
              <a:rPr lang="nl-NL" altLang="nl-NL" dirty="0" err="1"/>
              <a:t>hostibus</a:t>
            </a:r>
            <a:r>
              <a:rPr lang="nl-NL" altLang="nl-NL" dirty="0"/>
              <a:t> </a:t>
            </a:r>
            <a:r>
              <a:rPr lang="nl-NL" altLang="nl-NL" dirty="0" err="1" smtClean="0"/>
              <a:t>omnis</a:t>
            </a:r>
            <a:endParaRPr lang="nl-NL" altLang="nl-NL" dirty="0" smtClean="0"/>
          </a:p>
          <a:p>
            <a:r>
              <a:rPr lang="nl-NL" altLang="nl-NL" dirty="0" smtClean="0"/>
              <a:t>670</a:t>
            </a:r>
            <a:r>
              <a:rPr lang="nl-NL" altLang="nl-NL" dirty="0"/>
              <a:t>	</a:t>
            </a:r>
            <a:r>
              <a:rPr lang="nl-NL" altLang="nl-NL" dirty="0" err="1"/>
              <a:t>Karthago</a:t>
            </a:r>
            <a:r>
              <a:rPr lang="nl-NL" altLang="nl-NL" dirty="0"/>
              <a:t> </a:t>
            </a:r>
            <a:r>
              <a:rPr lang="nl-NL" altLang="nl-NL" dirty="0" err="1"/>
              <a:t>aut</a:t>
            </a:r>
            <a:r>
              <a:rPr lang="nl-NL" altLang="nl-NL" dirty="0"/>
              <a:t> antiqua </a:t>
            </a:r>
            <a:r>
              <a:rPr lang="nl-NL" altLang="nl-NL" dirty="0" err="1"/>
              <a:t>Tyros</a:t>
            </a:r>
            <a:r>
              <a:rPr lang="nl-NL" altLang="nl-NL" dirty="0"/>
              <a:t>, </a:t>
            </a:r>
            <a:r>
              <a:rPr lang="nl-NL" altLang="nl-NL" dirty="0" err="1"/>
              <a:t>flammaeque</a:t>
            </a:r>
            <a:r>
              <a:rPr lang="nl-NL" altLang="nl-NL" dirty="0"/>
              <a:t> </a:t>
            </a:r>
            <a:r>
              <a:rPr lang="nl-NL" altLang="nl-NL" dirty="0" err="1"/>
              <a:t>furentes</a:t>
            </a:r>
            <a:endParaRPr lang="nl-NL" altLang="nl-NL" dirty="0"/>
          </a:p>
          <a:p>
            <a:r>
              <a:rPr lang="nl-NL" altLang="nl-NL" dirty="0"/>
              <a:t>	</a:t>
            </a:r>
            <a:r>
              <a:rPr lang="nl-NL" altLang="nl-NL" dirty="0" err="1"/>
              <a:t>culmina</a:t>
            </a:r>
            <a:r>
              <a:rPr lang="nl-NL" altLang="nl-NL" dirty="0"/>
              <a:t> </a:t>
            </a:r>
            <a:r>
              <a:rPr lang="nl-NL" altLang="nl-NL" dirty="0" err="1"/>
              <a:t>perque</a:t>
            </a:r>
            <a:r>
              <a:rPr lang="nl-NL" altLang="nl-NL" dirty="0"/>
              <a:t> </a:t>
            </a:r>
            <a:r>
              <a:rPr lang="nl-NL" altLang="nl-NL" dirty="0" err="1"/>
              <a:t>hominum</a:t>
            </a:r>
            <a:r>
              <a:rPr lang="nl-NL" altLang="nl-NL" dirty="0"/>
              <a:t> </a:t>
            </a:r>
            <a:r>
              <a:rPr lang="nl-NL" altLang="nl-NL" dirty="0" err="1"/>
              <a:t>volvantur</a:t>
            </a:r>
            <a:r>
              <a:rPr lang="nl-NL" altLang="nl-NL" dirty="0"/>
              <a:t> </a:t>
            </a:r>
            <a:r>
              <a:rPr lang="nl-NL" altLang="nl-NL" dirty="0" err="1"/>
              <a:t>perque</a:t>
            </a:r>
            <a:r>
              <a:rPr lang="nl-NL" altLang="nl-NL" dirty="0"/>
              <a:t> </a:t>
            </a:r>
            <a:r>
              <a:rPr lang="nl-NL" altLang="nl-NL" dirty="0" err="1"/>
              <a:t>deorum</a:t>
            </a:r>
            <a:r>
              <a:rPr lang="nl-NL" altLang="nl-NL" dirty="0"/>
              <a:t>.	</a:t>
            </a:r>
            <a:endParaRPr lang="nl-NL" altLang="nl-NL" dirty="0" smtClean="0"/>
          </a:p>
          <a:p>
            <a:endParaRPr lang="nl-NL" dirty="0"/>
          </a:p>
          <a:p>
            <a:r>
              <a:rPr lang="nl-NL" dirty="0"/>
              <a:t>667 De huizen weerklinken van gejammer en gezucht en geschreeuw van vrouwen, de hemel weergalmt van groot/luid weeklagen, niet anders dan als, wanneer de vijanden zijn binnengedrongen, heel 670 Carthago of het oude Tyrus zou instorten, en woedende vlammen zich en langs de huizen van mensen en langs die van goden zouden kronkelen. </a:t>
            </a:r>
          </a:p>
        </p:txBody>
      </p:sp>
      <p:sp>
        <p:nvSpPr>
          <p:cNvPr id="5" name="Rectangle 4"/>
          <p:cNvSpPr>
            <a:spLocks noChangeArrowheads="1"/>
          </p:cNvSpPr>
          <p:nvPr/>
        </p:nvSpPr>
        <p:spPr bwMode="auto">
          <a:xfrm>
            <a:off x="982800" y="1800006"/>
            <a:ext cx="9505680"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eaLnBrk="0" fontAlgn="base" hangingPunct="0">
              <a:lnSpc>
                <a:spcPts val="3000"/>
              </a:lnSpc>
              <a:spcBef>
                <a:spcPct val="0"/>
              </a:spcBef>
              <a:spcAft>
                <a:spcPct val="0"/>
              </a:spcAft>
              <a:tabLst>
                <a:tab pos="539709" algn="l"/>
                <a:tab pos="1619125" algn="l"/>
              </a:tabLst>
            </a:pPr>
            <a:endParaRPr lang="nl-NL" altLang="nl-NL" sz="2200" dirty="0"/>
          </a:p>
        </p:txBody>
      </p:sp>
      <p:sp>
        <p:nvSpPr>
          <p:cNvPr id="11" name="Rond hoek zelfde zijde rechthoek 10">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2" name="Rond hoek zelfde zijde rechthoek 11">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3" name="Rond hoek zelfde zijde rechthoek 12">
            <a:hlinkClick r:id="rId5"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9" name="Rechthoek 8" descr="Attentie stijlfiguur" title="Attentie stijlfiguur"/>
          <p:cNvSpPr/>
          <p:nvPr/>
        </p:nvSpPr>
        <p:spPr>
          <a:xfrm>
            <a:off x="10920336" y="2096852"/>
            <a:ext cx="270000" cy="2700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S</a:t>
            </a:r>
          </a:p>
        </p:txBody>
      </p:sp>
      <p:sp>
        <p:nvSpPr>
          <p:cNvPr id="15" name="Rechthoek 14" descr="Zie opdracht in het leerlingenboek." title="Zie opdracht in het leerlingenboek."/>
          <p:cNvSpPr/>
          <p:nvPr/>
        </p:nvSpPr>
        <p:spPr>
          <a:xfrm>
            <a:off x="10920336" y="2483895"/>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8" name="Rechthoek 17" descr="Attentie stijlfiguur" title="Attentie stijlfiguur"/>
          <p:cNvSpPr/>
          <p:nvPr/>
        </p:nvSpPr>
        <p:spPr>
          <a:xfrm>
            <a:off x="11271461" y="2483895"/>
            <a:ext cx="270000" cy="2700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S</a:t>
            </a:r>
          </a:p>
        </p:txBody>
      </p:sp>
      <p:sp>
        <p:nvSpPr>
          <p:cNvPr id="19" name="Rechthoek 18" descr="Attentie stijlfiguur" title="Attentie stijlfiguur"/>
          <p:cNvSpPr/>
          <p:nvPr/>
        </p:nvSpPr>
        <p:spPr>
          <a:xfrm>
            <a:off x="10920336" y="3257981"/>
            <a:ext cx="270000" cy="2700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S</a:t>
            </a:r>
          </a:p>
        </p:txBody>
      </p:sp>
    </p:spTree>
    <p:extLst>
      <p:ext uri="{BB962C8B-B14F-4D97-AF65-F5344CB8AC3E}">
        <p14:creationId xmlns:p14="http://schemas.microsoft.com/office/powerpoint/2010/main" val="338610723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f. </a:t>
            </a:r>
            <a:r>
              <a:rPr lang="nl-NL" dirty="0" smtClean="0"/>
              <a:t>	Anna </a:t>
            </a:r>
            <a:r>
              <a:rPr lang="nl-NL" dirty="0"/>
              <a:t>vindt haar </a:t>
            </a:r>
            <a:r>
              <a:rPr lang="nl-NL" dirty="0" smtClean="0"/>
              <a:t>zuster, 672-676</a:t>
            </a:r>
            <a:endParaRPr lang="nl-NL" dirty="0"/>
          </a:p>
        </p:txBody>
      </p:sp>
      <p:sp>
        <p:nvSpPr>
          <p:cNvPr id="6" name="Tijdelijke aanduiding voor inhoud 5"/>
          <p:cNvSpPr>
            <a:spLocks noGrp="1"/>
          </p:cNvSpPr>
          <p:nvPr>
            <p:ph idx="1"/>
          </p:nvPr>
        </p:nvSpPr>
        <p:spPr>
          <a:xfrm>
            <a:off x="1055440" y="1627200"/>
            <a:ext cx="9434264" cy="4351338"/>
          </a:xfrm>
        </p:spPr>
        <p:txBody>
          <a:bodyPr/>
          <a:lstStyle/>
          <a:p>
            <a:pPr lvl="0"/>
            <a:r>
              <a:rPr lang="nl-NL" altLang="nl-NL" dirty="0"/>
              <a:t>	</a:t>
            </a:r>
            <a:r>
              <a:rPr lang="nl-NL" altLang="nl-NL" dirty="0" err="1"/>
              <a:t>Audiit</a:t>
            </a:r>
            <a:r>
              <a:rPr lang="nl-NL" altLang="nl-NL" dirty="0"/>
              <a:t> </a:t>
            </a:r>
            <a:r>
              <a:rPr lang="nl-NL" altLang="nl-NL" dirty="0" err="1"/>
              <a:t>exanimis</a:t>
            </a:r>
            <a:r>
              <a:rPr lang="nl-NL" altLang="nl-NL" dirty="0"/>
              <a:t> </a:t>
            </a:r>
            <a:r>
              <a:rPr lang="nl-NL" altLang="nl-NL" dirty="0" err="1"/>
              <a:t>trepidoque</a:t>
            </a:r>
            <a:r>
              <a:rPr lang="nl-NL" altLang="nl-NL" dirty="0"/>
              <a:t> </a:t>
            </a:r>
            <a:r>
              <a:rPr lang="nl-NL" altLang="nl-NL" dirty="0" err="1"/>
              <a:t>exterrita</a:t>
            </a:r>
            <a:r>
              <a:rPr lang="nl-NL" altLang="nl-NL" dirty="0"/>
              <a:t> </a:t>
            </a:r>
            <a:r>
              <a:rPr lang="nl-NL" altLang="nl-NL" dirty="0" err="1"/>
              <a:t>cursu</a:t>
            </a:r>
            <a:endParaRPr lang="nl-NL" altLang="nl-NL" dirty="0"/>
          </a:p>
          <a:p>
            <a:pPr lvl="0"/>
            <a:r>
              <a:rPr lang="nl-NL" altLang="nl-NL" dirty="0"/>
              <a:t>	</a:t>
            </a:r>
            <a:r>
              <a:rPr lang="nl-NL" altLang="nl-NL" dirty="0" err="1"/>
              <a:t>unguibus</a:t>
            </a:r>
            <a:r>
              <a:rPr lang="nl-NL" altLang="nl-NL" dirty="0"/>
              <a:t> </a:t>
            </a:r>
            <a:r>
              <a:rPr lang="nl-NL" altLang="nl-NL" dirty="0" err="1"/>
              <a:t>ora</a:t>
            </a:r>
            <a:r>
              <a:rPr lang="nl-NL" altLang="nl-NL" dirty="0"/>
              <a:t> </a:t>
            </a:r>
            <a:r>
              <a:rPr lang="nl-NL" altLang="nl-NL" dirty="0" err="1"/>
              <a:t>soror</a:t>
            </a:r>
            <a:r>
              <a:rPr lang="nl-NL" altLang="nl-NL" dirty="0"/>
              <a:t> </a:t>
            </a:r>
            <a:r>
              <a:rPr lang="nl-NL" altLang="nl-NL" dirty="0" err="1"/>
              <a:t>foedans</a:t>
            </a:r>
            <a:r>
              <a:rPr lang="nl-NL" altLang="nl-NL" dirty="0"/>
              <a:t> et </a:t>
            </a:r>
            <a:r>
              <a:rPr lang="nl-NL" altLang="nl-NL" dirty="0" err="1"/>
              <a:t>pectora</a:t>
            </a:r>
            <a:r>
              <a:rPr lang="nl-NL" altLang="nl-NL" dirty="0"/>
              <a:t> </a:t>
            </a:r>
            <a:r>
              <a:rPr lang="nl-NL" altLang="nl-NL" dirty="0" err="1"/>
              <a:t>pugnis</a:t>
            </a:r>
            <a:r>
              <a:rPr lang="nl-NL" altLang="nl-NL" dirty="0"/>
              <a:t>	</a:t>
            </a:r>
            <a:endParaRPr lang="nl-NL" altLang="nl-NL" dirty="0" smtClean="0"/>
          </a:p>
          <a:p>
            <a:pPr lvl="0"/>
            <a:r>
              <a:rPr lang="nl-NL" altLang="nl-NL" dirty="0"/>
              <a:t>	per </a:t>
            </a:r>
            <a:r>
              <a:rPr lang="nl-NL" altLang="nl-NL" dirty="0" err="1"/>
              <a:t>medios</a:t>
            </a:r>
            <a:r>
              <a:rPr lang="nl-NL" altLang="nl-NL" dirty="0"/>
              <a:t> ruit, </a:t>
            </a:r>
            <a:r>
              <a:rPr lang="nl-NL" altLang="nl-NL" dirty="0" err="1"/>
              <a:t>ac</a:t>
            </a:r>
            <a:r>
              <a:rPr lang="nl-NL" altLang="nl-NL" dirty="0"/>
              <a:t> </a:t>
            </a:r>
            <a:r>
              <a:rPr lang="nl-NL" altLang="nl-NL" dirty="0" err="1"/>
              <a:t>morientem</a:t>
            </a:r>
            <a:r>
              <a:rPr lang="nl-NL" altLang="nl-NL" dirty="0"/>
              <a:t> </a:t>
            </a:r>
            <a:r>
              <a:rPr lang="nl-NL" altLang="nl-NL" dirty="0" err="1"/>
              <a:t>nomine</a:t>
            </a:r>
            <a:r>
              <a:rPr lang="nl-NL" altLang="nl-NL" dirty="0"/>
              <a:t> </a:t>
            </a:r>
            <a:r>
              <a:rPr lang="nl-NL" altLang="nl-NL" dirty="0" err="1"/>
              <a:t>clamat</a:t>
            </a:r>
            <a:r>
              <a:rPr lang="nl-NL" altLang="nl-NL" dirty="0"/>
              <a:t>:</a:t>
            </a:r>
          </a:p>
          <a:p>
            <a:pPr lvl="0"/>
            <a:r>
              <a:rPr lang="nl-NL" altLang="nl-NL" dirty="0"/>
              <a:t>675	‘Hoc </a:t>
            </a:r>
            <a:r>
              <a:rPr lang="nl-NL" altLang="nl-NL" dirty="0" err="1"/>
              <a:t>illud</a:t>
            </a:r>
            <a:r>
              <a:rPr lang="nl-NL" altLang="nl-NL" dirty="0"/>
              <a:t>, </a:t>
            </a:r>
            <a:r>
              <a:rPr lang="nl-NL" altLang="nl-NL" dirty="0" err="1"/>
              <a:t>germana</a:t>
            </a:r>
            <a:r>
              <a:rPr lang="nl-NL" altLang="nl-NL" dirty="0"/>
              <a:t>, </a:t>
            </a:r>
            <a:r>
              <a:rPr lang="nl-NL" altLang="nl-NL" dirty="0" err="1"/>
              <a:t>fuit</a:t>
            </a:r>
            <a:r>
              <a:rPr lang="nl-NL" altLang="nl-NL" dirty="0"/>
              <a:t>? Me fraude </a:t>
            </a:r>
            <a:r>
              <a:rPr lang="nl-NL" altLang="nl-NL" dirty="0" err="1"/>
              <a:t>petebas</a:t>
            </a:r>
            <a:r>
              <a:rPr lang="nl-NL" altLang="nl-NL" dirty="0" smtClean="0"/>
              <a:t>?</a:t>
            </a:r>
          </a:p>
          <a:p>
            <a:pPr lvl="0"/>
            <a:r>
              <a:rPr lang="nl-NL" altLang="nl-NL" dirty="0"/>
              <a:t>	Hoc </a:t>
            </a:r>
            <a:r>
              <a:rPr lang="nl-NL" altLang="nl-NL" dirty="0" err="1"/>
              <a:t>rogus</a:t>
            </a:r>
            <a:r>
              <a:rPr lang="nl-NL" altLang="nl-NL" dirty="0"/>
              <a:t> </a:t>
            </a:r>
            <a:r>
              <a:rPr lang="nl-NL" altLang="nl-NL" dirty="0" err="1"/>
              <a:t>iste</a:t>
            </a:r>
            <a:r>
              <a:rPr lang="nl-NL" altLang="nl-NL" dirty="0"/>
              <a:t> </a:t>
            </a:r>
            <a:r>
              <a:rPr lang="nl-NL" altLang="nl-NL" dirty="0" err="1"/>
              <a:t>mihi</a:t>
            </a:r>
            <a:r>
              <a:rPr lang="nl-NL" altLang="nl-NL" dirty="0"/>
              <a:t>, hoc </a:t>
            </a:r>
            <a:r>
              <a:rPr lang="nl-NL" altLang="nl-NL" dirty="0" err="1"/>
              <a:t>ignes</a:t>
            </a:r>
            <a:r>
              <a:rPr lang="nl-NL" altLang="nl-NL" dirty="0"/>
              <a:t> </a:t>
            </a:r>
            <a:r>
              <a:rPr lang="nl-NL" altLang="nl-NL" dirty="0" err="1"/>
              <a:t>araeque</a:t>
            </a:r>
            <a:r>
              <a:rPr lang="nl-NL" altLang="nl-NL" dirty="0"/>
              <a:t> </a:t>
            </a:r>
            <a:r>
              <a:rPr lang="nl-NL" altLang="nl-NL" dirty="0" err="1"/>
              <a:t>parabant</a:t>
            </a:r>
            <a:r>
              <a:rPr lang="nl-NL" altLang="nl-NL" dirty="0" smtClean="0"/>
              <a:t>?</a:t>
            </a:r>
          </a:p>
          <a:p>
            <a:pPr lvl="0"/>
            <a:endParaRPr lang="nl-NL" dirty="0"/>
          </a:p>
          <a:p>
            <a:pPr lvl="0"/>
            <a:r>
              <a:rPr lang="nl-NL" dirty="0"/>
              <a:t>672 Haar zuster hoorde het verbijsterd en verschrikt haast zij zich in angstige gang/met angstige snelheid door degenen (heen) die tussen hen instonden, haar gezicht met haar nagels en haar borst met haar vuisten verminkend, en zij roept de stervende bij naam: 675 ‘Was dit dat, zuster? Was het mij die jij bedroog? Dit verschafte mij die brandstapel, dit de vuren en altaren? </a:t>
            </a:r>
          </a:p>
        </p:txBody>
      </p:sp>
      <p:sp>
        <p:nvSpPr>
          <p:cNvPr id="4" name="Rectangle 4"/>
          <p:cNvSpPr>
            <a:spLocks noChangeArrowheads="1"/>
          </p:cNvSpPr>
          <p:nvPr/>
        </p:nvSpPr>
        <p:spPr bwMode="auto">
          <a:xfrm>
            <a:off x="990000" y="1800006"/>
            <a:ext cx="9361664"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eaLnBrk="0" fontAlgn="base" hangingPunct="0">
              <a:spcBef>
                <a:spcPct val="0"/>
              </a:spcBef>
              <a:spcAft>
                <a:spcPct val="0"/>
              </a:spcAft>
              <a:tabLst>
                <a:tab pos="539709" algn="l"/>
              </a:tabLst>
            </a:pPr>
            <a:endParaRPr lang="nl-NL" altLang="nl-NL" sz="2200" dirty="0"/>
          </a:p>
        </p:txBody>
      </p:sp>
      <p:sp>
        <p:nvSpPr>
          <p:cNvPr id="10" name="Rond hoek zelfde zijde rechthoek 9">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1" name="Rond hoek zelfde zijde rechthoek 10">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2" name="Rond hoek zelfde zijde rechthoek 11">
            <a:hlinkClick r:id="rId5"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8" name="Rechthoek 7" descr="Zie opdracht in het leerlingenboek." title="Zie opdracht in het leerlingenboek."/>
          <p:cNvSpPr/>
          <p:nvPr/>
        </p:nvSpPr>
        <p:spPr>
          <a:xfrm>
            <a:off x="10920336" y="2096852"/>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9" name="Rechthoek 8" descr="Attentie stijlfiguur" title="Attentie stijlfiguur"/>
          <p:cNvSpPr/>
          <p:nvPr/>
        </p:nvSpPr>
        <p:spPr>
          <a:xfrm>
            <a:off x="11262604" y="2096852"/>
            <a:ext cx="270000" cy="2700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S</a:t>
            </a:r>
          </a:p>
        </p:txBody>
      </p:sp>
      <p:sp>
        <p:nvSpPr>
          <p:cNvPr id="17" name="Rechthoek 16" descr="Zie opdracht in het leerlingenboek." title="Zie opdracht in het leerlingenboek."/>
          <p:cNvSpPr/>
          <p:nvPr/>
        </p:nvSpPr>
        <p:spPr>
          <a:xfrm>
            <a:off x="10918621" y="3257981"/>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8" name="Rechthoek 17" descr="Zie opdracht in het leerlingenboek." title="Zie opdracht in het leerlingenboek."/>
          <p:cNvSpPr/>
          <p:nvPr/>
        </p:nvSpPr>
        <p:spPr>
          <a:xfrm>
            <a:off x="10918621" y="2870938"/>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9" name="Rechthoek 18" descr="Attentie stijlfiguur" title="Attentie stijlfiguur"/>
          <p:cNvSpPr/>
          <p:nvPr/>
        </p:nvSpPr>
        <p:spPr>
          <a:xfrm>
            <a:off x="11260889" y="2870938"/>
            <a:ext cx="270000" cy="2700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S</a:t>
            </a:r>
          </a:p>
        </p:txBody>
      </p:sp>
    </p:spTree>
    <p:extLst>
      <p:ext uri="{BB962C8B-B14F-4D97-AF65-F5344CB8AC3E}">
        <p14:creationId xmlns:p14="http://schemas.microsoft.com/office/powerpoint/2010/main" val="152130560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f. 	Anna vindt haar zuster, </a:t>
            </a:r>
            <a:r>
              <a:rPr lang="nl-NL" dirty="0" smtClean="0"/>
              <a:t>677-680</a:t>
            </a:r>
            <a:endParaRPr lang="nl-NL" dirty="0"/>
          </a:p>
        </p:txBody>
      </p:sp>
      <p:sp>
        <p:nvSpPr>
          <p:cNvPr id="6" name="Tijdelijke aanduiding voor inhoud 5"/>
          <p:cNvSpPr>
            <a:spLocks noGrp="1"/>
          </p:cNvSpPr>
          <p:nvPr>
            <p:ph idx="1"/>
          </p:nvPr>
        </p:nvSpPr>
        <p:spPr>
          <a:xfrm>
            <a:off x="1055440" y="1627200"/>
            <a:ext cx="9434264" cy="4351338"/>
          </a:xfrm>
        </p:spPr>
        <p:txBody>
          <a:bodyPr/>
          <a:lstStyle/>
          <a:p>
            <a:r>
              <a:rPr lang="nl-NL" altLang="nl-NL" dirty="0"/>
              <a:t>	</a:t>
            </a:r>
            <a:r>
              <a:rPr lang="nl-NL" altLang="nl-NL" dirty="0" err="1"/>
              <a:t>Quid</a:t>
            </a:r>
            <a:r>
              <a:rPr lang="nl-NL" altLang="nl-NL" dirty="0"/>
              <a:t> </a:t>
            </a:r>
            <a:r>
              <a:rPr lang="nl-NL" altLang="nl-NL" dirty="0" err="1"/>
              <a:t>primum</a:t>
            </a:r>
            <a:r>
              <a:rPr lang="nl-NL" altLang="nl-NL" dirty="0"/>
              <a:t> </a:t>
            </a:r>
            <a:r>
              <a:rPr lang="nl-NL" altLang="nl-NL" dirty="0" err="1"/>
              <a:t>deserta</a:t>
            </a:r>
            <a:r>
              <a:rPr lang="nl-NL" altLang="nl-NL" dirty="0"/>
              <a:t> </a:t>
            </a:r>
            <a:r>
              <a:rPr lang="nl-NL" altLang="nl-NL" dirty="0" err="1"/>
              <a:t>querar</a:t>
            </a:r>
            <a:r>
              <a:rPr lang="nl-NL" altLang="nl-NL" dirty="0"/>
              <a:t>? </a:t>
            </a:r>
            <a:r>
              <a:rPr lang="nl-NL" altLang="nl-NL" dirty="0" err="1"/>
              <a:t>Comitemne</a:t>
            </a:r>
            <a:r>
              <a:rPr lang="nl-NL" altLang="nl-NL" dirty="0"/>
              <a:t> </a:t>
            </a:r>
            <a:r>
              <a:rPr lang="nl-NL" altLang="nl-NL" dirty="0" err="1"/>
              <a:t>sororem</a:t>
            </a:r>
            <a:r>
              <a:rPr lang="nl-NL" altLang="nl-NL" dirty="0"/>
              <a:t>	</a:t>
            </a:r>
            <a:endParaRPr lang="nl-NL" altLang="nl-NL" dirty="0" smtClean="0"/>
          </a:p>
          <a:p>
            <a:r>
              <a:rPr lang="nl-NL" altLang="nl-NL" dirty="0"/>
              <a:t>	</a:t>
            </a:r>
            <a:r>
              <a:rPr lang="nl-NL" altLang="nl-NL" dirty="0" err="1"/>
              <a:t>sprevisti</a:t>
            </a:r>
            <a:r>
              <a:rPr lang="nl-NL" altLang="nl-NL" dirty="0"/>
              <a:t> </a:t>
            </a:r>
            <a:r>
              <a:rPr lang="nl-NL" altLang="nl-NL" dirty="0" err="1"/>
              <a:t>moriens</a:t>
            </a:r>
            <a:r>
              <a:rPr lang="nl-NL" altLang="nl-NL" dirty="0"/>
              <a:t>? </a:t>
            </a:r>
            <a:r>
              <a:rPr lang="nl-NL" altLang="nl-NL" dirty="0" err="1"/>
              <a:t>Eadem</a:t>
            </a:r>
            <a:r>
              <a:rPr lang="nl-NL" altLang="nl-NL" dirty="0"/>
              <a:t> me ad fata </a:t>
            </a:r>
            <a:r>
              <a:rPr lang="nl-NL" altLang="nl-NL" dirty="0" err="1"/>
              <a:t>vocasses</a:t>
            </a:r>
            <a:r>
              <a:rPr lang="nl-NL" altLang="nl-NL" dirty="0" smtClean="0"/>
              <a:t>,</a:t>
            </a:r>
          </a:p>
          <a:p>
            <a:r>
              <a:rPr lang="nl-NL" altLang="nl-NL" dirty="0"/>
              <a:t>	idem </a:t>
            </a:r>
            <a:r>
              <a:rPr lang="nl-NL" altLang="nl-NL" dirty="0" err="1"/>
              <a:t>ambas</a:t>
            </a:r>
            <a:r>
              <a:rPr lang="nl-NL" altLang="nl-NL" dirty="0"/>
              <a:t> </a:t>
            </a:r>
            <a:r>
              <a:rPr lang="nl-NL" altLang="nl-NL" dirty="0" err="1"/>
              <a:t>ferro</a:t>
            </a:r>
            <a:r>
              <a:rPr lang="nl-NL" altLang="nl-NL" dirty="0"/>
              <a:t> </a:t>
            </a:r>
            <a:r>
              <a:rPr lang="nl-NL" altLang="nl-NL" dirty="0" err="1"/>
              <a:t>dolor</a:t>
            </a:r>
            <a:r>
              <a:rPr lang="nl-NL" altLang="nl-NL" dirty="0"/>
              <a:t> </a:t>
            </a:r>
            <a:r>
              <a:rPr lang="nl-NL" altLang="nl-NL" dirty="0" err="1"/>
              <a:t>atque</a:t>
            </a:r>
            <a:r>
              <a:rPr lang="nl-NL" altLang="nl-NL" dirty="0"/>
              <a:t> </a:t>
            </a:r>
            <a:r>
              <a:rPr lang="nl-NL" altLang="nl-NL" dirty="0" err="1"/>
              <a:t>eadem</a:t>
            </a:r>
            <a:r>
              <a:rPr lang="nl-NL" altLang="nl-NL" dirty="0"/>
              <a:t> hora </a:t>
            </a:r>
            <a:r>
              <a:rPr lang="nl-NL" altLang="nl-NL" dirty="0" err="1"/>
              <a:t>tulisset</a:t>
            </a:r>
            <a:r>
              <a:rPr lang="nl-NL" altLang="nl-NL" dirty="0"/>
              <a:t>.</a:t>
            </a:r>
          </a:p>
          <a:p>
            <a:r>
              <a:rPr lang="nl-NL" altLang="nl-NL" dirty="0"/>
              <a:t>680	His </a:t>
            </a:r>
            <a:r>
              <a:rPr lang="nl-NL" altLang="nl-NL" dirty="0" err="1"/>
              <a:t>etiam</a:t>
            </a:r>
            <a:r>
              <a:rPr lang="nl-NL" altLang="nl-NL" dirty="0"/>
              <a:t> </a:t>
            </a:r>
            <a:r>
              <a:rPr lang="nl-NL" altLang="nl-NL" dirty="0" err="1"/>
              <a:t>struxi</a:t>
            </a:r>
            <a:r>
              <a:rPr lang="nl-NL" altLang="nl-NL" dirty="0"/>
              <a:t> </a:t>
            </a:r>
            <a:r>
              <a:rPr lang="nl-NL" altLang="nl-NL" dirty="0" err="1"/>
              <a:t>manibus</a:t>
            </a:r>
            <a:r>
              <a:rPr lang="nl-NL" altLang="nl-NL" dirty="0"/>
              <a:t> </a:t>
            </a:r>
            <a:r>
              <a:rPr lang="nl-NL" altLang="nl-NL" dirty="0" err="1"/>
              <a:t>patriosque</a:t>
            </a:r>
            <a:r>
              <a:rPr lang="nl-NL" altLang="nl-NL" dirty="0"/>
              <a:t> </a:t>
            </a:r>
            <a:r>
              <a:rPr lang="nl-NL" altLang="nl-NL" dirty="0" err="1" smtClean="0"/>
              <a:t>vocavi</a:t>
            </a:r>
            <a:endParaRPr lang="nl-NL" altLang="nl-NL" dirty="0" smtClean="0"/>
          </a:p>
          <a:p>
            <a:endParaRPr lang="nl-NL" altLang="nl-NL" dirty="0"/>
          </a:p>
          <a:p>
            <a:r>
              <a:rPr lang="nl-NL" altLang="nl-NL" dirty="0" smtClean="0"/>
              <a:t>Waarover </a:t>
            </a:r>
            <a:r>
              <a:rPr lang="nl-NL" altLang="nl-NL" dirty="0"/>
              <a:t>moet ik, verlaten, het eerst klagen? Heb jij al stervend je zuster als vriendin afgewezen? Jij had mij naar hetzelfde lot moeten roepen/had jij me maar . . ., dezelfde pijn (door het zwaard) en hetzelfde uur hadden ons beiden met het zwaard moeten wegnemen. 680 Ik heb zelfs met deze handen (de brandstapel) opgericht en luid de voorvaderlijke goden aangeroepen,</a:t>
            </a:r>
            <a:endParaRPr lang="nl-NL" dirty="0"/>
          </a:p>
        </p:txBody>
      </p:sp>
      <p:sp>
        <p:nvSpPr>
          <p:cNvPr id="4" name="Rectangle 4"/>
          <p:cNvSpPr>
            <a:spLocks noChangeArrowheads="1"/>
          </p:cNvSpPr>
          <p:nvPr/>
        </p:nvSpPr>
        <p:spPr bwMode="auto">
          <a:xfrm>
            <a:off x="982800" y="1800006"/>
            <a:ext cx="9649696"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eaLnBrk="0" fontAlgn="base" hangingPunct="0">
              <a:lnSpc>
                <a:spcPts val="3000"/>
              </a:lnSpc>
              <a:spcBef>
                <a:spcPct val="0"/>
              </a:spcBef>
              <a:spcAft>
                <a:spcPct val="0"/>
              </a:spcAft>
              <a:tabLst>
                <a:tab pos="539709" algn="l"/>
                <a:tab pos="2147721" algn="l"/>
                <a:tab pos="8786134" algn="l"/>
              </a:tabLst>
            </a:pPr>
            <a:endParaRPr lang="el-GR" altLang="nl-NL" sz="2200" dirty="0"/>
          </a:p>
        </p:txBody>
      </p:sp>
      <p:sp>
        <p:nvSpPr>
          <p:cNvPr id="9" name="Rond hoek zelfde zijde rechthoek 8">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0" name="Rond hoek zelfde zijde rechthoek 9">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1" name="Rond hoek zelfde zijde rechthoek 10">
            <a:hlinkClick r:id="rId5"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8" name="Rechthoek 7" descr="Zie opdracht in het leerlingenboek." title="Zie opdracht in het leerlingenboek."/>
          <p:cNvSpPr/>
          <p:nvPr/>
        </p:nvSpPr>
        <p:spPr>
          <a:xfrm>
            <a:off x="10924974" y="2096852"/>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2" name="Rechthoek 11" descr="Attentie stijlfiguur" title="Attentie stijlfiguur"/>
          <p:cNvSpPr/>
          <p:nvPr/>
        </p:nvSpPr>
        <p:spPr>
          <a:xfrm>
            <a:off x="11255080" y="2096852"/>
            <a:ext cx="270000" cy="2700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S</a:t>
            </a:r>
          </a:p>
        </p:txBody>
      </p:sp>
      <p:sp>
        <p:nvSpPr>
          <p:cNvPr id="18" name="Rechthoek 17" descr="Zie opdracht in het leerlingenboek." title="Zie opdracht in het leerlingenboek."/>
          <p:cNvSpPr/>
          <p:nvPr/>
        </p:nvSpPr>
        <p:spPr>
          <a:xfrm>
            <a:off x="10924974" y="1734294"/>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297946218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f. 	Anna vindt haar zuster, </a:t>
            </a:r>
            <a:r>
              <a:rPr lang="nl-NL" dirty="0" smtClean="0"/>
              <a:t>681-685</a:t>
            </a:r>
            <a:endParaRPr lang="nl-NL" dirty="0"/>
          </a:p>
        </p:txBody>
      </p:sp>
      <p:sp>
        <p:nvSpPr>
          <p:cNvPr id="6" name="Tijdelijke aanduiding voor inhoud 5"/>
          <p:cNvSpPr>
            <a:spLocks noGrp="1"/>
          </p:cNvSpPr>
          <p:nvPr>
            <p:ph idx="1"/>
          </p:nvPr>
        </p:nvSpPr>
        <p:spPr>
          <a:xfrm>
            <a:off x="1055440" y="1627200"/>
            <a:ext cx="9864896" cy="4351338"/>
          </a:xfrm>
        </p:spPr>
        <p:txBody>
          <a:bodyPr/>
          <a:lstStyle/>
          <a:p>
            <a:r>
              <a:rPr lang="nl-NL" altLang="nl-NL" dirty="0"/>
              <a:t>	</a:t>
            </a:r>
            <a:r>
              <a:rPr lang="nl-NL" altLang="nl-NL" dirty="0" err="1"/>
              <a:t>voce</a:t>
            </a:r>
            <a:r>
              <a:rPr lang="nl-NL" altLang="nl-NL" dirty="0"/>
              <a:t> deos, sic te ut </a:t>
            </a:r>
            <a:r>
              <a:rPr lang="nl-NL" altLang="nl-NL" dirty="0" err="1"/>
              <a:t>posita</a:t>
            </a:r>
            <a:r>
              <a:rPr lang="nl-NL" altLang="nl-NL" dirty="0"/>
              <a:t>, </a:t>
            </a:r>
            <a:r>
              <a:rPr lang="nl-NL" altLang="nl-NL" dirty="0" err="1"/>
              <a:t>crudelis</a:t>
            </a:r>
            <a:r>
              <a:rPr lang="nl-NL" altLang="nl-NL" dirty="0"/>
              <a:t>, </a:t>
            </a:r>
            <a:r>
              <a:rPr lang="nl-NL" altLang="nl-NL" dirty="0" err="1"/>
              <a:t>abessem</a:t>
            </a:r>
            <a:r>
              <a:rPr lang="nl-NL" altLang="nl-NL" dirty="0"/>
              <a:t>?	</a:t>
            </a:r>
            <a:endParaRPr lang="nl-NL" altLang="nl-NL" dirty="0" smtClean="0"/>
          </a:p>
          <a:p>
            <a:r>
              <a:rPr lang="nl-NL" altLang="nl-NL" dirty="0"/>
              <a:t>	</a:t>
            </a:r>
            <a:r>
              <a:rPr lang="nl-NL" altLang="nl-NL" dirty="0" err="1"/>
              <a:t>Exstinxti</a:t>
            </a:r>
            <a:r>
              <a:rPr lang="nl-NL" altLang="nl-NL" dirty="0"/>
              <a:t> te </a:t>
            </a:r>
            <a:r>
              <a:rPr lang="nl-NL" altLang="nl-NL" dirty="0" err="1"/>
              <a:t>meque</a:t>
            </a:r>
            <a:r>
              <a:rPr lang="nl-NL" altLang="nl-NL" dirty="0"/>
              <a:t>, </a:t>
            </a:r>
            <a:r>
              <a:rPr lang="nl-NL" altLang="nl-NL" dirty="0" err="1"/>
              <a:t>soror</a:t>
            </a:r>
            <a:r>
              <a:rPr lang="nl-NL" altLang="nl-NL" dirty="0"/>
              <a:t>, </a:t>
            </a:r>
            <a:r>
              <a:rPr lang="nl-NL" altLang="nl-NL" dirty="0" err="1"/>
              <a:t>populumque</a:t>
            </a:r>
            <a:r>
              <a:rPr lang="nl-NL" altLang="nl-NL" dirty="0"/>
              <a:t> </a:t>
            </a:r>
            <a:r>
              <a:rPr lang="nl-NL" altLang="nl-NL" dirty="0" err="1" smtClean="0"/>
              <a:t>patresque</a:t>
            </a:r>
            <a:endParaRPr lang="nl-NL" altLang="nl-NL" dirty="0" smtClean="0"/>
          </a:p>
          <a:p>
            <a:r>
              <a:rPr lang="nl-NL" altLang="nl-NL" dirty="0"/>
              <a:t>	</a:t>
            </a:r>
            <a:r>
              <a:rPr lang="nl-NL" altLang="nl-NL" dirty="0" err="1"/>
              <a:t>Sidonios</a:t>
            </a:r>
            <a:r>
              <a:rPr lang="nl-NL" altLang="nl-NL" dirty="0"/>
              <a:t> </a:t>
            </a:r>
            <a:r>
              <a:rPr lang="nl-NL" altLang="nl-NL" dirty="0" err="1"/>
              <a:t>urbemque</a:t>
            </a:r>
            <a:r>
              <a:rPr lang="nl-NL" altLang="nl-NL" dirty="0"/>
              <a:t> </a:t>
            </a:r>
            <a:r>
              <a:rPr lang="nl-NL" altLang="nl-NL" dirty="0" err="1"/>
              <a:t>tuam</a:t>
            </a:r>
            <a:r>
              <a:rPr lang="nl-NL" altLang="nl-NL" dirty="0"/>
              <a:t>. Date, </a:t>
            </a:r>
            <a:r>
              <a:rPr lang="nl-NL" altLang="nl-NL" dirty="0" err="1"/>
              <a:t>vulnera</a:t>
            </a:r>
            <a:r>
              <a:rPr lang="nl-NL" altLang="nl-NL" dirty="0"/>
              <a:t> </a:t>
            </a:r>
            <a:r>
              <a:rPr lang="nl-NL" altLang="nl-NL" dirty="0" err="1"/>
              <a:t>lymphis</a:t>
            </a:r>
            <a:endParaRPr lang="nl-NL" altLang="nl-NL" dirty="0"/>
          </a:p>
          <a:p>
            <a:r>
              <a:rPr lang="nl-NL" altLang="nl-NL" dirty="0"/>
              <a:t>	</a:t>
            </a:r>
            <a:r>
              <a:rPr lang="nl-NL" altLang="nl-NL" dirty="0" err="1"/>
              <a:t>abluam</a:t>
            </a:r>
            <a:r>
              <a:rPr lang="nl-NL" altLang="nl-NL" dirty="0"/>
              <a:t> et, </a:t>
            </a:r>
            <a:r>
              <a:rPr lang="nl-NL" altLang="nl-NL" dirty="0" err="1"/>
              <a:t>extremus</a:t>
            </a:r>
            <a:r>
              <a:rPr lang="nl-NL" altLang="nl-NL" dirty="0"/>
              <a:t> si </a:t>
            </a:r>
            <a:r>
              <a:rPr lang="nl-NL" altLang="nl-NL" dirty="0" err="1"/>
              <a:t>quis</a:t>
            </a:r>
            <a:r>
              <a:rPr lang="nl-NL" altLang="nl-NL" dirty="0"/>
              <a:t> super </a:t>
            </a:r>
            <a:r>
              <a:rPr lang="nl-NL" altLang="nl-NL" dirty="0" err="1"/>
              <a:t>halitus</a:t>
            </a:r>
            <a:r>
              <a:rPr lang="nl-NL" altLang="nl-NL" dirty="0"/>
              <a:t> </a:t>
            </a:r>
            <a:r>
              <a:rPr lang="nl-NL" altLang="nl-NL" dirty="0" err="1"/>
              <a:t>errat</a:t>
            </a:r>
            <a:r>
              <a:rPr lang="nl-NL" altLang="nl-NL" dirty="0"/>
              <a:t>,</a:t>
            </a:r>
          </a:p>
          <a:p>
            <a:r>
              <a:rPr lang="nl-NL" altLang="nl-NL" dirty="0"/>
              <a:t>685	ore </a:t>
            </a:r>
            <a:r>
              <a:rPr lang="nl-NL" altLang="nl-NL" dirty="0" err="1"/>
              <a:t>legam</a:t>
            </a:r>
            <a:r>
              <a:rPr lang="nl-NL" altLang="nl-NL" dirty="0"/>
              <a:t>.’ </a:t>
            </a:r>
            <a:endParaRPr lang="nl-NL" altLang="nl-NL" dirty="0" smtClean="0"/>
          </a:p>
          <a:p>
            <a:endParaRPr lang="nl-NL" dirty="0"/>
          </a:p>
          <a:p>
            <a:r>
              <a:rPr lang="nl-NL" dirty="0"/>
              <a:t>opdat ik van jou, wreedaard, zo gelegen, gescheiden was? Jij hebt jezelf en mij, zuster, vernietigd en het volk en de vaders/senatoren van Sidon en jouw stad. Geef (water), laat ik je wonden met (helder) water schoonmaken en laat ik, als er een laatste adem boven ronddwaalt, 685 deze met mijn mond opvangen.’</a:t>
            </a:r>
          </a:p>
        </p:txBody>
      </p:sp>
      <p:sp>
        <p:nvSpPr>
          <p:cNvPr id="4" name="Rectangle 4"/>
          <p:cNvSpPr>
            <a:spLocks noChangeArrowheads="1"/>
          </p:cNvSpPr>
          <p:nvPr/>
        </p:nvSpPr>
        <p:spPr bwMode="auto">
          <a:xfrm>
            <a:off x="982800" y="1800006"/>
            <a:ext cx="9649696"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eaLnBrk="0" fontAlgn="base" hangingPunct="0">
              <a:lnSpc>
                <a:spcPts val="3000"/>
              </a:lnSpc>
              <a:spcBef>
                <a:spcPct val="0"/>
              </a:spcBef>
              <a:spcAft>
                <a:spcPct val="0"/>
              </a:spcAft>
              <a:tabLst>
                <a:tab pos="539709" algn="l"/>
                <a:tab pos="2147721" algn="l"/>
                <a:tab pos="8786134" algn="l"/>
              </a:tabLst>
            </a:pPr>
            <a:endParaRPr lang="el-GR" altLang="nl-NL" sz="2200" dirty="0"/>
          </a:p>
        </p:txBody>
      </p:sp>
      <p:sp>
        <p:nvSpPr>
          <p:cNvPr id="9" name="Rond hoek zelfde zijde rechthoek 8">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0" name="Rond hoek zelfde zijde rechthoek 9">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1" name="Rond hoek zelfde zijde rechthoek 10">
            <a:hlinkClick r:id="rId5"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8" name="Rechthoek 7" descr="Zie opdracht in het leerlingenboek." title="Zie opdracht in het leerlingenboek."/>
          <p:cNvSpPr/>
          <p:nvPr/>
        </p:nvSpPr>
        <p:spPr>
          <a:xfrm>
            <a:off x="10974668" y="1709809"/>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2" name="Rechthoek 11" descr="Attentie stijlfiguur" title="Attentie stijlfiguur"/>
          <p:cNvSpPr/>
          <p:nvPr/>
        </p:nvSpPr>
        <p:spPr>
          <a:xfrm>
            <a:off x="10056336" y="2096852"/>
            <a:ext cx="270000" cy="2700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S</a:t>
            </a:r>
          </a:p>
        </p:txBody>
      </p:sp>
      <p:sp>
        <p:nvSpPr>
          <p:cNvPr id="14" name="Rechthoek 13" descr="Zie opdracht in het leerlingenboek." title="Zie opdracht in het leerlingenboek."/>
          <p:cNvSpPr/>
          <p:nvPr/>
        </p:nvSpPr>
        <p:spPr>
          <a:xfrm>
            <a:off x="10056336" y="1709809"/>
            <a:ext cx="864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 </a:t>
            </a:r>
            <a:r>
              <a:rPr lang="nl-NL" b="1" dirty="0"/>
              <a:t>(</a:t>
            </a:r>
            <a:r>
              <a:rPr lang="nl-NL" b="1" dirty="0" smtClean="0"/>
              <a:t>–</a:t>
            </a:r>
            <a:r>
              <a:rPr lang="nl-NL" b="1" cap="small" dirty="0" err="1" smtClean="0"/>
              <a:t>uu</a:t>
            </a:r>
            <a:r>
              <a:rPr lang="nl-NL" b="1" cap="small" dirty="0" smtClean="0"/>
              <a:t>)</a:t>
            </a:r>
            <a:endParaRPr lang="nl-NL" b="1" cap="small" dirty="0"/>
          </a:p>
        </p:txBody>
      </p:sp>
    </p:spTree>
    <p:extLst>
      <p:ext uri="{BB962C8B-B14F-4D97-AF65-F5344CB8AC3E}">
        <p14:creationId xmlns:p14="http://schemas.microsoft.com/office/powerpoint/2010/main" val="3769261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f. 	Anna vindt haar zuster, </a:t>
            </a:r>
            <a:r>
              <a:rPr lang="nl-NL" dirty="0" smtClean="0"/>
              <a:t>685-687</a:t>
            </a:r>
            <a:endParaRPr lang="nl-NL" dirty="0"/>
          </a:p>
        </p:txBody>
      </p:sp>
      <p:sp>
        <p:nvSpPr>
          <p:cNvPr id="6" name="Tijdelijke aanduiding voor inhoud 5"/>
          <p:cNvSpPr>
            <a:spLocks noGrp="1"/>
          </p:cNvSpPr>
          <p:nvPr>
            <p:ph idx="1"/>
          </p:nvPr>
        </p:nvSpPr>
        <p:spPr>
          <a:xfrm>
            <a:off x="1055440" y="1987200"/>
            <a:ext cx="9434264" cy="4351338"/>
          </a:xfrm>
        </p:spPr>
        <p:txBody>
          <a:bodyPr/>
          <a:lstStyle/>
          <a:p>
            <a:pPr>
              <a:tabLst>
                <a:tab pos="719138" algn="l"/>
                <a:tab pos="2335213" algn="l"/>
              </a:tabLst>
            </a:pPr>
            <a:r>
              <a:rPr lang="nl-NL" altLang="nl-NL" dirty="0" smtClean="0"/>
              <a:t>685</a:t>
            </a:r>
            <a:r>
              <a:rPr lang="nl-NL" altLang="nl-NL" dirty="0"/>
              <a:t>			Sic fata </a:t>
            </a:r>
            <a:r>
              <a:rPr lang="nl-NL" altLang="nl-NL" dirty="0" err="1"/>
              <a:t>gradus</a:t>
            </a:r>
            <a:r>
              <a:rPr lang="nl-NL" altLang="nl-NL" dirty="0"/>
              <a:t> </a:t>
            </a:r>
            <a:r>
              <a:rPr lang="nl-NL" altLang="nl-NL" dirty="0" err="1"/>
              <a:t>evaserat</a:t>
            </a:r>
            <a:r>
              <a:rPr lang="nl-NL" altLang="nl-NL" dirty="0"/>
              <a:t> </a:t>
            </a:r>
            <a:r>
              <a:rPr lang="nl-NL" altLang="nl-NL" dirty="0" err="1"/>
              <a:t>altos</a:t>
            </a:r>
            <a:r>
              <a:rPr lang="nl-NL" altLang="nl-NL" dirty="0"/>
              <a:t>, 			</a:t>
            </a:r>
          </a:p>
          <a:p>
            <a:r>
              <a:rPr lang="nl-NL" altLang="nl-NL" dirty="0"/>
              <a:t>	</a:t>
            </a:r>
            <a:r>
              <a:rPr lang="nl-NL" altLang="nl-NL" dirty="0" err="1"/>
              <a:t>semianimemque</a:t>
            </a:r>
            <a:r>
              <a:rPr lang="nl-NL" altLang="nl-NL" dirty="0"/>
              <a:t> </a:t>
            </a:r>
            <a:r>
              <a:rPr lang="nl-NL" altLang="nl-NL" dirty="0" err="1"/>
              <a:t>sinu</a:t>
            </a:r>
            <a:r>
              <a:rPr lang="nl-NL" altLang="nl-NL" dirty="0"/>
              <a:t> </a:t>
            </a:r>
            <a:r>
              <a:rPr lang="nl-NL" altLang="nl-NL" dirty="0" err="1"/>
              <a:t>germanam</a:t>
            </a:r>
            <a:r>
              <a:rPr lang="nl-NL" altLang="nl-NL" dirty="0"/>
              <a:t> </a:t>
            </a:r>
            <a:r>
              <a:rPr lang="nl-NL" altLang="nl-NL" dirty="0" err="1"/>
              <a:t>amplexa</a:t>
            </a:r>
            <a:r>
              <a:rPr lang="nl-NL" altLang="nl-NL" dirty="0"/>
              <a:t> </a:t>
            </a:r>
            <a:r>
              <a:rPr lang="nl-NL" altLang="nl-NL" dirty="0" err="1" smtClean="0"/>
              <a:t>fovebat</a:t>
            </a:r>
            <a:endParaRPr lang="nl-NL" altLang="nl-NL" dirty="0" smtClean="0"/>
          </a:p>
          <a:p>
            <a:r>
              <a:rPr lang="nl-NL" altLang="nl-NL" dirty="0"/>
              <a:t>	cum </a:t>
            </a:r>
            <a:r>
              <a:rPr lang="nl-NL" altLang="nl-NL" dirty="0" err="1"/>
              <a:t>gemitu</a:t>
            </a:r>
            <a:r>
              <a:rPr lang="nl-NL" altLang="nl-NL" dirty="0"/>
              <a:t> </a:t>
            </a:r>
            <a:r>
              <a:rPr lang="nl-NL" altLang="nl-NL" dirty="0" err="1"/>
              <a:t>atque</a:t>
            </a:r>
            <a:r>
              <a:rPr lang="nl-NL" altLang="nl-NL" dirty="0"/>
              <a:t> </a:t>
            </a:r>
            <a:r>
              <a:rPr lang="nl-NL" altLang="nl-NL" dirty="0" err="1"/>
              <a:t>atros</a:t>
            </a:r>
            <a:r>
              <a:rPr lang="nl-NL" altLang="nl-NL" dirty="0"/>
              <a:t> </a:t>
            </a:r>
            <a:r>
              <a:rPr lang="nl-NL" altLang="nl-NL" dirty="0" err="1"/>
              <a:t>siccabat</a:t>
            </a:r>
            <a:r>
              <a:rPr lang="nl-NL" altLang="nl-NL" dirty="0"/>
              <a:t> veste </a:t>
            </a:r>
            <a:r>
              <a:rPr lang="nl-NL" altLang="nl-NL" dirty="0" err="1"/>
              <a:t>cruores</a:t>
            </a:r>
            <a:r>
              <a:rPr lang="nl-NL" altLang="nl-NL" dirty="0" smtClean="0"/>
              <a:t>.</a:t>
            </a:r>
            <a:endParaRPr lang="nl-NL" altLang="nl-NL" dirty="0"/>
          </a:p>
          <a:p>
            <a:endParaRPr lang="nl-NL" dirty="0" smtClean="0"/>
          </a:p>
          <a:p>
            <a:r>
              <a:rPr lang="nl-NL" dirty="0"/>
              <a:t>Zo sprekend had zij de hoge treden beklommen en zij koesterde haar halfdode zuster, haar omarmend, aan haar boezem met/onder gezucht en zij droogde (de stromen/druppels van) het donkere bloed met haar kleed. </a:t>
            </a:r>
          </a:p>
        </p:txBody>
      </p:sp>
      <p:sp>
        <p:nvSpPr>
          <p:cNvPr id="4" name="Rectangle 4"/>
          <p:cNvSpPr>
            <a:spLocks noChangeArrowheads="1"/>
          </p:cNvSpPr>
          <p:nvPr/>
        </p:nvSpPr>
        <p:spPr bwMode="auto">
          <a:xfrm>
            <a:off x="982800" y="1800006"/>
            <a:ext cx="9649696"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eaLnBrk="0" fontAlgn="base" hangingPunct="0">
              <a:lnSpc>
                <a:spcPts val="3000"/>
              </a:lnSpc>
              <a:spcBef>
                <a:spcPct val="0"/>
              </a:spcBef>
              <a:spcAft>
                <a:spcPct val="0"/>
              </a:spcAft>
              <a:tabLst>
                <a:tab pos="539709" algn="l"/>
                <a:tab pos="2147721" algn="l"/>
                <a:tab pos="8786134" algn="l"/>
              </a:tabLst>
            </a:pPr>
            <a:endParaRPr lang="el-GR" altLang="nl-NL" sz="2200" dirty="0"/>
          </a:p>
        </p:txBody>
      </p:sp>
      <p:sp>
        <p:nvSpPr>
          <p:cNvPr id="9" name="Rond hoek zelfde zijde rechthoek 8">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0" name="Rond hoek zelfde zijde rechthoek 9">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1" name="Rond hoek zelfde zijde rechthoek 10">
            <a:hlinkClick r:id="rId5"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15" name="Rechthoek 14" descr="Zie opdracht in het leerlingenboek." title="Zie opdracht in het leerlingenboek."/>
          <p:cNvSpPr/>
          <p:nvPr/>
        </p:nvSpPr>
        <p:spPr>
          <a:xfrm>
            <a:off x="10920336" y="2483895"/>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265256306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g. </a:t>
            </a:r>
            <a:r>
              <a:rPr lang="nl-NL" dirty="0" smtClean="0"/>
              <a:t>	Dido sterft, 688-692</a:t>
            </a:r>
            <a:endParaRPr lang="nl-NL" dirty="0"/>
          </a:p>
        </p:txBody>
      </p:sp>
      <p:sp>
        <p:nvSpPr>
          <p:cNvPr id="6" name="Tijdelijke aanduiding voor inhoud 5"/>
          <p:cNvSpPr>
            <a:spLocks noGrp="1"/>
          </p:cNvSpPr>
          <p:nvPr>
            <p:ph idx="1"/>
          </p:nvPr>
        </p:nvSpPr>
        <p:spPr>
          <a:xfrm>
            <a:off x="1055440" y="1627200"/>
            <a:ext cx="9434264" cy="4351338"/>
          </a:xfrm>
        </p:spPr>
        <p:txBody>
          <a:bodyPr/>
          <a:lstStyle/>
          <a:p>
            <a:pPr>
              <a:tabLst>
                <a:tab pos="719138" algn="l"/>
                <a:tab pos="2335213" algn="l"/>
              </a:tabLst>
            </a:pPr>
            <a:r>
              <a:rPr lang="nl-NL" altLang="nl-NL" dirty="0"/>
              <a:t>	</a:t>
            </a:r>
            <a:r>
              <a:rPr lang="nl-NL" altLang="nl-NL" dirty="0" err="1"/>
              <a:t>Illa</a:t>
            </a:r>
            <a:r>
              <a:rPr lang="nl-NL" altLang="nl-NL" dirty="0"/>
              <a:t> gravis </a:t>
            </a:r>
            <a:r>
              <a:rPr lang="nl-NL" altLang="nl-NL" dirty="0" err="1"/>
              <a:t>oculos</a:t>
            </a:r>
            <a:r>
              <a:rPr lang="nl-NL" altLang="nl-NL" dirty="0"/>
              <a:t> </a:t>
            </a:r>
            <a:r>
              <a:rPr lang="nl-NL" altLang="nl-NL" dirty="0" err="1"/>
              <a:t>conata</a:t>
            </a:r>
            <a:r>
              <a:rPr lang="nl-NL" altLang="nl-NL" dirty="0"/>
              <a:t> </a:t>
            </a:r>
            <a:r>
              <a:rPr lang="nl-NL" altLang="nl-NL" dirty="0" err="1"/>
              <a:t>attollere</a:t>
            </a:r>
            <a:r>
              <a:rPr lang="nl-NL" altLang="nl-NL" dirty="0"/>
              <a:t> </a:t>
            </a:r>
            <a:r>
              <a:rPr lang="nl-NL" altLang="nl-NL" dirty="0" err="1"/>
              <a:t>rursus</a:t>
            </a:r>
            <a:endParaRPr lang="nl-NL" altLang="nl-NL" dirty="0"/>
          </a:p>
          <a:p>
            <a:pPr>
              <a:tabLst>
                <a:tab pos="719138" algn="l"/>
                <a:tab pos="2335213" algn="l"/>
              </a:tabLst>
            </a:pPr>
            <a:r>
              <a:rPr lang="nl-NL" altLang="nl-NL" dirty="0"/>
              <a:t>	deficit; </a:t>
            </a:r>
            <a:r>
              <a:rPr lang="nl-NL" altLang="nl-NL" dirty="0" err="1"/>
              <a:t>infixum</a:t>
            </a:r>
            <a:r>
              <a:rPr lang="nl-NL" altLang="nl-NL" dirty="0"/>
              <a:t> </a:t>
            </a:r>
            <a:r>
              <a:rPr lang="nl-NL" altLang="nl-NL" dirty="0" err="1"/>
              <a:t>stridit</a:t>
            </a:r>
            <a:r>
              <a:rPr lang="nl-NL" altLang="nl-NL" dirty="0"/>
              <a:t> sub </a:t>
            </a:r>
            <a:r>
              <a:rPr lang="nl-NL" altLang="nl-NL" dirty="0" err="1"/>
              <a:t>pectore</a:t>
            </a:r>
            <a:r>
              <a:rPr lang="nl-NL" altLang="nl-NL" dirty="0"/>
              <a:t> </a:t>
            </a:r>
            <a:r>
              <a:rPr lang="nl-NL" altLang="nl-NL" dirty="0" err="1"/>
              <a:t>vulnus</a:t>
            </a:r>
            <a:r>
              <a:rPr lang="nl-NL" altLang="nl-NL" dirty="0" smtClean="0"/>
              <a:t>.</a:t>
            </a:r>
          </a:p>
          <a:p>
            <a:pPr>
              <a:tabLst>
                <a:tab pos="719138" algn="l"/>
                <a:tab pos="2335213" algn="l"/>
              </a:tabLst>
            </a:pPr>
            <a:r>
              <a:rPr lang="nl-NL" altLang="nl-NL" dirty="0" smtClean="0"/>
              <a:t>690</a:t>
            </a:r>
            <a:r>
              <a:rPr lang="nl-NL" altLang="nl-NL" dirty="0"/>
              <a:t>	Ter </a:t>
            </a:r>
            <a:r>
              <a:rPr lang="nl-NL" altLang="nl-NL" dirty="0" err="1"/>
              <a:t>sese</a:t>
            </a:r>
            <a:r>
              <a:rPr lang="nl-NL" altLang="nl-NL" dirty="0"/>
              <a:t> </a:t>
            </a:r>
            <a:r>
              <a:rPr lang="nl-NL" altLang="nl-NL" dirty="0" err="1"/>
              <a:t>attollens</a:t>
            </a:r>
            <a:r>
              <a:rPr lang="nl-NL" altLang="nl-NL" dirty="0"/>
              <a:t> </a:t>
            </a:r>
            <a:r>
              <a:rPr lang="nl-NL" altLang="nl-NL" dirty="0" err="1"/>
              <a:t>cubitoque</a:t>
            </a:r>
            <a:r>
              <a:rPr lang="nl-NL" altLang="nl-NL" dirty="0"/>
              <a:t> </a:t>
            </a:r>
            <a:r>
              <a:rPr lang="nl-NL" altLang="nl-NL" dirty="0" err="1"/>
              <a:t>adnixa</a:t>
            </a:r>
            <a:r>
              <a:rPr lang="nl-NL" altLang="nl-NL" dirty="0"/>
              <a:t> </a:t>
            </a:r>
            <a:r>
              <a:rPr lang="nl-NL" altLang="nl-NL" dirty="0" err="1"/>
              <a:t>levavit</a:t>
            </a:r>
            <a:r>
              <a:rPr lang="nl-NL" altLang="nl-NL" dirty="0"/>
              <a:t>, </a:t>
            </a:r>
            <a:endParaRPr lang="nl-NL" altLang="nl-NL" dirty="0" smtClean="0"/>
          </a:p>
          <a:p>
            <a:pPr>
              <a:tabLst>
                <a:tab pos="719138" algn="l"/>
                <a:tab pos="2335213" algn="l"/>
              </a:tabLst>
            </a:pPr>
            <a:r>
              <a:rPr lang="nl-NL" altLang="nl-NL" dirty="0"/>
              <a:t>	ter </a:t>
            </a:r>
            <a:r>
              <a:rPr lang="nl-NL" altLang="nl-NL" dirty="0" err="1"/>
              <a:t>revoluta</a:t>
            </a:r>
            <a:r>
              <a:rPr lang="nl-NL" altLang="nl-NL" dirty="0"/>
              <a:t> </a:t>
            </a:r>
            <a:r>
              <a:rPr lang="nl-NL" altLang="nl-NL" dirty="0" err="1"/>
              <a:t>toro</a:t>
            </a:r>
            <a:r>
              <a:rPr lang="nl-NL" altLang="nl-NL" dirty="0"/>
              <a:t> </a:t>
            </a:r>
            <a:r>
              <a:rPr lang="nl-NL" altLang="nl-NL" dirty="0" err="1"/>
              <a:t>est</a:t>
            </a:r>
            <a:r>
              <a:rPr lang="nl-NL" altLang="nl-NL" dirty="0"/>
              <a:t> </a:t>
            </a:r>
            <a:r>
              <a:rPr lang="nl-NL" altLang="nl-NL" dirty="0" err="1"/>
              <a:t>oculisque</a:t>
            </a:r>
            <a:r>
              <a:rPr lang="nl-NL" altLang="nl-NL" dirty="0"/>
              <a:t> </a:t>
            </a:r>
            <a:r>
              <a:rPr lang="nl-NL" altLang="nl-NL" dirty="0" err="1"/>
              <a:t>errantibus</a:t>
            </a:r>
            <a:r>
              <a:rPr lang="nl-NL" altLang="nl-NL" dirty="0"/>
              <a:t> alto</a:t>
            </a:r>
          </a:p>
          <a:p>
            <a:pPr>
              <a:tabLst>
                <a:tab pos="719138" algn="l"/>
                <a:tab pos="2335213" algn="l"/>
              </a:tabLst>
            </a:pPr>
            <a:r>
              <a:rPr lang="nl-NL" altLang="nl-NL" dirty="0"/>
              <a:t>	</a:t>
            </a:r>
            <a:r>
              <a:rPr lang="nl-NL" altLang="nl-NL" dirty="0" err="1"/>
              <a:t>quaesivit</a:t>
            </a:r>
            <a:r>
              <a:rPr lang="nl-NL" altLang="nl-NL" dirty="0"/>
              <a:t> </a:t>
            </a:r>
            <a:r>
              <a:rPr lang="nl-NL" altLang="nl-NL" dirty="0" err="1"/>
              <a:t>caelo</a:t>
            </a:r>
            <a:r>
              <a:rPr lang="nl-NL" altLang="nl-NL" dirty="0"/>
              <a:t> </a:t>
            </a:r>
            <a:r>
              <a:rPr lang="nl-NL" altLang="nl-NL" dirty="0" err="1"/>
              <a:t>lucem</a:t>
            </a:r>
            <a:r>
              <a:rPr lang="nl-NL" altLang="nl-NL" dirty="0"/>
              <a:t> </a:t>
            </a:r>
            <a:r>
              <a:rPr lang="nl-NL" altLang="nl-NL" dirty="0" err="1"/>
              <a:t>ingemuitque</a:t>
            </a:r>
            <a:r>
              <a:rPr lang="nl-NL" altLang="nl-NL" dirty="0"/>
              <a:t> </a:t>
            </a:r>
            <a:r>
              <a:rPr lang="nl-NL" altLang="nl-NL" dirty="0" err="1"/>
              <a:t>reperta</a:t>
            </a:r>
            <a:r>
              <a:rPr lang="nl-NL" altLang="nl-NL" dirty="0"/>
              <a:t>. </a:t>
            </a:r>
            <a:endParaRPr lang="nl-NL" altLang="nl-NL" dirty="0" smtClean="0"/>
          </a:p>
          <a:p>
            <a:pPr>
              <a:tabLst>
                <a:tab pos="719138" algn="l"/>
                <a:tab pos="2335213" algn="l"/>
              </a:tabLst>
            </a:pPr>
            <a:endParaRPr lang="nl-NL" dirty="0"/>
          </a:p>
          <a:p>
            <a:pPr>
              <a:tabLst>
                <a:tab pos="719138" algn="l"/>
                <a:tab pos="2335213" algn="l"/>
              </a:tabLst>
            </a:pPr>
            <a:r>
              <a:rPr lang="nl-NL" dirty="0"/>
              <a:t>688 Zij, terwijl ze haar zware ogen op haar beurt probeert op te richten, verliest haar kracht; de wond die is toegebracht sist diep in haar borst. 690 Driemaal zich oprichtend en steunend op haar </a:t>
            </a:r>
            <a:r>
              <a:rPr lang="nl-NL" dirty="0" err="1"/>
              <a:t>elleboog</a:t>
            </a:r>
            <a:r>
              <a:rPr lang="nl-NL" dirty="0"/>
              <a:t> heeft ze zich opgericht, driemaal is zij teruggevallen op het kussen en met ronddwalende/ rondwarende ogen zocht zij het licht aan/ in de hoge hemel en toen zij het gevonden had slaakte zij een diepe zucht.</a:t>
            </a:r>
          </a:p>
        </p:txBody>
      </p:sp>
      <p:sp>
        <p:nvSpPr>
          <p:cNvPr id="4" name="Rectangle 4"/>
          <p:cNvSpPr>
            <a:spLocks noChangeArrowheads="1"/>
          </p:cNvSpPr>
          <p:nvPr/>
        </p:nvSpPr>
        <p:spPr bwMode="auto">
          <a:xfrm>
            <a:off x="982800" y="1800006"/>
            <a:ext cx="9649696"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eaLnBrk="0" fontAlgn="base" hangingPunct="0">
              <a:lnSpc>
                <a:spcPts val="3000"/>
              </a:lnSpc>
              <a:spcBef>
                <a:spcPct val="0"/>
              </a:spcBef>
              <a:spcAft>
                <a:spcPct val="0"/>
              </a:spcAft>
              <a:tabLst>
                <a:tab pos="539709" algn="l"/>
                <a:tab pos="2147721" algn="l"/>
                <a:tab pos="8786134" algn="l"/>
              </a:tabLst>
            </a:pPr>
            <a:endParaRPr lang="el-GR" altLang="nl-NL" sz="2200" dirty="0"/>
          </a:p>
        </p:txBody>
      </p:sp>
      <p:sp>
        <p:nvSpPr>
          <p:cNvPr id="9" name="Rond hoek zelfde zijde rechthoek 8">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0" name="Rond hoek zelfde zijde rechthoek 9">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1" name="Rond hoek zelfde zijde rechthoek 10">
            <a:hlinkClick r:id="rId5"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13" name="Rechthoek 12" descr="Zie opdracht in het leerlingenboek." title="Zie opdracht in het leerlingenboek."/>
          <p:cNvSpPr/>
          <p:nvPr/>
        </p:nvSpPr>
        <p:spPr>
          <a:xfrm>
            <a:off x="10059084" y="2096852"/>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6" name="Rechthoek 15" descr="Zie opdracht in het leerlingenboek." title="Zie opdracht in het leerlingenboek."/>
          <p:cNvSpPr/>
          <p:nvPr/>
        </p:nvSpPr>
        <p:spPr>
          <a:xfrm>
            <a:off x="10057704" y="2483895"/>
            <a:ext cx="864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 </a:t>
            </a:r>
            <a:r>
              <a:rPr lang="nl-NL" b="1" dirty="0"/>
              <a:t>(</a:t>
            </a:r>
            <a:r>
              <a:rPr lang="nl-NL" b="1" dirty="0" smtClean="0"/>
              <a:t>–</a:t>
            </a:r>
            <a:r>
              <a:rPr lang="nl-NL" b="1" cap="small" dirty="0" err="1" smtClean="0"/>
              <a:t>uu</a:t>
            </a:r>
            <a:r>
              <a:rPr lang="nl-NL" b="1" cap="small" dirty="0" smtClean="0"/>
              <a:t>)</a:t>
            </a:r>
            <a:endParaRPr lang="nl-NL" b="1" cap="small" dirty="0"/>
          </a:p>
        </p:txBody>
      </p:sp>
      <p:sp>
        <p:nvSpPr>
          <p:cNvPr id="17" name="Rechthoek 16" descr="Zie opdracht in het leerlingenboek." title="Zie opdracht in het leerlingenboek."/>
          <p:cNvSpPr/>
          <p:nvPr/>
        </p:nvSpPr>
        <p:spPr>
          <a:xfrm>
            <a:off x="11010576" y="2483895"/>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20" name="Rechthoek 19" descr="Zie opdracht in het leerlingenboek." title="Zie opdracht in het leerlingenboek."/>
          <p:cNvSpPr/>
          <p:nvPr/>
        </p:nvSpPr>
        <p:spPr>
          <a:xfrm>
            <a:off x="10057704" y="3257981"/>
            <a:ext cx="864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 </a:t>
            </a:r>
            <a:r>
              <a:rPr lang="nl-NL" b="1" dirty="0"/>
              <a:t>(</a:t>
            </a:r>
            <a:r>
              <a:rPr lang="nl-NL" b="1" dirty="0" smtClean="0"/>
              <a:t>–</a:t>
            </a:r>
            <a:r>
              <a:rPr lang="nl-NL" b="1" cap="small" dirty="0" err="1" smtClean="0"/>
              <a:t>uu</a:t>
            </a:r>
            <a:r>
              <a:rPr lang="nl-NL" b="1" cap="small" dirty="0" smtClean="0"/>
              <a:t>)</a:t>
            </a:r>
            <a:endParaRPr lang="nl-NL" b="1" cap="small" dirty="0"/>
          </a:p>
        </p:txBody>
      </p:sp>
    </p:spTree>
    <p:extLst>
      <p:ext uri="{BB962C8B-B14F-4D97-AF65-F5344CB8AC3E}">
        <p14:creationId xmlns:p14="http://schemas.microsoft.com/office/powerpoint/2010/main" val="9414829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6CAAA26F-CBE9-744A-A422-ADA785B73DCC}"/>
              </a:ext>
            </a:extLst>
          </p:cNvPr>
          <p:cNvSpPr>
            <a:spLocks noGrp="1"/>
          </p:cNvSpPr>
          <p:nvPr>
            <p:ph type="title"/>
          </p:nvPr>
        </p:nvSpPr>
        <p:spPr/>
        <p:txBody>
          <a:bodyPr/>
          <a:lstStyle/>
          <a:p>
            <a:r>
              <a:rPr lang="nl-NL" dirty="0" smtClean="0"/>
              <a:t>a. 	Dido ziet onverwachts Aeneas met zijn vloot vertrekken,</a:t>
            </a:r>
            <a:br>
              <a:rPr lang="nl-NL" dirty="0" smtClean="0"/>
            </a:br>
            <a:r>
              <a:rPr lang="nl-NL" dirty="0" smtClean="0"/>
              <a:t>589-594</a:t>
            </a:r>
            <a:endParaRPr lang="nl-NL" dirty="0"/>
          </a:p>
        </p:txBody>
      </p:sp>
      <p:sp>
        <p:nvSpPr>
          <p:cNvPr id="3" name="Tijdelijke aanduiding voor inhoud 2">
            <a:extLst>
              <a:ext uri="{FF2B5EF4-FFF2-40B4-BE49-F238E27FC236}">
                <a16:creationId xmlns="" xmlns:a16="http://schemas.microsoft.com/office/drawing/2014/main" id="{E48BA687-ED03-3447-BF39-674EC4615124}"/>
              </a:ext>
            </a:extLst>
          </p:cNvPr>
          <p:cNvSpPr>
            <a:spLocks noGrp="1"/>
          </p:cNvSpPr>
          <p:nvPr>
            <p:ph idx="1"/>
          </p:nvPr>
        </p:nvSpPr>
        <p:spPr/>
        <p:txBody>
          <a:bodyPr/>
          <a:lstStyle/>
          <a:p>
            <a:r>
              <a:rPr lang="nl-NL" altLang="nl-NL" dirty="0"/>
              <a:t>	</a:t>
            </a:r>
            <a:r>
              <a:rPr lang="nl-NL" altLang="nl-NL" dirty="0" err="1"/>
              <a:t>terque</a:t>
            </a:r>
            <a:r>
              <a:rPr lang="nl-NL" altLang="nl-NL" dirty="0"/>
              <a:t> </a:t>
            </a:r>
            <a:r>
              <a:rPr lang="nl-NL" altLang="nl-NL" dirty="0" err="1"/>
              <a:t>quaterque</a:t>
            </a:r>
            <a:r>
              <a:rPr lang="nl-NL" altLang="nl-NL" dirty="0"/>
              <a:t> </a:t>
            </a:r>
            <a:r>
              <a:rPr lang="nl-NL" altLang="nl-NL" dirty="0" err="1"/>
              <a:t>manu</a:t>
            </a:r>
            <a:r>
              <a:rPr lang="nl-NL" altLang="nl-NL" dirty="0"/>
              <a:t> </a:t>
            </a:r>
            <a:r>
              <a:rPr lang="nl-NL" altLang="nl-NL" dirty="0" err="1"/>
              <a:t>pectus</a:t>
            </a:r>
            <a:r>
              <a:rPr lang="nl-NL" altLang="nl-NL" dirty="0"/>
              <a:t> </a:t>
            </a:r>
            <a:r>
              <a:rPr lang="nl-NL" altLang="nl-NL" dirty="0" err="1"/>
              <a:t>percussa</a:t>
            </a:r>
            <a:r>
              <a:rPr lang="nl-NL" altLang="nl-NL" dirty="0"/>
              <a:t> decorum</a:t>
            </a:r>
          </a:p>
          <a:p>
            <a:r>
              <a:rPr lang="nl-NL" altLang="nl-NL" dirty="0"/>
              <a:t>590	</a:t>
            </a:r>
            <a:r>
              <a:rPr lang="nl-NL" altLang="nl-NL" dirty="0" err="1"/>
              <a:t>flaventisque</a:t>
            </a:r>
            <a:r>
              <a:rPr lang="nl-NL" altLang="nl-NL" dirty="0"/>
              <a:t> </a:t>
            </a:r>
            <a:r>
              <a:rPr lang="nl-NL" altLang="nl-NL" dirty="0" err="1"/>
              <a:t>abscissa</a:t>
            </a:r>
            <a:r>
              <a:rPr lang="nl-NL" altLang="nl-NL" dirty="0"/>
              <a:t> </a:t>
            </a:r>
            <a:r>
              <a:rPr lang="nl-NL" altLang="nl-NL" dirty="0" err="1"/>
              <a:t>comas</a:t>
            </a:r>
            <a:r>
              <a:rPr lang="nl-NL" altLang="nl-NL" dirty="0"/>
              <a:t> ‘Pro </a:t>
            </a:r>
            <a:r>
              <a:rPr lang="nl-NL" altLang="nl-NL" dirty="0" err="1"/>
              <a:t>Iuppiter</a:t>
            </a:r>
            <a:r>
              <a:rPr lang="nl-NL" altLang="nl-NL" dirty="0"/>
              <a:t>! </a:t>
            </a:r>
            <a:r>
              <a:rPr lang="nl-NL" altLang="nl-NL" dirty="0" err="1"/>
              <a:t>Ibit</a:t>
            </a:r>
            <a:r>
              <a:rPr lang="nl-NL" altLang="nl-NL" dirty="0"/>
              <a:t>	</a:t>
            </a:r>
            <a:endParaRPr lang="nl-NL" altLang="nl-NL" dirty="0" smtClean="0"/>
          </a:p>
          <a:p>
            <a:r>
              <a:rPr lang="nl-NL" altLang="nl-NL" dirty="0"/>
              <a:t>	</a:t>
            </a:r>
            <a:r>
              <a:rPr lang="nl-NL" altLang="nl-NL" dirty="0" err="1"/>
              <a:t>hic</a:t>
            </a:r>
            <a:r>
              <a:rPr lang="nl-NL" altLang="nl-NL" dirty="0"/>
              <a:t>,’ </a:t>
            </a:r>
            <a:r>
              <a:rPr lang="nl-NL" altLang="nl-NL" dirty="0" err="1"/>
              <a:t>ait</a:t>
            </a:r>
            <a:r>
              <a:rPr lang="nl-NL" altLang="nl-NL" dirty="0"/>
              <a:t> ‘et </a:t>
            </a:r>
            <a:r>
              <a:rPr lang="nl-NL" altLang="nl-NL" dirty="0" err="1"/>
              <a:t>nostris</a:t>
            </a:r>
            <a:r>
              <a:rPr lang="nl-NL" altLang="nl-NL" dirty="0"/>
              <a:t> </a:t>
            </a:r>
            <a:r>
              <a:rPr lang="nl-NL" altLang="nl-NL" dirty="0" err="1"/>
              <a:t>inluserit</a:t>
            </a:r>
            <a:r>
              <a:rPr lang="nl-NL" altLang="nl-NL" dirty="0"/>
              <a:t> </a:t>
            </a:r>
            <a:r>
              <a:rPr lang="nl-NL" altLang="nl-NL" dirty="0" err="1"/>
              <a:t>advena</a:t>
            </a:r>
            <a:r>
              <a:rPr lang="nl-NL" altLang="nl-NL" dirty="0"/>
              <a:t> </a:t>
            </a:r>
            <a:r>
              <a:rPr lang="nl-NL" altLang="nl-NL" dirty="0" err="1"/>
              <a:t>regnis</a:t>
            </a:r>
            <a:r>
              <a:rPr lang="nl-NL" altLang="nl-NL" dirty="0"/>
              <a:t>?</a:t>
            </a:r>
          </a:p>
          <a:p>
            <a:r>
              <a:rPr lang="nl-NL" altLang="nl-NL" dirty="0"/>
              <a:t>	Non </a:t>
            </a:r>
            <a:r>
              <a:rPr lang="nl-NL" altLang="nl-NL" dirty="0" err="1"/>
              <a:t>arma</a:t>
            </a:r>
            <a:r>
              <a:rPr lang="nl-NL" altLang="nl-NL" dirty="0"/>
              <a:t> </a:t>
            </a:r>
            <a:r>
              <a:rPr lang="nl-NL" altLang="nl-NL" dirty="0" err="1"/>
              <a:t>expedient</a:t>
            </a:r>
            <a:r>
              <a:rPr lang="nl-NL" altLang="nl-NL" dirty="0"/>
              <a:t> </a:t>
            </a:r>
            <a:r>
              <a:rPr lang="nl-NL" altLang="nl-NL" dirty="0" err="1"/>
              <a:t>totaque</a:t>
            </a:r>
            <a:r>
              <a:rPr lang="nl-NL" altLang="nl-NL" dirty="0"/>
              <a:t> ex </a:t>
            </a:r>
            <a:r>
              <a:rPr lang="nl-NL" altLang="nl-NL" dirty="0" err="1"/>
              <a:t>urbe</a:t>
            </a:r>
            <a:r>
              <a:rPr lang="nl-NL" altLang="nl-NL" dirty="0"/>
              <a:t> </a:t>
            </a:r>
            <a:r>
              <a:rPr lang="nl-NL" altLang="nl-NL" dirty="0" err="1"/>
              <a:t>sequentur</a:t>
            </a:r>
            <a:r>
              <a:rPr lang="nl-NL" altLang="nl-NL" dirty="0"/>
              <a:t>,</a:t>
            </a:r>
          </a:p>
          <a:p>
            <a:pPr>
              <a:tabLst>
                <a:tab pos="719138" algn="l"/>
                <a:tab pos="6632575" algn="l"/>
              </a:tabLst>
            </a:pPr>
            <a:r>
              <a:rPr lang="nl-NL" altLang="nl-NL" dirty="0"/>
              <a:t>	</a:t>
            </a:r>
            <a:r>
              <a:rPr lang="nl-NL" altLang="nl-NL" dirty="0" err="1"/>
              <a:t>diripientque</a:t>
            </a:r>
            <a:r>
              <a:rPr lang="nl-NL" altLang="nl-NL" dirty="0"/>
              <a:t> </a:t>
            </a:r>
            <a:r>
              <a:rPr lang="nl-NL" altLang="nl-NL" dirty="0" err="1"/>
              <a:t>rates</a:t>
            </a:r>
            <a:r>
              <a:rPr lang="nl-NL" altLang="nl-NL" dirty="0"/>
              <a:t> </a:t>
            </a:r>
            <a:r>
              <a:rPr lang="nl-NL" altLang="nl-NL" dirty="0" err="1"/>
              <a:t>alii</a:t>
            </a:r>
            <a:r>
              <a:rPr lang="nl-NL" altLang="nl-NL" dirty="0"/>
              <a:t> </a:t>
            </a:r>
            <a:r>
              <a:rPr lang="nl-NL" altLang="nl-NL" dirty="0" err="1"/>
              <a:t>navalibus</a:t>
            </a:r>
            <a:r>
              <a:rPr lang="nl-NL" altLang="nl-NL" dirty="0" smtClean="0"/>
              <a:t>?</a:t>
            </a:r>
            <a:r>
              <a:rPr lang="nl-NL" altLang="nl-NL" dirty="0"/>
              <a:t> </a:t>
            </a:r>
            <a:r>
              <a:rPr lang="nl-NL" altLang="nl-NL" dirty="0" err="1" smtClean="0"/>
              <a:t>Ite</a:t>
            </a:r>
            <a:r>
              <a:rPr lang="nl-NL" altLang="nl-NL" dirty="0" smtClean="0"/>
              <a:t>,</a:t>
            </a:r>
          </a:p>
          <a:p>
            <a:r>
              <a:rPr lang="nl-NL" altLang="nl-NL" dirty="0"/>
              <a:t>	</a:t>
            </a:r>
            <a:r>
              <a:rPr lang="nl-NL" altLang="nl-NL" dirty="0" err="1"/>
              <a:t>ferte</a:t>
            </a:r>
            <a:r>
              <a:rPr lang="nl-NL" altLang="nl-NL" dirty="0"/>
              <a:t> </a:t>
            </a:r>
            <a:r>
              <a:rPr lang="nl-NL" altLang="nl-NL" dirty="0" err="1"/>
              <a:t>citi</a:t>
            </a:r>
            <a:r>
              <a:rPr lang="nl-NL" altLang="nl-NL" dirty="0"/>
              <a:t> </a:t>
            </a:r>
            <a:r>
              <a:rPr lang="nl-NL" altLang="nl-NL" dirty="0" err="1"/>
              <a:t>flammas</a:t>
            </a:r>
            <a:r>
              <a:rPr lang="nl-NL" altLang="nl-NL" dirty="0"/>
              <a:t>, date </a:t>
            </a:r>
            <a:r>
              <a:rPr lang="nl-NL" altLang="nl-NL" dirty="0" err="1"/>
              <a:t>tela</a:t>
            </a:r>
            <a:r>
              <a:rPr lang="nl-NL" altLang="nl-NL" dirty="0"/>
              <a:t>, </a:t>
            </a:r>
            <a:r>
              <a:rPr lang="nl-NL" altLang="nl-NL" dirty="0" err="1"/>
              <a:t>impellite</a:t>
            </a:r>
            <a:r>
              <a:rPr lang="nl-NL" altLang="nl-NL" dirty="0"/>
              <a:t> </a:t>
            </a:r>
            <a:r>
              <a:rPr lang="nl-NL" altLang="nl-NL" dirty="0" err="1"/>
              <a:t>remos</a:t>
            </a:r>
            <a:r>
              <a:rPr lang="nl-NL" altLang="nl-NL" dirty="0" smtClean="0"/>
              <a:t>!</a:t>
            </a:r>
            <a:endParaRPr lang="nl-NL" altLang="nl-NL" dirty="0"/>
          </a:p>
        </p:txBody>
      </p:sp>
      <p:sp>
        <p:nvSpPr>
          <p:cNvPr id="14" name="Rond hoek zelfde zijde rechthoek 13">
            <a:hlinkClick r:id="" action="ppaction://hlinkshowjump?jump=previousslide"/>
            <a:hlinkHover r:id="" action="ppaction://noaction" highlightClick="1"/>
          </p:cNvPr>
          <p:cNvSpPr/>
          <p:nvPr/>
        </p:nvSpPr>
        <p:spPr>
          <a:xfrm>
            <a:off x="83961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15" name="Rond hoek zelfde zijde rechthoek 14">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8" name="Rond hoek zelfde zijde rechthoek 7">
            <a:hlinkClick r:id="rId3"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10" name="Rechthoek 9" descr="Zie opdracht in het leerlingenboek." title="Zie opdracht in het leerlingenboek."/>
          <p:cNvSpPr/>
          <p:nvPr/>
        </p:nvSpPr>
        <p:spPr>
          <a:xfrm>
            <a:off x="10920336" y="4837544"/>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2" name="Rechthoek 11" descr="Zie opdracht in het leerlingenboek." title="Zie opdracht in het leerlingenboek."/>
          <p:cNvSpPr/>
          <p:nvPr/>
        </p:nvSpPr>
        <p:spPr>
          <a:xfrm>
            <a:off x="10920336" y="2917040"/>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263928986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g. </a:t>
            </a:r>
            <a:r>
              <a:rPr lang="nl-NL" dirty="0" smtClean="0"/>
              <a:t>	Dido sterft, 693-697</a:t>
            </a:r>
            <a:endParaRPr lang="nl-NL" dirty="0"/>
          </a:p>
        </p:txBody>
      </p:sp>
      <p:sp>
        <p:nvSpPr>
          <p:cNvPr id="6" name="Tijdelijke aanduiding voor inhoud 5"/>
          <p:cNvSpPr>
            <a:spLocks noGrp="1"/>
          </p:cNvSpPr>
          <p:nvPr>
            <p:ph idx="1"/>
          </p:nvPr>
        </p:nvSpPr>
        <p:spPr>
          <a:xfrm>
            <a:off x="1055440" y="1627200"/>
            <a:ext cx="9434264" cy="4351338"/>
          </a:xfrm>
        </p:spPr>
        <p:txBody>
          <a:bodyPr/>
          <a:lstStyle/>
          <a:p>
            <a:pPr>
              <a:tabLst>
                <a:tab pos="719138" algn="l"/>
                <a:tab pos="2335213" algn="l"/>
              </a:tabLst>
            </a:pPr>
            <a:r>
              <a:rPr lang="nl-NL" altLang="nl-NL" dirty="0"/>
              <a:t>	</a:t>
            </a:r>
            <a:r>
              <a:rPr lang="nl-NL" altLang="nl-NL" dirty="0" err="1"/>
              <a:t>Tum</a:t>
            </a:r>
            <a:r>
              <a:rPr lang="nl-NL" altLang="nl-NL" dirty="0"/>
              <a:t> </a:t>
            </a:r>
            <a:r>
              <a:rPr lang="nl-NL" altLang="nl-NL" dirty="0" err="1"/>
              <a:t>Iuno</a:t>
            </a:r>
            <a:r>
              <a:rPr lang="nl-NL" altLang="nl-NL" dirty="0"/>
              <a:t> </a:t>
            </a:r>
            <a:r>
              <a:rPr lang="nl-NL" altLang="nl-NL" dirty="0" err="1"/>
              <a:t>omnipotens</a:t>
            </a:r>
            <a:r>
              <a:rPr lang="nl-NL" altLang="nl-NL" dirty="0"/>
              <a:t> </a:t>
            </a:r>
            <a:r>
              <a:rPr lang="nl-NL" altLang="nl-NL" dirty="0" err="1"/>
              <a:t>longum</a:t>
            </a:r>
            <a:r>
              <a:rPr lang="nl-NL" altLang="nl-NL" dirty="0"/>
              <a:t> miserata </a:t>
            </a:r>
            <a:r>
              <a:rPr lang="nl-NL" altLang="nl-NL" dirty="0" err="1"/>
              <a:t>dolorem</a:t>
            </a:r>
            <a:endParaRPr lang="nl-NL" altLang="nl-NL" dirty="0"/>
          </a:p>
          <a:p>
            <a:pPr>
              <a:tabLst>
                <a:tab pos="719138" algn="l"/>
                <a:tab pos="2335213" algn="l"/>
              </a:tabLst>
            </a:pPr>
            <a:r>
              <a:rPr lang="nl-NL" altLang="nl-NL" dirty="0"/>
              <a:t>	</a:t>
            </a:r>
            <a:r>
              <a:rPr lang="nl-NL" altLang="nl-NL" dirty="0" err="1"/>
              <a:t>difficilisque</a:t>
            </a:r>
            <a:r>
              <a:rPr lang="nl-NL" altLang="nl-NL" dirty="0"/>
              <a:t> </a:t>
            </a:r>
            <a:r>
              <a:rPr lang="nl-NL" altLang="nl-NL" dirty="0" err="1"/>
              <a:t>obitus</a:t>
            </a:r>
            <a:r>
              <a:rPr lang="nl-NL" altLang="nl-NL" dirty="0"/>
              <a:t> </a:t>
            </a:r>
            <a:r>
              <a:rPr lang="nl-NL" altLang="nl-NL" dirty="0" err="1"/>
              <a:t>Irim</a:t>
            </a:r>
            <a:r>
              <a:rPr lang="nl-NL" altLang="nl-NL" dirty="0"/>
              <a:t> </a:t>
            </a:r>
            <a:r>
              <a:rPr lang="nl-NL" altLang="nl-NL" dirty="0" err="1"/>
              <a:t>demisit</a:t>
            </a:r>
            <a:r>
              <a:rPr lang="nl-NL" altLang="nl-NL" dirty="0"/>
              <a:t> </a:t>
            </a:r>
            <a:r>
              <a:rPr lang="nl-NL" altLang="nl-NL" dirty="0" err="1" smtClean="0"/>
              <a:t>Olympo</a:t>
            </a:r>
            <a:endParaRPr lang="nl-NL" altLang="nl-NL" dirty="0" smtClean="0"/>
          </a:p>
          <a:p>
            <a:pPr>
              <a:tabLst>
                <a:tab pos="719138" algn="l"/>
                <a:tab pos="2335213" algn="l"/>
              </a:tabLst>
            </a:pPr>
            <a:r>
              <a:rPr lang="nl-NL" altLang="nl-NL" dirty="0" smtClean="0"/>
              <a:t>695</a:t>
            </a:r>
            <a:r>
              <a:rPr lang="nl-NL" altLang="nl-NL" dirty="0"/>
              <a:t>	</a:t>
            </a:r>
            <a:r>
              <a:rPr lang="nl-NL" altLang="nl-NL" dirty="0" err="1"/>
              <a:t>quae</a:t>
            </a:r>
            <a:r>
              <a:rPr lang="nl-NL" altLang="nl-NL" dirty="0"/>
              <a:t> </a:t>
            </a:r>
            <a:r>
              <a:rPr lang="nl-NL" altLang="nl-NL" dirty="0" err="1"/>
              <a:t>luctantem</a:t>
            </a:r>
            <a:r>
              <a:rPr lang="nl-NL" altLang="nl-NL" dirty="0"/>
              <a:t> </a:t>
            </a:r>
            <a:r>
              <a:rPr lang="nl-NL" altLang="nl-NL" dirty="0" err="1"/>
              <a:t>animam</a:t>
            </a:r>
            <a:r>
              <a:rPr lang="nl-NL" altLang="nl-NL" dirty="0"/>
              <a:t> </a:t>
            </a:r>
            <a:r>
              <a:rPr lang="nl-NL" altLang="nl-NL" dirty="0" err="1"/>
              <a:t>nexosque</a:t>
            </a:r>
            <a:r>
              <a:rPr lang="nl-NL" altLang="nl-NL" dirty="0"/>
              <a:t> </a:t>
            </a:r>
            <a:r>
              <a:rPr lang="nl-NL" altLang="nl-NL" dirty="0" err="1"/>
              <a:t>resolveret</a:t>
            </a:r>
            <a:r>
              <a:rPr lang="nl-NL" altLang="nl-NL" dirty="0"/>
              <a:t> </a:t>
            </a:r>
            <a:r>
              <a:rPr lang="nl-NL" altLang="nl-NL" dirty="0" err="1"/>
              <a:t>artus</a:t>
            </a:r>
            <a:r>
              <a:rPr lang="nl-NL" altLang="nl-NL" dirty="0" smtClean="0"/>
              <a:t>.</a:t>
            </a:r>
          </a:p>
          <a:p>
            <a:pPr>
              <a:tabLst>
                <a:tab pos="719138" algn="l"/>
                <a:tab pos="2335213" algn="l"/>
              </a:tabLst>
            </a:pPr>
            <a:r>
              <a:rPr lang="nl-NL" altLang="nl-NL" dirty="0"/>
              <a:t>	Nam </a:t>
            </a:r>
            <a:r>
              <a:rPr lang="nl-NL" altLang="nl-NL" dirty="0" err="1"/>
              <a:t>quia</a:t>
            </a:r>
            <a:r>
              <a:rPr lang="nl-NL" altLang="nl-NL" dirty="0"/>
              <a:t> </a:t>
            </a:r>
            <a:r>
              <a:rPr lang="nl-NL" altLang="nl-NL" dirty="0" err="1"/>
              <a:t>nec</a:t>
            </a:r>
            <a:r>
              <a:rPr lang="nl-NL" altLang="nl-NL" dirty="0"/>
              <a:t> </a:t>
            </a:r>
            <a:r>
              <a:rPr lang="nl-NL" altLang="nl-NL" dirty="0" err="1"/>
              <a:t>fato</a:t>
            </a:r>
            <a:r>
              <a:rPr lang="nl-NL" altLang="nl-NL" dirty="0"/>
              <a:t> </a:t>
            </a:r>
            <a:r>
              <a:rPr lang="nl-NL" altLang="nl-NL" dirty="0" err="1"/>
              <a:t>merita</a:t>
            </a:r>
            <a:r>
              <a:rPr lang="nl-NL" altLang="nl-NL" dirty="0"/>
              <a:t> </a:t>
            </a:r>
            <a:r>
              <a:rPr lang="nl-NL" altLang="nl-NL" dirty="0" err="1"/>
              <a:t>nec</a:t>
            </a:r>
            <a:r>
              <a:rPr lang="nl-NL" altLang="nl-NL" dirty="0"/>
              <a:t> </a:t>
            </a:r>
            <a:r>
              <a:rPr lang="nl-NL" altLang="nl-NL" dirty="0" err="1"/>
              <a:t>morte</a:t>
            </a:r>
            <a:r>
              <a:rPr lang="nl-NL" altLang="nl-NL" dirty="0"/>
              <a:t> </a:t>
            </a:r>
            <a:r>
              <a:rPr lang="nl-NL" altLang="nl-NL" dirty="0" err="1"/>
              <a:t>peribat</a:t>
            </a:r>
            <a:r>
              <a:rPr lang="nl-NL" altLang="nl-NL" dirty="0"/>
              <a:t>,	</a:t>
            </a:r>
            <a:endParaRPr lang="nl-NL" altLang="nl-NL" dirty="0" smtClean="0"/>
          </a:p>
          <a:p>
            <a:pPr>
              <a:tabLst>
                <a:tab pos="719138" algn="l"/>
                <a:tab pos="2335213" algn="l"/>
              </a:tabLst>
            </a:pPr>
            <a:r>
              <a:rPr lang="nl-NL" altLang="nl-NL" dirty="0"/>
              <a:t>	</a:t>
            </a:r>
            <a:r>
              <a:rPr lang="nl-NL" altLang="nl-NL" dirty="0" err="1"/>
              <a:t>sed</a:t>
            </a:r>
            <a:r>
              <a:rPr lang="nl-NL" altLang="nl-NL" dirty="0"/>
              <a:t> </a:t>
            </a:r>
            <a:r>
              <a:rPr lang="nl-NL" altLang="nl-NL" dirty="0" err="1"/>
              <a:t>misera</a:t>
            </a:r>
            <a:r>
              <a:rPr lang="nl-NL" altLang="nl-NL" dirty="0"/>
              <a:t> ante </a:t>
            </a:r>
            <a:r>
              <a:rPr lang="nl-NL" altLang="nl-NL" dirty="0" err="1"/>
              <a:t>diem</a:t>
            </a:r>
            <a:r>
              <a:rPr lang="nl-NL" altLang="nl-NL" dirty="0"/>
              <a:t> </a:t>
            </a:r>
            <a:r>
              <a:rPr lang="nl-NL" altLang="nl-NL" dirty="0" err="1"/>
              <a:t>subitoque</a:t>
            </a:r>
            <a:r>
              <a:rPr lang="nl-NL" altLang="nl-NL" dirty="0"/>
              <a:t> </a:t>
            </a:r>
            <a:r>
              <a:rPr lang="nl-NL" altLang="nl-NL" dirty="0" err="1"/>
              <a:t>accensa</a:t>
            </a:r>
            <a:r>
              <a:rPr lang="nl-NL" altLang="nl-NL" dirty="0"/>
              <a:t> furore</a:t>
            </a:r>
            <a:r>
              <a:rPr lang="nl-NL" altLang="nl-NL" dirty="0" smtClean="0"/>
              <a:t>,</a:t>
            </a:r>
            <a:endParaRPr lang="nl-NL" altLang="nl-NL" dirty="0"/>
          </a:p>
          <a:p>
            <a:pPr>
              <a:tabLst>
                <a:tab pos="719138" algn="l"/>
                <a:tab pos="2335213" algn="l"/>
              </a:tabLst>
            </a:pPr>
            <a:endParaRPr lang="nl-NL" dirty="0" smtClean="0"/>
          </a:p>
          <a:p>
            <a:pPr>
              <a:tabLst>
                <a:tab pos="719138" algn="l"/>
                <a:tab pos="2335213" algn="l"/>
              </a:tabLst>
            </a:pPr>
            <a:r>
              <a:rPr lang="nl-NL" dirty="0"/>
              <a:t>Toen/op dat moment stuurde de almachtige Juno, omdat ze medelijden had met de langdurige pijn en de moeilijke doodsstrijd Iris naar beneden van de Olympus, 695 opdat zij de worstelende ziel en de daarmee vastgeknoopte ledematen zou bevrijden. Want omdat zij noch stierf door het lot noch door een verdiende/ rechtmatige dood, maar ongelukkig vóór haar tijd en aangestoken door een plotselinge waanzin, </a:t>
            </a:r>
          </a:p>
        </p:txBody>
      </p:sp>
      <p:sp>
        <p:nvSpPr>
          <p:cNvPr id="4" name="Rectangle 4"/>
          <p:cNvSpPr>
            <a:spLocks noChangeArrowheads="1"/>
          </p:cNvSpPr>
          <p:nvPr/>
        </p:nvSpPr>
        <p:spPr bwMode="auto">
          <a:xfrm>
            <a:off x="982800" y="1800006"/>
            <a:ext cx="9649696"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eaLnBrk="0" fontAlgn="base" hangingPunct="0">
              <a:lnSpc>
                <a:spcPts val="3000"/>
              </a:lnSpc>
              <a:spcBef>
                <a:spcPct val="0"/>
              </a:spcBef>
              <a:spcAft>
                <a:spcPct val="0"/>
              </a:spcAft>
              <a:tabLst>
                <a:tab pos="539709" algn="l"/>
                <a:tab pos="2147721" algn="l"/>
                <a:tab pos="8786134" algn="l"/>
              </a:tabLst>
            </a:pPr>
            <a:endParaRPr lang="el-GR" altLang="nl-NL" sz="2200" dirty="0"/>
          </a:p>
        </p:txBody>
      </p:sp>
      <p:sp>
        <p:nvSpPr>
          <p:cNvPr id="9" name="Rond hoek zelfde zijde rechthoek 8">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0" name="Rond hoek zelfde zijde rechthoek 9">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1" name="Rond hoek zelfde zijde rechthoek 10">
            <a:hlinkClick r:id="rId5"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13" name="Rechthoek 12" descr="Zie opdracht in het leerlingenboek." title="Zie opdracht in het leerlingenboek."/>
          <p:cNvSpPr/>
          <p:nvPr/>
        </p:nvSpPr>
        <p:spPr>
          <a:xfrm>
            <a:off x="10922744" y="2096852"/>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7" name="Rechthoek 16" descr="Zie opdracht in het leerlingenboek." title="Zie opdracht in het leerlingenboek."/>
          <p:cNvSpPr/>
          <p:nvPr/>
        </p:nvSpPr>
        <p:spPr>
          <a:xfrm>
            <a:off x="10922744" y="2483895"/>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8" name="Rechthoek 17" descr="Zie opdracht in het leerlingenboek." title="Zie opdracht in het leerlingenboek."/>
          <p:cNvSpPr/>
          <p:nvPr/>
        </p:nvSpPr>
        <p:spPr>
          <a:xfrm>
            <a:off x="10922744" y="2870938"/>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287818328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g. </a:t>
            </a:r>
            <a:r>
              <a:rPr lang="nl-NL" dirty="0" smtClean="0"/>
              <a:t>	Dido sterft, 698-702</a:t>
            </a:r>
            <a:endParaRPr lang="nl-NL" dirty="0"/>
          </a:p>
        </p:txBody>
      </p:sp>
      <p:sp>
        <p:nvSpPr>
          <p:cNvPr id="6" name="Tijdelijke aanduiding voor inhoud 5"/>
          <p:cNvSpPr>
            <a:spLocks noGrp="1"/>
          </p:cNvSpPr>
          <p:nvPr>
            <p:ph idx="1"/>
          </p:nvPr>
        </p:nvSpPr>
        <p:spPr>
          <a:xfrm>
            <a:off x="1055440" y="1627200"/>
            <a:ext cx="9577056" cy="4351338"/>
          </a:xfrm>
        </p:spPr>
        <p:txBody>
          <a:bodyPr/>
          <a:lstStyle/>
          <a:p>
            <a:pPr>
              <a:tabLst>
                <a:tab pos="719138" algn="l"/>
                <a:tab pos="2335213" algn="l"/>
              </a:tabLst>
            </a:pPr>
            <a:r>
              <a:rPr lang="nl-NL" altLang="nl-NL" dirty="0"/>
              <a:t>	</a:t>
            </a:r>
            <a:r>
              <a:rPr lang="nl-NL" altLang="nl-NL" dirty="0" err="1"/>
              <a:t>nondum</a:t>
            </a:r>
            <a:r>
              <a:rPr lang="nl-NL" altLang="nl-NL" dirty="0"/>
              <a:t> </a:t>
            </a:r>
            <a:r>
              <a:rPr lang="nl-NL" altLang="nl-NL" dirty="0" err="1"/>
              <a:t>illi</a:t>
            </a:r>
            <a:r>
              <a:rPr lang="nl-NL" altLang="nl-NL" dirty="0"/>
              <a:t> </a:t>
            </a:r>
            <a:r>
              <a:rPr lang="nl-NL" altLang="nl-NL" dirty="0" err="1"/>
              <a:t>flavum</a:t>
            </a:r>
            <a:r>
              <a:rPr lang="nl-NL" altLang="nl-NL" dirty="0"/>
              <a:t> </a:t>
            </a:r>
            <a:r>
              <a:rPr lang="nl-NL" altLang="nl-NL" dirty="0" err="1"/>
              <a:t>Proserpina</a:t>
            </a:r>
            <a:r>
              <a:rPr lang="nl-NL" altLang="nl-NL" dirty="0"/>
              <a:t> </a:t>
            </a:r>
            <a:r>
              <a:rPr lang="nl-NL" altLang="nl-NL" dirty="0" err="1"/>
              <a:t>vertice</a:t>
            </a:r>
            <a:r>
              <a:rPr lang="nl-NL" altLang="nl-NL" dirty="0"/>
              <a:t> </a:t>
            </a:r>
            <a:r>
              <a:rPr lang="nl-NL" altLang="nl-NL" dirty="0" err="1"/>
              <a:t>crinem</a:t>
            </a:r>
            <a:endParaRPr lang="nl-NL" altLang="nl-NL" dirty="0"/>
          </a:p>
          <a:p>
            <a:pPr>
              <a:tabLst>
                <a:tab pos="719138" algn="l"/>
                <a:tab pos="2335213" algn="l"/>
              </a:tabLst>
            </a:pPr>
            <a:r>
              <a:rPr lang="nl-NL" altLang="nl-NL" dirty="0"/>
              <a:t>	</a:t>
            </a:r>
            <a:r>
              <a:rPr lang="nl-NL" altLang="nl-NL" dirty="0" err="1"/>
              <a:t>abstulerat</a:t>
            </a:r>
            <a:r>
              <a:rPr lang="nl-NL" altLang="nl-NL" dirty="0"/>
              <a:t> </a:t>
            </a:r>
            <a:r>
              <a:rPr lang="nl-NL" altLang="nl-NL" dirty="0" err="1"/>
              <a:t>Stygioque</a:t>
            </a:r>
            <a:r>
              <a:rPr lang="nl-NL" altLang="nl-NL" dirty="0"/>
              <a:t> caput </a:t>
            </a:r>
            <a:r>
              <a:rPr lang="nl-NL" altLang="nl-NL" dirty="0" err="1"/>
              <a:t>damnaverat</a:t>
            </a:r>
            <a:r>
              <a:rPr lang="nl-NL" altLang="nl-NL" dirty="0"/>
              <a:t> </a:t>
            </a:r>
            <a:r>
              <a:rPr lang="nl-NL" altLang="nl-NL" dirty="0" err="1"/>
              <a:t>Orco</a:t>
            </a:r>
            <a:r>
              <a:rPr lang="nl-NL" altLang="nl-NL" dirty="0"/>
              <a:t>.</a:t>
            </a:r>
          </a:p>
          <a:p>
            <a:pPr>
              <a:tabLst>
                <a:tab pos="719138" algn="l"/>
                <a:tab pos="2335213" algn="l"/>
              </a:tabLst>
            </a:pPr>
            <a:r>
              <a:rPr lang="nl-NL" altLang="nl-NL" dirty="0"/>
              <a:t>700	Ergo Iris </a:t>
            </a:r>
            <a:r>
              <a:rPr lang="nl-NL" altLang="nl-NL" dirty="0" err="1"/>
              <a:t>croceis</a:t>
            </a:r>
            <a:r>
              <a:rPr lang="nl-NL" altLang="nl-NL" dirty="0"/>
              <a:t> per </a:t>
            </a:r>
            <a:r>
              <a:rPr lang="nl-NL" altLang="nl-NL" dirty="0" err="1"/>
              <a:t>caelum</a:t>
            </a:r>
            <a:r>
              <a:rPr lang="nl-NL" altLang="nl-NL" dirty="0"/>
              <a:t> </a:t>
            </a:r>
            <a:r>
              <a:rPr lang="nl-NL" altLang="nl-NL" dirty="0" err="1"/>
              <a:t>roscida</a:t>
            </a:r>
            <a:r>
              <a:rPr lang="nl-NL" altLang="nl-NL" dirty="0"/>
              <a:t> </a:t>
            </a:r>
            <a:r>
              <a:rPr lang="nl-NL" altLang="nl-NL" dirty="0" err="1"/>
              <a:t>pennis</a:t>
            </a:r>
            <a:endParaRPr lang="nl-NL" altLang="nl-NL" dirty="0"/>
          </a:p>
          <a:p>
            <a:pPr>
              <a:tabLst>
                <a:tab pos="719138" algn="l"/>
                <a:tab pos="2335213" algn="l"/>
              </a:tabLst>
            </a:pPr>
            <a:r>
              <a:rPr lang="nl-NL" altLang="nl-NL" dirty="0"/>
              <a:t>	mille </a:t>
            </a:r>
            <a:r>
              <a:rPr lang="nl-NL" altLang="nl-NL" dirty="0" err="1"/>
              <a:t>trahens</a:t>
            </a:r>
            <a:r>
              <a:rPr lang="nl-NL" altLang="nl-NL" dirty="0"/>
              <a:t> </a:t>
            </a:r>
            <a:r>
              <a:rPr lang="nl-NL" altLang="nl-NL" dirty="0" err="1"/>
              <a:t>varios</a:t>
            </a:r>
            <a:r>
              <a:rPr lang="nl-NL" altLang="nl-NL" dirty="0"/>
              <a:t> </a:t>
            </a:r>
            <a:r>
              <a:rPr lang="nl-NL" altLang="nl-NL" dirty="0" err="1"/>
              <a:t>adverso</a:t>
            </a:r>
            <a:r>
              <a:rPr lang="nl-NL" altLang="nl-NL" dirty="0"/>
              <a:t> </a:t>
            </a:r>
            <a:r>
              <a:rPr lang="nl-NL" altLang="nl-NL" dirty="0" err="1"/>
              <a:t>sole</a:t>
            </a:r>
            <a:r>
              <a:rPr lang="nl-NL" altLang="nl-NL" dirty="0"/>
              <a:t> </a:t>
            </a:r>
            <a:r>
              <a:rPr lang="nl-NL" altLang="nl-NL" dirty="0" err="1"/>
              <a:t>colores</a:t>
            </a:r>
            <a:endParaRPr lang="nl-NL" altLang="nl-NL" dirty="0"/>
          </a:p>
          <a:p>
            <a:pPr>
              <a:tabLst>
                <a:tab pos="719138" algn="l"/>
                <a:tab pos="2335213" algn="l"/>
              </a:tabLst>
            </a:pPr>
            <a:r>
              <a:rPr lang="nl-NL" altLang="nl-NL" dirty="0"/>
              <a:t>	</a:t>
            </a:r>
            <a:r>
              <a:rPr lang="nl-NL" altLang="nl-NL" dirty="0" err="1"/>
              <a:t>devolat</a:t>
            </a:r>
            <a:r>
              <a:rPr lang="nl-NL" altLang="nl-NL" dirty="0"/>
              <a:t> et supra caput </a:t>
            </a:r>
            <a:r>
              <a:rPr lang="nl-NL" altLang="nl-NL" dirty="0" err="1"/>
              <a:t>astitit</a:t>
            </a:r>
            <a:r>
              <a:rPr lang="nl-NL" altLang="nl-NL" dirty="0"/>
              <a:t>. </a:t>
            </a:r>
            <a:endParaRPr lang="nl-NL" altLang="nl-NL" dirty="0" smtClean="0"/>
          </a:p>
          <a:p>
            <a:pPr>
              <a:tabLst>
                <a:tab pos="719138" algn="l"/>
                <a:tab pos="2335213" algn="l"/>
              </a:tabLst>
            </a:pPr>
            <a:endParaRPr lang="nl-NL" dirty="0"/>
          </a:p>
          <a:p>
            <a:pPr>
              <a:tabLst>
                <a:tab pos="719138" algn="l"/>
                <a:tab pos="2335213" algn="l"/>
              </a:tabLst>
            </a:pPr>
            <a:r>
              <a:rPr lang="nl-NL" dirty="0"/>
              <a:t>had </a:t>
            </a:r>
            <a:r>
              <a:rPr lang="nl-NL" dirty="0" err="1"/>
              <a:t>Proserpina</a:t>
            </a:r>
            <a:r>
              <a:rPr lang="nl-NL" dirty="0"/>
              <a:t> nog niet bij haar van haar hoofd blond haar weggenomen en haar hoofd/persoon/ leven aan de </a:t>
            </a:r>
            <a:r>
              <a:rPr lang="nl-NL" dirty="0" err="1"/>
              <a:t>Stygische</a:t>
            </a:r>
            <a:r>
              <a:rPr lang="nl-NL" dirty="0"/>
              <a:t> </a:t>
            </a:r>
            <a:r>
              <a:rPr lang="nl-NL" dirty="0" err="1"/>
              <a:t>Orcus</a:t>
            </a:r>
            <a:r>
              <a:rPr lang="nl-NL" dirty="0"/>
              <a:t> overgeleverd/gewijd. 700 Dus vliegt Isis bedauwd met haar saffraangele vleugels door de hemel naar beneden, terwijl ze duizend afwisselende kleuren meesleept in de stralen van de zon en ze ging staan boven haar hoofd.</a:t>
            </a:r>
          </a:p>
        </p:txBody>
      </p:sp>
      <p:sp>
        <p:nvSpPr>
          <p:cNvPr id="4" name="Rectangle 4"/>
          <p:cNvSpPr>
            <a:spLocks noChangeArrowheads="1"/>
          </p:cNvSpPr>
          <p:nvPr/>
        </p:nvSpPr>
        <p:spPr bwMode="auto">
          <a:xfrm>
            <a:off x="982800" y="1800006"/>
            <a:ext cx="9649696"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eaLnBrk="0" fontAlgn="base" hangingPunct="0">
              <a:lnSpc>
                <a:spcPts val="3000"/>
              </a:lnSpc>
              <a:spcBef>
                <a:spcPct val="0"/>
              </a:spcBef>
              <a:spcAft>
                <a:spcPct val="0"/>
              </a:spcAft>
              <a:tabLst>
                <a:tab pos="539709" algn="l"/>
                <a:tab pos="2147721" algn="l"/>
                <a:tab pos="8786134" algn="l"/>
              </a:tabLst>
            </a:pPr>
            <a:endParaRPr lang="el-GR" altLang="nl-NL" sz="2200" dirty="0"/>
          </a:p>
        </p:txBody>
      </p:sp>
      <p:sp>
        <p:nvSpPr>
          <p:cNvPr id="9" name="Rond hoek zelfde zijde rechthoek 8">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0" name="Rond hoek zelfde zijde rechthoek 9">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1" name="Rond hoek zelfde zijde rechthoek 10">
            <a:hlinkClick r:id="rId5"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Tree>
    <p:extLst>
      <p:ext uri="{BB962C8B-B14F-4D97-AF65-F5344CB8AC3E}">
        <p14:creationId xmlns:p14="http://schemas.microsoft.com/office/powerpoint/2010/main" val="6878062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g. </a:t>
            </a:r>
            <a:r>
              <a:rPr lang="nl-NL" dirty="0" smtClean="0"/>
              <a:t>	Dido sterft, 702-705</a:t>
            </a:r>
            <a:endParaRPr lang="nl-NL" dirty="0"/>
          </a:p>
        </p:txBody>
      </p:sp>
      <p:sp>
        <p:nvSpPr>
          <p:cNvPr id="6" name="Tijdelijke aanduiding voor inhoud 5"/>
          <p:cNvSpPr>
            <a:spLocks noGrp="1"/>
          </p:cNvSpPr>
          <p:nvPr>
            <p:ph idx="1"/>
          </p:nvPr>
        </p:nvSpPr>
        <p:spPr>
          <a:xfrm>
            <a:off x="1055440" y="1627200"/>
            <a:ext cx="9434264" cy="4351338"/>
          </a:xfrm>
        </p:spPr>
        <p:txBody>
          <a:bodyPr/>
          <a:lstStyle/>
          <a:p>
            <a:pPr>
              <a:tabLst>
                <a:tab pos="719138" algn="l"/>
                <a:tab pos="2335213" algn="l"/>
              </a:tabLst>
            </a:pPr>
            <a:r>
              <a:rPr lang="nl-NL" altLang="nl-NL" dirty="0"/>
              <a:t>702					‘</a:t>
            </a:r>
            <a:r>
              <a:rPr lang="nl-NL" altLang="nl-NL" dirty="0" err="1"/>
              <a:t>Hunc</a:t>
            </a:r>
            <a:r>
              <a:rPr lang="nl-NL" altLang="nl-NL" dirty="0"/>
              <a:t> ego </a:t>
            </a:r>
            <a:r>
              <a:rPr lang="nl-NL" altLang="nl-NL" dirty="0" err="1"/>
              <a:t>Diti</a:t>
            </a:r>
            <a:endParaRPr lang="nl-NL" altLang="nl-NL" dirty="0"/>
          </a:p>
          <a:p>
            <a:pPr>
              <a:tabLst>
                <a:tab pos="719138" algn="l"/>
                <a:tab pos="2335213" algn="l"/>
              </a:tabLst>
            </a:pPr>
            <a:r>
              <a:rPr lang="nl-NL" altLang="nl-NL" dirty="0"/>
              <a:t>	sacrum </a:t>
            </a:r>
            <a:r>
              <a:rPr lang="nl-NL" altLang="nl-NL" dirty="0" err="1"/>
              <a:t>iussa</a:t>
            </a:r>
            <a:r>
              <a:rPr lang="nl-NL" altLang="nl-NL" dirty="0"/>
              <a:t> </a:t>
            </a:r>
            <a:r>
              <a:rPr lang="nl-NL" altLang="nl-NL" dirty="0" err="1"/>
              <a:t>fero</a:t>
            </a:r>
            <a:r>
              <a:rPr lang="nl-NL" altLang="nl-NL" dirty="0"/>
              <a:t> </a:t>
            </a:r>
            <a:r>
              <a:rPr lang="nl-NL" altLang="nl-NL" dirty="0" err="1"/>
              <a:t>teque</a:t>
            </a:r>
            <a:r>
              <a:rPr lang="nl-NL" altLang="nl-NL" dirty="0"/>
              <a:t> </a:t>
            </a:r>
            <a:r>
              <a:rPr lang="nl-NL" altLang="nl-NL" dirty="0" err="1"/>
              <a:t>isto</a:t>
            </a:r>
            <a:r>
              <a:rPr lang="nl-NL" altLang="nl-NL" dirty="0"/>
              <a:t> </a:t>
            </a:r>
            <a:r>
              <a:rPr lang="nl-NL" altLang="nl-NL" dirty="0" err="1"/>
              <a:t>corpore</a:t>
            </a:r>
            <a:r>
              <a:rPr lang="nl-NL" altLang="nl-NL" dirty="0"/>
              <a:t> </a:t>
            </a:r>
            <a:r>
              <a:rPr lang="nl-NL" altLang="nl-NL" dirty="0" err="1"/>
              <a:t>solvo</a:t>
            </a:r>
            <a:r>
              <a:rPr lang="nl-NL" altLang="nl-NL" dirty="0" smtClean="0"/>
              <a:t>’:</a:t>
            </a:r>
          </a:p>
          <a:p>
            <a:pPr>
              <a:tabLst>
                <a:tab pos="719138" algn="l"/>
                <a:tab pos="2335213" algn="l"/>
              </a:tabLst>
            </a:pPr>
            <a:r>
              <a:rPr lang="nl-NL" altLang="nl-NL" dirty="0"/>
              <a:t>	sic </a:t>
            </a:r>
            <a:r>
              <a:rPr lang="nl-NL" altLang="nl-NL" dirty="0" err="1"/>
              <a:t>ait</a:t>
            </a:r>
            <a:r>
              <a:rPr lang="nl-NL" altLang="nl-NL" dirty="0"/>
              <a:t> et </a:t>
            </a:r>
            <a:r>
              <a:rPr lang="nl-NL" altLang="nl-NL" dirty="0" err="1"/>
              <a:t>dextra</a:t>
            </a:r>
            <a:r>
              <a:rPr lang="nl-NL" altLang="nl-NL" dirty="0"/>
              <a:t> </a:t>
            </a:r>
            <a:r>
              <a:rPr lang="nl-NL" altLang="nl-NL" dirty="0" err="1"/>
              <a:t>crinem</a:t>
            </a:r>
            <a:r>
              <a:rPr lang="nl-NL" altLang="nl-NL" dirty="0"/>
              <a:t> </a:t>
            </a:r>
            <a:r>
              <a:rPr lang="nl-NL" altLang="nl-NL" dirty="0" err="1"/>
              <a:t>secat</a:t>
            </a:r>
            <a:r>
              <a:rPr lang="nl-NL" altLang="nl-NL" dirty="0"/>
              <a:t>, </a:t>
            </a:r>
            <a:r>
              <a:rPr lang="nl-NL" altLang="nl-NL" dirty="0" err="1"/>
              <a:t>omnis</a:t>
            </a:r>
            <a:r>
              <a:rPr lang="nl-NL" altLang="nl-NL" dirty="0"/>
              <a:t> et </a:t>
            </a:r>
            <a:r>
              <a:rPr lang="nl-NL" altLang="nl-NL" dirty="0" err="1"/>
              <a:t>una</a:t>
            </a:r>
            <a:endParaRPr lang="nl-NL" altLang="nl-NL" dirty="0"/>
          </a:p>
          <a:p>
            <a:pPr>
              <a:tabLst>
                <a:tab pos="719138" algn="l"/>
                <a:tab pos="2335213" algn="l"/>
              </a:tabLst>
            </a:pPr>
            <a:r>
              <a:rPr lang="nl-NL" altLang="nl-NL" dirty="0"/>
              <a:t>705	</a:t>
            </a:r>
            <a:r>
              <a:rPr lang="nl-NL" altLang="nl-NL" dirty="0" err="1"/>
              <a:t>dilapsus</a:t>
            </a:r>
            <a:r>
              <a:rPr lang="nl-NL" altLang="nl-NL" dirty="0"/>
              <a:t> </a:t>
            </a:r>
            <a:r>
              <a:rPr lang="nl-NL" altLang="nl-NL" dirty="0" err="1"/>
              <a:t>calor</a:t>
            </a:r>
            <a:r>
              <a:rPr lang="nl-NL" altLang="nl-NL" dirty="0"/>
              <a:t> </a:t>
            </a:r>
            <a:r>
              <a:rPr lang="nl-NL" altLang="nl-NL" dirty="0" err="1"/>
              <a:t>atque</a:t>
            </a:r>
            <a:r>
              <a:rPr lang="nl-NL" altLang="nl-NL" dirty="0"/>
              <a:t> in </a:t>
            </a:r>
            <a:r>
              <a:rPr lang="nl-NL" altLang="nl-NL" dirty="0" err="1"/>
              <a:t>ventos</a:t>
            </a:r>
            <a:r>
              <a:rPr lang="nl-NL" altLang="nl-NL" dirty="0"/>
              <a:t> vita </a:t>
            </a:r>
            <a:r>
              <a:rPr lang="nl-NL" altLang="nl-NL" dirty="0" err="1"/>
              <a:t>recessit</a:t>
            </a:r>
            <a:r>
              <a:rPr lang="nl-NL" altLang="nl-NL" dirty="0" smtClean="0"/>
              <a:t>.</a:t>
            </a:r>
          </a:p>
          <a:p>
            <a:pPr>
              <a:tabLst>
                <a:tab pos="719138" algn="l"/>
                <a:tab pos="2335213" algn="l"/>
              </a:tabLst>
            </a:pPr>
            <a:endParaRPr lang="nl-NL" dirty="0"/>
          </a:p>
          <a:p>
            <a:pPr>
              <a:tabLst>
                <a:tab pos="719138" algn="l"/>
                <a:tab pos="2335213" algn="l"/>
              </a:tabLst>
            </a:pPr>
            <a:r>
              <a:rPr lang="nl-NL" dirty="0"/>
              <a:t>‘Ik neem op bevel dit als offer voor Pluto mee en ik maak je los van dat lichaam’: Zo spreekt ze en ze snijdt met haar rechterhand de haren af, en alle 705 warmte verdween tegelijk en het leven week terug in de wind(en).</a:t>
            </a:r>
          </a:p>
        </p:txBody>
      </p:sp>
      <p:sp>
        <p:nvSpPr>
          <p:cNvPr id="4" name="Rectangle 4"/>
          <p:cNvSpPr>
            <a:spLocks noChangeArrowheads="1"/>
          </p:cNvSpPr>
          <p:nvPr/>
        </p:nvSpPr>
        <p:spPr bwMode="auto">
          <a:xfrm>
            <a:off x="982800" y="1800006"/>
            <a:ext cx="9649696"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eaLnBrk="0" fontAlgn="base" hangingPunct="0">
              <a:lnSpc>
                <a:spcPts val="3000"/>
              </a:lnSpc>
              <a:spcBef>
                <a:spcPct val="0"/>
              </a:spcBef>
              <a:spcAft>
                <a:spcPct val="0"/>
              </a:spcAft>
              <a:tabLst>
                <a:tab pos="539709" algn="l"/>
                <a:tab pos="2147721" algn="l"/>
                <a:tab pos="8786134" algn="l"/>
              </a:tabLst>
            </a:pPr>
            <a:endParaRPr lang="el-GR" altLang="nl-NL" sz="2200" dirty="0"/>
          </a:p>
        </p:txBody>
      </p:sp>
      <p:sp>
        <p:nvSpPr>
          <p:cNvPr id="9" name="Rond hoek zelfde zijde rechthoek 8">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1" name="Rond hoek zelfde zijde rechthoek 10">
            <a:hlinkClick r:id="rId5"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13" name="Rechthoek 12" descr="Zie opdracht in het leerlingenboek." title="Zie opdracht in het leerlingenboek."/>
          <p:cNvSpPr/>
          <p:nvPr/>
        </p:nvSpPr>
        <p:spPr>
          <a:xfrm>
            <a:off x="10920336" y="2096852"/>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30511605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5AC2D353-839E-C74A-98C9-3CC81F61111F}"/>
              </a:ext>
            </a:extLst>
          </p:cNvPr>
          <p:cNvSpPr>
            <a:spLocks noGrp="1"/>
          </p:cNvSpPr>
          <p:nvPr>
            <p:ph type="title"/>
          </p:nvPr>
        </p:nvSpPr>
        <p:spPr/>
        <p:txBody>
          <a:bodyPr/>
          <a:lstStyle/>
          <a:p>
            <a:r>
              <a:rPr lang="nl-NL" dirty="0" smtClean="0"/>
              <a:t>a. 	Dido ziet onverwachts Aeneas met zijn vloot vertrekken,</a:t>
            </a:r>
            <a:br>
              <a:rPr lang="nl-NL" dirty="0" smtClean="0"/>
            </a:br>
            <a:r>
              <a:rPr lang="nl-NL" dirty="0" smtClean="0"/>
              <a:t>595-599</a:t>
            </a:r>
            <a:endParaRPr lang="nl-NL" dirty="0"/>
          </a:p>
        </p:txBody>
      </p:sp>
      <p:sp>
        <p:nvSpPr>
          <p:cNvPr id="3" name="Tijdelijke aanduiding voor inhoud 2">
            <a:extLst>
              <a:ext uri="{FF2B5EF4-FFF2-40B4-BE49-F238E27FC236}">
                <a16:creationId xmlns="" xmlns:a16="http://schemas.microsoft.com/office/drawing/2014/main" id="{1482BEC4-1AF7-8F46-B134-2E7EB5A41D4E}"/>
              </a:ext>
            </a:extLst>
          </p:cNvPr>
          <p:cNvSpPr>
            <a:spLocks noGrp="1"/>
          </p:cNvSpPr>
          <p:nvPr>
            <p:ph idx="1"/>
          </p:nvPr>
        </p:nvSpPr>
        <p:spPr>
          <a:xfrm>
            <a:off x="1055440" y="1987200"/>
            <a:ext cx="10515600" cy="4351338"/>
          </a:xfrm>
        </p:spPr>
        <p:txBody>
          <a:bodyPr/>
          <a:lstStyle/>
          <a:p>
            <a:r>
              <a:rPr lang="nl-NL" altLang="nl-NL" dirty="0" smtClean="0"/>
              <a:t>595</a:t>
            </a:r>
            <a:r>
              <a:rPr lang="nl-NL" altLang="nl-NL" dirty="0"/>
              <a:t>	</a:t>
            </a:r>
            <a:r>
              <a:rPr lang="nl-NL" altLang="nl-NL" dirty="0" err="1"/>
              <a:t>Quid</a:t>
            </a:r>
            <a:r>
              <a:rPr lang="nl-NL" altLang="nl-NL" dirty="0"/>
              <a:t> </a:t>
            </a:r>
            <a:r>
              <a:rPr lang="nl-NL" altLang="nl-NL" dirty="0" err="1"/>
              <a:t>loquor</a:t>
            </a:r>
            <a:r>
              <a:rPr lang="nl-NL" altLang="nl-NL" dirty="0"/>
              <a:t>? </a:t>
            </a:r>
            <a:r>
              <a:rPr lang="nl-NL" altLang="nl-NL" dirty="0" err="1"/>
              <a:t>Aut</a:t>
            </a:r>
            <a:r>
              <a:rPr lang="nl-NL" altLang="nl-NL" dirty="0"/>
              <a:t> </a:t>
            </a:r>
            <a:r>
              <a:rPr lang="nl-NL" altLang="nl-NL" dirty="0" err="1"/>
              <a:t>ubi</a:t>
            </a:r>
            <a:r>
              <a:rPr lang="nl-NL" altLang="nl-NL" dirty="0"/>
              <a:t> </a:t>
            </a:r>
            <a:r>
              <a:rPr lang="nl-NL" altLang="nl-NL" dirty="0" err="1"/>
              <a:t>sum</a:t>
            </a:r>
            <a:r>
              <a:rPr lang="nl-NL" altLang="nl-NL" dirty="0"/>
              <a:t>? </a:t>
            </a:r>
            <a:r>
              <a:rPr lang="nl-NL" altLang="nl-NL" dirty="0" err="1"/>
              <a:t>Quae</a:t>
            </a:r>
            <a:r>
              <a:rPr lang="nl-NL" altLang="nl-NL" dirty="0"/>
              <a:t> </a:t>
            </a:r>
            <a:r>
              <a:rPr lang="nl-NL" altLang="nl-NL" dirty="0" err="1"/>
              <a:t>mentem</a:t>
            </a:r>
            <a:r>
              <a:rPr lang="nl-NL" altLang="nl-NL" dirty="0"/>
              <a:t> </a:t>
            </a:r>
            <a:r>
              <a:rPr lang="nl-NL" altLang="nl-NL" dirty="0" err="1"/>
              <a:t>insania</a:t>
            </a:r>
            <a:r>
              <a:rPr lang="nl-NL" altLang="nl-NL" dirty="0"/>
              <a:t> </a:t>
            </a:r>
            <a:r>
              <a:rPr lang="nl-NL" altLang="nl-NL" dirty="0" err="1"/>
              <a:t>mutat</a:t>
            </a:r>
            <a:r>
              <a:rPr lang="nl-NL" altLang="nl-NL" dirty="0"/>
              <a:t>?</a:t>
            </a:r>
          </a:p>
          <a:p>
            <a:r>
              <a:rPr lang="nl-NL" altLang="nl-NL" dirty="0"/>
              <a:t>	</a:t>
            </a:r>
            <a:r>
              <a:rPr lang="nl-NL" altLang="nl-NL" dirty="0" err="1"/>
              <a:t>Infelix</a:t>
            </a:r>
            <a:r>
              <a:rPr lang="nl-NL" altLang="nl-NL" dirty="0"/>
              <a:t> Dido, </a:t>
            </a:r>
            <a:r>
              <a:rPr lang="nl-NL" altLang="nl-NL" dirty="0" err="1"/>
              <a:t>nunc</a:t>
            </a:r>
            <a:r>
              <a:rPr lang="nl-NL" altLang="nl-NL" dirty="0"/>
              <a:t> te facta </a:t>
            </a:r>
            <a:r>
              <a:rPr lang="nl-NL" altLang="nl-NL" dirty="0" err="1"/>
              <a:t>impia</a:t>
            </a:r>
            <a:r>
              <a:rPr lang="nl-NL" altLang="nl-NL" dirty="0"/>
              <a:t> </a:t>
            </a:r>
            <a:r>
              <a:rPr lang="nl-NL" altLang="nl-NL" dirty="0" err="1"/>
              <a:t>tangunt</a:t>
            </a:r>
            <a:r>
              <a:rPr lang="nl-NL" altLang="nl-NL" dirty="0" smtClean="0"/>
              <a:t>?</a:t>
            </a:r>
          </a:p>
          <a:p>
            <a:r>
              <a:rPr lang="nl-NL" altLang="nl-NL" dirty="0" smtClean="0"/>
              <a:t> </a:t>
            </a:r>
            <a:r>
              <a:rPr lang="nl-NL" altLang="nl-NL" dirty="0"/>
              <a:t>	</a:t>
            </a:r>
            <a:r>
              <a:rPr lang="nl-NL" altLang="nl-NL" dirty="0" err="1"/>
              <a:t>Tum</a:t>
            </a:r>
            <a:r>
              <a:rPr lang="nl-NL" altLang="nl-NL" dirty="0"/>
              <a:t> </a:t>
            </a:r>
            <a:r>
              <a:rPr lang="nl-NL" altLang="nl-NL" dirty="0" err="1"/>
              <a:t>decuit</a:t>
            </a:r>
            <a:r>
              <a:rPr lang="nl-NL" altLang="nl-NL" dirty="0"/>
              <a:t>, cum </a:t>
            </a:r>
            <a:r>
              <a:rPr lang="nl-NL" altLang="nl-NL" dirty="0" err="1"/>
              <a:t>sceptra</a:t>
            </a:r>
            <a:r>
              <a:rPr lang="nl-NL" altLang="nl-NL" dirty="0"/>
              <a:t> </a:t>
            </a:r>
            <a:r>
              <a:rPr lang="nl-NL" altLang="nl-NL" dirty="0" err="1"/>
              <a:t>dabas</a:t>
            </a:r>
            <a:r>
              <a:rPr lang="nl-NL" altLang="nl-NL" dirty="0"/>
              <a:t>. En </a:t>
            </a:r>
            <a:r>
              <a:rPr lang="nl-NL" altLang="nl-NL" dirty="0" err="1"/>
              <a:t>dextra</a:t>
            </a:r>
            <a:r>
              <a:rPr lang="nl-NL" altLang="nl-NL" dirty="0"/>
              <a:t> </a:t>
            </a:r>
            <a:r>
              <a:rPr lang="nl-NL" altLang="nl-NL" dirty="0" err="1"/>
              <a:t>fidesque</a:t>
            </a:r>
            <a:r>
              <a:rPr lang="nl-NL" altLang="nl-NL" dirty="0" smtClean="0"/>
              <a:t>,</a:t>
            </a:r>
          </a:p>
          <a:p>
            <a:r>
              <a:rPr lang="nl-NL" altLang="nl-NL" dirty="0"/>
              <a:t>	quem </a:t>
            </a:r>
            <a:r>
              <a:rPr lang="nl-NL" altLang="nl-NL" dirty="0" err="1"/>
              <a:t>secum</a:t>
            </a:r>
            <a:r>
              <a:rPr lang="nl-NL" altLang="nl-NL" dirty="0"/>
              <a:t> </a:t>
            </a:r>
            <a:r>
              <a:rPr lang="nl-NL" altLang="nl-NL" dirty="0" err="1"/>
              <a:t>patrios</a:t>
            </a:r>
            <a:r>
              <a:rPr lang="nl-NL" altLang="nl-NL" dirty="0"/>
              <a:t> </a:t>
            </a:r>
            <a:r>
              <a:rPr lang="nl-NL" altLang="nl-NL" dirty="0" err="1"/>
              <a:t>aiunt</a:t>
            </a:r>
            <a:r>
              <a:rPr lang="nl-NL" altLang="nl-NL" dirty="0"/>
              <a:t> </a:t>
            </a:r>
            <a:r>
              <a:rPr lang="nl-NL" altLang="nl-NL" dirty="0" err="1"/>
              <a:t>portare</a:t>
            </a:r>
            <a:r>
              <a:rPr lang="nl-NL" altLang="nl-NL" dirty="0"/>
              <a:t> </a:t>
            </a:r>
            <a:r>
              <a:rPr lang="nl-NL" altLang="nl-NL" dirty="0" err="1"/>
              <a:t>penatis</a:t>
            </a:r>
            <a:r>
              <a:rPr lang="nl-NL" altLang="nl-NL" dirty="0"/>
              <a:t>,	</a:t>
            </a:r>
            <a:endParaRPr lang="nl-NL" altLang="nl-NL" dirty="0" smtClean="0"/>
          </a:p>
          <a:p>
            <a:r>
              <a:rPr lang="nl-NL" altLang="nl-NL" dirty="0"/>
              <a:t>	quem </a:t>
            </a:r>
            <a:r>
              <a:rPr lang="nl-NL" altLang="nl-NL" dirty="0" err="1"/>
              <a:t>subiisse</a:t>
            </a:r>
            <a:r>
              <a:rPr lang="nl-NL" altLang="nl-NL" dirty="0"/>
              <a:t> </a:t>
            </a:r>
            <a:r>
              <a:rPr lang="nl-NL" altLang="nl-NL" dirty="0" err="1"/>
              <a:t>umeris</a:t>
            </a:r>
            <a:r>
              <a:rPr lang="nl-NL" altLang="nl-NL" dirty="0"/>
              <a:t> </a:t>
            </a:r>
            <a:r>
              <a:rPr lang="nl-NL" altLang="nl-NL" dirty="0" err="1"/>
              <a:t>confectum</a:t>
            </a:r>
            <a:r>
              <a:rPr lang="nl-NL" altLang="nl-NL" dirty="0"/>
              <a:t> </a:t>
            </a:r>
            <a:r>
              <a:rPr lang="nl-NL" altLang="nl-NL" dirty="0" err="1"/>
              <a:t>aetate</a:t>
            </a:r>
            <a:r>
              <a:rPr lang="nl-NL" altLang="nl-NL" dirty="0"/>
              <a:t> </a:t>
            </a:r>
            <a:r>
              <a:rPr lang="nl-NL" altLang="nl-NL" dirty="0" err="1"/>
              <a:t>parentem</a:t>
            </a:r>
            <a:r>
              <a:rPr lang="nl-NL" altLang="nl-NL" dirty="0"/>
              <a:t>!</a:t>
            </a:r>
            <a:endParaRPr lang="el-GR" altLang="nl-NL" dirty="0"/>
          </a:p>
        </p:txBody>
      </p:sp>
      <p:sp>
        <p:nvSpPr>
          <p:cNvPr id="6" name="Rond hoek zelfde zijde rechthoek 5">
            <a:hlinkClick r:id="" action="ppaction://hlinkshowjump?jump=previousslide"/>
            <a:hlinkHover r:id="" action="ppaction://noaction" highlightClick="1"/>
          </p:cNvPr>
          <p:cNvSpPr/>
          <p:nvPr/>
        </p:nvSpPr>
        <p:spPr>
          <a:xfrm>
            <a:off x="83961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7" name="Rond hoek zelfde zijde rechthoek 6">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9" name="Rond hoek zelfde zijde rechthoek 8">
            <a:hlinkClick r:id="rId3"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10" name="Rechthoek 9" descr="Attentie stijlfiguur" title="Attentie stijlfiguur"/>
          <p:cNvSpPr/>
          <p:nvPr/>
        </p:nvSpPr>
        <p:spPr>
          <a:xfrm>
            <a:off x="10920336" y="4197376"/>
            <a:ext cx="270000" cy="2700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S</a:t>
            </a:r>
          </a:p>
        </p:txBody>
      </p:sp>
      <p:sp>
        <p:nvSpPr>
          <p:cNvPr id="13" name="Rechthoek 12" descr="Zie opdracht in het leerlingenboek." title="Zie opdracht in het leerlingenboek."/>
          <p:cNvSpPr/>
          <p:nvPr/>
        </p:nvSpPr>
        <p:spPr>
          <a:xfrm>
            <a:off x="10920336" y="2917040"/>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4" name="Rechthoek 13" descr="Zie opdracht in het leerlingenboek." title="Zie opdracht in het leerlingenboek."/>
          <p:cNvSpPr/>
          <p:nvPr/>
        </p:nvSpPr>
        <p:spPr>
          <a:xfrm>
            <a:off x="10920336" y="3557208"/>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38819977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5AC2D353-839E-C74A-98C9-3CC81F61111F}"/>
              </a:ext>
            </a:extLst>
          </p:cNvPr>
          <p:cNvSpPr>
            <a:spLocks noGrp="1"/>
          </p:cNvSpPr>
          <p:nvPr>
            <p:ph type="title"/>
          </p:nvPr>
        </p:nvSpPr>
        <p:spPr/>
        <p:txBody>
          <a:bodyPr/>
          <a:lstStyle/>
          <a:p>
            <a:r>
              <a:rPr lang="nl-NL" dirty="0" smtClean="0"/>
              <a:t>a. 	Dido ziet onverwachts Aeneas met zijn vloot vertrekken,</a:t>
            </a:r>
            <a:br>
              <a:rPr lang="nl-NL" dirty="0" smtClean="0"/>
            </a:br>
            <a:r>
              <a:rPr lang="nl-NL" dirty="0" smtClean="0"/>
              <a:t>600-603</a:t>
            </a:r>
            <a:endParaRPr lang="nl-NL" dirty="0"/>
          </a:p>
        </p:txBody>
      </p:sp>
      <p:sp>
        <p:nvSpPr>
          <p:cNvPr id="3" name="Tijdelijke aanduiding voor inhoud 2">
            <a:extLst>
              <a:ext uri="{FF2B5EF4-FFF2-40B4-BE49-F238E27FC236}">
                <a16:creationId xmlns="" xmlns:a16="http://schemas.microsoft.com/office/drawing/2014/main" id="{1482BEC4-1AF7-8F46-B134-2E7EB5A41D4E}"/>
              </a:ext>
            </a:extLst>
          </p:cNvPr>
          <p:cNvSpPr>
            <a:spLocks noGrp="1"/>
          </p:cNvSpPr>
          <p:nvPr>
            <p:ph idx="1"/>
          </p:nvPr>
        </p:nvSpPr>
        <p:spPr/>
        <p:txBody>
          <a:bodyPr/>
          <a:lstStyle/>
          <a:p>
            <a:r>
              <a:rPr lang="nl-NL" altLang="nl-NL" dirty="0"/>
              <a:t>600	Non </a:t>
            </a:r>
            <a:r>
              <a:rPr lang="nl-NL" altLang="nl-NL" dirty="0" err="1"/>
              <a:t>potui</a:t>
            </a:r>
            <a:r>
              <a:rPr lang="nl-NL" altLang="nl-NL" dirty="0"/>
              <a:t> </a:t>
            </a:r>
            <a:r>
              <a:rPr lang="nl-NL" altLang="nl-NL" dirty="0" err="1"/>
              <a:t>abreptum</a:t>
            </a:r>
            <a:r>
              <a:rPr lang="nl-NL" altLang="nl-NL" dirty="0"/>
              <a:t> </a:t>
            </a:r>
            <a:r>
              <a:rPr lang="nl-NL" altLang="nl-NL" dirty="0" err="1"/>
              <a:t>divellere</a:t>
            </a:r>
            <a:r>
              <a:rPr lang="nl-NL" altLang="nl-NL" dirty="0"/>
              <a:t> corpus et </a:t>
            </a:r>
            <a:r>
              <a:rPr lang="nl-NL" altLang="nl-NL" dirty="0" err="1"/>
              <a:t>undis</a:t>
            </a:r>
            <a:endParaRPr lang="nl-NL" altLang="nl-NL" dirty="0"/>
          </a:p>
          <a:p>
            <a:r>
              <a:rPr lang="nl-NL" altLang="nl-NL" dirty="0"/>
              <a:t>	</a:t>
            </a:r>
            <a:r>
              <a:rPr lang="nl-NL" altLang="nl-NL" dirty="0" err="1"/>
              <a:t>spargere</a:t>
            </a:r>
            <a:r>
              <a:rPr lang="nl-NL" altLang="nl-NL" dirty="0"/>
              <a:t>? Non </a:t>
            </a:r>
            <a:r>
              <a:rPr lang="nl-NL" altLang="nl-NL" dirty="0" err="1"/>
              <a:t>socios</a:t>
            </a:r>
            <a:r>
              <a:rPr lang="nl-NL" altLang="nl-NL" dirty="0"/>
              <a:t>, non </a:t>
            </a:r>
            <a:r>
              <a:rPr lang="nl-NL" altLang="nl-NL" dirty="0" err="1"/>
              <a:t>ipsum</a:t>
            </a:r>
            <a:r>
              <a:rPr lang="nl-NL" altLang="nl-NL" dirty="0"/>
              <a:t> </a:t>
            </a:r>
            <a:r>
              <a:rPr lang="nl-NL" altLang="nl-NL" dirty="0" err="1"/>
              <a:t>absumere</a:t>
            </a:r>
            <a:r>
              <a:rPr lang="nl-NL" altLang="nl-NL" dirty="0"/>
              <a:t> </a:t>
            </a:r>
            <a:r>
              <a:rPr lang="nl-NL" altLang="nl-NL" dirty="0" err="1" smtClean="0"/>
              <a:t>ferro</a:t>
            </a:r>
            <a:endParaRPr lang="nl-NL" altLang="nl-NL" dirty="0" smtClean="0"/>
          </a:p>
          <a:p>
            <a:r>
              <a:rPr lang="nl-NL" altLang="nl-NL" dirty="0"/>
              <a:t>	</a:t>
            </a:r>
            <a:r>
              <a:rPr lang="nl-NL" altLang="nl-NL" dirty="0" err="1"/>
              <a:t>Ascanium</a:t>
            </a:r>
            <a:r>
              <a:rPr lang="nl-NL" altLang="nl-NL" dirty="0"/>
              <a:t> </a:t>
            </a:r>
            <a:r>
              <a:rPr lang="nl-NL" altLang="nl-NL" dirty="0" err="1"/>
              <a:t>patriisque</a:t>
            </a:r>
            <a:r>
              <a:rPr lang="nl-NL" altLang="nl-NL" dirty="0"/>
              <a:t> </a:t>
            </a:r>
            <a:r>
              <a:rPr lang="nl-NL" altLang="nl-NL" dirty="0" err="1"/>
              <a:t>epulandum</a:t>
            </a:r>
            <a:r>
              <a:rPr lang="nl-NL" altLang="nl-NL" dirty="0"/>
              <a:t> </a:t>
            </a:r>
            <a:r>
              <a:rPr lang="nl-NL" altLang="nl-NL" dirty="0" err="1"/>
              <a:t>ponere</a:t>
            </a:r>
            <a:r>
              <a:rPr lang="nl-NL" altLang="nl-NL" dirty="0"/>
              <a:t> </a:t>
            </a:r>
            <a:r>
              <a:rPr lang="nl-NL" altLang="nl-NL" dirty="0" err="1"/>
              <a:t>mensis</a:t>
            </a:r>
            <a:r>
              <a:rPr lang="nl-NL" altLang="nl-NL" dirty="0"/>
              <a:t>?</a:t>
            </a:r>
          </a:p>
          <a:p>
            <a:r>
              <a:rPr lang="nl-NL" altLang="nl-NL" dirty="0"/>
              <a:t>	</a:t>
            </a:r>
            <a:r>
              <a:rPr lang="nl-NL" altLang="nl-NL" dirty="0" err="1"/>
              <a:t>Verum</a:t>
            </a:r>
            <a:r>
              <a:rPr lang="nl-NL" altLang="nl-NL" dirty="0"/>
              <a:t> </a:t>
            </a:r>
            <a:r>
              <a:rPr lang="nl-NL" altLang="nl-NL" dirty="0" err="1"/>
              <a:t>anceps</a:t>
            </a:r>
            <a:r>
              <a:rPr lang="nl-NL" altLang="nl-NL" dirty="0"/>
              <a:t> </a:t>
            </a:r>
            <a:r>
              <a:rPr lang="nl-NL" altLang="nl-NL" dirty="0" err="1"/>
              <a:t>pugnae</a:t>
            </a:r>
            <a:r>
              <a:rPr lang="nl-NL" altLang="nl-NL" dirty="0"/>
              <a:t> </a:t>
            </a:r>
            <a:r>
              <a:rPr lang="nl-NL" altLang="nl-NL" dirty="0" err="1"/>
              <a:t>fuerat</a:t>
            </a:r>
            <a:r>
              <a:rPr lang="nl-NL" altLang="nl-NL" dirty="0"/>
              <a:t> </a:t>
            </a:r>
            <a:r>
              <a:rPr lang="nl-NL" altLang="nl-NL" dirty="0" err="1"/>
              <a:t>fortuna</a:t>
            </a:r>
            <a:r>
              <a:rPr lang="nl-NL" altLang="nl-NL" dirty="0"/>
              <a:t>. </a:t>
            </a:r>
            <a:r>
              <a:rPr lang="nl-NL" altLang="nl-NL" dirty="0" err="1"/>
              <a:t>Fuisset</a:t>
            </a:r>
            <a:r>
              <a:rPr lang="nl-NL" altLang="nl-NL" dirty="0"/>
              <a:t>:	</a:t>
            </a:r>
          </a:p>
        </p:txBody>
      </p:sp>
      <p:sp>
        <p:nvSpPr>
          <p:cNvPr id="6" name="Rond hoek zelfde zijde rechthoek 5">
            <a:hlinkClick r:id="" action="ppaction://hlinkshowjump?jump=previousslide"/>
            <a:hlinkHover r:id="" action="ppaction://noaction" highlightClick="1"/>
          </p:cNvPr>
          <p:cNvSpPr/>
          <p:nvPr/>
        </p:nvSpPr>
        <p:spPr>
          <a:xfrm>
            <a:off x="83961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7" name="Rond hoek zelfde zijde rechthoek 6">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9" name="Rond hoek zelfde zijde rechthoek 8">
            <a:hlinkClick r:id="rId2"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10" name="Rechthoek 9" descr="Attentie stijlfiguur" title="Attentie stijlfiguur"/>
          <p:cNvSpPr/>
          <p:nvPr/>
        </p:nvSpPr>
        <p:spPr>
          <a:xfrm>
            <a:off x="10920336" y="4197376"/>
            <a:ext cx="270000" cy="2700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S</a:t>
            </a:r>
          </a:p>
        </p:txBody>
      </p:sp>
      <p:sp>
        <p:nvSpPr>
          <p:cNvPr id="13" name="Rechthoek 12" descr="Zie opdracht in het leerlingenboek." title="Zie opdracht in het leerlingenboek."/>
          <p:cNvSpPr/>
          <p:nvPr/>
        </p:nvSpPr>
        <p:spPr>
          <a:xfrm>
            <a:off x="10920336" y="2917040"/>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3424094148"/>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4090</TotalTime>
  <Words>753</Words>
  <Application>Microsoft Office PowerPoint</Application>
  <PresentationFormat>Breedbeeld</PresentationFormat>
  <Paragraphs>907</Paragraphs>
  <Slides>72</Slides>
  <Notes>52</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72</vt:i4>
      </vt:variant>
    </vt:vector>
  </HeadingPairs>
  <TitlesOfParts>
    <vt:vector size="78" baseType="lpstr">
      <vt:lpstr>Arial</vt:lpstr>
      <vt:lpstr>Calibri</vt:lpstr>
      <vt:lpstr>Calibri Light</vt:lpstr>
      <vt:lpstr>GR Times New Roman</vt:lpstr>
      <vt:lpstr>Times New Roman</vt:lpstr>
      <vt:lpstr>Kantoorthema</vt:lpstr>
      <vt:lpstr>PowerPoint-presentatie</vt:lpstr>
      <vt:lpstr>PowerPoint-presentatie</vt:lpstr>
      <vt:lpstr>a.  Dido ziet onverwachts Aeneas met zijn vloot vertrekken (IV, 584-606) </vt:lpstr>
      <vt:lpstr>a.  Dido ziet onverwachts Aeneas met zijn vloot vertrekken (IV, 584-606) </vt:lpstr>
      <vt:lpstr>a.  Dido ziet onverwachts Aeneas met zijn vloot vertrekken (IV, 584-606) </vt:lpstr>
      <vt:lpstr>a.  Dido ziet onverwachts Aeneas met zijn vloot vertrekken, 584-588</vt:lpstr>
      <vt:lpstr>a.  Dido ziet onverwachts Aeneas met zijn vloot vertrekken, 589-594</vt:lpstr>
      <vt:lpstr>a.  Dido ziet onverwachts Aeneas met zijn vloot vertrekken, 595-599</vt:lpstr>
      <vt:lpstr>a.  Dido ziet onverwachts Aeneas met zijn vloot vertrekken, 600-603</vt:lpstr>
      <vt:lpstr>a.  Dido ziet onverwachts Aeneas met zijn vloot vertrekken, 604-606</vt:lpstr>
      <vt:lpstr>b.  Dido vervloekt Aeneas en zijn nageslacht (IV, 607-629) </vt:lpstr>
      <vt:lpstr>b.  Dido vervloekt Aeneas en zijn nageslacht (IV, 607-629) </vt:lpstr>
      <vt:lpstr>b.  Dido vervloekt Aeneas en zijn nageslacht, 607-610</vt:lpstr>
      <vt:lpstr>b.  Dido vervloekt Aeneas en zijn nageslacht, 611-614</vt:lpstr>
      <vt:lpstr>b.  Dido vervloekt Aeneas en zijn nageslacht, 615-619</vt:lpstr>
      <vt:lpstr>b.  Dido vervloekt Aeneas en zijn nageslacht, 620-624</vt:lpstr>
      <vt:lpstr>b.  Dido vervloekt Aeneas en zijn nageslacht, 625-629</vt:lpstr>
      <vt:lpstr>c.  Dido wil sterven (IV, 630-647)</vt:lpstr>
      <vt:lpstr>c.  Dido wil sterven (IV, 630-647)</vt:lpstr>
      <vt:lpstr>c.  Dido wil sterven, 630-634</vt:lpstr>
      <vt:lpstr>c.  Dido wil sterven, 635-637</vt:lpstr>
      <vt:lpstr>c.  Dido wil sterven, 638-641</vt:lpstr>
      <vt:lpstr>c.  Dido wil sterven, 642-647</vt:lpstr>
      <vt:lpstr>d.  Dido neemt afscheid (IV, 648-662) </vt:lpstr>
      <vt:lpstr>d.  Dido neemt afscheid (IV, 648-662) </vt:lpstr>
      <vt:lpstr>d.  Dido neemt afscheid, 648-650</vt:lpstr>
      <vt:lpstr>d.  Dido neemt afscheid, 651-654</vt:lpstr>
      <vt:lpstr>d.  Dido neemt afscheid, 655-658</vt:lpstr>
      <vt:lpstr>d.  Dido neemt afscheid, 659-662</vt:lpstr>
      <vt:lpstr>e.  Dido stort zich in het zwaard (IV, 663-671) </vt:lpstr>
      <vt:lpstr>e.  Dido stort zich in het zwaard, 663-666</vt:lpstr>
      <vt:lpstr>e.  Dido stort zich in het zwaard, 667-671</vt:lpstr>
      <vt:lpstr>f.  Anna vindt haar zuster (IV, 672-687) </vt:lpstr>
      <vt:lpstr>f.  Anna vindt haar zuster (IV, 672-687) </vt:lpstr>
      <vt:lpstr>f.  Anna vindt haar zuster, 672-676</vt:lpstr>
      <vt:lpstr>f.  Anna vindt haar zuster, 677-680</vt:lpstr>
      <vt:lpstr>f.  Anna vindt haar zuster, 681-685</vt:lpstr>
      <vt:lpstr>f.  Anna vindt haar zuster, 685-687</vt:lpstr>
      <vt:lpstr>g.  Dido sterft (IV, 688-705) </vt:lpstr>
      <vt:lpstr>g.  Dido sterft (IV, 688-705) </vt:lpstr>
      <vt:lpstr>g.  Dido sterft, 688-692</vt:lpstr>
      <vt:lpstr>g.  Dido sterft, 693-697</vt:lpstr>
      <vt:lpstr>g.  Dido sterft, 698-702</vt:lpstr>
      <vt:lpstr>g.  Dido sterft, 702-705</vt:lpstr>
      <vt:lpstr>a.  Dido ziet onverwachts Aeneas met zijn vloot vertrekken, 584-588</vt:lpstr>
      <vt:lpstr>a.  Dido ziet onverwachts Aeneas met zijn vloot vertrekken, 589-594 </vt:lpstr>
      <vt:lpstr>a.  Dido ziet onverwachts Aeneas met zijn vloot vertrekken, 595-599 </vt:lpstr>
      <vt:lpstr>a.  Dido ziet onverwachts Aeneas met zijn vloot vertrekken, 600-603 </vt:lpstr>
      <vt:lpstr>a.  Dido ziet onverwachts Aeneas met zijn vloot vertrekken, 604-606 </vt:lpstr>
      <vt:lpstr>b.  Dido vervloekt Aeneas en zijn nageslacht, 607-610</vt:lpstr>
      <vt:lpstr>b.  Dido vervloekt Aeneas en zijn nageslacht, 611-614</vt:lpstr>
      <vt:lpstr>b.  Dido vervloekt Aeneas en zijn nageslacht, 615-619 </vt:lpstr>
      <vt:lpstr>b.  Dido vervloekt Aeneas en zijn nageslacht, 620-624 </vt:lpstr>
      <vt:lpstr>b.  Dido vervloekt Aeneas en zijn nageslacht, 625-629</vt:lpstr>
      <vt:lpstr>c.  Dido wil sterven, 630-634</vt:lpstr>
      <vt:lpstr>c.  Dido wil sterven, 635-637</vt:lpstr>
      <vt:lpstr>c.  Dido wil sterven, 638-641</vt:lpstr>
      <vt:lpstr>c.  Dido wil sterven, 642-647</vt:lpstr>
      <vt:lpstr>d.  Dido neemt afscheid, 648-650</vt:lpstr>
      <vt:lpstr>d.  Dido neemt afscheid, 651-654</vt:lpstr>
      <vt:lpstr>d.  Dido neemt afscheid, 655-658</vt:lpstr>
      <vt:lpstr>d.  Dido neemt afscheid, 659-662</vt:lpstr>
      <vt:lpstr>e.  Dido stort zich in het zwaard, 663-666</vt:lpstr>
      <vt:lpstr>e.  Dido stort zich in het zwaard, 667-671</vt:lpstr>
      <vt:lpstr>f.  Anna vindt haar zuster, 672-676</vt:lpstr>
      <vt:lpstr>f.  Anna vindt haar zuster, 677-680</vt:lpstr>
      <vt:lpstr>f.  Anna vindt haar zuster, 681-685</vt:lpstr>
      <vt:lpstr>f.  Anna vindt haar zuster, 685-687</vt:lpstr>
      <vt:lpstr>g.  Dido sterft, 688-692</vt:lpstr>
      <vt:lpstr>g.  Dido sterft, 693-697</vt:lpstr>
      <vt:lpstr>g.  Dido sterft, 698-702</vt:lpstr>
      <vt:lpstr>g.  Dido sterft, 702-705</vt:lpstr>
    </vt:vector>
  </TitlesOfParts>
  <Company>Eisma Media Groep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Karin de Boer</dc:creator>
  <cp:lastModifiedBy>Karin de Boer</cp:lastModifiedBy>
  <cp:revision>488</cp:revision>
  <cp:lastPrinted>2019-05-03T09:49:56Z</cp:lastPrinted>
  <dcterms:created xsi:type="dcterms:W3CDTF">2019-04-03T09:51:50Z</dcterms:created>
  <dcterms:modified xsi:type="dcterms:W3CDTF">2019-07-03T08:30:05Z</dcterms:modified>
</cp:coreProperties>
</file>