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5.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1" r:id="rId1"/>
    <p:sldMasterId id="2147483715" r:id="rId2"/>
  </p:sldMasterIdLst>
  <p:notesMasterIdLst>
    <p:notesMasterId r:id="rId31"/>
  </p:notesMasterIdLst>
  <p:sldIdLst>
    <p:sldId id="348" r:id="rId3"/>
    <p:sldId id="359" r:id="rId4"/>
    <p:sldId id="369" r:id="rId5"/>
    <p:sldId id="370" r:id="rId6"/>
    <p:sldId id="372" r:id="rId7"/>
    <p:sldId id="389" r:id="rId8"/>
    <p:sldId id="373" r:id="rId9"/>
    <p:sldId id="377" r:id="rId10"/>
    <p:sldId id="386" r:id="rId11"/>
    <p:sldId id="387" r:id="rId12"/>
    <p:sldId id="388" r:id="rId13"/>
    <p:sldId id="306" r:id="rId14"/>
    <p:sldId id="392" r:id="rId15"/>
    <p:sldId id="334" r:id="rId16"/>
    <p:sldId id="330" r:id="rId17"/>
    <p:sldId id="332" r:id="rId18"/>
    <p:sldId id="338" r:id="rId19"/>
    <p:sldId id="337" r:id="rId20"/>
    <p:sldId id="340" r:id="rId21"/>
    <p:sldId id="336" r:id="rId22"/>
    <p:sldId id="342" r:id="rId23"/>
    <p:sldId id="344" r:id="rId24"/>
    <p:sldId id="345" r:id="rId25"/>
    <p:sldId id="390" r:id="rId26"/>
    <p:sldId id="287" r:id="rId27"/>
    <p:sldId id="314" r:id="rId28"/>
    <p:sldId id="313" r:id="rId29"/>
    <p:sldId id="39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8" autoAdjust="0"/>
    <p:restoredTop sz="69161" autoAdjust="0"/>
  </p:normalViewPr>
  <p:slideViewPr>
    <p:cSldViewPr snapToGrid="0" snapToObjects="1">
      <p:cViewPr varScale="1">
        <p:scale>
          <a:sx n="79" d="100"/>
          <a:sy n="79" d="100"/>
        </p:scale>
        <p:origin x="268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269CE-43CC-794A-9F71-A9E6D5297E86}" type="datetimeFigureOut">
              <a:rPr lang="en-US" smtClean="0"/>
              <a:t>1/14/2020</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57F16A-34B1-504D-B851-4DED5663CD40}" type="slidenum">
              <a:rPr lang="en-AU" smtClean="0"/>
              <a:t>‹nr.›</a:t>
            </a:fld>
            <a:endParaRPr lang="en-AU"/>
          </a:p>
        </p:txBody>
      </p:sp>
    </p:spTree>
    <p:extLst>
      <p:ext uri="{BB962C8B-B14F-4D97-AF65-F5344CB8AC3E}">
        <p14:creationId xmlns:p14="http://schemas.microsoft.com/office/powerpoint/2010/main" val="8596626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patter, talk</a:t>
            </a:r>
          </a:p>
          <a:p>
            <a:r>
              <a:rPr lang="en-US" dirty="0" smtClean="0"/>
              <a:t>Put over: manage, accomplish</a:t>
            </a:r>
            <a:r>
              <a:rPr lang="en-US" baseline="0" dirty="0" smtClean="0"/>
              <a:t>, made, succeeded in</a:t>
            </a:r>
            <a:endParaRPr lang="en-US" dirty="0"/>
          </a:p>
        </p:txBody>
      </p:sp>
      <p:sp>
        <p:nvSpPr>
          <p:cNvPr id="4" name="Slide Number Placeholder 3"/>
          <p:cNvSpPr>
            <a:spLocks noGrp="1"/>
          </p:cNvSpPr>
          <p:nvPr>
            <p:ph type="sldNum" sz="quarter" idx="10"/>
          </p:nvPr>
        </p:nvSpPr>
        <p:spPr/>
        <p:txBody>
          <a:bodyPr/>
          <a:lstStyle/>
          <a:p>
            <a:fld id="{1F57F16A-34B1-504D-B851-4DED5663CD40}" type="slidenum">
              <a:rPr lang="en-AU" smtClean="0"/>
              <a:t>3</a:t>
            </a:fld>
            <a:endParaRPr lang="en-AU"/>
          </a:p>
        </p:txBody>
      </p:sp>
    </p:spTree>
    <p:extLst>
      <p:ext uri="{BB962C8B-B14F-4D97-AF65-F5344CB8AC3E}">
        <p14:creationId xmlns:p14="http://schemas.microsoft.com/office/powerpoint/2010/main" val="4139674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over: manage, accomplish</a:t>
            </a:r>
            <a:r>
              <a:rPr lang="en-US" baseline="0" dirty="0" smtClean="0"/>
              <a:t>, made, succeeded in</a:t>
            </a:r>
            <a:endParaRPr lang="en-US" dirty="0"/>
          </a:p>
        </p:txBody>
      </p:sp>
      <p:sp>
        <p:nvSpPr>
          <p:cNvPr id="4" name="Slide Number Placeholder 3"/>
          <p:cNvSpPr>
            <a:spLocks noGrp="1"/>
          </p:cNvSpPr>
          <p:nvPr>
            <p:ph type="sldNum" sz="quarter" idx="10"/>
          </p:nvPr>
        </p:nvSpPr>
        <p:spPr/>
        <p:txBody>
          <a:bodyPr/>
          <a:lstStyle/>
          <a:p>
            <a:fld id="{1F57F16A-34B1-504D-B851-4DED5663CD40}" type="slidenum">
              <a:rPr lang="en-AU" smtClean="0"/>
              <a:t>4</a:t>
            </a:fld>
            <a:endParaRPr lang="en-AU"/>
          </a:p>
        </p:txBody>
      </p:sp>
    </p:spTree>
    <p:extLst>
      <p:ext uri="{BB962C8B-B14F-4D97-AF65-F5344CB8AC3E}">
        <p14:creationId xmlns:p14="http://schemas.microsoft.com/office/powerpoint/2010/main" val="784745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F57F16A-34B1-504D-B851-4DED5663CD40}" type="slidenum">
              <a:rPr lang="en-AU" smtClean="0"/>
              <a:t>5</a:t>
            </a:fld>
            <a:endParaRPr lang="en-AU"/>
          </a:p>
        </p:txBody>
      </p:sp>
    </p:spTree>
    <p:extLst>
      <p:ext uri="{BB962C8B-B14F-4D97-AF65-F5344CB8AC3E}">
        <p14:creationId xmlns:p14="http://schemas.microsoft.com/office/powerpoint/2010/main" val="3940486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&amp; 2 we will tackle</a:t>
            </a:r>
          </a:p>
          <a:p>
            <a:r>
              <a:rPr lang="en-US" dirty="0" smtClean="0"/>
              <a:t>3 you can try to optimize</a:t>
            </a:r>
          </a:p>
          <a:p>
            <a:r>
              <a:rPr lang="en-US" dirty="0" smtClean="0"/>
              <a:t>4 we will have to deal with that. We can cope</a:t>
            </a:r>
            <a:r>
              <a:rPr lang="en-US" baseline="0" dirty="0" smtClean="0"/>
              <a:t> with it by preparing and practicing</a:t>
            </a:r>
            <a:endParaRPr lang="en-US" dirty="0"/>
          </a:p>
        </p:txBody>
      </p:sp>
      <p:sp>
        <p:nvSpPr>
          <p:cNvPr id="4" name="Slide Number Placeholder 3"/>
          <p:cNvSpPr>
            <a:spLocks noGrp="1"/>
          </p:cNvSpPr>
          <p:nvPr>
            <p:ph type="sldNum" sz="quarter" idx="10"/>
          </p:nvPr>
        </p:nvSpPr>
        <p:spPr/>
        <p:txBody>
          <a:bodyPr/>
          <a:lstStyle/>
          <a:p>
            <a:fld id="{1F57F16A-34B1-504D-B851-4DED5663CD40}" type="slidenum">
              <a:rPr lang="en-AU" smtClean="0"/>
              <a:t>6</a:t>
            </a:fld>
            <a:endParaRPr lang="en-AU"/>
          </a:p>
        </p:txBody>
      </p:sp>
    </p:spTree>
    <p:extLst>
      <p:ext uri="{BB962C8B-B14F-4D97-AF65-F5344CB8AC3E}">
        <p14:creationId xmlns:p14="http://schemas.microsoft.com/office/powerpoint/2010/main" val="1097328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Pitch Solo: having two (or more) people pitch is distracting. The audience can’t follow as easily. It’s made worse when transitions between presenters are clunky. As the only one presenter you are the strongest person for the job, and you can</a:t>
            </a:r>
            <a:r>
              <a:rPr lang="en-US" baseline="0" dirty="0" smtClean="0"/>
              <a:t> </a:t>
            </a:r>
            <a:r>
              <a:rPr lang="en-US" dirty="0" smtClean="0"/>
              <a:t>get into your own rhythm.</a:t>
            </a:r>
          </a:p>
          <a:p>
            <a:r>
              <a:rPr lang="en-US" dirty="0" smtClean="0"/>
              <a:t>2.</a:t>
            </a:r>
            <a:r>
              <a:rPr lang="en-US" baseline="0" dirty="0" smtClean="0"/>
              <a:t> </a:t>
            </a:r>
            <a:r>
              <a:rPr lang="en-US" dirty="0" smtClean="0"/>
              <a:t>Tell a Story, that makes it pleasant and memorable. Create a story </a:t>
            </a:r>
            <a:r>
              <a:rPr lang="en-US" b="1" dirty="0" smtClean="0"/>
              <a:t>near the beginning</a:t>
            </a:r>
            <a:r>
              <a:rPr lang="en-US" dirty="0" smtClean="0"/>
              <a:t>, as you’re describing the problem that you’ll solve. </a:t>
            </a:r>
            <a:r>
              <a:rPr lang="en-US" b="1" dirty="0" smtClean="0"/>
              <a:t>Make that problem relevant to your audience and they’ll pay attention.</a:t>
            </a:r>
          </a:p>
          <a:p>
            <a:r>
              <a:rPr lang="en-US" b="1" dirty="0" smtClean="0"/>
              <a:t>3.</a:t>
            </a:r>
            <a:r>
              <a:rPr lang="en-US" b="1" baseline="0" dirty="0" smtClean="0"/>
              <a:t> </a:t>
            </a:r>
            <a:r>
              <a:rPr lang="en-US" b="0" dirty="0" smtClean="0"/>
              <a:t>Weak words diminish credibility and the power of a presentation. “</a:t>
            </a:r>
            <a:r>
              <a:rPr lang="en-US" b="0" i="1" dirty="0" smtClean="0"/>
              <a:t>I think that</a:t>
            </a:r>
            <a:r>
              <a:rPr lang="en-US" b="0" i="1" baseline="0" dirty="0" smtClean="0"/>
              <a:t> maybe it could be so that sometimes relatively </a:t>
            </a:r>
            <a:r>
              <a:rPr lang="en-US" b="0" i="1" dirty="0" smtClean="0"/>
              <a:t>…</a:t>
            </a:r>
            <a:r>
              <a:rPr lang="en-US" b="0" dirty="0" smtClean="0"/>
              <a:t>” is wimpy. Stronger: “</a:t>
            </a:r>
            <a:r>
              <a:rPr lang="en-US" b="0" i="1" dirty="0" smtClean="0"/>
              <a:t>We all know, that it is obvious that he</a:t>
            </a:r>
            <a:r>
              <a:rPr lang="en-US" b="0" i="1" baseline="0" dirty="0" smtClean="0"/>
              <a:t> must </a:t>
            </a:r>
            <a:r>
              <a:rPr lang="en-US" b="0" i="1" dirty="0" smtClean="0"/>
              <a:t>always …, and of course, …”</a:t>
            </a:r>
          </a:p>
          <a:p>
            <a:pPr marL="0" indent="0">
              <a:buNone/>
            </a:pPr>
            <a:r>
              <a:rPr lang="en-US" b="0" dirty="0" smtClean="0"/>
              <a:t>4,</a:t>
            </a:r>
            <a:r>
              <a:rPr lang="en-US" b="0" baseline="0" dirty="0" smtClean="0"/>
              <a:t> </a:t>
            </a:r>
            <a:r>
              <a:rPr lang="en-US" b="1" dirty="0" smtClean="0"/>
              <a:t>Practice.</a:t>
            </a:r>
            <a:r>
              <a:rPr lang="en-US" b="0" dirty="0" smtClean="0"/>
              <a:t> You can conquer hesitation (to a degree) and increase power with practice. Practice in front of a mirror. Practice in front of your peers. The </a:t>
            </a:r>
            <a:r>
              <a:rPr lang="en-US" b="1" dirty="0" smtClean="0"/>
              <a:t>key is to practice </a:t>
            </a:r>
            <a:r>
              <a:rPr lang="en-US" b="0" dirty="0" smtClean="0"/>
              <a:t>so much that it’s almost </a:t>
            </a:r>
            <a:r>
              <a:rPr lang="en-US" b="1" dirty="0" smtClean="0"/>
              <a:t>robotic</a:t>
            </a:r>
            <a:r>
              <a:rPr lang="en-US" b="0" dirty="0" smtClean="0"/>
              <a:t>, and then you deconstruct it, loosen up and make sure it comes across naturally.</a:t>
            </a:r>
          </a:p>
          <a:p>
            <a:pPr marL="0" indent="0">
              <a:buNone/>
            </a:pPr>
            <a:r>
              <a:rPr lang="en-US" b="0" dirty="0" smtClean="0"/>
              <a:t>6.</a:t>
            </a:r>
            <a:r>
              <a:rPr lang="en-US" b="0" baseline="0" dirty="0" smtClean="0"/>
              <a:t> </a:t>
            </a:r>
            <a:r>
              <a:rPr lang="en-US" b="1" dirty="0" smtClean="0"/>
              <a:t>Keep it Simple Stupid</a:t>
            </a:r>
            <a:r>
              <a:rPr lang="en-US" b="0" dirty="0" smtClean="0"/>
              <a:t>. Your audience might not know a single thing about your. So tell a simple story. </a:t>
            </a:r>
          </a:p>
          <a:p>
            <a:pPr marL="228600" indent="-228600">
              <a:buAutoNum type="arabicPeriod" startAt="4"/>
            </a:pPr>
            <a:endParaRPr lang="en-US" b="0" dirty="0" smtClean="0"/>
          </a:p>
          <a:p>
            <a:pPr marL="228600" indent="-228600">
              <a:buAutoNum type="arabicPeriod" startAt="4"/>
            </a:pPr>
            <a:endParaRPr lang="en-US" b="0" dirty="0" smtClean="0"/>
          </a:p>
          <a:p>
            <a:pPr marL="228600" indent="-228600">
              <a:buAutoNum type="arabicPeriod" startAt="4"/>
            </a:pPr>
            <a:endParaRPr lang="en-US" b="0" dirty="0"/>
          </a:p>
        </p:txBody>
      </p:sp>
      <p:sp>
        <p:nvSpPr>
          <p:cNvPr id="4" name="Slide Number Placeholder 3"/>
          <p:cNvSpPr>
            <a:spLocks noGrp="1"/>
          </p:cNvSpPr>
          <p:nvPr>
            <p:ph type="sldNum" sz="quarter" idx="10"/>
          </p:nvPr>
        </p:nvSpPr>
        <p:spPr/>
        <p:txBody>
          <a:bodyPr/>
          <a:lstStyle/>
          <a:p>
            <a:fld id="{1F57F16A-34B1-504D-B851-4DED5663CD40}" type="slidenum">
              <a:rPr lang="en-AU" smtClean="0"/>
              <a:t>7</a:t>
            </a:fld>
            <a:endParaRPr lang="en-AU"/>
          </a:p>
        </p:txBody>
      </p:sp>
    </p:spTree>
    <p:extLst>
      <p:ext uri="{BB962C8B-B14F-4D97-AF65-F5344CB8AC3E}">
        <p14:creationId xmlns:p14="http://schemas.microsoft.com/office/powerpoint/2010/main" val="3410042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startAt="4"/>
            </a:pPr>
            <a:endParaRPr lang="en-US" b="0" dirty="0"/>
          </a:p>
        </p:txBody>
      </p:sp>
      <p:sp>
        <p:nvSpPr>
          <p:cNvPr id="4" name="Slide Number Placeholder 3"/>
          <p:cNvSpPr>
            <a:spLocks noGrp="1"/>
          </p:cNvSpPr>
          <p:nvPr>
            <p:ph type="sldNum" sz="quarter" idx="10"/>
          </p:nvPr>
        </p:nvSpPr>
        <p:spPr/>
        <p:txBody>
          <a:bodyPr/>
          <a:lstStyle/>
          <a:p>
            <a:fld id="{1F57F16A-34B1-504D-B851-4DED5663CD40}" type="slidenum">
              <a:rPr lang="en-AU" smtClean="0"/>
              <a:t>8</a:t>
            </a:fld>
            <a:endParaRPr lang="en-AU"/>
          </a:p>
        </p:txBody>
      </p:sp>
    </p:spTree>
    <p:extLst>
      <p:ext uri="{BB962C8B-B14F-4D97-AF65-F5344CB8AC3E}">
        <p14:creationId xmlns:p14="http://schemas.microsoft.com/office/powerpoint/2010/main" val="2356739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startAt="4"/>
            </a:pPr>
            <a:endParaRPr lang="en-US" b="0" dirty="0"/>
          </a:p>
        </p:txBody>
      </p:sp>
      <p:sp>
        <p:nvSpPr>
          <p:cNvPr id="4" name="Slide Number Placeholder 3"/>
          <p:cNvSpPr>
            <a:spLocks noGrp="1"/>
          </p:cNvSpPr>
          <p:nvPr>
            <p:ph type="sldNum" sz="quarter" idx="10"/>
          </p:nvPr>
        </p:nvSpPr>
        <p:spPr/>
        <p:txBody>
          <a:bodyPr/>
          <a:lstStyle/>
          <a:p>
            <a:fld id="{1F57F16A-34B1-504D-B851-4DED5663CD40}" type="slidenum">
              <a:rPr lang="en-AU" smtClean="0"/>
              <a:t>9</a:t>
            </a:fld>
            <a:endParaRPr lang="en-AU"/>
          </a:p>
        </p:txBody>
      </p:sp>
    </p:spTree>
    <p:extLst>
      <p:ext uri="{BB962C8B-B14F-4D97-AF65-F5344CB8AC3E}">
        <p14:creationId xmlns:p14="http://schemas.microsoft.com/office/powerpoint/2010/main" val="434045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Jargon: </a:t>
            </a:r>
            <a:r>
              <a:rPr lang="en-US" sz="1200" b="0" i="0" kern="1200" dirty="0" smtClean="0">
                <a:solidFill>
                  <a:schemeClr val="tx1"/>
                </a:solidFill>
                <a:effectLst/>
                <a:latin typeface="+mn-lt"/>
                <a:ea typeface="+mn-ea"/>
                <a:cs typeface="+mn-cs"/>
              </a:rPr>
              <a:t>Special words or expressions used by a profession or group that are difficult for others to understand.</a:t>
            </a:r>
          </a:p>
          <a:p>
            <a:pPr marL="228600" indent="-228600">
              <a:buAutoNum type="arabicPeriod" startAt="4"/>
            </a:pPr>
            <a:endParaRPr lang="en-US" b="0" dirty="0"/>
          </a:p>
        </p:txBody>
      </p:sp>
      <p:sp>
        <p:nvSpPr>
          <p:cNvPr id="4" name="Slide Number Placeholder 3"/>
          <p:cNvSpPr>
            <a:spLocks noGrp="1"/>
          </p:cNvSpPr>
          <p:nvPr>
            <p:ph type="sldNum" sz="quarter" idx="10"/>
          </p:nvPr>
        </p:nvSpPr>
        <p:spPr/>
        <p:txBody>
          <a:bodyPr/>
          <a:lstStyle/>
          <a:p>
            <a:fld id="{1F57F16A-34B1-504D-B851-4DED5663CD40}" type="slidenum">
              <a:rPr lang="en-AU" smtClean="0"/>
              <a:t>10</a:t>
            </a:fld>
            <a:endParaRPr lang="en-AU"/>
          </a:p>
        </p:txBody>
      </p:sp>
    </p:spTree>
    <p:extLst>
      <p:ext uri="{BB962C8B-B14F-4D97-AF65-F5344CB8AC3E}">
        <p14:creationId xmlns:p14="http://schemas.microsoft.com/office/powerpoint/2010/main" val="3665622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0" dirty="0" smtClean="0"/>
              <a:t>Active tense</a:t>
            </a:r>
            <a:r>
              <a:rPr lang="en-US" b="0" i="1" dirty="0" smtClean="0"/>
              <a:t>: The nurse gives the patient his</a:t>
            </a:r>
            <a:r>
              <a:rPr lang="en-US" b="0" i="1" baseline="0" dirty="0" smtClean="0"/>
              <a:t> medication</a:t>
            </a:r>
            <a:r>
              <a:rPr lang="en-US" b="0" dirty="0" smtClean="0"/>
              <a:t>.</a:t>
            </a:r>
          </a:p>
          <a:p>
            <a:pPr marL="0" indent="0">
              <a:buNone/>
            </a:pPr>
            <a:r>
              <a:rPr lang="en-US" b="0" dirty="0" smtClean="0"/>
              <a:t>Passive: </a:t>
            </a:r>
            <a:r>
              <a:rPr lang="en-US" b="0" i="1" dirty="0" smtClean="0"/>
              <a:t>The patient is given his medication by the nurse</a:t>
            </a:r>
            <a:r>
              <a:rPr lang="en-US" b="0" dirty="0" smtClean="0"/>
              <a:t>.</a:t>
            </a:r>
            <a:endParaRPr lang="en-US" b="0" dirty="0"/>
          </a:p>
        </p:txBody>
      </p:sp>
      <p:sp>
        <p:nvSpPr>
          <p:cNvPr id="4" name="Slide Number Placeholder 3"/>
          <p:cNvSpPr>
            <a:spLocks noGrp="1"/>
          </p:cNvSpPr>
          <p:nvPr>
            <p:ph type="sldNum" sz="quarter" idx="10"/>
          </p:nvPr>
        </p:nvSpPr>
        <p:spPr/>
        <p:txBody>
          <a:bodyPr/>
          <a:lstStyle/>
          <a:p>
            <a:fld id="{1F57F16A-34B1-504D-B851-4DED5663CD40}" type="slidenum">
              <a:rPr lang="en-AU" smtClean="0"/>
              <a:t>11</a:t>
            </a:fld>
            <a:endParaRPr lang="en-AU"/>
          </a:p>
        </p:txBody>
      </p:sp>
    </p:spTree>
    <p:extLst>
      <p:ext uri="{BB962C8B-B14F-4D97-AF65-F5344CB8AC3E}">
        <p14:creationId xmlns:p14="http://schemas.microsoft.com/office/powerpoint/2010/main" val="3851824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Active verb:</a:t>
            </a:r>
            <a:r>
              <a:rPr lang="en-US" baseline="0" dirty="0" smtClean="0"/>
              <a:t> </a:t>
            </a:r>
            <a:r>
              <a:rPr lang="en-US" i="1" baseline="0" dirty="0" smtClean="0"/>
              <a:t>We speak English</a:t>
            </a:r>
            <a:r>
              <a:rPr lang="en-US" baseline="0" dirty="0" smtClean="0"/>
              <a:t>. Passive verb: </a:t>
            </a:r>
            <a:r>
              <a:rPr lang="en-US" i="1" baseline="0" dirty="0" smtClean="0"/>
              <a:t>English is spoken by us</a:t>
            </a:r>
            <a:r>
              <a:rPr lang="en-US" baseline="0" dirty="0" smtClean="0"/>
              <a:t>.</a:t>
            </a:r>
            <a:endParaRPr lang="en-US" dirty="0" smtClean="0"/>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F57F16A-34B1-504D-B851-4DED5663CD40}" type="slidenum">
              <a:rPr lang="en-AU" smtClean="0"/>
              <a:t>13</a:t>
            </a:fld>
            <a:endParaRPr lang="en-AU"/>
          </a:p>
        </p:txBody>
      </p:sp>
    </p:spTree>
    <p:extLst>
      <p:ext uri="{BB962C8B-B14F-4D97-AF65-F5344CB8AC3E}">
        <p14:creationId xmlns:p14="http://schemas.microsoft.com/office/powerpoint/2010/main" val="2913761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Active verb:</a:t>
            </a:r>
            <a:r>
              <a:rPr lang="en-US" baseline="0" dirty="0" smtClean="0"/>
              <a:t> </a:t>
            </a:r>
            <a:r>
              <a:rPr lang="en-US" i="1" baseline="0" dirty="0" smtClean="0"/>
              <a:t>We speak English</a:t>
            </a:r>
            <a:r>
              <a:rPr lang="en-US" baseline="0" dirty="0" smtClean="0"/>
              <a:t>. Passive verb: </a:t>
            </a:r>
            <a:r>
              <a:rPr lang="en-US" i="1" baseline="0" dirty="0" smtClean="0"/>
              <a:t>English is spoken by us</a:t>
            </a:r>
            <a:r>
              <a:rPr lang="en-US" baseline="0" dirty="0" smtClean="0"/>
              <a:t>.</a:t>
            </a:r>
            <a:endParaRPr lang="en-US" dirty="0" smtClean="0"/>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1F57F16A-34B1-504D-B851-4DED5663CD40}" type="slidenum">
              <a:rPr lang="en-AU" smtClean="0"/>
              <a:t>14</a:t>
            </a:fld>
            <a:endParaRPr lang="en-AU"/>
          </a:p>
        </p:txBody>
      </p:sp>
    </p:spTree>
    <p:extLst>
      <p:ext uri="{BB962C8B-B14F-4D97-AF65-F5344CB8AC3E}">
        <p14:creationId xmlns:p14="http://schemas.microsoft.com/office/powerpoint/2010/main" val="4065709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F57F16A-34B1-504D-B851-4DED5663CD40}" type="slidenum">
              <a:rPr lang="en-AU" smtClean="0"/>
              <a:t>15</a:t>
            </a:fld>
            <a:endParaRPr lang="en-AU"/>
          </a:p>
        </p:txBody>
      </p:sp>
    </p:spTree>
    <p:extLst>
      <p:ext uri="{BB962C8B-B14F-4D97-AF65-F5344CB8AC3E}">
        <p14:creationId xmlns:p14="http://schemas.microsoft.com/office/powerpoint/2010/main" val="2722482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smtClean="0"/>
              <a:t>What</a:t>
            </a:r>
            <a:r>
              <a:rPr lang="nl-NL" dirty="0" smtClean="0"/>
              <a:t> </a:t>
            </a:r>
            <a:r>
              <a:rPr lang="nl-NL" dirty="0" err="1" smtClean="0"/>
              <a:t>works</a:t>
            </a:r>
            <a:r>
              <a:rPr lang="nl-NL" baseline="0" dirty="0" smtClean="0"/>
              <a:t> </a:t>
            </a:r>
            <a:r>
              <a:rPr lang="nl-NL" baseline="0" dirty="0" err="1" smtClean="0"/>
              <a:t>for</a:t>
            </a:r>
            <a:r>
              <a:rPr lang="nl-NL" baseline="0" dirty="0" smtClean="0"/>
              <a:t> </a:t>
            </a:r>
            <a:r>
              <a:rPr lang="nl-NL" baseline="0" dirty="0" err="1" smtClean="0"/>
              <a:t>someone</a:t>
            </a:r>
            <a:r>
              <a:rPr lang="nl-NL" baseline="0" dirty="0" smtClean="0"/>
              <a:t> </a:t>
            </a:r>
            <a:r>
              <a:rPr lang="nl-NL" baseline="0" dirty="0" err="1" smtClean="0"/>
              <a:t>may</a:t>
            </a:r>
            <a:r>
              <a:rPr lang="nl-NL" baseline="0" dirty="0" smtClean="0"/>
              <a:t> </a:t>
            </a:r>
            <a:r>
              <a:rPr lang="nl-NL" baseline="0" dirty="0" err="1" smtClean="0"/>
              <a:t>not</a:t>
            </a:r>
            <a:r>
              <a:rPr lang="nl-NL" baseline="0" dirty="0" smtClean="0"/>
              <a:t> </a:t>
            </a:r>
            <a:r>
              <a:rPr lang="nl-NL" baseline="0" dirty="0" err="1" smtClean="0"/>
              <a:t>work</a:t>
            </a:r>
            <a:r>
              <a:rPr lang="nl-NL" baseline="0" dirty="0" smtClean="0"/>
              <a:t> </a:t>
            </a:r>
            <a:r>
              <a:rPr lang="nl-NL" baseline="0" dirty="0" err="1" smtClean="0"/>
              <a:t>for</a:t>
            </a:r>
            <a:r>
              <a:rPr lang="nl-NL" baseline="0" dirty="0" smtClean="0"/>
              <a:t> </a:t>
            </a:r>
            <a:r>
              <a:rPr lang="nl-NL" baseline="0" dirty="0" err="1" smtClean="0"/>
              <a:t>someone</a:t>
            </a:r>
            <a:r>
              <a:rPr lang="nl-NL" baseline="0" dirty="0" smtClean="0"/>
              <a:t> </a:t>
            </a:r>
            <a:r>
              <a:rPr lang="nl-NL" baseline="0" dirty="0" err="1" smtClean="0"/>
              <a:t>else</a:t>
            </a:r>
            <a:r>
              <a:rPr lang="nl-NL" baseline="0" dirty="0" smtClean="0"/>
              <a:t>. </a:t>
            </a:r>
          </a:p>
          <a:p>
            <a:r>
              <a:rPr lang="nl-NL" baseline="0" dirty="0" err="1" smtClean="0"/>
              <a:t>Find</a:t>
            </a:r>
            <a:r>
              <a:rPr lang="nl-NL" baseline="0" dirty="0" smtClean="0"/>
              <a:t> </a:t>
            </a:r>
            <a:r>
              <a:rPr lang="nl-NL" baseline="0" dirty="0" err="1" smtClean="0"/>
              <a:t>what</a:t>
            </a:r>
            <a:r>
              <a:rPr lang="nl-NL" baseline="0" dirty="0" smtClean="0"/>
              <a:t> </a:t>
            </a:r>
            <a:r>
              <a:rPr lang="nl-NL" baseline="0" dirty="0" err="1" smtClean="0"/>
              <a:t>works</a:t>
            </a:r>
            <a:r>
              <a:rPr lang="nl-NL" baseline="0" dirty="0" smtClean="0"/>
              <a:t> </a:t>
            </a:r>
            <a:r>
              <a:rPr lang="nl-NL" baseline="0" dirty="0" err="1" smtClean="0"/>
              <a:t>for</a:t>
            </a:r>
            <a:r>
              <a:rPr lang="nl-NL" baseline="0" dirty="0" smtClean="0"/>
              <a:t> </a:t>
            </a:r>
            <a:r>
              <a:rPr lang="nl-NL" baseline="0" dirty="0" err="1" smtClean="0"/>
              <a:t>you</a:t>
            </a:r>
            <a:r>
              <a:rPr lang="nl-NL" baseline="0" dirty="0" smtClean="0"/>
              <a:t>.</a:t>
            </a:r>
            <a:endParaRPr lang="nl-NL" dirty="0"/>
          </a:p>
        </p:txBody>
      </p:sp>
      <p:sp>
        <p:nvSpPr>
          <p:cNvPr id="4" name="Tijdelijke aanduiding voor dianummer 3"/>
          <p:cNvSpPr>
            <a:spLocks noGrp="1"/>
          </p:cNvSpPr>
          <p:nvPr>
            <p:ph type="sldNum" sz="quarter" idx="10"/>
          </p:nvPr>
        </p:nvSpPr>
        <p:spPr/>
        <p:txBody>
          <a:bodyPr/>
          <a:lstStyle/>
          <a:p>
            <a:fld id="{1F57F16A-34B1-504D-B851-4DED5663CD40}" type="slidenum">
              <a:rPr lang="en-AU" smtClean="0"/>
              <a:t>18</a:t>
            </a:fld>
            <a:endParaRPr lang="en-AU"/>
          </a:p>
        </p:txBody>
      </p:sp>
    </p:spTree>
    <p:extLst>
      <p:ext uri="{BB962C8B-B14F-4D97-AF65-F5344CB8AC3E}">
        <p14:creationId xmlns:p14="http://schemas.microsoft.com/office/powerpoint/2010/main" val="1050181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C9965B-15B8-494E-A4B7-F144652F8263}" type="slidenum">
              <a:rPr lang="en-GB"/>
              <a:pPr/>
              <a:t>25</a:t>
            </a:fld>
            <a:endParaRPr lang="en-GB"/>
          </a:p>
        </p:txBody>
      </p:sp>
      <p:sp>
        <p:nvSpPr>
          <p:cNvPr id="178178"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178179" name="Rectangle 3"/>
          <p:cNvSpPr>
            <a:spLocks noGrp="1" noChangeArrowheads="1"/>
          </p:cNvSpPr>
          <p:nvPr>
            <p:ph type="body" idx="1"/>
          </p:nvPr>
        </p:nvSpPr>
        <p:spPr/>
        <p:txBody>
          <a:bodyPr/>
          <a:lstStyle/>
          <a:p>
            <a:r>
              <a:rPr lang="en-GB" dirty="0"/>
              <a:t>Practice in actual room – full </a:t>
            </a:r>
            <a:r>
              <a:rPr lang="en-GB" dirty="0" smtClean="0"/>
              <a:t>simulation, or if not possible: visualize yourself</a:t>
            </a:r>
            <a:r>
              <a:rPr lang="en-GB" baseline="0" dirty="0" smtClean="0"/>
              <a:t> presenting.</a:t>
            </a:r>
            <a:endParaRPr lang="en-GB" dirty="0"/>
          </a:p>
          <a:p>
            <a:r>
              <a:rPr lang="en-IE" sz="1400" dirty="0">
                <a:solidFill>
                  <a:schemeClr val="tx2"/>
                </a:solidFill>
                <a:latin typeface="Arial" charset="0"/>
              </a:rPr>
              <a:t>Ask questions</a:t>
            </a:r>
            <a:endParaRPr lang="en-GB" sz="1400" dirty="0">
              <a:solidFill>
                <a:schemeClr val="tx2"/>
              </a:solidFill>
              <a:latin typeface="Arial" charset="0"/>
            </a:endParaRPr>
          </a:p>
          <a:p>
            <a:r>
              <a:rPr lang="en-IE" b="1" dirty="0">
                <a:solidFill>
                  <a:srgbClr val="CC0000"/>
                </a:solidFill>
              </a:rPr>
              <a:t>Organise</a:t>
            </a:r>
            <a:r>
              <a:rPr lang="en-IE" dirty="0">
                <a:solidFill>
                  <a:schemeClr val="tx2"/>
                </a:solidFill>
              </a:rPr>
              <a:t> visual aids, notes and handouts</a:t>
            </a:r>
          </a:p>
          <a:p>
            <a:pPr>
              <a:lnSpc>
                <a:spcPct val="145000"/>
              </a:lnSpc>
            </a:pPr>
            <a:r>
              <a:rPr lang="en-IE" b="1" dirty="0">
                <a:solidFill>
                  <a:srgbClr val="CC0000"/>
                </a:solidFill>
              </a:rPr>
              <a:t>Prepare</a:t>
            </a:r>
            <a:r>
              <a:rPr lang="en-IE" dirty="0">
                <a:solidFill>
                  <a:schemeClr val="tx2"/>
                </a:solidFill>
              </a:rPr>
              <a:t> for audience questions</a:t>
            </a:r>
          </a:p>
          <a:p>
            <a:pPr>
              <a:lnSpc>
                <a:spcPct val="145000"/>
              </a:lnSpc>
            </a:pPr>
            <a:r>
              <a:rPr lang="en-IE" dirty="0" smtClean="0">
                <a:solidFill>
                  <a:schemeClr val="tx2"/>
                </a:solidFill>
              </a:rPr>
              <a:t>Be mindful</a:t>
            </a:r>
          </a:p>
          <a:p>
            <a:pPr>
              <a:lnSpc>
                <a:spcPct val="145000"/>
              </a:lnSpc>
            </a:pPr>
            <a:r>
              <a:rPr lang="en-IE" dirty="0" smtClean="0">
                <a:solidFill>
                  <a:schemeClr val="tx2"/>
                </a:solidFill>
              </a:rPr>
              <a:t>Energise,</a:t>
            </a:r>
            <a:r>
              <a:rPr lang="en-IE" baseline="0" dirty="0" smtClean="0">
                <a:solidFill>
                  <a:schemeClr val="tx2"/>
                </a:solidFill>
              </a:rPr>
              <a:t> create a winning mood</a:t>
            </a:r>
            <a:endParaRPr lang="en-IE"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4272333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F979B8C5-FAD2-D74B-8A22-3414316F6A36}" type="datetimeFigureOut">
              <a:rPr lang="en-US" smtClean="0"/>
              <a:t>1/14/2020</a:t>
            </a:fld>
            <a:endParaRPr lang="en-A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A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DB758D77-B299-0C48-82D5-9F5A82BB892A}" type="slidenum">
              <a:rPr lang="en-AU" smtClean="0"/>
              <a:t>‹nr.›</a:t>
            </a:fld>
            <a:endParaRPr lang="en-A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9203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979B8C5-FAD2-D74B-8A22-3414316F6A36}" type="datetimeFigureOut">
              <a:rPr lang="en-US" smtClean="0"/>
              <a:t>1/14/2020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758D77-B299-0C48-82D5-9F5A82BB892A}" type="slidenum">
              <a:rPr lang="en-AU" smtClean="0"/>
              <a:t>‹nr.›</a:t>
            </a:fld>
            <a:endParaRPr lang="en-AU"/>
          </a:p>
        </p:txBody>
      </p:sp>
    </p:spTree>
    <p:extLst>
      <p:ext uri="{BB962C8B-B14F-4D97-AF65-F5344CB8AC3E}">
        <p14:creationId xmlns:p14="http://schemas.microsoft.com/office/powerpoint/2010/main" val="2420112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79B8C5-FAD2-D74B-8A22-3414316F6A36}" type="datetimeFigureOut">
              <a:rPr lang="en-US" smtClean="0"/>
              <a:t>1/14/2020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758D77-B299-0C48-82D5-9F5A82BB892A}" type="slidenum">
              <a:rPr lang="en-AU" smtClean="0"/>
              <a:t>‹nr.›</a:t>
            </a:fld>
            <a:endParaRPr lang="en-AU"/>
          </a:p>
        </p:txBody>
      </p:sp>
    </p:spTree>
    <p:extLst>
      <p:ext uri="{BB962C8B-B14F-4D97-AF65-F5344CB8AC3E}">
        <p14:creationId xmlns:p14="http://schemas.microsoft.com/office/powerpoint/2010/main" val="3657638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979B8C5-FAD2-D74B-8A22-3414316F6A36}" type="datetimeFigureOut">
              <a:rPr lang="en-US" smtClean="0"/>
              <a:t>1/14/2020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758D77-B299-0C48-82D5-9F5A82BB892A}" type="slidenum">
              <a:rPr lang="en-AU" smtClean="0"/>
              <a:t>‹nr.›</a:t>
            </a:fld>
            <a:endParaRPr lang="en-AU"/>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20210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979B8C5-FAD2-D74B-8A22-3414316F6A36}" type="datetimeFigureOut">
              <a:rPr lang="en-US" smtClean="0"/>
              <a:t>1/14/2020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B758D77-B299-0C48-82D5-9F5A82BB892A}" type="slidenum">
              <a:rPr lang="en-AU" smtClean="0"/>
              <a:t>‹nr.›</a:t>
            </a:fld>
            <a:endParaRPr lang="en-AU"/>
          </a:p>
        </p:txBody>
      </p:sp>
    </p:spTree>
    <p:extLst>
      <p:ext uri="{BB962C8B-B14F-4D97-AF65-F5344CB8AC3E}">
        <p14:creationId xmlns:p14="http://schemas.microsoft.com/office/powerpoint/2010/main" val="2390125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979B8C5-FAD2-D74B-8A22-3414316F6A36}" type="datetimeFigureOut">
              <a:rPr lang="en-US" smtClean="0"/>
              <a:t>1/14/2020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B758D77-B299-0C48-82D5-9F5A82BB892A}" type="slidenum">
              <a:rPr lang="en-AU" smtClean="0"/>
              <a:t>‹nr.›</a:t>
            </a:fld>
            <a:endParaRPr lang="en-AU"/>
          </a:p>
        </p:txBody>
      </p:sp>
    </p:spTree>
    <p:extLst>
      <p:ext uri="{BB962C8B-B14F-4D97-AF65-F5344CB8AC3E}">
        <p14:creationId xmlns:p14="http://schemas.microsoft.com/office/powerpoint/2010/main" val="575184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79B8C5-FAD2-D74B-8A22-3414316F6A36}" type="datetimeFigureOut">
              <a:rPr lang="en-US" smtClean="0"/>
              <a:t>1/14/2020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B758D77-B299-0C48-82D5-9F5A82BB892A}" type="slidenum">
              <a:rPr lang="en-AU" smtClean="0"/>
              <a:t>‹nr.›</a:t>
            </a:fld>
            <a:endParaRPr lang="en-AU"/>
          </a:p>
        </p:txBody>
      </p:sp>
    </p:spTree>
    <p:extLst>
      <p:ext uri="{BB962C8B-B14F-4D97-AF65-F5344CB8AC3E}">
        <p14:creationId xmlns:p14="http://schemas.microsoft.com/office/powerpoint/2010/main" val="1794010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979B8C5-FAD2-D74B-8A22-3414316F6A36}" type="datetimeFigureOut">
              <a:rPr lang="en-US" smtClean="0"/>
              <a:t>1/14/2020</a:t>
            </a:fld>
            <a:endParaRPr lang="en-AU"/>
          </a:p>
        </p:txBody>
      </p:sp>
      <p:sp>
        <p:nvSpPr>
          <p:cNvPr id="7" name="Slide Number Placeholder 6"/>
          <p:cNvSpPr>
            <a:spLocks noGrp="1"/>
          </p:cNvSpPr>
          <p:nvPr>
            <p:ph type="sldNum" sz="quarter" idx="12"/>
          </p:nvPr>
        </p:nvSpPr>
        <p:spPr/>
        <p:txBody>
          <a:bodyPr/>
          <a:lstStyle/>
          <a:p>
            <a:fld id="{DB758D77-B299-0C48-82D5-9F5A82BB892A}" type="slidenum">
              <a:rPr lang="en-AU" smtClean="0"/>
              <a:t>‹nr.›</a:t>
            </a:fld>
            <a:endParaRPr lang="en-A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A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88020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79B8C5-FAD2-D74B-8A22-3414316F6A36}" type="datetimeFigureOut">
              <a:rPr lang="en-US" smtClean="0"/>
              <a:t>1/14/2020</a:t>
            </a:fld>
            <a:endParaRPr lang="en-A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AU"/>
          </a:p>
        </p:txBody>
      </p:sp>
      <p:sp>
        <p:nvSpPr>
          <p:cNvPr id="7" name="Slide Number Placeholder 6"/>
          <p:cNvSpPr>
            <a:spLocks noGrp="1"/>
          </p:cNvSpPr>
          <p:nvPr>
            <p:ph type="sldNum" sz="quarter" idx="12"/>
          </p:nvPr>
        </p:nvSpPr>
        <p:spPr/>
        <p:txBody>
          <a:bodyPr/>
          <a:lstStyle/>
          <a:p>
            <a:fld id="{DB758D77-B299-0C48-82D5-9F5A82BB892A}" type="slidenum">
              <a:rPr lang="en-AU" smtClean="0"/>
              <a:t>‹nr.›</a:t>
            </a:fld>
            <a:endParaRPr lang="en-AU"/>
          </a:p>
        </p:txBody>
      </p:sp>
    </p:spTree>
    <p:extLst>
      <p:ext uri="{BB962C8B-B14F-4D97-AF65-F5344CB8AC3E}">
        <p14:creationId xmlns:p14="http://schemas.microsoft.com/office/powerpoint/2010/main" val="3223428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79B8C5-FAD2-D74B-8A22-3414316F6A36}" type="datetimeFigureOut">
              <a:rPr lang="en-US" smtClean="0"/>
              <a:t>1/14/2020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758D77-B299-0C48-82D5-9F5A82BB892A}" type="slidenum">
              <a:rPr lang="en-AU" smtClean="0"/>
              <a:t>‹nr.›</a:t>
            </a:fld>
            <a:endParaRPr lang="en-AU"/>
          </a:p>
        </p:txBody>
      </p:sp>
    </p:spTree>
    <p:extLst>
      <p:ext uri="{BB962C8B-B14F-4D97-AF65-F5344CB8AC3E}">
        <p14:creationId xmlns:p14="http://schemas.microsoft.com/office/powerpoint/2010/main" val="46408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79B8C5-FAD2-D74B-8A22-3414316F6A36}" type="datetimeFigureOut">
              <a:rPr lang="en-US" smtClean="0"/>
              <a:t>1/14/2020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758D77-B299-0C48-82D5-9F5A82BB892A}" type="slidenum">
              <a:rPr lang="en-AU" smtClean="0"/>
              <a:t>‹nr.›</a:t>
            </a:fld>
            <a:endParaRPr lang="en-AU"/>
          </a:p>
        </p:txBody>
      </p:sp>
    </p:spTree>
    <p:extLst>
      <p:ext uri="{BB962C8B-B14F-4D97-AF65-F5344CB8AC3E}">
        <p14:creationId xmlns:p14="http://schemas.microsoft.com/office/powerpoint/2010/main" val="42845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9144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9144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en-US" smtClean="0"/>
              <a:t>Edit Master text styles</a:t>
            </a:r>
          </a:p>
        </p:txBody>
      </p:sp>
      <p:sp>
        <p:nvSpPr>
          <p:cNvPr id="2" name="Titel 1"/>
          <p:cNvSpPr>
            <a:spLocks noGrp="1"/>
          </p:cNvSpPr>
          <p:nvPr>
            <p:ph type="ctrTitle"/>
          </p:nvPr>
        </p:nvSpPr>
        <p:spPr>
          <a:xfrm>
            <a:off x="904966" y="4484914"/>
            <a:ext cx="4407263" cy="1120798"/>
          </a:xfrm>
        </p:spPr>
        <p:txBody>
          <a:bodyPr tIns="0" anchor="b">
            <a:noAutofit/>
          </a:bodyPr>
          <a:lstStyle>
            <a:lvl1pPr algn="l">
              <a:defRPr lang="nl-NL" sz="2100" b="1" kern="1200" cap="all" spc="-4" baseline="0" smtClean="0">
                <a:solidFill>
                  <a:schemeClr val="tx2"/>
                </a:solidFill>
                <a:latin typeface="+mj-lt"/>
                <a:ea typeface="+mn-ea"/>
                <a:cs typeface="Arial Black"/>
              </a:defRPr>
            </a:lvl1pPr>
          </a:lstStyle>
          <a:p>
            <a:r>
              <a:rPr lang="en-US" smtClean="0"/>
              <a:t>Click to edit Master title style</a:t>
            </a:r>
            <a:endParaRPr lang="nl-NL" dirty="0"/>
          </a:p>
        </p:txBody>
      </p:sp>
      <p:sp>
        <p:nvSpPr>
          <p:cNvPr id="3" name="Ondertitel 2"/>
          <p:cNvSpPr>
            <a:spLocks noGrp="1"/>
          </p:cNvSpPr>
          <p:nvPr>
            <p:ph type="subTitle" idx="1"/>
          </p:nvPr>
        </p:nvSpPr>
        <p:spPr>
          <a:xfrm>
            <a:off x="904966" y="5654426"/>
            <a:ext cx="4407263" cy="760888"/>
          </a:xfrm>
        </p:spPr>
        <p:txBody>
          <a:bodyPr lIns="0" tIns="0" rIns="0" bIns="0"/>
          <a:lstStyle>
            <a:lvl1pPr marL="0" indent="0" algn="l">
              <a:buNone/>
              <a:defRPr lang="nl-NL" sz="1350" kern="1200" spc="-4" dirty="0" smtClean="0">
                <a:solidFill>
                  <a:srgbClr val="213343"/>
                </a:solidFill>
                <a:latin typeface="+mn-lt"/>
                <a:ea typeface="+mn-ea"/>
                <a:cs typeface="Aria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nl-NL" dirty="0"/>
          </a:p>
        </p:txBody>
      </p:sp>
      <p:sp>
        <p:nvSpPr>
          <p:cNvPr id="14" name="Tijdelijke aanduiding voor tekst 13"/>
          <p:cNvSpPr>
            <a:spLocks noGrp="1"/>
          </p:cNvSpPr>
          <p:nvPr>
            <p:ph type="body" sz="quarter" idx="13" hasCustomPrompt="1"/>
          </p:nvPr>
        </p:nvSpPr>
        <p:spPr>
          <a:xfrm>
            <a:off x="6391904" y="2260840"/>
            <a:ext cx="1619250" cy="1208074"/>
          </a:xfrm>
        </p:spPr>
        <p:txBody>
          <a:bodyPr lIns="0" tIns="0" rIns="0" bIns="0">
            <a:noAutofit/>
          </a:bodyPr>
          <a:lstStyle>
            <a:lvl1pPr marL="0" indent="0">
              <a:buNone/>
              <a:defRPr lang="nl-NL" sz="975"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6391904" y="1103086"/>
            <a:ext cx="1619250" cy="772229"/>
          </a:xfrm>
        </p:spPr>
        <p:txBody>
          <a:bodyPr lIns="0" tIns="0" rIns="0" bIns="0" anchor="b">
            <a:noAutofit/>
          </a:bodyPr>
          <a:lstStyle>
            <a:lvl1pPr marL="0" indent="0">
              <a:buNone/>
              <a:defRPr lang="nl-NL" sz="975"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166432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userDrawn="1"/>
        </p:nvGrpSpPr>
        <p:grpSpPr>
          <a:xfrm>
            <a:off x="914490" y="406441"/>
            <a:ext cx="7316153" cy="5487515"/>
            <a:chOff x="1219320" y="406440"/>
            <a:chExt cx="9754870" cy="5487515"/>
          </a:xfrm>
        </p:grpSpPr>
        <p:grpSp>
          <p:nvGrpSpPr>
            <p:cNvPr id="22" name="Groep 21"/>
            <p:cNvGrpSpPr/>
            <p:nvPr userDrawn="1"/>
          </p:nvGrpSpPr>
          <p:grpSpPr>
            <a:xfrm>
              <a:off x="1219320" y="406440"/>
              <a:ext cx="9754870" cy="5487515"/>
              <a:chOff x="1219320" y="406440"/>
              <a:chExt cx="9754870" cy="5487515"/>
            </a:xfrm>
          </p:grpSpPr>
          <p:sp>
            <p:nvSpPr>
              <p:cNvPr id="11" name="object 2"/>
              <p:cNvSpPr/>
              <p:nvPr userDrawn="1"/>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sz="1350"/>
              </a:p>
            </p:txBody>
          </p:sp>
          <p:sp>
            <p:nvSpPr>
              <p:cNvPr id="21"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sz="1350"/>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userDrawn="1"/>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userDrawn="1"/>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1838534" y="2872668"/>
            <a:ext cx="5429250" cy="351378"/>
          </a:xfrm>
        </p:spPr>
        <p:txBody>
          <a:bodyPr vert="horz" wrap="square" lIns="0" tIns="43180" rIns="0" bIns="0" rtlCol="0" anchor="ctr">
            <a:spAutoFit/>
          </a:bodyPr>
          <a:lstStyle>
            <a:lvl1pPr marL="6668" indent="0" algn="ctr">
              <a:buNone/>
              <a:defRPr lang="nl-NL" sz="2100" b="0" cap="all" spc="-15" baseline="0" dirty="0" smtClean="0">
                <a:solidFill>
                  <a:srgbClr val="FFFFFF"/>
                </a:solidFill>
                <a:latin typeface="Arial Black"/>
                <a:cs typeface="Arial Black"/>
              </a:defRPr>
            </a:lvl1pPr>
            <a:lvl2pPr marL="145256" indent="0">
              <a:buNone/>
              <a:defRPr lang="nl-NL" sz="1350" dirty="0">
                <a:solidFill>
                  <a:schemeClr val="tx1"/>
                </a:solidFill>
                <a:cs typeface="+mn-cs"/>
              </a:defRPr>
            </a:lvl2pPr>
          </a:lstStyle>
          <a:p>
            <a:pPr marL="9049" marR="3810" lvl="0" indent="-2381" algn="ctr">
              <a:lnSpc>
                <a:spcPts val="2400"/>
              </a:lnSpc>
              <a:spcBef>
                <a:spcPts val="255"/>
              </a:spcBef>
            </a:pPr>
            <a:r>
              <a:rPr lang="en-US" smtClean="0"/>
              <a:t>Edit Master text styles</a:t>
            </a:r>
          </a:p>
        </p:txBody>
      </p:sp>
      <p:sp>
        <p:nvSpPr>
          <p:cNvPr id="19" name="Tijdelijke aanduiding voor tekst 18"/>
          <p:cNvSpPr>
            <a:spLocks noGrp="1"/>
          </p:cNvSpPr>
          <p:nvPr>
            <p:ph type="body" sz="quarter" idx="14" hasCustomPrompt="1"/>
          </p:nvPr>
        </p:nvSpPr>
        <p:spPr>
          <a:xfrm>
            <a:off x="1428751" y="5878296"/>
            <a:ext cx="3353540" cy="230832"/>
          </a:xfrm>
        </p:spPr>
        <p:txBody>
          <a:bodyPr wrap="square" lIns="0" tIns="0" rIns="0" bIns="0">
            <a:spAutoFit/>
          </a:bodyPr>
          <a:lstStyle>
            <a:lvl1pPr marL="0" indent="0" algn="r">
              <a:buNone/>
              <a:defRPr lang="nl-NL" sz="15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4805526" y="5878296"/>
            <a:ext cx="3004974" cy="230832"/>
          </a:xfrm>
        </p:spPr>
        <p:txBody>
          <a:bodyPr wrap="square" lIns="0" tIns="0" rIns="0" bIns="0">
            <a:spAutoFit/>
          </a:bodyPr>
          <a:lstStyle>
            <a:lvl1pPr marL="0" indent="0" algn="l">
              <a:buNone/>
              <a:defRPr lang="nl-NL" sz="15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683100" y="6611528"/>
            <a:ext cx="2057400" cy="153888"/>
          </a:xfrm>
          <a:prstGeom prst="rect">
            <a:avLst/>
          </a:prstGeom>
        </p:spPr>
        <p:txBody>
          <a:bodyPr vert="horz" wrap="square" lIns="0" tIns="0" rIns="0" bIns="0" rtlCol="0">
            <a:spAutoFit/>
          </a:bodyPr>
          <a:lstStyle>
            <a:lvl1pPr algn="l">
              <a:defRPr lang="nl-NL" sz="825" i="1" smtClean="0">
                <a:solidFill>
                  <a:schemeClr val="tx2"/>
                </a:solidFill>
                <a:latin typeface="+mn-lt"/>
                <a:cs typeface="Arial"/>
              </a:defRPr>
            </a:lvl1pPr>
          </a:lstStyle>
          <a:p>
            <a:pPr marL="9525">
              <a:lnSpc>
                <a:spcPts val="1151"/>
              </a:lnSpc>
            </a:pPr>
            <a:fld id="{CAD1C12C-E026-46B5-8F6B-A3D2EAEC19FC}" type="datetime1">
              <a:rPr lang="en-US" smtClean="0"/>
              <a:pPr marL="9525">
                <a:lnSpc>
                  <a:spcPts val="1151"/>
                </a:lnSpc>
              </a:pPr>
              <a:t>1/14/2020</a:t>
            </a:fld>
            <a:endParaRPr lang="en-US"/>
          </a:p>
        </p:txBody>
      </p:sp>
      <p:sp>
        <p:nvSpPr>
          <p:cNvPr id="17" name="Tijdelijke aanduiding voor voettekst 4"/>
          <p:cNvSpPr>
            <a:spLocks noGrp="1"/>
          </p:cNvSpPr>
          <p:nvPr>
            <p:ph type="ftr" sz="quarter" idx="3"/>
          </p:nvPr>
        </p:nvSpPr>
        <p:spPr>
          <a:xfrm>
            <a:off x="683100" y="6423582"/>
            <a:ext cx="3086100" cy="153888"/>
          </a:xfrm>
          <a:prstGeom prst="rect">
            <a:avLst/>
          </a:prstGeom>
        </p:spPr>
        <p:txBody>
          <a:bodyPr vert="horz" wrap="square" lIns="0" tIns="0" rIns="0" bIns="0" rtlCol="0">
            <a:spAutoFit/>
          </a:bodyPr>
          <a:lstStyle>
            <a:lvl1pPr algn="l">
              <a:defRPr lang="nl-NL" sz="825" i="1">
                <a:solidFill>
                  <a:schemeClr val="tx2"/>
                </a:solidFill>
                <a:latin typeface="+mn-lt"/>
                <a:cs typeface="Arial"/>
              </a:defRPr>
            </a:lvl1pPr>
          </a:lstStyle>
          <a:p>
            <a:pPr marL="9525">
              <a:lnSpc>
                <a:spcPts val="1151"/>
              </a:lnSpc>
            </a:pPr>
            <a:r>
              <a:rPr lang="nl-NL" smtClean="0"/>
              <a:t>korte titel presentatie - aan te passen via voettekst</a:t>
            </a:r>
            <a:endParaRPr lang="nl-NL" dirty="0"/>
          </a:p>
        </p:txBody>
      </p:sp>
      <p:sp>
        <p:nvSpPr>
          <p:cNvPr id="23" name="Tijdelijke aanduiding voor dianummer 15"/>
          <p:cNvSpPr>
            <a:spLocks noGrp="1"/>
          </p:cNvSpPr>
          <p:nvPr>
            <p:ph type="sldNum" sz="quarter" idx="4"/>
          </p:nvPr>
        </p:nvSpPr>
        <p:spPr>
          <a:xfrm>
            <a:off x="197100" y="6431656"/>
            <a:ext cx="431122" cy="141064"/>
          </a:xfrm>
          <a:prstGeom prst="rect">
            <a:avLst/>
          </a:prstGeom>
        </p:spPr>
        <p:txBody>
          <a:bodyPr vert="horz" wrap="square" lIns="0" tIns="0" rIns="0" bIns="0" rtlCol="0">
            <a:spAutoFit/>
          </a:bodyPr>
          <a:lstStyle>
            <a:lvl1pPr algn="r">
              <a:defRPr kumimoji="0" lang="nl-NL" sz="788" b="0" i="0" u="none" strike="noStrike" cap="none" spc="0" normalizeH="0" baseline="0" smtClean="0">
                <a:ln>
                  <a:noFill/>
                </a:ln>
                <a:solidFill>
                  <a:schemeClr val="tx2"/>
                </a:solidFill>
                <a:effectLst/>
                <a:uLnTx/>
                <a:uFillTx/>
                <a:latin typeface="+mn-lt"/>
                <a:cs typeface="Arial"/>
              </a:defRPr>
            </a:lvl1pPr>
          </a:lstStyle>
          <a:p>
            <a:pPr marL="19050">
              <a:lnSpc>
                <a:spcPts val="1069"/>
              </a:lnSpc>
            </a:pPr>
            <a:fld id="{68BC35B1-DB37-4D69-B23B-4C9E9B475BB5}" type="slidenum">
              <a:rPr lang="en-GB" smtClean="0"/>
              <a:pPr marL="19050">
                <a:lnSpc>
                  <a:spcPts val="1069"/>
                </a:lnSpc>
              </a:pPr>
              <a:t>‹nr.›</a:t>
            </a:fld>
            <a:endParaRPr lang="en-GB" dirty="0"/>
          </a:p>
        </p:txBody>
      </p:sp>
      <p:pic>
        <p:nvPicPr>
          <p:cNvPr id="24" name="Afbeelding 23" descr="HHS_NL_groen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93100" y="5904000"/>
            <a:ext cx="2160000" cy="852480"/>
          </a:xfrm>
          <a:prstGeom prst="rect">
            <a:avLst/>
          </a:prstGeom>
        </p:spPr>
      </p:pic>
    </p:spTree>
    <p:extLst>
      <p:ext uri="{BB962C8B-B14F-4D97-AF65-F5344CB8AC3E}">
        <p14:creationId xmlns:p14="http://schemas.microsoft.com/office/powerpoint/2010/main" val="319935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2222431"/>
            <a:ext cx="6858000" cy="1287532"/>
          </a:xfrm>
        </p:spPr>
        <p:txBody>
          <a:bodyPr anchor="b"/>
          <a:lstStyle>
            <a:lvl1pPr algn="ctr">
              <a:defRPr sz="4500"/>
            </a:lvl1pPr>
          </a:lstStyle>
          <a:p>
            <a:r>
              <a:rPr lang="nl-NL" smtClean="0"/>
              <a:t>Klik om de stijl te bewerken</a:t>
            </a:r>
            <a:endParaRPr lang="en-US"/>
          </a:p>
        </p:txBody>
      </p:sp>
      <p:sp>
        <p:nvSpPr>
          <p:cNvPr id="3" name="Ondertitel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en-US"/>
          </a:p>
        </p:txBody>
      </p:sp>
      <p:sp>
        <p:nvSpPr>
          <p:cNvPr id="4" name="Tijdelijke aanduiding voor datum 3"/>
          <p:cNvSpPr>
            <a:spLocks noGrp="1"/>
          </p:cNvSpPr>
          <p:nvPr>
            <p:ph type="dt" sz="half" idx="10"/>
          </p:nvPr>
        </p:nvSpPr>
        <p:spPr>
          <a:xfrm>
            <a:off x="512325" y="6598800"/>
            <a:ext cx="1543050" cy="126958"/>
          </a:xfrm>
        </p:spPr>
        <p:txBody>
          <a:bodyPr/>
          <a:lstStyle/>
          <a:p>
            <a:pPr defTabSz="685800"/>
            <a:fld id="{4C31786E-5D49-4D3D-8F0B-9CA81FE58785}" type="datetimeFigureOut">
              <a:rPr lang="en-US" smtClean="0">
                <a:solidFill>
                  <a:srgbClr val="213343"/>
                </a:solidFill>
              </a:rPr>
              <a:pPr defTabSz="685800"/>
              <a:t>1/14/2020</a:t>
            </a:fld>
            <a:endParaRPr lang="en-US">
              <a:solidFill>
                <a:srgbClr val="213343"/>
              </a:solidFill>
            </a:endParaRPr>
          </a:p>
        </p:txBody>
      </p:sp>
      <p:sp>
        <p:nvSpPr>
          <p:cNvPr id="5" name="Tijdelijke aanduiding voor voettekst 4"/>
          <p:cNvSpPr>
            <a:spLocks noGrp="1"/>
          </p:cNvSpPr>
          <p:nvPr>
            <p:ph type="ftr" sz="quarter" idx="11"/>
          </p:nvPr>
        </p:nvSpPr>
        <p:spPr>
          <a:xfrm>
            <a:off x="512325" y="6404400"/>
            <a:ext cx="2314575" cy="126958"/>
          </a:xfrm>
        </p:spPr>
        <p:txBody>
          <a:bodyPr/>
          <a:lstStyle/>
          <a:p>
            <a:pPr defTabSz="685800"/>
            <a:endParaRPr lang="en-US">
              <a:solidFill>
                <a:srgbClr val="213343"/>
              </a:solidFill>
            </a:endParaRPr>
          </a:p>
        </p:txBody>
      </p:sp>
      <p:sp>
        <p:nvSpPr>
          <p:cNvPr id="6" name="Tijdelijke aanduiding voor dianummer 5"/>
          <p:cNvSpPr>
            <a:spLocks noGrp="1"/>
          </p:cNvSpPr>
          <p:nvPr>
            <p:ph type="sldNum" sz="quarter" idx="12"/>
          </p:nvPr>
        </p:nvSpPr>
        <p:spPr>
          <a:xfrm>
            <a:off x="147825" y="6418800"/>
            <a:ext cx="323342" cy="121252"/>
          </a:xfrm>
        </p:spPr>
        <p:txBody>
          <a:bodyPr/>
          <a:lstStyle/>
          <a:p>
            <a:pPr defTabSz="685800"/>
            <a:fld id="{21D0FA0B-EAE1-45A3-A542-EB6DFAF43DAB}" type="slidenum">
              <a:rPr lang="en-US" smtClean="0">
                <a:solidFill>
                  <a:srgbClr val="213343"/>
                </a:solidFill>
              </a:rPr>
              <a:pPr defTabSz="685800"/>
              <a:t>‹nr.›</a:t>
            </a:fld>
            <a:endParaRPr lang="en-US">
              <a:solidFill>
                <a:srgbClr val="213343"/>
              </a:solidFill>
            </a:endParaRPr>
          </a:p>
        </p:txBody>
      </p:sp>
    </p:spTree>
    <p:extLst>
      <p:ext uri="{BB962C8B-B14F-4D97-AF65-F5344CB8AC3E}">
        <p14:creationId xmlns:p14="http://schemas.microsoft.com/office/powerpoint/2010/main" val="217007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nl-NL" smtClean="0"/>
              <a:t>Klik om de stijl te bewerken</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F979B8C5-FAD2-D74B-8A22-3414316F6A36}" type="datetimeFigureOut">
              <a:rPr lang="en-US" smtClean="0"/>
              <a:t>1/14/2020</a:t>
            </a:fld>
            <a:endParaRPr lang="en-A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A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B758D77-B299-0C48-82D5-9F5A82BB892A}" type="slidenum">
              <a:rPr lang="en-AU" smtClean="0"/>
              <a:t>‹nr.›</a:t>
            </a:fld>
            <a:endParaRPr lang="en-AU"/>
          </a:p>
        </p:txBody>
      </p:sp>
    </p:spTree>
    <p:extLst>
      <p:ext uri="{BB962C8B-B14F-4D97-AF65-F5344CB8AC3E}">
        <p14:creationId xmlns:p14="http://schemas.microsoft.com/office/powerpoint/2010/main" val="205717698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819455" y="1297426"/>
            <a:ext cx="5335905" cy="348813"/>
          </a:xfrm>
          <a:prstGeom prst="rect">
            <a:avLst/>
          </a:prstGeom>
        </p:spPr>
        <p:txBody>
          <a:bodyPr vert="horz" wrap="square" lIns="0" tIns="40640" rIns="0" bIns="0" rtlCol="0" anchor="b">
            <a:spAutoFit/>
          </a:bodyPr>
          <a:lstStyle/>
          <a:p>
            <a:pPr marL="9525" marR="3810" lvl="0" indent="0" fontAlgn="auto">
              <a:lnSpc>
                <a:spcPts val="2415"/>
              </a:lnSpc>
              <a:spcBef>
                <a:spcPts val="24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1819455" y="2070299"/>
            <a:ext cx="5335905"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683100" y="6598800"/>
            <a:ext cx="2057400" cy="153888"/>
          </a:xfrm>
          <a:prstGeom prst="rect">
            <a:avLst/>
          </a:prstGeom>
        </p:spPr>
        <p:txBody>
          <a:bodyPr vert="horz" wrap="square" lIns="0" tIns="0" rIns="0" bIns="0" rtlCol="0">
            <a:spAutoFit/>
          </a:bodyPr>
          <a:lstStyle>
            <a:lvl1pPr algn="l">
              <a:defRPr lang="nl-NL" sz="825" i="1" smtClean="0">
                <a:solidFill>
                  <a:schemeClr val="tx2"/>
                </a:solidFill>
                <a:latin typeface="+mn-lt"/>
                <a:cs typeface="Arial"/>
              </a:defRPr>
            </a:lvl1pPr>
          </a:lstStyle>
          <a:p>
            <a:pPr marL="9525">
              <a:lnSpc>
                <a:spcPts val="1151"/>
              </a:lnSpc>
            </a:pPr>
            <a:fld id="{CAD1C12C-E026-46B5-8F6B-A3D2EAEC19FC}" type="datetime1">
              <a:rPr lang="en-US" smtClean="0"/>
              <a:pPr marL="9525">
                <a:lnSpc>
                  <a:spcPts val="1151"/>
                </a:lnSpc>
              </a:pPr>
              <a:t>1/14/2020</a:t>
            </a:fld>
            <a:endParaRPr lang="en-US"/>
          </a:p>
        </p:txBody>
      </p:sp>
      <p:sp>
        <p:nvSpPr>
          <p:cNvPr id="5" name="Tijdelijke aanduiding voor voettekst 4"/>
          <p:cNvSpPr>
            <a:spLocks noGrp="1"/>
          </p:cNvSpPr>
          <p:nvPr>
            <p:ph type="ftr" sz="quarter" idx="3"/>
          </p:nvPr>
        </p:nvSpPr>
        <p:spPr>
          <a:xfrm>
            <a:off x="683100" y="6404400"/>
            <a:ext cx="3086100" cy="153888"/>
          </a:xfrm>
          <a:prstGeom prst="rect">
            <a:avLst/>
          </a:prstGeom>
        </p:spPr>
        <p:txBody>
          <a:bodyPr vert="horz" wrap="square" lIns="0" tIns="0" rIns="0" bIns="0" rtlCol="0">
            <a:spAutoFit/>
          </a:bodyPr>
          <a:lstStyle>
            <a:lvl1pPr algn="l">
              <a:defRPr lang="nl-NL" sz="825" i="1">
                <a:solidFill>
                  <a:schemeClr val="tx2"/>
                </a:solidFill>
                <a:latin typeface="+mn-lt"/>
                <a:cs typeface="Arial"/>
              </a:defRPr>
            </a:lvl1pPr>
          </a:lstStyle>
          <a:p>
            <a:pPr marL="9525">
              <a:lnSpc>
                <a:spcPts val="1151"/>
              </a:lnSpc>
            </a:pPr>
            <a:r>
              <a:rPr lang="nl-NL" smtClean="0"/>
              <a:t>korte titel presentatie - aan te passen via voettekst</a:t>
            </a:r>
            <a:endParaRPr lang="nl-NL" dirty="0"/>
          </a:p>
        </p:txBody>
      </p:sp>
      <p:sp>
        <p:nvSpPr>
          <p:cNvPr id="11" name="object 2"/>
          <p:cNvSpPr/>
          <p:nvPr userDrawn="1"/>
        </p:nvSpPr>
        <p:spPr>
          <a:xfrm>
            <a:off x="0" y="474186"/>
            <a:ext cx="914876"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sz="1350"/>
          </a:p>
        </p:txBody>
      </p:sp>
      <p:sp>
        <p:nvSpPr>
          <p:cNvPr id="16" name="Tijdelijke aanduiding voor dianummer 15"/>
          <p:cNvSpPr>
            <a:spLocks noGrp="1"/>
          </p:cNvSpPr>
          <p:nvPr>
            <p:ph type="sldNum" sz="quarter" idx="4"/>
          </p:nvPr>
        </p:nvSpPr>
        <p:spPr>
          <a:xfrm>
            <a:off x="197100" y="6418800"/>
            <a:ext cx="431122" cy="141064"/>
          </a:xfrm>
          <a:prstGeom prst="rect">
            <a:avLst/>
          </a:prstGeom>
        </p:spPr>
        <p:txBody>
          <a:bodyPr vert="horz" wrap="square" lIns="0" tIns="0" rIns="0" bIns="0" rtlCol="0">
            <a:spAutoFit/>
          </a:bodyPr>
          <a:lstStyle>
            <a:lvl1pPr algn="r">
              <a:defRPr kumimoji="0" lang="nl-NL" sz="788" b="0" i="0" u="none" strike="noStrike" cap="none" spc="0" normalizeH="0" baseline="0" smtClean="0">
                <a:ln>
                  <a:noFill/>
                </a:ln>
                <a:solidFill>
                  <a:schemeClr val="tx2"/>
                </a:solidFill>
                <a:effectLst/>
                <a:uLnTx/>
                <a:uFillTx/>
                <a:latin typeface="+mn-lt"/>
                <a:cs typeface="Arial"/>
              </a:defRPr>
            </a:lvl1pPr>
          </a:lstStyle>
          <a:p>
            <a:pPr marL="19050">
              <a:lnSpc>
                <a:spcPts val="1069"/>
              </a:lnSpc>
            </a:pPr>
            <a:fld id="{68BC35B1-DB37-4D69-B23B-4C9E9B475BB5}" type="slidenum">
              <a:rPr lang="en-GB" smtClean="0"/>
              <a:pPr marL="19050">
                <a:lnSpc>
                  <a:spcPts val="1069"/>
                </a:lnSpc>
              </a:pPr>
              <a:t>‹nr.›</a:t>
            </a:fld>
            <a:endParaRPr lang="en-GB" dirty="0"/>
          </a:p>
        </p:txBody>
      </p:sp>
      <p:pic>
        <p:nvPicPr>
          <p:cNvPr id="8" name="Afbeelding 7" descr="HHS_NL_groen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93100" y="5904000"/>
            <a:ext cx="2160000" cy="852480"/>
          </a:xfrm>
          <a:prstGeom prst="rect">
            <a:avLst/>
          </a:prstGeom>
        </p:spPr>
      </p:pic>
    </p:spTree>
    <p:extLst>
      <p:ext uri="{BB962C8B-B14F-4D97-AF65-F5344CB8AC3E}">
        <p14:creationId xmlns:p14="http://schemas.microsoft.com/office/powerpoint/2010/main" val="2284962376"/>
      </p:ext>
    </p:extLst>
  </p:cSld>
  <p:clrMap bg1="lt1" tx1="dk1" bg2="lt2" tx2="dk2" accent1="accent1" accent2="accent2" accent3="accent3" accent4="accent4" accent5="accent5" accent6="accent6" hlink="hlink" folHlink="folHlink"/>
  <p:sldLayoutIdLst>
    <p:sldLayoutId id="214748371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dt="0"/>
  <p:txStyles>
    <p:titleStyle>
      <a:lvl1pPr algn="l" defTabSz="685800" rtl="0" eaLnBrk="1" latinLnBrk="0" hangingPunct="1">
        <a:lnSpc>
          <a:spcPct val="90000"/>
        </a:lnSpc>
        <a:spcBef>
          <a:spcPct val="0"/>
        </a:spcBef>
        <a:buNone/>
        <a:defRPr kumimoji="0" lang="nl-NL" sz="2100" b="1" i="0" u="none" strike="noStrike" kern="0" cap="none" spc="0" normalizeH="0" baseline="0" smtClean="0">
          <a:ln>
            <a:noFill/>
          </a:ln>
          <a:solidFill>
            <a:schemeClr val="accent1"/>
          </a:solidFill>
          <a:effectLst/>
          <a:uLnTx/>
          <a:uFillTx/>
          <a:latin typeface="+mj-lt"/>
          <a:ea typeface="+mj-ea"/>
          <a:cs typeface="+mj-cs"/>
        </a:defRPr>
      </a:lvl1pPr>
    </p:titleStyle>
    <p:bodyStyle>
      <a:lvl1pPr marL="171450" indent="-171450" algn="l" defTabSz="685800" rtl="0" eaLnBrk="1" latinLnBrk="0" hangingPunct="1">
        <a:lnSpc>
          <a:spcPct val="133000"/>
        </a:lnSpc>
        <a:spcBef>
          <a:spcPts val="0"/>
        </a:spcBef>
        <a:spcAft>
          <a:spcPts val="0"/>
        </a:spcAft>
        <a:buFont typeface="Arial" panose="020B0604020202020204" pitchFamily="34" charset="0"/>
        <a:buChar char="•"/>
        <a:defRPr sz="1500" kern="1200">
          <a:solidFill>
            <a:schemeClr val="tx2"/>
          </a:solidFill>
          <a:latin typeface="+mn-lt"/>
          <a:ea typeface="+mn-ea"/>
          <a:cs typeface="Arial" panose="020B0604020202020204" pitchFamily="34" charset="0"/>
        </a:defRPr>
      </a:lvl1pPr>
      <a:lvl2pPr marL="402431" indent="-197644" algn="l" defTabSz="685800" rtl="0" eaLnBrk="1" latinLnBrk="0" hangingPunct="1">
        <a:lnSpc>
          <a:spcPct val="133000"/>
        </a:lnSpc>
        <a:spcBef>
          <a:spcPts val="0"/>
        </a:spcBef>
        <a:spcAft>
          <a:spcPts val="0"/>
        </a:spcAft>
        <a:buFont typeface="Calibri" panose="020F0502020204030204" pitchFamily="34" charset="0"/>
        <a:buChar char="−"/>
        <a:defRPr sz="1500" kern="1200">
          <a:solidFill>
            <a:schemeClr val="tx2"/>
          </a:solidFill>
          <a:latin typeface="+mn-lt"/>
          <a:ea typeface="+mn-ea"/>
          <a:cs typeface="Arial" panose="020B0604020202020204" pitchFamily="34" charset="0"/>
        </a:defRPr>
      </a:lvl2pPr>
      <a:lvl3pPr marL="607219" indent="-204788" algn="l" defTabSz="685800" rtl="0" eaLnBrk="1" latinLnBrk="0" hangingPunct="1">
        <a:lnSpc>
          <a:spcPct val="133000"/>
        </a:lnSpc>
        <a:spcBef>
          <a:spcPts val="0"/>
        </a:spcBef>
        <a:spcAft>
          <a:spcPts val="0"/>
        </a:spcAft>
        <a:buFont typeface="Calibri" panose="020F0502020204030204" pitchFamily="34" charset="0"/>
        <a:buChar char="−"/>
        <a:defRPr sz="1500" kern="1200">
          <a:solidFill>
            <a:schemeClr val="tx2"/>
          </a:solidFill>
          <a:latin typeface="+mn-lt"/>
          <a:ea typeface="+mn-ea"/>
          <a:cs typeface="Arial" panose="020B0604020202020204" pitchFamily="34" charset="0"/>
        </a:defRPr>
      </a:lvl3pPr>
      <a:lvl4pPr marL="804863" indent="-197644" algn="l" defTabSz="685800" rtl="0" eaLnBrk="1" latinLnBrk="0" hangingPunct="1">
        <a:lnSpc>
          <a:spcPct val="133000"/>
        </a:lnSpc>
        <a:spcBef>
          <a:spcPts val="0"/>
        </a:spcBef>
        <a:spcAft>
          <a:spcPts val="0"/>
        </a:spcAft>
        <a:buFont typeface="Calibri" panose="020F0502020204030204" pitchFamily="34" charset="0"/>
        <a:buChar char="−"/>
        <a:defRPr sz="1500" kern="1200">
          <a:solidFill>
            <a:schemeClr val="tx2"/>
          </a:solidFill>
          <a:latin typeface="+mn-lt"/>
          <a:ea typeface="+mn-ea"/>
          <a:cs typeface="Arial" panose="020B0604020202020204" pitchFamily="34" charset="0"/>
        </a:defRPr>
      </a:lvl4pPr>
      <a:lvl5pPr marL="1008460" indent="-203597" algn="l" defTabSz="685800" rtl="0" eaLnBrk="1" latinLnBrk="0" hangingPunct="1">
        <a:lnSpc>
          <a:spcPct val="133000"/>
        </a:lnSpc>
        <a:spcBef>
          <a:spcPts val="0"/>
        </a:spcBef>
        <a:spcAft>
          <a:spcPts val="0"/>
        </a:spcAft>
        <a:buFont typeface="Calibri" panose="020F0502020204030204" pitchFamily="34" charset="0"/>
        <a:buChar char="−"/>
        <a:defRPr sz="1500" kern="1200">
          <a:solidFill>
            <a:schemeClr val="tx2"/>
          </a:solidFill>
          <a:latin typeface="+mn-lt"/>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en.oxforddictionaries.com/definition/pitch"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Tijdelijke aanduiding voor afbeelding 27"/>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5" name="Tijdelijke aanduiding voor tekst 4">
            <a:extLst>
              <a:ext uri="{FF2B5EF4-FFF2-40B4-BE49-F238E27FC236}">
                <a16:creationId xmlns:a16="http://schemas.microsoft.com/office/drawing/2014/main" id="{DB08BBF5-CD40-4A16-8903-8DF4B0919940}"/>
              </a:ext>
            </a:extLst>
          </p:cNvPr>
          <p:cNvSpPr>
            <a:spLocks noGrp="1"/>
          </p:cNvSpPr>
          <p:nvPr>
            <p:ph type="body" sz="quarter" idx="11"/>
          </p:nvPr>
        </p:nvSpPr>
        <p:spPr/>
        <p:txBody>
          <a:bodyPr/>
          <a:lstStyle/>
          <a:p>
            <a:endParaRPr lang="nl-NL" dirty="0"/>
          </a:p>
        </p:txBody>
      </p:sp>
      <p:sp>
        <p:nvSpPr>
          <p:cNvPr id="30" name="Titel 29"/>
          <p:cNvSpPr>
            <a:spLocks noGrp="1"/>
          </p:cNvSpPr>
          <p:nvPr>
            <p:ph type="ctrTitle"/>
          </p:nvPr>
        </p:nvSpPr>
        <p:spPr>
          <a:xfrm>
            <a:off x="904966" y="4445000"/>
            <a:ext cx="4407263" cy="2075112"/>
          </a:xfrm>
        </p:spPr>
        <p:txBody>
          <a:bodyPr/>
          <a:lstStyle/>
          <a:p>
            <a:pPr algn="ctr"/>
            <a:r>
              <a:rPr lang="en-US" sz="2400" dirty="0"/>
              <a:t>Professional English</a:t>
            </a:r>
            <a:br>
              <a:rPr lang="en-US" sz="2400" dirty="0"/>
            </a:br>
            <a:r>
              <a:rPr lang="en-US" sz="2400" dirty="0"/>
              <a:t>Supportive Course</a:t>
            </a:r>
            <a:br>
              <a:rPr lang="en-US" sz="2400" dirty="0"/>
            </a:br>
            <a:r>
              <a:rPr lang="en-US" sz="2400" dirty="0"/>
              <a:t> </a:t>
            </a:r>
            <a:br>
              <a:rPr lang="en-US" sz="2400" dirty="0"/>
            </a:br>
            <a:r>
              <a:rPr lang="en-US" sz="2400" dirty="0"/>
              <a:t> Presentation </a:t>
            </a:r>
            <a:r>
              <a:rPr lang="en-US" sz="2400" dirty="0" err="1" smtClean="0"/>
              <a:t>SkillS</a:t>
            </a:r>
            <a:r>
              <a:rPr lang="en-US" sz="2400" dirty="0" smtClean="0"/>
              <a:t/>
            </a:r>
            <a:br>
              <a:rPr lang="en-US" sz="2400" dirty="0" smtClean="0"/>
            </a:br>
            <a:r>
              <a:rPr lang="en-US" sz="2400" dirty="0" smtClean="0"/>
              <a:t>(pitching)</a:t>
            </a:r>
            <a:r>
              <a:rPr lang="en-US" sz="2400" dirty="0"/>
              <a:t/>
            </a:r>
            <a:br>
              <a:rPr lang="en-US" sz="2400" dirty="0"/>
            </a:br>
            <a:endParaRPr lang="en-US" sz="2400" dirty="0"/>
          </a:p>
        </p:txBody>
      </p:sp>
      <p:sp>
        <p:nvSpPr>
          <p:cNvPr id="6" name="Tijdelijke aanduiding voor tekst 5">
            <a:extLst>
              <a:ext uri="{FF2B5EF4-FFF2-40B4-BE49-F238E27FC236}">
                <a16:creationId xmlns:a16="http://schemas.microsoft.com/office/drawing/2014/main" id="{261E422D-6F58-4DFE-B09A-977A670799DC}"/>
              </a:ext>
            </a:extLst>
          </p:cNvPr>
          <p:cNvSpPr>
            <a:spLocks noGrp="1"/>
          </p:cNvSpPr>
          <p:nvPr>
            <p:ph type="body" sz="quarter" idx="13"/>
          </p:nvPr>
        </p:nvSpPr>
        <p:spPr>
          <a:xfrm>
            <a:off x="6211573" y="3073400"/>
            <a:ext cx="1851654" cy="812560"/>
          </a:xfrm>
        </p:spPr>
        <p:txBody>
          <a:bodyPr/>
          <a:lstStyle/>
          <a:p>
            <a:endParaRPr lang="nl-NL" sz="1200" dirty="0"/>
          </a:p>
        </p:txBody>
      </p:sp>
      <p:sp>
        <p:nvSpPr>
          <p:cNvPr id="7" name="Tijdelijke aanduiding voor tekst 6">
            <a:extLst>
              <a:ext uri="{FF2B5EF4-FFF2-40B4-BE49-F238E27FC236}">
                <a16:creationId xmlns:a16="http://schemas.microsoft.com/office/drawing/2014/main" id="{CF43F662-A34D-4B2E-B273-EB28CE016E9D}"/>
              </a:ext>
            </a:extLst>
          </p:cNvPr>
          <p:cNvSpPr>
            <a:spLocks noGrp="1"/>
          </p:cNvSpPr>
          <p:nvPr>
            <p:ph type="body" sz="quarter" idx="14"/>
          </p:nvPr>
        </p:nvSpPr>
        <p:spPr>
          <a:xfrm>
            <a:off x="6070600" y="1524000"/>
            <a:ext cx="2133600" cy="1270000"/>
          </a:xfrm>
        </p:spPr>
        <p:txBody>
          <a:bodyPr/>
          <a:lstStyle/>
          <a:p>
            <a:r>
              <a:rPr lang="nl-NL" sz="2400" b="1" dirty="0" err="1" smtClean="0"/>
              <a:t>January</a:t>
            </a:r>
            <a:r>
              <a:rPr lang="nl-NL" sz="2400" b="1" dirty="0" smtClean="0"/>
              <a:t> 2020</a:t>
            </a:r>
            <a:endParaRPr lang="nl-NL" sz="2400" b="1" dirty="0" smtClean="0"/>
          </a:p>
          <a:p>
            <a:r>
              <a:rPr lang="nl-NL" sz="2400" b="1" dirty="0" smtClean="0"/>
              <a:t>HBO-V</a:t>
            </a:r>
            <a:r>
              <a:rPr lang="nl-NL" sz="2400" b="1" dirty="0"/>
              <a:t/>
            </a:r>
            <a:br>
              <a:rPr lang="nl-NL" sz="2400" b="1" dirty="0"/>
            </a:br>
            <a:endParaRPr lang="nl-NL" sz="2400" b="1" dirty="0"/>
          </a:p>
        </p:txBody>
      </p:sp>
    </p:spTree>
    <p:extLst>
      <p:ext uri="{BB962C8B-B14F-4D97-AF65-F5344CB8AC3E}">
        <p14:creationId xmlns:p14="http://schemas.microsoft.com/office/powerpoint/2010/main" val="385871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3"/>
          </p:nvPr>
        </p:nvSpPr>
        <p:spPr>
          <a:xfrm>
            <a:off x="1919660" y="1741020"/>
            <a:ext cx="5108366" cy="2499659"/>
          </a:xfrm>
        </p:spPr>
        <p:txBody>
          <a:bodyPr/>
          <a:lstStyle/>
          <a:p>
            <a:pPr marL="0" lvl="0" algn="l">
              <a:buClr>
                <a:srgbClr val="94C600"/>
              </a:buClr>
            </a:pPr>
            <a:r>
              <a:rPr lang="en-US" sz="3200" i="1" cap="none" spc="0" dirty="0" smtClean="0">
                <a:solidFill>
                  <a:srgbClr val="3E3D2D"/>
                </a:solidFill>
                <a:latin typeface="Arial" panose="020B0604020202020204" pitchFamily="34" charset="0"/>
                <a:cs typeface="Arial" panose="020B0604020202020204" pitchFamily="34" charset="0"/>
              </a:rPr>
              <a:t>“</a:t>
            </a:r>
            <a:r>
              <a:rPr lang="en-US" sz="3200" i="1" cap="none" spc="0" dirty="0">
                <a:solidFill>
                  <a:srgbClr val="3E3D2D"/>
                </a:solidFill>
                <a:latin typeface="Arial" panose="020B0604020202020204" pitchFamily="34" charset="0"/>
                <a:cs typeface="Arial" panose="020B0604020202020204" pitchFamily="34" charset="0"/>
              </a:rPr>
              <a:t>It takes one hour of preparation for each minute of presentation time.”  </a:t>
            </a:r>
          </a:p>
          <a:p>
            <a:pPr marL="0" lvl="0" algn="l">
              <a:buClr>
                <a:srgbClr val="94C600"/>
              </a:buClr>
            </a:pPr>
            <a:r>
              <a:rPr lang="en-US" sz="3200" i="1" cap="none" spc="0" dirty="0">
                <a:solidFill>
                  <a:srgbClr val="3E3D2D"/>
                </a:solidFill>
                <a:latin typeface="Arial" panose="020B0604020202020204" pitchFamily="34" charset="0"/>
                <a:cs typeface="Arial" panose="020B0604020202020204" pitchFamily="34" charset="0"/>
              </a:rPr>
              <a:t>– </a:t>
            </a:r>
            <a:r>
              <a:rPr lang="en-US" sz="1200" i="1" cap="none" spc="0" dirty="0">
                <a:solidFill>
                  <a:srgbClr val="3E3D2D"/>
                </a:solidFill>
                <a:latin typeface="Arial" panose="020B0604020202020204" pitchFamily="34" charset="0"/>
                <a:cs typeface="Arial" panose="020B0604020202020204" pitchFamily="34" charset="0"/>
              </a:rPr>
              <a:t>Wayne </a:t>
            </a:r>
            <a:r>
              <a:rPr lang="en-US" sz="1200" i="1" cap="none" spc="0" dirty="0" err="1">
                <a:solidFill>
                  <a:srgbClr val="3E3D2D"/>
                </a:solidFill>
                <a:latin typeface="Arial" panose="020B0604020202020204" pitchFamily="34" charset="0"/>
                <a:cs typeface="Arial" panose="020B0604020202020204" pitchFamily="34" charset="0"/>
              </a:rPr>
              <a:t>Burgraff</a:t>
            </a:r>
            <a:r>
              <a:rPr lang="en-US" sz="3200" i="1" cap="none" spc="0" dirty="0">
                <a:solidFill>
                  <a:srgbClr val="3E3D2D"/>
                </a:solidFill>
                <a:latin typeface="Arial" panose="020B0604020202020204" pitchFamily="34" charset="0"/>
                <a:cs typeface="Arial" panose="020B0604020202020204" pitchFamily="34" charset="0"/>
              </a:rPr>
              <a:t>.</a:t>
            </a:r>
          </a:p>
          <a:p>
            <a:endParaRPr lang="nl-NL" dirty="0"/>
          </a:p>
        </p:txBody>
      </p:sp>
      <p:sp>
        <p:nvSpPr>
          <p:cNvPr id="2" name="Tijdelijke aanduiding voor voettekst 1"/>
          <p:cNvSpPr>
            <a:spLocks noGrp="1"/>
          </p:cNvSpPr>
          <p:nvPr>
            <p:ph type="ftr" sz="quarter" idx="3"/>
          </p:nvPr>
        </p:nvSpPr>
        <p:spPr>
          <a:xfrm rot="18915680">
            <a:off x="7078140" y="201364"/>
            <a:ext cx="3086100" cy="742511"/>
          </a:xfrm>
        </p:spPr>
        <p:txBody>
          <a:bodyPr/>
          <a:lstStyle/>
          <a:p>
            <a:r>
              <a:rPr lang="en-US" sz="4000" b="1" dirty="0">
                <a:solidFill>
                  <a:schemeClr val="bg1"/>
                </a:solidFill>
              </a:rPr>
              <a:t>To Start</a:t>
            </a:r>
          </a:p>
          <a:p>
            <a:endParaRPr lang="nl-NL" dirty="0"/>
          </a:p>
        </p:txBody>
      </p:sp>
      <p:sp>
        <p:nvSpPr>
          <p:cNvPr id="4" name="Tijdelijke aanduiding voor dianummer 3">
            <a:extLst>
              <a:ext uri="{FF2B5EF4-FFF2-40B4-BE49-F238E27FC236}">
                <a16:creationId xmlns:a16="http://schemas.microsoft.com/office/drawing/2014/main" id="{3AA92B7A-4F54-4D1E-811D-3B6071EEE33C}"/>
              </a:ext>
            </a:extLst>
          </p:cNvPr>
          <p:cNvSpPr>
            <a:spLocks noGrp="1"/>
          </p:cNvSpPr>
          <p:nvPr>
            <p:ph type="sldNum" sz="quarter" idx="4"/>
          </p:nvPr>
        </p:nvSpPr>
        <p:spPr>
          <a:xfrm>
            <a:off x="197100" y="6441562"/>
            <a:ext cx="431122" cy="121252"/>
          </a:xfrm>
        </p:spPr>
        <p:txBody>
          <a:bodyPr/>
          <a:lstStyle/>
          <a:p>
            <a:fld id="{68BC35B1-DB37-4D69-B23B-4C9E9B475BB5}" type="slidenum">
              <a:rPr lang="en-GB" smtClean="0"/>
              <a:pPr/>
              <a:t>2</a:t>
            </a:fld>
            <a:endParaRPr lang="en-GB"/>
          </a:p>
        </p:txBody>
      </p:sp>
    </p:spTree>
    <p:extLst>
      <p:ext uri="{BB962C8B-B14F-4D97-AF65-F5344CB8AC3E}">
        <p14:creationId xmlns:p14="http://schemas.microsoft.com/office/powerpoint/2010/main" val="243627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275644" y="1976952"/>
            <a:ext cx="7258755" cy="3200876"/>
          </a:xfrm>
          <a:prstGeom prst="rect">
            <a:avLst/>
          </a:prstGeom>
          <a:noFill/>
        </p:spPr>
        <p:txBody>
          <a:bodyPr wrap="square" rtlCol="0">
            <a:spAutoFit/>
          </a:bodyPr>
          <a:lstStyle/>
          <a:p>
            <a:endParaRPr lang="en-US" sz="2400" b="1" dirty="0"/>
          </a:p>
          <a:p>
            <a:r>
              <a:rPr lang="en-US" sz="2400" b="1" u="sng" dirty="0" smtClean="0"/>
              <a:t>Dictionary</a:t>
            </a:r>
            <a:r>
              <a:rPr lang="en-US" sz="2400" b="1" u="sng" dirty="0"/>
              <a:t>:</a:t>
            </a:r>
            <a:r>
              <a:rPr lang="en-US" sz="2400" b="1" u="sng" dirty="0" smtClean="0"/>
              <a:t> </a:t>
            </a:r>
          </a:p>
          <a:p>
            <a:endParaRPr lang="en-US" sz="2400" b="1" i="1" u="sng" dirty="0"/>
          </a:p>
          <a:p>
            <a:r>
              <a:rPr lang="en-US" sz="2400" b="1" i="1" dirty="0" smtClean="0"/>
              <a:t>a </a:t>
            </a:r>
            <a:r>
              <a:rPr lang="en-US" sz="2400" b="1" i="1" dirty="0"/>
              <a:t>form of words used when trying to persuade someone to buy </a:t>
            </a:r>
            <a:r>
              <a:rPr lang="en-US" sz="2400" b="1" i="1" dirty="0" smtClean="0"/>
              <a:t>or accept something</a:t>
            </a:r>
            <a:endParaRPr lang="en-US" sz="2400" b="1" dirty="0" smtClean="0"/>
          </a:p>
          <a:p>
            <a:endParaRPr lang="en-US" sz="2400" b="1" dirty="0"/>
          </a:p>
          <a:p>
            <a:r>
              <a:rPr lang="en-US" sz="2400" b="1" dirty="0" smtClean="0"/>
              <a:t>e.g.,</a:t>
            </a:r>
            <a:r>
              <a:rPr lang="en-US" sz="2400" b="1" dirty="0"/>
              <a:t> </a:t>
            </a:r>
            <a:r>
              <a:rPr lang="en-US" sz="2400" b="1" i="1" dirty="0" smtClean="0"/>
              <a:t>she </a:t>
            </a:r>
            <a:r>
              <a:rPr lang="en-US" sz="2400" b="1" i="1" dirty="0"/>
              <a:t>put over a very strong sales </a:t>
            </a:r>
            <a:r>
              <a:rPr lang="en-US" sz="2400" b="1" i="1" dirty="0" smtClean="0"/>
              <a:t>pitch.</a:t>
            </a:r>
          </a:p>
          <a:p>
            <a:endParaRPr lang="en-US" sz="2400" b="1" dirty="0" smtClean="0"/>
          </a:p>
          <a:p>
            <a:r>
              <a:rPr lang="en-US" sz="1000" b="1" i="1" dirty="0" smtClean="0"/>
              <a:t>Source</a:t>
            </a:r>
            <a:r>
              <a:rPr lang="en-US" sz="1000" b="1" i="1" dirty="0"/>
              <a:t>: </a:t>
            </a:r>
            <a:r>
              <a:rPr lang="en-US" sz="1000" b="1" i="1" dirty="0">
                <a:hlinkClick r:id="rId3"/>
              </a:rPr>
              <a:t>https://</a:t>
            </a:r>
            <a:r>
              <a:rPr lang="en-US" sz="1000" b="1" i="1" dirty="0" smtClean="0">
                <a:hlinkClick r:id="rId3"/>
              </a:rPr>
              <a:t>en.oxforddictionaries.com/definition/pitch</a:t>
            </a:r>
            <a:r>
              <a:rPr lang="en-US" sz="1000" b="1" i="1" dirty="0" smtClean="0"/>
              <a:t> </a:t>
            </a:r>
            <a:endParaRPr lang="en-US" sz="1000" b="1" i="1" dirty="0"/>
          </a:p>
        </p:txBody>
      </p:sp>
      <p:sp>
        <p:nvSpPr>
          <p:cNvPr id="6" name="Tekstvak 1"/>
          <p:cNvSpPr txBox="1"/>
          <p:nvPr/>
        </p:nvSpPr>
        <p:spPr>
          <a:xfrm>
            <a:off x="1428044" y="932730"/>
            <a:ext cx="5616223" cy="584775"/>
          </a:xfrm>
          <a:prstGeom prst="rect">
            <a:avLst/>
          </a:prstGeom>
          <a:noFill/>
        </p:spPr>
        <p:txBody>
          <a:bodyPr wrap="square" rtlCol="0">
            <a:spAutoFit/>
          </a:bodyPr>
          <a:lstStyle/>
          <a:p>
            <a:r>
              <a:rPr lang="en-US" sz="3200" b="1" dirty="0">
                <a:solidFill>
                  <a:schemeClr val="accent5"/>
                </a:solidFill>
              </a:rPr>
              <a:t>What is </a:t>
            </a:r>
            <a:r>
              <a:rPr lang="en-US" sz="3200" b="1" dirty="0" smtClean="0">
                <a:solidFill>
                  <a:schemeClr val="accent5"/>
                </a:solidFill>
              </a:rPr>
              <a:t>a pitch?</a:t>
            </a:r>
            <a:endParaRPr lang="en-US" sz="3200" b="1" dirty="0">
              <a:solidFill>
                <a:schemeClr val="accent5"/>
              </a:solidFill>
            </a:endParaRPr>
          </a:p>
        </p:txBody>
      </p:sp>
    </p:spTree>
    <p:extLst>
      <p:ext uri="{BB962C8B-B14F-4D97-AF65-F5344CB8AC3E}">
        <p14:creationId xmlns:p14="http://schemas.microsoft.com/office/powerpoint/2010/main" val="29074423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1275644" y="1976952"/>
            <a:ext cx="7239706" cy="2769989"/>
          </a:xfrm>
          <a:prstGeom prst="rect">
            <a:avLst/>
          </a:prstGeom>
          <a:noFill/>
        </p:spPr>
        <p:txBody>
          <a:bodyPr wrap="square" rtlCol="0">
            <a:spAutoFit/>
          </a:bodyPr>
          <a:lstStyle/>
          <a:p>
            <a:endParaRPr lang="en-US" sz="2400" b="1" dirty="0" smtClean="0"/>
          </a:p>
          <a:p>
            <a:r>
              <a:rPr lang="en-US" sz="2400" b="1" dirty="0" smtClean="0"/>
              <a:t>Pitching </a:t>
            </a:r>
            <a:r>
              <a:rPr lang="en-US" sz="2400" b="1" dirty="0"/>
              <a:t>is a critical skill for (working) life. </a:t>
            </a:r>
          </a:p>
          <a:p>
            <a:pPr marL="285750" indent="-285750">
              <a:buFontTx/>
              <a:buChar char="-"/>
            </a:pPr>
            <a:endParaRPr lang="en-US" sz="2400" b="1" dirty="0"/>
          </a:p>
          <a:p>
            <a:r>
              <a:rPr lang="en-US" sz="2400" b="1" dirty="0" smtClean="0"/>
              <a:t>Most </a:t>
            </a:r>
            <a:r>
              <a:rPr lang="en-US" sz="2400" b="1" dirty="0"/>
              <a:t>people </a:t>
            </a:r>
            <a:r>
              <a:rPr lang="en-US" sz="2400" b="1" dirty="0" smtClean="0"/>
              <a:t>try </a:t>
            </a:r>
            <a:r>
              <a:rPr lang="en-US" sz="2400" b="1" dirty="0"/>
              <a:t>to persuade </a:t>
            </a:r>
            <a:r>
              <a:rPr lang="en-US" sz="2400" b="1" dirty="0" smtClean="0"/>
              <a:t>someone ( = pitch) at least once per day.</a:t>
            </a:r>
          </a:p>
          <a:p>
            <a:endParaRPr lang="en-US" b="1" dirty="0"/>
          </a:p>
          <a:p>
            <a:pPr marL="285750" indent="-285750">
              <a:buFontTx/>
              <a:buChar char="-"/>
            </a:pPr>
            <a:endParaRPr lang="en-US" b="1" dirty="0" smtClean="0"/>
          </a:p>
          <a:p>
            <a:pPr marL="285750" indent="-285750">
              <a:buFontTx/>
              <a:buChar char="-"/>
            </a:pPr>
            <a:endParaRPr lang="en-US" b="1" dirty="0"/>
          </a:p>
        </p:txBody>
      </p:sp>
      <p:sp>
        <p:nvSpPr>
          <p:cNvPr id="6" name="Tekstvak 1"/>
          <p:cNvSpPr txBox="1"/>
          <p:nvPr/>
        </p:nvSpPr>
        <p:spPr>
          <a:xfrm>
            <a:off x="1428044" y="932730"/>
            <a:ext cx="5616223" cy="584775"/>
          </a:xfrm>
          <a:prstGeom prst="rect">
            <a:avLst/>
          </a:prstGeom>
          <a:noFill/>
        </p:spPr>
        <p:txBody>
          <a:bodyPr wrap="square" rtlCol="0">
            <a:spAutoFit/>
          </a:bodyPr>
          <a:lstStyle/>
          <a:p>
            <a:r>
              <a:rPr lang="en-US" sz="3200" b="1" dirty="0">
                <a:solidFill>
                  <a:schemeClr val="accent5"/>
                </a:solidFill>
              </a:rPr>
              <a:t>What is a pitch?</a:t>
            </a:r>
          </a:p>
        </p:txBody>
      </p:sp>
    </p:spTree>
    <p:extLst>
      <p:ext uri="{BB962C8B-B14F-4D97-AF65-F5344CB8AC3E}">
        <p14:creationId xmlns:p14="http://schemas.microsoft.com/office/powerpoint/2010/main" val="3861993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952609" y="2117629"/>
            <a:ext cx="7546622" cy="3539430"/>
          </a:xfrm>
          <a:prstGeom prst="rect">
            <a:avLst/>
          </a:prstGeom>
          <a:noFill/>
        </p:spPr>
        <p:txBody>
          <a:bodyPr wrap="square" rtlCol="0">
            <a:spAutoFit/>
          </a:bodyPr>
          <a:lstStyle/>
          <a:p>
            <a:r>
              <a:rPr lang="en-US" sz="2800" dirty="0" smtClean="0"/>
              <a:t>When you are angry: </a:t>
            </a:r>
          </a:p>
          <a:p>
            <a:pPr marL="457200" indent="-457200">
              <a:buFont typeface="Arial" panose="020B0604020202020204" pitchFamily="34" charset="0"/>
              <a:buChar char="•"/>
            </a:pPr>
            <a:r>
              <a:rPr lang="en-US" sz="2800" i="1" dirty="0" smtClean="0"/>
              <a:t>“Don’t you ever do this again!”</a:t>
            </a:r>
            <a:endParaRPr lang="en-US" sz="2800" i="1" dirty="0"/>
          </a:p>
          <a:p>
            <a:endParaRPr lang="en-US" sz="2800" dirty="0" smtClean="0"/>
          </a:p>
          <a:p>
            <a:r>
              <a:rPr lang="en-US" sz="2800" dirty="0" smtClean="0"/>
              <a:t>When you are at ease:</a:t>
            </a:r>
          </a:p>
          <a:p>
            <a:pPr marL="457200" indent="-457200">
              <a:buFont typeface="Arial" panose="020B0604020202020204" pitchFamily="34" charset="0"/>
              <a:buChar char="•"/>
            </a:pPr>
            <a:r>
              <a:rPr lang="en-US" sz="2800" i="1" dirty="0" smtClean="0"/>
              <a:t>“Mommy, I have been a sweet girl for the </a:t>
            </a:r>
            <a:r>
              <a:rPr lang="en-US" sz="2800" i="1" dirty="0"/>
              <a:t>whole </a:t>
            </a:r>
            <a:r>
              <a:rPr lang="en-US" sz="2800" i="1" dirty="0" smtClean="0"/>
              <a:t>day. Can I watch TV now?”</a:t>
            </a:r>
          </a:p>
          <a:p>
            <a:pPr marL="457200" indent="-457200">
              <a:buFont typeface="Arial" panose="020B0604020202020204" pitchFamily="34" charset="0"/>
              <a:buChar char="•"/>
            </a:pPr>
            <a:endParaRPr lang="en-US" sz="2800" dirty="0" smtClean="0"/>
          </a:p>
          <a:p>
            <a:r>
              <a:rPr lang="en-US" sz="2800" dirty="0" smtClean="0"/>
              <a:t>If you put effort into it</a:t>
            </a:r>
          </a:p>
        </p:txBody>
      </p:sp>
      <p:sp>
        <p:nvSpPr>
          <p:cNvPr id="6" name="Tekstvak 1"/>
          <p:cNvSpPr txBox="1"/>
          <p:nvPr/>
        </p:nvSpPr>
        <p:spPr>
          <a:xfrm>
            <a:off x="1428044" y="932730"/>
            <a:ext cx="7071187" cy="646331"/>
          </a:xfrm>
          <a:prstGeom prst="rect">
            <a:avLst/>
          </a:prstGeom>
          <a:noFill/>
        </p:spPr>
        <p:txBody>
          <a:bodyPr wrap="square" rtlCol="0">
            <a:spAutoFit/>
          </a:bodyPr>
          <a:lstStyle/>
          <a:p>
            <a:r>
              <a:rPr lang="en-US" sz="3600" b="1" dirty="0" smtClean="0"/>
              <a:t>Admit, pitching is </a:t>
            </a:r>
            <a:r>
              <a:rPr lang="en-US" sz="3600" b="1" dirty="0"/>
              <a:t>easy </a:t>
            </a:r>
          </a:p>
        </p:txBody>
      </p:sp>
    </p:spTree>
    <p:extLst>
      <p:ext uri="{BB962C8B-B14F-4D97-AF65-F5344CB8AC3E}">
        <p14:creationId xmlns:p14="http://schemas.microsoft.com/office/powerpoint/2010/main" val="4076666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952609" y="2117629"/>
            <a:ext cx="7546622" cy="2246769"/>
          </a:xfrm>
          <a:prstGeom prst="rect">
            <a:avLst/>
          </a:prstGeom>
          <a:noFill/>
        </p:spPr>
        <p:txBody>
          <a:bodyPr wrap="square" rtlCol="0">
            <a:spAutoFit/>
          </a:bodyPr>
          <a:lstStyle/>
          <a:p>
            <a:r>
              <a:rPr lang="en-US" sz="2800" dirty="0" smtClean="0"/>
              <a:t>If you:</a:t>
            </a:r>
          </a:p>
          <a:p>
            <a:pPr marL="514350" indent="-514350">
              <a:buFont typeface="+mj-lt"/>
              <a:buAutoNum type="arabicPeriod"/>
            </a:pPr>
            <a:r>
              <a:rPr lang="en-US" sz="2800" dirty="0" smtClean="0"/>
              <a:t>don‘t know what to pitch</a:t>
            </a:r>
          </a:p>
          <a:p>
            <a:pPr marL="514350" indent="-514350">
              <a:buFont typeface="+mj-lt"/>
              <a:buAutoNum type="arabicPeriod"/>
            </a:pPr>
            <a:r>
              <a:rPr lang="en-US" sz="2800" dirty="0" smtClean="0"/>
              <a:t>think you have a long story to tell</a:t>
            </a:r>
          </a:p>
          <a:p>
            <a:pPr marL="514350" indent="-514350">
              <a:buFont typeface="+mj-lt"/>
              <a:buAutoNum type="arabicPeriod"/>
            </a:pPr>
            <a:r>
              <a:rPr lang="en-US" sz="2800" dirty="0" smtClean="0"/>
              <a:t>are tired or ill</a:t>
            </a:r>
            <a:endParaRPr lang="en-US" sz="2800" dirty="0"/>
          </a:p>
          <a:p>
            <a:pPr marL="514350" indent="-514350">
              <a:buFont typeface="+mj-lt"/>
              <a:buAutoNum type="arabicPeriod"/>
            </a:pPr>
            <a:r>
              <a:rPr lang="en-US" sz="2800" dirty="0" smtClean="0"/>
              <a:t>are not a native speaker</a:t>
            </a:r>
          </a:p>
        </p:txBody>
      </p:sp>
      <p:sp>
        <p:nvSpPr>
          <p:cNvPr id="6" name="Tekstvak 1"/>
          <p:cNvSpPr txBox="1"/>
          <p:nvPr/>
        </p:nvSpPr>
        <p:spPr>
          <a:xfrm>
            <a:off x="1428044" y="932730"/>
            <a:ext cx="7071187" cy="646331"/>
          </a:xfrm>
          <a:prstGeom prst="rect">
            <a:avLst/>
          </a:prstGeom>
          <a:noFill/>
        </p:spPr>
        <p:txBody>
          <a:bodyPr wrap="square" rtlCol="0">
            <a:spAutoFit/>
          </a:bodyPr>
          <a:lstStyle/>
          <a:p>
            <a:r>
              <a:rPr lang="en-US" sz="3600" b="1" dirty="0" smtClean="0"/>
              <a:t>Admit, pitching is less easy </a:t>
            </a:r>
            <a:endParaRPr lang="en-US" sz="3600" b="1" dirty="0"/>
          </a:p>
        </p:txBody>
      </p:sp>
    </p:spTree>
    <p:extLst>
      <p:ext uri="{BB962C8B-B14F-4D97-AF65-F5344CB8AC3E}">
        <p14:creationId xmlns:p14="http://schemas.microsoft.com/office/powerpoint/2010/main" val="36332835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079697"/>
            <a:ext cx="6858000" cy="484235"/>
          </a:xfrm>
        </p:spPr>
        <p:txBody>
          <a:bodyPr/>
          <a:lstStyle/>
          <a:p>
            <a:r>
              <a:rPr lang="en-US" sz="3200" dirty="0" smtClean="0"/>
              <a:t>Make </a:t>
            </a:r>
            <a:r>
              <a:rPr lang="en-US" sz="3200" dirty="0"/>
              <a:t>a perfect </a:t>
            </a:r>
            <a:r>
              <a:rPr lang="en-US" sz="3200" dirty="0" smtClean="0"/>
              <a:t>pitch</a:t>
            </a:r>
            <a:endParaRPr lang="en-US" sz="3200" dirty="0"/>
          </a:p>
        </p:txBody>
      </p:sp>
      <p:sp>
        <p:nvSpPr>
          <p:cNvPr id="3" name="Subtitle 2"/>
          <p:cNvSpPr>
            <a:spLocks noGrp="1"/>
          </p:cNvSpPr>
          <p:nvPr>
            <p:ph type="subTitle" idx="1"/>
          </p:nvPr>
        </p:nvSpPr>
        <p:spPr>
          <a:xfrm>
            <a:off x="1143000" y="1922585"/>
            <a:ext cx="6858000" cy="3903784"/>
          </a:xfrm>
        </p:spPr>
        <p:txBody>
          <a:bodyPr>
            <a:normAutofit lnSpcReduction="10000"/>
          </a:bodyPr>
          <a:lstStyle/>
          <a:p>
            <a:pPr marL="342900" indent="-342900" algn="l">
              <a:buAutoNum type="arabicPeriod"/>
            </a:pPr>
            <a:r>
              <a:rPr lang="en-US" sz="2400" dirty="0" smtClean="0"/>
              <a:t>Pitch Solo</a:t>
            </a:r>
          </a:p>
          <a:p>
            <a:pPr marL="342900" indent="-342900" algn="l">
              <a:buAutoNum type="arabicPeriod"/>
            </a:pPr>
            <a:r>
              <a:rPr lang="en-US" sz="2400" dirty="0"/>
              <a:t>Tell a </a:t>
            </a:r>
            <a:r>
              <a:rPr lang="en-US" sz="2400" dirty="0" smtClean="0"/>
              <a:t>Story</a:t>
            </a:r>
          </a:p>
          <a:p>
            <a:pPr marL="342900" indent="-342900" algn="l">
              <a:buAutoNum type="arabicPeriod"/>
            </a:pPr>
            <a:r>
              <a:rPr lang="en-US" sz="2400" dirty="0" smtClean="0"/>
              <a:t>Use strong and convincing words</a:t>
            </a:r>
          </a:p>
          <a:p>
            <a:pPr marL="342900" indent="-342900" algn="l">
              <a:buAutoNum type="arabicPeriod"/>
            </a:pPr>
            <a:r>
              <a:rPr lang="en-US" sz="2400" dirty="0" smtClean="0"/>
              <a:t>Practice</a:t>
            </a:r>
          </a:p>
          <a:p>
            <a:pPr marL="342900" indent="-342900" algn="l">
              <a:buAutoNum type="arabicPeriod"/>
            </a:pPr>
            <a:r>
              <a:rPr lang="en-US" sz="2400" dirty="0"/>
              <a:t>Keep </a:t>
            </a:r>
            <a:r>
              <a:rPr lang="en-US" sz="2400" dirty="0" smtClean="0"/>
              <a:t>track </a:t>
            </a:r>
            <a:r>
              <a:rPr lang="en-US" sz="2400" dirty="0"/>
              <a:t>of </a:t>
            </a:r>
            <a:r>
              <a:rPr lang="en-US" sz="2400" dirty="0" smtClean="0"/>
              <a:t>time</a:t>
            </a:r>
          </a:p>
          <a:p>
            <a:pPr marL="342900" indent="-342900" algn="l">
              <a:buAutoNum type="arabicPeriod"/>
            </a:pPr>
            <a:r>
              <a:rPr lang="en-US" sz="2400" dirty="0" smtClean="0"/>
              <a:t>Keep the story simple</a:t>
            </a:r>
          </a:p>
          <a:p>
            <a:pPr marL="342900" indent="-342900" algn="l">
              <a:buAutoNum type="arabicPeriod"/>
            </a:pPr>
            <a:r>
              <a:rPr lang="en-US" sz="2400" dirty="0" smtClean="0"/>
              <a:t>Mind that jokes and gimmicks in </a:t>
            </a:r>
            <a:r>
              <a:rPr lang="en-US" sz="2400" dirty="0"/>
              <a:t>a presentation </a:t>
            </a:r>
            <a:r>
              <a:rPr lang="en-US" sz="2400" dirty="0" smtClean="0"/>
              <a:t>are risky. Better don’t.</a:t>
            </a:r>
            <a:endParaRPr lang="en-US" sz="2400" dirty="0"/>
          </a:p>
          <a:p>
            <a:pPr marL="342900" indent="-342900" algn="l">
              <a:buAutoNum type="arabicPeriod"/>
            </a:pPr>
            <a:endParaRPr lang="en-US" sz="2400" dirty="0"/>
          </a:p>
        </p:txBody>
      </p:sp>
      <p:sp>
        <p:nvSpPr>
          <p:cNvPr id="4" name="Footer Placeholder 3"/>
          <p:cNvSpPr>
            <a:spLocks noGrp="1"/>
          </p:cNvSpPr>
          <p:nvPr>
            <p:ph type="ftr" sz="quarter" idx="11"/>
          </p:nvPr>
        </p:nvSpPr>
        <p:spPr/>
        <p:txBody>
          <a:bodyPr/>
          <a:lstStyle/>
          <a:p>
            <a:pPr defTabSz="685800"/>
            <a:endParaRPr lang="en-US">
              <a:solidFill>
                <a:srgbClr val="213343"/>
              </a:solidFill>
            </a:endParaRPr>
          </a:p>
        </p:txBody>
      </p:sp>
      <p:sp>
        <p:nvSpPr>
          <p:cNvPr id="5" name="Slide Number Placeholder 4"/>
          <p:cNvSpPr>
            <a:spLocks noGrp="1"/>
          </p:cNvSpPr>
          <p:nvPr>
            <p:ph type="sldNum" sz="quarter" idx="12"/>
          </p:nvPr>
        </p:nvSpPr>
        <p:spPr/>
        <p:txBody>
          <a:bodyPr/>
          <a:lstStyle/>
          <a:p>
            <a:pPr defTabSz="685800"/>
            <a:fld id="{21D0FA0B-EAE1-45A3-A542-EB6DFAF43DAB}" type="slidenum">
              <a:rPr lang="en-US" smtClean="0">
                <a:solidFill>
                  <a:srgbClr val="213343"/>
                </a:solidFill>
              </a:rPr>
              <a:pPr defTabSz="685800"/>
              <a:t>7</a:t>
            </a:fld>
            <a:endParaRPr lang="en-US">
              <a:solidFill>
                <a:srgbClr val="213343"/>
              </a:solidFill>
            </a:endParaRPr>
          </a:p>
        </p:txBody>
      </p:sp>
    </p:spTree>
    <p:extLst>
      <p:ext uri="{BB962C8B-B14F-4D97-AF65-F5344CB8AC3E}">
        <p14:creationId xmlns:p14="http://schemas.microsoft.com/office/powerpoint/2010/main" val="7903599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079697"/>
            <a:ext cx="6858000" cy="484235"/>
          </a:xfrm>
        </p:spPr>
        <p:txBody>
          <a:bodyPr/>
          <a:lstStyle/>
          <a:p>
            <a:r>
              <a:rPr lang="en-US" sz="3200" dirty="0"/>
              <a:t>Planning - Structure</a:t>
            </a:r>
          </a:p>
        </p:txBody>
      </p:sp>
      <p:pic>
        <p:nvPicPr>
          <p:cNvPr id="6" name="Picture 5"/>
          <p:cNvPicPr>
            <a:picLocks noChangeAspect="1"/>
          </p:cNvPicPr>
          <p:nvPr/>
        </p:nvPicPr>
        <p:blipFill>
          <a:blip r:embed="rId3"/>
          <a:stretch>
            <a:fillRect/>
          </a:stretch>
        </p:blipFill>
        <p:spPr>
          <a:xfrm>
            <a:off x="1143000" y="1801349"/>
            <a:ext cx="2614246" cy="1152897"/>
          </a:xfrm>
          <a:prstGeom prst="rect">
            <a:avLst/>
          </a:prstGeom>
        </p:spPr>
      </p:pic>
      <p:pic>
        <p:nvPicPr>
          <p:cNvPr id="7" name="Picture 6"/>
          <p:cNvPicPr>
            <a:picLocks noChangeAspect="1"/>
          </p:cNvPicPr>
          <p:nvPr/>
        </p:nvPicPr>
        <p:blipFill>
          <a:blip r:embed="rId4"/>
          <a:stretch>
            <a:fillRect/>
          </a:stretch>
        </p:blipFill>
        <p:spPr>
          <a:xfrm>
            <a:off x="4379343" y="2027826"/>
            <a:ext cx="780356" cy="493819"/>
          </a:xfrm>
          <a:prstGeom prst="rect">
            <a:avLst/>
          </a:prstGeom>
        </p:spPr>
      </p:pic>
      <p:pic>
        <p:nvPicPr>
          <p:cNvPr id="8" name="Picture 7"/>
          <p:cNvPicPr>
            <a:picLocks noChangeAspect="1"/>
          </p:cNvPicPr>
          <p:nvPr/>
        </p:nvPicPr>
        <p:blipFill>
          <a:blip r:embed="rId5"/>
          <a:stretch>
            <a:fillRect/>
          </a:stretch>
        </p:blipFill>
        <p:spPr>
          <a:xfrm>
            <a:off x="5329258" y="1840683"/>
            <a:ext cx="3316511" cy="816935"/>
          </a:xfrm>
          <a:prstGeom prst="rect">
            <a:avLst/>
          </a:prstGeom>
        </p:spPr>
      </p:pic>
      <p:pic>
        <p:nvPicPr>
          <p:cNvPr id="9" name="Picture 8"/>
          <p:cNvPicPr>
            <a:picLocks noChangeAspect="1"/>
          </p:cNvPicPr>
          <p:nvPr/>
        </p:nvPicPr>
        <p:blipFill>
          <a:blip r:embed="rId6"/>
          <a:stretch>
            <a:fillRect/>
          </a:stretch>
        </p:blipFill>
        <p:spPr>
          <a:xfrm>
            <a:off x="1236784" y="3129336"/>
            <a:ext cx="2426677" cy="1365006"/>
          </a:xfrm>
          <a:prstGeom prst="rect">
            <a:avLst/>
          </a:prstGeom>
        </p:spPr>
      </p:pic>
      <p:pic>
        <p:nvPicPr>
          <p:cNvPr id="10" name="Picture 9"/>
          <p:cNvPicPr>
            <a:picLocks noChangeAspect="1"/>
          </p:cNvPicPr>
          <p:nvPr/>
        </p:nvPicPr>
        <p:blipFill>
          <a:blip r:embed="rId7"/>
          <a:stretch>
            <a:fillRect/>
          </a:stretch>
        </p:blipFill>
        <p:spPr>
          <a:xfrm>
            <a:off x="1236784" y="4494342"/>
            <a:ext cx="2426678" cy="1332027"/>
          </a:xfrm>
          <a:prstGeom prst="rect">
            <a:avLst/>
          </a:prstGeom>
        </p:spPr>
      </p:pic>
      <p:pic>
        <p:nvPicPr>
          <p:cNvPr id="11" name="Picture 10"/>
          <p:cNvPicPr>
            <a:picLocks noChangeAspect="1"/>
          </p:cNvPicPr>
          <p:nvPr/>
        </p:nvPicPr>
        <p:blipFill>
          <a:blip r:embed="rId8"/>
          <a:stretch>
            <a:fillRect/>
          </a:stretch>
        </p:blipFill>
        <p:spPr>
          <a:xfrm>
            <a:off x="5423043" y="4630615"/>
            <a:ext cx="2950720" cy="816935"/>
          </a:xfrm>
          <a:prstGeom prst="rect">
            <a:avLst/>
          </a:prstGeom>
        </p:spPr>
      </p:pic>
      <p:pic>
        <p:nvPicPr>
          <p:cNvPr id="13" name="Picture 12"/>
          <p:cNvPicPr>
            <a:picLocks noChangeAspect="1"/>
          </p:cNvPicPr>
          <p:nvPr/>
        </p:nvPicPr>
        <p:blipFill>
          <a:blip r:embed="rId4"/>
          <a:stretch>
            <a:fillRect/>
          </a:stretch>
        </p:blipFill>
        <p:spPr>
          <a:xfrm>
            <a:off x="4379343" y="3397206"/>
            <a:ext cx="780356" cy="493819"/>
          </a:xfrm>
          <a:prstGeom prst="rect">
            <a:avLst/>
          </a:prstGeom>
        </p:spPr>
      </p:pic>
      <p:pic>
        <p:nvPicPr>
          <p:cNvPr id="14" name="Picture 13"/>
          <p:cNvPicPr>
            <a:picLocks noChangeAspect="1"/>
          </p:cNvPicPr>
          <p:nvPr/>
        </p:nvPicPr>
        <p:blipFill>
          <a:blip r:embed="rId4"/>
          <a:stretch>
            <a:fillRect/>
          </a:stretch>
        </p:blipFill>
        <p:spPr>
          <a:xfrm>
            <a:off x="4379343" y="4792172"/>
            <a:ext cx="780356" cy="493819"/>
          </a:xfrm>
          <a:prstGeom prst="rect">
            <a:avLst/>
          </a:prstGeom>
        </p:spPr>
      </p:pic>
      <p:sp>
        <p:nvSpPr>
          <p:cNvPr id="4" name="Footer Placeholder 3"/>
          <p:cNvSpPr>
            <a:spLocks noGrp="1"/>
          </p:cNvSpPr>
          <p:nvPr>
            <p:ph type="ftr" sz="quarter" idx="11"/>
          </p:nvPr>
        </p:nvSpPr>
        <p:spPr/>
        <p:txBody>
          <a:bodyPr/>
          <a:lstStyle/>
          <a:p>
            <a:pPr defTabSz="685800"/>
            <a:endParaRPr lang="en-US">
              <a:solidFill>
                <a:srgbClr val="213343"/>
              </a:solidFill>
            </a:endParaRPr>
          </a:p>
        </p:txBody>
      </p:sp>
      <p:sp>
        <p:nvSpPr>
          <p:cNvPr id="5" name="Slide Number Placeholder 4"/>
          <p:cNvSpPr>
            <a:spLocks noGrp="1"/>
          </p:cNvSpPr>
          <p:nvPr>
            <p:ph type="sldNum" sz="quarter" idx="12"/>
          </p:nvPr>
        </p:nvSpPr>
        <p:spPr/>
        <p:txBody>
          <a:bodyPr/>
          <a:lstStyle/>
          <a:p>
            <a:pPr defTabSz="685800"/>
            <a:fld id="{21D0FA0B-EAE1-45A3-A542-EB6DFAF43DAB}" type="slidenum">
              <a:rPr lang="en-US" smtClean="0">
                <a:solidFill>
                  <a:srgbClr val="213343"/>
                </a:solidFill>
              </a:rPr>
              <a:pPr defTabSz="685800"/>
              <a:t>8</a:t>
            </a:fld>
            <a:endParaRPr lang="en-US">
              <a:solidFill>
                <a:srgbClr val="213343"/>
              </a:solidFill>
            </a:endParaRPr>
          </a:p>
        </p:txBody>
      </p:sp>
      <p:pic>
        <p:nvPicPr>
          <p:cNvPr id="12" name="Picture 11"/>
          <p:cNvPicPr>
            <a:picLocks noChangeAspect="1"/>
          </p:cNvPicPr>
          <p:nvPr/>
        </p:nvPicPr>
        <p:blipFill>
          <a:blip r:embed="rId9"/>
          <a:stretch>
            <a:fillRect/>
          </a:stretch>
        </p:blipFill>
        <p:spPr>
          <a:xfrm>
            <a:off x="5335354" y="3235649"/>
            <a:ext cx="3310415" cy="816935"/>
          </a:xfrm>
          <a:prstGeom prst="rect">
            <a:avLst/>
          </a:prstGeom>
        </p:spPr>
      </p:pic>
    </p:spTree>
    <p:extLst>
      <p:ext uri="{BB962C8B-B14F-4D97-AF65-F5344CB8AC3E}">
        <p14:creationId xmlns:p14="http://schemas.microsoft.com/office/powerpoint/2010/main" val="20620309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4192" y="465333"/>
            <a:ext cx="7203831" cy="484235"/>
          </a:xfrm>
        </p:spPr>
        <p:txBody>
          <a:bodyPr/>
          <a:lstStyle/>
          <a:p>
            <a:pPr algn="l"/>
            <a:r>
              <a:rPr lang="en-US" sz="3200" dirty="0" smtClean="0"/>
              <a:t>Information </a:t>
            </a:r>
            <a:r>
              <a:rPr lang="en-US" sz="3200" dirty="0"/>
              <a:t>content </a:t>
            </a:r>
          </a:p>
        </p:txBody>
      </p:sp>
      <p:sp>
        <p:nvSpPr>
          <p:cNvPr id="3" name="Subtitle 2"/>
          <p:cNvSpPr>
            <a:spLocks noGrp="1"/>
          </p:cNvSpPr>
          <p:nvPr>
            <p:ph type="subTitle" idx="1"/>
          </p:nvPr>
        </p:nvSpPr>
        <p:spPr>
          <a:xfrm>
            <a:off x="808892" y="1184032"/>
            <a:ext cx="7983416" cy="4642338"/>
          </a:xfrm>
        </p:spPr>
        <p:txBody>
          <a:bodyPr>
            <a:noAutofit/>
          </a:bodyPr>
          <a:lstStyle/>
          <a:p>
            <a:pPr marL="68580" lvl="0" algn="l" defTabSz="914400">
              <a:lnSpc>
                <a:spcPct val="150000"/>
              </a:lnSpc>
              <a:spcBef>
                <a:spcPct val="20000"/>
              </a:spcBef>
              <a:buClr>
                <a:srgbClr val="94C600"/>
              </a:buClr>
              <a:buSzPct val="76000"/>
            </a:pPr>
            <a:r>
              <a:rPr lang="en-US" sz="2400" b="1" dirty="0" smtClean="0">
                <a:solidFill>
                  <a:schemeClr val="tx1"/>
                </a:solidFill>
                <a:latin typeface="Century Gothic"/>
                <a:cs typeface="+mn-cs"/>
              </a:rPr>
              <a:t> </a:t>
            </a:r>
            <a:endParaRPr lang="en-US" sz="2400" b="1" dirty="0">
              <a:solidFill>
                <a:schemeClr val="tx1"/>
              </a:solidFill>
              <a:latin typeface="Century Gothic"/>
              <a:cs typeface="+mn-cs"/>
            </a:endParaRPr>
          </a:p>
        </p:txBody>
      </p:sp>
      <p:sp>
        <p:nvSpPr>
          <p:cNvPr id="5" name="Rectangle 4"/>
          <p:cNvSpPr/>
          <p:nvPr/>
        </p:nvSpPr>
        <p:spPr>
          <a:xfrm>
            <a:off x="647700" y="2256245"/>
            <a:ext cx="8144608" cy="2677656"/>
          </a:xfrm>
          <a:prstGeom prst="rect">
            <a:avLst/>
          </a:prstGeom>
        </p:spPr>
        <p:txBody>
          <a:bodyPr wrap="square">
            <a:spAutoFit/>
          </a:bodyPr>
          <a:lstStyle/>
          <a:p>
            <a:pPr algn="ctr"/>
            <a:r>
              <a:rPr lang="en-US" sz="2800" b="1" dirty="0" smtClean="0"/>
              <a:t>KISS: Keep It Smart and Simple !</a:t>
            </a:r>
          </a:p>
          <a:p>
            <a:pPr algn="ctr"/>
            <a:endParaRPr lang="en-US" sz="2800" b="1" dirty="0" smtClean="0"/>
          </a:p>
          <a:p>
            <a:pPr algn="ctr"/>
            <a:endParaRPr lang="en-US" sz="2800" b="1" dirty="0"/>
          </a:p>
          <a:p>
            <a:pPr algn="ctr"/>
            <a:r>
              <a:rPr lang="en-US" sz="2800" b="1" dirty="0" smtClean="0"/>
              <a:t>Make </a:t>
            </a:r>
            <a:r>
              <a:rPr lang="en-US" sz="2800" b="1" dirty="0"/>
              <a:t>it </a:t>
            </a:r>
            <a:r>
              <a:rPr lang="en-US" sz="2800" b="1" dirty="0" smtClean="0"/>
              <a:t>easy </a:t>
            </a:r>
            <a:r>
              <a:rPr lang="en-US" sz="2800" b="1" dirty="0"/>
              <a:t>for the audience and </a:t>
            </a:r>
            <a:r>
              <a:rPr lang="en-US" sz="2800" b="1" dirty="0" smtClean="0"/>
              <a:t>for yourself:</a:t>
            </a:r>
          </a:p>
          <a:p>
            <a:pPr algn="ctr"/>
            <a:r>
              <a:rPr lang="en-US" sz="2800" b="1" dirty="0" smtClean="0"/>
              <a:t>1. tell a simple story</a:t>
            </a:r>
          </a:p>
          <a:p>
            <a:pPr algn="ctr"/>
            <a:r>
              <a:rPr lang="en-US" sz="2800" b="1" dirty="0" smtClean="0"/>
              <a:t>2. use </a:t>
            </a:r>
            <a:r>
              <a:rPr lang="en-US" sz="2800" b="1" dirty="0"/>
              <a:t>simple language</a:t>
            </a:r>
          </a:p>
        </p:txBody>
      </p:sp>
    </p:spTree>
    <p:extLst>
      <p:ext uri="{BB962C8B-B14F-4D97-AF65-F5344CB8AC3E}">
        <p14:creationId xmlns:p14="http://schemas.microsoft.com/office/powerpoint/2010/main" val="2720011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4192" y="465333"/>
            <a:ext cx="7203831" cy="484235"/>
          </a:xfrm>
        </p:spPr>
        <p:txBody>
          <a:bodyPr/>
          <a:lstStyle/>
          <a:p>
            <a:pPr algn="l"/>
            <a:r>
              <a:rPr lang="en-US" sz="3200" dirty="0"/>
              <a:t>Use </a:t>
            </a:r>
            <a:r>
              <a:rPr lang="en-US" sz="3200" dirty="0" smtClean="0"/>
              <a:t>English </a:t>
            </a:r>
            <a:endParaRPr lang="en-US" sz="3200" dirty="0"/>
          </a:p>
        </p:txBody>
      </p:sp>
      <p:sp>
        <p:nvSpPr>
          <p:cNvPr id="3" name="Subtitle 2"/>
          <p:cNvSpPr>
            <a:spLocks noGrp="1"/>
          </p:cNvSpPr>
          <p:nvPr>
            <p:ph type="subTitle" idx="1"/>
          </p:nvPr>
        </p:nvSpPr>
        <p:spPr>
          <a:xfrm>
            <a:off x="808892" y="1184032"/>
            <a:ext cx="8335108" cy="4642338"/>
          </a:xfrm>
        </p:spPr>
        <p:txBody>
          <a:bodyPr>
            <a:noAutofit/>
          </a:bodyPr>
          <a:lstStyle/>
          <a:p>
            <a:pPr marL="411480" lvl="0" indent="-342900" algn="l" defTabSz="914400">
              <a:lnSpc>
                <a:spcPct val="150000"/>
              </a:lnSpc>
              <a:spcBef>
                <a:spcPct val="20000"/>
              </a:spcBef>
              <a:buClr>
                <a:srgbClr val="94C600"/>
              </a:buClr>
              <a:buSzPct val="76000"/>
              <a:buFont typeface="Arial" panose="020B0604020202020204" pitchFamily="34" charset="0"/>
              <a:buChar char="•"/>
            </a:pPr>
            <a:r>
              <a:rPr lang="en-US" sz="2400" b="1" dirty="0">
                <a:solidFill>
                  <a:schemeClr val="tx1"/>
                </a:solidFill>
                <a:latin typeface="Century Gothic"/>
                <a:cs typeface="+mn-cs"/>
              </a:rPr>
              <a:t>Depending on your audience…  </a:t>
            </a:r>
            <a:endParaRPr lang="en-US" sz="2400" b="1" dirty="0" smtClean="0">
              <a:solidFill>
                <a:schemeClr val="tx1"/>
              </a:solidFill>
              <a:latin typeface="Century Gothic"/>
              <a:cs typeface="+mn-cs"/>
            </a:endParaRPr>
          </a:p>
          <a:p>
            <a:pPr marL="411480" lvl="0" indent="-342900" algn="l" defTabSz="914400">
              <a:lnSpc>
                <a:spcPct val="150000"/>
              </a:lnSpc>
              <a:spcBef>
                <a:spcPct val="20000"/>
              </a:spcBef>
              <a:buClr>
                <a:srgbClr val="94C600"/>
              </a:buClr>
              <a:buSzPct val="76000"/>
              <a:buFont typeface="Arial" panose="020B0604020202020204" pitchFamily="34" charset="0"/>
              <a:buChar char="•"/>
            </a:pPr>
            <a:r>
              <a:rPr lang="en-US" sz="2400" b="1" dirty="0" smtClean="0">
                <a:solidFill>
                  <a:schemeClr val="tx1"/>
                </a:solidFill>
                <a:latin typeface="Century Gothic"/>
                <a:cs typeface="+mn-cs"/>
              </a:rPr>
              <a:t>Suitably formal/informal</a:t>
            </a:r>
            <a:r>
              <a:rPr lang="en-US" sz="2400" b="1" dirty="0">
                <a:solidFill>
                  <a:schemeClr val="tx1"/>
                </a:solidFill>
                <a:latin typeface="Century Gothic"/>
                <a:cs typeface="+mn-cs"/>
              </a:rPr>
              <a:t>, academic </a:t>
            </a:r>
            <a:r>
              <a:rPr lang="en-US" sz="2400" b="1" dirty="0" smtClean="0">
                <a:solidFill>
                  <a:schemeClr val="tx1"/>
                </a:solidFill>
                <a:latin typeface="Century Gothic"/>
                <a:cs typeface="+mn-cs"/>
              </a:rPr>
              <a:t>language</a:t>
            </a:r>
          </a:p>
          <a:p>
            <a:pPr marL="411480" lvl="0" indent="-342900" algn="l" defTabSz="914400">
              <a:lnSpc>
                <a:spcPct val="150000"/>
              </a:lnSpc>
              <a:spcBef>
                <a:spcPct val="20000"/>
              </a:spcBef>
              <a:buClr>
                <a:srgbClr val="94C600"/>
              </a:buClr>
              <a:buSzPct val="76000"/>
              <a:buFont typeface="Arial" panose="020B0604020202020204" pitchFamily="34" charset="0"/>
              <a:buChar char="•"/>
            </a:pPr>
            <a:r>
              <a:rPr lang="en-US" sz="2400" b="1" dirty="0" smtClean="0">
                <a:solidFill>
                  <a:schemeClr val="tx1"/>
                </a:solidFill>
                <a:latin typeface="Century Gothic"/>
                <a:cs typeface="+mn-cs"/>
              </a:rPr>
              <a:t>No Dutch, no </a:t>
            </a:r>
            <a:r>
              <a:rPr lang="en-US" sz="2400" b="1" dirty="0" err="1" smtClean="0">
                <a:solidFill>
                  <a:schemeClr val="tx1"/>
                </a:solidFill>
                <a:latin typeface="Century Gothic"/>
                <a:cs typeface="+mn-cs"/>
              </a:rPr>
              <a:t>Dunglish</a:t>
            </a:r>
            <a:endParaRPr lang="en-US" sz="2400" b="1" dirty="0" smtClean="0">
              <a:solidFill>
                <a:schemeClr val="tx1"/>
              </a:solidFill>
              <a:latin typeface="Century Gothic"/>
              <a:cs typeface="+mn-cs"/>
            </a:endParaRPr>
          </a:p>
          <a:p>
            <a:pPr marL="411480" lvl="0" indent="-342900" algn="l" defTabSz="914400">
              <a:lnSpc>
                <a:spcPct val="150000"/>
              </a:lnSpc>
              <a:spcBef>
                <a:spcPct val="20000"/>
              </a:spcBef>
              <a:buClr>
                <a:srgbClr val="94C600"/>
              </a:buClr>
              <a:buSzPct val="76000"/>
              <a:buFont typeface="Arial" panose="020B0604020202020204" pitchFamily="34" charset="0"/>
              <a:buChar char="•"/>
            </a:pPr>
            <a:r>
              <a:rPr lang="en-US" sz="2400" b="1" dirty="0">
                <a:solidFill>
                  <a:schemeClr val="tx1"/>
                </a:solidFill>
                <a:latin typeface="Century Gothic"/>
                <a:cs typeface="+mn-cs"/>
              </a:rPr>
              <a:t>Avoid technical </a:t>
            </a:r>
            <a:r>
              <a:rPr lang="en-US" sz="2400" b="1" dirty="0" smtClean="0">
                <a:solidFill>
                  <a:schemeClr val="tx1"/>
                </a:solidFill>
                <a:latin typeface="Century Gothic"/>
                <a:cs typeface="+mn-cs"/>
              </a:rPr>
              <a:t>terms</a:t>
            </a:r>
          </a:p>
          <a:p>
            <a:pPr marL="754380" lvl="1" indent="-342900" algn="l" defTabSz="914400">
              <a:lnSpc>
                <a:spcPct val="150000"/>
              </a:lnSpc>
              <a:spcBef>
                <a:spcPct val="20000"/>
              </a:spcBef>
              <a:buClr>
                <a:srgbClr val="94C600"/>
              </a:buClr>
              <a:buSzPct val="76000"/>
              <a:buFont typeface="Arial" panose="020B0604020202020204" pitchFamily="34" charset="0"/>
              <a:buChar char="•"/>
            </a:pPr>
            <a:r>
              <a:rPr lang="en-US" sz="2100" b="1" dirty="0" smtClean="0">
                <a:solidFill>
                  <a:schemeClr val="tx1"/>
                </a:solidFill>
                <a:latin typeface="Century Gothic"/>
                <a:cs typeface="+mn-cs"/>
              </a:rPr>
              <a:t>unless </a:t>
            </a:r>
            <a:r>
              <a:rPr lang="en-US" sz="2100" b="1" dirty="0">
                <a:solidFill>
                  <a:schemeClr val="tx1"/>
                </a:solidFill>
                <a:latin typeface="Century Gothic"/>
                <a:cs typeface="+mn-cs"/>
              </a:rPr>
              <a:t>you know the audience is familiar with </a:t>
            </a:r>
            <a:r>
              <a:rPr lang="en-US" sz="2100" b="1" dirty="0" smtClean="0">
                <a:solidFill>
                  <a:schemeClr val="tx1"/>
                </a:solidFill>
                <a:latin typeface="Century Gothic"/>
                <a:cs typeface="+mn-cs"/>
              </a:rPr>
              <a:t>them</a:t>
            </a:r>
            <a:endParaRPr lang="en-US" sz="2100" b="1" dirty="0">
              <a:solidFill>
                <a:schemeClr val="tx1"/>
              </a:solidFill>
              <a:latin typeface="Century Gothic"/>
              <a:cs typeface="+mn-cs"/>
            </a:endParaRPr>
          </a:p>
          <a:p>
            <a:pPr marL="411480" lvl="0" indent="-342900" algn="l" defTabSz="914400">
              <a:lnSpc>
                <a:spcPct val="150000"/>
              </a:lnSpc>
              <a:spcBef>
                <a:spcPct val="20000"/>
              </a:spcBef>
              <a:buClr>
                <a:srgbClr val="94C600"/>
              </a:buClr>
              <a:buSzPct val="76000"/>
              <a:buFont typeface="Arial" panose="020B0604020202020204" pitchFamily="34" charset="0"/>
              <a:buChar char="•"/>
            </a:pPr>
            <a:r>
              <a:rPr lang="en-US" sz="2400" b="1" dirty="0" smtClean="0">
                <a:solidFill>
                  <a:schemeClr val="tx1"/>
                </a:solidFill>
                <a:latin typeface="Century Gothic"/>
                <a:cs typeface="+mn-cs"/>
              </a:rPr>
              <a:t>Use </a:t>
            </a:r>
            <a:r>
              <a:rPr lang="en-US" sz="2400" b="1" dirty="0">
                <a:solidFill>
                  <a:schemeClr val="tx1"/>
                </a:solidFill>
                <a:latin typeface="Century Gothic"/>
                <a:cs typeface="+mn-cs"/>
              </a:rPr>
              <a:t>correct (medical) </a:t>
            </a:r>
            <a:r>
              <a:rPr lang="en-US" sz="2400" b="1" dirty="0" smtClean="0">
                <a:solidFill>
                  <a:schemeClr val="tx1"/>
                </a:solidFill>
                <a:latin typeface="Century Gothic"/>
                <a:cs typeface="+mn-cs"/>
              </a:rPr>
              <a:t>terms</a:t>
            </a:r>
            <a:endParaRPr lang="en-US" sz="2400" b="1" dirty="0">
              <a:solidFill>
                <a:schemeClr val="tx1"/>
              </a:solidFill>
              <a:latin typeface="Century Gothic"/>
              <a:cs typeface="+mn-cs"/>
            </a:endParaRPr>
          </a:p>
          <a:p>
            <a:pPr marL="754380" lvl="1" indent="-342900" algn="l" defTabSz="914400">
              <a:lnSpc>
                <a:spcPct val="150000"/>
              </a:lnSpc>
              <a:spcBef>
                <a:spcPct val="20000"/>
              </a:spcBef>
              <a:buClr>
                <a:srgbClr val="94C600"/>
              </a:buClr>
              <a:buSzPct val="76000"/>
              <a:buFont typeface="Arial" panose="020B0604020202020204" pitchFamily="34" charset="0"/>
              <a:buChar char="•"/>
            </a:pPr>
            <a:r>
              <a:rPr lang="en-US" sz="2100" b="1" dirty="0" smtClean="0">
                <a:solidFill>
                  <a:schemeClr val="tx1"/>
                </a:solidFill>
                <a:latin typeface="Century Gothic"/>
                <a:cs typeface="+mn-cs"/>
              </a:rPr>
              <a:t>English medical terms guide on BB </a:t>
            </a:r>
            <a:r>
              <a:rPr lang="en-US" sz="2100" b="1" i="1" dirty="0" err="1" smtClean="0">
                <a:solidFill>
                  <a:schemeClr val="tx1"/>
                </a:solidFill>
                <a:latin typeface="Century Gothic"/>
                <a:cs typeface="+mn-cs"/>
              </a:rPr>
              <a:t>Informatie</a:t>
            </a:r>
            <a:r>
              <a:rPr lang="en-US" sz="2100" b="1" i="1" dirty="0" smtClean="0">
                <a:solidFill>
                  <a:schemeClr val="tx1"/>
                </a:solidFill>
                <a:latin typeface="Century Gothic"/>
                <a:cs typeface="+mn-cs"/>
              </a:rPr>
              <a:t> </a:t>
            </a:r>
            <a:r>
              <a:rPr lang="en-US" sz="2100" b="1" i="1" dirty="0" err="1" smtClean="0">
                <a:solidFill>
                  <a:schemeClr val="tx1"/>
                </a:solidFill>
                <a:latin typeface="Century Gothic"/>
                <a:cs typeface="+mn-cs"/>
              </a:rPr>
              <a:t>en</a:t>
            </a:r>
            <a:r>
              <a:rPr lang="en-US" sz="2100" b="1" i="1" dirty="0" smtClean="0">
                <a:solidFill>
                  <a:schemeClr val="tx1"/>
                </a:solidFill>
                <a:latin typeface="Century Gothic"/>
                <a:cs typeface="+mn-cs"/>
              </a:rPr>
              <a:t> support</a:t>
            </a:r>
            <a:endParaRPr lang="en-US" sz="2100" b="1" i="1" dirty="0">
              <a:solidFill>
                <a:schemeClr val="tx1"/>
              </a:solidFill>
              <a:latin typeface="Century Gothic"/>
              <a:cs typeface="+mn-cs"/>
            </a:endParaRPr>
          </a:p>
          <a:p>
            <a:pPr marL="411480" lvl="0" indent="-342900" algn="l" defTabSz="914400">
              <a:lnSpc>
                <a:spcPct val="150000"/>
              </a:lnSpc>
              <a:spcBef>
                <a:spcPct val="20000"/>
              </a:spcBef>
              <a:buClr>
                <a:srgbClr val="94C600"/>
              </a:buClr>
              <a:buSzPct val="76000"/>
              <a:buFont typeface="Arial" panose="020B0604020202020204" pitchFamily="34" charset="0"/>
              <a:buChar char="•"/>
            </a:pPr>
            <a:r>
              <a:rPr lang="en-US" sz="2400" b="1" dirty="0">
                <a:solidFill>
                  <a:schemeClr val="tx1"/>
                </a:solidFill>
                <a:latin typeface="Century Gothic"/>
                <a:cs typeface="+mn-cs"/>
              </a:rPr>
              <a:t>Avoid jargon</a:t>
            </a:r>
          </a:p>
          <a:p>
            <a:pPr marL="411480" lvl="0" indent="-342900" algn="l" defTabSz="914400">
              <a:lnSpc>
                <a:spcPct val="150000"/>
              </a:lnSpc>
              <a:spcBef>
                <a:spcPct val="20000"/>
              </a:spcBef>
              <a:buClr>
                <a:srgbClr val="94C600"/>
              </a:buClr>
              <a:buSzPct val="76000"/>
              <a:buFont typeface="Arial" panose="020B0604020202020204" pitchFamily="34" charset="0"/>
              <a:buChar char="•"/>
            </a:pPr>
            <a:endParaRPr lang="en-US" sz="2400" b="1" dirty="0" smtClean="0">
              <a:solidFill>
                <a:schemeClr val="tx1"/>
              </a:solidFill>
              <a:latin typeface="Century Gothic"/>
              <a:cs typeface="+mn-cs"/>
            </a:endParaRPr>
          </a:p>
          <a:p>
            <a:pPr marL="68580" lvl="0" algn="l" defTabSz="914400">
              <a:lnSpc>
                <a:spcPct val="150000"/>
              </a:lnSpc>
              <a:spcBef>
                <a:spcPct val="20000"/>
              </a:spcBef>
              <a:buClr>
                <a:srgbClr val="94C600"/>
              </a:buClr>
              <a:buSzPct val="76000"/>
            </a:pPr>
            <a:endParaRPr lang="en-US" sz="2400" b="1" dirty="0">
              <a:solidFill>
                <a:schemeClr val="tx1"/>
              </a:solidFill>
              <a:latin typeface="Century Gothic"/>
              <a:cs typeface="+mn-cs"/>
            </a:endParaRPr>
          </a:p>
        </p:txBody>
      </p:sp>
    </p:spTree>
    <p:extLst>
      <p:ext uri="{BB962C8B-B14F-4D97-AF65-F5344CB8AC3E}">
        <p14:creationId xmlns:p14="http://schemas.microsoft.com/office/powerpoint/2010/main" val="35425642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4192" y="465333"/>
            <a:ext cx="7203831" cy="484235"/>
          </a:xfrm>
        </p:spPr>
        <p:txBody>
          <a:bodyPr/>
          <a:lstStyle/>
          <a:p>
            <a:pPr algn="l"/>
            <a:r>
              <a:rPr lang="en-US" sz="3200" dirty="0"/>
              <a:t>Language</a:t>
            </a:r>
          </a:p>
        </p:txBody>
      </p:sp>
      <p:graphicFrame>
        <p:nvGraphicFramePr>
          <p:cNvPr id="5" name="Tabel 4"/>
          <p:cNvGraphicFramePr>
            <a:graphicFrameLocks noGrp="1"/>
          </p:cNvGraphicFramePr>
          <p:nvPr>
            <p:extLst>
              <p:ext uri="{D42A27DB-BD31-4B8C-83A1-F6EECF244321}">
                <p14:modId xmlns:p14="http://schemas.microsoft.com/office/powerpoint/2010/main" val="3857342866"/>
              </p:ext>
            </p:extLst>
          </p:nvPr>
        </p:nvGraphicFramePr>
        <p:xfrm>
          <a:off x="1028700" y="1397000"/>
          <a:ext cx="7962900" cy="4451348"/>
        </p:xfrm>
        <a:graphic>
          <a:graphicData uri="http://schemas.openxmlformats.org/drawingml/2006/table">
            <a:tbl>
              <a:tblPr firstRow="1" bandRow="1">
                <a:tableStyleId>{5C22544A-7EE6-4342-B048-85BDC9FD1C3A}</a:tableStyleId>
              </a:tblPr>
              <a:tblGrid>
                <a:gridCol w="3981450">
                  <a:extLst>
                    <a:ext uri="{9D8B030D-6E8A-4147-A177-3AD203B41FA5}">
                      <a16:colId xmlns:a16="http://schemas.microsoft.com/office/drawing/2014/main" val="4053444943"/>
                    </a:ext>
                  </a:extLst>
                </a:gridCol>
                <a:gridCol w="3981450">
                  <a:extLst>
                    <a:ext uri="{9D8B030D-6E8A-4147-A177-3AD203B41FA5}">
                      <a16:colId xmlns:a16="http://schemas.microsoft.com/office/drawing/2014/main" val="2479302867"/>
                    </a:ext>
                  </a:extLst>
                </a:gridCol>
              </a:tblGrid>
              <a:tr h="665308">
                <a:tc>
                  <a:txBody>
                    <a:bodyPr/>
                    <a:lstStyle/>
                    <a:p>
                      <a:r>
                        <a:rPr lang="nl-NL" sz="2400" b="1" dirty="0" smtClean="0"/>
                        <a:t>Do</a:t>
                      </a:r>
                      <a:endParaRPr lang="nl-NL" sz="2400" b="1" dirty="0"/>
                    </a:p>
                  </a:txBody>
                  <a:tcPr/>
                </a:tc>
                <a:tc>
                  <a:txBody>
                    <a:bodyPr/>
                    <a:lstStyle/>
                    <a:p>
                      <a:r>
                        <a:rPr lang="nl-NL" sz="2400" b="1" dirty="0" smtClean="0"/>
                        <a:t>Do </a:t>
                      </a:r>
                      <a:r>
                        <a:rPr lang="nl-NL" sz="2400" b="1" dirty="0" err="1" smtClean="0"/>
                        <a:t>not</a:t>
                      </a:r>
                      <a:endParaRPr lang="nl-NL" sz="2400" b="1" dirty="0"/>
                    </a:p>
                  </a:txBody>
                  <a:tcPr/>
                </a:tc>
                <a:extLst>
                  <a:ext uri="{0D108BD9-81ED-4DB2-BD59-A6C34878D82A}">
                    <a16:rowId xmlns:a16="http://schemas.microsoft.com/office/drawing/2014/main" val="375415349"/>
                  </a:ext>
                </a:extLst>
              </a:tr>
              <a:tr h="665308">
                <a:tc>
                  <a:txBody>
                    <a:bodyPr/>
                    <a:lstStyle/>
                    <a:p>
                      <a:r>
                        <a:rPr lang="nl-NL" sz="2400" b="1" dirty="0" smtClean="0"/>
                        <a:t>Short </a:t>
                      </a:r>
                      <a:r>
                        <a:rPr lang="nl-NL" sz="2400" b="1" dirty="0" err="1" smtClean="0"/>
                        <a:t>sentences</a:t>
                      </a:r>
                      <a:endParaRPr lang="nl-NL" sz="2400" b="1" dirty="0"/>
                    </a:p>
                  </a:txBody>
                  <a:tcPr/>
                </a:tc>
                <a:tc>
                  <a:txBody>
                    <a:bodyPr/>
                    <a:lstStyle/>
                    <a:p>
                      <a:r>
                        <a:rPr lang="nl-NL" sz="2400" b="1" dirty="0" smtClean="0"/>
                        <a:t>Long </a:t>
                      </a:r>
                      <a:r>
                        <a:rPr lang="nl-NL" sz="2400" b="1" dirty="0" err="1" smtClean="0"/>
                        <a:t>sentences</a:t>
                      </a:r>
                      <a:endParaRPr lang="nl-NL" sz="2400" b="1" dirty="0"/>
                    </a:p>
                  </a:txBody>
                  <a:tcPr/>
                </a:tc>
                <a:extLst>
                  <a:ext uri="{0D108BD9-81ED-4DB2-BD59-A6C34878D82A}">
                    <a16:rowId xmlns:a16="http://schemas.microsoft.com/office/drawing/2014/main" val="612607187"/>
                  </a:ext>
                </a:extLst>
              </a:tr>
              <a:tr h="665308">
                <a:tc>
                  <a:txBody>
                    <a:bodyPr/>
                    <a:lstStyle/>
                    <a:p>
                      <a:r>
                        <a:rPr lang="nl-NL" sz="2400" b="1" dirty="0" smtClean="0"/>
                        <a:t>Short </a:t>
                      </a:r>
                      <a:r>
                        <a:rPr lang="nl-NL" sz="2400" b="1" dirty="0" err="1" smtClean="0"/>
                        <a:t>words</a:t>
                      </a:r>
                      <a:endParaRPr lang="nl-NL" sz="2400" b="1" dirty="0"/>
                    </a:p>
                  </a:txBody>
                  <a:tcPr/>
                </a:tc>
                <a:tc>
                  <a:txBody>
                    <a:bodyPr/>
                    <a:lstStyle/>
                    <a:p>
                      <a:r>
                        <a:rPr lang="nl-NL" sz="2400" b="1" dirty="0" smtClean="0"/>
                        <a:t>Long </a:t>
                      </a:r>
                      <a:r>
                        <a:rPr lang="nl-NL" sz="2400" b="1" dirty="0" err="1" smtClean="0"/>
                        <a:t>words</a:t>
                      </a:r>
                      <a:endParaRPr lang="nl-NL" sz="2400" b="1" dirty="0"/>
                    </a:p>
                  </a:txBody>
                  <a:tcPr/>
                </a:tc>
                <a:extLst>
                  <a:ext uri="{0D108BD9-81ED-4DB2-BD59-A6C34878D82A}">
                    <a16:rowId xmlns:a16="http://schemas.microsoft.com/office/drawing/2014/main" val="2113560790"/>
                  </a:ext>
                </a:extLst>
              </a:tr>
              <a:tr h="665308">
                <a:tc>
                  <a:txBody>
                    <a:bodyPr/>
                    <a:lstStyle/>
                    <a:p>
                      <a:r>
                        <a:rPr lang="nl-NL" sz="2400" b="1" dirty="0" smtClean="0"/>
                        <a:t>The</a:t>
                      </a:r>
                      <a:r>
                        <a:rPr lang="nl-NL" sz="2400" b="1" baseline="0" dirty="0" smtClean="0"/>
                        <a:t> </a:t>
                      </a:r>
                      <a:r>
                        <a:rPr lang="nl-NL" sz="2400" b="1" baseline="0" dirty="0" err="1" smtClean="0"/>
                        <a:t>active</a:t>
                      </a:r>
                      <a:r>
                        <a:rPr lang="nl-NL" sz="2400" b="1" baseline="0" dirty="0" smtClean="0"/>
                        <a:t> </a:t>
                      </a:r>
                      <a:r>
                        <a:rPr lang="nl-NL" sz="2400" b="1" baseline="0" dirty="0" err="1" smtClean="0"/>
                        <a:t>tense</a:t>
                      </a:r>
                      <a:endParaRPr lang="nl-NL" sz="2400" b="1" dirty="0"/>
                    </a:p>
                  </a:txBody>
                  <a:tcPr/>
                </a:tc>
                <a:tc>
                  <a:txBody>
                    <a:bodyPr/>
                    <a:lstStyle/>
                    <a:p>
                      <a:r>
                        <a:rPr lang="nl-NL" sz="2400" b="1" dirty="0" err="1" smtClean="0"/>
                        <a:t>Passive</a:t>
                      </a:r>
                      <a:r>
                        <a:rPr lang="nl-NL" sz="2400" b="1" dirty="0" smtClean="0"/>
                        <a:t> </a:t>
                      </a:r>
                      <a:r>
                        <a:rPr lang="nl-NL" sz="2400" b="1" baseline="0" dirty="0" err="1" smtClean="0"/>
                        <a:t>tense</a:t>
                      </a:r>
                      <a:endParaRPr lang="nl-NL" sz="2400" b="1" dirty="0"/>
                    </a:p>
                  </a:txBody>
                  <a:tcPr/>
                </a:tc>
                <a:extLst>
                  <a:ext uri="{0D108BD9-81ED-4DB2-BD59-A6C34878D82A}">
                    <a16:rowId xmlns:a16="http://schemas.microsoft.com/office/drawing/2014/main" val="4123804329"/>
                  </a:ext>
                </a:extLst>
              </a:tr>
              <a:tr h="895058">
                <a:tc>
                  <a:txBody>
                    <a:bodyPr/>
                    <a:lstStyle/>
                    <a:p>
                      <a:r>
                        <a:rPr lang="nl-NL" sz="2400" b="1" dirty="0" err="1" smtClean="0"/>
                        <a:t>Use</a:t>
                      </a:r>
                      <a:r>
                        <a:rPr lang="nl-NL" sz="2400" b="1" dirty="0" smtClean="0"/>
                        <a:t> </a:t>
                      </a:r>
                      <a:r>
                        <a:rPr lang="nl-NL" sz="2400" b="1" dirty="0" err="1" smtClean="0"/>
                        <a:t>deliberate</a:t>
                      </a:r>
                      <a:r>
                        <a:rPr lang="nl-NL" sz="2400" b="1" baseline="0" dirty="0" smtClean="0"/>
                        <a:t> </a:t>
                      </a:r>
                      <a:r>
                        <a:rPr lang="nl-NL" sz="2400" b="1" dirty="0" err="1" smtClean="0"/>
                        <a:t>words</a:t>
                      </a:r>
                      <a:endParaRPr lang="nl-NL" sz="2400" b="1" dirty="0"/>
                    </a:p>
                  </a:txBody>
                  <a:tcPr/>
                </a:tc>
                <a:tc>
                  <a:txBody>
                    <a:bodyPr/>
                    <a:lstStyle/>
                    <a:p>
                      <a:r>
                        <a:rPr lang="nl-NL" sz="2400" b="1" dirty="0" smtClean="0"/>
                        <a:t>“hum”,</a:t>
                      </a:r>
                      <a:r>
                        <a:rPr lang="nl-NL" sz="2400" b="1" baseline="0" dirty="0" smtClean="0"/>
                        <a:t> </a:t>
                      </a:r>
                      <a:r>
                        <a:rPr lang="nl-NL" sz="2400" b="1" dirty="0" smtClean="0"/>
                        <a:t>“</a:t>
                      </a:r>
                      <a:r>
                        <a:rPr lang="nl-NL" sz="2400" b="1" dirty="0" err="1" smtClean="0"/>
                        <a:t>you</a:t>
                      </a:r>
                      <a:r>
                        <a:rPr lang="nl-NL" sz="2400" b="1" dirty="0" smtClean="0"/>
                        <a:t> </a:t>
                      </a:r>
                      <a:r>
                        <a:rPr lang="nl-NL" sz="2400" b="1" dirty="0" err="1" smtClean="0"/>
                        <a:t>know</a:t>
                      </a:r>
                      <a:r>
                        <a:rPr lang="nl-NL" sz="2400" b="1" dirty="0" smtClean="0"/>
                        <a:t>” “hè?”</a:t>
                      </a:r>
                      <a:endParaRPr lang="nl-NL" sz="2400" b="1" dirty="0"/>
                    </a:p>
                  </a:txBody>
                  <a:tcPr/>
                </a:tc>
                <a:extLst>
                  <a:ext uri="{0D108BD9-81ED-4DB2-BD59-A6C34878D82A}">
                    <a16:rowId xmlns:a16="http://schemas.microsoft.com/office/drawing/2014/main" val="2878176815"/>
                  </a:ext>
                </a:extLst>
              </a:tr>
              <a:tr h="895058">
                <a:tc>
                  <a:txBody>
                    <a:bodyPr/>
                    <a:lstStyle/>
                    <a:p>
                      <a:r>
                        <a:rPr lang="nl-NL" sz="2400" b="1" dirty="0" err="1" smtClean="0"/>
                        <a:t>Projection</a:t>
                      </a:r>
                      <a:r>
                        <a:rPr lang="nl-NL" sz="2400" b="1" dirty="0" smtClean="0"/>
                        <a:t> of </a:t>
                      </a:r>
                      <a:r>
                        <a:rPr lang="nl-NL" sz="2400" b="1" dirty="0" err="1" smtClean="0"/>
                        <a:t>your</a:t>
                      </a:r>
                      <a:r>
                        <a:rPr lang="nl-NL" sz="2400" b="1" dirty="0" smtClean="0"/>
                        <a:t> </a:t>
                      </a:r>
                      <a:r>
                        <a:rPr lang="nl-NL" sz="2400" b="1" dirty="0" err="1" smtClean="0"/>
                        <a:t>voice</a:t>
                      </a:r>
                      <a:endParaRPr lang="nl-NL" sz="2400" b="1" dirty="0"/>
                    </a:p>
                  </a:txBody>
                  <a:tcPr/>
                </a:tc>
                <a:tc>
                  <a:txBody>
                    <a:bodyPr/>
                    <a:lstStyle/>
                    <a:p>
                      <a:r>
                        <a:rPr lang="nl-NL" sz="2400" b="1" dirty="0" smtClean="0"/>
                        <a:t>Monotone</a:t>
                      </a:r>
                      <a:r>
                        <a:rPr lang="nl-NL" sz="2400" b="1" baseline="0" dirty="0" smtClean="0"/>
                        <a:t> </a:t>
                      </a:r>
                      <a:r>
                        <a:rPr lang="nl-NL" sz="2400" b="1" baseline="0" dirty="0" err="1" smtClean="0"/>
                        <a:t>voice</a:t>
                      </a:r>
                      <a:endParaRPr lang="nl-NL" sz="2400" b="1" dirty="0"/>
                    </a:p>
                  </a:txBody>
                  <a:tcPr/>
                </a:tc>
                <a:extLst>
                  <a:ext uri="{0D108BD9-81ED-4DB2-BD59-A6C34878D82A}">
                    <a16:rowId xmlns:a16="http://schemas.microsoft.com/office/drawing/2014/main" val="3726840462"/>
                  </a:ext>
                </a:extLst>
              </a:tr>
            </a:tbl>
          </a:graphicData>
        </a:graphic>
      </p:graphicFrame>
    </p:spTree>
    <p:extLst>
      <p:ext uri="{BB962C8B-B14F-4D97-AF65-F5344CB8AC3E}">
        <p14:creationId xmlns:p14="http://schemas.microsoft.com/office/powerpoint/2010/main" val="34916317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6045"/>
            <a:ext cx="6858000" cy="928984"/>
          </a:xfrm>
        </p:spPr>
        <p:txBody>
          <a:bodyPr>
            <a:normAutofit/>
          </a:bodyPr>
          <a:lstStyle/>
          <a:p>
            <a:r>
              <a:rPr lang="en-AU" sz="3200" b="1" dirty="0" smtClean="0"/>
              <a:t>More pitch improvers:</a:t>
            </a:r>
            <a:endParaRPr lang="en-AU" sz="3200" b="1" dirty="0"/>
          </a:p>
        </p:txBody>
      </p:sp>
      <p:sp>
        <p:nvSpPr>
          <p:cNvPr id="3" name="Content Placeholder 2"/>
          <p:cNvSpPr>
            <a:spLocks noGrp="1"/>
          </p:cNvSpPr>
          <p:nvPr>
            <p:ph type="subTitle" idx="1"/>
          </p:nvPr>
        </p:nvSpPr>
        <p:spPr>
          <a:xfrm>
            <a:off x="930729" y="1355271"/>
            <a:ext cx="7772399" cy="4637315"/>
          </a:xfrm>
        </p:spPr>
        <p:txBody>
          <a:bodyPr>
            <a:noAutofit/>
          </a:bodyPr>
          <a:lstStyle/>
          <a:p>
            <a:pPr algn="l">
              <a:buFont typeface="Wingdings" charset="2"/>
              <a:buChar char="Ø"/>
            </a:pPr>
            <a:r>
              <a:rPr lang="en-GB" sz="2200" b="1" dirty="0" smtClean="0"/>
              <a:t> Plan and Prepare </a:t>
            </a:r>
          </a:p>
          <a:p>
            <a:pPr algn="l">
              <a:buFont typeface="Wingdings" charset="2"/>
              <a:buChar char="Ø"/>
            </a:pPr>
            <a:r>
              <a:rPr lang="en-GB" sz="2200" b="1" dirty="0"/>
              <a:t> </a:t>
            </a:r>
            <a:r>
              <a:rPr lang="en-GB" sz="2200" b="1" dirty="0" smtClean="0"/>
              <a:t>Relax</a:t>
            </a:r>
            <a:r>
              <a:rPr lang="en-GB" sz="2200" b="1" dirty="0"/>
              <a:t>, </a:t>
            </a:r>
            <a:r>
              <a:rPr lang="en-GB" sz="2200" b="1" dirty="0" smtClean="0"/>
              <a:t>Smile, </a:t>
            </a:r>
            <a:r>
              <a:rPr lang="en-US" sz="2200" b="1" dirty="0" smtClean="0"/>
              <a:t>and </a:t>
            </a:r>
            <a:r>
              <a:rPr lang="en-US" sz="2200" b="1" dirty="0"/>
              <a:t>Be </a:t>
            </a:r>
            <a:r>
              <a:rPr lang="en-US" sz="2200" b="1" dirty="0" smtClean="0"/>
              <a:t>brave</a:t>
            </a:r>
          </a:p>
          <a:p>
            <a:pPr marL="68262" algn="l"/>
            <a:endParaRPr lang="en-US" sz="2200" b="1" dirty="0" smtClean="0">
              <a:solidFill>
                <a:srgbClr val="FF0000"/>
              </a:solidFill>
            </a:endParaRPr>
          </a:p>
          <a:p>
            <a:pPr marL="68262" algn="l"/>
            <a:r>
              <a:rPr lang="en-US" sz="2200" b="1" dirty="0" smtClean="0">
                <a:solidFill>
                  <a:srgbClr val="FF0000"/>
                </a:solidFill>
              </a:rPr>
              <a:t>Don’t</a:t>
            </a:r>
            <a:r>
              <a:rPr lang="en-US" sz="2200" b="1" dirty="0" smtClean="0"/>
              <a:t> apologize for ‘poor English’</a:t>
            </a:r>
          </a:p>
          <a:p>
            <a:pPr marL="68262" algn="l"/>
            <a:endParaRPr lang="en-US" sz="2200" b="1" dirty="0" smtClean="0"/>
          </a:p>
          <a:p>
            <a:pPr marL="68262" algn="l"/>
            <a:r>
              <a:rPr lang="en-US" sz="2200" b="1" dirty="0" smtClean="0"/>
              <a:t>Instead:</a:t>
            </a:r>
            <a:endParaRPr lang="en-AU" sz="1900" b="1" dirty="0" smtClean="0"/>
          </a:p>
          <a:p>
            <a:pPr algn="l">
              <a:buFont typeface="Wingdings" charset="2"/>
              <a:buChar char="Ø"/>
            </a:pPr>
            <a:r>
              <a:rPr lang="en-GB" sz="2200" b="1" dirty="0" smtClean="0"/>
              <a:t> Make a strong start</a:t>
            </a:r>
          </a:p>
          <a:p>
            <a:pPr algn="l">
              <a:buFont typeface="Wingdings" charset="2"/>
              <a:buChar char="Ø"/>
            </a:pPr>
            <a:r>
              <a:rPr lang="en-GB" sz="2200" b="1" dirty="0" smtClean="0"/>
              <a:t> </a:t>
            </a:r>
            <a:r>
              <a:rPr lang="en-US" sz="2200" b="1" dirty="0" smtClean="0"/>
              <a:t>Use </a:t>
            </a:r>
            <a:r>
              <a:rPr lang="en-US" sz="2200" b="1" dirty="0"/>
              <a:t>less than the allocated time </a:t>
            </a:r>
            <a:endParaRPr lang="en-US" sz="2200" b="1" dirty="0" smtClean="0"/>
          </a:p>
          <a:p>
            <a:pPr algn="l">
              <a:buFont typeface="Wingdings" charset="2"/>
              <a:buChar char="Ø"/>
            </a:pPr>
            <a:r>
              <a:rPr lang="en-GB" sz="2200" b="1" dirty="0" smtClean="0"/>
              <a:t> Make </a:t>
            </a:r>
            <a:r>
              <a:rPr lang="en-GB" sz="2200" b="1" dirty="0"/>
              <a:t>a strong </a:t>
            </a:r>
            <a:r>
              <a:rPr lang="en-GB" sz="2200" b="1" dirty="0" smtClean="0"/>
              <a:t>finish (key message)</a:t>
            </a:r>
            <a:endParaRPr lang="en-AU" sz="1900" b="1" dirty="0"/>
          </a:p>
        </p:txBody>
      </p:sp>
    </p:spTree>
    <p:extLst>
      <p:ext uri="{BB962C8B-B14F-4D97-AF65-F5344CB8AC3E}">
        <p14:creationId xmlns:p14="http://schemas.microsoft.com/office/powerpoint/2010/main" val="249658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0"/>
            <a:ext cx="6858000" cy="1287532"/>
          </a:xfrm>
        </p:spPr>
        <p:txBody>
          <a:bodyPr>
            <a:normAutofit/>
          </a:bodyPr>
          <a:lstStyle/>
          <a:p>
            <a:r>
              <a:rPr lang="en-US" sz="3200" dirty="0" smtClean="0"/>
              <a:t>Active </a:t>
            </a:r>
            <a:r>
              <a:rPr lang="en-US" sz="3200" dirty="0" err="1" smtClean="0"/>
              <a:t>workform</a:t>
            </a:r>
            <a:endParaRPr lang="en-US" sz="3200" dirty="0"/>
          </a:p>
        </p:txBody>
      </p:sp>
      <p:sp>
        <p:nvSpPr>
          <p:cNvPr id="3" name="Content Placeholder 2"/>
          <p:cNvSpPr>
            <a:spLocks noGrp="1"/>
          </p:cNvSpPr>
          <p:nvPr>
            <p:ph type="subTitle" idx="1"/>
          </p:nvPr>
        </p:nvSpPr>
        <p:spPr>
          <a:xfrm>
            <a:off x="865414" y="1616529"/>
            <a:ext cx="7726136" cy="4261757"/>
          </a:xfrm>
        </p:spPr>
        <p:txBody>
          <a:bodyPr>
            <a:normAutofit/>
          </a:bodyPr>
          <a:lstStyle/>
          <a:p>
            <a:pPr marL="68580" indent="0">
              <a:buNone/>
            </a:pPr>
            <a:endParaRPr lang="en-US" b="1" dirty="0"/>
          </a:p>
          <a:p>
            <a:pPr marL="342900" indent="-342900" algn="l">
              <a:buFont typeface="Arial" panose="020B0604020202020204" pitchFamily="34" charset="0"/>
              <a:buChar char="•"/>
            </a:pPr>
            <a:r>
              <a:rPr lang="en-US" sz="2400" b="1" dirty="0" smtClean="0"/>
              <a:t>Improve your text</a:t>
            </a:r>
          </a:p>
          <a:p>
            <a:pPr marL="342900" indent="-342900" algn="l">
              <a:buFont typeface="Arial" panose="020B0604020202020204" pitchFamily="34" charset="0"/>
              <a:buChar char="•"/>
            </a:pPr>
            <a:r>
              <a:rPr lang="en-US" sz="2400" b="1" dirty="0" smtClean="0"/>
              <a:t>10 minutes</a:t>
            </a:r>
          </a:p>
          <a:p>
            <a:pPr algn="l"/>
            <a:endParaRPr lang="en-US" sz="2100" b="1" dirty="0" smtClean="0"/>
          </a:p>
        </p:txBody>
      </p:sp>
    </p:spTree>
    <p:extLst>
      <p:ext uri="{BB962C8B-B14F-4D97-AF65-F5344CB8AC3E}">
        <p14:creationId xmlns:p14="http://schemas.microsoft.com/office/powerpoint/2010/main" val="292928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0"/>
            <a:ext cx="6858000" cy="1287532"/>
          </a:xfrm>
        </p:spPr>
        <p:txBody>
          <a:bodyPr>
            <a:normAutofit/>
          </a:bodyPr>
          <a:lstStyle/>
          <a:p>
            <a:r>
              <a:rPr lang="en-US" sz="3200" dirty="0"/>
              <a:t>Tips </a:t>
            </a:r>
            <a:r>
              <a:rPr lang="en-US" sz="3200" dirty="0" smtClean="0"/>
              <a:t>while </a:t>
            </a:r>
            <a:r>
              <a:rPr lang="en-US" sz="3200" dirty="0"/>
              <a:t>Speaking </a:t>
            </a:r>
          </a:p>
        </p:txBody>
      </p:sp>
      <p:sp>
        <p:nvSpPr>
          <p:cNvPr id="3" name="Content Placeholder 2"/>
          <p:cNvSpPr>
            <a:spLocks noGrp="1"/>
          </p:cNvSpPr>
          <p:nvPr>
            <p:ph type="subTitle" idx="1"/>
          </p:nvPr>
        </p:nvSpPr>
        <p:spPr>
          <a:xfrm>
            <a:off x="865414" y="1616529"/>
            <a:ext cx="7726136" cy="4261757"/>
          </a:xfrm>
        </p:spPr>
        <p:txBody>
          <a:bodyPr>
            <a:normAutofit fontScale="92500" lnSpcReduction="10000"/>
          </a:bodyPr>
          <a:lstStyle/>
          <a:p>
            <a:pPr marL="68580" indent="0">
              <a:buNone/>
            </a:pPr>
            <a:endParaRPr lang="en-US" b="1" dirty="0"/>
          </a:p>
          <a:p>
            <a:pPr marL="342900" indent="-342900" algn="l">
              <a:buFont typeface="Arial" panose="020B0604020202020204" pitchFamily="34" charset="0"/>
              <a:buChar char="•"/>
            </a:pPr>
            <a:r>
              <a:rPr lang="en-US" sz="2400" b="1" dirty="0" smtClean="0"/>
              <a:t>Use </a:t>
            </a:r>
            <a:r>
              <a:rPr lang="en-US" sz="2400" b="1" dirty="0"/>
              <a:t>active rather than passive </a:t>
            </a:r>
            <a:r>
              <a:rPr lang="en-US" sz="2400" b="1" dirty="0" smtClean="0"/>
              <a:t>verbs</a:t>
            </a:r>
          </a:p>
          <a:p>
            <a:pPr marL="342900" indent="-342900" algn="l">
              <a:buFont typeface="Arial" panose="020B0604020202020204" pitchFamily="34" charset="0"/>
              <a:buChar char="•"/>
            </a:pPr>
            <a:r>
              <a:rPr lang="en-US" sz="2400" b="1" dirty="0" smtClean="0"/>
              <a:t>Speak </a:t>
            </a:r>
            <a:r>
              <a:rPr lang="en-US" sz="2400" b="1" dirty="0"/>
              <a:t>at a smooth pace</a:t>
            </a:r>
          </a:p>
          <a:p>
            <a:pPr marL="342900" indent="-342900" algn="l">
              <a:buFont typeface="Arial" panose="020B0604020202020204" pitchFamily="34" charset="0"/>
              <a:buChar char="•"/>
            </a:pPr>
            <a:r>
              <a:rPr lang="en-US" sz="2400" b="1" dirty="0" smtClean="0"/>
              <a:t>Be </a:t>
            </a:r>
            <a:r>
              <a:rPr lang="en-US" sz="2400" b="1" dirty="0"/>
              <a:t>Expressive in voice and </a:t>
            </a:r>
            <a:r>
              <a:rPr lang="en-US" sz="2400" b="1" dirty="0" smtClean="0"/>
              <a:t>body</a:t>
            </a:r>
          </a:p>
          <a:p>
            <a:pPr marL="685800" lvl="1" indent="-342900" algn="l">
              <a:buFont typeface="Arial" panose="020B0604020202020204" pitchFamily="34" charset="0"/>
              <a:buChar char="•"/>
            </a:pPr>
            <a:r>
              <a:rPr lang="en-US" sz="2100" b="1" dirty="0"/>
              <a:t>Change pace </a:t>
            </a:r>
          </a:p>
          <a:p>
            <a:pPr marL="685800" lvl="1" indent="-342900" algn="l">
              <a:buFont typeface="Arial" panose="020B0604020202020204" pitchFamily="34" charset="0"/>
              <a:buChar char="•"/>
            </a:pPr>
            <a:r>
              <a:rPr lang="en-US" sz="2100" b="1" dirty="0"/>
              <a:t>Change </a:t>
            </a:r>
            <a:r>
              <a:rPr lang="en-US" sz="2100" b="1" dirty="0" smtClean="0"/>
              <a:t>volume</a:t>
            </a:r>
            <a:endParaRPr lang="en-US" sz="1800" b="1" dirty="0"/>
          </a:p>
          <a:p>
            <a:pPr marL="342900" indent="-342900" algn="l">
              <a:buFont typeface="Arial" panose="020B0604020202020204" pitchFamily="34" charset="0"/>
              <a:buChar char="•"/>
            </a:pPr>
            <a:r>
              <a:rPr lang="en-US" sz="2400" b="1" dirty="0" smtClean="0"/>
              <a:t>Present </a:t>
            </a:r>
            <a:r>
              <a:rPr lang="en-US" sz="2400" b="1" dirty="0"/>
              <a:t>(don’t read)</a:t>
            </a:r>
          </a:p>
          <a:p>
            <a:pPr marL="342900" indent="-342900" algn="l">
              <a:buFont typeface="Arial" panose="020B0604020202020204" pitchFamily="34" charset="0"/>
              <a:buChar char="•"/>
            </a:pPr>
            <a:r>
              <a:rPr lang="en-US" sz="2400" b="1" dirty="0" smtClean="0"/>
              <a:t>Show </a:t>
            </a:r>
            <a:r>
              <a:rPr lang="en-US" sz="2400" b="1" dirty="0"/>
              <a:t>passion, enthusiasm</a:t>
            </a:r>
          </a:p>
          <a:p>
            <a:pPr marL="342900" indent="-342900" algn="l">
              <a:buFont typeface="Arial" panose="020B0604020202020204" pitchFamily="34" charset="0"/>
              <a:buChar char="•"/>
            </a:pPr>
            <a:r>
              <a:rPr lang="en-US" sz="2400" b="1" dirty="0" smtClean="0"/>
              <a:t>Pause sometimes</a:t>
            </a:r>
          </a:p>
          <a:p>
            <a:pPr marL="685800" lvl="1" indent="-342900" algn="l">
              <a:buFont typeface="Arial" panose="020B0604020202020204" pitchFamily="34" charset="0"/>
              <a:buChar char="•"/>
            </a:pPr>
            <a:r>
              <a:rPr lang="en-US" sz="2000" b="1" dirty="0" smtClean="0"/>
              <a:t>May help: sip </a:t>
            </a:r>
            <a:r>
              <a:rPr lang="en-US" sz="2000" b="1" dirty="0"/>
              <a:t>water to force yourself to </a:t>
            </a:r>
            <a:r>
              <a:rPr lang="en-US" sz="2000" b="1" dirty="0" smtClean="0"/>
              <a:t>pause</a:t>
            </a:r>
            <a:endParaRPr lang="en-US" sz="2100" b="1" dirty="0" smtClean="0"/>
          </a:p>
          <a:p>
            <a:pPr marL="68580" indent="0">
              <a:buNone/>
            </a:pPr>
            <a:endParaRPr lang="en-US" b="1" dirty="0" smtClean="0"/>
          </a:p>
          <a:p>
            <a:pPr marL="68580" indent="0">
              <a:buNone/>
            </a:pPr>
            <a:endParaRPr lang="en-US" b="1" dirty="0"/>
          </a:p>
        </p:txBody>
      </p:sp>
    </p:spTree>
    <p:extLst>
      <p:ext uri="{BB962C8B-B14F-4D97-AF65-F5344CB8AC3E}">
        <p14:creationId xmlns:p14="http://schemas.microsoft.com/office/powerpoint/2010/main" val="210259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999" y="228599"/>
            <a:ext cx="7511143" cy="1162051"/>
          </a:xfrm>
        </p:spPr>
        <p:txBody>
          <a:bodyPr>
            <a:noAutofit/>
          </a:bodyPr>
          <a:lstStyle/>
          <a:p>
            <a:r>
              <a:rPr lang="en-US" sz="3200" dirty="0" smtClean="0"/>
              <a:t>Non-Verbal Communication</a:t>
            </a:r>
            <a:endParaRPr lang="en-US" sz="3200" dirty="0"/>
          </a:p>
        </p:txBody>
      </p:sp>
      <p:sp>
        <p:nvSpPr>
          <p:cNvPr id="3" name="Content Placeholder 2"/>
          <p:cNvSpPr>
            <a:spLocks noGrp="1"/>
          </p:cNvSpPr>
          <p:nvPr>
            <p:ph type="subTitle" idx="1"/>
          </p:nvPr>
        </p:nvSpPr>
        <p:spPr>
          <a:xfrm>
            <a:off x="898071" y="2008413"/>
            <a:ext cx="7478485" cy="3918857"/>
          </a:xfrm>
        </p:spPr>
        <p:txBody>
          <a:bodyPr>
            <a:normAutofit fontScale="92500" lnSpcReduction="10000"/>
          </a:bodyPr>
          <a:lstStyle/>
          <a:p>
            <a:pPr marL="285750" indent="-285750" algn="l">
              <a:buFont typeface="Arial" panose="020B0604020202020204" pitchFamily="34" charset="0"/>
              <a:buChar char="•"/>
            </a:pPr>
            <a:r>
              <a:rPr lang="en-US" sz="2400" b="1" dirty="0" smtClean="0"/>
              <a:t>Is relevant!</a:t>
            </a:r>
          </a:p>
          <a:p>
            <a:pPr algn="l"/>
            <a:endParaRPr lang="en-US" sz="2400" b="1" dirty="0" smtClean="0"/>
          </a:p>
          <a:p>
            <a:pPr algn="l"/>
            <a:r>
              <a:rPr lang="en-US" sz="2400" b="1" dirty="0" smtClean="0"/>
              <a:t>Key elements:</a:t>
            </a:r>
            <a:endParaRPr lang="en-US" sz="2400" b="1" dirty="0"/>
          </a:p>
          <a:p>
            <a:pPr marL="285750" indent="-285750" algn="l">
              <a:buFont typeface="Arial" panose="020B0604020202020204" pitchFamily="34" charset="0"/>
              <a:buChar char="•"/>
            </a:pPr>
            <a:r>
              <a:rPr lang="en-US" sz="2400" b="1" dirty="0" smtClean="0"/>
              <a:t>Body posture </a:t>
            </a:r>
          </a:p>
          <a:p>
            <a:pPr marL="628650" lvl="1" indent="-285750" algn="l">
              <a:buFont typeface="Arial" panose="020B0604020202020204" pitchFamily="34" charset="0"/>
              <a:buChar char="•"/>
            </a:pPr>
            <a:r>
              <a:rPr lang="en-US" sz="2100" b="1" dirty="0" smtClean="0"/>
              <a:t>in line with the content and purpose of the pitch</a:t>
            </a:r>
            <a:endParaRPr lang="en-US" sz="2100" b="1" dirty="0"/>
          </a:p>
          <a:p>
            <a:pPr marL="285750" indent="-285750" algn="l">
              <a:buFont typeface="Arial" panose="020B0604020202020204" pitchFamily="34" charset="0"/>
              <a:buChar char="•"/>
            </a:pPr>
            <a:r>
              <a:rPr lang="en-US" sz="2400" b="1" dirty="0" smtClean="0"/>
              <a:t>Eye contact</a:t>
            </a:r>
            <a:endParaRPr lang="en-US" sz="2400" b="1" dirty="0"/>
          </a:p>
          <a:p>
            <a:pPr marL="285750" indent="-285750" algn="l">
              <a:buFont typeface="Arial" panose="020B0604020202020204" pitchFamily="34" charset="0"/>
              <a:buChar char="•"/>
            </a:pPr>
            <a:r>
              <a:rPr lang="en-US" sz="2400" b="1" dirty="0" smtClean="0"/>
              <a:t>Facial expressions</a:t>
            </a:r>
            <a:endParaRPr lang="en-US" sz="2400" b="1" dirty="0"/>
          </a:p>
          <a:p>
            <a:pPr marL="285750" indent="-285750" algn="l">
              <a:buFont typeface="Arial" panose="020B0604020202020204" pitchFamily="34" charset="0"/>
              <a:buChar char="•"/>
            </a:pPr>
            <a:r>
              <a:rPr lang="en-US" sz="2400" b="1" dirty="0" smtClean="0"/>
              <a:t>Gestures</a:t>
            </a:r>
            <a:endParaRPr lang="en-US" sz="2400" b="1" dirty="0"/>
          </a:p>
          <a:p>
            <a:pPr marL="285750" indent="-285750" algn="l">
              <a:buFont typeface="Arial" panose="020B0604020202020204" pitchFamily="34" charset="0"/>
              <a:buChar char="•"/>
            </a:pPr>
            <a:r>
              <a:rPr lang="en-US" sz="2400" b="1" dirty="0" smtClean="0"/>
              <a:t>Space</a:t>
            </a:r>
            <a:endParaRPr lang="en-US" sz="2400" b="1" dirty="0"/>
          </a:p>
        </p:txBody>
      </p:sp>
    </p:spTree>
    <p:extLst>
      <p:ext uri="{BB962C8B-B14F-4D97-AF65-F5344CB8AC3E}">
        <p14:creationId xmlns:p14="http://schemas.microsoft.com/office/powerpoint/2010/main" val="167363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615" y="0"/>
            <a:ext cx="6678385" cy="1600199"/>
          </a:xfrm>
        </p:spPr>
        <p:txBody>
          <a:bodyPr>
            <a:noAutofit/>
          </a:bodyPr>
          <a:lstStyle/>
          <a:p>
            <a:r>
              <a:rPr lang="en-US" sz="3200" dirty="0"/>
              <a:t>Body </a:t>
            </a:r>
            <a:r>
              <a:rPr lang="en-US" sz="3200" dirty="0" smtClean="0"/>
              <a:t>language, position </a:t>
            </a:r>
            <a:r>
              <a:rPr lang="en-US" sz="3200" dirty="0"/>
              <a:t>and </a:t>
            </a:r>
            <a:r>
              <a:rPr lang="en-US" sz="3200" dirty="0" smtClean="0"/>
              <a:t>movement</a:t>
            </a:r>
            <a:r>
              <a:rPr lang="en-US" sz="3200" dirty="0"/>
              <a:t/>
            </a:r>
            <a:br>
              <a:rPr lang="en-US" sz="3200" dirty="0"/>
            </a:br>
            <a:endParaRPr lang="en-US" sz="3200" dirty="0"/>
          </a:p>
        </p:txBody>
      </p:sp>
      <p:sp>
        <p:nvSpPr>
          <p:cNvPr id="3" name="Content Placeholder 2"/>
          <p:cNvSpPr>
            <a:spLocks noGrp="1"/>
          </p:cNvSpPr>
          <p:nvPr>
            <p:ph type="subTitle" idx="1"/>
          </p:nvPr>
        </p:nvSpPr>
        <p:spPr>
          <a:xfrm>
            <a:off x="881743" y="1325336"/>
            <a:ext cx="7995557" cy="4865914"/>
          </a:xfrm>
        </p:spPr>
        <p:txBody>
          <a:bodyPr>
            <a:normAutofit/>
          </a:bodyPr>
          <a:lstStyle/>
          <a:p>
            <a:pPr marL="342900" indent="-342900" algn="l">
              <a:buFont typeface="Arial" panose="020B0604020202020204" pitchFamily="34" charset="0"/>
              <a:buChar char="•"/>
            </a:pPr>
            <a:r>
              <a:rPr lang="en-US" sz="2400" b="1" dirty="0" smtClean="0"/>
              <a:t>Stand </a:t>
            </a:r>
            <a:r>
              <a:rPr lang="en-US" sz="2400" b="1" dirty="0"/>
              <a:t>firmly and move </a:t>
            </a:r>
            <a:r>
              <a:rPr lang="en-US" sz="2400" b="1" dirty="0" smtClean="0"/>
              <a:t>deliberately</a:t>
            </a:r>
          </a:p>
          <a:p>
            <a:pPr marL="342900" indent="-342900" algn="l">
              <a:buFont typeface="Arial" panose="020B0604020202020204" pitchFamily="34" charset="0"/>
              <a:buChar char="•"/>
            </a:pPr>
            <a:r>
              <a:rPr lang="en-US" sz="2400" b="1" dirty="0" smtClean="0"/>
              <a:t>Use a </a:t>
            </a:r>
            <a:r>
              <a:rPr lang="en-US" sz="2400" b="1" dirty="0"/>
              <a:t>position </a:t>
            </a:r>
            <a:endParaRPr lang="en-US" sz="2400" b="1" dirty="0" smtClean="0"/>
          </a:p>
          <a:p>
            <a:pPr marL="685800" lvl="1" indent="-342900" algn="l">
              <a:buFont typeface="Arial" panose="020B0604020202020204" pitchFamily="34" charset="0"/>
              <a:buChar char="•"/>
            </a:pPr>
            <a:r>
              <a:rPr lang="en-US" sz="2100" b="1" dirty="0" smtClean="0"/>
              <a:t>where </a:t>
            </a:r>
            <a:r>
              <a:rPr lang="en-US" sz="2100" b="1" dirty="0"/>
              <a:t>you can see </a:t>
            </a:r>
            <a:r>
              <a:rPr lang="en-US" sz="2100" b="1" dirty="0" smtClean="0"/>
              <a:t>everyone</a:t>
            </a:r>
          </a:p>
          <a:p>
            <a:pPr marL="685800" lvl="1" indent="-342900" algn="l">
              <a:buFont typeface="Arial" panose="020B0604020202020204" pitchFamily="34" charset="0"/>
              <a:buChar char="•"/>
            </a:pPr>
            <a:r>
              <a:rPr lang="en-US" sz="2100" b="1" dirty="0" smtClean="0"/>
              <a:t>that enables the audience to see you and your poster</a:t>
            </a:r>
            <a:endParaRPr lang="en-US" sz="2100" b="1" dirty="0"/>
          </a:p>
          <a:p>
            <a:pPr marL="342900" indent="-342900" algn="l">
              <a:buFont typeface="Arial" panose="020B0604020202020204" pitchFamily="34" charset="0"/>
              <a:buChar char="•"/>
            </a:pPr>
            <a:r>
              <a:rPr lang="en-US" sz="2400" b="1" dirty="0" smtClean="0"/>
              <a:t>Decide </a:t>
            </a:r>
            <a:r>
              <a:rPr lang="en-US" sz="2400" b="1" dirty="0"/>
              <a:t>on a resting position </a:t>
            </a:r>
            <a:r>
              <a:rPr lang="en-US" sz="2400" b="1" dirty="0" smtClean="0"/>
              <a:t>for your hands, where they feel </a:t>
            </a:r>
            <a:r>
              <a:rPr lang="en-US" sz="2400" b="1" dirty="0"/>
              <a:t>and look </a:t>
            </a:r>
            <a:r>
              <a:rPr lang="en-US" sz="2400" b="1" dirty="0" smtClean="0"/>
              <a:t>comfortable</a:t>
            </a:r>
            <a:endParaRPr lang="en-US" sz="2400" b="1" dirty="0"/>
          </a:p>
          <a:p>
            <a:pPr marL="342900" indent="-342900" algn="l">
              <a:buFont typeface="Arial" panose="020B0604020202020204" pitchFamily="34" charset="0"/>
              <a:buChar char="•"/>
            </a:pPr>
            <a:r>
              <a:rPr lang="en-US" sz="2400" b="1" dirty="0" smtClean="0"/>
              <a:t>Gestures naturally follow </a:t>
            </a:r>
            <a:r>
              <a:rPr lang="en-US" sz="2400" b="1" dirty="0"/>
              <a:t>what you are saying</a:t>
            </a:r>
          </a:p>
          <a:p>
            <a:pPr marL="411480" indent="-342900" algn="l">
              <a:buFont typeface="Arial" panose="020B0604020202020204" pitchFamily="34" charset="0"/>
              <a:buChar char="•"/>
            </a:pPr>
            <a:endParaRPr lang="en-US" sz="2400" b="1" dirty="0"/>
          </a:p>
        </p:txBody>
      </p:sp>
    </p:spTree>
    <p:extLst>
      <p:ext uri="{BB962C8B-B14F-4D97-AF65-F5344CB8AC3E}">
        <p14:creationId xmlns:p14="http://schemas.microsoft.com/office/powerpoint/2010/main" val="2889489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3388"/>
            <a:ext cx="6858000" cy="1287532"/>
          </a:xfrm>
        </p:spPr>
        <p:txBody>
          <a:bodyPr>
            <a:normAutofit/>
          </a:bodyPr>
          <a:lstStyle/>
          <a:p>
            <a:r>
              <a:rPr lang="en-US" sz="3200" dirty="0"/>
              <a:t>Myths </a:t>
            </a:r>
            <a:r>
              <a:rPr lang="en-US" sz="3200" dirty="0" smtClean="0"/>
              <a:t>and facts</a:t>
            </a:r>
            <a:endParaRPr lang="en-US" sz="3200" dirty="0"/>
          </a:p>
        </p:txBody>
      </p:sp>
      <p:sp>
        <p:nvSpPr>
          <p:cNvPr id="3" name="Content Placeholder 2"/>
          <p:cNvSpPr>
            <a:spLocks noGrp="1"/>
          </p:cNvSpPr>
          <p:nvPr>
            <p:ph type="subTitle" idx="1"/>
          </p:nvPr>
        </p:nvSpPr>
        <p:spPr>
          <a:xfrm>
            <a:off x="1143000" y="2088357"/>
            <a:ext cx="6858000" cy="3027362"/>
          </a:xfrm>
        </p:spPr>
        <p:txBody>
          <a:bodyPr>
            <a:noAutofit/>
          </a:bodyPr>
          <a:lstStyle/>
          <a:p>
            <a:pPr marL="68580" indent="0">
              <a:buNone/>
            </a:pPr>
            <a:endParaRPr lang="en-US" sz="2400" b="1" dirty="0" smtClean="0"/>
          </a:p>
          <a:p>
            <a:pPr marL="68580" indent="0">
              <a:buNone/>
            </a:pPr>
            <a:r>
              <a:rPr lang="en-US" sz="2400" b="1" dirty="0" smtClean="0"/>
              <a:t>Fact:</a:t>
            </a:r>
          </a:p>
          <a:p>
            <a:pPr marL="68580" indent="0">
              <a:buNone/>
            </a:pPr>
            <a:r>
              <a:rPr lang="en-US" sz="2400" b="1" dirty="0" smtClean="0"/>
              <a:t>Effective </a:t>
            </a:r>
            <a:r>
              <a:rPr lang="en-US" sz="2400" b="1" dirty="0"/>
              <a:t>speakers take more time preparing and practicing than ineffective speakers </a:t>
            </a:r>
            <a:endParaRPr lang="en-US" sz="2400" b="1" dirty="0" smtClean="0"/>
          </a:p>
        </p:txBody>
      </p:sp>
    </p:spTree>
    <p:extLst>
      <p:ext uri="{BB962C8B-B14F-4D97-AF65-F5344CB8AC3E}">
        <p14:creationId xmlns:p14="http://schemas.microsoft.com/office/powerpoint/2010/main" val="2711693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32374"/>
            <a:ext cx="6858000" cy="1287532"/>
          </a:xfrm>
        </p:spPr>
        <p:txBody>
          <a:bodyPr>
            <a:normAutofit/>
          </a:bodyPr>
          <a:lstStyle/>
          <a:p>
            <a:r>
              <a:rPr lang="en-US" sz="3200" dirty="0"/>
              <a:t>Myths </a:t>
            </a:r>
            <a:r>
              <a:rPr lang="en-US" sz="3200" dirty="0" smtClean="0"/>
              <a:t>and facts</a:t>
            </a:r>
            <a:endParaRPr lang="en-US" sz="3200" dirty="0"/>
          </a:p>
        </p:txBody>
      </p:sp>
      <p:sp>
        <p:nvSpPr>
          <p:cNvPr id="3" name="Content Placeholder 2"/>
          <p:cNvSpPr>
            <a:spLocks noGrp="1"/>
          </p:cNvSpPr>
          <p:nvPr>
            <p:ph type="subTitle" idx="1"/>
          </p:nvPr>
        </p:nvSpPr>
        <p:spPr>
          <a:xfrm>
            <a:off x="1143000" y="2377394"/>
            <a:ext cx="6858000" cy="3174319"/>
          </a:xfrm>
        </p:spPr>
        <p:txBody>
          <a:bodyPr>
            <a:noAutofit/>
          </a:bodyPr>
          <a:lstStyle/>
          <a:p>
            <a:pPr marL="68580" indent="0">
              <a:buNone/>
            </a:pPr>
            <a:endParaRPr lang="en-US" sz="2400" b="1" dirty="0" smtClean="0"/>
          </a:p>
          <a:p>
            <a:pPr marL="68580" indent="0">
              <a:buNone/>
            </a:pPr>
            <a:r>
              <a:rPr lang="en-US" sz="2400" b="1" dirty="0" smtClean="0"/>
              <a:t>Myth:</a:t>
            </a:r>
          </a:p>
          <a:p>
            <a:pPr marL="68580" indent="0">
              <a:buNone/>
            </a:pPr>
            <a:r>
              <a:rPr lang="en-US" sz="2400" b="1" dirty="0" smtClean="0"/>
              <a:t>If </a:t>
            </a:r>
            <a:r>
              <a:rPr lang="en-US" sz="2400" b="1" dirty="0"/>
              <a:t>I follow what someone else says and does, I will be as effective as that </a:t>
            </a:r>
            <a:r>
              <a:rPr lang="en-US" sz="2400" b="1" dirty="0" smtClean="0"/>
              <a:t>person</a:t>
            </a:r>
          </a:p>
          <a:p>
            <a:pPr marL="68580" indent="0">
              <a:buNone/>
            </a:pPr>
            <a:endParaRPr lang="en-US" sz="2400" b="1" dirty="0"/>
          </a:p>
          <a:p>
            <a:pPr marL="68580" indent="0">
              <a:buNone/>
            </a:pPr>
            <a:endParaRPr lang="en-US" sz="2400" b="1" dirty="0"/>
          </a:p>
        </p:txBody>
      </p:sp>
    </p:spTree>
    <p:extLst>
      <p:ext uri="{BB962C8B-B14F-4D97-AF65-F5344CB8AC3E}">
        <p14:creationId xmlns:p14="http://schemas.microsoft.com/office/powerpoint/2010/main" val="2274651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8074"/>
            <a:ext cx="6858000" cy="1287532"/>
          </a:xfrm>
        </p:spPr>
        <p:txBody>
          <a:bodyPr>
            <a:normAutofit/>
          </a:bodyPr>
          <a:lstStyle/>
          <a:p>
            <a:r>
              <a:rPr lang="en-US" sz="3200" dirty="0"/>
              <a:t>Myths </a:t>
            </a:r>
            <a:r>
              <a:rPr lang="en-US" sz="3200" dirty="0" smtClean="0"/>
              <a:t>and facts</a:t>
            </a:r>
            <a:endParaRPr lang="en-US" sz="3200" dirty="0"/>
          </a:p>
        </p:txBody>
      </p:sp>
      <p:sp>
        <p:nvSpPr>
          <p:cNvPr id="3" name="Content Placeholder 2"/>
          <p:cNvSpPr>
            <a:spLocks noGrp="1"/>
          </p:cNvSpPr>
          <p:nvPr>
            <p:ph type="subTitle" idx="1"/>
          </p:nvPr>
        </p:nvSpPr>
        <p:spPr>
          <a:xfrm>
            <a:off x="1273628" y="2090057"/>
            <a:ext cx="6858000" cy="3477986"/>
          </a:xfrm>
        </p:spPr>
        <p:txBody>
          <a:bodyPr>
            <a:noAutofit/>
          </a:bodyPr>
          <a:lstStyle/>
          <a:p>
            <a:pPr marL="68580" indent="0">
              <a:buNone/>
            </a:pPr>
            <a:endParaRPr lang="en-US" sz="2400" b="1" dirty="0" smtClean="0"/>
          </a:p>
          <a:p>
            <a:pPr marL="68580" indent="0">
              <a:buNone/>
            </a:pPr>
            <a:r>
              <a:rPr lang="en-US" sz="2400" b="1" dirty="0" smtClean="0"/>
              <a:t>Fact:</a:t>
            </a:r>
          </a:p>
          <a:p>
            <a:pPr marL="68580" indent="0">
              <a:buNone/>
            </a:pPr>
            <a:r>
              <a:rPr lang="en-US" sz="2400" b="1" dirty="0" smtClean="0"/>
              <a:t>Other </a:t>
            </a:r>
            <a:r>
              <a:rPr lang="en-US" sz="2400" b="1" dirty="0"/>
              <a:t>people’s styles are </a:t>
            </a:r>
            <a:r>
              <a:rPr lang="en-US" sz="2400" b="1" dirty="0" smtClean="0"/>
              <a:t>useful</a:t>
            </a:r>
            <a:r>
              <a:rPr lang="en-US" sz="2400" b="1" dirty="0"/>
              <a:t>.</a:t>
            </a:r>
            <a:endParaRPr lang="en-US" sz="2400" b="1" dirty="0" smtClean="0"/>
          </a:p>
          <a:p>
            <a:pPr marL="68580" indent="0">
              <a:buNone/>
            </a:pPr>
            <a:r>
              <a:rPr lang="en-US" sz="2400" b="1" dirty="0" smtClean="0"/>
              <a:t>It is wise to incorporate those aspects of a style that feel comfortable </a:t>
            </a:r>
            <a:r>
              <a:rPr lang="en-US" sz="2400" b="1" dirty="0"/>
              <a:t>for </a:t>
            </a:r>
            <a:r>
              <a:rPr lang="en-US" sz="2400" b="1" dirty="0" smtClean="0"/>
              <a:t>you.</a:t>
            </a:r>
          </a:p>
        </p:txBody>
      </p:sp>
    </p:spTree>
    <p:extLst>
      <p:ext uri="{BB962C8B-B14F-4D97-AF65-F5344CB8AC3E}">
        <p14:creationId xmlns:p14="http://schemas.microsoft.com/office/powerpoint/2010/main" val="343143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4402"/>
            <a:ext cx="6858000" cy="1287532"/>
          </a:xfrm>
        </p:spPr>
        <p:txBody>
          <a:bodyPr>
            <a:normAutofit/>
          </a:bodyPr>
          <a:lstStyle/>
          <a:p>
            <a:r>
              <a:rPr lang="en-US" sz="3200" dirty="0"/>
              <a:t>Myths </a:t>
            </a:r>
            <a:r>
              <a:rPr lang="en-US" sz="3200" dirty="0" smtClean="0"/>
              <a:t>and facts</a:t>
            </a:r>
            <a:endParaRPr lang="en-US" sz="3200" dirty="0"/>
          </a:p>
        </p:txBody>
      </p:sp>
      <p:sp>
        <p:nvSpPr>
          <p:cNvPr id="3" name="Content Placeholder 2"/>
          <p:cNvSpPr>
            <a:spLocks noGrp="1"/>
          </p:cNvSpPr>
          <p:nvPr>
            <p:ph type="subTitle" idx="1"/>
          </p:nvPr>
        </p:nvSpPr>
        <p:spPr>
          <a:xfrm>
            <a:off x="1143000" y="1923370"/>
            <a:ext cx="6858000" cy="3497715"/>
          </a:xfrm>
        </p:spPr>
        <p:txBody>
          <a:bodyPr>
            <a:noAutofit/>
          </a:bodyPr>
          <a:lstStyle/>
          <a:p>
            <a:pPr marL="68580" indent="0">
              <a:buNone/>
            </a:pPr>
            <a:endParaRPr lang="en-US" sz="2400" b="1" dirty="0" smtClean="0"/>
          </a:p>
          <a:p>
            <a:pPr marL="68580" indent="0">
              <a:buNone/>
            </a:pPr>
            <a:endParaRPr lang="en-US" sz="2400" b="1" dirty="0"/>
          </a:p>
          <a:p>
            <a:pPr marL="68580" indent="0">
              <a:buNone/>
            </a:pPr>
            <a:r>
              <a:rPr lang="en-US" sz="2400" b="1" dirty="0" smtClean="0"/>
              <a:t>Myth:</a:t>
            </a:r>
          </a:p>
          <a:p>
            <a:pPr marL="68580" indent="0">
              <a:buNone/>
            </a:pPr>
            <a:r>
              <a:rPr lang="en-US" sz="2400" b="1" dirty="0" smtClean="0"/>
              <a:t>People </a:t>
            </a:r>
            <a:r>
              <a:rPr lang="en-US" sz="2400" b="1" dirty="0"/>
              <a:t>who speak and look confident are </a:t>
            </a:r>
            <a:r>
              <a:rPr lang="en-US" sz="2400" b="1" dirty="0" smtClean="0"/>
              <a:t>relaxed</a:t>
            </a:r>
          </a:p>
          <a:p>
            <a:pPr marL="68580" indent="0">
              <a:buNone/>
            </a:pPr>
            <a:endParaRPr lang="en-US" sz="2400" b="1" dirty="0"/>
          </a:p>
          <a:p>
            <a:pPr marL="68580" indent="0">
              <a:buNone/>
            </a:pPr>
            <a:endParaRPr lang="en-US" sz="2400" b="1" dirty="0"/>
          </a:p>
        </p:txBody>
      </p:sp>
    </p:spTree>
    <p:extLst>
      <p:ext uri="{BB962C8B-B14F-4D97-AF65-F5344CB8AC3E}">
        <p14:creationId xmlns:p14="http://schemas.microsoft.com/office/powerpoint/2010/main" val="199338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67060"/>
            <a:ext cx="6858000" cy="1287532"/>
          </a:xfrm>
        </p:spPr>
        <p:txBody>
          <a:bodyPr>
            <a:normAutofit/>
          </a:bodyPr>
          <a:lstStyle/>
          <a:p>
            <a:r>
              <a:rPr lang="en-US" sz="3200" dirty="0"/>
              <a:t>Myths </a:t>
            </a:r>
            <a:r>
              <a:rPr lang="en-US" sz="3200" dirty="0" smtClean="0"/>
              <a:t>and facts</a:t>
            </a:r>
            <a:endParaRPr lang="en-US" sz="3200" dirty="0"/>
          </a:p>
        </p:txBody>
      </p:sp>
      <p:sp>
        <p:nvSpPr>
          <p:cNvPr id="3" name="Content Placeholder 2"/>
          <p:cNvSpPr>
            <a:spLocks noGrp="1"/>
          </p:cNvSpPr>
          <p:nvPr>
            <p:ph type="subTitle" idx="1"/>
          </p:nvPr>
        </p:nvSpPr>
        <p:spPr>
          <a:xfrm>
            <a:off x="1143000" y="1887537"/>
            <a:ext cx="6858000" cy="1655762"/>
          </a:xfrm>
        </p:spPr>
        <p:txBody>
          <a:bodyPr>
            <a:noAutofit/>
          </a:bodyPr>
          <a:lstStyle/>
          <a:p>
            <a:pPr marL="68580" indent="0">
              <a:buNone/>
            </a:pPr>
            <a:endParaRPr lang="en-US" sz="2400" b="1" dirty="0" smtClean="0"/>
          </a:p>
          <a:p>
            <a:pPr marL="68580" indent="0">
              <a:buNone/>
            </a:pPr>
            <a:endParaRPr lang="en-US" sz="2400" b="1" dirty="0" smtClean="0"/>
          </a:p>
          <a:p>
            <a:pPr marL="68580" indent="0">
              <a:buNone/>
            </a:pPr>
            <a:r>
              <a:rPr lang="en-US" sz="2400" b="1" dirty="0" smtClean="0"/>
              <a:t>Fact: </a:t>
            </a:r>
          </a:p>
          <a:p>
            <a:pPr marL="68580" indent="0">
              <a:buNone/>
            </a:pPr>
            <a:r>
              <a:rPr lang="en-US" sz="2400" b="1" dirty="0" smtClean="0"/>
              <a:t>Most </a:t>
            </a:r>
            <a:r>
              <a:rPr lang="en-US" sz="2400" b="1" dirty="0"/>
              <a:t>speakers experience some type of nervous </a:t>
            </a:r>
            <a:r>
              <a:rPr lang="en-US" sz="2400" b="1" dirty="0" smtClean="0"/>
              <a:t>energy</a:t>
            </a:r>
            <a:endParaRPr lang="en-US" sz="2400" b="1" dirty="0"/>
          </a:p>
          <a:p>
            <a:pPr marL="68580" indent="0">
              <a:buNone/>
            </a:pPr>
            <a:endParaRPr lang="en-US" sz="2400" b="1" dirty="0"/>
          </a:p>
          <a:p>
            <a:pPr marL="68580" indent="0">
              <a:buNone/>
            </a:pPr>
            <a:endParaRPr lang="en-US" sz="2400" b="1" dirty="0"/>
          </a:p>
        </p:txBody>
      </p:sp>
    </p:spTree>
    <p:extLst>
      <p:ext uri="{BB962C8B-B14F-4D97-AF65-F5344CB8AC3E}">
        <p14:creationId xmlns:p14="http://schemas.microsoft.com/office/powerpoint/2010/main" val="347565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0"/>
            <a:ext cx="6858000" cy="1287532"/>
          </a:xfrm>
        </p:spPr>
        <p:txBody>
          <a:bodyPr>
            <a:normAutofit/>
          </a:bodyPr>
          <a:lstStyle/>
          <a:p>
            <a:r>
              <a:rPr lang="en-US" sz="3200" dirty="0"/>
              <a:t>Myths </a:t>
            </a:r>
            <a:r>
              <a:rPr lang="en-US" sz="3200" dirty="0" smtClean="0"/>
              <a:t>and facts</a:t>
            </a:r>
            <a:endParaRPr lang="en-US" sz="3200" dirty="0"/>
          </a:p>
        </p:txBody>
      </p:sp>
      <p:sp>
        <p:nvSpPr>
          <p:cNvPr id="3" name="Content Placeholder 2"/>
          <p:cNvSpPr>
            <a:spLocks noGrp="1"/>
          </p:cNvSpPr>
          <p:nvPr>
            <p:ph type="subTitle" idx="1"/>
          </p:nvPr>
        </p:nvSpPr>
        <p:spPr>
          <a:xfrm>
            <a:off x="1143000" y="1658938"/>
            <a:ext cx="6858000" cy="1655762"/>
          </a:xfrm>
        </p:spPr>
        <p:txBody>
          <a:bodyPr>
            <a:noAutofit/>
          </a:bodyPr>
          <a:lstStyle/>
          <a:p>
            <a:pPr marL="68580" indent="0">
              <a:buNone/>
            </a:pPr>
            <a:endParaRPr lang="en-US" sz="2400" b="1" dirty="0" smtClean="0"/>
          </a:p>
          <a:p>
            <a:pPr marL="68580" indent="0">
              <a:buNone/>
            </a:pPr>
            <a:endParaRPr lang="en-US" sz="2400" b="1" dirty="0"/>
          </a:p>
          <a:p>
            <a:pPr marL="68580" indent="0">
              <a:buNone/>
            </a:pPr>
            <a:r>
              <a:rPr lang="en-US" sz="2400" b="1" dirty="0" smtClean="0"/>
              <a:t>Fact:</a:t>
            </a:r>
          </a:p>
          <a:p>
            <a:pPr marL="68580" indent="0">
              <a:buNone/>
            </a:pPr>
            <a:r>
              <a:rPr lang="en-US" sz="2400" b="1" dirty="0" smtClean="0"/>
              <a:t>If </a:t>
            </a:r>
            <a:r>
              <a:rPr lang="en-US" sz="2400" b="1" dirty="0"/>
              <a:t>you really </a:t>
            </a:r>
            <a:r>
              <a:rPr lang="en-US" sz="2400" b="1" dirty="0">
                <a:solidFill>
                  <a:schemeClr val="tx1"/>
                </a:solidFill>
              </a:rPr>
              <a:t>want</a:t>
            </a:r>
            <a:r>
              <a:rPr lang="en-US" sz="2400" b="1" dirty="0"/>
              <a:t> to </a:t>
            </a:r>
            <a:r>
              <a:rPr lang="en-US" sz="2400" b="1" dirty="0" smtClean="0"/>
              <a:t>practice,</a:t>
            </a:r>
          </a:p>
          <a:p>
            <a:pPr marL="68580" indent="0">
              <a:buNone/>
            </a:pPr>
            <a:r>
              <a:rPr lang="en-US" sz="2400" b="1" dirty="0" smtClean="0"/>
              <a:t>you </a:t>
            </a:r>
            <a:r>
              <a:rPr lang="en-US" sz="2400" b="1" dirty="0"/>
              <a:t>can find the </a:t>
            </a:r>
            <a:r>
              <a:rPr lang="en-US" sz="2400" b="1" dirty="0" smtClean="0"/>
              <a:t>time.</a:t>
            </a:r>
            <a:endParaRPr lang="en-US" sz="2400" b="1" dirty="0"/>
          </a:p>
          <a:p>
            <a:pPr marL="68580" indent="0">
              <a:buNone/>
            </a:pPr>
            <a:endParaRPr lang="en-US" sz="2400" b="1" dirty="0"/>
          </a:p>
          <a:p>
            <a:pPr marL="68580" indent="0">
              <a:buNone/>
            </a:pPr>
            <a:endParaRPr lang="en-US" sz="2400" b="1" dirty="0"/>
          </a:p>
        </p:txBody>
      </p:sp>
    </p:spTree>
    <p:extLst>
      <p:ext uri="{BB962C8B-B14F-4D97-AF65-F5344CB8AC3E}">
        <p14:creationId xmlns:p14="http://schemas.microsoft.com/office/powerpoint/2010/main" val="2624845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8074"/>
            <a:ext cx="6858000" cy="1287532"/>
          </a:xfrm>
        </p:spPr>
        <p:txBody>
          <a:bodyPr>
            <a:normAutofit/>
          </a:bodyPr>
          <a:lstStyle/>
          <a:p>
            <a:r>
              <a:rPr lang="en-US" sz="3200" dirty="0"/>
              <a:t>Myths </a:t>
            </a:r>
            <a:r>
              <a:rPr lang="en-US" sz="3200" dirty="0" smtClean="0"/>
              <a:t>and facts</a:t>
            </a:r>
            <a:endParaRPr lang="en-US" sz="3200" dirty="0"/>
          </a:p>
        </p:txBody>
      </p:sp>
      <p:sp>
        <p:nvSpPr>
          <p:cNvPr id="3" name="Content Placeholder 2"/>
          <p:cNvSpPr>
            <a:spLocks noGrp="1"/>
          </p:cNvSpPr>
          <p:nvPr>
            <p:ph type="subTitle" idx="1"/>
          </p:nvPr>
        </p:nvSpPr>
        <p:spPr>
          <a:xfrm>
            <a:off x="1143000" y="1907043"/>
            <a:ext cx="6858000" cy="1655762"/>
          </a:xfrm>
        </p:spPr>
        <p:txBody>
          <a:bodyPr>
            <a:noAutofit/>
          </a:bodyPr>
          <a:lstStyle/>
          <a:p>
            <a:pPr marL="68580" indent="0">
              <a:buNone/>
            </a:pPr>
            <a:endParaRPr lang="en-US" sz="2400" b="1" dirty="0" smtClean="0"/>
          </a:p>
          <a:p>
            <a:pPr marL="68580" indent="0">
              <a:buNone/>
            </a:pPr>
            <a:endParaRPr lang="en-US" sz="2400" b="1" dirty="0"/>
          </a:p>
          <a:p>
            <a:pPr marL="68580" indent="0">
              <a:buNone/>
            </a:pPr>
            <a:r>
              <a:rPr lang="en-US" sz="2400" b="1" dirty="0" smtClean="0"/>
              <a:t>Fact:</a:t>
            </a:r>
          </a:p>
          <a:p>
            <a:pPr marL="68580" indent="0">
              <a:buNone/>
            </a:pPr>
            <a:r>
              <a:rPr lang="en-US" sz="2400" b="1" dirty="0"/>
              <a:t>P</a:t>
            </a:r>
            <a:r>
              <a:rPr lang="en-US" sz="2400" b="1" dirty="0" smtClean="0"/>
              <a:t>hysiological </a:t>
            </a:r>
            <a:r>
              <a:rPr lang="en-US" sz="2400" b="1" dirty="0"/>
              <a:t>reactions signal that you are energizing </a:t>
            </a:r>
            <a:r>
              <a:rPr lang="en-US" sz="2400" b="1" dirty="0" smtClean="0"/>
              <a:t>yourself.</a:t>
            </a:r>
          </a:p>
          <a:p>
            <a:pPr marL="68580" indent="0">
              <a:buNone/>
            </a:pPr>
            <a:r>
              <a:rPr lang="en-US" sz="2400" b="1" dirty="0" smtClean="0"/>
              <a:t>They </a:t>
            </a:r>
            <a:r>
              <a:rPr lang="en-US" sz="2400" b="1" dirty="0"/>
              <a:t>are </a:t>
            </a:r>
            <a:r>
              <a:rPr lang="en-US" sz="2400" b="1" dirty="0" smtClean="0"/>
              <a:t>normal and </a:t>
            </a:r>
            <a:r>
              <a:rPr lang="en-US" sz="2400" b="1" dirty="0" err="1" smtClean="0"/>
              <a:t>usefull</a:t>
            </a:r>
            <a:r>
              <a:rPr lang="en-US" sz="2400" b="1" dirty="0" smtClean="0"/>
              <a:t>.</a:t>
            </a:r>
            <a:endParaRPr lang="en-US" sz="2400" b="1" dirty="0"/>
          </a:p>
          <a:p>
            <a:pPr marL="68580" indent="0">
              <a:buNone/>
            </a:pPr>
            <a:endParaRPr lang="en-US" sz="2400" b="1" dirty="0"/>
          </a:p>
          <a:p>
            <a:pPr marL="68580" indent="0">
              <a:buNone/>
            </a:pPr>
            <a:endParaRPr lang="en-US" sz="2400" b="1" dirty="0"/>
          </a:p>
        </p:txBody>
      </p:sp>
    </p:spTree>
    <p:extLst>
      <p:ext uri="{BB962C8B-B14F-4D97-AF65-F5344CB8AC3E}">
        <p14:creationId xmlns:p14="http://schemas.microsoft.com/office/powerpoint/2010/main" val="23612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8074"/>
            <a:ext cx="6858000" cy="1287532"/>
          </a:xfrm>
        </p:spPr>
        <p:txBody>
          <a:bodyPr>
            <a:normAutofit/>
          </a:bodyPr>
          <a:lstStyle/>
          <a:p>
            <a:r>
              <a:rPr lang="en-US" sz="3200" dirty="0"/>
              <a:t>Myths </a:t>
            </a:r>
            <a:r>
              <a:rPr lang="en-US" sz="3200" dirty="0" smtClean="0"/>
              <a:t>and facts</a:t>
            </a:r>
            <a:endParaRPr lang="en-US" sz="3200" dirty="0"/>
          </a:p>
        </p:txBody>
      </p:sp>
      <p:sp>
        <p:nvSpPr>
          <p:cNvPr id="3" name="Content Placeholder 2"/>
          <p:cNvSpPr>
            <a:spLocks noGrp="1"/>
          </p:cNvSpPr>
          <p:nvPr>
            <p:ph type="subTitle" idx="1"/>
          </p:nvPr>
        </p:nvSpPr>
        <p:spPr>
          <a:xfrm>
            <a:off x="1143000" y="1907043"/>
            <a:ext cx="6858000" cy="1655762"/>
          </a:xfrm>
        </p:spPr>
        <p:txBody>
          <a:bodyPr>
            <a:noAutofit/>
          </a:bodyPr>
          <a:lstStyle/>
          <a:p>
            <a:pPr marL="68580" indent="0">
              <a:buNone/>
            </a:pPr>
            <a:endParaRPr lang="en-US" sz="2400" b="1" dirty="0" smtClean="0"/>
          </a:p>
          <a:p>
            <a:pPr marL="68580" indent="0">
              <a:buNone/>
            </a:pPr>
            <a:endParaRPr lang="en-US" sz="2400" b="1" dirty="0"/>
          </a:p>
          <a:p>
            <a:pPr marL="68580" indent="0">
              <a:buNone/>
            </a:pPr>
            <a:r>
              <a:rPr lang="en-US" sz="2400" b="1" dirty="0" smtClean="0"/>
              <a:t>Fact:</a:t>
            </a:r>
          </a:p>
          <a:p>
            <a:pPr marL="68580" indent="0">
              <a:buNone/>
            </a:pPr>
            <a:r>
              <a:rPr lang="en-US" sz="2400" b="1" dirty="0" smtClean="0"/>
              <a:t>Most mistakes remain unnoticed by the audience</a:t>
            </a:r>
            <a:endParaRPr lang="en-US" sz="2400" b="1" dirty="0"/>
          </a:p>
          <a:p>
            <a:pPr marL="68580" indent="0">
              <a:buNone/>
            </a:pPr>
            <a:endParaRPr lang="en-US" sz="2400" b="1" dirty="0"/>
          </a:p>
          <a:p>
            <a:pPr marL="68580" indent="0">
              <a:buNone/>
            </a:pPr>
            <a:endParaRPr lang="en-US" sz="2400" b="1" dirty="0"/>
          </a:p>
        </p:txBody>
      </p:sp>
    </p:spTree>
    <p:extLst>
      <p:ext uri="{BB962C8B-B14F-4D97-AF65-F5344CB8AC3E}">
        <p14:creationId xmlns:p14="http://schemas.microsoft.com/office/powerpoint/2010/main" val="92614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ctrTitle"/>
          </p:nvPr>
        </p:nvSpPr>
        <p:spPr>
          <a:xfrm>
            <a:off x="1143000" y="18074"/>
            <a:ext cx="7124700" cy="1287532"/>
          </a:xfrm>
        </p:spPr>
        <p:txBody>
          <a:bodyPr>
            <a:normAutofit/>
          </a:bodyPr>
          <a:lstStyle/>
          <a:p>
            <a:r>
              <a:rPr lang="en-IE" sz="3200" b="1" dirty="0"/>
              <a:t>Becoming </a:t>
            </a:r>
            <a:r>
              <a:rPr lang="en-IE" sz="3200" b="1" dirty="0" smtClean="0"/>
              <a:t>even more confident</a:t>
            </a:r>
            <a:endParaRPr lang="en-GB" sz="3200" b="1" dirty="0"/>
          </a:p>
        </p:txBody>
      </p:sp>
      <p:sp>
        <p:nvSpPr>
          <p:cNvPr id="52227" name="Rectangle 3"/>
          <p:cNvSpPr>
            <a:spLocks noGrp="1" noChangeArrowheads="1"/>
          </p:cNvSpPr>
          <p:nvPr>
            <p:ph type="subTitle" idx="1"/>
          </p:nvPr>
        </p:nvSpPr>
        <p:spPr>
          <a:xfrm>
            <a:off x="1143000" y="1740581"/>
            <a:ext cx="6858000" cy="3941762"/>
          </a:xfrm>
        </p:spPr>
        <p:txBody>
          <a:bodyPr>
            <a:noAutofit/>
          </a:bodyPr>
          <a:lstStyle/>
          <a:p>
            <a:pPr marL="342900" indent="-342900" algn="l">
              <a:lnSpc>
                <a:spcPct val="90000"/>
              </a:lnSpc>
              <a:buFont typeface="Arial" panose="020B0604020202020204" pitchFamily="34" charset="0"/>
              <a:buChar char="•"/>
            </a:pPr>
            <a:r>
              <a:rPr lang="en-GB" sz="2400" b="1" dirty="0">
                <a:solidFill>
                  <a:schemeClr val="tx1"/>
                </a:solidFill>
              </a:rPr>
              <a:t>Be </a:t>
            </a:r>
            <a:r>
              <a:rPr lang="en-GB" sz="2400" b="1" dirty="0" smtClean="0">
                <a:solidFill>
                  <a:schemeClr val="tx1"/>
                </a:solidFill>
              </a:rPr>
              <a:t>over-prepared</a:t>
            </a:r>
          </a:p>
          <a:p>
            <a:pPr marL="342900" indent="-342900" algn="l">
              <a:lnSpc>
                <a:spcPct val="90000"/>
              </a:lnSpc>
              <a:buFont typeface="Arial" panose="020B0604020202020204" pitchFamily="34" charset="0"/>
              <a:buChar char="•"/>
            </a:pPr>
            <a:endParaRPr lang="en-GB" sz="2400" b="1" dirty="0">
              <a:solidFill>
                <a:schemeClr val="tx1"/>
              </a:solidFill>
            </a:endParaRPr>
          </a:p>
          <a:p>
            <a:pPr marL="342900" indent="-342900" algn="l">
              <a:lnSpc>
                <a:spcPct val="90000"/>
              </a:lnSpc>
              <a:buFont typeface="Arial" panose="020B0604020202020204" pitchFamily="34" charset="0"/>
              <a:buChar char="•"/>
            </a:pPr>
            <a:r>
              <a:rPr lang="en-GB" sz="2400" b="1" dirty="0">
                <a:solidFill>
                  <a:schemeClr val="tx1"/>
                </a:solidFill>
              </a:rPr>
              <a:t>Rehearse and </a:t>
            </a:r>
            <a:r>
              <a:rPr lang="en-GB" sz="2400" b="1" dirty="0" smtClean="0">
                <a:solidFill>
                  <a:schemeClr val="tx1"/>
                </a:solidFill>
              </a:rPr>
              <a:t>practice</a:t>
            </a:r>
          </a:p>
          <a:p>
            <a:pPr marL="342900" indent="-342900" algn="l">
              <a:lnSpc>
                <a:spcPct val="90000"/>
              </a:lnSpc>
              <a:buFont typeface="Arial" panose="020B0604020202020204" pitchFamily="34" charset="0"/>
              <a:buChar char="•"/>
            </a:pPr>
            <a:endParaRPr lang="en-GB" sz="2400" b="1" dirty="0">
              <a:solidFill>
                <a:schemeClr val="tx1"/>
              </a:solidFill>
            </a:endParaRPr>
          </a:p>
          <a:p>
            <a:pPr marL="342900" indent="-342900" algn="l">
              <a:lnSpc>
                <a:spcPct val="90000"/>
              </a:lnSpc>
              <a:buFont typeface="Arial" panose="020B0604020202020204" pitchFamily="34" charset="0"/>
              <a:buChar char="•"/>
            </a:pPr>
            <a:r>
              <a:rPr lang="en-IE" sz="2400" b="1" dirty="0">
                <a:solidFill>
                  <a:schemeClr val="tx1"/>
                </a:solidFill>
              </a:rPr>
              <a:t>Know your </a:t>
            </a:r>
            <a:r>
              <a:rPr lang="en-IE" sz="2400" b="1" dirty="0" smtClean="0">
                <a:solidFill>
                  <a:schemeClr val="tx1"/>
                </a:solidFill>
              </a:rPr>
              <a:t>subject</a:t>
            </a:r>
          </a:p>
          <a:p>
            <a:pPr marL="342900" indent="-342900" algn="l">
              <a:lnSpc>
                <a:spcPct val="90000"/>
              </a:lnSpc>
              <a:buFont typeface="Arial" panose="020B0604020202020204" pitchFamily="34" charset="0"/>
              <a:buChar char="•"/>
            </a:pPr>
            <a:endParaRPr lang="en-GB" sz="2400" b="1" dirty="0">
              <a:solidFill>
                <a:schemeClr val="tx1"/>
              </a:solidFill>
            </a:endParaRPr>
          </a:p>
          <a:p>
            <a:pPr marL="342900" indent="-342900" algn="l">
              <a:lnSpc>
                <a:spcPct val="90000"/>
              </a:lnSpc>
              <a:buFont typeface="Arial" panose="020B0604020202020204" pitchFamily="34" charset="0"/>
              <a:buChar char="•"/>
            </a:pPr>
            <a:r>
              <a:rPr lang="en-IE" sz="2400" b="1" dirty="0">
                <a:solidFill>
                  <a:schemeClr val="tx1"/>
                </a:solidFill>
              </a:rPr>
              <a:t>Use relaxation </a:t>
            </a:r>
            <a:r>
              <a:rPr lang="en-IE" sz="2400" b="1" dirty="0" smtClean="0">
                <a:solidFill>
                  <a:schemeClr val="tx1"/>
                </a:solidFill>
              </a:rPr>
              <a:t>techniques</a:t>
            </a:r>
          </a:p>
          <a:p>
            <a:pPr marL="342900" indent="-342900" algn="l">
              <a:lnSpc>
                <a:spcPct val="90000"/>
              </a:lnSpc>
              <a:buFont typeface="Arial" panose="020B0604020202020204" pitchFamily="34" charset="0"/>
              <a:buChar char="•"/>
            </a:pPr>
            <a:endParaRPr lang="en-IE" sz="2400" b="1" dirty="0">
              <a:solidFill>
                <a:schemeClr val="tx1"/>
              </a:solidFill>
            </a:endParaRPr>
          </a:p>
          <a:p>
            <a:pPr marL="342900" indent="-342900" algn="l">
              <a:lnSpc>
                <a:spcPct val="90000"/>
              </a:lnSpc>
              <a:buFont typeface="Arial" panose="020B0604020202020204" pitchFamily="34" charset="0"/>
              <a:buChar char="•"/>
            </a:pPr>
            <a:r>
              <a:rPr lang="en-IE" sz="2400" b="1" dirty="0">
                <a:solidFill>
                  <a:schemeClr val="tx1"/>
                </a:solidFill>
              </a:rPr>
              <a:t>Be </a:t>
            </a:r>
            <a:r>
              <a:rPr lang="en-IE" sz="2400" b="1" dirty="0" smtClean="0">
                <a:solidFill>
                  <a:schemeClr val="tx1"/>
                </a:solidFill>
              </a:rPr>
              <a:t>positive</a:t>
            </a:r>
          </a:p>
          <a:p>
            <a:pPr marL="342900" indent="-342900" algn="l">
              <a:lnSpc>
                <a:spcPct val="90000"/>
              </a:lnSpc>
              <a:buFont typeface="Arial" panose="020B0604020202020204" pitchFamily="34" charset="0"/>
              <a:buChar char="•"/>
            </a:pPr>
            <a:endParaRPr lang="en-IE" sz="2400" b="1" dirty="0">
              <a:solidFill>
                <a:schemeClr val="tx1"/>
              </a:solidFill>
            </a:endParaRPr>
          </a:p>
          <a:p>
            <a:pPr marL="342900" indent="-342900" algn="l">
              <a:lnSpc>
                <a:spcPct val="90000"/>
              </a:lnSpc>
              <a:buFont typeface="Arial" panose="020B0604020202020204" pitchFamily="34" charset="0"/>
              <a:buChar char="•"/>
            </a:pPr>
            <a:r>
              <a:rPr lang="en-IE" sz="2400" b="1" dirty="0" smtClean="0">
                <a:solidFill>
                  <a:schemeClr val="tx1"/>
                </a:solidFill>
              </a:rPr>
              <a:t>Join positive people</a:t>
            </a:r>
            <a:endParaRPr lang="en-IE" sz="2400" b="1" dirty="0">
              <a:solidFill>
                <a:schemeClr val="tx1"/>
              </a:solidFill>
            </a:endParaRPr>
          </a:p>
          <a:p>
            <a:pPr marL="342900" indent="-342900" algn="l">
              <a:lnSpc>
                <a:spcPct val="90000"/>
              </a:lnSpc>
              <a:buFont typeface="Arial" panose="020B0604020202020204" pitchFamily="34" charset="0"/>
              <a:buChar char="•"/>
            </a:pPr>
            <a:endParaRPr lang="en-GB" sz="2400" b="1" dirty="0">
              <a:solidFill>
                <a:srgbClr val="CC0000"/>
              </a:solidFill>
            </a:endParaRPr>
          </a:p>
        </p:txBody>
      </p:sp>
    </p:spTree>
    <p:extLst>
      <p:ext uri="{BB962C8B-B14F-4D97-AF65-F5344CB8AC3E}">
        <p14:creationId xmlns:p14="http://schemas.microsoft.com/office/powerpoint/2010/main" val="2556398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22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22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2227">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222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93938"/>
            <a:ext cx="6858000" cy="484235"/>
          </a:xfrm>
        </p:spPr>
        <p:txBody>
          <a:bodyPr/>
          <a:lstStyle/>
          <a:p>
            <a:r>
              <a:rPr lang="nl-NL" sz="3200" dirty="0" smtClean="0"/>
              <a:t>Take home </a:t>
            </a:r>
            <a:r>
              <a:rPr lang="nl-NL" sz="3200" dirty="0" err="1" smtClean="0"/>
              <a:t>message</a:t>
            </a:r>
            <a:endParaRPr lang="en-US" sz="3200" dirty="0"/>
          </a:p>
        </p:txBody>
      </p:sp>
      <p:sp>
        <p:nvSpPr>
          <p:cNvPr id="3" name="Content Placeholder 2"/>
          <p:cNvSpPr>
            <a:spLocks noGrp="1"/>
          </p:cNvSpPr>
          <p:nvPr>
            <p:ph type="subTitle" idx="1"/>
          </p:nvPr>
        </p:nvSpPr>
        <p:spPr>
          <a:xfrm>
            <a:off x="0" y="2361151"/>
            <a:ext cx="2531138" cy="3590659"/>
          </a:xfrm>
        </p:spPr>
        <p:txBody>
          <a:bodyPr>
            <a:normAutofit/>
          </a:bodyPr>
          <a:lstStyle/>
          <a:p>
            <a:r>
              <a:rPr lang="nl-NL" sz="2400" b="1" dirty="0" smtClean="0"/>
              <a:t>Be </a:t>
            </a:r>
            <a:r>
              <a:rPr lang="nl-NL" sz="2400" b="1" dirty="0" err="1"/>
              <a:t>yourself</a:t>
            </a:r>
            <a:endParaRPr lang="en-US" sz="2400" b="1" dirty="0"/>
          </a:p>
          <a:p>
            <a:r>
              <a:rPr lang="nl-NL" sz="2400" b="1" dirty="0" smtClean="0"/>
              <a:t>Plan</a:t>
            </a:r>
          </a:p>
          <a:p>
            <a:r>
              <a:rPr lang="nl-NL" sz="2400" b="1" dirty="0" err="1" smtClean="0"/>
              <a:t>Practice</a:t>
            </a:r>
            <a:endParaRPr lang="nl-NL" sz="2400" b="1" dirty="0" smtClean="0"/>
          </a:p>
          <a:p>
            <a:r>
              <a:rPr lang="nl-NL" sz="2400" b="1" dirty="0" err="1" smtClean="0"/>
              <a:t>Smile</a:t>
            </a:r>
            <a:r>
              <a:rPr lang="nl-NL" sz="2400" b="1" dirty="0" smtClean="0"/>
              <a:t> </a:t>
            </a:r>
            <a:r>
              <a:rPr lang="nl-NL" sz="2400" b="1" dirty="0" err="1" smtClean="0"/>
              <a:t>and</a:t>
            </a:r>
            <a:r>
              <a:rPr lang="nl-NL" sz="2400" b="1" dirty="0" smtClean="0"/>
              <a:t> </a:t>
            </a:r>
          </a:p>
        </p:txBody>
      </p:sp>
      <p:sp>
        <p:nvSpPr>
          <p:cNvPr id="5" name="Right Arrow 4"/>
          <p:cNvSpPr/>
          <p:nvPr/>
        </p:nvSpPr>
        <p:spPr>
          <a:xfrm>
            <a:off x="2531138" y="1384273"/>
            <a:ext cx="2361118" cy="396143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142964" y="3123150"/>
            <a:ext cx="2531138" cy="2840851"/>
          </a:xfrm>
          <a:prstGeom prst="rect">
            <a:avLst/>
          </a:prstGeom>
        </p:spPr>
        <p:txBody>
          <a:bodyPr vert="horz" lIns="91440" tIns="45720" rIns="91440" bIns="45720" rtlCol="0">
            <a:normAutofit/>
          </a:bodyPr>
          <a:lstStyle>
            <a:lvl1pPr marL="0" indent="0" algn="ctr" defTabSz="685800" rtl="0" eaLnBrk="1" latinLnBrk="0" hangingPunct="1">
              <a:lnSpc>
                <a:spcPct val="133000"/>
              </a:lnSpc>
              <a:spcBef>
                <a:spcPts val="0"/>
              </a:spcBef>
              <a:spcAft>
                <a:spcPts val="0"/>
              </a:spcAft>
              <a:buFont typeface="Arial" panose="020B0604020202020204" pitchFamily="34" charset="0"/>
              <a:buNone/>
              <a:defRPr sz="1800" kern="1200">
                <a:solidFill>
                  <a:schemeClr val="tx2"/>
                </a:solidFill>
                <a:latin typeface="+mn-lt"/>
                <a:ea typeface="+mn-ea"/>
                <a:cs typeface="Arial" panose="020B0604020202020204" pitchFamily="34" charset="0"/>
              </a:defRPr>
            </a:lvl1pPr>
            <a:lvl2pPr marL="342900" indent="0" algn="ctr" defTabSz="685800" rtl="0" eaLnBrk="1" latinLnBrk="0" hangingPunct="1">
              <a:lnSpc>
                <a:spcPct val="133000"/>
              </a:lnSpc>
              <a:spcBef>
                <a:spcPts val="0"/>
              </a:spcBef>
              <a:spcAft>
                <a:spcPts val="0"/>
              </a:spcAft>
              <a:buFont typeface="Calibri" panose="020F0502020204030204" pitchFamily="34" charset="0"/>
              <a:buNone/>
              <a:defRPr sz="1500" kern="1200">
                <a:solidFill>
                  <a:schemeClr val="tx2"/>
                </a:solidFill>
                <a:latin typeface="+mn-lt"/>
                <a:ea typeface="+mn-ea"/>
                <a:cs typeface="Arial" panose="020B0604020202020204" pitchFamily="34" charset="0"/>
              </a:defRPr>
            </a:lvl2pPr>
            <a:lvl3pPr marL="685800" indent="0" algn="ctr" defTabSz="685800" rtl="0" eaLnBrk="1" latinLnBrk="0" hangingPunct="1">
              <a:lnSpc>
                <a:spcPct val="133000"/>
              </a:lnSpc>
              <a:spcBef>
                <a:spcPts val="0"/>
              </a:spcBef>
              <a:spcAft>
                <a:spcPts val="0"/>
              </a:spcAft>
              <a:buFont typeface="Calibri" panose="020F0502020204030204" pitchFamily="34" charset="0"/>
              <a:buNone/>
              <a:defRPr sz="1350" kern="1200">
                <a:solidFill>
                  <a:schemeClr val="tx2"/>
                </a:solidFill>
                <a:latin typeface="+mn-lt"/>
                <a:ea typeface="+mn-ea"/>
                <a:cs typeface="Arial" panose="020B0604020202020204" pitchFamily="34" charset="0"/>
              </a:defRPr>
            </a:lvl3pPr>
            <a:lvl4pPr marL="1028700" indent="0" algn="ctr" defTabSz="685800" rtl="0" eaLnBrk="1" latinLnBrk="0" hangingPunct="1">
              <a:lnSpc>
                <a:spcPct val="133000"/>
              </a:lnSpc>
              <a:spcBef>
                <a:spcPts val="0"/>
              </a:spcBef>
              <a:spcAft>
                <a:spcPts val="0"/>
              </a:spcAft>
              <a:buFont typeface="Calibri" panose="020F0502020204030204" pitchFamily="34" charset="0"/>
              <a:buNone/>
              <a:defRPr sz="1200" kern="1200">
                <a:solidFill>
                  <a:schemeClr val="tx2"/>
                </a:solidFill>
                <a:latin typeface="+mn-lt"/>
                <a:ea typeface="+mn-ea"/>
                <a:cs typeface="Arial" panose="020B0604020202020204" pitchFamily="34" charset="0"/>
              </a:defRPr>
            </a:lvl4pPr>
            <a:lvl5pPr marL="1371600" indent="0" algn="ctr" defTabSz="685800" rtl="0" eaLnBrk="1" latinLnBrk="0" hangingPunct="1">
              <a:lnSpc>
                <a:spcPct val="133000"/>
              </a:lnSpc>
              <a:spcBef>
                <a:spcPts val="0"/>
              </a:spcBef>
              <a:spcAft>
                <a:spcPts val="0"/>
              </a:spcAft>
              <a:buFont typeface="Calibri" panose="020F0502020204030204" pitchFamily="34" charset="0"/>
              <a:buNone/>
              <a:defRPr sz="1200" kern="1200">
                <a:solidFill>
                  <a:schemeClr val="tx2"/>
                </a:solidFill>
                <a:latin typeface="+mn-lt"/>
                <a:ea typeface="+mn-ea"/>
                <a:cs typeface="Arial" panose="020B0604020202020204"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nl-NL" sz="2400" b="1" dirty="0" smtClean="0"/>
              <a:t>Yes, </a:t>
            </a:r>
            <a:r>
              <a:rPr lang="nl-NL" sz="2400" b="1" dirty="0" err="1" smtClean="0"/>
              <a:t>you</a:t>
            </a:r>
            <a:r>
              <a:rPr lang="nl-NL" sz="2400" b="1" dirty="0" smtClean="0"/>
              <a:t> </a:t>
            </a:r>
            <a:r>
              <a:rPr lang="nl-NL" sz="2400" b="1" dirty="0" err="1" smtClean="0"/>
              <a:t>can</a:t>
            </a:r>
            <a:r>
              <a:rPr lang="nl-NL" sz="2400" b="1" dirty="0" smtClean="0"/>
              <a:t> !</a:t>
            </a:r>
          </a:p>
          <a:p>
            <a:endParaRPr lang="nl-NL" sz="2400" b="1" dirty="0" smtClean="0"/>
          </a:p>
          <a:p>
            <a:r>
              <a:rPr lang="nl-NL" sz="2400" b="1" dirty="0" err="1"/>
              <a:t>a</a:t>
            </a:r>
            <a:r>
              <a:rPr lang="nl-NL" sz="2400" b="1" dirty="0" err="1" smtClean="0"/>
              <a:t>nd</a:t>
            </a:r>
            <a:endParaRPr lang="nl-NL" sz="2400" b="1" dirty="0" smtClean="0"/>
          </a:p>
          <a:p>
            <a:endParaRPr lang="nl-NL" sz="2400" b="1" dirty="0"/>
          </a:p>
          <a:p>
            <a:r>
              <a:rPr lang="nl-NL" sz="2400" b="1" dirty="0" err="1" smtClean="0"/>
              <a:t>You’ll</a:t>
            </a:r>
            <a:r>
              <a:rPr lang="nl-NL" sz="2400" b="1" dirty="0" smtClean="0"/>
              <a:t> love </a:t>
            </a:r>
            <a:r>
              <a:rPr lang="nl-NL" sz="2400" b="1" dirty="0" err="1" smtClean="0"/>
              <a:t>it</a:t>
            </a:r>
            <a:r>
              <a:rPr lang="nl-NL" sz="2400" b="1" dirty="0" smtClean="0"/>
              <a:t> !</a:t>
            </a:r>
            <a:endParaRPr lang="nl-NL" sz="2400" b="1" dirty="0" smtClean="0"/>
          </a:p>
        </p:txBody>
      </p:sp>
    </p:spTree>
    <p:extLst>
      <p:ext uri="{BB962C8B-B14F-4D97-AF65-F5344CB8AC3E}">
        <p14:creationId xmlns:p14="http://schemas.microsoft.com/office/powerpoint/2010/main" val="67642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3628" y="671217"/>
            <a:ext cx="6858000" cy="1287532"/>
          </a:xfrm>
        </p:spPr>
        <p:txBody>
          <a:bodyPr/>
          <a:lstStyle/>
          <a:p>
            <a:r>
              <a:rPr lang="en-AU" dirty="0" smtClean="0"/>
              <a:t>Exercise </a:t>
            </a:r>
            <a:endParaRPr lang="en-AU" dirty="0"/>
          </a:p>
        </p:txBody>
      </p:sp>
      <p:sp>
        <p:nvSpPr>
          <p:cNvPr id="3" name="Content Placeholder 2"/>
          <p:cNvSpPr>
            <a:spLocks noGrp="1"/>
          </p:cNvSpPr>
          <p:nvPr>
            <p:ph type="subTitle" idx="1"/>
          </p:nvPr>
        </p:nvSpPr>
        <p:spPr>
          <a:xfrm>
            <a:off x="1273628" y="2344738"/>
            <a:ext cx="6858000" cy="1655762"/>
          </a:xfrm>
        </p:spPr>
        <p:txBody>
          <a:bodyPr>
            <a:normAutofit/>
          </a:bodyPr>
          <a:lstStyle/>
          <a:p>
            <a:r>
              <a:rPr lang="en-AU" sz="2400" b="1" dirty="0" smtClean="0"/>
              <a:t>Volunteers</a:t>
            </a:r>
          </a:p>
          <a:p>
            <a:r>
              <a:rPr lang="en-AU" sz="2400" b="1" dirty="0" smtClean="0"/>
              <a:t>Pitch for approx. 1 min </a:t>
            </a:r>
          </a:p>
          <a:p>
            <a:r>
              <a:rPr lang="en-AU" sz="2400" b="1" dirty="0" smtClean="0"/>
              <a:t>Formative feedback </a:t>
            </a:r>
            <a:endParaRPr lang="en-AU" sz="2400" b="1" dirty="0"/>
          </a:p>
        </p:txBody>
      </p:sp>
    </p:spTree>
    <p:extLst>
      <p:ext uri="{BB962C8B-B14F-4D97-AF65-F5344CB8AC3E}">
        <p14:creationId xmlns:p14="http://schemas.microsoft.com/office/powerpoint/2010/main" val="316088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73628" y="1294465"/>
            <a:ext cx="6858000" cy="664284"/>
          </a:xfrm>
        </p:spPr>
        <p:txBody>
          <a:bodyPr/>
          <a:lstStyle/>
          <a:p>
            <a:r>
              <a:rPr lang="en-AU" dirty="0" smtClean="0"/>
              <a:t>Prepare </a:t>
            </a:r>
            <a:endParaRPr lang="en-AU" dirty="0"/>
          </a:p>
        </p:txBody>
      </p:sp>
      <p:sp>
        <p:nvSpPr>
          <p:cNvPr id="3" name="Content Placeholder 2"/>
          <p:cNvSpPr>
            <a:spLocks noGrp="1"/>
          </p:cNvSpPr>
          <p:nvPr>
            <p:ph type="subTitle" idx="1"/>
          </p:nvPr>
        </p:nvSpPr>
        <p:spPr>
          <a:xfrm>
            <a:off x="1273628" y="2344738"/>
            <a:ext cx="6858000" cy="1655762"/>
          </a:xfrm>
        </p:spPr>
        <p:txBody>
          <a:bodyPr>
            <a:normAutofit/>
          </a:bodyPr>
          <a:lstStyle/>
          <a:p>
            <a:r>
              <a:rPr lang="en-AU" sz="2400" b="1" dirty="0" smtClean="0"/>
              <a:t>For next lesson:</a:t>
            </a:r>
          </a:p>
          <a:p>
            <a:r>
              <a:rPr lang="en-AU" sz="2400" b="1" dirty="0" smtClean="0"/>
              <a:t>Your pitch</a:t>
            </a:r>
          </a:p>
        </p:txBody>
      </p:sp>
    </p:spTree>
    <p:extLst>
      <p:ext uri="{BB962C8B-B14F-4D97-AF65-F5344CB8AC3E}">
        <p14:creationId xmlns:p14="http://schemas.microsoft.com/office/powerpoint/2010/main" val="327462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Kantoorthema">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ppt-template-NL-16x9" id="{088E9C5B-7272-814F-B966-5AFBBEBA7DAA}" vid="{777E0F1A-08F6-7F4C-9C2F-E163E2249B9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A6603AB6273949A883419BE8F06E16" ma:contentTypeVersion="6" ma:contentTypeDescription="Een nieuw document maken." ma:contentTypeScope="" ma:versionID="5e4932262c8328530b8dec9fd8385153">
  <xsd:schema xmlns:xsd="http://www.w3.org/2001/XMLSchema" xmlns:xs="http://www.w3.org/2001/XMLSchema" xmlns:p="http://schemas.microsoft.com/office/2006/metadata/properties" xmlns:ns2="4b15f04b-ece9-4834-ad48-5bdad4325625" xmlns:ns3="39c250b7-9a2a-4c67-afad-578f526b56a8" targetNamespace="http://schemas.microsoft.com/office/2006/metadata/properties" ma:root="true" ma:fieldsID="bddcd3252d62101dcb60705d017b3eb5" ns2:_="" ns3:_="">
    <xsd:import namespace="4b15f04b-ece9-4834-ad48-5bdad4325625"/>
    <xsd:import namespace="39c250b7-9a2a-4c67-afad-578f526b56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RiavanDijk"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15f04b-ece9-4834-ad48-5bdad43256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iavanDijk" ma:index="12" nillable="true" ma:displayName="Indiener" ma:format="Dropdown" ma:list="UserInfo" ma:SharePointGroup="0" ma:internalName="RiavanDijk">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DateTaken" ma:index="13"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c250b7-9a2a-4c67-afad-578f526b56a8"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iavanDijk xmlns="4b15f04b-ece9-4834-ad48-5bdad4325625">
      <UserInfo>
        <DisplayName/>
        <AccountId xsi:nil="true"/>
        <AccountType/>
      </UserInfo>
    </RiavanDijk>
  </documentManagement>
</p:properties>
</file>

<file path=customXml/itemProps1.xml><?xml version="1.0" encoding="utf-8"?>
<ds:datastoreItem xmlns:ds="http://schemas.openxmlformats.org/officeDocument/2006/customXml" ds:itemID="{2825AA50-5695-4D3E-9808-E0B6B0F59C3E}"/>
</file>

<file path=customXml/itemProps2.xml><?xml version="1.0" encoding="utf-8"?>
<ds:datastoreItem xmlns:ds="http://schemas.openxmlformats.org/officeDocument/2006/customXml" ds:itemID="{FCEF335D-4B85-48F1-967E-90053DE73F9D}"/>
</file>

<file path=customXml/itemProps3.xml><?xml version="1.0" encoding="utf-8"?>
<ds:datastoreItem xmlns:ds="http://schemas.openxmlformats.org/officeDocument/2006/customXml" ds:itemID="{27C2E288-EE91-40E5-AE3C-390AB439778A}"/>
</file>

<file path=docProps/app.xml><?xml version="1.0" encoding="utf-8"?>
<Properties xmlns="http://schemas.openxmlformats.org/officeDocument/2006/extended-properties" xmlns:vt="http://schemas.openxmlformats.org/officeDocument/2006/docPropsVTypes">
  <Template>AAA 3.2 Prof English Workshop 2 Speaking skills classroom PPT</Template>
  <TotalTime>2076</TotalTime>
  <Words>1137</Words>
  <Application>Microsoft Office PowerPoint</Application>
  <PresentationFormat>Diavoorstelling (4:3)</PresentationFormat>
  <Paragraphs>229</Paragraphs>
  <Slides>28</Slides>
  <Notes>14</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28</vt:i4>
      </vt:variant>
    </vt:vector>
  </HeadingPairs>
  <TitlesOfParts>
    <vt:vector size="36" baseType="lpstr">
      <vt:lpstr>Arial</vt:lpstr>
      <vt:lpstr>Arial Black</vt:lpstr>
      <vt:lpstr>Calibri</vt:lpstr>
      <vt:lpstr>Century Gothic</vt:lpstr>
      <vt:lpstr>Wingdings</vt:lpstr>
      <vt:lpstr>Wingdings 2</vt:lpstr>
      <vt:lpstr>Austin</vt:lpstr>
      <vt:lpstr>Kantoorthema</vt:lpstr>
      <vt:lpstr>Professional English Supportive Course    Presentation SkillS (pitching) </vt:lpstr>
      <vt:lpstr>PowerPoint-presentatie</vt:lpstr>
      <vt:lpstr>PowerPoint-presentatie</vt:lpstr>
      <vt:lpstr>PowerPoint-presentatie</vt:lpstr>
      <vt:lpstr>PowerPoint-presentatie</vt:lpstr>
      <vt:lpstr>PowerPoint-presentatie</vt:lpstr>
      <vt:lpstr>Make a perfect pitch</vt:lpstr>
      <vt:lpstr>Planning - Structure</vt:lpstr>
      <vt:lpstr>Information content </vt:lpstr>
      <vt:lpstr>Use English </vt:lpstr>
      <vt:lpstr>Language</vt:lpstr>
      <vt:lpstr>More pitch improvers:</vt:lpstr>
      <vt:lpstr>Active workform</vt:lpstr>
      <vt:lpstr>Tips while Speaking </vt:lpstr>
      <vt:lpstr>Non-Verbal Communication</vt:lpstr>
      <vt:lpstr>Body language, position and movement </vt:lpstr>
      <vt:lpstr>Myths and facts</vt:lpstr>
      <vt:lpstr>Myths and facts</vt:lpstr>
      <vt:lpstr>Myths and facts</vt:lpstr>
      <vt:lpstr>Myths and facts</vt:lpstr>
      <vt:lpstr>Myths and facts</vt:lpstr>
      <vt:lpstr>Myths and facts</vt:lpstr>
      <vt:lpstr>Myths and facts</vt:lpstr>
      <vt:lpstr>Myths and facts</vt:lpstr>
      <vt:lpstr>Becoming even more confident</vt:lpstr>
      <vt:lpstr>Take home message</vt:lpstr>
      <vt:lpstr>Exercise </vt:lpstr>
      <vt:lpstr>Prepare </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3.2 Presentation Skills</dc:title>
  <dc:creator>. .</dc:creator>
  <cp:lastModifiedBy>Koppes, L.L.J.</cp:lastModifiedBy>
  <cp:revision>155</cp:revision>
  <dcterms:created xsi:type="dcterms:W3CDTF">2016-01-10T11:07:33Z</dcterms:created>
  <dcterms:modified xsi:type="dcterms:W3CDTF">2020-01-14T16:55:50Z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0x01010033A6603AB6273949A883419BE8F06E16</vt:lpwstr>
  </property>
</Properties>
</file>