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2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13">
          <p15:clr>
            <a:srgbClr val="A4A3A4"/>
          </p15:clr>
        </p15:guide>
        <p15:guide id="2" orient="horz" pos="3871">
          <p15:clr>
            <a:srgbClr val="A4A3A4"/>
          </p15:clr>
        </p15:guide>
        <p15:guide id="3" pos="3840">
          <p15:clr>
            <a:srgbClr val="A4A3A4"/>
          </p15:clr>
        </p15:guide>
        <p15:guide id="4" pos="413">
          <p15:clr>
            <a:srgbClr val="A4A3A4"/>
          </p15:clr>
        </p15:guide>
        <p15:guide id="5" pos="7331">
          <p15:clr>
            <a:srgbClr val="A4A3A4"/>
          </p15:clr>
        </p15:guide>
        <p15:guide id="6" orient="horz" pos="1097">
          <p15:clr>
            <a:srgbClr val="A4A3A4"/>
          </p15:clr>
        </p15:guide>
        <p15:guide id="7" orient="horz" pos="3949">
          <p15:clr>
            <a:srgbClr val="A4A3A4"/>
          </p15:clr>
        </p15:guide>
        <p15:guide id="8" pos="1515">
          <p15:clr>
            <a:srgbClr val="A4A3A4"/>
          </p15:clr>
        </p15:guide>
        <p15:guide id="9" pos="710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40"/>
      </p:cViewPr>
      <p:guideLst>
        <p:guide orient="horz" pos="1013"/>
        <p:guide orient="horz" pos="3871"/>
        <p:guide pos="3840"/>
        <p:guide pos="413"/>
        <p:guide pos="7331"/>
        <p:guide orient="horz" pos="1097"/>
        <p:guide orient="horz" pos="3949"/>
        <p:guide pos="1515"/>
        <p:guide pos="710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B6F180-F556-4B81-BA27-82C634DC97DA}" type="datetimeFigureOut">
              <a:rPr lang="nl-NL" smtClean="0"/>
              <a:t>14-5-2019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D80A3-B1EE-4A1A-AA5E-C4A6E53BB2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7051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Voor deze presentatie is gebruik gemaakt van de boeken</a:t>
            </a:r>
          </a:p>
          <a:p>
            <a:r>
              <a:rPr lang="nl-NL" dirty="0" smtClean="0"/>
              <a:t>Ontwikkelingspsychopathologie bij kinderen en jeugdigen</a:t>
            </a:r>
            <a:r>
              <a:rPr lang="nl-NL" baseline="0" dirty="0" smtClean="0"/>
              <a:t>, </a:t>
            </a:r>
            <a:r>
              <a:rPr lang="nl-NL" baseline="0" dirty="0" err="1" smtClean="0"/>
              <a:t>Jakop</a:t>
            </a:r>
            <a:r>
              <a:rPr lang="nl-NL" baseline="0" dirty="0" smtClean="0"/>
              <a:t> </a:t>
            </a:r>
            <a:r>
              <a:rPr lang="nl-NL" baseline="0" dirty="0" err="1" smtClean="0"/>
              <a:t>Rigter</a:t>
            </a:r>
            <a:r>
              <a:rPr lang="nl-NL" baseline="0" dirty="0" smtClean="0"/>
              <a:t> en Malou van Hintum</a:t>
            </a:r>
          </a:p>
          <a:p>
            <a:r>
              <a:rPr lang="nl-NL" baseline="0" dirty="0" smtClean="0"/>
              <a:t>Leerboek psychiatrie voor verpleegkundigen, </a:t>
            </a:r>
            <a:r>
              <a:rPr lang="nl-NL" baseline="0" dirty="0" err="1" smtClean="0"/>
              <a:t>Clijssen</a:t>
            </a:r>
            <a:r>
              <a:rPr lang="nl-NL" baseline="0" dirty="0" smtClean="0"/>
              <a:t> et al.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D80A3-B1EE-4A1A-AA5E-C4A6E53BB2DB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78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D80A3-B1EE-4A1A-AA5E-C4A6E53BB2DB}" type="slidenum">
              <a:rPr lang="nl-NL" smtClean="0"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6002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pening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Select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350"/>
            <a:ext cx="12189598" cy="6856648"/>
          </a:xfrm>
          <a:prstGeom prst="rect">
            <a:avLst/>
          </a:prstGeom>
        </p:spPr>
      </p:pic>
      <p:grpSp>
        <p:nvGrpSpPr>
          <p:cNvPr id="9" name="Group 4"/>
          <p:cNvGrpSpPr>
            <a:grpSpLocks noSelect="1" noChangeAspect="1"/>
          </p:cNvGrpSpPr>
          <p:nvPr/>
        </p:nvGrpSpPr>
        <p:grpSpPr bwMode="auto">
          <a:xfrm>
            <a:off x="10872794" y="473075"/>
            <a:ext cx="906463" cy="1377950"/>
            <a:chOff x="6853" y="298"/>
            <a:chExt cx="571" cy="868"/>
          </a:xfrm>
        </p:grpSpPr>
        <p:sp>
          <p:nvSpPr>
            <p:cNvPr id="11" name="Freeform 5"/>
            <p:cNvSpPr>
              <a:spLocks noSelect="1"/>
            </p:cNvSpPr>
            <p:nvPr/>
          </p:nvSpPr>
          <p:spPr bwMode="auto">
            <a:xfrm>
              <a:off x="6853" y="298"/>
              <a:ext cx="244" cy="490"/>
            </a:xfrm>
            <a:custGeom>
              <a:avLst/>
              <a:gdLst>
                <a:gd name="T0" fmla="*/ 244 w 244"/>
                <a:gd name="T1" fmla="*/ 204 h 490"/>
                <a:gd name="T2" fmla="*/ 163 w 244"/>
                <a:gd name="T3" fmla="*/ 204 h 490"/>
                <a:gd name="T4" fmla="*/ 163 w 244"/>
                <a:gd name="T5" fmla="*/ 0 h 490"/>
                <a:gd name="T6" fmla="*/ 244 w 244"/>
                <a:gd name="T7" fmla="*/ 0 h 490"/>
                <a:gd name="T8" fmla="*/ 244 w 244"/>
                <a:gd name="T9" fmla="*/ 204 h 490"/>
                <a:gd name="T10" fmla="*/ 163 w 244"/>
                <a:gd name="T11" fmla="*/ 490 h 490"/>
                <a:gd name="T12" fmla="*/ 244 w 244"/>
                <a:gd name="T13" fmla="*/ 490 h 490"/>
                <a:gd name="T14" fmla="*/ 244 w 244"/>
                <a:gd name="T15" fmla="*/ 286 h 490"/>
                <a:gd name="T16" fmla="*/ 163 w 244"/>
                <a:gd name="T17" fmla="*/ 286 h 490"/>
                <a:gd name="T18" fmla="*/ 163 w 244"/>
                <a:gd name="T19" fmla="*/ 490 h 490"/>
                <a:gd name="T20" fmla="*/ 81 w 244"/>
                <a:gd name="T21" fmla="*/ 0 h 490"/>
                <a:gd name="T22" fmla="*/ 0 w 244"/>
                <a:gd name="T23" fmla="*/ 0 h 490"/>
                <a:gd name="T24" fmla="*/ 0 w 244"/>
                <a:gd name="T25" fmla="*/ 490 h 490"/>
                <a:gd name="T26" fmla="*/ 81 w 244"/>
                <a:gd name="T27" fmla="*/ 490 h 490"/>
                <a:gd name="T28" fmla="*/ 81 w 244"/>
                <a:gd name="T29" fmla="*/ 0 h 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44" h="490">
                  <a:moveTo>
                    <a:pt x="244" y="204"/>
                  </a:moveTo>
                  <a:lnTo>
                    <a:pt x="163" y="204"/>
                  </a:lnTo>
                  <a:lnTo>
                    <a:pt x="163" y="0"/>
                  </a:lnTo>
                  <a:lnTo>
                    <a:pt x="244" y="0"/>
                  </a:lnTo>
                  <a:lnTo>
                    <a:pt x="244" y="204"/>
                  </a:lnTo>
                  <a:close/>
                  <a:moveTo>
                    <a:pt x="163" y="490"/>
                  </a:moveTo>
                  <a:lnTo>
                    <a:pt x="244" y="490"/>
                  </a:lnTo>
                  <a:lnTo>
                    <a:pt x="244" y="286"/>
                  </a:lnTo>
                  <a:lnTo>
                    <a:pt x="163" y="286"/>
                  </a:lnTo>
                  <a:lnTo>
                    <a:pt x="163" y="490"/>
                  </a:lnTo>
                  <a:close/>
                  <a:moveTo>
                    <a:pt x="81" y="0"/>
                  </a:moveTo>
                  <a:lnTo>
                    <a:pt x="0" y="0"/>
                  </a:lnTo>
                  <a:lnTo>
                    <a:pt x="0" y="490"/>
                  </a:lnTo>
                  <a:lnTo>
                    <a:pt x="81" y="490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2" name="Freeform 6"/>
            <p:cNvSpPr>
              <a:spLocks noSelect="1"/>
            </p:cNvSpPr>
            <p:nvPr/>
          </p:nvSpPr>
          <p:spPr bwMode="auto">
            <a:xfrm>
              <a:off x="7179" y="298"/>
              <a:ext cx="245" cy="368"/>
            </a:xfrm>
            <a:custGeom>
              <a:avLst/>
              <a:gdLst>
                <a:gd name="T0" fmla="*/ 1225 w 1225"/>
                <a:gd name="T1" fmla="*/ 1224 h 1837"/>
                <a:gd name="T2" fmla="*/ 1225 w 1225"/>
                <a:gd name="T3" fmla="*/ 0 h 1837"/>
                <a:gd name="T4" fmla="*/ 816 w 1225"/>
                <a:gd name="T5" fmla="*/ 0 h 1837"/>
                <a:gd name="T6" fmla="*/ 816 w 1225"/>
                <a:gd name="T7" fmla="*/ 1224 h 1837"/>
                <a:gd name="T8" fmla="*/ 612 w 1225"/>
                <a:gd name="T9" fmla="*/ 1428 h 1837"/>
                <a:gd name="T10" fmla="*/ 408 w 1225"/>
                <a:gd name="T11" fmla="*/ 1224 h 1837"/>
                <a:gd name="T12" fmla="*/ 408 w 1225"/>
                <a:gd name="T13" fmla="*/ 0 h 1837"/>
                <a:gd name="T14" fmla="*/ 0 w 1225"/>
                <a:gd name="T15" fmla="*/ 0 h 1837"/>
                <a:gd name="T16" fmla="*/ 0 w 1225"/>
                <a:gd name="T17" fmla="*/ 1224 h 1837"/>
                <a:gd name="T18" fmla="*/ 612 w 1225"/>
                <a:gd name="T19" fmla="*/ 1837 h 1837"/>
                <a:gd name="T20" fmla="*/ 1225 w 1225"/>
                <a:gd name="T21" fmla="*/ 1224 h 18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25" h="1837">
                  <a:moveTo>
                    <a:pt x="1225" y="1224"/>
                  </a:moveTo>
                  <a:cubicBezTo>
                    <a:pt x="1225" y="0"/>
                    <a:pt x="1225" y="0"/>
                    <a:pt x="1225" y="0"/>
                  </a:cubicBezTo>
                  <a:cubicBezTo>
                    <a:pt x="816" y="0"/>
                    <a:pt x="816" y="0"/>
                    <a:pt x="816" y="0"/>
                  </a:cubicBezTo>
                  <a:cubicBezTo>
                    <a:pt x="816" y="1224"/>
                    <a:pt x="816" y="1224"/>
                    <a:pt x="816" y="1224"/>
                  </a:cubicBezTo>
                  <a:cubicBezTo>
                    <a:pt x="816" y="1337"/>
                    <a:pt x="725" y="1428"/>
                    <a:pt x="612" y="1428"/>
                  </a:cubicBezTo>
                  <a:cubicBezTo>
                    <a:pt x="500" y="1428"/>
                    <a:pt x="408" y="1337"/>
                    <a:pt x="408" y="1224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24"/>
                    <a:pt x="0" y="1224"/>
                    <a:pt x="0" y="1224"/>
                  </a:cubicBezTo>
                  <a:cubicBezTo>
                    <a:pt x="0" y="1563"/>
                    <a:pt x="273" y="1837"/>
                    <a:pt x="612" y="1837"/>
                  </a:cubicBezTo>
                  <a:cubicBezTo>
                    <a:pt x="951" y="1837"/>
                    <a:pt x="1225" y="1563"/>
                    <a:pt x="1225" y="1224"/>
                  </a:cubicBezTo>
                  <a:close/>
                </a:path>
              </a:pathLst>
            </a:custGeom>
            <a:solidFill>
              <a:srgbClr val="E435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3" name="Freeform 7"/>
            <p:cNvSpPr>
              <a:spLocks noSelect="1"/>
            </p:cNvSpPr>
            <p:nvPr/>
          </p:nvSpPr>
          <p:spPr bwMode="auto">
            <a:xfrm>
              <a:off x="6853" y="949"/>
              <a:ext cx="571" cy="94"/>
            </a:xfrm>
            <a:custGeom>
              <a:avLst/>
              <a:gdLst>
                <a:gd name="T0" fmla="*/ 75 w 2859"/>
                <a:gd name="T1" fmla="*/ 264 h 466"/>
                <a:gd name="T2" fmla="*/ 0 w 2859"/>
                <a:gd name="T3" fmla="*/ 5 h 466"/>
                <a:gd name="T4" fmla="*/ 150 w 2859"/>
                <a:gd name="T5" fmla="*/ 194 h 466"/>
                <a:gd name="T6" fmla="*/ 226 w 2859"/>
                <a:gd name="T7" fmla="*/ 461 h 466"/>
                <a:gd name="T8" fmla="*/ 414 w 2859"/>
                <a:gd name="T9" fmla="*/ 395 h 466"/>
                <a:gd name="T10" fmla="*/ 414 w 2859"/>
                <a:gd name="T11" fmla="*/ 71 h 466"/>
                <a:gd name="T12" fmla="*/ 414 w 2859"/>
                <a:gd name="T13" fmla="*/ 466 h 466"/>
                <a:gd name="T14" fmla="*/ 414 w 2859"/>
                <a:gd name="T15" fmla="*/ 0 h 466"/>
                <a:gd name="T16" fmla="*/ 414 w 2859"/>
                <a:gd name="T17" fmla="*/ 466 h 466"/>
                <a:gd name="T18" fmla="*/ 825 w 2859"/>
                <a:gd name="T19" fmla="*/ 204 h 466"/>
                <a:gd name="T20" fmla="*/ 750 w 2859"/>
                <a:gd name="T21" fmla="*/ 272 h 466"/>
                <a:gd name="T22" fmla="*/ 675 w 2859"/>
                <a:gd name="T23" fmla="*/ 355 h 466"/>
                <a:gd name="T24" fmla="*/ 750 w 2859"/>
                <a:gd name="T25" fmla="*/ 111 h 466"/>
                <a:gd name="T26" fmla="*/ 825 w 2859"/>
                <a:gd name="T27" fmla="*/ 111 h 466"/>
                <a:gd name="T28" fmla="*/ 599 w 2859"/>
                <a:gd name="T29" fmla="*/ 355 h 466"/>
                <a:gd name="T30" fmla="*/ 1104 w 2859"/>
                <a:gd name="T31" fmla="*/ 391 h 466"/>
                <a:gd name="T32" fmla="*/ 1084 w 2859"/>
                <a:gd name="T33" fmla="*/ 264 h 466"/>
                <a:gd name="T34" fmla="*/ 976 w 2859"/>
                <a:gd name="T35" fmla="*/ 75 h 466"/>
                <a:gd name="T36" fmla="*/ 901 w 2859"/>
                <a:gd name="T37" fmla="*/ 5 h 466"/>
                <a:gd name="T38" fmla="*/ 1275 w 2859"/>
                <a:gd name="T39" fmla="*/ 466 h 466"/>
                <a:gd name="T40" fmla="*/ 1347 w 2859"/>
                <a:gd name="T41" fmla="*/ 242 h 466"/>
                <a:gd name="T42" fmla="*/ 1236 w 2859"/>
                <a:gd name="T43" fmla="*/ 108 h 466"/>
                <a:gd name="T44" fmla="*/ 1312 w 2859"/>
                <a:gd name="T45" fmla="*/ 139 h 466"/>
                <a:gd name="T46" fmla="*/ 1275 w 2859"/>
                <a:gd name="T47" fmla="*/ 0 h 466"/>
                <a:gd name="T48" fmla="*/ 1199 w 2859"/>
                <a:gd name="T49" fmla="*/ 214 h 466"/>
                <a:gd name="T50" fmla="*/ 1312 w 2859"/>
                <a:gd name="T51" fmla="*/ 355 h 466"/>
                <a:gd name="T52" fmla="*/ 1236 w 2859"/>
                <a:gd name="T53" fmla="*/ 330 h 466"/>
                <a:gd name="T54" fmla="*/ 1275 w 2859"/>
                <a:gd name="T55" fmla="*/ 466 h 466"/>
                <a:gd name="T56" fmla="*/ 1679 w 2859"/>
                <a:gd name="T57" fmla="*/ 300 h 466"/>
                <a:gd name="T58" fmla="*/ 1566 w 2859"/>
                <a:gd name="T59" fmla="*/ 395 h 466"/>
                <a:gd name="T60" fmla="*/ 1566 w 2859"/>
                <a:gd name="T61" fmla="*/ 71 h 466"/>
                <a:gd name="T62" fmla="*/ 1679 w 2859"/>
                <a:gd name="T63" fmla="*/ 161 h 466"/>
                <a:gd name="T64" fmla="*/ 1453 w 2859"/>
                <a:gd name="T65" fmla="*/ 114 h 466"/>
                <a:gd name="T66" fmla="*/ 1980 w 2859"/>
                <a:gd name="T67" fmla="*/ 461 h 466"/>
                <a:gd name="T68" fmla="*/ 1905 w 2859"/>
                <a:gd name="T69" fmla="*/ 194 h 466"/>
                <a:gd name="T70" fmla="*/ 1754 w 2859"/>
                <a:gd name="T71" fmla="*/ 5 h 466"/>
                <a:gd name="T72" fmla="*/ 1830 w 2859"/>
                <a:gd name="T73" fmla="*/ 264 h 466"/>
                <a:gd name="T74" fmla="*/ 1980 w 2859"/>
                <a:gd name="T75" fmla="*/ 461 h 466"/>
                <a:gd name="T76" fmla="*/ 2131 w 2859"/>
                <a:gd name="T77" fmla="*/ 355 h 466"/>
                <a:gd name="T78" fmla="*/ 2206 w 2859"/>
                <a:gd name="T79" fmla="*/ 111 h 466"/>
                <a:gd name="T80" fmla="*/ 2281 w 2859"/>
                <a:gd name="T81" fmla="*/ 353 h 466"/>
                <a:gd name="T82" fmla="*/ 2055 w 2859"/>
                <a:gd name="T83" fmla="*/ 114 h 466"/>
                <a:gd name="T84" fmla="*/ 2505 w 2859"/>
                <a:gd name="T85" fmla="*/ 355 h 466"/>
                <a:gd name="T86" fmla="*/ 2429 w 2859"/>
                <a:gd name="T87" fmla="*/ 111 h 466"/>
                <a:gd name="T88" fmla="*/ 2505 w 2859"/>
                <a:gd name="T89" fmla="*/ 355 h 466"/>
                <a:gd name="T90" fmla="*/ 2580 w 2859"/>
                <a:gd name="T91" fmla="*/ 111 h 466"/>
                <a:gd name="T92" fmla="*/ 2354 w 2859"/>
                <a:gd name="T93" fmla="*/ 355 h 466"/>
                <a:gd name="T94" fmla="*/ 2859 w 2859"/>
                <a:gd name="T95" fmla="*/ 391 h 466"/>
                <a:gd name="T96" fmla="*/ 2655 w 2859"/>
                <a:gd name="T97" fmla="*/ 5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859" h="466">
                  <a:moveTo>
                    <a:pt x="150" y="461"/>
                  </a:moveTo>
                  <a:cubicBezTo>
                    <a:pt x="150" y="264"/>
                    <a:pt x="150" y="264"/>
                    <a:pt x="150" y="264"/>
                  </a:cubicBezTo>
                  <a:cubicBezTo>
                    <a:pt x="75" y="264"/>
                    <a:pt x="75" y="264"/>
                    <a:pt x="75" y="264"/>
                  </a:cubicBezTo>
                  <a:cubicBezTo>
                    <a:pt x="75" y="461"/>
                    <a:pt x="75" y="461"/>
                    <a:pt x="75" y="461"/>
                  </a:cubicBezTo>
                  <a:cubicBezTo>
                    <a:pt x="0" y="461"/>
                    <a:pt x="0" y="461"/>
                    <a:pt x="0" y="461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75" y="5"/>
                    <a:pt x="75" y="5"/>
                    <a:pt x="75" y="5"/>
                  </a:cubicBezTo>
                  <a:cubicBezTo>
                    <a:pt x="75" y="194"/>
                    <a:pt x="75" y="194"/>
                    <a:pt x="75" y="194"/>
                  </a:cubicBezTo>
                  <a:cubicBezTo>
                    <a:pt x="150" y="194"/>
                    <a:pt x="150" y="194"/>
                    <a:pt x="150" y="194"/>
                  </a:cubicBezTo>
                  <a:cubicBezTo>
                    <a:pt x="150" y="5"/>
                    <a:pt x="150" y="5"/>
                    <a:pt x="150" y="5"/>
                  </a:cubicBezTo>
                  <a:cubicBezTo>
                    <a:pt x="226" y="5"/>
                    <a:pt x="226" y="5"/>
                    <a:pt x="226" y="5"/>
                  </a:cubicBezTo>
                  <a:cubicBezTo>
                    <a:pt x="226" y="461"/>
                    <a:pt x="226" y="461"/>
                    <a:pt x="226" y="461"/>
                  </a:cubicBezTo>
                  <a:lnTo>
                    <a:pt x="150" y="461"/>
                  </a:lnTo>
                  <a:close/>
                  <a:moveTo>
                    <a:pt x="452" y="355"/>
                  </a:moveTo>
                  <a:cubicBezTo>
                    <a:pt x="452" y="380"/>
                    <a:pt x="437" y="395"/>
                    <a:pt x="414" y="395"/>
                  </a:cubicBezTo>
                  <a:cubicBezTo>
                    <a:pt x="391" y="395"/>
                    <a:pt x="376" y="380"/>
                    <a:pt x="376" y="355"/>
                  </a:cubicBezTo>
                  <a:cubicBezTo>
                    <a:pt x="376" y="111"/>
                    <a:pt x="376" y="111"/>
                    <a:pt x="376" y="111"/>
                  </a:cubicBezTo>
                  <a:cubicBezTo>
                    <a:pt x="376" y="86"/>
                    <a:pt x="391" y="71"/>
                    <a:pt x="414" y="71"/>
                  </a:cubicBezTo>
                  <a:cubicBezTo>
                    <a:pt x="437" y="71"/>
                    <a:pt x="452" y="86"/>
                    <a:pt x="452" y="111"/>
                  </a:cubicBezTo>
                  <a:lnTo>
                    <a:pt x="452" y="355"/>
                  </a:lnTo>
                  <a:close/>
                  <a:moveTo>
                    <a:pt x="414" y="466"/>
                  </a:moveTo>
                  <a:cubicBezTo>
                    <a:pt x="477" y="466"/>
                    <a:pt x="527" y="428"/>
                    <a:pt x="527" y="353"/>
                  </a:cubicBezTo>
                  <a:cubicBezTo>
                    <a:pt x="527" y="111"/>
                    <a:pt x="527" y="111"/>
                    <a:pt x="527" y="111"/>
                  </a:cubicBezTo>
                  <a:cubicBezTo>
                    <a:pt x="527" y="38"/>
                    <a:pt x="477" y="0"/>
                    <a:pt x="414" y="0"/>
                  </a:cubicBezTo>
                  <a:cubicBezTo>
                    <a:pt x="351" y="0"/>
                    <a:pt x="301" y="38"/>
                    <a:pt x="301" y="114"/>
                  </a:cubicBezTo>
                  <a:cubicBezTo>
                    <a:pt x="301" y="355"/>
                    <a:pt x="301" y="355"/>
                    <a:pt x="301" y="355"/>
                  </a:cubicBezTo>
                  <a:cubicBezTo>
                    <a:pt x="301" y="428"/>
                    <a:pt x="351" y="466"/>
                    <a:pt x="414" y="466"/>
                  </a:cubicBezTo>
                  <a:moveTo>
                    <a:pt x="712" y="466"/>
                  </a:moveTo>
                  <a:cubicBezTo>
                    <a:pt x="775" y="466"/>
                    <a:pt x="825" y="428"/>
                    <a:pt x="825" y="353"/>
                  </a:cubicBezTo>
                  <a:cubicBezTo>
                    <a:pt x="825" y="204"/>
                    <a:pt x="825" y="204"/>
                    <a:pt x="825" y="204"/>
                  </a:cubicBezTo>
                  <a:cubicBezTo>
                    <a:pt x="708" y="204"/>
                    <a:pt x="708" y="204"/>
                    <a:pt x="708" y="204"/>
                  </a:cubicBezTo>
                  <a:cubicBezTo>
                    <a:pt x="708" y="272"/>
                    <a:pt x="708" y="272"/>
                    <a:pt x="708" y="272"/>
                  </a:cubicBezTo>
                  <a:cubicBezTo>
                    <a:pt x="750" y="272"/>
                    <a:pt x="750" y="272"/>
                    <a:pt x="750" y="272"/>
                  </a:cubicBezTo>
                  <a:cubicBezTo>
                    <a:pt x="750" y="355"/>
                    <a:pt x="750" y="355"/>
                    <a:pt x="750" y="355"/>
                  </a:cubicBezTo>
                  <a:cubicBezTo>
                    <a:pt x="750" y="380"/>
                    <a:pt x="736" y="395"/>
                    <a:pt x="712" y="395"/>
                  </a:cubicBezTo>
                  <a:cubicBezTo>
                    <a:pt x="689" y="395"/>
                    <a:pt x="675" y="380"/>
                    <a:pt x="675" y="355"/>
                  </a:cubicBezTo>
                  <a:cubicBezTo>
                    <a:pt x="675" y="111"/>
                    <a:pt x="675" y="111"/>
                    <a:pt x="675" y="111"/>
                  </a:cubicBezTo>
                  <a:cubicBezTo>
                    <a:pt x="675" y="86"/>
                    <a:pt x="689" y="71"/>
                    <a:pt x="712" y="71"/>
                  </a:cubicBezTo>
                  <a:cubicBezTo>
                    <a:pt x="736" y="71"/>
                    <a:pt x="750" y="86"/>
                    <a:pt x="750" y="111"/>
                  </a:cubicBezTo>
                  <a:cubicBezTo>
                    <a:pt x="750" y="144"/>
                    <a:pt x="750" y="144"/>
                    <a:pt x="750" y="144"/>
                  </a:cubicBezTo>
                  <a:cubicBezTo>
                    <a:pt x="825" y="144"/>
                    <a:pt x="825" y="144"/>
                    <a:pt x="825" y="144"/>
                  </a:cubicBezTo>
                  <a:cubicBezTo>
                    <a:pt x="825" y="111"/>
                    <a:pt x="825" y="111"/>
                    <a:pt x="825" y="111"/>
                  </a:cubicBezTo>
                  <a:cubicBezTo>
                    <a:pt x="825" y="38"/>
                    <a:pt x="775" y="0"/>
                    <a:pt x="712" y="0"/>
                  </a:cubicBezTo>
                  <a:cubicBezTo>
                    <a:pt x="650" y="0"/>
                    <a:pt x="599" y="38"/>
                    <a:pt x="599" y="114"/>
                  </a:cubicBezTo>
                  <a:cubicBezTo>
                    <a:pt x="599" y="355"/>
                    <a:pt x="599" y="355"/>
                    <a:pt x="599" y="355"/>
                  </a:cubicBezTo>
                  <a:cubicBezTo>
                    <a:pt x="599" y="428"/>
                    <a:pt x="650" y="466"/>
                    <a:pt x="712" y="466"/>
                  </a:cubicBezTo>
                  <a:moveTo>
                    <a:pt x="1104" y="461"/>
                  </a:moveTo>
                  <a:cubicBezTo>
                    <a:pt x="1104" y="391"/>
                    <a:pt x="1104" y="391"/>
                    <a:pt x="1104" y="391"/>
                  </a:cubicBezTo>
                  <a:cubicBezTo>
                    <a:pt x="976" y="391"/>
                    <a:pt x="976" y="391"/>
                    <a:pt x="976" y="391"/>
                  </a:cubicBezTo>
                  <a:cubicBezTo>
                    <a:pt x="976" y="264"/>
                    <a:pt x="976" y="264"/>
                    <a:pt x="976" y="264"/>
                  </a:cubicBezTo>
                  <a:cubicBezTo>
                    <a:pt x="1084" y="264"/>
                    <a:pt x="1084" y="264"/>
                    <a:pt x="1084" y="264"/>
                  </a:cubicBezTo>
                  <a:cubicBezTo>
                    <a:pt x="1084" y="194"/>
                    <a:pt x="1084" y="194"/>
                    <a:pt x="1084" y="194"/>
                  </a:cubicBezTo>
                  <a:cubicBezTo>
                    <a:pt x="976" y="194"/>
                    <a:pt x="976" y="194"/>
                    <a:pt x="976" y="194"/>
                  </a:cubicBezTo>
                  <a:cubicBezTo>
                    <a:pt x="976" y="75"/>
                    <a:pt x="976" y="75"/>
                    <a:pt x="976" y="75"/>
                  </a:cubicBezTo>
                  <a:cubicBezTo>
                    <a:pt x="1104" y="75"/>
                    <a:pt x="1104" y="75"/>
                    <a:pt x="1104" y="75"/>
                  </a:cubicBezTo>
                  <a:cubicBezTo>
                    <a:pt x="1104" y="5"/>
                    <a:pt x="1104" y="5"/>
                    <a:pt x="1104" y="5"/>
                  </a:cubicBezTo>
                  <a:cubicBezTo>
                    <a:pt x="901" y="5"/>
                    <a:pt x="901" y="5"/>
                    <a:pt x="901" y="5"/>
                  </a:cubicBezTo>
                  <a:cubicBezTo>
                    <a:pt x="901" y="461"/>
                    <a:pt x="901" y="461"/>
                    <a:pt x="901" y="461"/>
                  </a:cubicBezTo>
                  <a:lnTo>
                    <a:pt x="1104" y="461"/>
                  </a:lnTo>
                  <a:close/>
                  <a:moveTo>
                    <a:pt x="1275" y="466"/>
                  </a:moveTo>
                  <a:cubicBezTo>
                    <a:pt x="1337" y="466"/>
                    <a:pt x="1388" y="421"/>
                    <a:pt x="1388" y="361"/>
                  </a:cubicBezTo>
                  <a:cubicBezTo>
                    <a:pt x="1388" y="325"/>
                    <a:pt x="1388" y="325"/>
                    <a:pt x="1388" y="325"/>
                  </a:cubicBezTo>
                  <a:cubicBezTo>
                    <a:pt x="1388" y="289"/>
                    <a:pt x="1375" y="265"/>
                    <a:pt x="1347" y="242"/>
                  </a:cubicBezTo>
                  <a:cubicBezTo>
                    <a:pt x="1257" y="166"/>
                    <a:pt x="1257" y="166"/>
                    <a:pt x="1257" y="166"/>
                  </a:cubicBezTo>
                  <a:cubicBezTo>
                    <a:pt x="1244" y="155"/>
                    <a:pt x="1236" y="144"/>
                    <a:pt x="1236" y="123"/>
                  </a:cubicBezTo>
                  <a:cubicBezTo>
                    <a:pt x="1236" y="108"/>
                    <a:pt x="1236" y="108"/>
                    <a:pt x="1236" y="108"/>
                  </a:cubicBezTo>
                  <a:cubicBezTo>
                    <a:pt x="1236" y="86"/>
                    <a:pt x="1254" y="71"/>
                    <a:pt x="1275" y="71"/>
                  </a:cubicBezTo>
                  <a:cubicBezTo>
                    <a:pt x="1297" y="71"/>
                    <a:pt x="1312" y="86"/>
                    <a:pt x="1312" y="108"/>
                  </a:cubicBezTo>
                  <a:cubicBezTo>
                    <a:pt x="1312" y="139"/>
                    <a:pt x="1312" y="139"/>
                    <a:pt x="1312" y="139"/>
                  </a:cubicBezTo>
                  <a:cubicBezTo>
                    <a:pt x="1388" y="139"/>
                    <a:pt x="1388" y="139"/>
                    <a:pt x="1388" y="139"/>
                  </a:cubicBezTo>
                  <a:cubicBezTo>
                    <a:pt x="1388" y="108"/>
                    <a:pt x="1388" y="108"/>
                    <a:pt x="1388" y="108"/>
                  </a:cubicBezTo>
                  <a:cubicBezTo>
                    <a:pt x="1388" y="43"/>
                    <a:pt x="1343" y="0"/>
                    <a:pt x="1275" y="0"/>
                  </a:cubicBezTo>
                  <a:cubicBezTo>
                    <a:pt x="1206" y="0"/>
                    <a:pt x="1161" y="45"/>
                    <a:pt x="1161" y="108"/>
                  </a:cubicBezTo>
                  <a:cubicBezTo>
                    <a:pt x="1161" y="131"/>
                    <a:pt x="1161" y="131"/>
                    <a:pt x="1161" y="131"/>
                  </a:cubicBezTo>
                  <a:cubicBezTo>
                    <a:pt x="1161" y="172"/>
                    <a:pt x="1184" y="201"/>
                    <a:pt x="1199" y="214"/>
                  </a:cubicBezTo>
                  <a:cubicBezTo>
                    <a:pt x="1289" y="289"/>
                    <a:pt x="1289" y="289"/>
                    <a:pt x="1289" y="289"/>
                  </a:cubicBezTo>
                  <a:cubicBezTo>
                    <a:pt x="1306" y="304"/>
                    <a:pt x="1312" y="317"/>
                    <a:pt x="1312" y="339"/>
                  </a:cubicBezTo>
                  <a:cubicBezTo>
                    <a:pt x="1312" y="355"/>
                    <a:pt x="1312" y="355"/>
                    <a:pt x="1312" y="355"/>
                  </a:cubicBezTo>
                  <a:cubicBezTo>
                    <a:pt x="1312" y="380"/>
                    <a:pt x="1297" y="395"/>
                    <a:pt x="1275" y="395"/>
                  </a:cubicBezTo>
                  <a:cubicBezTo>
                    <a:pt x="1254" y="395"/>
                    <a:pt x="1236" y="383"/>
                    <a:pt x="1236" y="355"/>
                  </a:cubicBezTo>
                  <a:cubicBezTo>
                    <a:pt x="1236" y="330"/>
                    <a:pt x="1236" y="330"/>
                    <a:pt x="1236" y="330"/>
                  </a:cubicBezTo>
                  <a:cubicBezTo>
                    <a:pt x="1161" y="330"/>
                    <a:pt x="1161" y="330"/>
                    <a:pt x="1161" y="330"/>
                  </a:cubicBezTo>
                  <a:cubicBezTo>
                    <a:pt x="1161" y="362"/>
                    <a:pt x="1161" y="362"/>
                    <a:pt x="1161" y="362"/>
                  </a:cubicBezTo>
                  <a:cubicBezTo>
                    <a:pt x="1161" y="423"/>
                    <a:pt x="1211" y="466"/>
                    <a:pt x="1275" y="466"/>
                  </a:cubicBezTo>
                  <a:moveTo>
                    <a:pt x="1566" y="466"/>
                  </a:moveTo>
                  <a:cubicBezTo>
                    <a:pt x="1629" y="466"/>
                    <a:pt x="1679" y="428"/>
                    <a:pt x="1679" y="353"/>
                  </a:cubicBezTo>
                  <a:cubicBezTo>
                    <a:pt x="1679" y="300"/>
                    <a:pt x="1679" y="300"/>
                    <a:pt x="1679" y="300"/>
                  </a:cubicBezTo>
                  <a:cubicBezTo>
                    <a:pt x="1604" y="300"/>
                    <a:pt x="1604" y="300"/>
                    <a:pt x="1604" y="300"/>
                  </a:cubicBezTo>
                  <a:cubicBezTo>
                    <a:pt x="1604" y="355"/>
                    <a:pt x="1604" y="355"/>
                    <a:pt x="1604" y="355"/>
                  </a:cubicBezTo>
                  <a:cubicBezTo>
                    <a:pt x="1604" y="380"/>
                    <a:pt x="1589" y="395"/>
                    <a:pt x="1566" y="395"/>
                  </a:cubicBezTo>
                  <a:cubicBezTo>
                    <a:pt x="1543" y="395"/>
                    <a:pt x="1528" y="380"/>
                    <a:pt x="1528" y="355"/>
                  </a:cubicBezTo>
                  <a:cubicBezTo>
                    <a:pt x="1528" y="111"/>
                    <a:pt x="1528" y="111"/>
                    <a:pt x="1528" y="111"/>
                  </a:cubicBezTo>
                  <a:cubicBezTo>
                    <a:pt x="1528" y="86"/>
                    <a:pt x="1543" y="71"/>
                    <a:pt x="1566" y="71"/>
                  </a:cubicBezTo>
                  <a:cubicBezTo>
                    <a:pt x="1589" y="71"/>
                    <a:pt x="1604" y="86"/>
                    <a:pt x="1604" y="111"/>
                  </a:cubicBezTo>
                  <a:cubicBezTo>
                    <a:pt x="1604" y="161"/>
                    <a:pt x="1604" y="161"/>
                    <a:pt x="1604" y="161"/>
                  </a:cubicBezTo>
                  <a:cubicBezTo>
                    <a:pt x="1679" y="161"/>
                    <a:pt x="1679" y="161"/>
                    <a:pt x="1679" y="161"/>
                  </a:cubicBezTo>
                  <a:cubicBezTo>
                    <a:pt x="1679" y="111"/>
                    <a:pt x="1679" y="111"/>
                    <a:pt x="1679" y="111"/>
                  </a:cubicBezTo>
                  <a:cubicBezTo>
                    <a:pt x="1679" y="38"/>
                    <a:pt x="1629" y="0"/>
                    <a:pt x="1566" y="0"/>
                  </a:cubicBezTo>
                  <a:cubicBezTo>
                    <a:pt x="1503" y="0"/>
                    <a:pt x="1453" y="38"/>
                    <a:pt x="1453" y="114"/>
                  </a:cubicBezTo>
                  <a:cubicBezTo>
                    <a:pt x="1453" y="355"/>
                    <a:pt x="1453" y="355"/>
                    <a:pt x="1453" y="355"/>
                  </a:cubicBezTo>
                  <a:cubicBezTo>
                    <a:pt x="1453" y="428"/>
                    <a:pt x="1503" y="466"/>
                    <a:pt x="1566" y="466"/>
                  </a:cubicBezTo>
                  <a:moveTo>
                    <a:pt x="1980" y="461"/>
                  </a:moveTo>
                  <a:cubicBezTo>
                    <a:pt x="1980" y="5"/>
                    <a:pt x="1980" y="5"/>
                    <a:pt x="1980" y="5"/>
                  </a:cubicBezTo>
                  <a:cubicBezTo>
                    <a:pt x="1905" y="5"/>
                    <a:pt x="1905" y="5"/>
                    <a:pt x="1905" y="5"/>
                  </a:cubicBezTo>
                  <a:cubicBezTo>
                    <a:pt x="1905" y="194"/>
                    <a:pt x="1905" y="194"/>
                    <a:pt x="1905" y="194"/>
                  </a:cubicBezTo>
                  <a:cubicBezTo>
                    <a:pt x="1830" y="194"/>
                    <a:pt x="1830" y="194"/>
                    <a:pt x="1830" y="194"/>
                  </a:cubicBezTo>
                  <a:cubicBezTo>
                    <a:pt x="1830" y="5"/>
                    <a:pt x="1830" y="5"/>
                    <a:pt x="1830" y="5"/>
                  </a:cubicBezTo>
                  <a:cubicBezTo>
                    <a:pt x="1754" y="5"/>
                    <a:pt x="1754" y="5"/>
                    <a:pt x="1754" y="5"/>
                  </a:cubicBezTo>
                  <a:cubicBezTo>
                    <a:pt x="1754" y="461"/>
                    <a:pt x="1754" y="461"/>
                    <a:pt x="1754" y="461"/>
                  </a:cubicBezTo>
                  <a:cubicBezTo>
                    <a:pt x="1830" y="461"/>
                    <a:pt x="1830" y="461"/>
                    <a:pt x="1830" y="461"/>
                  </a:cubicBezTo>
                  <a:cubicBezTo>
                    <a:pt x="1830" y="264"/>
                    <a:pt x="1830" y="264"/>
                    <a:pt x="1830" y="264"/>
                  </a:cubicBezTo>
                  <a:cubicBezTo>
                    <a:pt x="1905" y="264"/>
                    <a:pt x="1905" y="264"/>
                    <a:pt x="1905" y="264"/>
                  </a:cubicBezTo>
                  <a:cubicBezTo>
                    <a:pt x="1905" y="461"/>
                    <a:pt x="1905" y="461"/>
                    <a:pt x="1905" y="461"/>
                  </a:cubicBezTo>
                  <a:lnTo>
                    <a:pt x="1980" y="461"/>
                  </a:lnTo>
                  <a:close/>
                  <a:moveTo>
                    <a:pt x="2206" y="355"/>
                  </a:moveTo>
                  <a:cubicBezTo>
                    <a:pt x="2206" y="380"/>
                    <a:pt x="2192" y="395"/>
                    <a:pt x="2168" y="395"/>
                  </a:cubicBezTo>
                  <a:cubicBezTo>
                    <a:pt x="2145" y="395"/>
                    <a:pt x="2131" y="380"/>
                    <a:pt x="2131" y="355"/>
                  </a:cubicBezTo>
                  <a:cubicBezTo>
                    <a:pt x="2131" y="111"/>
                    <a:pt x="2131" y="111"/>
                    <a:pt x="2131" y="111"/>
                  </a:cubicBezTo>
                  <a:cubicBezTo>
                    <a:pt x="2131" y="86"/>
                    <a:pt x="2145" y="71"/>
                    <a:pt x="2168" y="71"/>
                  </a:cubicBezTo>
                  <a:cubicBezTo>
                    <a:pt x="2192" y="71"/>
                    <a:pt x="2206" y="86"/>
                    <a:pt x="2206" y="111"/>
                  </a:cubicBezTo>
                  <a:lnTo>
                    <a:pt x="2206" y="355"/>
                  </a:lnTo>
                  <a:close/>
                  <a:moveTo>
                    <a:pt x="2168" y="466"/>
                  </a:moveTo>
                  <a:cubicBezTo>
                    <a:pt x="2231" y="466"/>
                    <a:pt x="2281" y="428"/>
                    <a:pt x="2281" y="353"/>
                  </a:cubicBezTo>
                  <a:cubicBezTo>
                    <a:pt x="2281" y="111"/>
                    <a:pt x="2281" y="111"/>
                    <a:pt x="2281" y="111"/>
                  </a:cubicBezTo>
                  <a:cubicBezTo>
                    <a:pt x="2281" y="38"/>
                    <a:pt x="2231" y="0"/>
                    <a:pt x="2168" y="0"/>
                  </a:cubicBezTo>
                  <a:cubicBezTo>
                    <a:pt x="2106" y="0"/>
                    <a:pt x="2055" y="38"/>
                    <a:pt x="2055" y="114"/>
                  </a:cubicBezTo>
                  <a:cubicBezTo>
                    <a:pt x="2055" y="355"/>
                    <a:pt x="2055" y="355"/>
                    <a:pt x="2055" y="355"/>
                  </a:cubicBezTo>
                  <a:cubicBezTo>
                    <a:pt x="2055" y="428"/>
                    <a:pt x="2106" y="466"/>
                    <a:pt x="2168" y="466"/>
                  </a:cubicBezTo>
                  <a:moveTo>
                    <a:pt x="2505" y="355"/>
                  </a:moveTo>
                  <a:cubicBezTo>
                    <a:pt x="2505" y="380"/>
                    <a:pt x="2490" y="395"/>
                    <a:pt x="2467" y="395"/>
                  </a:cubicBezTo>
                  <a:cubicBezTo>
                    <a:pt x="2444" y="395"/>
                    <a:pt x="2429" y="380"/>
                    <a:pt x="2429" y="355"/>
                  </a:cubicBezTo>
                  <a:cubicBezTo>
                    <a:pt x="2429" y="111"/>
                    <a:pt x="2429" y="111"/>
                    <a:pt x="2429" y="111"/>
                  </a:cubicBezTo>
                  <a:cubicBezTo>
                    <a:pt x="2429" y="86"/>
                    <a:pt x="2444" y="71"/>
                    <a:pt x="2467" y="71"/>
                  </a:cubicBezTo>
                  <a:cubicBezTo>
                    <a:pt x="2490" y="71"/>
                    <a:pt x="2505" y="86"/>
                    <a:pt x="2505" y="111"/>
                  </a:cubicBezTo>
                  <a:lnTo>
                    <a:pt x="2505" y="355"/>
                  </a:lnTo>
                  <a:close/>
                  <a:moveTo>
                    <a:pt x="2467" y="466"/>
                  </a:moveTo>
                  <a:cubicBezTo>
                    <a:pt x="2530" y="466"/>
                    <a:pt x="2580" y="428"/>
                    <a:pt x="2580" y="353"/>
                  </a:cubicBezTo>
                  <a:cubicBezTo>
                    <a:pt x="2580" y="111"/>
                    <a:pt x="2580" y="111"/>
                    <a:pt x="2580" y="111"/>
                  </a:cubicBezTo>
                  <a:cubicBezTo>
                    <a:pt x="2580" y="38"/>
                    <a:pt x="2530" y="0"/>
                    <a:pt x="2467" y="0"/>
                  </a:cubicBezTo>
                  <a:cubicBezTo>
                    <a:pt x="2404" y="0"/>
                    <a:pt x="2354" y="38"/>
                    <a:pt x="2354" y="114"/>
                  </a:cubicBezTo>
                  <a:cubicBezTo>
                    <a:pt x="2354" y="355"/>
                    <a:pt x="2354" y="355"/>
                    <a:pt x="2354" y="355"/>
                  </a:cubicBezTo>
                  <a:cubicBezTo>
                    <a:pt x="2354" y="428"/>
                    <a:pt x="2404" y="466"/>
                    <a:pt x="2467" y="466"/>
                  </a:cubicBezTo>
                  <a:moveTo>
                    <a:pt x="2859" y="461"/>
                  </a:moveTo>
                  <a:cubicBezTo>
                    <a:pt x="2859" y="391"/>
                    <a:pt x="2859" y="391"/>
                    <a:pt x="2859" y="391"/>
                  </a:cubicBezTo>
                  <a:cubicBezTo>
                    <a:pt x="2731" y="391"/>
                    <a:pt x="2731" y="391"/>
                    <a:pt x="2731" y="391"/>
                  </a:cubicBezTo>
                  <a:cubicBezTo>
                    <a:pt x="2731" y="5"/>
                    <a:pt x="2731" y="5"/>
                    <a:pt x="2731" y="5"/>
                  </a:cubicBezTo>
                  <a:cubicBezTo>
                    <a:pt x="2655" y="5"/>
                    <a:pt x="2655" y="5"/>
                    <a:pt x="2655" y="5"/>
                  </a:cubicBezTo>
                  <a:cubicBezTo>
                    <a:pt x="2655" y="461"/>
                    <a:pt x="2655" y="461"/>
                    <a:pt x="2655" y="461"/>
                  </a:cubicBezTo>
                  <a:lnTo>
                    <a:pt x="2859" y="46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4" name="Freeform 8"/>
            <p:cNvSpPr>
              <a:spLocks noSelect="1"/>
            </p:cNvSpPr>
            <p:nvPr/>
          </p:nvSpPr>
          <p:spPr bwMode="auto">
            <a:xfrm>
              <a:off x="6853" y="1072"/>
              <a:ext cx="390" cy="94"/>
            </a:xfrm>
            <a:custGeom>
              <a:avLst/>
              <a:gdLst>
                <a:gd name="T0" fmla="*/ 0 w 1955"/>
                <a:gd name="T1" fmla="*/ 355 h 466"/>
                <a:gd name="T2" fmla="*/ 75 w 1955"/>
                <a:gd name="T3" fmla="*/ 5 h 466"/>
                <a:gd name="T4" fmla="*/ 112 w 1955"/>
                <a:gd name="T5" fmla="*/ 395 h 466"/>
                <a:gd name="T6" fmla="*/ 150 w 1955"/>
                <a:gd name="T7" fmla="*/ 5 h 466"/>
                <a:gd name="T8" fmla="*/ 226 w 1955"/>
                <a:gd name="T9" fmla="*/ 352 h 466"/>
                <a:gd name="T10" fmla="*/ 518 w 1955"/>
                <a:gd name="T11" fmla="*/ 72 h 466"/>
                <a:gd name="T12" fmla="*/ 271 w 1955"/>
                <a:gd name="T13" fmla="*/ 5 h 466"/>
                <a:gd name="T14" fmla="*/ 356 w 1955"/>
                <a:gd name="T15" fmla="*/ 72 h 466"/>
                <a:gd name="T16" fmla="*/ 432 w 1955"/>
                <a:gd name="T17" fmla="*/ 461 h 466"/>
                <a:gd name="T18" fmla="*/ 518 w 1955"/>
                <a:gd name="T19" fmla="*/ 72 h 466"/>
                <a:gd name="T20" fmla="*/ 671 w 1955"/>
                <a:gd name="T21" fmla="*/ 199 h 466"/>
                <a:gd name="T22" fmla="*/ 636 w 1955"/>
                <a:gd name="T23" fmla="*/ 75 h 466"/>
                <a:gd name="T24" fmla="*/ 712 w 1955"/>
                <a:gd name="T25" fmla="*/ 125 h 466"/>
                <a:gd name="T26" fmla="*/ 787 w 1955"/>
                <a:gd name="T27" fmla="*/ 461 h 466"/>
                <a:gd name="T28" fmla="*/ 749 w 1955"/>
                <a:gd name="T29" fmla="*/ 233 h 466"/>
                <a:gd name="T30" fmla="*/ 787 w 1955"/>
                <a:gd name="T31" fmla="*/ 121 h 466"/>
                <a:gd name="T32" fmla="*/ 561 w 1955"/>
                <a:gd name="T33" fmla="*/ 5 h 466"/>
                <a:gd name="T34" fmla="*/ 636 w 1955"/>
                <a:gd name="T35" fmla="*/ 461 h 466"/>
                <a:gd name="T36" fmla="*/ 671 w 1955"/>
                <a:gd name="T37" fmla="*/ 269 h 466"/>
                <a:gd name="T38" fmla="*/ 712 w 1955"/>
                <a:gd name="T39" fmla="*/ 461 h 466"/>
                <a:gd name="T40" fmla="*/ 1066 w 1955"/>
                <a:gd name="T41" fmla="*/ 461 h 466"/>
                <a:gd name="T42" fmla="*/ 938 w 1955"/>
                <a:gd name="T43" fmla="*/ 391 h 466"/>
                <a:gd name="T44" fmla="*/ 1046 w 1955"/>
                <a:gd name="T45" fmla="*/ 264 h 466"/>
                <a:gd name="T46" fmla="*/ 938 w 1955"/>
                <a:gd name="T47" fmla="*/ 194 h 466"/>
                <a:gd name="T48" fmla="*/ 1066 w 1955"/>
                <a:gd name="T49" fmla="*/ 75 h 466"/>
                <a:gd name="T50" fmla="*/ 862 w 1955"/>
                <a:gd name="T51" fmla="*/ 5 h 466"/>
                <a:gd name="T52" fmla="*/ 1066 w 1955"/>
                <a:gd name="T53" fmla="*/ 461 h 466"/>
                <a:gd name="T54" fmla="*/ 1362 w 1955"/>
                <a:gd name="T55" fmla="*/ 352 h 466"/>
                <a:gd name="T56" fmla="*/ 1286 w 1955"/>
                <a:gd name="T57" fmla="*/ 300 h 466"/>
                <a:gd name="T58" fmla="*/ 1249 w 1955"/>
                <a:gd name="T59" fmla="*/ 395 h 466"/>
                <a:gd name="T60" fmla="*/ 1211 w 1955"/>
                <a:gd name="T61" fmla="*/ 111 h 466"/>
                <a:gd name="T62" fmla="*/ 1286 w 1955"/>
                <a:gd name="T63" fmla="*/ 111 h 466"/>
                <a:gd name="T64" fmla="*/ 1362 w 1955"/>
                <a:gd name="T65" fmla="*/ 161 h 466"/>
                <a:gd name="T66" fmla="*/ 1249 w 1955"/>
                <a:gd name="T67" fmla="*/ 0 h 466"/>
                <a:gd name="T68" fmla="*/ 1136 w 1955"/>
                <a:gd name="T69" fmla="*/ 355 h 466"/>
                <a:gd name="T70" fmla="*/ 1663 w 1955"/>
                <a:gd name="T71" fmla="*/ 461 h 466"/>
                <a:gd name="T72" fmla="*/ 1588 w 1955"/>
                <a:gd name="T73" fmla="*/ 5 h 466"/>
                <a:gd name="T74" fmla="*/ 1512 w 1955"/>
                <a:gd name="T75" fmla="*/ 194 h 466"/>
                <a:gd name="T76" fmla="*/ 1437 w 1955"/>
                <a:gd name="T77" fmla="*/ 5 h 466"/>
                <a:gd name="T78" fmla="*/ 1512 w 1955"/>
                <a:gd name="T79" fmla="*/ 461 h 466"/>
                <a:gd name="T80" fmla="*/ 1588 w 1955"/>
                <a:gd name="T81" fmla="*/ 264 h 466"/>
                <a:gd name="T82" fmla="*/ 1663 w 1955"/>
                <a:gd name="T83" fmla="*/ 461 h 466"/>
                <a:gd name="T84" fmla="*/ 1955 w 1955"/>
                <a:gd name="T85" fmla="*/ 5 h 466"/>
                <a:gd name="T86" fmla="*/ 1708 w 1955"/>
                <a:gd name="T87" fmla="*/ 72 h 466"/>
                <a:gd name="T88" fmla="*/ 1794 w 1955"/>
                <a:gd name="T89" fmla="*/ 461 h 466"/>
                <a:gd name="T90" fmla="*/ 1869 w 1955"/>
                <a:gd name="T91" fmla="*/ 72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955" h="466">
                  <a:moveTo>
                    <a:pt x="112" y="466"/>
                  </a:moveTo>
                  <a:cubicBezTo>
                    <a:pt x="50" y="466"/>
                    <a:pt x="0" y="428"/>
                    <a:pt x="0" y="35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75" y="5"/>
                    <a:pt x="75" y="5"/>
                    <a:pt x="75" y="5"/>
                  </a:cubicBezTo>
                  <a:cubicBezTo>
                    <a:pt x="75" y="355"/>
                    <a:pt x="75" y="355"/>
                    <a:pt x="75" y="355"/>
                  </a:cubicBezTo>
                  <a:cubicBezTo>
                    <a:pt x="75" y="380"/>
                    <a:pt x="89" y="395"/>
                    <a:pt x="112" y="395"/>
                  </a:cubicBezTo>
                  <a:cubicBezTo>
                    <a:pt x="135" y="395"/>
                    <a:pt x="150" y="380"/>
                    <a:pt x="150" y="355"/>
                  </a:cubicBezTo>
                  <a:cubicBezTo>
                    <a:pt x="150" y="5"/>
                    <a:pt x="150" y="5"/>
                    <a:pt x="150" y="5"/>
                  </a:cubicBezTo>
                  <a:cubicBezTo>
                    <a:pt x="226" y="5"/>
                    <a:pt x="226" y="5"/>
                    <a:pt x="226" y="5"/>
                  </a:cubicBezTo>
                  <a:cubicBezTo>
                    <a:pt x="226" y="352"/>
                    <a:pt x="226" y="352"/>
                    <a:pt x="226" y="352"/>
                  </a:cubicBezTo>
                  <a:cubicBezTo>
                    <a:pt x="226" y="428"/>
                    <a:pt x="175" y="466"/>
                    <a:pt x="112" y="466"/>
                  </a:cubicBezTo>
                  <a:moveTo>
                    <a:pt x="518" y="72"/>
                  </a:moveTo>
                  <a:cubicBezTo>
                    <a:pt x="518" y="5"/>
                    <a:pt x="518" y="5"/>
                    <a:pt x="518" y="5"/>
                  </a:cubicBezTo>
                  <a:cubicBezTo>
                    <a:pt x="271" y="5"/>
                    <a:pt x="271" y="5"/>
                    <a:pt x="271" y="5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356" y="72"/>
                    <a:pt x="356" y="72"/>
                    <a:pt x="356" y="72"/>
                  </a:cubicBezTo>
                  <a:cubicBezTo>
                    <a:pt x="356" y="461"/>
                    <a:pt x="356" y="461"/>
                    <a:pt x="356" y="461"/>
                  </a:cubicBezTo>
                  <a:cubicBezTo>
                    <a:pt x="432" y="461"/>
                    <a:pt x="432" y="461"/>
                    <a:pt x="432" y="461"/>
                  </a:cubicBezTo>
                  <a:cubicBezTo>
                    <a:pt x="432" y="72"/>
                    <a:pt x="432" y="72"/>
                    <a:pt x="432" y="72"/>
                  </a:cubicBezTo>
                  <a:lnTo>
                    <a:pt x="518" y="72"/>
                  </a:lnTo>
                  <a:close/>
                  <a:moveTo>
                    <a:pt x="712" y="148"/>
                  </a:moveTo>
                  <a:cubicBezTo>
                    <a:pt x="712" y="181"/>
                    <a:pt x="704" y="199"/>
                    <a:pt x="671" y="199"/>
                  </a:cubicBezTo>
                  <a:cubicBezTo>
                    <a:pt x="636" y="199"/>
                    <a:pt x="636" y="199"/>
                    <a:pt x="636" y="199"/>
                  </a:cubicBezTo>
                  <a:cubicBezTo>
                    <a:pt x="636" y="75"/>
                    <a:pt x="636" y="75"/>
                    <a:pt x="636" y="75"/>
                  </a:cubicBezTo>
                  <a:cubicBezTo>
                    <a:pt x="671" y="75"/>
                    <a:pt x="671" y="75"/>
                    <a:pt x="671" y="75"/>
                  </a:cubicBezTo>
                  <a:cubicBezTo>
                    <a:pt x="704" y="75"/>
                    <a:pt x="712" y="93"/>
                    <a:pt x="712" y="125"/>
                  </a:cubicBezTo>
                  <a:lnTo>
                    <a:pt x="712" y="148"/>
                  </a:lnTo>
                  <a:close/>
                  <a:moveTo>
                    <a:pt x="787" y="461"/>
                  </a:moveTo>
                  <a:cubicBezTo>
                    <a:pt x="787" y="314"/>
                    <a:pt x="787" y="314"/>
                    <a:pt x="787" y="314"/>
                  </a:cubicBezTo>
                  <a:cubicBezTo>
                    <a:pt x="787" y="272"/>
                    <a:pt x="775" y="247"/>
                    <a:pt x="749" y="233"/>
                  </a:cubicBezTo>
                  <a:cubicBezTo>
                    <a:pt x="775" y="219"/>
                    <a:pt x="787" y="193"/>
                    <a:pt x="787" y="153"/>
                  </a:cubicBezTo>
                  <a:cubicBezTo>
                    <a:pt x="787" y="121"/>
                    <a:pt x="787" y="121"/>
                    <a:pt x="787" y="121"/>
                  </a:cubicBezTo>
                  <a:cubicBezTo>
                    <a:pt x="787" y="47"/>
                    <a:pt x="749" y="5"/>
                    <a:pt x="676" y="5"/>
                  </a:cubicBezTo>
                  <a:cubicBezTo>
                    <a:pt x="561" y="5"/>
                    <a:pt x="561" y="5"/>
                    <a:pt x="561" y="5"/>
                  </a:cubicBezTo>
                  <a:cubicBezTo>
                    <a:pt x="561" y="461"/>
                    <a:pt x="561" y="461"/>
                    <a:pt x="561" y="461"/>
                  </a:cubicBezTo>
                  <a:cubicBezTo>
                    <a:pt x="636" y="461"/>
                    <a:pt x="636" y="461"/>
                    <a:pt x="636" y="461"/>
                  </a:cubicBezTo>
                  <a:cubicBezTo>
                    <a:pt x="636" y="269"/>
                    <a:pt x="636" y="269"/>
                    <a:pt x="636" y="269"/>
                  </a:cubicBezTo>
                  <a:cubicBezTo>
                    <a:pt x="671" y="269"/>
                    <a:pt x="671" y="269"/>
                    <a:pt x="671" y="269"/>
                  </a:cubicBezTo>
                  <a:cubicBezTo>
                    <a:pt x="704" y="269"/>
                    <a:pt x="712" y="286"/>
                    <a:pt x="712" y="319"/>
                  </a:cubicBezTo>
                  <a:cubicBezTo>
                    <a:pt x="712" y="461"/>
                    <a:pt x="712" y="461"/>
                    <a:pt x="712" y="461"/>
                  </a:cubicBezTo>
                  <a:lnTo>
                    <a:pt x="787" y="461"/>
                  </a:lnTo>
                  <a:close/>
                  <a:moveTo>
                    <a:pt x="1066" y="461"/>
                  </a:moveTo>
                  <a:cubicBezTo>
                    <a:pt x="1066" y="391"/>
                    <a:pt x="1066" y="391"/>
                    <a:pt x="1066" y="391"/>
                  </a:cubicBezTo>
                  <a:cubicBezTo>
                    <a:pt x="938" y="391"/>
                    <a:pt x="938" y="391"/>
                    <a:pt x="938" y="391"/>
                  </a:cubicBezTo>
                  <a:cubicBezTo>
                    <a:pt x="938" y="264"/>
                    <a:pt x="938" y="264"/>
                    <a:pt x="938" y="264"/>
                  </a:cubicBezTo>
                  <a:cubicBezTo>
                    <a:pt x="1046" y="264"/>
                    <a:pt x="1046" y="264"/>
                    <a:pt x="1046" y="264"/>
                  </a:cubicBezTo>
                  <a:cubicBezTo>
                    <a:pt x="1046" y="194"/>
                    <a:pt x="1046" y="194"/>
                    <a:pt x="1046" y="194"/>
                  </a:cubicBezTo>
                  <a:cubicBezTo>
                    <a:pt x="938" y="194"/>
                    <a:pt x="938" y="194"/>
                    <a:pt x="938" y="194"/>
                  </a:cubicBezTo>
                  <a:cubicBezTo>
                    <a:pt x="938" y="75"/>
                    <a:pt x="938" y="75"/>
                    <a:pt x="938" y="75"/>
                  </a:cubicBezTo>
                  <a:cubicBezTo>
                    <a:pt x="1066" y="75"/>
                    <a:pt x="1066" y="75"/>
                    <a:pt x="1066" y="75"/>
                  </a:cubicBezTo>
                  <a:cubicBezTo>
                    <a:pt x="1066" y="5"/>
                    <a:pt x="1066" y="5"/>
                    <a:pt x="1066" y="5"/>
                  </a:cubicBezTo>
                  <a:cubicBezTo>
                    <a:pt x="862" y="5"/>
                    <a:pt x="862" y="5"/>
                    <a:pt x="862" y="5"/>
                  </a:cubicBezTo>
                  <a:cubicBezTo>
                    <a:pt x="862" y="461"/>
                    <a:pt x="862" y="461"/>
                    <a:pt x="862" y="461"/>
                  </a:cubicBezTo>
                  <a:lnTo>
                    <a:pt x="1066" y="461"/>
                  </a:lnTo>
                  <a:close/>
                  <a:moveTo>
                    <a:pt x="1249" y="466"/>
                  </a:moveTo>
                  <a:cubicBezTo>
                    <a:pt x="1312" y="466"/>
                    <a:pt x="1362" y="428"/>
                    <a:pt x="1362" y="352"/>
                  </a:cubicBezTo>
                  <a:cubicBezTo>
                    <a:pt x="1362" y="300"/>
                    <a:pt x="1362" y="300"/>
                    <a:pt x="1362" y="300"/>
                  </a:cubicBezTo>
                  <a:cubicBezTo>
                    <a:pt x="1286" y="300"/>
                    <a:pt x="1286" y="300"/>
                    <a:pt x="1286" y="300"/>
                  </a:cubicBezTo>
                  <a:cubicBezTo>
                    <a:pt x="1286" y="355"/>
                    <a:pt x="1286" y="355"/>
                    <a:pt x="1286" y="355"/>
                  </a:cubicBezTo>
                  <a:cubicBezTo>
                    <a:pt x="1286" y="380"/>
                    <a:pt x="1272" y="395"/>
                    <a:pt x="1249" y="395"/>
                  </a:cubicBezTo>
                  <a:cubicBezTo>
                    <a:pt x="1226" y="395"/>
                    <a:pt x="1211" y="380"/>
                    <a:pt x="1211" y="355"/>
                  </a:cubicBezTo>
                  <a:cubicBezTo>
                    <a:pt x="1211" y="111"/>
                    <a:pt x="1211" y="111"/>
                    <a:pt x="1211" y="111"/>
                  </a:cubicBezTo>
                  <a:cubicBezTo>
                    <a:pt x="1211" y="86"/>
                    <a:pt x="1226" y="70"/>
                    <a:pt x="1249" y="70"/>
                  </a:cubicBezTo>
                  <a:cubicBezTo>
                    <a:pt x="1272" y="70"/>
                    <a:pt x="1286" y="86"/>
                    <a:pt x="1286" y="111"/>
                  </a:cubicBezTo>
                  <a:cubicBezTo>
                    <a:pt x="1286" y="161"/>
                    <a:pt x="1286" y="161"/>
                    <a:pt x="1286" y="161"/>
                  </a:cubicBezTo>
                  <a:cubicBezTo>
                    <a:pt x="1362" y="161"/>
                    <a:pt x="1362" y="161"/>
                    <a:pt x="1362" y="161"/>
                  </a:cubicBezTo>
                  <a:cubicBezTo>
                    <a:pt x="1362" y="111"/>
                    <a:pt x="1362" y="111"/>
                    <a:pt x="1362" y="111"/>
                  </a:cubicBezTo>
                  <a:cubicBezTo>
                    <a:pt x="1362" y="37"/>
                    <a:pt x="1312" y="0"/>
                    <a:pt x="1249" y="0"/>
                  </a:cubicBezTo>
                  <a:cubicBezTo>
                    <a:pt x="1186" y="0"/>
                    <a:pt x="1136" y="37"/>
                    <a:pt x="1136" y="113"/>
                  </a:cubicBezTo>
                  <a:cubicBezTo>
                    <a:pt x="1136" y="355"/>
                    <a:pt x="1136" y="355"/>
                    <a:pt x="1136" y="355"/>
                  </a:cubicBezTo>
                  <a:cubicBezTo>
                    <a:pt x="1136" y="428"/>
                    <a:pt x="1186" y="466"/>
                    <a:pt x="1249" y="466"/>
                  </a:cubicBezTo>
                  <a:moveTo>
                    <a:pt x="1663" y="461"/>
                  </a:moveTo>
                  <a:cubicBezTo>
                    <a:pt x="1663" y="5"/>
                    <a:pt x="1663" y="5"/>
                    <a:pt x="1663" y="5"/>
                  </a:cubicBezTo>
                  <a:cubicBezTo>
                    <a:pt x="1588" y="5"/>
                    <a:pt x="1588" y="5"/>
                    <a:pt x="1588" y="5"/>
                  </a:cubicBezTo>
                  <a:cubicBezTo>
                    <a:pt x="1588" y="194"/>
                    <a:pt x="1588" y="194"/>
                    <a:pt x="1588" y="194"/>
                  </a:cubicBezTo>
                  <a:cubicBezTo>
                    <a:pt x="1512" y="194"/>
                    <a:pt x="1512" y="194"/>
                    <a:pt x="1512" y="194"/>
                  </a:cubicBezTo>
                  <a:cubicBezTo>
                    <a:pt x="1512" y="5"/>
                    <a:pt x="1512" y="5"/>
                    <a:pt x="1512" y="5"/>
                  </a:cubicBezTo>
                  <a:cubicBezTo>
                    <a:pt x="1437" y="5"/>
                    <a:pt x="1437" y="5"/>
                    <a:pt x="1437" y="5"/>
                  </a:cubicBezTo>
                  <a:cubicBezTo>
                    <a:pt x="1437" y="461"/>
                    <a:pt x="1437" y="461"/>
                    <a:pt x="1437" y="461"/>
                  </a:cubicBezTo>
                  <a:cubicBezTo>
                    <a:pt x="1512" y="461"/>
                    <a:pt x="1512" y="461"/>
                    <a:pt x="1512" y="461"/>
                  </a:cubicBezTo>
                  <a:cubicBezTo>
                    <a:pt x="1512" y="264"/>
                    <a:pt x="1512" y="264"/>
                    <a:pt x="1512" y="264"/>
                  </a:cubicBezTo>
                  <a:cubicBezTo>
                    <a:pt x="1588" y="264"/>
                    <a:pt x="1588" y="264"/>
                    <a:pt x="1588" y="264"/>
                  </a:cubicBezTo>
                  <a:cubicBezTo>
                    <a:pt x="1588" y="461"/>
                    <a:pt x="1588" y="461"/>
                    <a:pt x="1588" y="461"/>
                  </a:cubicBezTo>
                  <a:lnTo>
                    <a:pt x="1663" y="461"/>
                  </a:lnTo>
                  <a:close/>
                  <a:moveTo>
                    <a:pt x="1955" y="72"/>
                  </a:moveTo>
                  <a:cubicBezTo>
                    <a:pt x="1955" y="5"/>
                    <a:pt x="1955" y="5"/>
                    <a:pt x="1955" y="5"/>
                  </a:cubicBezTo>
                  <a:cubicBezTo>
                    <a:pt x="1708" y="5"/>
                    <a:pt x="1708" y="5"/>
                    <a:pt x="1708" y="5"/>
                  </a:cubicBezTo>
                  <a:cubicBezTo>
                    <a:pt x="1708" y="72"/>
                    <a:pt x="1708" y="72"/>
                    <a:pt x="1708" y="72"/>
                  </a:cubicBezTo>
                  <a:cubicBezTo>
                    <a:pt x="1794" y="72"/>
                    <a:pt x="1794" y="72"/>
                    <a:pt x="1794" y="72"/>
                  </a:cubicBezTo>
                  <a:cubicBezTo>
                    <a:pt x="1794" y="461"/>
                    <a:pt x="1794" y="461"/>
                    <a:pt x="1794" y="461"/>
                  </a:cubicBezTo>
                  <a:cubicBezTo>
                    <a:pt x="1869" y="461"/>
                    <a:pt x="1869" y="461"/>
                    <a:pt x="1869" y="461"/>
                  </a:cubicBezTo>
                  <a:cubicBezTo>
                    <a:pt x="1869" y="72"/>
                    <a:pt x="1869" y="72"/>
                    <a:pt x="1869" y="72"/>
                  </a:cubicBezTo>
                  <a:lnTo>
                    <a:pt x="1955" y="72"/>
                  </a:lnTo>
                  <a:close/>
                </a:path>
              </a:pathLst>
            </a:custGeom>
            <a:solidFill>
              <a:srgbClr val="E435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grpSp>
        <p:nvGrpSpPr>
          <p:cNvPr id="5" name="Group 4"/>
          <p:cNvGrpSpPr>
            <a:grpSpLocks noSelect="1" noChangeAspect="1"/>
          </p:cNvGrpSpPr>
          <p:nvPr/>
        </p:nvGrpSpPr>
        <p:grpSpPr bwMode="auto">
          <a:xfrm>
            <a:off x="1588" y="473075"/>
            <a:ext cx="6094413" cy="771525"/>
            <a:chOff x="1" y="298"/>
            <a:chExt cx="3839" cy="486"/>
          </a:xfrm>
        </p:grpSpPr>
        <p:sp>
          <p:nvSpPr>
            <p:cNvPr id="15" name="Rectangle 5"/>
            <p:cNvSpPr>
              <a:spLocks noSelect="1" noChangeArrowheads="1"/>
            </p:cNvSpPr>
            <p:nvPr/>
          </p:nvSpPr>
          <p:spPr bwMode="auto">
            <a:xfrm>
              <a:off x="1" y="298"/>
              <a:ext cx="3839" cy="48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6" name="Freeform 6"/>
            <p:cNvSpPr>
              <a:spLocks noSelect="1" noEditPoints="1"/>
            </p:cNvSpPr>
            <p:nvPr/>
          </p:nvSpPr>
          <p:spPr bwMode="auto">
            <a:xfrm>
              <a:off x="209" y="415"/>
              <a:ext cx="3529" cy="264"/>
            </a:xfrm>
            <a:custGeom>
              <a:avLst/>
              <a:gdLst>
                <a:gd name="T0" fmla="*/ 17216 w 17646"/>
                <a:gd name="T1" fmla="*/ 349 h 1320"/>
                <a:gd name="T2" fmla="*/ 17646 w 17646"/>
                <a:gd name="T3" fmla="*/ 392 h 1320"/>
                <a:gd name="T4" fmla="*/ 17111 w 17646"/>
                <a:gd name="T5" fmla="*/ 605 h 1320"/>
                <a:gd name="T6" fmla="*/ 17216 w 17646"/>
                <a:gd name="T7" fmla="*/ 1006 h 1320"/>
                <a:gd name="T8" fmla="*/ 17646 w 17646"/>
                <a:gd name="T9" fmla="*/ 1020 h 1320"/>
                <a:gd name="T10" fmla="*/ 16774 w 17646"/>
                <a:gd name="T11" fmla="*/ 747 h 1320"/>
                <a:gd name="T12" fmla="*/ 16831 w 17646"/>
                <a:gd name="T13" fmla="*/ 15 h 1320"/>
                <a:gd name="T14" fmla="*/ 16027 w 17646"/>
                <a:gd name="T15" fmla="*/ 15 h 1320"/>
                <a:gd name="T16" fmla="*/ 15269 w 17646"/>
                <a:gd name="T17" fmla="*/ 1106 h 1320"/>
                <a:gd name="T18" fmla="*/ 15384 w 17646"/>
                <a:gd name="T19" fmla="*/ 961 h 1320"/>
                <a:gd name="T20" fmla="*/ 14957 w 17646"/>
                <a:gd name="T21" fmla="*/ 1305 h 1320"/>
                <a:gd name="T22" fmla="*/ 14512 w 17646"/>
                <a:gd name="T23" fmla="*/ 15 h 1320"/>
                <a:gd name="T24" fmla="*/ 14086 w 17646"/>
                <a:gd name="T25" fmla="*/ 15 h 1320"/>
                <a:gd name="T26" fmla="*/ 13951 w 17646"/>
                <a:gd name="T27" fmla="*/ 15 h 1320"/>
                <a:gd name="T28" fmla="*/ 13708 w 17646"/>
                <a:gd name="T29" fmla="*/ 1305 h 1320"/>
                <a:gd name="T30" fmla="*/ 13028 w 17646"/>
                <a:gd name="T31" fmla="*/ 684 h 1320"/>
                <a:gd name="T32" fmla="*/ 12929 w 17646"/>
                <a:gd name="T33" fmla="*/ 306 h 1320"/>
                <a:gd name="T34" fmla="*/ 12501 w 17646"/>
                <a:gd name="T35" fmla="*/ 306 h 1320"/>
                <a:gd name="T36" fmla="*/ 12929 w 17646"/>
                <a:gd name="T37" fmla="*/ 1006 h 1320"/>
                <a:gd name="T38" fmla="*/ 12501 w 17646"/>
                <a:gd name="T39" fmla="*/ 1024 h 1320"/>
                <a:gd name="T40" fmla="*/ 11538 w 17646"/>
                <a:gd name="T41" fmla="*/ 1106 h 1320"/>
                <a:gd name="T42" fmla="*/ 11538 w 17646"/>
                <a:gd name="T43" fmla="*/ 213 h 1320"/>
                <a:gd name="T44" fmla="*/ 11900 w 17646"/>
                <a:gd name="T45" fmla="*/ 1305 h 1320"/>
                <a:gd name="T46" fmla="*/ 10887 w 17646"/>
                <a:gd name="T47" fmla="*/ 770 h 1320"/>
                <a:gd name="T48" fmla="*/ 10780 w 17646"/>
                <a:gd name="T49" fmla="*/ 200 h 1320"/>
                <a:gd name="T50" fmla="*/ 10780 w 17646"/>
                <a:gd name="T51" fmla="*/ 0 h 1320"/>
                <a:gd name="T52" fmla="*/ 10240 w 17646"/>
                <a:gd name="T53" fmla="*/ 1305 h 1320"/>
                <a:gd name="T54" fmla="*/ 9597 w 17646"/>
                <a:gd name="T55" fmla="*/ 961 h 1320"/>
                <a:gd name="T56" fmla="*/ 9597 w 17646"/>
                <a:gd name="T57" fmla="*/ 355 h 1320"/>
                <a:gd name="T58" fmla="*/ 9171 w 17646"/>
                <a:gd name="T59" fmla="*/ 15 h 1320"/>
                <a:gd name="T60" fmla="*/ 8941 w 17646"/>
                <a:gd name="T61" fmla="*/ 15 h 1320"/>
                <a:gd name="T62" fmla="*/ 8243 w 17646"/>
                <a:gd name="T63" fmla="*/ 1305 h 1320"/>
                <a:gd name="T64" fmla="*/ 8012 w 17646"/>
                <a:gd name="T65" fmla="*/ 998 h 1320"/>
                <a:gd name="T66" fmla="*/ 7585 w 17646"/>
                <a:gd name="T67" fmla="*/ 1006 h 1320"/>
                <a:gd name="T68" fmla="*/ 8012 w 17646"/>
                <a:gd name="T69" fmla="*/ 998 h 1320"/>
                <a:gd name="T70" fmla="*/ 6729 w 17646"/>
                <a:gd name="T71" fmla="*/ 15 h 1320"/>
                <a:gd name="T72" fmla="*/ 6755 w 17646"/>
                <a:gd name="T73" fmla="*/ 762 h 1320"/>
                <a:gd name="T74" fmla="*/ 6942 w 17646"/>
                <a:gd name="T75" fmla="*/ 592 h 1320"/>
                <a:gd name="T76" fmla="*/ 5959 w 17646"/>
                <a:gd name="T77" fmla="*/ 770 h 1320"/>
                <a:gd name="T78" fmla="*/ 5865 w 17646"/>
                <a:gd name="T79" fmla="*/ 314 h 1320"/>
                <a:gd name="T80" fmla="*/ 6292 w 17646"/>
                <a:gd name="T81" fmla="*/ 314 h 1320"/>
                <a:gd name="T82" fmla="*/ 6292 w 17646"/>
                <a:gd name="T83" fmla="*/ 998 h 1320"/>
                <a:gd name="T84" fmla="*/ 5387 w 17646"/>
                <a:gd name="T85" fmla="*/ 747 h 1320"/>
                <a:gd name="T86" fmla="*/ 5443 w 17646"/>
                <a:gd name="T87" fmla="*/ 15 h 1320"/>
                <a:gd name="T88" fmla="*/ 4650 w 17646"/>
                <a:gd name="T89" fmla="*/ 1106 h 1320"/>
                <a:gd name="T90" fmla="*/ 4287 w 17646"/>
                <a:gd name="T91" fmla="*/ 549 h 1320"/>
                <a:gd name="T92" fmla="*/ 4074 w 17646"/>
                <a:gd name="T93" fmla="*/ 1305 h 1320"/>
                <a:gd name="T94" fmla="*/ 3547 w 17646"/>
                <a:gd name="T95" fmla="*/ 15 h 1320"/>
                <a:gd name="T96" fmla="*/ 2833 w 17646"/>
                <a:gd name="T97" fmla="*/ 564 h 1320"/>
                <a:gd name="T98" fmla="*/ 2947 w 17646"/>
                <a:gd name="T99" fmla="*/ 420 h 1320"/>
                <a:gd name="T100" fmla="*/ 2521 w 17646"/>
                <a:gd name="T101" fmla="*/ 1305 h 1320"/>
                <a:gd name="T102" fmla="*/ 2083 w 17646"/>
                <a:gd name="T103" fmla="*/ 420 h 1320"/>
                <a:gd name="T104" fmla="*/ 2083 w 17646"/>
                <a:gd name="T105" fmla="*/ 355 h 1320"/>
                <a:gd name="T106" fmla="*/ 2296 w 17646"/>
                <a:gd name="T107" fmla="*/ 433 h 1320"/>
                <a:gd name="T108" fmla="*/ 1870 w 17646"/>
                <a:gd name="T109" fmla="*/ 1305 h 1320"/>
                <a:gd name="T110" fmla="*/ 2296 w 17646"/>
                <a:gd name="T111" fmla="*/ 1305 h 1320"/>
                <a:gd name="T112" fmla="*/ 1384 w 17646"/>
                <a:gd name="T113" fmla="*/ 747 h 1320"/>
                <a:gd name="T114" fmla="*/ 1440 w 17646"/>
                <a:gd name="T115" fmla="*/ 15 h 1320"/>
                <a:gd name="T116" fmla="*/ 640 w 17646"/>
                <a:gd name="T117" fmla="*/ 15 h 1320"/>
                <a:gd name="T118" fmla="*/ 213 w 17646"/>
                <a:gd name="T119" fmla="*/ 15 h 1320"/>
                <a:gd name="T120" fmla="*/ 442 w 17646"/>
                <a:gd name="T121" fmla="*/ 1305 h 1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7646" h="1320">
                  <a:moveTo>
                    <a:pt x="17646" y="1020"/>
                  </a:moveTo>
                  <a:cubicBezTo>
                    <a:pt x="17646" y="920"/>
                    <a:pt x="17646" y="920"/>
                    <a:pt x="17646" y="920"/>
                  </a:cubicBezTo>
                  <a:cubicBezTo>
                    <a:pt x="17646" y="817"/>
                    <a:pt x="17608" y="749"/>
                    <a:pt x="17530" y="684"/>
                  </a:cubicBezTo>
                  <a:cubicBezTo>
                    <a:pt x="17276" y="471"/>
                    <a:pt x="17276" y="471"/>
                    <a:pt x="17276" y="471"/>
                  </a:cubicBezTo>
                  <a:cubicBezTo>
                    <a:pt x="17238" y="439"/>
                    <a:pt x="17216" y="407"/>
                    <a:pt x="17216" y="349"/>
                  </a:cubicBezTo>
                  <a:cubicBezTo>
                    <a:pt x="17216" y="306"/>
                    <a:pt x="17216" y="306"/>
                    <a:pt x="17216" y="306"/>
                  </a:cubicBezTo>
                  <a:cubicBezTo>
                    <a:pt x="17216" y="243"/>
                    <a:pt x="17266" y="200"/>
                    <a:pt x="17324" y="200"/>
                  </a:cubicBezTo>
                  <a:cubicBezTo>
                    <a:pt x="17388" y="200"/>
                    <a:pt x="17431" y="243"/>
                    <a:pt x="17431" y="306"/>
                  </a:cubicBezTo>
                  <a:cubicBezTo>
                    <a:pt x="17431" y="392"/>
                    <a:pt x="17431" y="392"/>
                    <a:pt x="17431" y="392"/>
                  </a:cubicBezTo>
                  <a:cubicBezTo>
                    <a:pt x="17646" y="392"/>
                    <a:pt x="17646" y="392"/>
                    <a:pt x="17646" y="392"/>
                  </a:cubicBezTo>
                  <a:cubicBezTo>
                    <a:pt x="17646" y="306"/>
                    <a:pt x="17646" y="306"/>
                    <a:pt x="17646" y="306"/>
                  </a:cubicBezTo>
                  <a:cubicBezTo>
                    <a:pt x="17646" y="121"/>
                    <a:pt x="17517" y="0"/>
                    <a:pt x="17324" y="0"/>
                  </a:cubicBezTo>
                  <a:cubicBezTo>
                    <a:pt x="17130" y="0"/>
                    <a:pt x="17003" y="127"/>
                    <a:pt x="17003" y="306"/>
                  </a:cubicBezTo>
                  <a:cubicBezTo>
                    <a:pt x="17003" y="370"/>
                    <a:pt x="17003" y="370"/>
                    <a:pt x="17003" y="370"/>
                  </a:cubicBezTo>
                  <a:cubicBezTo>
                    <a:pt x="17003" y="486"/>
                    <a:pt x="17068" y="570"/>
                    <a:pt x="17111" y="605"/>
                  </a:cubicBezTo>
                  <a:cubicBezTo>
                    <a:pt x="17365" y="819"/>
                    <a:pt x="17365" y="819"/>
                    <a:pt x="17365" y="819"/>
                  </a:cubicBezTo>
                  <a:cubicBezTo>
                    <a:pt x="17414" y="860"/>
                    <a:pt x="17431" y="897"/>
                    <a:pt x="17431" y="961"/>
                  </a:cubicBezTo>
                  <a:cubicBezTo>
                    <a:pt x="17431" y="1006"/>
                    <a:pt x="17431" y="1006"/>
                    <a:pt x="17431" y="1006"/>
                  </a:cubicBezTo>
                  <a:cubicBezTo>
                    <a:pt x="17431" y="1077"/>
                    <a:pt x="17388" y="1118"/>
                    <a:pt x="17324" y="1118"/>
                  </a:cubicBezTo>
                  <a:cubicBezTo>
                    <a:pt x="17266" y="1118"/>
                    <a:pt x="17216" y="1084"/>
                    <a:pt x="17216" y="1006"/>
                  </a:cubicBezTo>
                  <a:cubicBezTo>
                    <a:pt x="17216" y="934"/>
                    <a:pt x="17216" y="934"/>
                    <a:pt x="17216" y="934"/>
                  </a:cubicBezTo>
                  <a:cubicBezTo>
                    <a:pt x="17003" y="934"/>
                    <a:pt x="17003" y="934"/>
                    <a:pt x="17003" y="934"/>
                  </a:cubicBezTo>
                  <a:cubicBezTo>
                    <a:pt x="17003" y="1024"/>
                    <a:pt x="17003" y="1024"/>
                    <a:pt x="17003" y="1024"/>
                  </a:cubicBezTo>
                  <a:cubicBezTo>
                    <a:pt x="17003" y="1198"/>
                    <a:pt x="17145" y="1320"/>
                    <a:pt x="17324" y="1320"/>
                  </a:cubicBezTo>
                  <a:cubicBezTo>
                    <a:pt x="17502" y="1320"/>
                    <a:pt x="17646" y="1192"/>
                    <a:pt x="17646" y="1020"/>
                  </a:cubicBezTo>
                  <a:close/>
                  <a:moveTo>
                    <a:pt x="16831" y="1305"/>
                  </a:moveTo>
                  <a:cubicBezTo>
                    <a:pt x="16831" y="1106"/>
                    <a:pt x="16831" y="1106"/>
                    <a:pt x="16831" y="1106"/>
                  </a:cubicBezTo>
                  <a:cubicBezTo>
                    <a:pt x="16468" y="1106"/>
                    <a:pt x="16468" y="1106"/>
                    <a:pt x="16468" y="1106"/>
                  </a:cubicBezTo>
                  <a:cubicBezTo>
                    <a:pt x="16468" y="747"/>
                    <a:pt x="16468" y="747"/>
                    <a:pt x="16468" y="747"/>
                  </a:cubicBezTo>
                  <a:cubicBezTo>
                    <a:pt x="16774" y="747"/>
                    <a:pt x="16774" y="747"/>
                    <a:pt x="16774" y="747"/>
                  </a:cubicBezTo>
                  <a:cubicBezTo>
                    <a:pt x="16774" y="549"/>
                    <a:pt x="16774" y="549"/>
                    <a:pt x="16774" y="549"/>
                  </a:cubicBezTo>
                  <a:cubicBezTo>
                    <a:pt x="16468" y="549"/>
                    <a:pt x="16468" y="549"/>
                    <a:pt x="16468" y="549"/>
                  </a:cubicBezTo>
                  <a:cubicBezTo>
                    <a:pt x="16468" y="213"/>
                    <a:pt x="16468" y="213"/>
                    <a:pt x="16468" y="213"/>
                  </a:cubicBezTo>
                  <a:cubicBezTo>
                    <a:pt x="16831" y="213"/>
                    <a:pt x="16831" y="213"/>
                    <a:pt x="16831" y="213"/>
                  </a:cubicBezTo>
                  <a:cubicBezTo>
                    <a:pt x="16831" y="15"/>
                    <a:pt x="16831" y="15"/>
                    <a:pt x="16831" y="15"/>
                  </a:cubicBezTo>
                  <a:cubicBezTo>
                    <a:pt x="16255" y="15"/>
                    <a:pt x="16255" y="15"/>
                    <a:pt x="16255" y="15"/>
                  </a:cubicBezTo>
                  <a:cubicBezTo>
                    <a:pt x="16255" y="1305"/>
                    <a:pt x="16255" y="1305"/>
                    <a:pt x="16255" y="1305"/>
                  </a:cubicBezTo>
                  <a:lnTo>
                    <a:pt x="16831" y="1305"/>
                  </a:lnTo>
                  <a:close/>
                  <a:moveTo>
                    <a:pt x="16027" y="1305"/>
                  </a:moveTo>
                  <a:cubicBezTo>
                    <a:pt x="16027" y="15"/>
                    <a:pt x="16027" y="15"/>
                    <a:pt x="16027" y="15"/>
                  </a:cubicBezTo>
                  <a:cubicBezTo>
                    <a:pt x="15813" y="15"/>
                    <a:pt x="15813" y="15"/>
                    <a:pt x="15813" y="15"/>
                  </a:cubicBezTo>
                  <a:cubicBezTo>
                    <a:pt x="15813" y="1305"/>
                    <a:pt x="15813" y="1305"/>
                    <a:pt x="15813" y="1305"/>
                  </a:cubicBezTo>
                  <a:lnTo>
                    <a:pt x="16027" y="1305"/>
                  </a:lnTo>
                  <a:close/>
                  <a:moveTo>
                    <a:pt x="15384" y="961"/>
                  </a:moveTo>
                  <a:cubicBezTo>
                    <a:pt x="15384" y="1054"/>
                    <a:pt x="15361" y="1106"/>
                    <a:pt x="15269" y="1106"/>
                  </a:cubicBezTo>
                  <a:cubicBezTo>
                    <a:pt x="15170" y="1106"/>
                    <a:pt x="15170" y="1106"/>
                    <a:pt x="15170" y="1106"/>
                  </a:cubicBezTo>
                  <a:cubicBezTo>
                    <a:pt x="15170" y="213"/>
                    <a:pt x="15170" y="213"/>
                    <a:pt x="15170" y="213"/>
                  </a:cubicBezTo>
                  <a:cubicBezTo>
                    <a:pt x="15269" y="213"/>
                    <a:pt x="15269" y="213"/>
                    <a:pt x="15269" y="213"/>
                  </a:cubicBezTo>
                  <a:cubicBezTo>
                    <a:pt x="15361" y="213"/>
                    <a:pt x="15384" y="263"/>
                    <a:pt x="15384" y="355"/>
                  </a:cubicBezTo>
                  <a:lnTo>
                    <a:pt x="15384" y="961"/>
                  </a:lnTo>
                  <a:close/>
                  <a:moveTo>
                    <a:pt x="15597" y="976"/>
                  </a:moveTo>
                  <a:cubicBezTo>
                    <a:pt x="15597" y="342"/>
                    <a:pt x="15597" y="342"/>
                    <a:pt x="15597" y="342"/>
                  </a:cubicBezTo>
                  <a:cubicBezTo>
                    <a:pt x="15597" y="134"/>
                    <a:pt x="15490" y="15"/>
                    <a:pt x="15283" y="15"/>
                  </a:cubicBezTo>
                  <a:cubicBezTo>
                    <a:pt x="14957" y="15"/>
                    <a:pt x="14957" y="15"/>
                    <a:pt x="14957" y="15"/>
                  </a:cubicBezTo>
                  <a:cubicBezTo>
                    <a:pt x="14957" y="1305"/>
                    <a:pt x="14957" y="1305"/>
                    <a:pt x="14957" y="1305"/>
                  </a:cubicBezTo>
                  <a:cubicBezTo>
                    <a:pt x="15283" y="1305"/>
                    <a:pt x="15283" y="1305"/>
                    <a:pt x="15283" y="1305"/>
                  </a:cubicBezTo>
                  <a:cubicBezTo>
                    <a:pt x="15490" y="1305"/>
                    <a:pt x="15597" y="1185"/>
                    <a:pt x="15597" y="976"/>
                  </a:cubicBezTo>
                  <a:close/>
                  <a:moveTo>
                    <a:pt x="14725" y="998"/>
                  </a:moveTo>
                  <a:cubicBezTo>
                    <a:pt x="14725" y="15"/>
                    <a:pt x="14725" y="15"/>
                    <a:pt x="14725" y="15"/>
                  </a:cubicBezTo>
                  <a:cubicBezTo>
                    <a:pt x="14512" y="15"/>
                    <a:pt x="14512" y="15"/>
                    <a:pt x="14512" y="15"/>
                  </a:cubicBezTo>
                  <a:cubicBezTo>
                    <a:pt x="14512" y="1006"/>
                    <a:pt x="14512" y="1006"/>
                    <a:pt x="14512" y="1006"/>
                  </a:cubicBezTo>
                  <a:cubicBezTo>
                    <a:pt x="14512" y="1077"/>
                    <a:pt x="14469" y="1118"/>
                    <a:pt x="14404" y="1118"/>
                  </a:cubicBezTo>
                  <a:cubicBezTo>
                    <a:pt x="14340" y="1118"/>
                    <a:pt x="14299" y="1077"/>
                    <a:pt x="14299" y="1006"/>
                  </a:cubicBezTo>
                  <a:cubicBezTo>
                    <a:pt x="14299" y="15"/>
                    <a:pt x="14299" y="15"/>
                    <a:pt x="14299" y="15"/>
                  </a:cubicBezTo>
                  <a:cubicBezTo>
                    <a:pt x="14086" y="15"/>
                    <a:pt x="14086" y="15"/>
                    <a:pt x="14086" y="15"/>
                  </a:cubicBezTo>
                  <a:cubicBezTo>
                    <a:pt x="14086" y="1006"/>
                    <a:pt x="14086" y="1006"/>
                    <a:pt x="14086" y="1006"/>
                  </a:cubicBezTo>
                  <a:cubicBezTo>
                    <a:pt x="14086" y="1211"/>
                    <a:pt x="14228" y="1320"/>
                    <a:pt x="14404" y="1320"/>
                  </a:cubicBezTo>
                  <a:cubicBezTo>
                    <a:pt x="14583" y="1320"/>
                    <a:pt x="14725" y="1211"/>
                    <a:pt x="14725" y="998"/>
                  </a:cubicBezTo>
                  <a:close/>
                  <a:moveTo>
                    <a:pt x="13951" y="205"/>
                  </a:moveTo>
                  <a:cubicBezTo>
                    <a:pt x="13951" y="15"/>
                    <a:pt x="13951" y="15"/>
                    <a:pt x="13951" y="15"/>
                  </a:cubicBezTo>
                  <a:cubicBezTo>
                    <a:pt x="13252" y="15"/>
                    <a:pt x="13252" y="15"/>
                    <a:pt x="13252" y="15"/>
                  </a:cubicBezTo>
                  <a:cubicBezTo>
                    <a:pt x="13252" y="205"/>
                    <a:pt x="13252" y="205"/>
                    <a:pt x="13252" y="205"/>
                  </a:cubicBezTo>
                  <a:cubicBezTo>
                    <a:pt x="13495" y="205"/>
                    <a:pt x="13495" y="205"/>
                    <a:pt x="13495" y="205"/>
                  </a:cubicBezTo>
                  <a:cubicBezTo>
                    <a:pt x="13495" y="1305"/>
                    <a:pt x="13495" y="1305"/>
                    <a:pt x="13495" y="1305"/>
                  </a:cubicBezTo>
                  <a:cubicBezTo>
                    <a:pt x="13708" y="1305"/>
                    <a:pt x="13708" y="1305"/>
                    <a:pt x="13708" y="1305"/>
                  </a:cubicBezTo>
                  <a:cubicBezTo>
                    <a:pt x="13708" y="205"/>
                    <a:pt x="13708" y="205"/>
                    <a:pt x="13708" y="205"/>
                  </a:cubicBezTo>
                  <a:lnTo>
                    <a:pt x="13951" y="205"/>
                  </a:lnTo>
                  <a:close/>
                  <a:moveTo>
                    <a:pt x="13144" y="1020"/>
                  </a:moveTo>
                  <a:cubicBezTo>
                    <a:pt x="13144" y="920"/>
                    <a:pt x="13144" y="920"/>
                    <a:pt x="13144" y="920"/>
                  </a:cubicBezTo>
                  <a:cubicBezTo>
                    <a:pt x="13144" y="817"/>
                    <a:pt x="13106" y="749"/>
                    <a:pt x="13028" y="684"/>
                  </a:cubicBezTo>
                  <a:cubicBezTo>
                    <a:pt x="12774" y="471"/>
                    <a:pt x="12774" y="471"/>
                    <a:pt x="12774" y="471"/>
                  </a:cubicBezTo>
                  <a:cubicBezTo>
                    <a:pt x="12736" y="439"/>
                    <a:pt x="12714" y="407"/>
                    <a:pt x="12714" y="349"/>
                  </a:cubicBezTo>
                  <a:cubicBezTo>
                    <a:pt x="12714" y="306"/>
                    <a:pt x="12714" y="306"/>
                    <a:pt x="12714" y="306"/>
                  </a:cubicBezTo>
                  <a:cubicBezTo>
                    <a:pt x="12714" y="243"/>
                    <a:pt x="12764" y="200"/>
                    <a:pt x="12822" y="200"/>
                  </a:cubicBezTo>
                  <a:cubicBezTo>
                    <a:pt x="12886" y="200"/>
                    <a:pt x="12929" y="243"/>
                    <a:pt x="12929" y="306"/>
                  </a:cubicBezTo>
                  <a:cubicBezTo>
                    <a:pt x="12929" y="392"/>
                    <a:pt x="12929" y="392"/>
                    <a:pt x="12929" y="392"/>
                  </a:cubicBezTo>
                  <a:cubicBezTo>
                    <a:pt x="13144" y="392"/>
                    <a:pt x="13144" y="392"/>
                    <a:pt x="13144" y="392"/>
                  </a:cubicBezTo>
                  <a:cubicBezTo>
                    <a:pt x="13144" y="306"/>
                    <a:pt x="13144" y="306"/>
                    <a:pt x="13144" y="306"/>
                  </a:cubicBezTo>
                  <a:cubicBezTo>
                    <a:pt x="13144" y="121"/>
                    <a:pt x="13015" y="0"/>
                    <a:pt x="12822" y="0"/>
                  </a:cubicBezTo>
                  <a:cubicBezTo>
                    <a:pt x="12628" y="0"/>
                    <a:pt x="12501" y="127"/>
                    <a:pt x="12501" y="306"/>
                  </a:cubicBezTo>
                  <a:cubicBezTo>
                    <a:pt x="12501" y="370"/>
                    <a:pt x="12501" y="370"/>
                    <a:pt x="12501" y="370"/>
                  </a:cubicBezTo>
                  <a:cubicBezTo>
                    <a:pt x="12501" y="486"/>
                    <a:pt x="12566" y="570"/>
                    <a:pt x="12609" y="605"/>
                  </a:cubicBezTo>
                  <a:cubicBezTo>
                    <a:pt x="12863" y="819"/>
                    <a:pt x="12863" y="819"/>
                    <a:pt x="12863" y="819"/>
                  </a:cubicBezTo>
                  <a:cubicBezTo>
                    <a:pt x="12912" y="860"/>
                    <a:pt x="12929" y="897"/>
                    <a:pt x="12929" y="961"/>
                  </a:cubicBezTo>
                  <a:cubicBezTo>
                    <a:pt x="12929" y="1006"/>
                    <a:pt x="12929" y="1006"/>
                    <a:pt x="12929" y="1006"/>
                  </a:cubicBezTo>
                  <a:cubicBezTo>
                    <a:pt x="12929" y="1077"/>
                    <a:pt x="12886" y="1118"/>
                    <a:pt x="12822" y="1118"/>
                  </a:cubicBezTo>
                  <a:cubicBezTo>
                    <a:pt x="12764" y="1118"/>
                    <a:pt x="12714" y="1084"/>
                    <a:pt x="12714" y="1006"/>
                  </a:cubicBezTo>
                  <a:cubicBezTo>
                    <a:pt x="12714" y="934"/>
                    <a:pt x="12714" y="934"/>
                    <a:pt x="12714" y="934"/>
                  </a:cubicBezTo>
                  <a:cubicBezTo>
                    <a:pt x="12501" y="934"/>
                    <a:pt x="12501" y="934"/>
                    <a:pt x="12501" y="934"/>
                  </a:cubicBezTo>
                  <a:cubicBezTo>
                    <a:pt x="12501" y="1024"/>
                    <a:pt x="12501" y="1024"/>
                    <a:pt x="12501" y="1024"/>
                  </a:cubicBezTo>
                  <a:cubicBezTo>
                    <a:pt x="12501" y="1198"/>
                    <a:pt x="12643" y="1320"/>
                    <a:pt x="12822" y="1320"/>
                  </a:cubicBezTo>
                  <a:cubicBezTo>
                    <a:pt x="13000" y="1320"/>
                    <a:pt x="13144" y="1192"/>
                    <a:pt x="13144" y="1020"/>
                  </a:cubicBezTo>
                  <a:close/>
                  <a:moveTo>
                    <a:pt x="11900" y="1305"/>
                  </a:moveTo>
                  <a:cubicBezTo>
                    <a:pt x="11900" y="1106"/>
                    <a:pt x="11900" y="1106"/>
                    <a:pt x="11900" y="1106"/>
                  </a:cubicBezTo>
                  <a:cubicBezTo>
                    <a:pt x="11538" y="1106"/>
                    <a:pt x="11538" y="1106"/>
                    <a:pt x="11538" y="1106"/>
                  </a:cubicBezTo>
                  <a:cubicBezTo>
                    <a:pt x="11538" y="747"/>
                    <a:pt x="11538" y="747"/>
                    <a:pt x="11538" y="747"/>
                  </a:cubicBezTo>
                  <a:cubicBezTo>
                    <a:pt x="11844" y="747"/>
                    <a:pt x="11844" y="747"/>
                    <a:pt x="11844" y="747"/>
                  </a:cubicBezTo>
                  <a:cubicBezTo>
                    <a:pt x="11844" y="549"/>
                    <a:pt x="11844" y="549"/>
                    <a:pt x="11844" y="549"/>
                  </a:cubicBezTo>
                  <a:cubicBezTo>
                    <a:pt x="11538" y="549"/>
                    <a:pt x="11538" y="549"/>
                    <a:pt x="11538" y="549"/>
                  </a:cubicBezTo>
                  <a:cubicBezTo>
                    <a:pt x="11538" y="213"/>
                    <a:pt x="11538" y="213"/>
                    <a:pt x="11538" y="213"/>
                  </a:cubicBezTo>
                  <a:cubicBezTo>
                    <a:pt x="11900" y="213"/>
                    <a:pt x="11900" y="213"/>
                    <a:pt x="11900" y="213"/>
                  </a:cubicBezTo>
                  <a:cubicBezTo>
                    <a:pt x="11900" y="15"/>
                    <a:pt x="11900" y="15"/>
                    <a:pt x="11900" y="15"/>
                  </a:cubicBezTo>
                  <a:cubicBezTo>
                    <a:pt x="11325" y="15"/>
                    <a:pt x="11325" y="15"/>
                    <a:pt x="11325" y="15"/>
                  </a:cubicBezTo>
                  <a:cubicBezTo>
                    <a:pt x="11325" y="1305"/>
                    <a:pt x="11325" y="1305"/>
                    <a:pt x="11325" y="1305"/>
                  </a:cubicBezTo>
                  <a:lnTo>
                    <a:pt x="11900" y="1305"/>
                  </a:lnTo>
                  <a:close/>
                  <a:moveTo>
                    <a:pt x="11100" y="998"/>
                  </a:moveTo>
                  <a:cubicBezTo>
                    <a:pt x="11100" y="577"/>
                    <a:pt x="11100" y="577"/>
                    <a:pt x="11100" y="577"/>
                  </a:cubicBezTo>
                  <a:cubicBezTo>
                    <a:pt x="10767" y="577"/>
                    <a:pt x="10767" y="577"/>
                    <a:pt x="10767" y="577"/>
                  </a:cubicBezTo>
                  <a:cubicBezTo>
                    <a:pt x="10767" y="770"/>
                    <a:pt x="10767" y="770"/>
                    <a:pt x="10767" y="770"/>
                  </a:cubicBezTo>
                  <a:cubicBezTo>
                    <a:pt x="10887" y="770"/>
                    <a:pt x="10887" y="770"/>
                    <a:pt x="10887" y="770"/>
                  </a:cubicBezTo>
                  <a:cubicBezTo>
                    <a:pt x="10887" y="1006"/>
                    <a:pt x="10887" y="1006"/>
                    <a:pt x="10887" y="1006"/>
                  </a:cubicBezTo>
                  <a:cubicBezTo>
                    <a:pt x="10887" y="1077"/>
                    <a:pt x="10846" y="1118"/>
                    <a:pt x="10780" y="1118"/>
                  </a:cubicBezTo>
                  <a:cubicBezTo>
                    <a:pt x="10715" y="1118"/>
                    <a:pt x="10674" y="1077"/>
                    <a:pt x="10674" y="1006"/>
                  </a:cubicBezTo>
                  <a:cubicBezTo>
                    <a:pt x="10674" y="314"/>
                    <a:pt x="10674" y="314"/>
                    <a:pt x="10674" y="314"/>
                  </a:cubicBezTo>
                  <a:cubicBezTo>
                    <a:pt x="10674" y="243"/>
                    <a:pt x="10715" y="200"/>
                    <a:pt x="10780" y="200"/>
                  </a:cubicBezTo>
                  <a:cubicBezTo>
                    <a:pt x="10846" y="200"/>
                    <a:pt x="10887" y="243"/>
                    <a:pt x="10887" y="314"/>
                  </a:cubicBezTo>
                  <a:cubicBezTo>
                    <a:pt x="10887" y="407"/>
                    <a:pt x="10887" y="407"/>
                    <a:pt x="10887" y="407"/>
                  </a:cubicBezTo>
                  <a:cubicBezTo>
                    <a:pt x="11100" y="407"/>
                    <a:pt x="11100" y="407"/>
                    <a:pt x="11100" y="407"/>
                  </a:cubicBezTo>
                  <a:cubicBezTo>
                    <a:pt x="11100" y="314"/>
                    <a:pt x="11100" y="314"/>
                    <a:pt x="11100" y="314"/>
                  </a:cubicBezTo>
                  <a:cubicBezTo>
                    <a:pt x="11100" y="106"/>
                    <a:pt x="10958" y="0"/>
                    <a:pt x="10780" y="0"/>
                  </a:cubicBezTo>
                  <a:cubicBezTo>
                    <a:pt x="10603" y="0"/>
                    <a:pt x="10461" y="106"/>
                    <a:pt x="10461" y="321"/>
                  </a:cubicBezTo>
                  <a:cubicBezTo>
                    <a:pt x="10461" y="1006"/>
                    <a:pt x="10461" y="1006"/>
                    <a:pt x="10461" y="1006"/>
                  </a:cubicBezTo>
                  <a:cubicBezTo>
                    <a:pt x="10461" y="1211"/>
                    <a:pt x="10603" y="1320"/>
                    <a:pt x="10780" y="1320"/>
                  </a:cubicBezTo>
                  <a:cubicBezTo>
                    <a:pt x="10958" y="1320"/>
                    <a:pt x="11100" y="1211"/>
                    <a:pt x="11100" y="998"/>
                  </a:cubicBezTo>
                  <a:close/>
                  <a:moveTo>
                    <a:pt x="10240" y="1305"/>
                  </a:moveTo>
                  <a:cubicBezTo>
                    <a:pt x="10240" y="15"/>
                    <a:pt x="10240" y="15"/>
                    <a:pt x="10240" y="15"/>
                  </a:cubicBezTo>
                  <a:cubicBezTo>
                    <a:pt x="10027" y="15"/>
                    <a:pt x="10027" y="15"/>
                    <a:pt x="10027" y="15"/>
                  </a:cubicBezTo>
                  <a:cubicBezTo>
                    <a:pt x="10027" y="1305"/>
                    <a:pt x="10027" y="1305"/>
                    <a:pt x="10027" y="1305"/>
                  </a:cubicBezTo>
                  <a:lnTo>
                    <a:pt x="10240" y="1305"/>
                  </a:lnTo>
                  <a:close/>
                  <a:moveTo>
                    <a:pt x="9597" y="961"/>
                  </a:moveTo>
                  <a:cubicBezTo>
                    <a:pt x="9597" y="1054"/>
                    <a:pt x="9575" y="1106"/>
                    <a:pt x="9483" y="1106"/>
                  </a:cubicBezTo>
                  <a:cubicBezTo>
                    <a:pt x="9384" y="1106"/>
                    <a:pt x="9384" y="1106"/>
                    <a:pt x="9384" y="1106"/>
                  </a:cubicBezTo>
                  <a:cubicBezTo>
                    <a:pt x="9384" y="213"/>
                    <a:pt x="9384" y="213"/>
                    <a:pt x="9384" y="213"/>
                  </a:cubicBezTo>
                  <a:cubicBezTo>
                    <a:pt x="9483" y="213"/>
                    <a:pt x="9483" y="213"/>
                    <a:pt x="9483" y="213"/>
                  </a:cubicBezTo>
                  <a:cubicBezTo>
                    <a:pt x="9575" y="213"/>
                    <a:pt x="9597" y="263"/>
                    <a:pt x="9597" y="355"/>
                  </a:cubicBezTo>
                  <a:lnTo>
                    <a:pt x="9597" y="961"/>
                  </a:lnTo>
                  <a:close/>
                  <a:moveTo>
                    <a:pt x="9810" y="976"/>
                  </a:moveTo>
                  <a:cubicBezTo>
                    <a:pt x="9810" y="342"/>
                    <a:pt x="9810" y="342"/>
                    <a:pt x="9810" y="342"/>
                  </a:cubicBezTo>
                  <a:cubicBezTo>
                    <a:pt x="9810" y="134"/>
                    <a:pt x="9704" y="15"/>
                    <a:pt x="9496" y="15"/>
                  </a:cubicBezTo>
                  <a:cubicBezTo>
                    <a:pt x="9171" y="15"/>
                    <a:pt x="9171" y="15"/>
                    <a:pt x="9171" y="15"/>
                  </a:cubicBezTo>
                  <a:cubicBezTo>
                    <a:pt x="9171" y="1305"/>
                    <a:pt x="9171" y="1305"/>
                    <a:pt x="9171" y="1305"/>
                  </a:cubicBezTo>
                  <a:cubicBezTo>
                    <a:pt x="9496" y="1305"/>
                    <a:pt x="9496" y="1305"/>
                    <a:pt x="9496" y="1305"/>
                  </a:cubicBezTo>
                  <a:cubicBezTo>
                    <a:pt x="9704" y="1305"/>
                    <a:pt x="9810" y="1185"/>
                    <a:pt x="9810" y="976"/>
                  </a:cubicBezTo>
                  <a:close/>
                  <a:moveTo>
                    <a:pt x="8941" y="1305"/>
                  </a:moveTo>
                  <a:cubicBezTo>
                    <a:pt x="8941" y="15"/>
                    <a:pt x="8941" y="15"/>
                    <a:pt x="8941" y="15"/>
                  </a:cubicBezTo>
                  <a:cubicBezTo>
                    <a:pt x="8733" y="15"/>
                    <a:pt x="8733" y="15"/>
                    <a:pt x="8733" y="15"/>
                  </a:cubicBezTo>
                  <a:cubicBezTo>
                    <a:pt x="8733" y="822"/>
                    <a:pt x="8733" y="822"/>
                    <a:pt x="8733" y="822"/>
                  </a:cubicBezTo>
                  <a:cubicBezTo>
                    <a:pt x="8434" y="15"/>
                    <a:pt x="8434" y="15"/>
                    <a:pt x="8434" y="15"/>
                  </a:cubicBezTo>
                  <a:cubicBezTo>
                    <a:pt x="8243" y="15"/>
                    <a:pt x="8243" y="15"/>
                    <a:pt x="8243" y="15"/>
                  </a:cubicBezTo>
                  <a:cubicBezTo>
                    <a:pt x="8243" y="1305"/>
                    <a:pt x="8243" y="1305"/>
                    <a:pt x="8243" y="1305"/>
                  </a:cubicBezTo>
                  <a:cubicBezTo>
                    <a:pt x="8449" y="1305"/>
                    <a:pt x="8449" y="1305"/>
                    <a:pt x="8449" y="1305"/>
                  </a:cubicBezTo>
                  <a:cubicBezTo>
                    <a:pt x="8449" y="508"/>
                    <a:pt x="8449" y="508"/>
                    <a:pt x="8449" y="508"/>
                  </a:cubicBezTo>
                  <a:cubicBezTo>
                    <a:pt x="8748" y="1305"/>
                    <a:pt x="8748" y="1305"/>
                    <a:pt x="8748" y="1305"/>
                  </a:cubicBezTo>
                  <a:lnTo>
                    <a:pt x="8941" y="1305"/>
                  </a:lnTo>
                  <a:close/>
                  <a:moveTo>
                    <a:pt x="8012" y="998"/>
                  </a:moveTo>
                  <a:cubicBezTo>
                    <a:pt x="8012" y="15"/>
                    <a:pt x="8012" y="15"/>
                    <a:pt x="8012" y="15"/>
                  </a:cubicBezTo>
                  <a:cubicBezTo>
                    <a:pt x="7798" y="15"/>
                    <a:pt x="7798" y="15"/>
                    <a:pt x="7798" y="15"/>
                  </a:cubicBezTo>
                  <a:cubicBezTo>
                    <a:pt x="7798" y="1006"/>
                    <a:pt x="7798" y="1006"/>
                    <a:pt x="7798" y="1006"/>
                  </a:cubicBezTo>
                  <a:cubicBezTo>
                    <a:pt x="7798" y="1077"/>
                    <a:pt x="7755" y="1118"/>
                    <a:pt x="7690" y="1118"/>
                  </a:cubicBezTo>
                  <a:cubicBezTo>
                    <a:pt x="7626" y="1118"/>
                    <a:pt x="7585" y="1077"/>
                    <a:pt x="7585" y="1006"/>
                  </a:cubicBezTo>
                  <a:cubicBezTo>
                    <a:pt x="7585" y="15"/>
                    <a:pt x="7585" y="15"/>
                    <a:pt x="7585" y="15"/>
                  </a:cubicBezTo>
                  <a:cubicBezTo>
                    <a:pt x="7372" y="15"/>
                    <a:pt x="7372" y="15"/>
                    <a:pt x="7372" y="15"/>
                  </a:cubicBezTo>
                  <a:cubicBezTo>
                    <a:pt x="7372" y="1006"/>
                    <a:pt x="7372" y="1006"/>
                    <a:pt x="7372" y="1006"/>
                  </a:cubicBezTo>
                  <a:cubicBezTo>
                    <a:pt x="7372" y="1211"/>
                    <a:pt x="7514" y="1320"/>
                    <a:pt x="7690" y="1320"/>
                  </a:cubicBezTo>
                  <a:cubicBezTo>
                    <a:pt x="7870" y="1320"/>
                    <a:pt x="8012" y="1211"/>
                    <a:pt x="8012" y="998"/>
                  </a:cubicBezTo>
                  <a:close/>
                  <a:moveTo>
                    <a:pt x="7213" y="15"/>
                  </a:moveTo>
                  <a:cubicBezTo>
                    <a:pt x="6983" y="15"/>
                    <a:pt x="6983" y="15"/>
                    <a:pt x="6983" y="15"/>
                  </a:cubicBezTo>
                  <a:cubicBezTo>
                    <a:pt x="6744" y="564"/>
                    <a:pt x="6744" y="564"/>
                    <a:pt x="6744" y="564"/>
                  </a:cubicBezTo>
                  <a:cubicBezTo>
                    <a:pt x="6729" y="564"/>
                    <a:pt x="6729" y="564"/>
                    <a:pt x="6729" y="564"/>
                  </a:cubicBezTo>
                  <a:cubicBezTo>
                    <a:pt x="6729" y="15"/>
                    <a:pt x="6729" y="15"/>
                    <a:pt x="6729" y="15"/>
                  </a:cubicBezTo>
                  <a:cubicBezTo>
                    <a:pt x="6516" y="15"/>
                    <a:pt x="6516" y="15"/>
                    <a:pt x="6516" y="15"/>
                  </a:cubicBezTo>
                  <a:cubicBezTo>
                    <a:pt x="6516" y="1305"/>
                    <a:pt x="6516" y="1305"/>
                    <a:pt x="6516" y="1305"/>
                  </a:cubicBezTo>
                  <a:cubicBezTo>
                    <a:pt x="6729" y="1305"/>
                    <a:pt x="6729" y="1305"/>
                    <a:pt x="6729" y="1305"/>
                  </a:cubicBezTo>
                  <a:cubicBezTo>
                    <a:pt x="6729" y="762"/>
                    <a:pt x="6729" y="762"/>
                    <a:pt x="6729" y="762"/>
                  </a:cubicBezTo>
                  <a:cubicBezTo>
                    <a:pt x="6755" y="762"/>
                    <a:pt x="6755" y="762"/>
                    <a:pt x="6755" y="762"/>
                  </a:cubicBezTo>
                  <a:cubicBezTo>
                    <a:pt x="6899" y="762"/>
                    <a:pt x="6942" y="856"/>
                    <a:pt x="6942" y="991"/>
                  </a:cubicBezTo>
                  <a:cubicBezTo>
                    <a:pt x="6942" y="1305"/>
                    <a:pt x="6942" y="1305"/>
                    <a:pt x="6942" y="1305"/>
                  </a:cubicBezTo>
                  <a:cubicBezTo>
                    <a:pt x="7155" y="1305"/>
                    <a:pt x="7155" y="1305"/>
                    <a:pt x="7155" y="1305"/>
                  </a:cubicBezTo>
                  <a:cubicBezTo>
                    <a:pt x="7155" y="976"/>
                    <a:pt x="7155" y="976"/>
                    <a:pt x="7155" y="976"/>
                  </a:cubicBezTo>
                  <a:cubicBezTo>
                    <a:pt x="7155" y="776"/>
                    <a:pt x="7082" y="647"/>
                    <a:pt x="6942" y="592"/>
                  </a:cubicBezTo>
                  <a:lnTo>
                    <a:pt x="7213" y="15"/>
                  </a:lnTo>
                  <a:close/>
                  <a:moveTo>
                    <a:pt x="6292" y="998"/>
                  </a:moveTo>
                  <a:cubicBezTo>
                    <a:pt x="6292" y="577"/>
                    <a:pt x="6292" y="577"/>
                    <a:pt x="6292" y="577"/>
                  </a:cubicBezTo>
                  <a:cubicBezTo>
                    <a:pt x="5959" y="577"/>
                    <a:pt x="5959" y="577"/>
                    <a:pt x="5959" y="577"/>
                  </a:cubicBezTo>
                  <a:cubicBezTo>
                    <a:pt x="5959" y="770"/>
                    <a:pt x="5959" y="770"/>
                    <a:pt x="5959" y="770"/>
                  </a:cubicBezTo>
                  <a:cubicBezTo>
                    <a:pt x="6078" y="770"/>
                    <a:pt x="6078" y="770"/>
                    <a:pt x="6078" y="770"/>
                  </a:cubicBezTo>
                  <a:cubicBezTo>
                    <a:pt x="6078" y="1006"/>
                    <a:pt x="6078" y="1006"/>
                    <a:pt x="6078" y="1006"/>
                  </a:cubicBezTo>
                  <a:cubicBezTo>
                    <a:pt x="6078" y="1077"/>
                    <a:pt x="6037" y="1118"/>
                    <a:pt x="5972" y="1118"/>
                  </a:cubicBezTo>
                  <a:cubicBezTo>
                    <a:pt x="5906" y="1118"/>
                    <a:pt x="5865" y="1077"/>
                    <a:pt x="5865" y="1006"/>
                  </a:cubicBezTo>
                  <a:cubicBezTo>
                    <a:pt x="5865" y="314"/>
                    <a:pt x="5865" y="314"/>
                    <a:pt x="5865" y="314"/>
                  </a:cubicBezTo>
                  <a:cubicBezTo>
                    <a:pt x="5865" y="243"/>
                    <a:pt x="5906" y="200"/>
                    <a:pt x="5972" y="200"/>
                  </a:cubicBezTo>
                  <a:cubicBezTo>
                    <a:pt x="6037" y="200"/>
                    <a:pt x="6078" y="243"/>
                    <a:pt x="6078" y="314"/>
                  </a:cubicBezTo>
                  <a:cubicBezTo>
                    <a:pt x="6078" y="407"/>
                    <a:pt x="6078" y="407"/>
                    <a:pt x="6078" y="407"/>
                  </a:cubicBezTo>
                  <a:cubicBezTo>
                    <a:pt x="6292" y="407"/>
                    <a:pt x="6292" y="407"/>
                    <a:pt x="6292" y="407"/>
                  </a:cubicBezTo>
                  <a:cubicBezTo>
                    <a:pt x="6292" y="314"/>
                    <a:pt x="6292" y="314"/>
                    <a:pt x="6292" y="314"/>
                  </a:cubicBezTo>
                  <a:cubicBezTo>
                    <a:pt x="6292" y="106"/>
                    <a:pt x="6149" y="0"/>
                    <a:pt x="5972" y="0"/>
                  </a:cubicBezTo>
                  <a:cubicBezTo>
                    <a:pt x="5794" y="0"/>
                    <a:pt x="5652" y="106"/>
                    <a:pt x="5652" y="321"/>
                  </a:cubicBezTo>
                  <a:cubicBezTo>
                    <a:pt x="5652" y="1006"/>
                    <a:pt x="5652" y="1006"/>
                    <a:pt x="5652" y="1006"/>
                  </a:cubicBezTo>
                  <a:cubicBezTo>
                    <a:pt x="5652" y="1211"/>
                    <a:pt x="5794" y="1320"/>
                    <a:pt x="5972" y="1320"/>
                  </a:cubicBezTo>
                  <a:cubicBezTo>
                    <a:pt x="6149" y="1320"/>
                    <a:pt x="6292" y="1211"/>
                    <a:pt x="6292" y="998"/>
                  </a:cubicBezTo>
                  <a:close/>
                  <a:moveTo>
                    <a:pt x="5443" y="1305"/>
                  </a:moveTo>
                  <a:cubicBezTo>
                    <a:pt x="5443" y="1106"/>
                    <a:pt x="5443" y="1106"/>
                    <a:pt x="5443" y="1106"/>
                  </a:cubicBezTo>
                  <a:cubicBezTo>
                    <a:pt x="5080" y="1106"/>
                    <a:pt x="5080" y="1106"/>
                    <a:pt x="5080" y="1106"/>
                  </a:cubicBezTo>
                  <a:cubicBezTo>
                    <a:pt x="5080" y="747"/>
                    <a:pt x="5080" y="747"/>
                    <a:pt x="5080" y="747"/>
                  </a:cubicBezTo>
                  <a:cubicBezTo>
                    <a:pt x="5387" y="747"/>
                    <a:pt x="5387" y="747"/>
                    <a:pt x="5387" y="747"/>
                  </a:cubicBezTo>
                  <a:cubicBezTo>
                    <a:pt x="5387" y="549"/>
                    <a:pt x="5387" y="549"/>
                    <a:pt x="5387" y="549"/>
                  </a:cubicBezTo>
                  <a:cubicBezTo>
                    <a:pt x="5080" y="549"/>
                    <a:pt x="5080" y="549"/>
                    <a:pt x="5080" y="549"/>
                  </a:cubicBezTo>
                  <a:cubicBezTo>
                    <a:pt x="5080" y="213"/>
                    <a:pt x="5080" y="213"/>
                    <a:pt x="5080" y="213"/>
                  </a:cubicBezTo>
                  <a:cubicBezTo>
                    <a:pt x="5443" y="213"/>
                    <a:pt x="5443" y="213"/>
                    <a:pt x="5443" y="213"/>
                  </a:cubicBezTo>
                  <a:cubicBezTo>
                    <a:pt x="5443" y="15"/>
                    <a:pt x="5443" y="15"/>
                    <a:pt x="5443" y="15"/>
                  </a:cubicBezTo>
                  <a:cubicBezTo>
                    <a:pt x="4867" y="15"/>
                    <a:pt x="4867" y="15"/>
                    <a:pt x="4867" y="15"/>
                  </a:cubicBezTo>
                  <a:cubicBezTo>
                    <a:pt x="4867" y="1305"/>
                    <a:pt x="4867" y="1305"/>
                    <a:pt x="4867" y="1305"/>
                  </a:cubicBezTo>
                  <a:lnTo>
                    <a:pt x="5443" y="1305"/>
                  </a:lnTo>
                  <a:close/>
                  <a:moveTo>
                    <a:pt x="4650" y="1305"/>
                  </a:moveTo>
                  <a:cubicBezTo>
                    <a:pt x="4650" y="1106"/>
                    <a:pt x="4650" y="1106"/>
                    <a:pt x="4650" y="1106"/>
                  </a:cubicBezTo>
                  <a:cubicBezTo>
                    <a:pt x="4287" y="1106"/>
                    <a:pt x="4287" y="1106"/>
                    <a:pt x="4287" y="1106"/>
                  </a:cubicBezTo>
                  <a:cubicBezTo>
                    <a:pt x="4287" y="747"/>
                    <a:pt x="4287" y="747"/>
                    <a:pt x="4287" y="747"/>
                  </a:cubicBezTo>
                  <a:cubicBezTo>
                    <a:pt x="4594" y="747"/>
                    <a:pt x="4594" y="747"/>
                    <a:pt x="4594" y="747"/>
                  </a:cubicBezTo>
                  <a:cubicBezTo>
                    <a:pt x="4594" y="549"/>
                    <a:pt x="4594" y="549"/>
                    <a:pt x="4594" y="549"/>
                  </a:cubicBezTo>
                  <a:cubicBezTo>
                    <a:pt x="4287" y="549"/>
                    <a:pt x="4287" y="549"/>
                    <a:pt x="4287" y="549"/>
                  </a:cubicBezTo>
                  <a:cubicBezTo>
                    <a:pt x="4287" y="213"/>
                    <a:pt x="4287" y="213"/>
                    <a:pt x="4287" y="213"/>
                  </a:cubicBezTo>
                  <a:cubicBezTo>
                    <a:pt x="4650" y="213"/>
                    <a:pt x="4650" y="213"/>
                    <a:pt x="4650" y="213"/>
                  </a:cubicBezTo>
                  <a:cubicBezTo>
                    <a:pt x="4650" y="15"/>
                    <a:pt x="4650" y="15"/>
                    <a:pt x="4650" y="15"/>
                  </a:cubicBezTo>
                  <a:cubicBezTo>
                    <a:pt x="4074" y="15"/>
                    <a:pt x="4074" y="15"/>
                    <a:pt x="4074" y="15"/>
                  </a:cubicBezTo>
                  <a:cubicBezTo>
                    <a:pt x="4074" y="1305"/>
                    <a:pt x="4074" y="1305"/>
                    <a:pt x="4074" y="1305"/>
                  </a:cubicBezTo>
                  <a:lnTo>
                    <a:pt x="4650" y="1305"/>
                  </a:lnTo>
                  <a:close/>
                  <a:moveTo>
                    <a:pt x="3910" y="1305"/>
                  </a:moveTo>
                  <a:cubicBezTo>
                    <a:pt x="3910" y="1106"/>
                    <a:pt x="3910" y="1106"/>
                    <a:pt x="3910" y="1106"/>
                  </a:cubicBezTo>
                  <a:cubicBezTo>
                    <a:pt x="3547" y="1106"/>
                    <a:pt x="3547" y="1106"/>
                    <a:pt x="3547" y="1106"/>
                  </a:cubicBezTo>
                  <a:cubicBezTo>
                    <a:pt x="3547" y="15"/>
                    <a:pt x="3547" y="15"/>
                    <a:pt x="3547" y="15"/>
                  </a:cubicBezTo>
                  <a:cubicBezTo>
                    <a:pt x="3334" y="15"/>
                    <a:pt x="3334" y="15"/>
                    <a:pt x="3334" y="15"/>
                  </a:cubicBezTo>
                  <a:cubicBezTo>
                    <a:pt x="3334" y="1305"/>
                    <a:pt x="3334" y="1305"/>
                    <a:pt x="3334" y="1305"/>
                  </a:cubicBezTo>
                  <a:lnTo>
                    <a:pt x="3910" y="1305"/>
                  </a:lnTo>
                  <a:close/>
                  <a:moveTo>
                    <a:pt x="2947" y="420"/>
                  </a:moveTo>
                  <a:cubicBezTo>
                    <a:pt x="2947" y="512"/>
                    <a:pt x="2924" y="564"/>
                    <a:pt x="2833" y="564"/>
                  </a:cubicBezTo>
                  <a:cubicBezTo>
                    <a:pt x="2734" y="564"/>
                    <a:pt x="2734" y="564"/>
                    <a:pt x="2734" y="564"/>
                  </a:cubicBezTo>
                  <a:cubicBezTo>
                    <a:pt x="2734" y="213"/>
                    <a:pt x="2734" y="213"/>
                    <a:pt x="2734" y="213"/>
                  </a:cubicBezTo>
                  <a:cubicBezTo>
                    <a:pt x="2833" y="213"/>
                    <a:pt x="2833" y="213"/>
                    <a:pt x="2833" y="213"/>
                  </a:cubicBezTo>
                  <a:cubicBezTo>
                    <a:pt x="2924" y="213"/>
                    <a:pt x="2947" y="263"/>
                    <a:pt x="2947" y="355"/>
                  </a:cubicBezTo>
                  <a:lnTo>
                    <a:pt x="2947" y="420"/>
                  </a:lnTo>
                  <a:close/>
                  <a:moveTo>
                    <a:pt x="3160" y="433"/>
                  </a:moveTo>
                  <a:cubicBezTo>
                    <a:pt x="3160" y="342"/>
                    <a:pt x="3160" y="342"/>
                    <a:pt x="3160" y="342"/>
                  </a:cubicBezTo>
                  <a:cubicBezTo>
                    <a:pt x="3160" y="134"/>
                    <a:pt x="3053" y="15"/>
                    <a:pt x="2846" y="15"/>
                  </a:cubicBezTo>
                  <a:cubicBezTo>
                    <a:pt x="2521" y="15"/>
                    <a:pt x="2521" y="15"/>
                    <a:pt x="2521" y="15"/>
                  </a:cubicBezTo>
                  <a:cubicBezTo>
                    <a:pt x="2521" y="1305"/>
                    <a:pt x="2521" y="1305"/>
                    <a:pt x="2521" y="1305"/>
                  </a:cubicBezTo>
                  <a:cubicBezTo>
                    <a:pt x="2734" y="1305"/>
                    <a:pt x="2734" y="1305"/>
                    <a:pt x="2734" y="1305"/>
                  </a:cubicBezTo>
                  <a:cubicBezTo>
                    <a:pt x="2734" y="762"/>
                    <a:pt x="2734" y="762"/>
                    <a:pt x="2734" y="762"/>
                  </a:cubicBezTo>
                  <a:cubicBezTo>
                    <a:pt x="2846" y="762"/>
                    <a:pt x="2846" y="762"/>
                    <a:pt x="2846" y="762"/>
                  </a:cubicBezTo>
                  <a:cubicBezTo>
                    <a:pt x="3053" y="762"/>
                    <a:pt x="3160" y="643"/>
                    <a:pt x="3160" y="433"/>
                  </a:cubicBezTo>
                  <a:close/>
                  <a:moveTo>
                    <a:pt x="2083" y="420"/>
                  </a:moveTo>
                  <a:cubicBezTo>
                    <a:pt x="2083" y="512"/>
                    <a:pt x="2061" y="564"/>
                    <a:pt x="1969" y="564"/>
                  </a:cubicBezTo>
                  <a:cubicBezTo>
                    <a:pt x="1870" y="564"/>
                    <a:pt x="1870" y="564"/>
                    <a:pt x="1870" y="564"/>
                  </a:cubicBezTo>
                  <a:cubicBezTo>
                    <a:pt x="1870" y="213"/>
                    <a:pt x="1870" y="213"/>
                    <a:pt x="1870" y="213"/>
                  </a:cubicBezTo>
                  <a:cubicBezTo>
                    <a:pt x="1969" y="213"/>
                    <a:pt x="1969" y="213"/>
                    <a:pt x="1969" y="213"/>
                  </a:cubicBezTo>
                  <a:cubicBezTo>
                    <a:pt x="2061" y="213"/>
                    <a:pt x="2083" y="263"/>
                    <a:pt x="2083" y="355"/>
                  </a:cubicBezTo>
                  <a:lnTo>
                    <a:pt x="2083" y="420"/>
                  </a:lnTo>
                  <a:close/>
                  <a:moveTo>
                    <a:pt x="2296" y="1305"/>
                  </a:moveTo>
                  <a:cubicBezTo>
                    <a:pt x="2296" y="890"/>
                    <a:pt x="2296" y="890"/>
                    <a:pt x="2296" y="890"/>
                  </a:cubicBezTo>
                  <a:cubicBezTo>
                    <a:pt x="2296" y="770"/>
                    <a:pt x="2263" y="699"/>
                    <a:pt x="2190" y="661"/>
                  </a:cubicBezTo>
                  <a:cubicBezTo>
                    <a:pt x="2263" y="620"/>
                    <a:pt x="2296" y="546"/>
                    <a:pt x="2296" y="433"/>
                  </a:cubicBezTo>
                  <a:cubicBezTo>
                    <a:pt x="2296" y="342"/>
                    <a:pt x="2296" y="342"/>
                    <a:pt x="2296" y="342"/>
                  </a:cubicBezTo>
                  <a:cubicBezTo>
                    <a:pt x="2296" y="134"/>
                    <a:pt x="2190" y="15"/>
                    <a:pt x="1982" y="15"/>
                  </a:cubicBezTo>
                  <a:cubicBezTo>
                    <a:pt x="1657" y="15"/>
                    <a:pt x="1657" y="15"/>
                    <a:pt x="1657" y="15"/>
                  </a:cubicBezTo>
                  <a:cubicBezTo>
                    <a:pt x="1657" y="1305"/>
                    <a:pt x="1657" y="1305"/>
                    <a:pt x="1657" y="1305"/>
                  </a:cubicBezTo>
                  <a:cubicBezTo>
                    <a:pt x="1870" y="1305"/>
                    <a:pt x="1870" y="1305"/>
                    <a:pt x="1870" y="1305"/>
                  </a:cubicBezTo>
                  <a:cubicBezTo>
                    <a:pt x="1870" y="762"/>
                    <a:pt x="1870" y="762"/>
                    <a:pt x="1870" y="762"/>
                  </a:cubicBezTo>
                  <a:cubicBezTo>
                    <a:pt x="1969" y="762"/>
                    <a:pt x="1969" y="762"/>
                    <a:pt x="1969" y="762"/>
                  </a:cubicBezTo>
                  <a:cubicBezTo>
                    <a:pt x="2061" y="762"/>
                    <a:pt x="2083" y="811"/>
                    <a:pt x="2083" y="905"/>
                  </a:cubicBezTo>
                  <a:cubicBezTo>
                    <a:pt x="2083" y="1305"/>
                    <a:pt x="2083" y="1305"/>
                    <a:pt x="2083" y="1305"/>
                  </a:cubicBezTo>
                  <a:lnTo>
                    <a:pt x="2296" y="1305"/>
                  </a:lnTo>
                  <a:close/>
                  <a:moveTo>
                    <a:pt x="1440" y="1305"/>
                  </a:moveTo>
                  <a:cubicBezTo>
                    <a:pt x="1440" y="1106"/>
                    <a:pt x="1440" y="1106"/>
                    <a:pt x="1440" y="1106"/>
                  </a:cubicBezTo>
                  <a:cubicBezTo>
                    <a:pt x="1077" y="1106"/>
                    <a:pt x="1077" y="1106"/>
                    <a:pt x="1077" y="1106"/>
                  </a:cubicBezTo>
                  <a:cubicBezTo>
                    <a:pt x="1077" y="747"/>
                    <a:pt x="1077" y="747"/>
                    <a:pt x="1077" y="747"/>
                  </a:cubicBezTo>
                  <a:cubicBezTo>
                    <a:pt x="1384" y="747"/>
                    <a:pt x="1384" y="747"/>
                    <a:pt x="1384" y="747"/>
                  </a:cubicBezTo>
                  <a:cubicBezTo>
                    <a:pt x="1384" y="549"/>
                    <a:pt x="1384" y="549"/>
                    <a:pt x="1384" y="549"/>
                  </a:cubicBezTo>
                  <a:cubicBezTo>
                    <a:pt x="1077" y="549"/>
                    <a:pt x="1077" y="549"/>
                    <a:pt x="1077" y="549"/>
                  </a:cubicBezTo>
                  <a:cubicBezTo>
                    <a:pt x="1077" y="213"/>
                    <a:pt x="1077" y="213"/>
                    <a:pt x="1077" y="213"/>
                  </a:cubicBezTo>
                  <a:cubicBezTo>
                    <a:pt x="1440" y="213"/>
                    <a:pt x="1440" y="213"/>
                    <a:pt x="1440" y="213"/>
                  </a:cubicBezTo>
                  <a:cubicBezTo>
                    <a:pt x="1440" y="15"/>
                    <a:pt x="1440" y="15"/>
                    <a:pt x="1440" y="15"/>
                  </a:cubicBezTo>
                  <a:cubicBezTo>
                    <a:pt x="864" y="15"/>
                    <a:pt x="864" y="15"/>
                    <a:pt x="864" y="15"/>
                  </a:cubicBezTo>
                  <a:cubicBezTo>
                    <a:pt x="864" y="1305"/>
                    <a:pt x="864" y="1305"/>
                    <a:pt x="864" y="1305"/>
                  </a:cubicBezTo>
                  <a:lnTo>
                    <a:pt x="1440" y="1305"/>
                  </a:lnTo>
                  <a:close/>
                  <a:moveTo>
                    <a:pt x="640" y="635"/>
                  </a:moveTo>
                  <a:cubicBezTo>
                    <a:pt x="640" y="15"/>
                    <a:pt x="640" y="15"/>
                    <a:pt x="640" y="15"/>
                  </a:cubicBezTo>
                  <a:cubicBezTo>
                    <a:pt x="427" y="15"/>
                    <a:pt x="427" y="15"/>
                    <a:pt x="427" y="15"/>
                  </a:cubicBezTo>
                  <a:cubicBezTo>
                    <a:pt x="427" y="605"/>
                    <a:pt x="427" y="605"/>
                    <a:pt x="427" y="605"/>
                  </a:cubicBezTo>
                  <a:cubicBezTo>
                    <a:pt x="427" y="813"/>
                    <a:pt x="380" y="972"/>
                    <a:pt x="318" y="1108"/>
                  </a:cubicBezTo>
                  <a:cubicBezTo>
                    <a:pt x="256" y="974"/>
                    <a:pt x="213" y="811"/>
                    <a:pt x="213" y="605"/>
                  </a:cubicBezTo>
                  <a:cubicBezTo>
                    <a:pt x="213" y="15"/>
                    <a:pt x="213" y="15"/>
                    <a:pt x="213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0" y="912"/>
                    <a:pt x="83" y="1110"/>
                    <a:pt x="176" y="1267"/>
                  </a:cubicBezTo>
                  <a:cubicBezTo>
                    <a:pt x="198" y="1305"/>
                    <a:pt x="198" y="1305"/>
                    <a:pt x="198" y="1305"/>
                  </a:cubicBezTo>
                  <a:cubicBezTo>
                    <a:pt x="442" y="1305"/>
                    <a:pt x="442" y="1305"/>
                    <a:pt x="442" y="1305"/>
                  </a:cubicBezTo>
                  <a:cubicBezTo>
                    <a:pt x="464" y="1267"/>
                    <a:pt x="464" y="1267"/>
                    <a:pt x="464" y="1267"/>
                  </a:cubicBezTo>
                  <a:cubicBezTo>
                    <a:pt x="559" y="1110"/>
                    <a:pt x="640" y="912"/>
                    <a:pt x="640" y="63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3055244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2 k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inhoud 8"/>
          <p:cNvSpPr>
            <a:spLocks noGrp="1" noSelect="1"/>
          </p:cNvSpPr>
          <p:nvPr>
            <p:ph sz="quarter" idx="13" hasCustomPrompt="1"/>
          </p:nvPr>
        </p:nvSpPr>
        <p:spPr bwMode="gray">
          <a:xfrm>
            <a:off x="6645800" y="1746000"/>
            <a:ext cx="3852000" cy="4525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noProof="1"/>
              <a:t>[Tekst]</a:t>
            </a:r>
          </a:p>
          <a:p>
            <a:pPr lvl="1"/>
            <a:r>
              <a:rPr lang="nl-NL" noProof="1"/>
              <a:t>Tweede niveau</a:t>
            </a:r>
          </a:p>
          <a:p>
            <a:pPr lvl="2"/>
            <a:r>
              <a:rPr lang="nl-NL" noProof="1"/>
              <a:t>Derde niveau</a:t>
            </a:r>
          </a:p>
          <a:p>
            <a:pPr lvl="3"/>
            <a:r>
              <a:rPr lang="nl-NL" noProof="1"/>
              <a:t>Vierde niveau</a:t>
            </a:r>
          </a:p>
          <a:p>
            <a:pPr lvl="4"/>
            <a:r>
              <a:rPr lang="nl-NL" noProof="1"/>
              <a:t>Vijfde niveau</a:t>
            </a:r>
          </a:p>
        </p:txBody>
      </p:sp>
      <p:sp>
        <p:nvSpPr>
          <p:cNvPr id="11" name="Tijdelijke aanduiding voor inhoud 10"/>
          <p:cNvSpPr>
            <a:spLocks noGrp="1" noSelect="1"/>
          </p:cNvSpPr>
          <p:nvPr>
            <p:ph sz="quarter" idx="14" hasCustomPrompt="1"/>
          </p:nvPr>
        </p:nvSpPr>
        <p:spPr bwMode="gray">
          <a:xfrm>
            <a:off x="2440813" y="1746000"/>
            <a:ext cx="3852000" cy="4525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noProof="1"/>
              <a:t>[Tekst]</a:t>
            </a:r>
          </a:p>
          <a:p>
            <a:pPr lvl="1"/>
            <a:r>
              <a:rPr lang="nl-NL" noProof="1"/>
              <a:t>Tweede niveau</a:t>
            </a:r>
          </a:p>
          <a:p>
            <a:pPr lvl="2"/>
            <a:r>
              <a:rPr lang="nl-NL" noProof="1"/>
              <a:t>Derde niveau</a:t>
            </a:r>
          </a:p>
          <a:p>
            <a:pPr lvl="3"/>
            <a:r>
              <a:rPr lang="nl-NL" noProof="1"/>
              <a:t>Vierde niveau</a:t>
            </a:r>
          </a:p>
          <a:p>
            <a:pPr lvl="4"/>
            <a:r>
              <a:rPr lang="nl-NL" noProof="1"/>
              <a:t>Vijfde niveau</a:t>
            </a:r>
          </a:p>
        </p:txBody>
      </p:sp>
      <p:sp>
        <p:nvSpPr>
          <p:cNvPr id="2" name="Title 1"/>
          <p:cNvSpPr>
            <a:spLocks noGrp="1" noSelect="1"/>
          </p:cNvSpPr>
          <p:nvPr>
            <p:ph type="title" hasCustomPrompt="1"/>
          </p:nvPr>
        </p:nvSpPr>
        <p:spPr>
          <a:xfrm>
            <a:off x="2440813" y="801061"/>
            <a:ext cx="8028000" cy="82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[</a:t>
            </a:r>
            <a:r>
              <a:rPr lang="en-US" dirty="0" err="1" smtClean="0"/>
              <a:t>Titel</a:t>
            </a:r>
            <a:r>
              <a:rPr lang="en-US" dirty="0" smtClean="0"/>
              <a:t>]</a:t>
            </a:r>
            <a:endParaRPr lang="nl-NL" dirty="0"/>
          </a:p>
        </p:txBody>
      </p:sp>
      <p:pic>
        <p:nvPicPr>
          <p:cNvPr id="5" name="Afbeelding 6"/>
          <p:cNvPicPr>
            <a:picLocks noSelect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000249" cy="68579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kader voor grafiek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Select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nl-NL" noProof="1"/>
              <a:t>[Titel]</a:t>
            </a:r>
          </a:p>
        </p:txBody>
      </p:sp>
      <p:sp>
        <p:nvSpPr>
          <p:cNvPr id="3" name="Tijdelijke aanduiding voor inhoud 2"/>
          <p:cNvSpPr>
            <a:spLocks noGrp="1" noSelect="1"/>
          </p:cNvSpPr>
          <p:nvPr>
            <p:ph idx="1" hasCustomPrompt="1"/>
          </p:nvPr>
        </p:nvSpPr>
        <p:spPr bwMode="gray"/>
        <p:txBody>
          <a:bodyPr/>
          <a:lstStyle>
            <a:lvl1pPr>
              <a:defRPr baseline="0"/>
            </a:lvl1pPr>
          </a:lstStyle>
          <a:p>
            <a:pPr lvl="0"/>
            <a:r>
              <a:rPr lang="nl-NL" noProof="1" smtClean="0"/>
              <a:t>[Klik op de icoon om een grafiek of tabel in te voegen]</a:t>
            </a:r>
            <a:endParaRPr lang="nl-NL" noProof="1"/>
          </a:p>
        </p:txBody>
      </p:sp>
      <p:pic>
        <p:nvPicPr>
          <p:cNvPr id="7" name="Afbeelding 6"/>
          <p:cNvPicPr>
            <a:picLocks noSelect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000248" cy="6857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89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Select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nl-NL" noProof="1"/>
              <a:t>[Titel]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 me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4025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 noSelect="1"/>
          </p:cNvSpPr>
          <p:nvPr>
            <p:ph type="dt" sz="half" idx="10"/>
          </p:nvPr>
        </p:nvSpPr>
        <p:spPr bwMode="gray"/>
        <p:txBody>
          <a:bodyPr/>
          <a:lstStyle/>
          <a:p>
            <a:endParaRPr lang="nl-NL" noProof="1"/>
          </a:p>
        </p:txBody>
      </p:sp>
      <p:sp>
        <p:nvSpPr>
          <p:cNvPr id="3" name="Tijdelijke aanduiding voor voettekst 2"/>
          <p:cNvSpPr>
            <a:spLocks noGrp="1" noSelect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nl-NL" noProof="1"/>
          </a:p>
        </p:txBody>
      </p:sp>
      <p:sp>
        <p:nvSpPr>
          <p:cNvPr id="4" name="Tijdelijke aanduiding voor dianummer 3"/>
          <p:cNvSpPr>
            <a:spLocks noGrp="1" noSelect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1336C48C-F87C-4E4B-81EF-5027B17D1F61}" type="slidenum">
              <a:rPr lang="nl-NL" noProof="1" dirty="0" smtClean="0"/>
              <a:pPr/>
              <a:t>‹nr.›</a:t>
            </a:fld>
            <a:endParaRPr lang="nl-NL" noProof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k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 noSelect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nl-NL" noProof="1"/>
              <a:t>[Titel]</a:t>
            </a:r>
          </a:p>
        </p:txBody>
      </p:sp>
      <p:sp>
        <p:nvSpPr>
          <p:cNvPr id="3" name="Tijdelijke aanduiding voor inhoud 2"/>
          <p:cNvSpPr>
            <a:spLocks noGrp="1" noSelect="1"/>
          </p:cNvSpPr>
          <p:nvPr>
            <p:ph idx="1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pPr lvl="0"/>
            <a:r>
              <a:rPr lang="nl-NL" noProof="1"/>
              <a:t>[</a:t>
            </a:r>
            <a:r>
              <a:rPr lang="nl-NL" noProof="1" smtClean="0"/>
              <a:t>Typ tekst of klik op een icoon om een object in te voegen]</a:t>
            </a:r>
            <a:endParaRPr lang="nl-NL" noProof="1"/>
          </a:p>
        </p:txBody>
      </p:sp>
      <p:pic>
        <p:nvPicPr>
          <p:cNvPr id="7" name="Afbeelding 6"/>
          <p:cNvPicPr>
            <a:picLocks noSelect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000249" cy="6857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49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el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Select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972048" cy="6857997"/>
          </a:xfrm>
          <a:prstGeom prst="rect">
            <a:avLst/>
          </a:prstGeom>
        </p:spPr>
      </p:pic>
      <p:sp>
        <p:nvSpPr>
          <p:cNvPr id="2" name="***Titel 1"/>
          <p:cNvSpPr>
            <a:spLocks noGrp="1" noSelect="1"/>
          </p:cNvSpPr>
          <p:nvPr>
            <p:ph type="title" hasCustomPrompt="1"/>
          </p:nvPr>
        </p:nvSpPr>
        <p:spPr bwMode="gray">
          <a:xfrm>
            <a:off x="5458037" y="1349664"/>
            <a:ext cx="5796000" cy="108000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nl-NL" noProof="1" smtClean="0"/>
              <a:t>[Welkom]</a:t>
            </a:r>
            <a:endParaRPr lang="nl-NL" noProof="1"/>
          </a:p>
        </p:txBody>
      </p:sp>
      <p:sp>
        <p:nvSpPr>
          <p:cNvPr id="9" name="***Text Placeholder 2"/>
          <p:cNvSpPr>
            <a:spLocks noGrp="1" noSelect="1"/>
          </p:cNvSpPr>
          <p:nvPr>
            <p:ph type="body" sz="quarter" idx="16"/>
          </p:nvPr>
        </p:nvSpPr>
        <p:spPr>
          <a:xfrm>
            <a:off x="5457600" y="2800800"/>
            <a:ext cx="5796000" cy="345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6507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, foto (L) en tekst (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(L)"/>
          <p:cNvSpPr>
            <a:spLocks noGrp="1" noSelect="1"/>
          </p:cNvSpPr>
          <p:nvPr>
            <p:ph type="pic" sz="quarter" idx="15" hasCustomPrompt="1"/>
          </p:nvPr>
        </p:nvSpPr>
        <p:spPr>
          <a:xfrm>
            <a:off x="0" y="0"/>
            <a:ext cx="4971600" cy="6858000"/>
          </a:xfrm>
          <a:solidFill>
            <a:srgbClr val="BDE5FB"/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nl-NL" dirty="0" smtClean="0"/>
              <a:t>[Klik op de icoon om een foto in te voegen]</a:t>
            </a:r>
            <a:endParaRPr lang="nl-NL" dirty="0"/>
          </a:p>
        </p:txBody>
      </p:sp>
      <p:sp>
        <p:nvSpPr>
          <p:cNvPr id="8" name="***Titel 7"/>
          <p:cNvSpPr>
            <a:spLocks noGrp="1" noSelect="1"/>
          </p:cNvSpPr>
          <p:nvPr>
            <p:ph type="title" hasCustomPrompt="1"/>
          </p:nvPr>
        </p:nvSpPr>
        <p:spPr bwMode="gray">
          <a:xfrm>
            <a:off x="5457600" y="801061"/>
            <a:ext cx="5436000" cy="1080000"/>
          </a:xfrm>
        </p:spPr>
        <p:txBody>
          <a:bodyPr/>
          <a:lstStyle>
            <a:lvl1pPr>
              <a:defRPr/>
            </a:lvl1pPr>
          </a:lstStyle>
          <a:p>
            <a:r>
              <a:rPr lang="nl-NL" noProof="1"/>
              <a:t>[</a:t>
            </a:r>
            <a:r>
              <a:rPr lang="nl-NL" noProof="1" smtClean="0"/>
              <a:t>Titel</a:t>
            </a:r>
            <a:r>
              <a:rPr lang="nl-NL" noProof="1"/>
              <a:t>]</a:t>
            </a:r>
            <a:endParaRPr lang="nl-NL" dirty="0"/>
          </a:p>
        </p:txBody>
      </p:sp>
      <p:sp>
        <p:nvSpPr>
          <p:cNvPr id="3" name="***Text Placeholder 2"/>
          <p:cNvSpPr>
            <a:spLocks noGrp="1" noSelect="1"/>
          </p:cNvSpPr>
          <p:nvPr>
            <p:ph type="body" sz="quarter" idx="16"/>
          </p:nvPr>
        </p:nvSpPr>
        <p:spPr>
          <a:xfrm>
            <a:off x="5457600" y="2012400"/>
            <a:ext cx="5796000" cy="423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0987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, 2 foto's (L) en tekst (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onder"/>
          <p:cNvSpPr>
            <a:spLocks noGrp="1" noSelect="1"/>
          </p:cNvSpPr>
          <p:nvPr>
            <p:ph type="pic" sz="quarter" idx="17" hasCustomPrompt="1"/>
          </p:nvPr>
        </p:nvSpPr>
        <p:spPr>
          <a:xfrm>
            <a:off x="0" y="3600000"/>
            <a:ext cx="4971600" cy="3258000"/>
          </a:xfrm>
          <a:solidFill>
            <a:srgbClr val="BDE5FB"/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nl-NL" dirty="0" smtClean="0"/>
              <a:t>[Klik op de icoon om een foto in te voegen]</a:t>
            </a:r>
            <a:endParaRPr lang="nl-NL" dirty="0"/>
          </a:p>
        </p:txBody>
      </p:sp>
      <p:sp>
        <p:nvSpPr>
          <p:cNvPr id="12" name="Tijdelijke aanduiding voor afbeelding boven"/>
          <p:cNvSpPr>
            <a:spLocks noGrp="1" noSelect="1"/>
          </p:cNvSpPr>
          <p:nvPr>
            <p:ph type="pic" sz="quarter" idx="15" hasCustomPrompt="1"/>
          </p:nvPr>
        </p:nvSpPr>
        <p:spPr>
          <a:xfrm>
            <a:off x="0" y="0"/>
            <a:ext cx="4971600" cy="3312000"/>
          </a:xfrm>
          <a:solidFill>
            <a:srgbClr val="BDE5FB"/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nl-NL" dirty="0" smtClean="0"/>
              <a:t>[Klik op de icoon om een foto in te voegen]</a:t>
            </a:r>
            <a:endParaRPr lang="nl-NL" dirty="0"/>
          </a:p>
        </p:txBody>
      </p:sp>
      <p:sp>
        <p:nvSpPr>
          <p:cNvPr id="8" name="***Titel 7"/>
          <p:cNvSpPr>
            <a:spLocks noGrp="1" noSelect="1"/>
          </p:cNvSpPr>
          <p:nvPr>
            <p:ph type="title" hasCustomPrompt="1"/>
          </p:nvPr>
        </p:nvSpPr>
        <p:spPr bwMode="gray">
          <a:xfrm>
            <a:off x="5457600" y="801061"/>
            <a:ext cx="5436000" cy="1080000"/>
          </a:xfrm>
        </p:spPr>
        <p:txBody>
          <a:bodyPr/>
          <a:lstStyle/>
          <a:p>
            <a:r>
              <a:rPr lang="nl-NL" noProof="1"/>
              <a:t>[Titel]</a:t>
            </a:r>
            <a:endParaRPr lang="nl-NL" dirty="0"/>
          </a:p>
        </p:txBody>
      </p:sp>
      <p:sp>
        <p:nvSpPr>
          <p:cNvPr id="3" name="***Text Placeholder 2"/>
          <p:cNvSpPr>
            <a:spLocks noGrp="1" noSelect="1"/>
          </p:cNvSpPr>
          <p:nvPr>
            <p:ph type="body" sz="quarter" idx="16" hasCustomPrompt="1"/>
          </p:nvPr>
        </p:nvSpPr>
        <p:spPr>
          <a:xfrm>
            <a:off x="5457600" y="2012400"/>
            <a:ext cx="5796000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[</a:t>
            </a:r>
            <a:r>
              <a:rPr lang="en-US" dirty="0" err="1" smtClean="0"/>
              <a:t>Tekst</a:t>
            </a:r>
            <a:r>
              <a:rPr lang="en-US" dirty="0" smtClean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609102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Select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7" name="Tijdelijke aanduiding voor afbeelding onder"/>
          <p:cNvSpPr>
            <a:spLocks noGrp="1" noSelect="1"/>
          </p:cNvSpPr>
          <p:nvPr>
            <p:ph type="pic" sz="quarter" idx="15" hasCustomPrompt="1"/>
          </p:nvPr>
        </p:nvSpPr>
        <p:spPr>
          <a:xfrm>
            <a:off x="0" y="1674000"/>
            <a:ext cx="12193200" cy="5184000"/>
          </a:xfrm>
          <a:solidFill>
            <a:srgbClr val="BDE5FB"/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nl-NL" dirty="0" smtClean="0"/>
              <a:t>[Klik op de icoon om een foto in te voegen]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23174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2 foto'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Select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5" name="Tijdelijke aanduiding voor afbeelding (R)"/>
          <p:cNvSpPr>
            <a:spLocks noGrp="1" noSelect="1"/>
          </p:cNvSpPr>
          <p:nvPr>
            <p:ph type="pic" sz="quarter" idx="16" hasCustomPrompt="1"/>
          </p:nvPr>
        </p:nvSpPr>
        <p:spPr>
          <a:xfrm>
            <a:off x="6249600" y="1674000"/>
            <a:ext cx="5940000" cy="5184000"/>
          </a:xfrm>
          <a:solidFill>
            <a:srgbClr val="BDE5FB"/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nl-NL" dirty="0" smtClean="0"/>
              <a:t>[Klik op de icoon om een foto in te voegen]</a:t>
            </a:r>
            <a:endParaRPr lang="nl-NL" dirty="0"/>
          </a:p>
        </p:txBody>
      </p:sp>
      <p:sp>
        <p:nvSpPr>
          <p:cNvPr id="7" name="Tijdelijke aanduiding voor afbeelding (L)"/>
          <p:cNvSpPr>
            <a:spLocks noGrp="1" noSelect="1"/>
          </p:cNvSpPr>
          <p:nvPr>
            <p:ph type="pic" sz="quarter" idx="15" hasCustomPrompt="1"/>
          </p:nvPr>
        </p:nvSpPr>
        <p:spPr>
          <a:xfrm>
            <a:off x="0" y="1674000"/>
            <a:ext cx="5940000" cy="5184000"/>
          </a:xfrm>
          <a:solidFill>
            <a:srgbClr val="BDE5FB"/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nl-NL" dirty="0" smtClean="0"/>
              <a:t>[Klik op de icoon om een foto in te voegen]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9275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(groot)"/>
          <p:cNvSpPr>
            <a:spLocks noGrp="1" noSelect="1"/>
          </p:cNvSpPr>
          <p:nvPr>
            <p:ph type="pic" sz="quarter" idx="15" hasCustomPrompt="1"/>
          </p:nvPr>
        </p:nvSpPr>
        <p:spPr>
          <a:xfrm>
            <a:off x="0" y="0"/>
            <a:ext cx="12193200" cy="6858000"/>
          </a:xfrm>
          <a:solidFill>
            <a:srgbClr val="BDE5FB"/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nl-NL" dirty="0" smtClean="0"/>
              <a:t>[Klik op de icoon om een foto in te voegen]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83242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media 2"/>
          <p:cNvSpPr>
            <a:spLocks noGrp="1" noSelect="1"/>
          </p:cNvSpPr>
          <p:nvPr>
            <p:ph type="media" sz="quarter" idx="10"/>
          </p:nvPr>
        </p:nvSpPr>
        <p:spPr>
          <a:xfrm>
            <a:off x="633600" y="507600"/>
            <a:ext cx="10080000" cy="5724000"/>
          </a:xfrm>
          <a:solidFill>
            <a:srgbClr val="BDE5FB"/>
          </a:solidFill>
          <a:ln w="76200" cap="sq">
            <a:solidFill>
              <a:schemeClr val="tx1"/>
            </a:solidFill>
            <a:miter lim="800000"/>
          </a:ln>
        </p:spPr>
        <p:txBody>
          <a:bodyPr/>
          <a:lstStyle/>
          <a:p>
            <a:r>
              <a:rPr lang="en-US" smtClean="0"/>
              <a:t>Click icon to add media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60099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 noSelect="1"/>
          </p:cNvSpPr>
          <p:nvPr>
            <p:ph type="title"/>
          </p:nvPr>
        </p:nvSpPr>
        <p:spPr bwMode="gray">
          <a:xfrm>
            <a:off x="2440813" y="801061"/>
            <a:ext cx="8028000" cy="828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nl-NL" noProof="1" smtClean="0"/>
              <a:t>Klik </a:t>
            </a:r>
            <a:r>
              <a:rPr lang="nl-NL" noProof="1"/>
              <a:t>om de stijl te </a:t>
            </a:r>
            <a:r>
              <a:rPr lang="nl-NL" noProof="1" smtClean="0"/>
              <a:t>bewerken</a:t>
            </a:r>
            <a:endParaRPr lang="nl-NL" noProof="1"/>
          </a:p>
        </p:txBody>
      </p:sp>
      <p:sp>
        <p:nvSpPr>
          <p:cNvPr id="3" name="Tijdelijke aanduiding voor tekst 2 (JU-Free)"/>
          <p:cNvSpPr>
            <a:spLocks noGrp="1"/>
          </p:cNvSpPr>
          <p:nvPr>
            <p:ph type="body" idx="1"/>
          </p:nvPr>
        </p:nvSpPr>
        <p:spPr bwMode="gray">
          <a:xfrm>
            <a:off x="2440813" y="1747209"/>
            <a:ext cx="8820000" cy="450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noProof="1" smtClean="0"/>
              <a:t>JU-LEVEL1=Opsomming 1e </a:t>
            </a:r>
            <a:r>
              <a:rPr lang="nl-NL" noProof="1"/>
              <a:t>niveau</a:t>
            </a:r>
          </a:p>
          <a:p>
            <a:pPr lvl="1"/>
            <a:r>
              <a:rPr lang="nl-NL" noProof="1" smtClean="0"/>
              <a:t>JU-LEVEL2=Opsomming </a:t>
            </a:r>
            <a:r>
              <a:rPr lang="nl-NL" noProof="1"/>
              <a:t>2e niveau</a:t>
            </a:r>
          </a:p>
          <a:p>
            <a:pPr lvl="2"/>
            <a:r>
              <a:rPr lang="nl-NL" noProof="1"/>
              <a:t>JU-LEVEL3=Opsomming 3e niveau</a:t>
            </a:r>
          </a:p>
          <a:p>
            <a:pPr lvl="3"/>
            <a:r>
              <a:rPr lang="nl-NL" noProof="1"/>
              <a:t>JU-LEVEL4=Kop</a:t>
            </a:r>
          </a:p>
          <a:p>
            <a:pPr lvl="4"/>
            <a:r>
              <a:rPr lang="nl-NL" noProof="1"/>
              <a:t>JU-LEVEL5=Basistekst</a:t>
            </a:r>
          </a:p>
          <a:p>
            <a:pPr lvl="5"/>
            <a:r>
              <a:rPr lang="nl-NL" noProof="1"/>
              <a:t>JU-LEVEL6=Inspring 1e niveau</a:t>
            </a:r>
          </a:p>
          <a:p>
            <a:pPr lvl="6"/>
            <a:r>
              <a:rPr lang="nl-NL" noProof="1"/>
              <a:t>JU-LEVEL7=Inspring 2e niveau</a:t>
            </a:r>
          </a:p>
          <a:p>
            <a:pPr lvl="7"/>
            <a:r>
              <a:rPr lang="nl-NL" noProof="1"/>
              <a:t>JU-LEVEL8=Inspring 3e niveau</a:t>
            </a:r>
          </a:p>
          <a:p>
            <a:pPr lvl="8"/>
            <a:r>
              <a:rPr lang="nl-NL" noProof="1" smtClean="0"/>
              <a:t>JU-LEVEL9=Basistekst klein</a:t>
            </a:r>
            <a:endParaRPr lang="nl-NL" noProof="1"/>
          </a:p>
        </p:txBody>
      </p:sp>
      <p:sp>
        <p:nvSpPr>
          <p:cNvPr id="4" name="Tijdelijke aanduiding voor datum 3"/>
          <p:cNvSpPr>
            <a:spLocks noGrp="1" noSelect="1"/>
          </p:cNvSpPr>
          <p:nvPr>
            <p:ph type="dt" sz="half" idx="2"/>
          </p:nvPr>
        </p:nvSpPr>
        <p:spPr bwMode="gray">
          <a:xfrm>
            <a:off x="624000" y="6543444"/>
            <a:ext cx="2844800" cy="216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nl-NL" noProof="1"/>
          </a:p>
        </p:txBody>
      </p:sp>
      <p:sp>
        <p:nvSpPr>
          <p:cNvPr id="5" name="Tijdelijke aanduiding voor voettekst 4"/>
          <p:cNvSpPr>
            <a:spLocks noGrp="1" noSelect="1"/>
          </p:cNvSpPr>
          <p:nvPr>
            <p:ph type="ftr" sz="quarter" idx="3"/>
          </p:nvPr>
        </p:nvSpPr>
        <p:spPr bwMode="gray">
          <a:xfrm>
            <a:off x="4193955" y="6543444"/>
            <a:ext cx="3860800" cy="216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nl-NL" noProof="1"/>
          </a:p>
        </p:txBody>
      </p:sp>
      <p:sp>
        <p:nvSpPr>
          <p:cNvPr id="6" name="Tijdelijke aanduiding voor dianummer 5"/>
          <p:cNvSpPr>
            <a:spLocks noGrp="1" noSelect="1"/>
          </p:cNvSpPr>
          <p:nvPr>
            <p:ph type="sldNum" sz="quarter" idx="4"/>
          </p:nvPr>
        </p:nvSpPr>
        <p:spPr bwMode="gray">
          <a:xfrm>
            <a:off x="8765955" y="6543444"/>
            <a:ext cx="2844800" cy="216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1336C48C-F87C-4E4B-81EF-5027B17D1F61}" type="slidenum">
              <a:rPr lang="nl-NL" noProof="1" smtClean="0"/>
              <a:pPr/>
              <a:t>‹nr.›</a:t>
            </a:fld>
            <a:endParaRPr lang="nl-NL" noProof="1"/>
          </a:p>
        </p:txBody>
      </p:sp>
      <p:grpSp>
        <p:nvGrpSpPr>
          <p:cNvPr id="8" name="Groep 7"/>
          <p:cNvGrpSpPr>
            <a:grpSpLocks noSelect="1"/>
          </p:cNvGrpSpPr>
          <p:nvPr/>
        </p:nvGrpSpPr>
        <p:grpSpPr>
          <a:xfrm>
            <a:off x="10872788" y="473075"/>
            <a:ext cx="608400" cy="536400"/>
            <a:chOff x="10872788" y="473075"/>
            <a:chExt cx="906463" cy="777875"/>
          </a:xfrm>
        </p:grpSpPr>
        <p:sp>
          <p:nvSpPr>
            <p:cNvPr id="10" name="Freeform 5"/>
            <p:cNvSpPr>
              <a:spLocks noSelect="1"/>
            </p:cNvSpPr>
            <p:nvPr/>
          </p:nvSpPr>
          <p:spPr bwMode="auto">
            <a:xfrm>
              <a:off x="10872788" y="473075"/>
              <a:ext cx="387350" cy="777875"/>
            </a:xfrm>
            <a:custGeom>
              <a:avLst/>
              <a:gdLst>
                <a:gd name="T0" fmla="*/ 244 w 244"/>
                <a:gd name="T1" fmla="*/ 204 h 490"/>
                <a:gd name="T2" fmla="*/ 163 w 244"/>
                <a:gd name="T3" fmla="*/ 204 h 490"/>
                <a:gd name="T4" fmla="*/ 163 w 244"/>
                <a:gd name="T5" fmla="*/ 0 h 490"/>
                <a:gd name="T6" fmla="*/ 244 w 244"/>
                <a:gd name="T7" fmla="*/ 0 h 490"/>
                <a:gd name="T8" fmla="*/ 244 w 244"/>
                <a:gd name="T9" fmla="*/ 204 h 490"/>
                <a:gd name="T10" fmla="*/ 163 w 244"/>
                <a:gd name="T11" fmla="*/ 490 h 490"/>
                <a:gd name="T12" fmla="*/ 244 w 244"/>
                <a:gd name="T13" fmla="*/ 490 h 490"/>
                <a:gd name="T14" fmla="*/ 244 w 244"/>
                <a:gd name="T15" fmla="*/ 286 h 490"/>
                <a:gd name="T16" fmla="*/ 163 w 244"/>
                <a:gd name="T17" fmla="*/ 286 h 490"/>
                <a:gd name="T18" fmla="*/ 163 w 244"/>
                <a:gd name="T19" fmla="*/ 490 h 490"/>
                <a:gd name="T20" fmla="*/ 81 w 244"/>
                <a:gd name="T21" fmla="*/ 0 h 490"/>
                <a:gd name="T22" fmla="*/ 0 w 244"/>
                <a:gd name="T23" fmla="*/ 0 h 490"/>
                <a:gd name="T24" fmla="*/ 0 w 244"/>
                <a:gd name="T25" fmla="*/ 490 h 490"/>
                <a:gd name="T26" fmla="*/ 81 w 244"/>
                <a:gd name="T27" fmla="*/ 490 h 490"/>
                <a:gd name="T28" fmla="*/ 81 w 244"/>
                <a:gd name="T29" fmla="*/ 0 h 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44" h="490">
                  <a:moveTo>
                    <a:pt x="244" y="204"/>
                  </a:moveTo>
                  <a:lnTo>
                    <a:pt x="163" y="204"/>
                  </a:lnTo>
                  <a:lnTo>
                    <a:pt x="163" y="0"/>
                  </a:lnTo>
                  <a:lnTo>
                    <a:pt x="244" y="0"/>
                  </a:lnTo>
                  <a:lnTo>
                    <a:pt x="244" y="204"/>
                  </a:lnTo>
                  <a:close/>
                  <a:moveTo>
                    <a:pt x="163" y="490"/>
                  </a:moveTo>
                  <a:lnTo>
                    <a:pt x="244" y="490"/>
                  </a:lnTo>
                  <a:lnTo>
                    <a:pt x="244" y="286"/>
                  </a:lnTo>
                  <a:lnTo>
                    <a:pt x="163" y="286"/>
                  </a:lnTo>
                  <a:lnTo>
                    <a:pt x="163" y="490"/>
                  </a:lnTo>
                  <a:close/>
                  <a:moveTo>
                    <a:pt x="81" y="0"/>
                  </a:moveTo>
                  <a:lnTo>
                    <a:pt x="0" y="0"/>
                  </a:lnTo>
                  <a:lnTo>
                    <a:pt x="0" y="490"/>
                  </a:lnTo>
                  <a:lnTo>
                    <a:pt x="81" y="490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0096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Freeform 6"/>
            <p:cNvSpPr>
              <a:spLocks noSelect="1"/>
            </p:cNvSpPr>
            <p:nvPr/>
          </p:nvSpPr>
          <p:spPr bwMode="auto">
            <a:xfrm>
              <a:off x="11390313" y="473075"/>
              <a:ext cx="388938" cy="584200"/>
            </a:xfrm>
            <a:custGeom>
              <a:avLst/>
              <a:gdLst>
                <a:gd name="T0" fmla="*/ 1225 w 1225"/>
                <a:gd name="T1" fmla="*/ 1224 h 1837"/>
                <a:gd name="T2" fmla="*/ 1225 w 1225"/>
                <a:gd name="T3" fmla="*/ 0 h 1837"/>
                <a:gd name="T4" fmla="*/ 816 w 1225"/>
                <a:gd name="T5" fmla="*/ 0 h 1837"/>
                <a:gd name="T6" fmla="*/ 816 w 1225"/>
                <a:gd name="T7" fmla="*/ 1224 h 1837"/>
                <a:gd name="T8" fmla="*/ 612 w 1225"/>
                <a:gd name="T9" fmla="*/ 1428 h 1837"/>
                <a:gd name="T10" fmla="*/ 408 w 1225"/>
                <a:gd name="T11" fmla="*/ 1224 h 1837"/>
                <a:gd name="T12" fmla="*/ 408 w 1225"/>
                <a:gd name="T13" fmla="*/ 0 h 1837"/>
                <a:gd name="T14" fmla="*/ 0 w 1225"/>
                <a:gd name="T15" fmla="*/ 0 h 1837"/>
                <a:gd name="T16" fmla="*/ 0 w 1225"/>
                <a:gd name="T17" fmla="*/ 1224 h 1837"/>
                <a:gd name="T18" fmla="*/ 612 w 1225"/>
                <a:gd name="T19" fmla="*/ 1837 h 1837"/>
                <a:gd name="T20" fmla="*/ 1225 w 1225"/>
                <a:gd name="T21" fmla="*/ 1224 h 18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25" h="1837">
                  <a:moveTo>
                    <a:pt x="1225" y="1224"/>
                  </a:moveTo>
                  <a:cubicBezTo>
                    <a:pt x="1225" y="0"/>
                    <a:pt x="1225" y="0"/>
                    <a:pt x="1225" y="0"/>
                  </a:cubicBezTo>
                  <a:cubicBezTo>
                    <a:pt x="816" y="0"/>
                    <a:pt x="816" y="0"/>
                    <a:pt x="816" y="0"/>
                  </a:cubicBezTo>
                  <a:cubicBezTo>
                    <a:pt x="816" y="1224"/>
                    <a:pt x="816" y="1224"/>
                    <a:pt x="816" y="1224"/>
                  </a:cubicBezTo>
                  <a:cubicBezTo>
                    <a:pt x="816" y="1337"/>
                    <a:pt x="725" y="1428"/>
                    <a:pt x="612" y="1428"/>
                  </a:cubicBezTo>
                  <a:cubicBezTo>
                    <a:pt x="500" y="1428"/>
                    <a:pt x="408" y="1337"/>
                    <a:pt x="408" y="1224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24"/>
                    <a:pt x="0" y="1224"/>
                    <a:pt x="0" y="1224"/>
                  </a:cubicBezTo>
                  <a:cubicBezTo>
                    <a:pt x="0" y="1563"/>
                    <a:pt x="273" y="1837"/>
                    <a:pt x="612" y="1837"/>
                  </a:cubicBezTo>
                  <a:cubicBezTo>
                    <a:pt x="951" y="1837"/>
                    <a:pt x="1225" y="1563"/>
                    <a:pt x="1225" y="1224"/>
                  </a:cubicBezTo>
                  <a:close/>
                </a:path>
              </a:pathLst>
            </a:custGeom>
            <a:solidFill>
              <a:srgbClr val="E435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7" r:id="rId2"/>
    <p:sldLayoutId id="2147483716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11" r:id="rId10"/>
    <p:sldLayoutId id="2147483720" r:id="rId11"/>
    <p:sldLayoutId id="2147483713" r:id="rId12"/>
    <p:sldLayoutId id="2147483718" r:id="rId13"/>
    <p:sldLayoutId id="2147483714" r:id="rId1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110000"/>
        </a:lnSpc>
        <a:spcBef>
          <a:spcPts val="0"/>
        </a:spcBef>
        <a:buSzPct val="110000"/>
        <a:buFont typeface="Arial" pitchFamily="34" charset="0"/>
        <a:buChar char="•"/>
        <a:defRPr sz="2600" b="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44000" algn="l" defTabSz="9144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SzPct val="11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14400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SzPct val="110000"/>
        <a:buFont typeface="Arial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buSzPct val="110000"/>
        <a:buFont typeface="Arial" pitchFamily="34" charset="0"/>
        <a:buNone/>
        <a:defRPr sz="2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SzPct val="110000"/>
        <a:buFont typeface="Arial" pitchFamily="34" charset="0"/>
        <a:buNone/>
        <a:defRPr sz="2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70000" indent="0" algn="l" defTabSz="914400" rtl="0" eaLnBrk="1" latinLnBrk="0" hangingPunct="1">
        <a:lnSpc>
          <a:spcPct val="110000"/>
        </a:lnSpc>
        <a:spcBef>
          <a:spcPts val="0"/>
        </a:spcBef>
        <a:buSzPct val="110000"/>
        <a:buFont typeface="Arial" pitchFamily="34" charset="0"/>
        <a:buNone/>
        <a:defRPr sz="2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40000" indent="0" algn="l" defTabSz="914400" rtl="0" eaLnBrk="1" latinLnBrk="0" hangingPunct="1">
        <a:lnSpc>
          <a:spcPct val="110000"/>
        </a:lnSpc>
        <a:spcBef>
          <a:spcPts val="0"/>
        </a:spcBef>
        <a:buSzPct val="110000"/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810000" indent="0" algn="l" defTabSz="914400" rtl="0" eaLnBrk="1" latinLnBrk="0" hangingPunct="1">
        <a:lnSpc>
          <a:spcPct val="110000"/>
        </a:lnSpc>
        <a:spcBef>
          <a:spcPts val="0"/>
        </a:spcBef>
        <a:buSzPct val="110000"/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SzPct val="110000"/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jeugdjournaal.nl/artikel/2144158-maud-10-vertelt-over-haar-anorexia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Ja_pJ7CCb8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916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te doen?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Ambulante behandeling</a:t>
            </a:r>
            <a:r>
              <a:rPr lang="en-US" dirty="0" smtClean="0"/>
              <a:t>, met </a:t>
            </a:r>
            <a:r>
              <a:rPr lang="en-US" dirty="0" err="1" smtClean="0"/>
              <a:t>ouders</a:t>
            </a:r>
            <a:r>
              <a:rPr lang="en-US" dirty="0" smtClean="0"/>
              <a:t>.</a:t>
            </a:r>
          </a:p>
          <a:p>
            <a:r>
              <a:rPr lang="nl-NL" dirty="0" smtClean="0"/>
              <a:t>Veel uitleg, </a:t>
            </a:r>
            <a:r>
              <a:rPr lang="nl-NL" dirty="0" err="1" smtClean="0"/>
              <a:t>psycho</a:t>
            </a:r>
            <a:r>
              <a:rPr lang="nl-NL" dirty="0" smtClean="0"/>
              <a:t>-educatie</a:t>
            </a:r>
          </a:p>
          <a:p>
            <a:endParaRPr lang="nl-NL" dirty="0"/>
          </a:p>
          <a:p>
            <a:r>
              <a:rPr lang="nl-NL" dirty="0" smtClean="0"/>
              <a:t>Cognitieve gedragstherapie</a:t>
            </a:r>
          </a:p>
          <a:p>
            <a:r>
              <a:rPr lang="nl-NL" dirty="0" smtClean="0"/>
              <a:t>Exposure!</a:t>
            </a:r>
          </a:p>
          <a:p>
            <a:endParaRPr lang="nl-NL" dirty="0"/>
          </a:p>
          <a:p>
            <a:r>
              <a:rPr lang="nl-NL" dirty="0" smtClean="0"/>
              <a:t>Geduld, positieve benadering, successen vieren, kleine stapjes</a:t>
            </a:r>
          </a:p>
        </p:txBody>
      </p:sp>
    </p:spTree>
    <p:extLst>
      <p:ext uri="{BB962C8B-B14F-4D97-AF65-F5344CB8AC3E}">
        <p14:creationId xmlns:p14="http://schemas.microsoft.com/office/powerpoint/2010/main" val="267507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Eetstoornissen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Jeugdjournaal: Maud</a:t>
            </a:r>
          </a:p>
          <a:p>
            <a:endParaRPr lang="nl-NL" dirty="0" smtClean="0"/>
          </a:p>
          <a:p>
            <a:r>
              <a:rPr lang="nl-NL" dirty="0" smtClean="0"/>
              <a:t>Wat is jullie beeld van eetstoornissen?</a:t>
            </a:r>
          </a:p>
          <a:p>
            <a:endParaRPr lang="nl-NL" dirty="0"/>
          </a:p>
          <a:p>
            <a:r>
              <a:rPr lang="nl-NL" dirty="0" smtClean="0"/>
              <a:t>Veranderingen?</a:t>
            </a:r>
          </a:p>
          <a:p>
            <a:endParaRPr lang="nl-NL" dirty="0"/>
          </a:p>
          <a:p>
            <a:r>
              <a:rPr lang="nl-NL" dirty="0" smtClean="0"/>
              <a:t>Ervaringen?</a:t>
            </a:r>
          </a:p>
        </p:txBody>
      </p:sp>
    </p:spTree>
    <p:extLst>
      <p:ext uri="{BB962C8B-B14F-4D97-AF65-F5344CB8AC3E}">
        <p14:creationId xmlns:p14="http://schemas.microsoft.com/office/powerpoint/2010/main" val="78159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Anorexia Nervosa DSM-V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 smtClean="0"/>
              <a:t>Beperken van energie-inname </a:t>
            </a:r>
            <a:r>
              <a:rPr lang="nl-NL" dirty="0" smtClean="0"/>
              <a:t>t.o.v. de energiebehoefte resulterend in een te laag lichaamsgewicht voor de leeftijd, sekse, groeicurve en lichamelijke gezondheid</a:t>
            </a:r>
          </a:p>
          <a:p>
            <a:endParaRPr lang="nl-NL" dirty="0"/>
          </a:p>
          <a:p>
            <a:r>
              <a:rPr lang="nl-NL" dirty="0" smtClean="0"/>
              <a:t>Een intense </a:t>
            </a:r>
            <a:r>
              <a:rPr lang="nl-NL" b="1" dirty="0" smtClean="0"/>
              <a:t>angst om aan te komen </a:t>
            </a:r>
            <a:r>
              <a:rPr lang="nl-NL" dirty="0" smtClean="0"/>
              <a:t>of dik te worden, of persisterend gedrag dat gewichtstoename verhindert, zelfs al heeft de betrokkene een significant te laag gewicht.</a:t>
            </a:r>
          </a:p>
          <a:p>
            <a:endParaRPr lang="nl-NL" dirty="0"/>
          </a:p>
          <a:p>
            <a:r>
              <a:rPr lang="nl-NL" b="1" dirty="0" smtClean="0"/>
              <a:t>Verstoring lichaamsbeeld </a:t>
            </a:r>
            <a:r>
              <a:rPr lang="nl-NL" dirty="0" smtClean="0"/>
              <a:t>en betekenis daarvan voor oordeel over zichzelf.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6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Gedrag bij Anorexia nervosa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Subtypes: </a:t>
            </a:r>
          </a:p>
          <a:p>
            <a:endParaRPr lang="nl-NL" dirty="0"/>
          </a:p>
          <a:p>
            <a:r>
              <a:rPr lang="nl-NL" dirty="0" smtClean="0"/>
              <a:t>Restrictief type</a:t>
            </a:r>
          </a:p>
          <a:p>
            <a:pPr lvl="1"/>
            <a:r>
              <a:rPr lang="nl-NL" dirty="0" smtClean="0"/>
              <a:t>Niet eten</a:t>
            </a:r>
          </a:p>
          <a:p>
            <a:pPr lvl="1"/>
            <a:r>
              <a:rPr lang="nl-NL" dirty="0" smtClean="0"/>
              <a:t>Smokkelen</a:t>
            </a:r>
          </a:p>
          <a:p>
            <a:pPr lvl="1"/>
            <a:r>
              <a:rPr lang="nl-NL" dirty="0" err="1" smtClean="0"/>
              <a:t>Bewegingsdrag</a:t>
            </a:r>
            <a:endParaRPr lang="nl-NL" dirty="0" smtClean="0"/>
          </a:p>
          <a:p>
            <a:r>
              <a:rPr lang="nl-NL" dirty="0" smtClean="0"/>
              <a:t>Eetbuien/Purgerend type</a:t>
            </a:r>
          </a:p>
          <a:p>
            <a:pPr lvl="1"/>
            <a:r>
              <a:rPr lang="nl-NL" dirty="0" err="1" smtClean="0"/>
              <a:t>Laxantica</a:t>
            </a:r>
            <a:r>
              <a:rPr lang="nl-NL" dirty="0" smtClean="0"/>
              <a:t>/diuretica</a:t>
            </a:r>
          </a:p>
          <a:p>
            <a:pPr lvl="1"/>
            <a:r>
              <a:rPr lang="nl-NL" dirty="0" smtClean="0"/>
              <a:t>Kan ook purgeren na kleine beetjes voedsel</a:t>
            </a:r>
            <a:endParaRPr lang="nl-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09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Boulimia Nervosa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‘Honger als een rund door nerveuze oorzaken’</a:t>
            </a:r>
          </a:p>
          <a:p>
            <a:endParaRPr lang="nl-NL" dirty="0"/>
          </a:p>
          <a:p>
            <a:r>
              <a:rPr lang="nl-NL" dirty="0" smtClean="0"/>
              <a:t>Recidiverende eetbuien: geen beheersing meer hebben en grote hoeveelheden. </a:t>
            </a:r>
          </a:p>
          <a:p>
            <a:r>
              <a:rPr lang="nl-NL" dirty="0" smtClean="0"/>
              <a:t>Recidiverend inadequaat </a:t>
            </a:r>
            <a:r>
              <a:rPr lang="nl-NL" dirty="0" err="1" smtClean="0"/>
              <a:t>compesatoir</a:t>
            </a:r>
            <a:r>
              <a:rPr lang="nl-NL" dirty="0" smtClean="0"/>
              <a:t> gedrag: zelfopgewekt braken, </a:t>
            </a:r>
            <a:r>
              <a:rPr lang="nl-NL" dirty="0" err="1" smtClean="0"/>
              <a:t>laxantica</a:t>
            </a:r>
            <a:r>
              <a:rPr lang="nl-NL" dirty="0" smtClean="0"/>
              <a:t>, diuretica, klysma’s, vasten, lichaamsbeweging</a:t>
            </a:r>
          </a:p>
          <a:p>
            <a:r>
              <a:rPr lang="nl-NL" dirty="0" smtClean="0"/>
              <a:t>Zelfbeeld in onevenredige mate beïnvloed door lichaamsvorm en gewicht</a:t>
            </a:r>
          </a:p>
          <a:p>
            <a:r>
              <a:rPr lang="nl-NL" dirty="0" smtClean="0"/>
              <a:t>Anorexia Nervosa </a:t>
            </a:r>
            <a:r>
              <a:rPr lang="nl-NL" dirty="0" smtClean="0">
                <a:sym typeface="Wingdings" panose="05000000000000000000" pitchFamily="2" charset="2"/>
              </a:rPr>
              <a:t> Boulimia Nervosa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12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Epidemiologie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95% vrouw</a:t>
            </a:r>
          </a:p>
          <a:p>
            <a:r>
              <a:rPr lang="nl-NL" dirty="0" smtClean="0"/>
              <a:t>90% voor 20</a:t>
            </a:r>
            <a:r>
              <a:rPr lang="nl-NL" baseline="30000" dirty="0" smtClean="0"/>
              <a:t>e</a:t>
            </a:r>
            <a:r>
              <a:rPr lang="nl-NL" dirty="0" smtClean="0"/>
              <a:t> levensjaar</a:t>
            </a:r>
          </a:p>
          <a:p>
            <a:r>
              <a:rPr lang="nl-NL" dirty="0" smtClean="0"/>
              <a:t>Prevalentie: </a:t>
            </a:r>
          </a:p>
          <a:p>
            <a:pPr lvl="1"/>
            <a:r>
              <a:rPr lang="nl-NL" dirty="0" smtClean="0"/>
              <a:t>Anorexia Nervosa: 0,5-1%</a:t>
            </a:r>
          </a:p>
          <a:p>
            <a:pPr lvl="1"/>
            <a:r>
              <a:rPr lang="nl-NL" dirty="0" smtClean="0"/>
              <a:t>Boulimia Nervosa: 2%</a:t>
            </a:r>
          </a:p>
          <a:p>
            <a:pPr lvl="1"/>
            <a:r>
              <a:rPr lang="nl-NL" dirty="0" smtClean="0"/>
              <a:t>Eetstoornis NAO: 12%</a:t>
            </a:r>
          </a:p>
          <a:p>
            <a:r>
              <a:rPr lang="nl-NL" dirty="0" smtClean="0"/>
              <a:t>Mortaliteit</a:t>
            </a:r>
          </a:p>
          <a:p>
            <a:pPr lvl="1"/>
            <a:r>
              <a:rPr lang="nl-NL" dirty="0" smtClean="0"/>
              <a:t>Anorexia Nervosa: 10 a 15%</a:t>
            </a:r>
          </a:p>
          <a:p>
            <a:pPr lvl="1"/>
            <a:r>
              <a:rPr lang="nl-NL" dirty="0" smtClean="0"/>
              <a:t>Na 33 jaar 18%</a:t>
            </a:r>
          </a:p>
          <a:p>
            <a:pPr lvl="1"/>
            <a:r>
              <a:rPr lang="nl-NL" dirty="0" smtClean="0"/>
              <a:t>Hoogste van alle stoornissen: suïcide en uitputting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9774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Waarom krijg je een eetstoornis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Stressfactoren in jeugd: trauma’s/misbruik</a:t>
            </a:r>
            <a:r>
              <a:rPr lang="en-US" dirty="0" smtClean="0"/>
              <a:t>, </a:t>
            </a:r>
            <a:r>
              <a:rPr lang="en-US" dirty="0" err="1" smtClean="0"/>
              <a:t>negatief</a:t>
            </a:r>
            <a:r>
              <a:rPr lang="en-US" dirty="0" smtClean="0"/>
              <a:t> </a:t>
            </a:r>
            <a:r>
              <a:rPr lang="en-US" dirty="0" err="1" smtClean="0"/>
              <a:t>zelfbeeld</a:t>
            </a:r>
            <a:r>
              <a:rPr lang="en-US" dirty="0" smtClean="0"/>
              <a:t>, </a:t>
            </a:r>
            <a:r>
              <a:rPr lang="en-US" dirty="0" err="1" smtClean="0"/>
              <a:t>weinig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 </a:t>
            </a:r>
            <a:r>
              <a:rPr lang="en-US" dirty="0" err="1" smtClean="0"/>
              <a:t>steun</a:t>
            </a:r>
            <a:r>
              <a:rPr lang="en-US" dirty="0" smtClean="0"/>
              <a:t>, </a:t>
            </a:r>
            <a:r>
              <a:rPr lang="en-US" dirty="0" err="1" smtClean="0"/>
              <a:t>vermijdende</a:t>
            </a:r>
            <a:r>
              <a:rPr lang="en-US" dirty="0" smtClean="0"/>
              <a:t> coping</a:t>
            </a:r>
          </a:p>
          <a:p>
            <a:endParaRPr lang="nl-NL" dirty="0" smtClean="0"/>
          </a:p>
          <a:p>
            <a:r>
              <a:rPr lang="nl-NL" dirty="0" smtClean="0"/>
              <a:t>AN:</a:t>
            </a:r>
          </a:p>
          <a:p>
            <a:pPr lvl="1"/>
            <a:r>
              <a:rPr lang="nl-NL" dirty="0" smtClean="0"/>
              <a:t>Persoonlijkheidskenmerken: dwangmatig, perfectionisme.</a:t>
            </a:r>
          </a:p>
          <a:p>
            <a:r>
              <a:rPr lang="nl-NL" dirty="0" smtClean="0"/>
              <a:t>BN: </a:t>
            </a:r>
          </a:p>
          <a:p>
            <a:pPr lvl="1"/>
            <a:r>
              <a:rPr lang="nl-NL" dirty="0" smtClean="0"/>
              <a:t>Obesitas kinderjaren, depressie, middelenmisbruik ouders.</a:t>
            </a:r>
          </a:p>
          <a:p>
            <a:pPr lvl="1"/>
            <a:endParaRPr lang="nl-NL" dirty="0"/>
          </a:p>
          <a:p>
            <a:pPr lvl="1"/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16338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Verklaringsmodellen 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Lichamelijke ontwikkeling</a:t>
            </a:r>
            <a:endParaRPr lang="en-US" dirty="0" smtClean="0"/>
          </a:p>
          <a:p>
            <a:pPr lvl="1"/>
            <a:r>
              <a:rPr lang="nl-NL" dirty="0" smtClean="0"/>
              <a:t>Bewustwording lichaam en controle pubertijd</a:t>
            </a:r>
          </a:p>
          <a:p>
            <a:r>
              <a:rPr lang="nl-NL" dirty="0" smtClean="0"/>
              <a:t>Sociaal/maatschappelijk</a:t>
            </a:r>
          </a:p>
          <a:p>
            <a:pPr lvl="1"/>
            <a:r>
              <a:rPr lang="nl-NL" dirty="0" smtClean="0"/>
              <a:t>Beeldvorming eten/slankheid =&gt; </a:t>
            </a:r>
            <a:r>
              <a:rPr lang="nl-NL" dirty="0" err="1" smtClean="0"/>
              <a:t>orthorexia</a:t>
            </a:r>
            <a:endParaRPr lang="nl-NL" dirty="0" smtClean="0"/>
          </a:p>
          <a:p>
            <a:pPr lvl="1"/>
            <a:r>
              <a:rPr lang="nl-NL" dirty="0" smtClean="0"/>
              <a:t>Psychologisch</a:t>
            </a:r>
          </a:p>
          <a:p>
            <a:r>
              <a:rPr lang="nl-NL" dirty="0" smtClean="0"/>
              <a:t>Persoonlijkheidskenmerken</a:t>
            </a:r>
          </a:p>
          <a:p>
            <a:r>
              <a:rPr lang="nl-NL" dirty="0" smtClean="0"/>
              <a:t>Coping</a:t>
            </a:r>
          </a:p>
          <a:p>
            <a:pPr lvl="1"/>
            <a:r>
              <a:rPr lang="nl-NL" dirty="0" smtClean="0"/>
              <a:t>Reactie op stress, vermijdende coping</a:t>
            </a:r>
          </a:p>
          <a:p>
            <a:r>
              <a:rPr lang="nl-NL" dirty="0" smtClean="0"/>
              <a:t>Fysiologisch</a:t>
            </a:r>
          </a:p>
          <a:p>
            <a:pPr lvl="1"/>
            <a:r>
              <a:rPr lang="nl-NL" dirty="0" smtClean="0"/>
              <a:t>Tryptofaan =&gt; serotonine (eetbuien) </a:t>
            </a:r>
          </a:p>
          <a:p>
            <a:pPr lvl="1"/>
            <a:r>
              <a:rPr lang="nl-NL" dirty="0" smtClean="0"/>
              <a:t>AN: verslavende werking door opioïde activiteit hersenen</a:t>
            </a:r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74105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Motivatie en verandering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946" y="1629061"/>
            <a:ext cx="8526522" cy="5029316"/>
          </a:xfrm>
        </p:spPr>
      </p:pic>
    </p:spTree>
    <p:extLst>
      <p:ext uri="{BB962C8B-B14F-4D97-AF65-F5344CB8AC3E}">
        <p14:creationId xmlns:p14="http://schemas.microsoft.com/office/powerpoint/2010/main" val="128921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doet de verpleegkundige?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Motivational</a:t>
            </a:r>
            <a:r>
              <a:rPr lang="nl-NL" dirty="0" smtClean="0"/>
              <a:t> </a:t>
            </a:r>
            <a:r>
              <a:rPr lang="nl-NL" dirty="0" err="1" smtClean="0"/>
              <a:t>interviewing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Terugvalpreventie en monitoring</a:t>
            </a:r>
          </a:p>
          <a:p>
            <a:pPr lvl="1"/>
            <a:r>
              <a:rPr lang="nl-NL" dirty="0" smtClean="0"/>
              <a:t>Signaleren </a:t>
            </a:r>
            <a:r>
              <a:rPr lang="nl-NL" dirty="0" err="1" smtClean="0"/>
              <a:t>dmv</a:t>
            </a:r>
            <a:r>
              <a:rPr lang="nl-NL" dirty="0" smtClean="0"/>
              <a:t> van uitlokkers inventariseren, voortekenen monitoren.</a:t>
            </a:r>
          </a:p>
          <a:p>
            <a:pPr lvl="1"/>
            <a:r>
              <a:rPr lang="nl-NL" dirty="0" smtClean="0"/>
              <a:t>Gezond gedrag ontwikkelen en toepassen!</a:t>
            </a:r>
          </a:p>
          <a:p>
            <a:pPr lvl="1"/>
            <a:endParaRPr lang="nl-NL" dirty="0"/>
          </a:p>
          <a:p>
            <a:r>
              <a:rPr lang="nl-NL" dirty="0" smtClean="0"/>
              <a:t>Voorbeelden studenten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Proud2bme =&gt; verhalen</a:t>
            </a:r>
          </a:p>
          <a:p>
            <a:pPr lvl="1"/>
            <a:endParaRPr lang="nl-NL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80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Kind in zorg: </a:t>
            </a:r>
            <a:r>
              <a:rPr lang="nl-NL" dirty="0" smtClean="0"/>
              <a:t>Eetstoornissen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deze bijeenkomst:</a:t>
            </a:r>
          </a:p>
          <a:p>
            <a:endParaRPr lang="nl-NL" dirty="0"/>
          </a:p>
          <a:p>
            <a:r>
              <a:rPr lang="nl-NL" dirty="0" smtClean="0"/>
              <a:t>Wanneer is iets een psychiatrische stoornis?</a:t>
            </a:r>
          </a:p>
          <a:p>
            <a:endParaRPr lang="nl-NL" dirty="0"/>
          </a:p>
          <a:p>
            <a:r>
              <a:rPr lang="nl-NL" dirty="0" smtClean="0"/>
              <a:t>Voedingsstoornissen</a:t>
            </a:r>
          </a:p>
          <a:p>
            <a:endParaRPr lang="nl-NL" dirty="0"/>
          </a:p>
          <a:p>
            <a:r>
              <a:rPr lang="nl-NL" dirty="0" smtClean="0"/>
              <a:t>Eetstoornissen</a:t>
            </a:r>
          </a:p>
          <a:p>
            <a:endParaRPr lang="nl-NL" dirty="0"/>
          </a:p>
          <a:p>
            <a:r>
              <a:rPr lang="nl-NL" dirty="0" smtClean="0"/>
              <a:t>Gedragsverandering en verpleegkundige zorg</a:t>
            </a:r>
          </a:p>
          <a:p>
            <a:endParaRPr lang="nl-NL" dirty="0"/>
          </a:p>
          <a:p>
            <a:endParaRPr lang="nl-NL" dirty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0709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Wanneer psychische stoornis?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Kenmerken van stoornissen komen ook vaak voor bij kinderen zonder stoornis</a:t>
            </a:r>
          </a:p>
          <a:p>
            <a:endParaRPr lang="nl-NL" dirty="0" smtClean="0"/>
          </a:p>
          <a:p>
            <a:r>
              <a:rPr lang="nl-NL" dirty="0" smtClean="0"/>
              <a:t>Afwijken van normale ontwikkeling moet ook (individu)</a:t>
            </a:r>
          </a:p>
          <a:p>
            <a:endParaRPr lang="nl-NL" dirty="0" smtClean="0"/>
          </a:p>
          <a:p>
            <a:r>
              <a:rPr lang="nl-NL" dirty="0" smtClean="0"/>
              <a:t>Stoornissen zijn soms normale reacties.</a:t>
            </a:r>
          </a:p>
          <a:p>
            <a:endParaRPr lang="nl-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59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/>
              <a:t>Problemen met:</a:t>
            </a:r>
            <a:r>
              <a:rPr lang="nl-NL" altLang="nl-NL" sz="3200" u="sng" dirty="0"/>
              <a:t/>
            </a:r>
            <a:br>
              <a:rPr lang="nl-NL" altLang="nl-NL" sz="3200" u="sng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altLang="nl-NL" dirty="0" smtClean="0"/>
              <a:t>Lichamelijk </a:t>
            </a:r>
            <a:r>
              <a:rPr lang="nl-NL" altLang="nl-NL" dirty="0"/>
              <a:t>functioneren zonder duidelijke lichamelijke oorzaak (b.v. slapen, eten, pijn);</a:t>
            </a:r>
          </a:p>
          <a:p>
            <a:endParaRPr lang="nl-NL" altLang="nl-NL" dirty="0" smtClean="0"/>
          </a:p>
          <a:p>
            <a:r>
              <a:rPr lang="nl-NL" altLang="nl-NL" dirty="0" smtClean="0"/>
              <a:t>Ontwikkeling </a:t>
            </a:r>
            <a:r>
              <a:rPr lang="nl-NL" altLang="nl-NL" dirty="0"/>
              <a:t>(vertraagd of ongebruikelijk verloop);</a:t>
            </a:r>
          </a:p>
          <a:p>
            <a:endParaRPr lang="nl-NL" altLang="nl-NL" dirty="0" smtClean="0"/>
          </a:p>
          <a:p>
            <a:r>
              <a:rPr lang="nl-NL" altLang="nl-NL" dirty="0" smtClean="0"/>
              <a:t>Gedrag </a:t>
            </a:r>
            <a:r>
              <a:rPr lang="nl-NL" altLang="nl-NL" dirty="0"/>
              <a:t>(te druk/ dwars/ agressief/ teruggetrokken);</a:t>
            </a:r>
          </a:p>
          <a:p>
            <a:endParaRPr lang="nl-NL" altLang="nl-NL" dirty="0" smtClean="0"/>
          </a:p>
          <a:p>
            <a:r>
              <a:rPr lang="nl-NL" altLang="nl-NL" dirty="0" smtClean="0"/>
              <a:t>Emoties </a:t>
            </a:r>
            <a:r>
              <a:rPr lang="nl-NL" altLang="nl-NL" dirty="0"/>
              <a:t>(te angstig/ somber/ dwangmatig);</a:t>
            </a:r>
          </a:p>
          <a:p>
            <a:endParaRPr lang="nl-NL" altLang="nl-NL" dirty="0" smtClean="0"/>
          </a:p>
          <a:p>
            <a:r>
              <a:rPr lang="nl-NL" altLang="nl-NL" dirty="0" smtClean="0"/>
              <a:t>Relaties </a:t>
            </a:r>
            <a:r>
              <a:rPr lang="nl-NL" altLang="nl-NL" dirty="0"/>
              <a:t>(te weinig of abnormaal contact).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09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dirty="0"/>
              <a:t>Klachten of verschijnselen die:  </a:t>
            </a:r>
            <a:br>
              <a:rPr lang="nl-NL" altLang="nl-NL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altLang="nl-NL" dirty="0" smtClean="0"/>
              <a:t>Niet </a:t>
            </a:r>
            <a:r>
              <a:rPr lang="nl-NL" altLang="nl-NL" dirty="0"/>
              <a:t>passen bij de leeftijd;</a:t>
            </a:r>
          </a:p>
          <a:p>
            <a:endParaRPr lang="nl-NL" altLang="nl-NL" dirty="0" smtClean="0"/>
          </a:p>
          <a:p>
            <a:r>
              <a:rPr lang="nl-NL" altLang="nl-NL" dirty="0" smtClean="0"/>
              <a:t>Niet </a:t>
            </a:r>
            <a:r>
              <a:rPr lang="nl-NL" altLang="nl-NL" dirty="0"/>
              <a:t>(pedagogisch) te corrigeren zijn ;</a:t>
            </a:r>
          </a:p>
          <a:p>
            <a:endParaRPr lang="nl-NL" altLang="nl-NL" dirty="0" smtClean="0"/>
          </a:p>
          <a:p>
            <a:r>
              <a:rPr lang="nl-NL" altLang="nl-NL" dirty="0" smtClean="0"/>
              <a:t>Het </a:t>
            </a:r>
            <a:r>
              <a:rPr lang="nl-NL" altLang="nl-NL" dirty="0"/>
              <a:t>algemeen functioneren ernstig belemmeren;</a:t>
            </a:r>
          </a:p>
          <a:p>
            <a:endParaRPr lang="nl-NL" altLang="nl-NL" dirty="0" smtClean="0"/>
          </a:p>
          <a:p>
            <a:r>
              <a:rPr lang="nl-NL" altLang="nl-NL" dirty="0" smtClean="0"/>
              <a:t>De </a:t>
            </a:r>
            <a:r>
              <a:rPr lang="nl-NL" altLang="nl-NL" dirty="0"/>
              <a:t>ontwikkeling kunnen stagneren; </a:t>
            </a:r>
          </a:p>
          <a:p>
            <a:endParaRPr lang="nl-NL" altLang="nl-NL" dirty="0" smtClean="0"/>
          </a:p>
          <a:p>
            <a:r>
              <a:rPr lang="nl-NL" altLang="nl-NL" dirty="0" err="1" smtClean="0"/>
              <a:t>Lijdensdruk</a:t>
            </a:r>
            <a:r>
              <a:rPr lang="nl-NL" altLang="nl-NL" dirty="0" smtClean="0"/>
              <a:t> </a:t>
            </a:r>
            <a:r>
              <a:rPr lang="nl-NL" altLang="nl-NL" dirty="0"/>
              <a:t>veroorzaken voor het kind en/of de omgeving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72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Typen eet- en voedingsstoornissen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Voedingsstoornissen:</a:t>
            </a:r>
          </a:p>
          <a:p>
            <a:pPr lvl="1"/>
            <a:r>
              <a:rPr lang="nl-NL" dirty="0" smtClean="0"/>
              <a:t>PICA</a:t>
            </a:r>
          </a:p>
          <a:p>
            <a:pPr lvl="1"/>
            <a:r>
              <a:rPr lang="nl-NL" dirty="0" smtClean="0"/>
              <a:t>Ruminatiestoornis</a:t>
            </a:r>
          </a:p>
          <a:p>
            <a:pPr lvl="1"/>
            <a:r>
              <a:rPr lang="nl-NL" dirty="0" smtClean="0"/>
              <a:t>Vermijdend/beperkend voedingsinname stoornis</a:t>
            </a:r>
          </a:p>
          <a:p>
            <a:pPr lvl="2"/>
            <a:r>
              <a:rPr lang="nl-NL" dirty="0" err="1" smtClean="0"/>
              <a:t>Avoidant</a:t>
            </a:r>
            <a:r>
              <a:rPr lang="nl-NL" dirty="0" smtClean="0"/>
              <a:t>/</a:t>
            </a:r>
            <a:r>
              <a:rPr lang="nl-NL" dirty="0" err="1" smtClean="0"/>
              <a:t>Restrictive</a:t>
            </a:r>
            <a:r>
              <a:rPr lang="nl-NL" dirty="0" smtClean="0"/>
              <a:t> Food Intake Disorder (ARFID)</a:t>
            </a:r>
          </a:p>
          <a:p>
            <a:endParaRPr lang="nl-NL" dirty="0"/>
          </a:p>
          <a:p>
            <a:r>
              <a:rPr lang="nl-NL" dirty="0" smtClean="0"/>
              <a:t>Eetstoornissen</a:t>
            </a:r>
          </a:p>
          <a:p>
            <a:pPr lvl="1"/>
            <a:r>
              <a:rPr lang="nl-NL" dirty="0" smtClean="0"/>
              <a:t>Anorexia nervosa</a:t>
            </a:r>
          </a:p>
          <a:p>
            <a:pPr lvl="1"/>
            <a:r>
              <a:rPr lang="nl-NL" dirty="0" smtClean="0"/>
              <a:t>Boulimia nervosa</a:t>
            </a:r>
          </a:p>
          <a:p>
            <a:pPr lvl="1"/>
            <a:r>
              <a:rPr lang="nl-NL" dirty="0" err="1" smtClean="0"/>
              <a:t>Binge-eating</a:t>
            </a:r>
            <a:r>
              <a:rPr lang="nl-NL" dirty="0" smtClean="0"/>
              <a:t> disorder</a:t>
            </a:r>
          </a:p>
          <a:p>
            <a:pPr lvl="1"/>
            <a:r>
              <a:rPr lang="nl-NL" dirty="0" smtClean="0"/>
              <a:t>Eetstoornis NAO </a:t>
            </a:r>
          </a:p>
        </p:txBody>
      </p:sp>
    </p:spTree>
    <p:extLst>
      <p:ext uri="{BB962C8B-B14F-4D97-AF65-F5344CB8AC3E}">
        <p14:creationId xmlns:p14="http://schemas.microsoft.com/office/powerpoint/2010/main" val="308475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ARFID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Moeilijke eters?</a:t>
            </a:r>
          </a:p>
          <a:p>
            <a:endParaRPr lang="nl-NL" dirty="0"/>
          </a:p>
          <a:p>
            <a:r>
              <a:rPr lang="nl-NL" dirty="0" smtClean="0"/>
              <a:t>Niet voorzien in eigen voedings- en/of energiebehoeften samen met </a:t>
            </a:r>
          </a:p>
          <a:p>
            <a:pPr lvl="1"/>
            <a:r>
              <a:rPr lang="nl-NL" dirty="0" smtClean="0"/>
              <a:t>Significant gewichtsverlies</a:t>
            </a:r>
            <a:r>
              <a:rPr lang="en-US" dirty="0" smtClean="0"/>
              <a:t>/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toename</a:t>
            </a:r>
            <a:r>
              <a:rPr lang="en-US" dirty="0" smtClean="0"/>
              <a:t>/</a:t>
            </a:r>
            <a:r>
              <a:rPr lang="en-US" dirty="0" err="1" smtClean="0"/>
              <a:t>achterblijven</a:t>
            </a:r>
            <a:r>
              <a:rPr lang="en-US" dirty="0" smtClean="0"/>
              <a:t> </a:t>
            </a:r>
            <a:r>
              <a:rPr lang="en-US" dirty="0" err="1" smtClean="0"/>
              <a:t>groei</a:t>
            </a:r>
            <a:endParaRPr lang="en-US" dirty="0" smtClean="0"/>
          </a:p>
          <a:p>
            <a:pPr lvl="1"/>
            <a:r>
              <a:rPr lang="nl-NL" dirty="0" smtClean="0"/>
              <a:t>Significantie voedingsdeficiëntie</a:t>
            </a:r>
          </a:p>
          <a:p>
            <a:pPr lvl="1"/>
            <a:r>
              <a:rPr lang="nl-NL" dirty="0" smtClean="0"/>
              <a:t>Afhankelijkheid sondevoeding of supplementen</a:t>
            </a:r>
          </a:p>
          <a:p>
            <a:pPr lvl="1"/>
            <a:r>
              <a:rPr lang="nl-NL" dirty="0" smtClean="0"/>
              <a:t>Duidelijk interfereren met psychosociaal functioneren</a:t>
            </a:r>
          </a:p>
        </p:txBody>
      </p:sp>
    </p:spTree>
    <p:extLst>
      <p:ext uri="{BB962C8B-B14F-4D97-AF65-F5344CB8AC3E}">
        <p14:creationId xmlns:p14="http://schemas.microsoft.com/office/powerpoint/2010/main" val="20310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Ja_pJ7CCb8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14620" y="1133224"/>
            <a:ext cx="10177380" cy="572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03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Oorzaken/</a:t>
            </a:r>
            <a:r>
              <a:rPr lang="nl-NL" dirty="0" err="1" smtClean="0"/>
              <a:t>instandhoudende</a:t>
            </a:r>
            <a:r>
              <a:rPr lang="nl-NL" dirty="0" smtClean="0"/>
              <a:t> factoren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Begint al in vroege kindertijd</a:t>
            </a:r>
          </a:p>
          <a:p>
            <a:r>
              <a:rPr lang="nl-NL" dirty="0" smtClean="0"/>
              <a:t>Na bijv. verslikken/overgeven kan het ook later ontstaan</a:t>
            </a:r>
          </a:p>
          <a:p>
            <a:endParaRPr lang="nl-NL" dirty="0" smtClean="0"/>
          </a:p>
          <a:p>
            <a:r>
              <a:rPr lang="nl-NL" dirty="0" smtClean="0"/>
              <a:t>Voorgeschiedenis van </a:t>
            </a:r>
            <a:r>
              <a:rPr lang="nl-NL" dirty="0" err="1" smtClean="0"/>
              <a:t>gastro-intestale</a:t>
            </a:r>
            <a:r>
              <a:rPr lang="nl-NL" dirty="0" smtClean="0"/>
              <a:t> problemen, gastro-oesofageale reflux, braken kan meespelen</a:t>
            </a:r>
          </a:p>
          <a:p>
            <a:endParaRPr lang="nl-NL" dirty="0" smtClean="0"/>
          </a:p>
          <a:p>
            <a:r>
              <a:rPr lang="nl-NL" dirty="0" smtClean="0"/>
              <a:t>Kwetsbaarheid (temperament, co-morbiditeit)</a:t>
            </a:r>
          </a:p>
          <a:p>
            <a:r>
              <a:rPr lang="nl-NL" dirty="0" smtClean="0"/>
              <a:t>Stress (misbruik, verwaarlozing, interactie ouder-kind)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404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 HU VPK">
  <a:themeElements>
    <a:clrScheme name="Kleuren Hogeschool Utrech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96D3"/>
      </a:accent1>
      <a:accent2>
        <a:srgbClr val="000000"/>
      </a:accent2>
      <a:accent3>
        <a:srgbClr val="8FD3F0"/>
      </a:accent3>
      <a:accent4>
        <a:srgbClr val="E43517"/>
      </a:accent4>
      <a:accent5>
        <a:srgbClr val="BDE5FB"/>
      </a:accent5>
      <a:accent6>
        <a:srgbClr val="DAEFF8"/>
      </a:accent6>
      <a:hlink>
        <a:srgbClr val="000000"/>
      </a:hlink>
      <a:folHlink>
        <a:srgbClr val="000000"/>
      </a:folHlink>
    </a:clrScheme>
    <a:fontScheme name="Lettertypen Hogeschool Utrech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>
          <a:defRPr/>
        </a:defPPr>
      </a:lstStyle>
    </a:txDef>
  </a:objectDefaults>
  <a:extraClrSchemeLst/>
  <a:extLst>
    <a:ext uri="{05A4C25C-085E-4340-85A3-A5531E510DB2}">
      <thm15:themeFamily xmlns:thm15="http://schemas.microsoft.com/office/thememl/2012/main" name="Theme HU VPK" id="{BDA5F1F7-6D46-40F4-BC82-41576C2576F4}" vid="{8380ADAE-C853-472D-BA36-DB62E47D13EB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HU VPK</Template>
  <TotalTime>1507</TotalTime>
  <Words>615</Words>
  <Application>Microsoft Office PowerPoint</Application>
  <PresentationFormat>Breedbeeld</PresentationFormat>
  <Paragraphs>152</Paragraphs>
  <Slides>19</Slides>
  <Notes>2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Theme HU VPK</vt:lpstr>
      <vt:lpstr>PowerPoint-presentatie</vt:lpstr>
      <vt:lpstr>Kind in zorg: Eetstoornissen</vt:lpstr>
      <vt:lpstr>Wanneer psychische stoornis?</vt:lpstr>
      <vt:lpstr>Problemen met: </vt:lpstr>
      <vt:lpstr>Klachten of verschijnselen die:   </vt:lpstr>
      <vt:lpstr>Typen eet- en voedingsstoornissen</vt:lpstr>
      <vt:lpstr>ARFID </vt:lpstr>
      <vt:lpstr>PowerPoint-presentatie</vt:lpstr>
      <vt:lpstr>Oorzaken/instandhoudende factoren</vt:lpstr>
      <vt:lpstr>Wat te doen?</vt:lpstr>
      <vt:lpstr>Eetstoornissen</vt:lpstr>
      <vt:lpstr>Anorexia Nervosa DSM-V</vt:lpstr>
      <vt:lpstr>Gedrag bij Anorexia nervosa</vt:lpstr>
      <vt:lpstr>Boulimia Nervosa </vt:lpstr>
      <vt:lpstr>Epidemiologie</vt:lpstr>
      <vt:lpstr>Waarom krijg je een eetstoornis</vt:lpstr>
      <vt:lpstr>Verklaringsmodellen (5)</vt:lpstr>
      <vt:lpstr>Motivatie en verandering</vt:lpstr>
      <vt:lpstr>Wat doet de verpleegkundige?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Kornelis Jan van der Vaart</dc:creator>
  <cp:lastModifiedBy>Kornelis Jan van der Vaart</cp:lastModifiedBy>
  <cp:revision>15</cp:revision>
  <dcterms:created xsi:type="dcterms:W3CDTF">2017-01-09T13:28:28Z</dcterms:created>
  <dcterms:modified xsi:type="dcterms:W3CDTF">2019-05-14T13:24:51Z</dcterms:modified>
</cp:coreProperties>
</file>