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embeddedFontLst>
    <p:embeddedFont>
      <p:font typeface="Cambria Math" panose="02040503050406030204" pitchFamily="18" charset="0"/>
      <p:regular r:id="rId13"/>
    </p:embeddedFont>
    <p:embeddedFont>
      <p:font typeface="Corbel" panose="020B0503020204020204" pitchFamily="34" charset="0"/>
      <p:regular r:id="rId14"/>
      <p:bold r:id="rId15"/>
      <p:italic r:id="rId16"/>
      <p:boldItalic r:id="rId17"/>
    </p:embeddedFont>
    <p:embeddedFont>
      <p:font typeface="Helvetica Neue" panose="02000503000000020004" pitchFamily="2" charset="0"/>
      <p:regular r:id="rId18"/>
      <p:bold r:id="rId19"/>
      <p:italic r:id="rId20"/>
      <p:boldItalic r:id="rId21"/>
    </p:embeddedFont>
    <p:embeddedFont>
      <p:font typeface="Helvetica Neue Light" panose="02000403000000020004" pitchFamily="2" charset="0"/>
      <p:regular r:id="rId22"/>
      <p:bold r:id="rId23"/>
      <p:italic r:id="rId24"/>
      <p:boldItalic r:id="rId25"/>
    </p:embeddedFont>
    <p:embeddedFont>
      <p:font typeface="Tahoma" panose="020B0604030504040204" pitchFamily="34" charset="0"/>
      <p:regular r:id="rId26"/>
      <p:bold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h0zEZO+Vquv57rkzvyZFerK4BIF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19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47a7438bb8_1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347a7438bb8_1_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g347a7438bb8_1_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288" name="Google Shape;28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GV-20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fouten bij haakjes uitwerken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 Juist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 Alleen eerste term vermenigvuldigd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 Bij de tweede term -1 opgeteld ipv vermenigvuldigd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96" name="Google Shape;9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GV-21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Fouten bij haakjes uitwerken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 Alleen eerste term uitgewerkt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 Opgeteld ipv vermenigvuldigd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 Eerste term correct, tweede term opgeteld ipv vermenigvuldigd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 Juist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120" name="Google Shape;12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GV-22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Fouten bij haakjes uitwerken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 Juist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 In de tweede factor het minteken genegeerd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 Niet vereenvoudigd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 Opgeteld ipv vermenigvuldigd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144" name="Google Shape;14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GV-23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Fouten bij herleiden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 Niet vereenvoudigd.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  </a:t>
            </a:r>
            <a:r>
              <a:rPr lang="en-GB" i="0"/>
              <a:t>(x-1/2)^2 uitgewerkt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i="1"/>
              <a:t>C </a:t>
            </a:r>
            <a:r>
              <a:rPr lang="en-GB" i="0"/>
              <a:t>(x+1/2)^2 uitgewerkt</a:t>
            </a:r>
            <a:endParaRPr i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 Juist.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168" name="Google Shape;16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GV-24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Fouten bij tweeterm kwadrateren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 2ab vergeten in (a+b)^2 =a^2+2ab+b^2 en – 5*5 gedaan ipv -5*-5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 – 5*5 gedaan ipv -5*-5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 Juist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 2ab vergeten in (a+b)^2 =a^2+2ab+b^2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192" name="Google Shape;192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GV-25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Fouten bij tweeterm kwadrateren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 De 2 voor de x niet meegenomen in de berekening en daarna vooraan toegevoegd.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 Juist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 (a+b)^2=a^2+b^2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 De 2 voor de x niet meegenomen in de berekening van a^2.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216" name="Google Shape;21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GV-26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Fouten bij merkwaardig product herleiden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 Min-teken genegeerd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 Niet vereenvoudigd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 Opgeteld ipv vermenigvuldigd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 Juist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240" name="Google Shape;24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GV-27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Fouten bij herleiden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 Eerst haakjes uitgewerkt, geen rekening houdend met kwadraat.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 Dubbelproduct vergeten.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 Dubbelproduct als enkelproduct genomen.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 Juist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264" name="Google Shape;26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>
            <a:spLocks noGrp="1"/>
          </p:cNvSpPr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body" idx="1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1.png"/><Relationship Id="rId9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47a7438bb8_1_3"/>
          <p:cNvSpPr txBox="1">
            <a:spLocks noGrp="1"/>
          </p:cNvSpPr>
          <p:nvPr>
            <p:ph type="ctrTitle"/>
          </p:nvPr>
        </p:nvSpPr>
        <p:spPr>
          <a:xfrm>
            <a:off x="1143000" y="483455"/>
            <a:ext cx="6858000" cy="29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/>
              <a:buNone/>
            </a:pPr>
            <a:r>
              <a:rPr lang="en-GB" sz="5400" b="1">
                <a:solidFill>
                  <a:schemeClr val="accent1"/>
                </a:solidFill>
              </a:rPr>
              <a:t>Haakjes uitwerken</a:t>
            </a:r>
            <a:endParaRPr sz="5400" b="1">
              <a:solidFill>
                <a:schemeClr val="accen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/>
              <a:buNone/>
            </a:pPr>
            <a:r>
              <a:rPr lang="en-GB" sz="5400" b="1">
                <a:solidFill>
                  <a:schemeClr val="accent1"/>
                </a:solidFill>
              </a:rPr>
              <a:t>Merkwaardige producten</a:t>
            </a:r>
            <a:endParaRPr sz="5400" b="1">
              <a:solidFill>
                <a:schemeClr val="accen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Calibri"/>
              <a:buNone/>
            </a:pPr>
            <a:br>
              <a:rPr lang="en-GB" b="1">
                <a:solidFill>
                  <a:schemeClr val="accent1"/>
                </a:solidFill>
              </a:rPr>
            </a:br>
            <a:endParaRPr b="1">
              <a:solidFill>
                <a:schemeClr val="accent1"/>
              </a:solidFill>
            </a:endParaRPr>
          </a:p>
        </p:txBody>
      </p:sp>
      <p:sp>
        <p:nvSpPr>
          <p:cNvPr id="90" name="Google Shape;90;g347a7438bb8_1_3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1" name="Google Shape;91;g347a7438bb8_1_3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6195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pic>
        <p:nvPicPr>
          <p:cNvPr id="92" name="Google Shape;92;g347a7438bb8_1_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g347a7438bb8_1_3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 dirty="0" err="1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1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91" name="Google Shape;291;p31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2" name="Google Shape;292;p31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93" name="Google Shape;293;p31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94" name="Google Shape;294;p31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5" name="Google Shape;295;p31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296" name="Google Shape;296;p31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97" name="Google Shape;297;p31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8" name="Google Shape;298;p31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299" name="Google Shape;299;p31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0" name="Google Shape;300;p31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1" name="Google Shape;301;p31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302" name="Google Shape;302;p31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3" name="Google Shape;303;p31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4" name="Google Shape;304;p31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31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31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31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31"/>
          <p:cNvSpPr txBox="1">
            <a:spLocks noGrp="1"/>
          </p:cNvSpPr>
          <p:nvPr>
            <p:ph type="title"/>
          </p:nvPr>
        </p:nvSpPr>
        <p:spPr>
          <a:xfrm>
            <a:off x="729419" y="396259"/>
            <a:ext cx="8109900" cy="1107309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1954" t="-4394" b="-21427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309" name="Google Shape;309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31"/>
          <p:cNvSpPr/>
          <p:nvPr/>
        </p:nvSpPr>
        <p:spPr>
          <a:xfrm>
            <a:off x="2110501" y="1808369"/>
            <a:ext cx="6158400" cy="5892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311" name="Google Shape;311;p31"/>
          <p:cNvSpPr/>
          <p:nvPr/>
        </p:nvSpPr>
        <p:spPr>
          <a:xfrm>
            <a:off x="2110501" y="2863437"/>
            <a:ext cx="6158400" cy="5892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312" name="Google Shape;312;p31"/>
          <p:cNvSpPr/>
          <p:nvPr/>
        </p:nvSpPr>
        <p:spPr>
          <a:xfrm>
            <a:off x="2110500" y="4008997"/>
            <a:ext cx="6158400" cy="5892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313" name="Google Shape;313;p31"/>
          <p:cNvSpPr/>
          <p:nvPr/>
        </p:nvSpPr>
        <p:spPr>
          <a:xfrm>
            <a:off x="2110499" y="5141734"/>
            <a:ext cx="6158400" cy="589200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pic>
        <p:nvPicPr>
          <p:cNvPr id="314" name="Google Shape;314;p3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4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9" name="Google Shape;99;p24"/>
          <p:cNvSpPr txBox="1"/>
          <p:nvPr/>
        </p:nvSpPr>
        <p:spPr>
          <a:xfrm>
            <a:off x="6827520" y="6407433"/>
            <a:ext cx="2316600" cy="469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 dirty="0" err="1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</a:t>
            </a:r>
            <a:r>
              <a:rPr lang="en-GB" sz="1050" dirty="0" err="1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d</a:t>
            </a:r>
            <a:r>
              <a:rPr lang="en-GB" sz="1050" b="0" i="0" u="none" strike="noStrike" cap="none" dirty="0" err="1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iagnostischevragen.n</a:t>
            </a:r>
            <a:r>
              <a:rPr lang="en-GB" sz="1050" dirty="0" err="1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l</a:t>
            </a:r>
            <a:endParaRPr lang="en-GB" sz="1050" dirty="0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0" name="Google Shape;100;p24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01" name="Google Shape;101;p24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2" name="Google Shape;102;p24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" name="Google Shape;103;p24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04" name="Google Shape;104;p24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5" name="Google Shape;105;p24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" name="Google Shape;106;p24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07" name="Google Shape;107;p24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8" name="Google Shape;108;p24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" name="Google Shape;109;p24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10" name="Google Shape;110;p24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11" name="Google Shape;111;p24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2" name="Google Shape;112;p24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13" name="Google Shape;113;p24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14" name="Google Shape;114;p24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15" name="Google Shape;115;p24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Ik weet niet wat ik moet doen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24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l="-2330" t="-7142" b="-5712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17" name="Google Shape;117;p2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5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3" name="Google Shape;123;p25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 dirty="0" err="1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4" name="Google Shape;124;p25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25" name="Google Shape;125;p25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6" name="Google Shape;126;p25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" name="Google Shape;127;p25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28" name="Google Shape;128;p25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9" name="Google Shape;129;p25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" name="Google Shape;130;p25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31" name="Google Shape;131;p25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2" name="Google Shape;132;p25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" name="Google Shape;133;p25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34" name="Google Shape;134;p25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5" name="Google Shape;135;p25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6" name="Google Shape;136;p25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37" name="Google Shape;137;p25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38" name="Google Shape;138;p25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39" name="Google Shape;139;p25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40" name="Google Shape;140;p25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l="-2330" t="-7142" b="-5712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41" name="Google Shape;141;p2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8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 dirty="0" err="1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lang="en-GB"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8" name="Google Shape;148;p8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49" name="Google Shape;149;p8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0" name="Google Shape;150;p8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1" name="Google Shape;151;p8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52" name="Google Shape;152;p8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3" name="Google Shape;153;p8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" name="Google Shape;154;p8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55" name="Google Shape;155;p8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6" name="Google Shape;156;p8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" name="Google Shape;157;p8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58" name="Google Shape;158;p8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9" name="Google Shape;159;p8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0" name="Google Shape;160;p8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61" name="Google Shape;161;p8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62" name="Google Shape;162;p8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63" name="Google Shape;163;p8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64" name="Google Shape;164;p8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l="-2330" t="-7142" b="-5712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65" name="Google Shape;165;p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6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1" name="Google Shape;171;p26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 dirty="0" err="1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2" name="Google Shape;172;p26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73" name="Google Shape;173;p26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4" name="Google Shape;174;p26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5" name="Google Shape;175;p26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76" name="Google Shape;176;p26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7" name="Google Shape;177;p26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8" name="Google Shape;178;p26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79" name="Google Shape;179;p26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0" name="Google Shape;180;p26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" name="Google Shape;181;p26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82" name="Google Shape;182;p26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3" name="Google Shape;183;p26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" name="Google Shape;187;p26"/>
          <p:cNvSpPr txBox="1">
            <a:spLocks noGrp="1"/>
          </p:cNvSpPr>
          <p:nvPr>
            <p:ph type="title"/>
          </p:nvPr>
        </p:nvSpPr>
        <p:spPr>
          <a:xfrm>
            <a:off x="746234" y="389366"/>
            <a:ext cx="8109900" cy="855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1877" b="-16427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88" name="Google Shape;188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kstvak 5">
                <a:extLst>
                  <a:ext uri="{FF2B5EF4-FFF2-40B4-BE49-F238E27FC236}">
                    <a16:creationId xmlns:a16="http://schemas.microsoft.com/office/drawing/2014/main" id="{43D2D19E-CEDC-A509-183B-BEAEF0753E3A}"/>
                  </a:ext>
                </a:extLst>
              </p:cNvPr>
              <p:cNvSpPr txBox="1"/>
              <p:nvPr/>
            </p:nvSpPr>
            <p:spPr>
              <a:xfrm>
                <a:off x="1958099" y="3887922"/>
                <a:ext cx="1870064" cy="5946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nl-NL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nl-NL" sz="280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nl-NL" sz="28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nl-NL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nl-NL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nl-NL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box>
                        <m:boxPr>
                          <m:ctrlPr>
                            <a:rPr lang="nl-NL" sz="2800" b="0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nl-NL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nl-NL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nl-NL" sz="28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nl-NL" sz="2800" dirty="0"/>
              </a:p>
            </p:txBody>
          </p:sp>
        </mc:Choice>
        <mc:Fallback>
          <p:sp>
            <p:nvSpPr>
              <p:cNvPr id="6" name="Tekstvak 5">
                <a:extLst>
                  <a:ext uri="{FF2B5EF4-FFF2-40B4-BE49-F238E27FC236}">
                    <a16:creationId xmlns:a16="http://schemas.microsoft.com/office/drawing/2014/main" id="{43D2D19E-CEDC-A509-183B-BEAEF0753E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8099" y="3887922"/>
                <a:ext cx="1870064" cy="594650"/>
              </a:xfrm>
              <a:prstGeom prst="rect">
                <a:avLst/>
              </a:prstGeom>
              <a:blipFill>
                <a:blip r:embed="rId5"/>
                <a:stretch>
                  <a:fillRect b="-6383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kstvak 6">
                <a:extLst>
                  <a:ext uri="{FF2B5EF4-FFF2-40B4-BE49-F238E27FC236}">
                    <a16:creationId xmlns:a16="http://schemas.microsoft.com/office/drawing/2014/main" id="{D2B530B5-21FF-B73E-63E1-C6579F57C659}"/>
                  </a:ext>
                </a:extLst>
              </p:cNvPr>
              <p:cNvSpPr txBox="1"/>
              <p:nvPr/>
            </p:nvSpPr>
            <p:spPr>
              <a:xfrm>
                <a:off x="1958099" y="2784543"/>
                <a:ext cx="1685398" cy="5023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nl-NL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nl-NL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nl-NL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nl-NL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nl-NL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nl-NL" sz="2800" i="1">
                          <a:latin typeface="Cambria Math" panose="02040503050406030204" pitchFamily="18" charset="0"/>
                        </a:rPr>
                        <m:t>+</m:t>
                      </m:r>
                      <m:box>
                        <m:boxPr>
                          <m:ctrlPr>
                            <a:rPr lang="nl-NL" sz="2800" i="1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nl-NL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nl-NL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nl-NL" sz="28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nl-NL" sz="2800" dirty="0"/>
              </a:p>
            </p:txBody>
          </p:sp>
        </mc:Choice>
        <mc:Fallback>
          <p:sp>
            <p:nvSpPr>
              <p:cNvPr id="7" name="Tekstvak 6">
                <a:extLst>
                  <a:ext uri="{FF2B5EF4-FFF2-40B4-BE49-F238E27FC236}">
                    <a16:creationId xmlns:a16="http://schemas.microsoft.com/office/drawing/2014/main" id="{D2B530B5-21FF-B73E-63E1-C6579F57C6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8099" y="2784543"/>
                <a:ext cx="1685398" cy="502317"/>
              </a:xfrm>
              <a:prstGeom prst="rect">
                <a:avLst/>
              </a:prstGeom>
              <a:blipFill>
                <a:blip r:embed="rId6"/>
                <a:stretch>
                  <a:fillRect l="-2239" r="-746" b="-1750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kstvak 8">
                <a:extLst>
                  <a:ext uri="{FF2B5EF4-FFF2-40B4-BE49-F238E27FC236}">
                    <a16:creationId xmlns:a16="http://schemas.microsoft.com/office/drawing/2014/main" id="{FDB71751-7C4F-D439-36CB-046720FA82FA}"/>
                  </a:ext>
                </a:extLst>
              </p:cNvPr>
              <p:cNvSpPr txBox="1"/>
              <p:nvPr/>
            </p:nvSpPr>
            <p:spPr>
              <a:xfrm>
                <a:off x="1597573" y="4943334"/>
                <a:ext cx="1928648" cy="5946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nl-NL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nl-NL" sz="280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nl-NL" sz="28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nl-NL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box>
                        <m:boxPr>
                          <m:ctrlPr>
                            <a:rPr lang="nl-NL" sz="2800" b="0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nl-NL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nl-NL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nl-NL" sz="28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nl-NL" sz="2800" dirty="0"/>
              </a:p>
            </p:txBody>
          </p:sp>
        </mc:Choice>
        <mc:Fallback>
          <p:sp>
            <p:nvSpPr>
              <p:cNvPr id="9" name="Tekstvak 8">
                <a:extLst>
                  <a:ext uri="{FF2B5EF4-FFF2-40B4-BE49-F238E27FC236}">
                    <a16:creationId xmlns:a16="http://schemas.microsoft.com/office/drawing/2014/main" id="{FDB71751-7C4F-D439-36CB-046720FA82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7573" y="4943334"/>
                <a:ext cx="1928648" cy="594650"/>
              </a:xfrm>
              <a:prstGeom prst="rect">
                <a:avLst/>
              </a:prstGeom>
              <a:blipFill>
                <a:blip r:embed="rId7"/>
                <a:stretch>
                  <a:fillRect b="-6383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kstvak 9">
                <a:extLst>
                  <a:ext uri="{FF2B5EF4-FFF2-40B4-BE49-F238E27FC236}">
                    <a16:creationId xmlns:a16="http://schemas.microsoft.com/office/drawing/2014/main" id="{670D7455-D3E7-0160-B5D9-A73FC779BFA1}"/>
                  </a:ext>
                </a:extLst>
              </p:cNvPr>
              <p:cNvSpPr txBox="1"/>
              <p:nvPr/>
            </p:nvSpPr>
            <p:spPr>
              <a:xfrm>
                <a:off x="1958099" y="1643797"/>
                <a:ext cx="2618858" cy="5023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nl-NL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nl-NL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nl-NL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nl-NL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box>
                        <m:boxPr>
                          <m:ctrlPr>
                            <a:rPr lang="nl-NL" sz="2800" b="0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nl-NL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nl-NL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nl-NL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box>
                      <m:r>
                        <a:rPr lang="nl-NL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nl-NL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box>
                        <m:boxPr>
                          <m:ctrlPr>
                            <a:rPr lang="nl-NL" sz="2800" i="1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nl-NL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nl-NL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nl-NL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box>
                      <m:r>
                        <a:rPr lang="nl-NL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nl-NL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box>
                        <m:boxPr>
                          <m:ctrlPr>
                            <a:rPr lang="nl-NL" sz="2800" i="1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nl-NL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nl-NL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nl-NL" sz="28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nl-NL" sz="2800" dirty="0"/>
              </a:p>
            </p:txBody>
          </p:sp>
        </mc:Choice>
        <mc:Fallback>
          <p:sp>
            <p:nvSpPr>
              <p:cNvPr id="10" name="Tekstvak 9">
                <a:extLst>
                  <a:ext uri="{FF2B5EF4-FFF2-40B4-BE49-F238E27FC236}">
                    <a16:creationId xmlns:a16="http://schemas.microsoft.com/office/drawing/2014/main" id="{670D7455-D3E7-0160-B5D9-A73FC779BF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8099" y="1643797"/>
                <a:ext cx="2618858" cy="502317"/>
              </a:xfrm>
              <a:prstGeom prst="rect">
                <a:avLst/>
              </a:prstGeom>
              <a:blipFill>
                <a:blip r:embed="rId8"/>
                <a:stretch>
                  <a:fillRect l="-966" r="-966" b="-1750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95" name="Google Shape;195;p27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 dirty="0" err="1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lang="en-GB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6" name="Google Shape;196;p27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97" name="Google Shape;197;p27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98" name="Google Shape;198;p27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9" name="Google Shape;199;p27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200" name="Google Shape;200;p27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1" name="Google Shape;201;p27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2" name="Google Shape;202;p27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203" name="Google Shape;203;p27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4" name="Google Shape;204;p27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27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206" name="Google Shape;206;p27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7" name="Google Shape;207;p27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8" name="Google Shape;208;p27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09" name="Google Shape;209;p27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10" name="Google Shape;210;p27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11" name="Google Shape;211;p27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12" name="Google Shape;212;p27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l="-2330" t="-7142" b="-5712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213" name="Google Shape;213;p2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8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19" name="Google Shape;219;p28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 dirty="0" err="1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lang="en-GB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0" name="Google Shape;220;p28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21" name="Google Shape;221;p28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22" name="Google Shape;222;p28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3" name="Google Shape;223;p28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224" name="Google Shape;224;p28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25" name="Google Shape;225;p28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6" name="Google Shape;226;p28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227" name="Google Shape;227;p28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28" name="Google Shape;228;p28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" name="Google Shape;229;p28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230" name="Google Shape;230;p28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1" name="Google Shape;231;p28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2" name="Google Shape;232;p28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33" name="Google Shape;233;p28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34" name="Google Shape;234;p28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35" name="Google Shape;235;p28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36" name="Google Shape;236;p28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l="-2330" t="-7142" b="-5712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237" name="Google Shape;237;p2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9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3" name="Google Shape;243;p29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 dirty="0" err="1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lang="en-GB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4" name="Google Shape;244;p29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45" name="Google Shape;245;p29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6" name="Google Shape;246;p29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7" name="Google Shape;247;p29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248" name="Google Shape;248;p29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9" name="Google Shape;249;p29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0" name="Google Shape;250;p29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251" name="Google Shape;251;p29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2" name="Google Shape;252;p29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3" name="Google Shape;253;p29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254" name="Google Shape;254;p29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5" name="Google Shape;255;p29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6" name="Google Shape;256;p29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57" name="Google Shape;257;p29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58" name="Google Shape;258;p29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59" name="Google Shape;259;p29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60" name="Google Shape;260;p29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l="-1954" t="-5713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261" name="Google Shape;261;p2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7" name="Google Shape;267;p3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 dirty="0" err="1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lang="en-GB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8" name="Google Shape;268;p30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69" name="Google Shape;269;p30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0" name="Google Shape;270;p30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1" name="Google Shape;271;p30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272" name="Google Shape;272;p30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3" name="Google Shape;273;p30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4" name="Google Shape;274;p30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275" name="Google Shape;275;p30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6" name="Google Shape;276;p30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7" name="Google Shape;277;p30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278" name="Google Shape;278;p30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9" name="Google Shape;279;p30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0" name="Google Shape;280;p30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81" name="Google Shape;281;p30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82" name="Google Shape;282;p30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83" name="Google Shape;283;p30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84" name="Google Shape;284;p30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120407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l="-1954" t="-4039" b="-11615"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285" name="Google Shape;285;p3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435</Words>
  <Application>Microsoft Macintosh PowerPoint</Application>
  <PresentationFormat>Diavoorstelling (4:3)</PresentationFormat>
  <Paragraphs>152</Paragraphs>
  <Slides>10</Slides>
  <Notes>10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8" baseType="lpstr">
      <vt:lpstr>Helvetica Neue</vt:lpstr>
      <vt:lpstr>Corbel</vt:lpstr>
      <vt:lpstr>Helvetica Neue Light</vt:lpstr>
      <vt:lpstr>Tahoma</vt:lpstr>
      <vt:lpstr>Arial</vt:lpstr>
      <vt:lpstr>Calibri</vt:lpstr>
      <vt:lpstr>Cambria Math</vt:lpstr>
      <vt:lpstr>Kantoorthema</vt:lpstr>
      <vt:lpstr>Haakjes uitwerken Merkwaardige producten  </vt:lpstr>
      <vt:lpstr> </vt:lpstr>
      <vt:lpstr> </vt:lpstr>
      <vt:lpstr> </vt:lpstr>
      <vt:lpstr> </vt:lpstr>
      <vt:lpstr> </vt:lpstr>
      <vt:lpstr> </vt:lpstr>
      <vt:lpstr> </vt:lpstr>
      <vt:lpstr> </vt:lpstr>
      <vt:lpstr>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Els Franken-Durieux</cp:lastModifiedBy>
  <cp:revision>1</cp:revision>
  <dcterms:modified xsi:type="dcterms:W3CDTF">2025-06-11T09:57:34Z</dcterms:modified>
</cp:coreProperties>
</file>