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Helvetica Neue" panose="02000503000000020004" pitchFamily="2" charset="0"/>
      <p:regular r:id="rId18"/>
      <p:bold r:id="rId19"/>
      <p:italic r:id="rId20"/>
      <p:boldItalic r:id="rId21"/>
    </p:embeddedFont>
    <p:embeddedFont>
      <p:font typeface="Helvetica Neue Light" panose="02000403000000020004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0zEZO+Vquv57rkzvyZFerK4BI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7a7438bb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7a7438bb8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347a7438bb8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8" name="Google Shape;2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haakjes uitwerken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Alleen eerste term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Bij de tweede term -1 opgeteld ipv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6" name="Google Shape;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haakjes uitwerken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Alleen eerste term uitgewerkt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Opgeteld ipv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Eerste term correct, tweede term opgeteld ipv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0" name="Google Shape;1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haakjes uitwerken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In de tweede factor het minteken genegeerd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Niet vereenvoudigd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Opgeteld ipv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herleiden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Niet vereenvoudigd.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 </a:t>
            </a:r>
            <a:r>
              <a:rPr lang="en-GB" i="0"/>
              <a:t>(x-1/2)^2 uitgewerkt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/>
              <a:t>C </a:t>
            </a:r>
            <a:r>
              <a:rPr lang="en-GB" i="0"/>
              <a:t>(x+1/2)^2 uitgewerkt</a:t>
            </a: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Juist.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tweeterm kwadrateren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2ab vergeten in (a+b)^2 =a^2+2ab+b^2 en – 5*5 gedaan ipv -5*-5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– 5*5 gedaan ipv -5*-5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2ab vergeten in (a+b)^2 =a^2+2ab+b^2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2" name="Google Shape;1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tweeterm kwadrateren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De 2 voor de x niet meegenomen in de berekening en daarna vooraan toegevoegd.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(a+b)^2=a^2+b^2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De 2 voor de x niet meegenomen in de berekening van a^2.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6" name="Google Shape;2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merkwaardig product herleiden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Min-teken genegeerd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Niet vereenvoudigd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Opgeteld ipv vermenigvuldigd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0" name="Google Shape;2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GV-27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Fouten bij herleiden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Eerst haakjes uitgewerkt, geen rekening houdend met kwadraat.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Dubbelproduct vergeten.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Dubbelproduct als enkelproduct genomen.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Juist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7a7438bb8_1_3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Haakjes uitwerken</a:t>
            </a:r>
            <a:endParaRPr sz="54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Merkwaardige producten</a:t>
            </a:r>
            <a:endParaRPr sz="54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alibri"/>
              <a:buNone/>
            </a:pP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g347a7438bb8_1_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g347a7438bb8_1_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92" name="Google Shape;92;g347a7438bb8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47a7438bb8_1_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31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93" name="Google Shape;293;p3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31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96" name="Google Shape;296;p3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31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99" name="Google Shape;299;p3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31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02" name="Google Shape;302;p3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31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729419" y="396259"/>
            <a:ext cx="8109900" cy="1107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54" t="-4394" b="-214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09" name="Google Shape;3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/>
          <p:nvPr/>
        </p:nvSpPr>
        <p:spPr>
          <a:xfrm>
            <a:off x="2110501" y="1808369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2110501" y="2863437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2110500" y="4008997"/>
            <a:ext cx="6158400" cy="589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2110499" y="5141734"/>
            <a:ext cx="6158400" cy="589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14" name="Google Shape;31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6827520" y="6407433"/>
            <a:ext cx="2316600" cy="46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GB" sz="105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iagnostischevragen.n</a:t>
            </a:r>
            <a:r>
              <a:rPr lang="en-GB" sz="105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endParaRPr lang="en-GB" sz="105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01" name="Google Shape;101;p2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04" name="Google Shape;104;p2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07" name="Google Shape;107;p2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10" name="Google Shape;110;p2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2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2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2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 weet niet wat ik moet doen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330" t="-7142" b="-57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25" name="Google Shape;125;p2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8" name="Google Shape;128;p2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2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31" name="Google Shape;131;p2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25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4" name="Google Shape;134;p2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5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330" t="-7142" b="-57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49" name="Google Shape;149;p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52" name="Google Shape;152;p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55" name="Google Shape;155;p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58" name="Google Shape;158;p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330" t="-7142" b="-57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73" name="Google Shape;173;p2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76" name="Google Shape;176;p2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26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79" name="Google Shape;179;p2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6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2" name="Google Shape;182;p26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746234" y="389366"/>
            <a:ext cx="8109900" cy="8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877" b="-164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3D2D19E-CEDC-A509-183B-BEAEF0753E3A}"/>
                  </a:ext>
                </a:extLst>
              </p:cNvPr>
              <p:cNvSpPr txBox="1"/>
              <p:nvPr/>
            </p:nvSpPr>
            <p:spPr>
              <a:xfrm>
                <a:off x="1958099" y="3887922"/>
                <a:ext cx="1870064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3D2D19E-CEDC-A509-183B-BEAEF075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9" y="3887922"/>
                <a:ext cx="1870064" cy="594650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2B530B5-21FF-B73E-63E1-C6579F57C659}"/>
                  </a:ext>
                </a:extLst>
              </p:cNvPr>
              <p:cNvSpPr txBox="1"/>
              <p:nvPr/>
            </p:nvSpPr>
            <p:spPr>
              <a:xfrm>
                <a:off x="1958099" y="2784543"/>
                <a:ext cx="1685398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2B530B5-21FF-B73E-63E1-C6579F57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9" y="2784543"/>
                <a:ext cx="1685398" cy="502317"/>
              </a:xfrm>
              <a:prstGeom prst="rect">
                <a:avLst/>
              </a:prstGeom>
              <a:blipFill>
                <a:blip r:embed="rId6"/>
                <a:stretch>
                  <a:fillRect l="-2239" r="-746" b="-1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DB71751-7C4F-D439-36CB-046720FA82FA}"/>
                  </a:ext>
                </a:extLst>
              </p:cNvPr>
              <p:cNvSpPr txBox="1"/>
              <p:nvPr/>
            </p:nvSpPr>
            <p:spPr>
              <a:xfrm>
                <a:off x="1597573" y="4943334"/>
                <a:ext cx="1928648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DB71751-7C4F-D439-36CB-046720FA8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73" y="4943334"/>
                <a:ext cx="1928648" cy="594650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70D7455-D3E7-0160-B5D9-A73FC779BFA1}"/>
                  </a:ext>
                </a:extLst>
              </p:cNvPr>
              <p:cNvSpPr txBox="1"/>
              <p:nvPr/>
            </p:nvSpPr>
            <p:spPr>
              <a:xfrm>
                <a:off x="1958099" y="1643797"/>
                <a:ext cx="2618858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70D7455-D3E7-0160-B5D9-A73FC77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9" y="1643797"/>
                <a:ext cx="2618858" cy="502317"/>
              </a:xfrm>
              <a:prstGeom prst="rect">
                <a:avLst/>
              </a:prstGeom>
              <a:blipFill>
                <a:blip r:embed="rId8"/>
                <a:stretch>
                  <a:fillRect l="-966" r="-966" b="-1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97" name="Google Shape;197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00" name="Google Shape;200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03" name="Google Shape;203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06" name="Google Shape;206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330" t="-7142" b="-57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21" name="Google Shape;221;p2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24" name="Google Shape;224;p2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27" name="Google Shape;227;p2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30" name="Google Shape;230;p2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8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330" t="-7142" b="-57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45" name="Google Shape;245;p2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48" name="Google Shape;248;p2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51" name="Google Shape;251;p2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54" name="Google Shape;254;p2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29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954" t="-571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3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69" name="Google Shape;269;p3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72" name="Google Shape;272;p3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3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75" name="Google Shape;275;p3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3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78" name="Google Shape;278;p3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3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120407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954" t="-4039" b="-1161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85" name="Google Shape;285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Macintosh PowerPoint</Application>
  <PresentationFormat>Diavoorstelling (4:3)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Helvetica Neue</vt:lpstr>
      <vt:lpstr>Corbel</vt:lpstr>
      <vt:lpstr>Helvetica Neue Light</vt:lpstr>
      <vt:lpstr>Tahoma</vt:lpstr>
      <vt:lpstr>Arial</vt:lpstr>
      <vt:lpstr>Calibri</vt:lpstr>
      <vt:lpstr>Cambria Math</vt:lpstr>
      <vt:lpstr>Kantoorthema</vt:lpstr>
      <vt:lpstr>Haakjes uitwerken Merkwaardige producten  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Els Franken-Durieux</cp:lastModifiedBy>
  <cp:revision>1</cp:revision>
  <dcterms:modified xsi:type="dcterms:W3CDTF">2025-06-11T09:57:34Z</dcterms:modified>
</cp:coreProperties>
</file>