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modernComment_119_F8AF6DE6.xml" ContentType="application/vnd.ms-powerpoint.comments+xml"/>
  <Override PartName="/ppt/notesSlides/notesSlide3.xml" ContentType="application/vnd.openxmlformats-officedocument.presentationml.notesSlide+xml"/>
  <Override PartName="/ppt/comments/modernComment_11A_AE394F2A.xml" ContentType="application/vnd.ms-powerpoint.comment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69" r:id="rId2"/>
    <p:sldId id="281" r:id="rId3"/>
    <p:sldId id="282" r:id="rId4"/>
    <p:sldId id="283" r:id="rId5"/>
    <p:sldId id="280" r:id="rId6"/>
  </p:sldIdLst>
  <p:sldSz cx="9144000" cy="6858000" type="screen4x3"/>
  <p:notesSz cx="6858000" cy="9144000"/>
  <p:embeddedFontLst>
    <p:embeddedFont>
      <p:font typeface="Corbel" panose="020B0503020204020204" pitchFamily="34" charset="0"/>
      <p:regular r:id="rId8"/>
      <p:bold r:id="rId9"/>
      <p:italic r:id="rId10"/>
      <p:boldItalic r:id="rId11"/>
    </p:embeddedFont>
    <p:embeddedFont>
      <p:font typeface="Helvetica Neue" panose="020B0604020202020204" charset="0"/>
      <p:regular r:id="rId12"/>
      <p:bold r:id="rId13"/>
      <p:italic r:id="rId14"/>
      <p:boldItalic r:id="rId15"/>
    </p:embeddedFont>
    <p:embeddedFont>
      <p:font typeface="Helvetica Neue Light" panose="020B0604020202020204" charset="0"/>
      <p:regular r:id="rId16"/>
      <p:bold r:id="rId17"/>
      <p:italic r:id="rId18"/>
      <p:boldItalic r:id="rId19"/>
    </p:embeddedFont>
    <p:embeddedFont>
      <p:font typeface="source sans pro" panose="020B0503030403020204" pitchFamily="34" charset="0"/>
      <p:regular r:id="rId20"/>
      <p:bold r:id="rId21"/>
      <p:italic r:id="rId22"/>
      <p:boldItalic r:id="rId23"/>
    </p:embeddedFont>
    <p:embeddedFont>
      <p:font typeface="Tahoma" panose="020B0604030504040204" pitchFamily="34" charset="0"/>
      <p:regular r:id="rId24"/>
      <p:bold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8637721-4C1B-6462-38AA-946C1A3BA63C}" name="J.C.E. Brill" initials="JB" userId="S::bri@hetnieuwelyceum.nl::c593e6e6-c753-48db-9f31-91fcad19a80e" providerId="AD"/>
  <p188:author id="{83059EF5-1DA7-FD06-0977-9C46FD0B5CDC}" name="Jeroen Nelissen" initials="JN" userId="S::nelissen.j2@2college.nl::7fc10d7b-ee9e-4bf6-add3-32b49484403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60D315-E610-4EC5-BBEB-3C83664B7852}" v="9" dt="2024-11-16T13:05:03.1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4927" autoAdjust="0"/>
  </p:normalViewPr>
  <p:slideViewPr>
    <p:cSldViewPr snapToGrid="0">
      <p:cViewPr varScale="1">
        <p:scale>
          <a:sx n="72" d="100"/>
          <a:sy n="72" d="100"/>
        </p:scale>
        <p:origin x="189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font" Target="fonts/font11.fntdata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14.fntdata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font" Target="fonts/font10.fntdata"/><Relationship Id="rId25" Type="http://schemas.openxmlformats.org/officeDocument/2006/relationships/font" Target="fonts/font18.fntdata"/><Relationship Id="rId2" Type="http://schemas.openxmlformats.org/officeDocument/2006/relationships/slide" Target="slides/slide1.xml"/><Relationship Id="rId16" Type="http://schemas.openxmlformats.org/officeDocument/2006/relationships/font" Target="fonts/font9.fntdata"/><Relationship Id="rId20" Type="http://schemas.openxmlformats.org/officeDocument/2006/relationships/font" Target="fonts/font13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24" Type="http://schemas.openxmlformats.org/officeDocument/2006/relationships/font" Target="fonts/font17.fntdata"/><Relationship Id="rId32" Type="http://schemas.microsoft.com/office/2018/10/relationships/authors" Target="authors.xml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23" Type="http://schemas.openxmlformats.org/officeDocument/2006/relationships/font" Target="fonts/font16.fntdata"/><Relationship Id="rId28" Type="http://schemas.openxmlformats.org/officeDocument/2006/relationships/theme" Target="theme/theme1.xml"/><Relationship Id="rId10" Type="http://schemas.openxmlformats.org/officeDocument/2006/relationships/font" Target="fonts/font3.fntdata"/><Relationship Id="rId19" Type="http://schemas.openxmlformats.org/officeDocument/2006/relationships/font" Target="fonts/font12.fntdata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Relationship Id="rId22" Type="http://schemas.openxmlformats.org/officeDocument/2006/relationships/font" Target="fonts/font15.fntdata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roen Nelissen" userId="7fc10d7b-ee9e-4bf6-add3-32b494844037" providerId="ADAL" clId="{FE60D315-E610-4EC5-BBEB-3C83664B7852}"/>
    <pc:docChg chg="undo custSel addSld delSld modSld">
      <pc:chgData name="Jeroen Nelissen" userId="7fc10d7b-ee9e-4bf6-add3-32b494844037" providerId="ADAL" clId="{FE60D315-E610-4EC5-BBEB-3C83664B7852}" dt="2024-11-16T13:07:28.095" v="39" actId="6549"/>
      <pc:docMkLst>
        <pc:docMk/>
      </pc:docMkLst>
      <pc:sldChg chg="del">
        <pc:chgData name="Jeroen Nelissen" userId="7fc10d7b-ee9e-4bf6-add3-32b494844037" providerId="ADAL" clId="{FE60D315-E610-4EC5-BBEB-3C83664B7852}" dt="2024-11-16T12:51:10.948" v="3" actId="47"/>
        <pc:sldMkLst>
          <pc:docMk/>
          <pc:sldMk cId="0" sldId="256"/>
        </pc:sldMkLst>
      </pc:sldChg>
      <pc:sldChg chg="del">
        <pc:chgData name="Jeroen Nelissen" userId="7fc10d7b-ee9e-4bf6-add3-32b494844037" providerId="ADAL" clId="{FE60D315-E610-4EC5-BBEB-3C83664B7852}" dt="2024-11-16T12:51:26.784" v="4" actId="47"/>
        <pc:sldMkLst>
          <pc:docMk/>
          <pc:sldMk cId="0" sldId="257"/>
        </pc:sldMkLst>
      </pc:sldChg>
      <pc:sldChg chg="addSp delSp modSp del mod">
        <pc:chgData name="Jeroen Nelissen" userId="7fc10d7b-ee9e-4bf6-add3-32b494844037" providerId="ADAL" clId="{FE60D315-E610-4EC5-BBEB-3C83664B7852}" dt="2024-11-16T12:55:20.117" v="34" actId="47"/>
        <pc:sldMkLst>
          <pc:docMk/>
          <pc:sldMk cId="0" sldId="258"/>
        </pc:sldMkLst>
        <pc:spChg chg="add del mod">
          <ac:chgData name="Jeroen Nelissen" userId="7fc10d7b-ee9e-4bf6-add3-32b494844037" providerId="ADAL" clId="{FE60D315-E610-4EC5-BBEB-3C83664B7852}" dt="2024-11-16T12:54:29.406" v="31" actId="478"/>
          <ac:spMkLst>
            <pc:docMk/>
            <pc:sldMk cId="0" sldId="258"/>
            <ac:spMk id="3" creationId="{DF389586-12AD-E779-2EE1-44D803691CD9}"/>
          </ac:spMkLst>
        </pc:spChg>
        <pc:spChg chg="add mod">
          <ac:chgData name="Jeroen Nelissen" userId="7fc10d7b-ee9e-4bf6-add3-32b494844037" providerId="ADAL" clId="{FE60D315-E610-4EC5-BBEB-3C83664B7852}" dt="2024-11-16T12:54:39.055" v="32"/>
          <ac:spMkLst>
            <pc:docMk/>
            <pc:sldMk cId="0" sldId="258"/>
            <ac:spMk id="4" creationId="{ABFBD9AF-3CCD-3720-9FE7-359D73EA49B6}"/>
          </ac:spMkLst>
        </pc:spChg>
        <pc:spChg chg="add mod">
          <ac:chgData name="Jeroen Nelissen" userId="7fc10d7b-ee9e-4bf6-add3-32b494844037" providerId="ADAL" clId="{FE60D315-E610-4EC5-BBEB-3C83664B7852}" dt="2024-11-16T12:54:39.055" v="32"/>
          <ac:spMkLst>
            <pc:docMk/>
            <pc:sldMk cId="0" sldId="258"/>
            <ac:spMk id="5" creationId="{3FED6C91-7FB7-6DE3-5B28-B5F080B9E591}"/>
          </ac:spMkLst>
        </pc:spChg>
        <pc:spChg chg="add mod">
          <ac:chgData name="Jeroen Nelissen" userId="7fc10d7b-ee9e-4bf6-add3-32b494844037" providerId="ADAL" clId="{FE60D315-E610-4EC5-BBEB-3C83664B7852}" dt="2024-11-16T12:54:39.055" v="32"/>
          <ac:spMkLst>
            <pc:docMk/>
            <pc:sldMk cId="0" sldId="258"/>
            <ac:spMk id="6" creationId="{158FC6AB-C181-EABB-56FE-B787B108306C}"/>
          </ac:spMkLst>
        </pc:spChg>
        <pc:spChg chg="add mod">
          <ac:chgData name="Jeroen Nelissen" userId="7fc10d7b-ee9e-4bf6-add3-32b494844037" providerId="ADAL" clId="{FE60D315-E610-4EC5-BBEB-3C83664B7852}" dt="2024-11-16T12:54:39.055" v="32"/>
          <ac:spMkLst>
            <pc:docMk/>
            <pc:sldMk cId="0" sldId="258"/>
            <ac:spMk id="7" creationId="{F777577C-4A2F-F408-8904-D686BBF043B3}"/>
          </ac:spMkLst>
        </pc:spChg>
        <pc:spChg chg="add mod">
          <ac:chgData name="Jeroen Nelissen" userId="7fc10d7b-ee9e-4bf6-add3-32b494844037" providerId="ADAL" clId="{FE60D315-E610-4EC5-BBEB-3C83664B7852}" dt="2024-11-16T12:54:39.055" v="32"/>
          <ac:spMkLst>
            <pc:docMk/>
            <pc:sldMk cId="0" sldId="258"/>
            <ac:spMk id="8" creationId="{563BC7C1-99B4-F0C0-810C-7773E100EBA5}"/>
          </ac:spMkLst>
        </pc:spChg>
        <pc:spChg chg="del">
          <ac:chgData name="Jeroen Nelissen" userId="7fc10d7b-ee9e-4bf6-add3-32b494844037" providerId="ADAL" clId="{FE60D315-E610-4EC5-BBEB-3C83664B7852}" dt="2024-11-16T12:54:27.946" v="30" actId="478"/>
          <ac:spMkLst>
            <pc:docMk/>
            <pc:sldMk cId="0" sldId="258"/>
            <ac:spMk id="128" creationId="{00000000-0000-0000-0000-000000000000}"/>
          </ac:spMkLst>
        </pc:spChg>
        <pc:grpChg chg="del">
          <ac:chgData name="Jeroen Nelissen" userId="7fc10d7b-ee9e-4bf6-add3-32b494844037" providerId="ADAL" clId="{FE60D315-E610-4EC5-BBEB-3C83664B7852}" dt="2024-11-16T12:54:27.946" v="30" actId="478"/>
          <ac:grpSpMkLst>
            <pc:docMk/>
            <pc:sldMk cId="0" sldId="258"/>
            <ac:grpSpMk id="108" creationId="{00000000-0000-0000-0000-000000000000}"/>
          </ac:grpSpMkLst>
        </pc:grpChg>
        <pc:grpChg chg="del">
          <ac:chgData name="Jeroen Nelissen" userId="7fc10d7b-ee9e-4bf6-add3-32b494844037" providerId="ADAL" clId="{FE60D315-E610-4EC5-BBEB-3C83664B7852}" dt="2024-11-16T12:54:27.946" v="30" actId="478"/>
          <ac:grpSpMkLst>
            <pc:docMk/>
            <pc:sldMk cId="0" sldId="258"/>
            <ac:grpSpMk id="113" creationId="{00000000-0000-0000-0000-000000000000}"/>
          </ac:grpSpMkLst>
        </pc:grpChg>
        <pc:grpChg chg="del">
          <ac:chgData name="Jeroen Nelissen" userId="7fc10d7b-ee9e-4bf6-add3-32b494844037" providerId="ADAL" clId="{FE60D315-E610-4EC5-BBEB-3C83664B7852}" dt="2024-11-16T12:54:27.946" v="30" actId="478"/>
          <ac:grpSpMkLst>
            <pc:docMk/>
            <pc:sldMk cId="0" sldId="258"/>
            <ac:grpSpMk id="118" creationId="{00000000-0000-0000-0000-000000000000}"/>
          </ac:grpSpMkLst>
        </pc:grpChg>
        <pc:grpChg chg="del">
          <ac:chgData name="Jeroen Nelissen" userId="7fc10d7b-ee9e-4bf6-add3-32b494844037" providerId="ADAL" clId="{FE60D315-E610-4EC5-BBEB-3C83664B7852}" dt="2024-11-16T12:54:27.946" v="30" actId="478"/>
          <ac:grpSpMkLst>
            <pc:docMk/>
            <pc:sldMk cId="0" sldId="258"/>
            <ac:grpSpMk id="123" creationId="{00000000-0000-0000-0000-000000000000}"/>
          </ac:grpSpMkLst>
        </pc:grpChg>
        <pc:picChg chg="add mod">
          <ac:chgData name="Jeroen Nelissen" userId="7fc10d7b-ee9e-4bf6-add3-32b494844037" providerId="ADAL" clId="{FE60D315-E610-4EC5-BBEB-3C83664B7852}" dt="2024-11-16T12:54:39.055" v="32"/>
          <ac:picMkLst>
            <pc:docMk/>
            <pc:sldMk cId="0" sldId="258"/>
            <ac:picMk id="9" creationId="{AB722675-BAAC-20A6-0DCB-729988477370}"/>
          </ac:picMkLst>
        </pc:picChg>
      </pc:sldChg>
      <pc:sldChg chg="del">
        <pc:chgData name="Jeroen Nelissen" userId="7fc10d7b-ee9e-4bf6-add3-32b494844037" providerId="ADAL" clId="{FE60D315-E610-4EC5-BBEB-3C83664B7852}" dt="2024-11-16T12:55:20.117" v="34" actId="47"/>
        <pc:sldMkLst>
          <pc:docMk/>
          <pc:sldMk cId="0" sldId="259"/>
        </pc:sldMkLst>
      </pc:sldChg>
      <pc:sldChg chg="del">
        <pc:chgData name="Jeroen Nelissen" userId="7fc10d7b-ee9e-4bf6-add3-32b494844037" providerId="ADAL" clId="{FE60D315-E610-4EC5-BBEB-3C83664B7852}" dt="2024-11-16T12:55:20.117" v="34" actId="47"/>
        <pc:sldMkLst>
          <pc:docMk/>
          <pc:sldMk cId="0" sldId="260"/>
        </pc:sldMkLst>
      </pc:sldChg>
      <pc:sldChg chg="del">
        <pc:chgData name="Jeroen Nelissen" userId="7fc10d7b-ee9e-4bf6-add3-32b494844037" providerId="ADAL" clId="{FE60D315-E610-4EC5-BBEB-3C83664B7852}" dt="2024-11-16T12:55:20.117" v="34" actId="47"/>
        <pc:sldMkLst>
          <pc:docMk/>
          <pc:sldMk cId="0" sldId="261"/>
        </pc:sldMkLst>
      </pc:sldChg>
      <pc:sldChg chg="del">
        <pc:chgData name="Jeroen Nelissen" userId="7fc10d7b-ee9e-4bf6-add3-32b494844037" providerId="ADAL" clId="{FE60D315-E610-4EC5-BBEB-3C83664B7852}" dt="2024-11-16T12:55:20.117" v="34" actId="47"/>
        <pc:sldMkLst>
          <pc:docMk/>
          <pc:sldMk cId="0" sldId="262"/>
        </pc:sldMkLst>
      </pc:sldChg>
      <pc:sldChg chg="del">
        <pc:chgData name="Jeroen Nelissen" userId="7fc10d7b-ee9e-4bf6-add3-32b494844037" providerId="ADAL" clId="{FE60D315-E610-4EC5-BBEB-3C83664B7852}" dt="2024-11-16T12:55:20.117" v="34" actId="47"/>
        <pc:sldMkLst>
          <pc:docMk/>
          <pc:sldMk cId="0" sldId="263"/>
        </pc:sldMkLst>
      </pc:sldChg>
      <pc:sldChg chg="del">
        <pc:chgData name="Jeroen Nelissen" userId="7fc10d7b-ee9e-4bf6-add3-32b494844037" providerId="ADAL" clId="{FE60D315-E610-4EC5-BBEB-3C83664B7852}" dt="2024-11-16T12:55:20.117" v="34" actId="47"/>
        <pc:sldMkLst>
          <pc:docMk/>
          <pc:sldMk cId="0" sldId="264"/>
        </pc:sldMkLst>
      </pc:sldChg>
      <pc:sldChg chg="del">
        <pc:chgData name="Jeroen Nelissen" userId="7fc10d7b-ee9e-4bf6-add3-32b494844037" providerId="ADAL" clId="{FE60D315-E610-4EC5-BBEB-3C83664B7852}" dt="2024-11-16T12:55:20.117" v="34" actId="47"/>
        <pc:sldMkLst>
          <pc:docMk/>
          <pc:sldMk cId="0" sldId="265"/>
        </pc:sldMkLst>
      </pc:sldChg>
      <pc:sldChg chg="del">
        <pc:chgData name="Jeroen Nelissen" userId="7fc10d7b-ee9e-4bf6-add3-32b494844037" providerId="ADAL" clId="{FE60D315-E610-4EC5-BBEB-3C83664B7852}" dt="2024-11-16T12:55:20.117" v="34" actId="47"/>
        <pc:sldMkLst>
          <pc:docMk/>
          <pc:sldMk cId="0" sldId="266"/>
        </pc:sldMkLst>
      </pc:sldChg>
      <pc:sldChg chg="del">
        <pc:chgData name="Jeroen Nelissen" userId="7fc10d7b-ee9e-4bf6-add3-32b494844037" providerId="ADAL" clId="{FE60D315-E610-4EC5-BBEB-3C83664B7852}" dt="2024-11-16T12:55:20.117" v="34" actId="47"/>
        <pc:sldMkLst>
          <pc:docMk/>
          <pc:sldMk cId="0" sldId="267"/>
        </pc:sldMkLst>
      </pc:sldChg>
      <pc:sldChg chg="modSp mod">
        <pc:chgData name="Jeroen Nelissen" userId="7fc10d7b-ee9e-4bf6-add3-32b494844037" providerId="ADAL" clId="{FE60D315-E610-4EC5-BBEB-3C83664B7852}" dt="2024-11-16T12:51:05.677" v="2"/>
        <pc:sldMkLst>
          <pc:docMk/>
          <pc:sldMk cId="3515242849" sldId="269"/>
        </pc:sldMkLst>
        <pc:spChg chg="mod">
          <ac:chgData name="Jeroen Nelissen" userId="7fc10d7b-ee9e-4bf6-add3-32b494844037" providerId="ADAL" clId="{FE60D315-E610-4EC5-BBEB-3C83664B7852}" dt="2024-11-16T12:51:05.677" v="2"/>
          <ac:spMkLst>
            <pc:docMk/>
            <pc:sldMk cId="3515242849" sldId="269"/>
            <ac:spMk id="89" creationId="{00000000-0000-0000-0000-000000000000}"/>
          </ac:spMkLst>
        </pc:spChg>
      </pc:sldChg>
      <pc:sldChg chg="addSp delSp modSp add mod modNotesTx">
        <pc:chgData name="Jeroen Nelissen" userId="7fc10d7b-ee9e-4bf6-add3-32b494844037" providerId="ADAL" clId="{FE60D315-E610-4EC5-BBEB-3C83664B7852}" dt="2024-11-16T12:55:58.544" v="35" actId="20577"/>
        <pc:sldMkLst>
          <pc:docMk/>
          <pc:sldMk cId="4172246502" sldId="281"/>
        </pc:sldMkLst>
        <pc:spChg chg="mod">
          <ac:chgData name="Jeroen Nelissen" userId="7fc10d7b-ee9e-4bf6-add3-32b494844037" providerId="ADAL" clId="{FE60D315-E610-4EC5-BBEB-3C83664B7852}" dt="2024-11-16T12:52:14.589" v="15"/>
          <ac:spMkLst>
            <pc:docMk/>
            <pc:sldMk cId="4172246502" sldId="281"/>
            <ac:spMk id="3" creationId="{B24F087D-CB78-1348-47AD-13633155576D}"/>
          </ac:spMkLst>
        </pc:spChg>
        <pc:spChg chg="mod">
          <ac:chgData name="Jeroen Nelissen" userId="7fc10d7b-ee9e-4bf6-add3-32b494844037" providerId="ADAL" clId="{FE60D315-E610-4EC5-BBEB-3C83664B7852}" dt="2024-11-16T12:52:14.589" v="15"/>
          <ac:spMkLst>
            <pc:docMk/>
            <pc:sldMk cId="4172246502" sldId="281"/>
            <ac:spMk id="4" creationId="{77019C58-CB6C-5AEE-3704-5817944606DF}"/>
          </ac:spMkLst>
        </pc:spChg>
        <pc:spChg chg="mod">
          <ac:chgData name="Jeroen Nelissen" userId="7fc10d7b-ee9e-4bf6-add3-32b494844037" providerId="ADAL" clId="{FE60D315-E610-4EC5-BBEB-3C83664B7852}" dt="2024-11-16T12:52:14.589" v="15"/>
          <ac:spMkLst>
            <pc:docMk/>
            <pc:sldMk cId="4172246502" sldId="281"/>
            <ac:spMk id="6" creationId="{DFC7A16B-99C3-8974-A0FA-800C45397C45}"/>
          </ac:spMkLst>
        </pc:spChg>
        <pc:spChg chg="mod">
          <ac:chgData name="Jeroen Nelissen" userId="7fc10d7b-ee9e-4bf6-add3-32b494844037" providerId="ADAL" clId="{FE60D315-E610-4EC5-BBEB-3C83664B7852}" dt="2024-11-16T12:52:14.589" v="15"/>
          <ac:spMkLst>
            <pc:docMk/>
            <pc:sldMk cId="4172246502" sldId="281"/>
            <ac:spMk id="7" creationId="{80C48CB0-177E-1F4B-96E0-34B383E7132A}"/>
          </ac:spMkLst>
        </pc:spChg>
        <pc:spChg chg="mod">
          <ac:chgData name="Jeroen Nelissen" userId="7fc10d7b-ee9e-4bf6-add3-32b494844037" providerId="ADAL" clId="{FE60D315-E610-4EC5-BBEB-3C83664B7852}" dt="2024-11-16T12:52:14.589" v="15"/>
          <ac:spMkLst>
            <pc:docMk/>
            <pc:sldMk cId="4172246502" sldId="281"/>
            <ac:spMk id="9" creationId="{F66962CF-96CC-7379-13FB-82FB221B5F71}"/>
          </ac:spMkLst>
        </pc:spChg>
        <pc:spChg chg="mod">
          <ac:chgData name="Jeroen Nelissen" userId="7fc10d7b-ee9e-4bf6-add3-32b494844037" providerId="ADAL" clId="{FE60D315-E610-4EC5-BBEB-3C83664B7852}" dt="2024-11-16T12:52:14.589" v="15"/>
          <ac:spMkLst>
            <pc:docMk/>
            <pc:sldMk cId="4172246502" sldId="281"/>
            <ac:spMk id="10" creationId="{30B068C0-972D-4495-D261-02852515DF5C}"/>
          </ac:spMkLst>
        </pc:spChg>
        <pc:spChg chg="mod">
          <ac:chgData name="Jeroen Nelissen" userId="7fc10d7b-ee9e-4bf6-add3-32b494844037" providerId="ADAL" clId="{FE60D315-E610-4EC5-BBEB-3C83664B7852}" dt="2024-11-16T12:52:14.589" v="15"/>
          <ac:spMkLst>
            <pc:docMk/>
            <pc:sldMk cId="4172246502" sldId="281"/>
            <ac:spMk id="12" creationId="{F61EB9E9-F112-A0DE-22D8-357F20D536CC}"/>
          </ac:spMkLst>
        </pc:spChg>
        <pc:spChg chg="mod">
          <ac:chgData name="Jeroen Nelissen" userId="7fc10d7b-ee9e-4bf6-add3-32b494844037" providerId="ADAL" clId="{FE60D315-E610-4EC5-BBEB-3C83664B7852}" dt="2024-11-16T12:52:14.589" v="15"/>
          <ac:spMkLst>
            <pc:docMk/>
            <pc:sldMk cId="4172246502" sldId="281"/>
            <ac:spMk id="13" creationId="{3507BA08-E89D-E7FE-529E-488645E5C771}"/>
          </ac:spMkLst>
        </pc:spChg>
        <pc:spChg chg="add mod">
          <ac:chgData name="Jeroen Nelissen" userId="7fc10d7b-ee9e-4bf6-add3-32b494844037" providerId="ADAL" clId="{FE60D315-E610-4EC5-BBEB-3C83664B7852}" dt="2024-11-16T12:52:14.589" v="15"/>
          <ac:spMkLst>
            <pc:docMk/>
            <pc:sldMk cId="4172246502" sldId="281"/>
            <ac:spMk id="14" creationId="{1DC1DD26-E5DA-C7DD-1D25-05B5C49FF7E1}"/>
          </ac:spMkLst>
        </pc:spChg>
        <pc:spChg chg="add mod">
          <ac:chgData name="Jeroen Nelissen" userId="7fc10d7b-ee9e-4bf6-add3-32b494844037" providerId="ADAL" clId="{FE60D315-E610-4EC5-BBEB-3C83664B7852}" dt="2024-11-16T12:52:14.589" v="15"/>
          <ac:spMkLst>
            <pc:docMk/>
            <pc:sldMk cId="4172246502" sldId="281"/>
            <ac:spMk id="15" creationId="{A8AA437C-8280-F594-6955-D3B82BA816E4}"/>
          </ac:spMkLst>
        </pc:spChg>
        <pc:spChg chg="add mod">
          <ac:chgData name="Jeroen Nelissen" userId="7fc10d7b-ee9e-4bf6-add3-32b494844037" providerId="ADAL" clId="{FE60D315-E610-4EC5-BBEB-3C83664B7852}" dt="2024-11-16T12:52:14.589" v="15"/>
          <ac:spMkLst>
            <pc:docMk/>
            <pc:sldMk cId="4172246502" sldId="281"/>
            <ac:spMk id="16" creationId="{BD424BE5-EBD8-E70F-9A67-E333AC08A33C}"/>
          </ac:spMkLst>
        </pc:spChg>
        <pc:spChg chg="add mod">
          <ac:chgData name="Jeroen Nelissen" userId="7fc10d7b-ee9e-4bf6-add3-32b494844037" providerId="ADAL" clId="{FE60D315-E610-4EC5-BBEB-3C83664B7852}" dt="2024-11-16T12:52:14.589" v="15"/>
          <ac:spMkLst>
            <pc:docMk/>
            <pc:sldMk cId="4172246502" sldId="281"/>
            <ac:spMk id="17" creationId="{CF86C2D0-1811-F2BF-FCD8-7F789D959334}"/>
          </ac:spMkLst>
        </pc:spChg>
        <pc:spChg chg="mod">
          <ac:chgData name="Jeroen Nelissen" userId="7fc10d7b-ee9e-4bf6-add3-32b494844037" providerId="ADAL" clId="{FE60D315-E610-4EC5-BBEB-3C83664B7852}" dt="2024-11-16T12:52:14.589" v="15"/>
          <ac:spMkLst>
            <pc:docMk/>
            <pc:sldMk cId="4172246502" sldId="281"/>
            <ac:spMk id="19" creationId="{DCEFBF41-2F8A-C24D-B138-02A23C64D19E}"/>
          </ac:spMkLst>
        </pc:spChg>
        <pc:spChg chg="mod">
          <ac:chgData name="Jeroen Nelissen" userId="7fc10d7b-ee9e-4bf6-add3-32b494844037" providerId="ADAL" clId="{FE60D315-E610-4EC5-BBEB-3C83664B7852}" dt="2024-11-16T12:52:14.589" v="15"/>
          <ac:spMkLst>
            <pc:docMk/>
            <pc:sldMk cId="4172246502" sldId="281"/>
            <ac:spMk id="20" creationId="{654711CC-C25F-C1C1-F71C-E6D1DA1027F2}"/>
          </ac:spMkLst>
        </pc:spChg>
        <pc:spChg chg="mod">
          <ac:chgData name="Jeroen Nelissen" userId="7fc10d7b-ee9e-4bf6-add3-32b494844037" providerId="ADAL" clId="{FE60D315-E610-4EC5-BBEB-3C83664B7852}" dt="2024-11-16T12:52:14.589" v="15"/>
          <ac:spMkLst>
            <pc:docMk/>
            <pc:sldMk cId="4172246502" sldId="281"/>
            <ac:spMk id="22" creationId="{9A47535F-508B-AE5A-0335-71AE887EFF72}"/>
          </ac:spMkLst>
        </pc:spChg>
        <pc:spChg chg="mod">
          <ac:chgData name="Jeroen Nelissen" userId="7fc10d7b-ee9e-4bf6-add3-32b494844037" providerId="ADAL" clId="{FE60D315-E610-4EC5-BBEB-3C83664B7852}" dt="2024-11-16T12:52:14.589" v="15"/>
          <ac:spMkLst>
            <pc:docMk/>
            <pc:sldMk cId="4172246502" sldId="281"/>
            <ac:spMk id="23" creationId="{DEFD57D9-EE92-C697-4AD8-DF3BBE8878A2}"/>
          </ac:spMkLst>
        </pc:spChg>
        <pc:spChg chg="add mod">
          <ac:chgData name="Jeroen Nelissen" userId="7fc10d7b-ee9e-4bf6-add3-32b494844037" providerId="ADAL" clId="{FE60D315-E610-4EC5-BBEB-3C83664B7852}" dt="2024-11-16T12:52:14.589" v="15"/>
          <ac:spMkLst>
            <pc:docMk/>
            <pc:sldMk cId="4172246502" sldId="281"/>
            <ac:spMk id="24" creationId="{05F3109C-412A-659A-D5F1-B60D5B91C5C9}"/>
          </ac:spMkLst>
        </pc:spChg>
        <pc:spChg chg="add mod">
          <ac:chgData name="Jeroen Nelissen" userId="7fc10d7b-ee9e-4bf6-add3-32b494844037" providerId="ADAL" clId="{FE60D315-E610-4EC5-BBEB-3C83664B7852}" dt="2024-11-16T12:52:14.589" v="15"/>
          <ac:spMkLst>
            <pc:docMk/>
            <pc:sldMk cId="4172246502" sldId="281"/>
            <ac:spMk id="25" creationId="{2B066831-747E-19DB-7C80-E55BA3DE6EE0}"/>
          </ac:spMkLst>
        </pc:spChg>
        <pc:spChg chg="del">
          <ac:chgData name="Jeroen Nelissen" userId="7fc10d7b-ee9e-4bf6-add3-32b494844037" providerId="ADAL" clId="{FE60D315-E610-4EC5-BBEB-3C83664B7852}" dt="2024-11-16T12:52:14.074" v="14" actId="478"/>
          <ac:spMkLst>
            <pc:docMk/>
            <pc:sldMk cId="4172246502" sldId="281"/>
            <ac:spMk id="170" creationId="{A5977E55-39DC-D617-B748-07F69FEDBA68}"/>
          </ac:spMkLst>
        </pc:spChg>
        <pc:spChg chg="del">
          <ac:chgData name="Jeroen Nelissen" userId="7fc10d7b-ee9e-4bf6-add3-32b494844037" providerId="ADAL" clId="{FE60D315-E610-4EC5-BBEB-3C83664B7852}" dt="2024-11-16T12:52:14.074" v="14" actId="478"/>
          <ac:spMkLst>
            <pc:docMk/>
            <pc:sldMk cId="4172246502" sldId="281"/>
            <ac:spMk id="171" creationId="{069E4195-943D-82CD-7166-4B0C28D6DA53}"/>
          </ac:spMkLst>
        </pc:spChg>
        <pc:spChg chg="del">
          <ac:chgData name="Jeroen Nelissen" userId="7fc10d7b-ee9e-4bf6-add3-32b494844037" providerId="ADAL" clId="{FE60D315-E610-4EC5-BBEB-3C83664B7852}" dt="2024-11-16T12:52:14.074" v="14" actId="478"/>
          <ac:spMkLst>
            <pc:docMk/>
            <pc:sldMk cId="4172246502" sldId="281"/>
            <ac:spMk id="172" creationId="{25A875DB-9363-3F5A-90D3-9261DB1DC4D1}"/>
          </ac:spMkLst>
        </pc:spChg>
        <pc:spChg chg="del mod">
          <ac:chgData name="Jeroen Nelissen" userId="7fc10d7b-ee9e-4bf6-add3-32b494844037" providerId="ADAL" clId="{FE60D315-E610-4EC5-BBEB-3C83664B7852}" dt="2024-11-16T12:52:14.074" v="14" actId="478"/>
          <ac:spMkLst>
            <pc:docMk/>
            <pc:sldMk cId="4172246502" sldId="281"/>
            <ac:spMk id="173" creationId="{3200D4EE-EB34-48A6-2A35-111A548823F9}"/>
          </ac:spMkLst>
        </pc:spChg>
        <pc:spChg chg="mod">
          <ac:chgData name="Jeroen Nelissen" userId="7fc10d7b-ee9e-4bf6-add3-32b494844037" providerId="ADAL" clId="{FE60D315-E610-4EC5-BBEB-3C83664B7852}" dt="2024-11-16T12:52:00.486" v="11"/>
          <ac:spMkLst>
            <pc:docMk/>
            <pc:sldMk cId="4172246502" sldId="281"/>
            <ac:spMk id="174" creationId="{9FD08DE7-3634-BFBC-A9FB-0AC582DBF81F}"/>
          </ac:spMkLst>
        </pc:spChg>
        <pc:grpChg chg="add mod">
          <ac:chgData name="Jeroen Nelissen" userId="7fc10d7b-ee9e-4bf6-add3-32b494844037" providerId="ADAL" clId="{FE60D315-E610-4EC5-BBEB-3C83664B7852}" dt="2024-11-16T12:52:14.589" v="15"/>
          <ac:grpSpMkLst>
            <pc:docMk/>
            <pc:sldMk cId="4172246502" sldId="281"/>
            <ac:grpSpMk id="2" creationId="{FE4A30CD-58AF-AF74-63BE-D8D65069AA9A}"/>
          </ac:grpSpMkLst>
        </pc:grpChg>
        <pc:grpChg chg="add mod">
          <ac:chgData name="Jeroen Nelissen" userId="7fc10d7b-ee9e-4bf6-add3-32b494844037" providerId="ADAL" clId="{FE60D315-E610-4EC5-BBEB-3C83664B7852}" dt="2024-11-16T12:52:14.589" v="15"/>
          <ac:grpSpMkLst>
            <pc:docMk/>
            <pc:sldMk cId="4172246502" sldId="281"/>
            <ac:grpSpMk id="5" creationId="{EA2CE26B-2976-B478-2115-7E95FEE63C3A}"/>
          </ac:grpSpMkLst>
        </pc:grpChg>
        <pc:grpChg chg="add mod">
          <ac:chgData name="Jeroen Nelissen" userId="7fc10d7b-ee9e-4bf6-add3-32b494844037" providerId="ADAL" clId="{FE60D315-E610-4EC5-BBEB-3C83664B7852}" dt="2024-11-16T12:52:14.589" v="15"/>
          <ac:grpSpMkLst>
            <pc:docMk/>
            <pc:sldMk cId="4172246502" sldId="281"/>
            <ac:grpSpMk id="8" creationId="{BFF09CE3-5329-501A-EC4E-47ED8DA53156}"/>
          </ac:grpSpMkLst>
        </pc:grpChg>
        <pc:grpChg chg="add mod">
          <ac:chgData name="Jeroen Nelissen" userId="7fc10d7b-ee9e-4bf6-add3-32b494844037" providerId="ADAL" clId="{FE60D315-E610-4EC5-BBEB-3C83664B7852}" dt="2024-11-16T12:52:14.589" v="15"/>
          <ac:grpSpMkLst>
            <pc:docMk/>
            <pc:sldMk cId="4172246502" sldId="281"/>
            <ac:grpSpMk id="11" creationId="{8BADFBF2-6594-AABD-D8F0-518A75851125}"/>
          </ac:grpSpMkLst>
        </pc:grpChg>
        <pc:grpChg chg="add mod">
          <ac:chgData name="Jeroen Nelissen" userId="7fc10d7b-ee9e-4bf6-add3-32b494844037" providerId="ADAL" clId="{FE60D315-E610-4EC5-BBEB-3C83664B7852}" dt="2024-11-16T12:52:14.589" v="15"/>
          <ac:grpSpMkLst>
            <pc:docMk/>
            <pc:sldMk cId="4172246502" sldId="281"/>
            <ac:grpSpMk id="18" creationId="{A6ACBA34-C3CC-ED24-D28C-C2C426537046}"/>
          </ac:grpSpMkLst>
        </pc:grpChg>
        <pc:grpChg chg="add mod">
          <ac:chgData name="Jeroen Nelissen" userId="7fc10d7b-ee9e-4bf6-add3-32b494844037" providerId="ADAL" clId="{FE60D315-E610-4EC5-BBEB-3C83664B7852}" dt="2024-11-16T12:52:14.589" v="15"/>
          <ac:grpSpMkLst>
            <pc:docMk/>
            <pc:sldMk cId="4172246502" sldId="281"/>
            <ac:grpSpMk id="21" creationId="{9CC9FBB0-1FB2-C8C7-19D5-23AF8E445F35}"/>
          </ac:grpSpMkLst>
        </pc:grpChg>
        <pc:grpChg chg="del">
          <ac:chgData name="Jeroen Nelissen" userId="7fc10d7b-ee9e-4bf6-add3-32b494844037" providerId="ADAL" clId="{FE60D315-E610-4EC5-BBEB-3C83664B7852}" dt="2024-11-16T12:52:14.074" v="14" actId="478"/>
          <ac:grpSpMkLst>
            <pc:docMk/>
            <pc:sldMk cId="4172246502" sldId="281"/>
            <ac:grpSpMk id="158" creationId="{25CF6941-F707-BD41-71D8-516E5DDEBBF2}"/>
          </ac:grpSpMkLst>
        </pc:grpChg>
        <pc:grpChg chg="del">
          <ac:chgData name="Jeroen Nelissen" userId="7fc10d7b-ee9e-4bf6-add3-32b494844037" providerId="ADAL" clId="{FE60D315-E610-4EC5-BBEB-3C83664B7852}" dt="2024-11-16T12:52:14.074" v="14" actId="478"/>
          <ac:grpSpMkLst>
            <pc:docMk/>
            <pc:sldMk cId="4172246502" sldId="281"/>
            <ac:grpSpMk id="161" creationId="{E892F5FB-6FCC-7577-A477-7A374CE8E0C2}"/>
          </ac:grpSpMkLst>
        </pc:grpChg>
        <pc:grpChg chg="del">
          <ac:chgData name="Jeroen Nelissen" userId="7fc10d7b-ee9e-4bf6-add3-32b494844037" providerId="ADAL" clId="{FE60D315-E610-4EC5-BBEB-3C83664B7852}" dt="2024-11-16T12:52:14.074" v="14" actId="478"/>
          <ac:grpSpMkLst>
            <pc:docMk/>
            <pc:sldMk cId="4172246502" sldId="281"/>
            <ac:grpSpMk id="164" creationId="{0B0FCCA2-72F1-0DDD-D5C5-75AEC92BB1FD}"/>
          </ac:grpSpMkLst>
        </pc:grpChg>
        <pc:grpChg chg="del">
          <ac:chgData name="Jeroen Nelissen" userId="7fc10d7b-ee9e-4bf6-add3-32b494844037" providerId="ADAL" clId="{FE60D315-E610-4EC5-BBEB-3C83664B7852}" dt="2024-11-16T12:52:14.074" v="14" actId="478"/>
          <ac:grpSpMkLst>
            <pc:docMk/>
            <pc:sldMk cId="4172246502" sldId="281"/>
            <ac:grpSpMk id="167" creationId="{4C616336-E6AA-F27B-B1F2-5D5664A8F4D5}"/>
          </ac:grpSpMkLst>
        </pc:grpChg>
      </pc:sldChg>
      <pc:sldChg chg="addSp delSp modSp add mod modNotesTx">
        <pc:chgData name="Jeroen Nelissen" userId="7fc10d7b-ee9e-4bf6-add3-32b494844037" providerId="ADAL" clId="{FE60D315-E610-4EC5-BBEB-3C83664B7852}" dt="2024-11-16T13:05:46.215" v="38" actId="790"/>
        <pc:sldMkLst>
          <pc:docMk/>
          <pc:sldMk cId="2922991402" sldId="282"/>
        </pc:sldMkLst>
        <pc:spChg chg="add del mod">
          <ac:chgData name="Jeroen Nelissen" userId="7fc10d7b-ee9e-4bf6-add3-32b494844037" providerId="ADAL" clId="{FE60D315-E610-4EC5-BBEB-3C83664B7852}" dt="2024-11-16T12:53:35.905" v="21" actId="478"/>
          <ac:spMkLst>
            <pc:docMk/>
            <pc:sldMk cId="2922991402" sldId="282"/>
            <ac:spMk id="3" creationId="{E656E749-32EB-5432-F4F3-6531CECE1CA5}"/>
          </ac:spMkLst>
        </pc:spChg>
        <pc:spChg chg="mod">
          <ac:chgData name="Jeroen Nelissen" userId="7fc10d7b-ee9e-4bf6-add3-32b494844037" providerId="ADAL" clId="{FE60D315-E610-4EC5-BBEB-3C83664B7852}" dt="2024-11-16T12:53:48.324" v="25"/>
          <ac:spMkLst>
            <pc:docMk/>
            <pc:sldMk cId="2922991402" sldId="282"/>
            <ac:spMk id="5" creationId="{E4EE207A-2D6E-7A30-8819-A1F130138C20}"/>
          </ac:spMkLst>
        </pc:spChg>
        <pc:spChg chg="mod">
          <ac:chgData name="Jeroen Nelissen" userId="7fc10d7b-ee9e-4bf6-add3-32b494844037" providerId="ADAL" clId="{FE60D315-E610-4EC5-BBEB-3C83664B7852}" dt="2024-11-16T12:53:48.324" v="25"/>
          <ac:spMkLst>
            <pc:docMk/>
            <pc:sldMk cId="2922991402" sldId="282"/>
            <ac:spMk id="6" creationId="{665D7760-702A-1A65-D662-7AFCDC7B7B42}"/>
          </ac:spMkLst>
        </pc:spChg>
        <pc:spChg chg="mod">
          <ac:chgData name="Jeroen Nelissen" userId="7fc10d7b-ee9e-4bf6-add3-32b494844037" providerId="ADAL" clId="{FE60D315-E610-4EC5-BBEB-3C83664B7852}" dt="2024-11-16T12:53:48.324" v="25"/>
          <ac:spMkLst>
            <pc:docMk/>
            <pc:sldMk cId="2922991402" sldId="282"/>
            <ac:spMk id="8" creationId="{1B5A1278-30F8-0D39-01CC-0DB3A39DB0F4}"/>
          </ac:spMkLst>
        </pc:spChg>
        <pc:spChg chg="mod">
          <ac:chgData name="Jeroen Nelissen" userId="7fc10d7b-ee9e-4bf6-add3-32b494844037" providerId="ADAL" clId="{FE60D315-E610-4EC5-BBEB-3C83664B7852}" dt="2024-11-16T12:53:48.324" v="25"/>
          <ac:spMkLst>
            <pc:docMk/>
            <pc:sldMk cId="2922991402" sldId="282"/>
            <ac:spMk id="9" creationId="{BD6E3F29-CA50-E848-6C93-79E365BA2D71}"/>
          </ac:spMkLst>
        </pc:spChg>
        <pc:spChg chg="mod">
          <ac:chgData name="Jeroen Nelissen" userId="7fc10d7b-ee9e-4bf6-add3-32b494844037" providerId="ADAL" clId="{FE60D315-E610-4EC5-BBEB-3C83664B7852}" dt="2024-11-16T12:53:48.324" v="25"/>
          <ac:spMkLst>
            <pc:docMk/>
            <pc:sldMk cId="2922991402" sldId="282"/>
            <ac:spMk id="11" creationId="{37EED22F-1FD5-D3CD-30C3-D612711DBC88}"/>
          </ac:spMkLst>
        </pc:spChg>
        <pc:spChg chg="mod">
          <ac:chgData name="Jeroen Nelissen" userId="7fc10d7b-ee9e-4bf6-add3-32b494844037" providerId="ADAL" clId="{FE60D315-E610-4EC5-BBEB-3C83664B7852}" dt="2024-11-16T12:53:48.324" v="25"/>
          <ac:spMkLst>
            <pc:docMk/>
            <pc:sldMk cId="2922991402" sldId="282"/>
            <ac:spMk id="12" creationId="{14B32B84-DB75-1AD6-FFA2-D1CECA07DF79}"/>
          </ac:spMkLst>
        </pc:spChg>
        <pc:spChg chg="mod">
          <ac:chgData name="Jeroen Nelissen" userId="7fc10d7b-ee9e-4bf6-add3-32b494844037" providerId="ADAL" clId="{FE60D315-E610-4EC5-BBEB-3C83664B7852}" dt="2024-11-16T12:53:48.324" v="25"/>
          <ac:spMkLst>
            <pc:docMk/>
            <pc:sldMk cId="2922991402" sldId="282"/>
            <ac:spMk id="14" creationId="{251F3608-2A88-3931-8030-F7D92698FE0B}"/>
          </ac:spMkLst>
        </pc:spChg>
        <pc:spChg chg="mod">
          <ac:chgData name="Jeroen Nelissen" userId="7fc10d7b-ee9e-4bf6-add3-32b494844037" providerId="ADAL" clId="{FE60D315-E610-4EC5-BBEB-3C83664B7852}" dt="2024-11-16T12:53:48.324" v="25"/>
          <ac:spMkLst>
            <pc:docMk/>
            <pc:sldMk cId="2922991402" sldId="282"/>
            <ac:spMk id="15" creationId="{4FCE7F5C-5B49-7D53-D1B8-A0D5F74951CF}"/>
          </ac:spMkLst>
        </pc:spChg>
        <pc:spChg chg="add mod">
          <ac:chgData name="Jeroen Nelissen" userId="7fc10d7b-ee9e-4bf6-add3-32b494844037" providerId="ADAL" clId="{FE60D315-E610-4EC5-BBEB-3C83664B7852}" dt="2024-11-16T12:53:48.324" v="25"/>
          <ac:spMkLst>
            <pc:docMk/>
            <pc:sldMk cId="2922991402" sldId="282"/>
            <ac:spMk id="16" creationId="{5EF418DF-71B8-68D4-9590-2F48CAEE8F44}"/>
          </ac:spMkLst>
        </pc:spChg>
        <pc:spChg chg="add mod">
          <ac:chgData name="Jeroen Nelissen" userId="7fc10d7b-ee9e-4bf6-add3-32b494844037" providerId="ADAL" clId="{FE60D315-E610-4EC5-BBEB-3C83664B7852}" dt="2024-11-16T12:53:48.324" v="25"/>
          <ac:spMkLst>
            <pc:docMk/>
            <pc:sldMk cId="2922991402" sldId="282"/>
            <ac:spMk id="17" creationId="{2534C091-6C5E-3DBB-C496-23C2FA726E27}"/>
          </ac:spMkLst>
        </pc:spChg>
        <pc:spChg chg="add mod">
          <ac:chgData name="Jeroen Nelissen" userId="7fc10d7b-ee9e-4bf6-add3-32b494844037" providerId="ADAL" clId="{FE60D315-E610-4EC5-BBEB-3C83664B7852}" dt="2024-11-16T12:53:48.324" v="25"/>
          <ac:spMkLst>
            <pc:docMk/>
            <pc:sldMk cId="2922991402" sldId="282"/>
            <ac:spMk id="18" creationId="{78EC5A95-2C51-F4D7-23B7-5F66062170FD}"/>
          </ac:spMkLst>
        </pc:spChg>
        <pc:spChg chg="mod">
          <ac:chgData name="Jeroen Nelissen" userId="7fc10d7b-ee9e-4bf6-add3-32b494844037" providerId="ADAL" clId="{FE60D315-E610-4EC5-BBEB-3C83664B7852}" dt="2024-11-16T12:53:48.324" v="25"/>
          <ac:spMkLst>
            <pc:docMk/>
            <pc:sldMk cId="2922991402" sldId="282"/>
            <ac:spMk id="21" creationId="{1D26375E-3058-657C-C93C-4D75ABF23729}"/>
          </ac:spMkLst>
        </pc:spChg>
        <pc:spChg chg="mod">
          <ac:chgData name="Jeroen Nelissen" userId="7fc10d7b-ee9e-4bf6-add3-32b494844037" providerId="ADAL" clId="{FE60D315-E610-4EC5-BBEB-3C83664B7852}" dt="2024-11-16T12:53:48.324" v="25"/>
          <ac:spMkLst>
            <pc:docMk/>
            <pc:sldMk cId="2922991402" sldId="282"/>
            <ac:spMk id="22" creationId="{34C33A7C-9F6C-6863-4A83-A95D3F0095BB}"/>
          </ac:spMkLst>
        </pc:spChg>
        <pc:spChg chg="add mod">
          <ac:chgData name="Jeroen Nelissen" userId="7fc10d7b-ee9e-4bf6-add3-32b494844037" providerId="ADAL" clId="{FE60D315-E610-4EC5-BBEB-3C83664B7852}" dt="2024-11-16T13:05:46.215" v="38" actId="790"/>
          <ac:spMkLst>
            <pc:docMk/>
            <pc:sldMk cId="2922991402" sldId="282"/>
            <ac:spMk id="23" creationId="{11EA02B2-C116-8DF2-F93E-22C4598D8289}"/>
          </ac:spMkLst>
        </pc:spChg>
        <pc:spChg chg="add mod">
          <ac:chgData name="Jeroen Nelissen" userId="7fc10d7b-ee9e-4bf6-add3-32b494844037" providerId="ADAL" clId="{FE60D315-E610-4EC5-BBEB-3C83664B7852}" dt="2024-11-16T13:04:56.064" v="36"/>
          <ac:spMkLst>
            <pc:docMk/>
            <pc:sldMk cId="2922991402" sldId="282"/>
            <ac:spMk id="24" creationId="{13F17986-CF24-DA3B-583C-ED8996134EF6}"/>
          </ac:spMkLst>
        </pc:spChg>
        <pc:spChg chg="add mod">
          <ac:chgData name="Jeroen Nelissen" userId="7fc10d7b-ee9e-4bf6-add3-32b494844037" providerId="ADAL" clId="{FE60D315-E610-4EC5-BBEB-3C83664B7852}" dt="2024-11-16T13:05:03.143" v="37"/>
          <ac:spMkLst>
            <pc:docMk/>
            <pc:sldMk cId="2922991402" sldId="282"/>
            <ac:spMk id="25" creationId="{D51A4575-7245-01C9-D4E0-1635A2C8A36E}"/>
          </ac:spMkLst>
        </pc:spChg>
        <pc:spChg chg="del">
          <ac:chgData name="Jeroen Nelissen" userId="7fc10d7b-ee9e-4bf6-add3-32b494844037" providerId="ADAL" clId="{FE60D315-E610-4EC5-BBEB-3C83664B7852}" dt="2024-11-16T12:53:40.938" v="24" actId="478"/>
          <ac:spMkLst>
            <pc:docMk/>
            <pc:sldMk cId="2922991402" sldId="282"/>
            <ac:spMk id="170" creationId="{69D654C5-E3DA-11C4-0158-538BC2D28A3E}"/>
          </ac:spMkLst>
        </pc:spChg>
        <pc:spChg chg="del">
          <ac:chgData name="Jeroen Nelissen" userId="7fc10d7b-ee9e-4bf6-add3-32b494844037" providerId="ADAL" clId="{FE60D315-E610-4EC5-BBEB-3C83664B7852}" dt="2024-11-16T12:53:40.938" v="24" actId="478"/>
          <ac:spMkLst>
            <pc:docMk/>
            <pc:sldMk cId="2922991402" sldId="282"/>
            <ac:spMk id="171" creationId="{89FCE20F-F2EC-D60C-3C56-F44D4C95D5CB}"/>
          </ac:spMkLst>
        </pc:spChg>
        <pc:spChg chg="del">
          <ac:chgData name="Jeroen Nelissen" userId="7fc10d7b-ee9e-4bf6-add3-32b494844037" providerId="ADAL" clId="{FE60D315-E610-4EC5-BBEB-3C83664B7852}" dt="2024-11-16T12:53:40.938" v="24" actId="478"/>
          <ac:spMkLst>
            <pc:docMk/>
            <pc:sldMk cId="2922991402" sldId="282"/>
            <ac:spMk id="172" creationId="{FF0AA346-1FD0-BB3D-5BFC-004AB80FDE2E}"/>
          </ac:spMkLst>
        </pc:spChg>
        <pc:spChg chg="del mod">
          <ac:chgData name="Jeroen Nelissen" userId="7fc10d7b-ee9e-4bf6-add3-32b494844037" providerId="ADAL" clId="{FE60D315-E610-4EC5-BBEB-3C83664B7852}" dt="2024-11-16T12:53:40.938" v="24" actId="478"/>
          <ac:spMkLst>
            <pc:docMk/>
            <pc:sldMk cId="2922991402" sldId="282"/>
            <ac:spMk id="173" creationId="{1EF52ED4-93BA-D50F-85B8-61AE4EA63019}"/>
          </ac:spMkLst>
        </pc:spChg>
        <pc:spChg chg="del">
          <ac:chgData name="Jeroen Nelissen" userId="7fc10d7b-ee9e-4bf6-add3-32b494844037" providerId="ADAL" clId="{FE60D315-E610-4EC5-BBEB-3C83664B7852}" dt="2024-11-16T12:53:33.639" v="20" actId="478"/>
          <ac:spMkLst>
            <pc:docMk/>
            <pc:sldMk cId="2922991402" sldId="282"/>
            <ac:spMk id="174" creationId="{609EDFFC-1033-F03C-1A0A-83DCACFBCEA2}"/>
          </ac:spMkLst>
        </pc:spChg>
        <pc:grpChg chg="add mod">
          <ac:chgData name="Jeroen Nelissen" userId="7fc10d7b-ee9e-4bf6-add3-32b494844037" providerId="ADAL" clId="{FE60D315-E610-4EC5-BBEB-3C83664B7852}" dt="2024-11-16T12:53:48.324" v="25"/>
          <ac:grpSpMkLst>
            <pc:docMk/>
            <pc:sldMk cId="2922991402" sldId="282"/>
            <ac:grpSpMk id="4" creationId="{06CCF441-B721-2947-361A-3FB2B2136AFA}"/>
          </ac:grpSpMkLst>
        </pc:grpChg>
        <pc:grpChg chg="add mod">
          <ac:chgData name="Jeroen Nelissen" userId="7fc10d7b-ee9e-4bf6-add3-32b494844037" providerId="ADAL" clId="{FE60D315-E610-4EC5-BBEB-3C83664B7852}" dt="2024-11-16T12:53:48.324" v="25"/>
          <ac:grpSpMkLst>
            <pc:docMk/>
            <pc:sldMk cId="2922991402" sldId="282"/>
            <ac:grpSpMk id="7" creationId="{4B3599D5-7CAC-3D9A-E050-78F6A041BA9D}"/>
          </ac:grpSpMkLst>
        </pc:grpChg>
        <pc:grpChg chg="add mod">
          <ac:chgData name="Jeroen Nelissen" userId="7fc10d7b-ee9e-4bf6-add3-32b494844037" providerId="ADAL" clId="{FE60D315-E610-4EC5-BBEB-3C83664B7852}" dt="2024-11-16T12:53:48.324" v="25"/>
          <ac:grpSpMkLst>
            <pc:docMk/>
            <pc:sldMk cId="2922991402" sldId="282"/>
            <ac:grpSpMk id="10" creationId="{4F3887CD-FCAD-ECFC-2CBF-94F3415FA4B3}"/>
          </ac:grpSpMkLst>
        </pc:grpChg>
        <pc:grpChg chg="add mod">
          <ac:chgData name="Jeroen Nelissen" userId="7fc10d7b-ee9e-4bf6-add3-32b494844037" providerId="ADAL" clId="{FE60D315-E610-4EC5-BBEB-3C83664B7852}" dt="2024-11-16T12:53:48.324" v="25"/>
          <ac:grpSpMkLst>
            <pc:docMk/>
            <pc:sldMk cId="2922991402" sldId="282"/>
            <ac:grpSpMk id="13" creationId="{FE7A0A2F-D94B-20E4-82A4-77589B165008}"/>
          </ac:grpSpMkLst>
        </pc:grpChg>
        <pc:grpChg chg="add mod">
          <ac:chgData name="Jeroen Nelissen" userId="7fc10d7b-ee9e-4bf6-add3-32b494844037" providerId="ADAL" clId="{FE60D315-E610-4EC5-BBEB-3C83664B7852}" dt="2024-11-16T12:53:48.324" v="25"/>
          <ac:grpSpMkLst>
            <pc:docMk/>
            <pc:sldMk cId="2922991402" sldId="282"/>
            <ac:grpSpMk id="20" creationId="{25366561-9989-9EA7-5A82-790D6BD162F4}"/>
          </ac:grpSpMkLst>
        </pc:grpChg>
        <pc:grpChg chg="del">
          <ac:chgData name="Jeroen Nelissen" userId="7fc10d7b-ee9e-4bf6-add3-32b494844037" providerId="ADAL" clId="{FE60D315-E610-4EC5-BBEB-3C83664B7852}" dt="2024-11-16T12:53:40.938" v="24" actId="478"/>
          <ac:grpSpMkLst>
            <pc:docMk/>
            <pc:sldMk cId="2922991402" sldId="282"/>
            <ac:grpSpMk id="158" creationId="{39329A80-EFB9-69F6-ECB3-B362CF4EEBA7}"/>
          </ac:grpSpMkLst>
        </pc:grpChg>
        <pc:grpChg chg="del">
          <ac:chgData name="Jeroen Nelissen" userId="7fc10d7b-ee9e-4bf6-add3-32b494844037" providerId="ADAL" clId="{FE60D315-E610-4EC5-BBEB-3C83664B7852}" dt="2024-11-16T12:53:40.938" v="24" actId="478"/>
          <ac:grpSpMkLst>
            <pc:docMk/>
            <pc:sldMk cId="2922991402" sldId="282"/>
            <ac:grpSpMk id="161" creationId="{6499BB1E-4BBF-65A5-3B94-51315EAFA2A0}"/>
          </ac:grpSpMkLst>
        </pc:grpChg>
        <pc:grpChg chg="del">
          <ac:chgData name="Jeroen Nelissen" userId="7fc10d7b-ee9e-4bf6-add3-32b494844037" providerId="ADAL" clId="{FE60D315-E610-4EC5-BBEB-3C83664B7852}" dt="2024-11-16T12:53:40.938" v="24" actId="478"/>
          <ac:grpSpMkLst>
            <pc:docMk/>
            <pc:sldMk cId="2922991402" sldId="282"/>
            <ac:grpSpMk id="164" creationId="{3B976C8B-D28A-7251-110B-E6895385B037}"/>
          </ac:grpSpMkLst>
        </pc:grpChg>
        <pc:grpChg chg="del">
          <ac:chgData name="Jeroen Nelissen" userId="7fc10d7b-ee9e-4bf6-add3-32b494844037" providerId="ADAL" clId="{FE60D315-E610-4EC5-BBEB-3C83664B7852}" dt="2024-11-16T12:53:40.938" v="24" actId="478"/>
          <ac:grpSpMkLst>
            <pc:docMk/>
            <pc:sldMk cId="2922991402" sldId="282"/>
            <ac:grpSpMk id="167" creationId="{730BA1BB-B605-2EB5-0AAD-D0C8AD166BB9}"/>
          </ac:grpSpMkLst>
        </pc:grpChg>
        <pc:picChg chg="add mod">
          <ac:chgData name="Jeroen Nelissen" userId="7fc10d7b-ee9e-4bf6-add3-32b494844037" providerId="ADAL" clId="{FE60D315-E610-4EC5-BBEB-3C83664B7852}" dt="2024-11-16T12:53:48.324" v="25"/>
          <ac:picMkLst>
            <pc:docMk/>
            <pc:sldMk cId="2922991402" sldId="282"/>
            <ac:picMk id="19" creationId="{E2BBAABC-C78A-AAE6-70E1-63FD0D5B0849}"/>
          </ac:picMkLst>
        </pc:picChg>
      </pc:sldChg>
      <pc:sldChg chg="add modNotesTx">
        <pc:chgData name="Jeroen Nelissen" userId="7fc10d7b-ee9e-4bf6-add3-32b494844037" providerId="ADAL" clId="{FE60D315-E610-4EC5-BBEB-3C83664B7852}" dt="2024-11-16T13:07:28.095" v="39" actId="6549"/>
        <pc:sldMkLst>
          <pc:docMk/>
          <pc:sldMk cId="0" sldId="283"/>
        </pc:sldMkLst>
      </pc:sldChg>
    </pc:docChg>
  </pc:docChgLst>
</pc:chgInfo>
</file>

<file path=ppt/comments/modernComment_119_F8AF6DE6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B6CCACF4-2194-4BDC-8D6A-9D48421B9AB5}" authorId="{83059EF5-1DA7-FD06-0977-9C46FD0B5CDC}" status="resolved" created="2024-11-16T12:57:01.053" complete="100000">
    <pc:sldMkLst xmlns:pc="http://schemas.microsoft.com/office/powerpoint/2013/main/command">
      <pc:docMk/>
      <pc:sldMk cId="4172246502" sldId="281"/>
    </pc:sldMkLst>
    <p188:replyLst>
      <p188:reply id="{1FF95154-E18C-4D4A-8349-A904AE10C624}" authorId="{83059EF5-1DA7-FD06-0977-9C46FD0B5CDC}" created="2024-11-16T13:01:36.824">
        <p188:txBody>
          <a:bodyPr/>
          <a:lstStyle/>
          <a:p>
            <a:r>
              <a:rPr lang="nl-NL"/>
              <a:t>Voorstel:
E Het vlak van de beweging moet altijd haaks staan op de magnetische veldlijnen.
F Het vlak van de beweging moet altijd haaks staan op de magnetische veldlijnen.</a:t>
            </a:r>
          </a:p>
        </p188:txBody>
      </p188:reply>
    </p188:replyLst>
    <p188:txBody>
      <a:bodyPr/>
      <a:lstStyle/>
      <a:p>
        <a:r>
          <a:rPr lang="nl-NL"/>
          <a:t>Is dit een misvatting?</a:t>
        </a:r>
      </a:p>
    </p188:txBody>
  </p188:cm>
</p188:cmLst>
</file>

<file path=ppt/comments/modernComment_11A_AE394F2A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3F186D56-FAF6-4B94-9C2D-B10AE643D642}" authorId="{83059EF5-1DA7-FD06-0977-9C46FD0B5CDC}" created="2024-11-16T13:06:28.089">
    <pc:sldMkLst xmlns:pc="http://schemas.microsoft.com/office/powerpoint/2013/main/command">
      <pc:docMk/>
      <pc:sldMk cId="2922991402" sldId="282"/>
    </pc:sldMkLst>
    <p188:replyLst>
      <p188:reply id="{399CEE97-D975-4479-B501-C27C73E992B4}" authorId="{58637721-4C1B-6462-38AA-946C1A3BA63C}" created="2024-11-23T10:11:21.072">
        <p188:txBody>
          <a:bodyPr/>
          <a:lstStyle/>
          <a:p>
            <a:r>
              <a:rPr lang="nl-NL"/>
              <a:t>Quantummechanisch gezien niet. Een elektron niet, maar een geladen deeltje (kan bv een oliedruppeltje zijn) kan dat wel.</a:t>
            </a:r>
          </a:p>
        </p188:txBody>
      </p188:reply>
    </p188:replyLst>
    <p188:txBody>
      <a:bodyPr/>
      <a:lstStyle/>
      <a:p>
        <a:r>
          <a:rPr lang="nl-NL"/>
          <a:t>Kan een elektron stilstaan? 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1698278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4.0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83425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>
          <a:extLst>
            <a:ext uri="{FF2B5EF4-FFF2-40B4-BE49-F238E27FC236}">
              <a16:creationId xmlns:a16="http://schemas.microsoft.com/office/drawing/2014/main" id="{FFA39737-1353-4327-A418-7E033FB01B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13930a8b2a2_0_22:notes">
            <a:extLst>
              <a:ext uri="{FF2B5EF4-FFF2-40B4-BE49-F238E27FC236}">
                <a16:creationId xmlns:a16="http://schemas.microsoft.com/office/drawing/2014/main" id="{FED92E21-36BE-D63E-BA61-354A7E67C26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tabLst/>
              <a:defRPr/>
            </a:pPr>
            <a:r>
              <a:rPr lang="en-GB" dirty="0" err="1"/>
              <a:t>Misvatting</a:t>
            </a:r>
            <a:r>
              <a:rPr lang="en-GB" dirty="0"/>
              <a:t>: </a:t>
            </a:r>
            <a:r>
              <a:rPr lang="nl-NL" dirty="0"/>
              <a:t>Leerlingen denken dat magnetische veldlijnen de richting van de magnetische kracht aangeven. Het werkt echter via de linkerhandregel.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-NL" dirty="0"/>
              <a:t>A Je denkt misschien dat negatieve deeltjes met de magneetveldlijnen mee bewegen (richting noord). Dit is niet zo, er ontstaat een lorentzkracht die een middelpuntzoekende kracht is.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-NL" dirty="0"/>
              <a:t>B Je denkt misschien dat negatieve deeltjes tegen de magneetveldlijnen in bewegen (richting ZUID). Dit is niet zo, er ontstaat een lorentzkracht die een middelpuntzoekende kracht is.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-NL" dirty="0"/>
              <a:t>C Correct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-NL" dirty="0"/>
              <a:t>D Je hebt wel inzicht in de FBI-regel, maar je hebt hem verkeerd om toegepast. Mogelijke vergissingen: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-NL" dirty="0"/>
              <a:t>- Elektron is negatief de stroomrichting is dus tegen de klok in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-NL" dirty="0"/>
              <a:t>- Verkeerde handregel gebruikt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-NL" dirty="0"/>
              <a:t>E De Lorentzkracht staat altijd loodrecht op de beweging van het geladen deeltje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-NL" dirty="0"/>
              <a:t>F De Lorentzkracht staat altijd loodrecht op de beweging van het geladen deeltje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  <p:sp>
        <p:nvSpPr>
          <p:cNvPr id="154" name="Google Shape;154;g13930a8b2a2_0_22:notes">
            <a:extLst>
              <a:ext uri="{FF2B5EF4-FFF2-40B4-BE49-F238E27FC236}">
                <a16:creationId xmlns:a16="http://schemas.microsoft.com/office/drawing/2014/main" id="{E37FC49F-AA08-D60C-01D3-1F4504B64D5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387795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>
          <a:extLst>
            <a:ext uri="{FF2B5EF4-FFF2-40B4-BE49-F238E27FC236}">
              <a16:creationId xmlns:a16="http://schemas.microsoft.com/office/drawing/2014/main" id="{CBE6FD23-5DB8-01B0-332E-C921BB4E04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13930a8b2a2_0_22:notes">
            <a:extLst>
              <a:ext uri="{FF2B5EF4-FFF2-40B4-BE49-F238E27FC236}">
                <a16:creationId xmlns:a16="http://schemas.microsoft.com/office/drawing/2014/main" id="{869007C1-4FCA-7957-84D5-AE38A3822F0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tabLst/>
              <a:defRPr/>
            </a:pPr>
            <a:r>
              <a:rPr lang="en-GB" dirty="0" err="1"/>
              <a:t>Misvatting</a:t>
            </a:r>
            <a:r>
              <a:rPr lang="en-GB" dirty="0"/>
              <a:t>: </a:t>
            </a:r>
            <a:r>
              <a:rPr lang="nl-NL" dirty="0"/>
              <a:t>Leerlingen denken dat magnetische veldlijnen de richting van de magnetische kracht aangeven. Het werkt echter via de linkerhandregel én deze kracht werkt alleen op bewegende ladingen.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/>
              <a:t>A </a:t>
            </a:r>
            <a:r>
              <a:rPr lang="nl-NL" dirty="0"/>
              <a:t>Een magneet oefent alleen een kracht uit op een </a:t>
            </a:r>
            <a:r>
              <a:rPr lang="nl-NL" b="1" dirty="0"/>
              <a:t>bewegende</a:t>
            </a:r>
            <a:r>
              <a:rPr lang="nl-NL" dirty="0"/>
              <a:t> lading en in dat geval staat die kracht nooit in de richting van de magneet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-NL" dirty="0"/>
              <a:t>B Een magneet oefent alleen een kracht uit op een </a:t>
            </a:r>
            <a:r>
              <a:rPr lang="nl-NL" b="1" dirty="0"/>
              <a:t>bewegende</a:t>
            </a:r>
            <a:r>
              <a:rPr lang="nl-NL" dirty="0"/>
              <a:t> lading en in dat geval staat die kracht nooit in de richting van de magneet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/>
              <a:t>C </a:t>
            </a:r>
            <a:r>
              <a:rPr lang="nl-NL" dirty="0"/>
              <a:t>Een magneet oefent alleen een kracht uit op een </a:t>
            </a:r>
            <a:r>
              <a:rPr lang="nl-NL" b="1" dirty="0"/>
              <a:t>bewegende</a:t>
            </a:r>
            <a:r>
              <a:rPr lang="nl-NL" dirty="0"/>
              <a:t> lading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/>
              <a:t>D </a:t>
            </a:r>
            <a:r>
              <a:rPr lang="nl-NL" dirty="0"/>
              <a:t>Een magneet oefent alleen een kracht uit op een </a:t>
            </a:r>
            <a:r>
              <a:rPr lang="nl-NL" b="1" dirty="0"/>
              <a:t>bewegende</a:t>
            </a:r>
            <a:r>
              <a:rPr lang="nl-NL" dirty="0"/>
              <a:t> lading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-NL" dirty="0"/>
              <a:t>E Correct. Een magneet oefent alleen een kracht uit op een </a:t>
            </a:r>
            <a:r>
              <a:rPr lang="nl-NL" b="1" dirty="0"/>
              <a:t>bewegende</a:t>
            </a:r>
            <a:r>
              <a:rPr lang="nl-NL" dirty="0"/>
              <a:t> lading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  <p:sp>
        <p:nvSpPr>
          <p:cNvPr id="154" name="Google Shape;154;g13930a8b2a2_0_22:notes">
            <a:extLst>
              <a:ext uri="{FF2B5EF4-FFF2-40B4-BE49-F238E27FC236}">
                <a16:creationId xmlns:a16="http://schemas.microsoft.com/office/drawing/2014/main" id="{7BF7D051-576D-3975-66D1-D6669BE3883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552765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13930a8b2a2_0_4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 err="1"/>
              <a:t>Misvatting</a:t>
            </a:r>
            <a:r>
              <a:rPr lang="en-GB" dirty="0"/>
              <a:t>: Noord </a:t>
            </a:r>
            <a:r>
              <a:rPr lang="en-GB" dirty="0" err="1"/>
              <a:t>en</a:t>
            </a:r>
            <a:r>
              <a:rPr lang="en-GB" dirty="0"/>
              <a:t> plus </a:t>
            </a:r>
            <a:r>
              <a:rPr lang="en-GB" dirty="0" err="1"/>
              <a:t>zijn</a:t>
            </a:r>
            <a:r>
              <a:rPr lang="en-GB" dirty="0"/>
              <a:t> </a:t>
            </a:r>
            <a:r>
              <a:rPr lang="en-GB" dirty="0" err="1"/>
              <a:t>synoniemen</a:t>
            </a:r>
            <a:r>
              <a:rPr lang="en-GB" dirty="0"/>
              <a:t>. Dat is </a:t>
            </a:r>
            <a:r>
              <a:rPr lang="en-GB" dirty="0" err="1"/>
              <a:t>niet</a:t>
            </a:r>
            <a:r>
              <a:rPr lang="en-GB" dirty="0"/>
              <a:t> zo: Noord </a:t>
            </a:r>
            <a:r>
              <a:rPr lang="en-GB" dirty="0" err="1"/>
              <a:t>en</a:t>
            </a:r>
            <a:r>
              <a:rPr lang="en-GB" dirty="0"/>
              <a:t> Zuid </a:t>
            </a:r>
            <a:r>
              <a:rPr lang="en-GB" dirty="0" err="1"/>
              <a:t>gaat</a:t>
            </a:r>
            <a:r>
              <a:rPr lang="en-GB" dirty="0"/>
              <a:t> over </a:t>
            </a:r>
            <a:r>
              <a:rPr lang="en-GB" dirty="0" err="1"/>
              <a:t>magneten</a:t>
            </a:r>
            <a:r>
              <a:rPr lang="en-GB" dirty="0"/>
              <a:t>, </a:t>
            </a:r>
            <a:r>
              <a:rPr lang="en-GB" dirty="0" err="1"/>
              <a:t>en</a:t>
            </a:r>
            <a:r>
              <a:rPr lang="en-GB" dirty="0"/>
              <a:t> plus </a:t>
            </a:r>
            <a:r>
              <a:rPr lang="en-GB" dirty="0" err="1"/>
              <a:t>en</a:t>
            </a:r>
            <a:r>
              <a:rPr lang="en-GB" dirty="0"/>
              <a:t> min over </a:t>
            </a:r>
            <a:r>
              <a:rPr lang="en-GB" dirty="0" err="1"/>
              <a:t>ladingen</a:t>
            </a:r>
            <a:r>
              <a:rPr lang="en-GB" dirty="0"/>
              <a:t>. </a:t>
            </a:r>
            <a:r>
              <a:rPr lang="en-GB" dirty="0" err="1"/>
              <a:t>Natuurlijk</a:t>
            </a:r>
            <a:r>
              <a:rPr lang="en-GB" dirty="0"/>
              <a:t> </a:t>
            </a:r>
            <a:r>
              <a:rPr lang="en-GB" dirty="0" err="1"/>
              <a:t>hebben</a:t>
            </a:r>
            <a:r>
              <a:rPr lang="en-GB" dirty="0"/>
              <a:t> ze </a:t>
            </a:r>
            <a:r>
              <a:rPr lang="en-GB" dirty="0" err="1"/>
              <a:t>wel</a:t>
            </a:r>
            <a:r>
              <a:rPr lang="en-GB" dirty="0"/>
              <a:t> met </a:t>
            </a:r>
            <a:r>
              <a:rPr lang="en-GB" dirty="0" err="1"/>
              <a:t>elkaar</a:t>
            </a:r>
            <a:r>
              <a:rPr lang="en-GB" dirty="0"/>
              <a:t> </a:t>
            </a:r>
            <a:r>
              <a:rPr lang="en-GB" dirty="0" err="1"/>
              <a:t>te</a:t>
            </a:r>
            <a:r>
              <a:rPr lang="en-GB" dirty="0"/>
              <a:t> </a:t>
            </a:r>
            <a:r>
              <a:rPr lang="en-GB" dirty="0" err="1"/>
              <a:t>maken</a:t>
            </a:r>
            <a:r>
              <a:rPr lang="en-GB" dirty="0"/>
              <a:t>: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bewegende</a:t>
            </a:r>
            <a:r>
              <a:rPr lang="en-GB" dirty="0"/>
              <a:t> lading in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magneetveld</a:t>
            </a:r>
            <a:r>
              <a:rPr lang="en-GB" dirty="0"/>
              <a:t> </a:t>
            </a:r>
            <a:r>
              <a:rPr lang="en-GB" dirty="0" err="1"/>
              <a:t>voelt</a:t>
            </a:r>
            <a:r>
              <a:rPr lang="en-GB" dirty="0"/>
              <a:t>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kracht</a:t>
            </a:r>
            <a:r>
              <a:rPr lang="en-GB" dirty="0"/>
              <a:t>. Maar het is </a:t>
            </a:r>
            <a:r>
              <a:rPr lang="en-GB" dirty="0" err="1"/>
              <a:t>zeker</a:t>
            </a:r>
            <a:r>
              <a:rPr lang="en-GB" dirty="0"/>
              <a:t> </a:t>
            </a:r>
            <a:r>
              <a:rPr lang="en-GB" dirty="0" err="1"/>
              <a:t>niet</a:t>
            </a:r>
            <a:r>
              <a:rPr lang="en-GB" dirty="0"/>
              <a:t> </a:t>
            </a:r>
            <a:r>
              <a:rPr lang="en-GB" dirty="0" err="1"/>
              <a:t>hetzelfde</a:t>
            </a:r>
            <a:r>
              <a:rPr lang="en-GB" dirty="0"/>
              <a:t>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/>
              <a:t>A </a:t>
            </a:r>
            <a:r>
              <a:rPr lang="nl-NL" dirty="0"/>
              <a:t>Een magneet oefent alleen een kracht uit op een </a:t>
            </a:r>
            <a:r>
              <a:rPr lang="nl-NL" b="1" dirty="0"/>
              <a:t>bewegende</a:t>
            </a:r>
            <a:r>
              <a:rPr lang="nl-NL" dirty="0"/>
              <a:t> lading en in dat geval staat die kracht nooit in de richting van de magneet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/>
              <a:t>B </a:t>
            </a:r>
            <a:r>
              <a:rPr lang="nl-NL" dirty="0"/>
              <a:t>Een magneet oefent alleen een kracht uit op een </a:t>
            </a:r>
            <a:r>
              <a:rPr lang="nl-NL" b="1" dirty="0"/>
              <a:t>bewegende</a:t>
            </a:r>
            <a:r>
              <a:rPr lang="nl-NL" dirty="0"/>
              <a:t> lading en in dat geval staat die kracht nooit in de richting van de magneet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/>
              <a:t>C </a:t>
            </a:r>
            <a:r>
              <a:rPr lang="nl-NL" dirty="0"/>
              <a:t>Stroom bestaat uit bewegende lading; dit heeft niks met noord- of zuidpolen te maken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/>
              <a:t>D Correct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  <p:sp>
        <p:nvSpPr>
          <p:cNvPr id="191" name="Google Shape;191;g13930a8b2a2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009183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" name="Google Shape;688;g2db760db1be_0_8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89" name="Google Shape;689;g2db760db1be_0_87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dirty="0"/>
              <a:t>De </a:t>
            </a:r>
            <a:r>
              <a:rPr lang="en-GB" dirty="0" err="1"/>
              <a:t>vragen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toelichtingen</a:t>
            </a:r>
            <a:r>
              <a:rPr lang="en-GB" dirty="0"/>
              <a:t> </a:t>
            </a:r>
            <a:r>
              <a:rPr lang="en-GB" dirty="0" err="1"/>
              <a:t>vallen</a:t>
            </a:r>
            <a:r>
              <a:rPr lang="en-GB" dirty="0"/>
              <a:t> </a:t>
            </a:r>
            <a:r>
              <a:rPr lang="en-GB" dirty="0" err="1"/>
              <a:t>onder</a:t>
            </a:r>
            <a:r>
              <a:rPr lang="en-GB" dirty="0"/>
              <a:t>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b="0" i="0" dirty="0">
                <a:latin typeface="Source Sans Pro"/>
                <a:ea typeface="Source Sans Pro"/>
                <a:cs typeface="Source Sans Pro"/>
                <a:sym typeface="Source Sans Pro"/>
              </a:rPr>
              <a:t>CC BY-SA 4.0 </a:t>
            </a:r>
            <a:r>
              <a:rPr lang="en-GB" b="0" i="0" dirty="0" err="1">
                <a:latin typeface="Source Sans Pro"/>
                <a:ea typeface="Source Sans Pro"/>
                <a:cs typeface="Source Sans Pro"/>
                <a:sym typeface="Source Sans Pro"/>
              </a:rPr>
              <a:t>licentie</a:t>
            </a:r>
            <a:r>
              <a:rPr lang="en-GB" b="0" i="0" dirty="0">
                <a:latin typeface="Source Sans Pro"/>
                <a:ea typeface="Source Sans Pro"/>
                <a:cs typeface="Source Sans Pro"/>
                <a:sym typeface="Source Sans Pro"/>
              </a:rPr>
              <a:t>:</a:t>
            </a:r>
            <a:r>
              <a:rPr lang="en-GB" b="0" i="0" dirty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GB" b="0" u="sng" dirty="0">
                <a:solidFill>
                  <a:schemeClr val="hlink"/>
                </a:solidFill>
                <a:hlinkClick r:id="rId3"/>
              </a:rPr>
              <a:t>https://creativecommons.org/licenses/by-sa/4.0</a:t>
            </a:r>
            <a:r>
              <a:rPr lang="en-GB" b="0" u="none" dirty="0"/>
              <a:t> </a:t>
            </a:r>
            <a:endParaRPr dirty="0"/>
          </a:p>
        </p:txBody>
      </p:sp>
      <p:sp>
        <p:nvSpPr>
          <p:cNvPr id="690" name="Google Shape;690;g2db760db1be_0_87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5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dia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en verticale teks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e titel en teks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2741216" y="2531666"/>
            <a:ext cx="5811838" cy="147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-273446" y="1110059"/>
            <a:ext cx="5811838" cy="4321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en objec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ekop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oud van twee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71487" y="1825625"/>
            <a:ext cx="2900363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3486150" y="1825625"/>
            <a:ext cx="2900363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gelijking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lleen titel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eg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oud met bijschrift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fbeelding met bijschrift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19_F8AF6DE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1A_AE394F2A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agnostischevragen.nl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>
            <a:spLocks noGrp="1"/>
          </p:cNvSpPr>
          <p:nvPr>
            <p:ph type="ctrTitle"/>
          </p:nvPr>
        </p:nvSpPr>
        <p:spPr>
          <a:xfrm>
            <a:off x="1143000" y="483455"/>
            <a:ext cx="6858000" cy="29455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Calibri"/>
              <a:buNone/>
            </a:pPr>
            <a:r>
              <a:rPr lang="en-GB" sz="5400" b="1" dirty="0" err="1">
                <a:solidFill>
                  <a:schemeClr val="accent1"/>
                </a:solidFill>
              </a:rPr>
              <a:t>Lorentkracht</a:t>
            </a:r>
            <a:br>
              <a:rPr lang="en-GB" b="1" dirty="0">
                <a:solidFill>
                  <a:schemeClr val="accent1"/>
                </a:solidFill>
              </a:rPr>
            </a:b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211015" y="6285469"/>
            <a:ext cx="8932986" cy="49784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3366FF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6827520" y="6407433"/>
            <a:ext cx="2316480" cy="2539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50"/>
              <a:buFont typeface="Tahoma"/>
              <a:buNone/>
            </a:pPr>
            <a:r>
              <a:rPr lang="en-GB" sz="1050" b="0" i="0" u="none" strike="noStrike" cap="none" dirty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www.diagnostischevragen.nl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Onderti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5242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>
          <a:extLst>
            <a:ext uri="{FF2B5EF4-FFF2-40B4-BE49-F238E27FC236}">
              <a16:creationId xmlns:a16="http://schemas.microsoft.com/office/drawing/2014/main" id="{26DE9271-2069-4C21-EB55-59B514CC3A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7">
            <a:extLst>
              <a:ext uri="{FF2B5EF4-FFF2-40B4-BE49-F238E27FC236}">
                <a16:creationId xmlns:a16="http://schemas.microsoft.com/office/drawing/2014/main" id="{AACD4816-415E-D191-36D7-B6E01DB10A5B}"/>
              </a:ext>
            </a:extLst>
          </p:cNvPr>
          <p:cNvSpPr/>
          <p:nvPr/>
        </p:nvSpPr>
        <p:spPr>
          <a:xfrm>
            <a:off x="211015" y="6285469"/>
            <a:ext cx="8933100" cy="497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3366FF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57" name="Google Shape;157;p17">
            <a:extLst>
              <a:ext uri="{FF2B5EF4-FFF2-40B4-BE49-F238E27FC236}">
                <a16:creationId xmlns:a16="http://schemas.microsoft.com/office/drawing/2014/main" id="{9B43AC7E-D495-C79F-08A5-662047CF1FE7}"/>
              </a:ext>
            </a:extLst>
          </p:cNvPr>
          <p:cNvSpPr txBox="1"/>
          <p:nvPr/>
        </p:nvSpPr>
        <p:spPr>
          <a:xfrm>
            <a:off x="6827520" y="6407433"/>
            <a:ext cx="23166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50"/>
              <a:buFont typeface="Tahoma"/>
              <a:buNone/>
            </a:pPr>
            <a:r>
              <a:rPr lang="en-GB" sz="105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www.diagnostischevragen.nl</a:t>
            </a:r>
            <a:endParaRPr/>
          </a:p>
        </p:txBody>
      </p:sp>
      <p:sp>
        <p:nvSpPr>
          <p:cNvPr id="174" name="Google Shape;174;p17">
            <a:extLst>
              <a:ext uri="{FF2B5EF4-FFF2-40B4-BE49-F238E27FC236}">
                <a16:creationId xmlns:a16="http://schemas.microsoft.com/office/drawing/2014/main" id="{9FD08DE7-3634-BFBC-A9FB-0AC582DBF81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9419" y="396260"/>
            <a:ext cx="8109900" cy="85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l" rtl="0">
              <a:lnSpc>
                <a:spcPct val="11111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nl-NL" sz="3600" dirty="0"/>
              <a:t>Een elektron beweegt in een cirkelbaan met de klok mee. De magnetische veldlijnen wijzen…</a:t>
            </a:r>
            <a:br>
              <a:rPr lang="en-GB" dirty="0"/>
            </a:br>
            <a:endParaRPr dirty="0"/>
          </a:p>
        </p:txBody>
      </p:sp>
      <p:grpSp>
        <p:nvGrpSpPr>
          <p:cNvPr id="2" name="Google Shape;243;p5">
            <a:extLst>
              <a:ext uri="{FF2B5EF4-FFF2-40B4-BE49-F238E27FC236}">
                <a16:creationId xmlns:a16="http://schemas.microsoft.com/office/drawing/2014/main" id="{FE4A30CD-58AF-AF74-63BE-D8D65069AA9A}"/>
              </a:ext>
            </a:extLst>
          </p:cNvPr>
          <p:cNvGrpSpPr/>
          <p:nvPr/>
        </p:nvGrpSpPr>
        <p:grpSpPr>
          <a:xfrm>
            <a:off x="629641" y="1858113"/>
            <a:ext cx="908647" cy="908646"/>
            <a:chOff x="947033" y="2362454"/>
            <a:chExt cx="908647" cy="908646"/>
          </a:xfrm>
        </p:grpSpPr>
        <p:sp>
          <p:nvSpPr>
            <p:cNvPr id="3" name="Google Shape;244;p5">
              <a:extLst>
                <a:ext uri="{FF2B5EF4-FFF2-40B4-BE49-F238E27FC236}">
                  <a16:creationId xmlns:a16="http://schemas.microsoft.com/office/drawing/2014/main" id="{B24F087D-CB78-1348-47AD-13633155576D}"/>
                </a:ext>
              </a:extLst>
            </p:cNvPr>
            <p:cNvSpPr/>
            <p:nvPr/>
          </p:nvSpPr>
          <p:spPr>
            <a:xfrm>
              <a:off x="947033" y="2362454"/>
              <a:ext cx="908647" cy="908646"/>
            </a:xfrm>
            <a:prstGeom prst="ellipse">
              <a:avLst/>
            </a:prstGeom>
            <a:solidFill>
              <a:srgbClr val="73C3E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4" name="Google Shape;245;p5">
              <a:extLst>
                <a:ext uri="{FF2B5EF4-FFF2-40B4-BE49-F238E27FC236}">
                  <a16:creationId xmlns:a16="http://schemas.microsoft.com/office/drawing/2014/main" id="{77019C58-CB6C-5AEE-3704-5817944606DF}"/>
                </a:ext>
              </a:extLst>
            </p:cNvPr>
            <p:cNvSpPr/>
            <p:nvPr/>
          </p:nvSpPr>
          <p:spPr>
            <a:xfrm>
              <a:off x="1261236" y="2588475"/>
              <a:ext cx="356441" cy="43120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sp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 dirty="0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A</a:t>
              </a:r>
              <a:endParaRPr dirty="0"/>
            </a:p>
          </p:txBody>
        </p:sp>
      </p:grpSp>
      <p:grpSp>
        <p:nvGrpSpPr>
          <p:cNvPr id="5" name="Google Shape;246;p5">
            <a:extLst>
              <a:ext uri="{FF2B5EF4-FFF2-40B4-BE49-F238E27FC236}">
                <a16:creationId xmlns:a16="http://schemas.microsoft.com/office/drawing/2014/main" id="{EA2CE26B-2976-B478-2115-7E95FEE63C3A}"/>
              </a:ext>
            </a:extLst>
          </p:cNvPr>
          <p:cNvGrpSpPr/>
          <p:nvPr/>
        </p:nvGrpSpPr>
        <p:grpSpPr>
          <a:xfrm>
            <a:off x="4921956" y="1898753"/>
            <a:ext cx="908647" cy="908646"/>
            <a:chOff x="4665644" y="2362454"/>
            <a:chExt cx="908647" cy="908646"/>
          </a:xfrm>
        </p:grpSpPr>
        <p:sp>
          <p:nvSpPr>
            <p:cNvPr id="6" name="Google Shape;247;p5">
              <a:extLst>
                <a:ext uri="{FF2B5EF4-FFF2-40B4-BE49-F238E27FC236}">
                  <a16:creationId xmlns:a16="http://schemas.microsoft.com/office/drawing/2014/main" id="{DFC7A16B-99C3-8974-A0FA-800C45397C45}"/>
                </a:ext>
              </a:extLst>
            </p:cNvPr>
            <p:cNvSpPr/>
            <p:nvPr/>
          </p:nvSpPr>
          <p:spPr>
            <a:xfrm>
              <a:off x="4665644" y="2362454"/>
              <a:ext cx="908647" cy="908646"/>
            </a:xfrm>
            <a:prstGeom prst="ellipse">
              <a:avLst/>
            </a:prstGeom>
            <a:solidFill>
              <a:srgbClr val="919CE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7" name="Google Shape;248;p5">
              <a:extLst>
                <a:ext uri="{FF2B5EF4-FFF2-40B4-BE49-F238E27FC236}">
                  <a16:creationId xmlns:a16="http://schemas.microsoft.com/office/drawing/2014/main" id="{80C48CB0-177E-1F4B-96E0-34B383E7132A}"/>
                </a:ext>
              </a:extLst>
            </p:cNvPr>
            <p:cNvSpPr/>
            <p:nvPr/>
          </p:nvSpPr>
          <p:spPr>
            <a:xfrm>
              <a:off x="4979847" y="2588475"/>
              <a:ext cx="356441" cy="43120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sp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B</a:t>
              </a:r>
              <a:endParaRPr/>
            </a:p>
          </p:txBody>
        </p:sp>
      </p:grpSp>
      <p:grpSp>
        <p:nvGrpSpPr>
          <p:cNvPr id="8" name="Google Shape;249;p5">
            <a:extLst>
              <a:ext uri="{FF2B5EF4-FFF2-40B4-BE49-F238E27FC236}">
                <a16:creationId xmlns:a16="http://schemas.microsoft.com/office/drawing/2014/main" id="{BFF09CE3-5329-501A-EC4E-47ED8DA53156}"/>
              </a:ext>
            </a:extLst>
          </p:cNvPr>
          <p:cNvGrpSpPr/>
          <p:nvPr/>
        </p:nvGrpSpPr>
        <p:grpSpPr>
          <a:xfrm>
            <a:off x="629641" y="3194389"/>
            <a:ext cx="908647" cy="908646"/>
            <a:chOff x="947033" y="4156948"/>
            <a:chExt cx="908647" cy="908646"/>
          </a:xfrm>
        </p:grpSpPr>
        <p:sp>
          <p:nvSpPr>
            <p:cNvPr id="9" name="Google Shape;250;p5">
              <a:extLst>
                <a:ext uri="{FF2B5EF4-FFF2-40B4-BE49-F238E27FC236}">
                  <a16:creationId xmlns:a16="http://schemas.microsoft.com/office/drawing/2014/main" id="{F66962CF-96CC-7379-13FB-82FB221B5F71}"/>
                </a:ext>
              </a:extLst>
            </p:cNvPr>
            <p:cNvSpPr/>
            <p:nvPr/>
          </p:nvSpPr>
          <p:spPr>
            <a:xfrm>
              <a:off x="947033" y="4156948"/>
              <a:ext cx="908647" cy="908646"/>
            </a:xfrm>
            <a:prstGeom prst="ellipse">
              <a:avLst/>
            </a:prstGeom>
            <a:solidFill>
              <a:srgbClr val="95DF8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10" name="Google Shape;251;p5">
              <a:extLst>
                <a:ext uri="{FF2B5EF4-FFF2-40B4-BE49-F238E27FC236}">
                  <a16:creationId xmlns:a16="http://schemas.microsoft.com/office/drawing/2014/main" id="{30B068C0-972D-4495-D261-02852515DF5C}"/>
                </a:ext>
              </a:extLst>
            </p:cNvPr>
            <p:cNvSpPr/>
            <p:nvPr/>
          </p:nvSpPr>
          <p:spPr>
            <a:xfrm>
              <a:off x="1261237" y="4382969"/>
              <a:ext cx="356440" cy="43120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sp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C</a:t>
              </a:r>
              <a:endParaRPr/>
            </a:p>
          </p:txBody>
        </p:sp>
      </p:grpSp>
      <p:grpSp>
        <p:nvGrpSpPr>
          <p:cNvPr id="11" name="Google Shape;252;p5">
            <a:extLst>
              <a:ext uri="{FF2B5EF4-FFF2-40B4-BE49-F238E27FC236}">
                <a16:creationId xmlns:a16="http://schemas.microsoft.com/office/drawing/2014/main" id="{8BADFBF2-6594-AABD-D8F0-518A75851125}"/>
              </a:ext>
            </a:extLst>
          </p:cNvPr>
          <p:cNvGrpSpPr/>
          <p:nvPr/>
        </p:nvGrpSpPr>
        <p:grpSpPr>
          <a:xfrm>
            <a:off x="4921956" y="3163145"/>
            <a:ext cx="908647" cy="908646"/>
            <a:chOff x="4665644" y="4148177"/>
            <a:chExt cx="908647" cy="908646"/>
          </a:xfrm>
        </p:grpSpPr>
        <p:sp>
          <p:nvSpPr>
            <p:cNvPr id="12" name="Google Shape;253;p5">
              <a:extLst>
                <a:ext uri="{FF2B5EF4-FFF2-40B4-BE49-F238E27FC236}">
                  <a16:creationId xmlns:a16="http://schemas.microsoft.com/office/drawing/2014/main" id="{F61EB9E9-F112-A0DE-22D8-357F20D536CC}"/>
                </a:ext>
              </a:extLst>
            </p:cNvPr>
            <p:cNvSpPr/>
            <p:nvPr/>
          </p:nvSpPr>
          <p:spPr>
            <a:xfrm>
              <a:off x="4665644" y="4148177"/>
              <a:ext cx="908647" cy="908646"/>
            </a:xfrm>
            <a:prstGeom prst="ellipse">
              <a:avLst/>
            </a:prstGeom>
            <a:solidFill>
              <a:srgbClr val="E58BA8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13" name="Google Shape;254;p5">
              <a:extLst>
                <a:ext uri="{FF2B5EF4-FFF2-40B4-BE49-F238E27FC236}">
                  <a16:creationId xmlns:a16="http://schemas.microsoft.com/office/drawing/2014/main" id="{3507BA08-E89D-E7FE-529E-488645E5C771}"/>
                </a:ext>
              </a:extLst>
            </p:cNvPr>
            <p:cNvSpPr/>
            <p:nvPr/>
          </p:nvSpPr>
          <p:spPr>
            <a:xfrm>
              <a:off x="4979848" y="4374198"/>
              <a:ext cx="356440" cy="43120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sp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D</a:t>
              </a:r>
              <a:endParaRPr/>
            </a:p>
          </p:txBody>
        </p:sp>
      </p:grpSp>
      <p:sp>
        <p:nvSpPr>
          <p:cNvPr id="14" name="Google Shape;255;p5">
            <a:extLst>
              <a:ext uri="{FF2B5EF4-FFF2-40B4-BE49-F238E27FC236}">
                <a16:creationId xmlns:a16="http://schemas.microsoft.com/office/drawing/2014/main" id="{1DC1DD26-E5DA-C7DD-1D25-05B5C49FF7E1}"/>
              </a:ext>
            </a:extLst>
          </p:cNvPr>
          <p:cNvSpPr/>
          <p:nvPr/>
        </p:nvSpPr>
        <p:spPr>
          <a:xfrm>
            <a:off x="1823588" y="2014983"/>
            <a:ext cx="2748412" cy="589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met de </a:t>
            </a:r>
            <a:r>
              <a:rPr lang="en-GB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klok</a:t>
            </a:r>
            <a:r>
              <a:rPr lang="en-GB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mee</a:t>
            </a:r>
            <a:endParaRPr dirty="0"/>
          </a:p>
        </p:txBody>
      </p:sp>
      <p:sp>
        <p:nvSpPr>
          <p:cNvPr id="15" name="Google Shape;256;p5">
            <a:extLst>
              <a:ext uri="{FF2B5EF4-FFF2-40B4-BE49-F238E27FC236}">
                <a16:creationId xmlns:a16="http://schemas.microsoft.com/office/drawing/2014/main" id="{A8AA437C-8280-F594-6955-D3B82BA816E4}"/>
              </a:ext>
            </a:extLst>
          </p:cNvPr>
          <p:cNvSpPr/>
          <p:nvPr/>
        </p:nvSpPr>
        <p:spPr>
          <a:xfrm>
            <a:off x="6061909" y="2060525"/>
            <a:ext cx="2452450" cy="589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tegen</a:t>
            </a:r>
            <a:r>
              <a:rPr lang="en-GB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GB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klok</a:t>
            </a:r>
            <a:r>
              <a:rPr lang="en-GB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in</a:t>
            </a: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257;p5">
            <a:extLst>
              <a:ext uri="{FF2B5EF4-FFF2-40B4-BE49-F238E27FC236}">
                <a16:creationId xmlns:a16="http://schemas.microsoft.com/office/drawing/2014/main" id="{BD424BE5-EBD8-E70F-9A67-E333AC08A33C}"/>
              </a:ext>
            </a:extLst>
          </p:cNvPr>
          <p:cNvSpPr/>
          <p:nvPr/>
        </p:nvSpPr>
        <p:spPr>
          <a:xfrm>
            <a:off x="1769420" y="3379043"/>
            <a:ext cx="2398283" cy="589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dirty="0">
                <a:latin typeface="Calibri"/>
                <a:ea typeface="Calibri"/>
                <a:cs typeface="Calibri"/>
                <a:sym typeface="Calibri"/>
              </a:rPr>
              <a:t>het scherm in</a:t>
            </a: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258;p5">
            <a:extLst>
              <a:ext uri="{FF2B5EF4-FFF2-40B4-BE49-F238E27FC236}">
                <a16:creationId xmlns:a16="http://schemas.microsoft.com/office/drawing/2014/main" id="{CF86C2D0-1811-F2BF-FCD8-7F789D959334}"/>
              </a:ext>
            </a:extLst>
          </p:cNvPr>
          <p:cNvSpPr/>
          <p:nvPr/>
        </p:nvSpPr>
        <p:spPr>
          <a:xfrm>
            <a:off x="6061909" y="3379043"/>
            <a:ext cx="2452450" cy="589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dirty="0">
                <a:latin typeface="Calibri"/>
                <a:ea typeface="Calibri"/>
                <a:cs typeface="Calibri"/>
                <a:sym typeface="Calibri"/>
              </a:rPr>
              <a:t>het scherm </a:t>
            </a:r>
            <a:r>
              <a:rPr lang="en-GB" sz="2800" dirty="0" err="1">
                <a:latin typeface="Calibri"/>
                <a:ea typeface="Calibri"/>
                <a:cs typeface="Calibri"/>
                <a:sym typeface="Calibri"/>
              </a:rPr>
              <a:t>uit</a:t>
            </a: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8" name="Google Shape;259;p5">
            <a:extLst>
              <a:ext uri="{FF2B5EF4-FFF2-40B4-BE49-F238E27FC236}">
                <a16:creationId xmlns:a16="http://schemas.microsoft.com/office/drawing/2014/main" id="{A6ACBA34-C3CC-ED24-D28C-C2C426537046}"/>
              </a:ext>
            </a:extLst>
          </p:cNvPr>
          <p:cNvGrpSpPr/>
          <p:nvPr/>
        </p:nvGrpSpPr>
        <p:grpSpPr>
          <a:xfrm>
            <a:off x="629641" y="4530666"/>
            <a:ext cx="908647" cy="908646"/>
            <a:chOff x="4665644" y="2362454"/>
            <a:chExt cx="908647" cy="908646"/>
          </a:xfrm>
        </p:grpSpPr>
        <p:sp>
          <p:nvSpPr>
            <p:cNvPr id="19" name="Google Shape;260;p5">
              <a:extLst>
                <a:ext uri="{FF2B5EF4-FFF2-40B4-BE49-F238E27FC236}">
                  <a16:creationId xmlns:a16="http://schemas.microsoft.com/office/drawing/2014/main" id="{DCEFBF41-2F8A-C24D-B138-02A23C64D19E}"/>
                </a:ext>
              </a:extLst>
            </p:cNvPr>
            <p:cNvSpPr/>
            <p:nvPr/>
          </p:nvSpPr>
          <p:spPr>
            <a:xfrm>
              <a:off x="4665644" y="2362454"/>
              <a:ext cx="908647" cy="908646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20" name="Google Shape;261;p5">
              <a:extLst>
                <a:ext uri="{FF2B5EF4-FFF2-40B4-BE49-F238E27FC236}">
                  <a16:creationId xmlns:a16="http://schemas.microsoft.com/office/drawing/2014/main" id="{654711CC-C25F-C1C1-F71C-E6D1DA1027F2}"/>
                </a:ext>
              </a:extLst>
            </p:cNvPr>
            <p:cNvSpPr/>
            <p:nvPr/>
          </p:nvSpPr>
          <p:spPr>
            <a:xfrm>
              <a:off x="4979847" y="2546412"/>
              <a:ext cx="356441" cy="51533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sp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E</a:t>
              </a:r>
              <a:endParaRPr sz="24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21" name="Google Shape;262;p5">
            <a:extLst>
              <a:ext uri="{FF2B5EF4-FFF2-40B4-BE49-F238E27FC236}">
                <a16:creationId xmlns:a16="http://schemas.microsoft.com/office/drawing/2014/main" id="{9CC9FBB0-1FB2-C8C7-19D5-23AF8E445F35}"/>
              </a:ext>
            </a:extLst>
          </p:cNvPr>
          <p:cNvGrpSpPr/>
          <p:nvPr/>
        </p:nvGrpSpPr>
        <p:grpSpPr>
          <a:xfrm>
            <a:off x="4923798" y="4561196"/>
            <a:ext cx="908647" cy="908646"/>
            <a:chOff x="4665644" y="2362454"/>
            <a:chExt cx="908647" cy="908646"/>
          </a:xfrm>
        </p:grpSpPr>
        <p:sp>
          <p:nvSpPr>
            <p:cNvPr id="22" name="Google Shape;263;p5">
              <a:extLst>
                <a:ext uri="{FF2B5EF4-FFF2-40B4-BE49-F238E27FC236}">
                  <a16:creationId xmlns:a16="http://schemas.microsoft.com/office/drawing/2014/main" id="{9A47535F-508B-AE5A-0335-71AE887EFF72}"/>
                </a:ext>
              </a:extLst>
            </p:cNvPr>
            <p:cNvSpPr/>
            <p:nvPr/>
          </p:nvSpPr>
          <p:spPr>
            <a:xfrm>
              <a:off x="4665644" y="2362454"/>
              <a:ext cx="908647" cy="908646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23" name="Google Shape;264;p5">
              <a:extLst>
                <a:ext uri="{FF2B5EF4-FFF2-40B4-BE49-F238E27FC236}">
                  <a16:creationId xmlns:a16="http://schemas.microsoft.com/office/drawing/2014/main" id="{DEFD57D9-EE92-C697-4AD8-DF3BBE8878A2}"/>
                </a:ext>
              </a:extLst>
            </p:cNvPr>
            <p:cNvSpPr/>
            <p:nvPr/>
          </p:nvSpPr>
          <p:spPr>
            <a:xfrm>
              <a:off x="4979847" y="2546412"/>
              <a:ext cx="356441" cy="51533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sp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 dirty="0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F</a:t>
              </a:r>
              <a:endParaRPr sz="2400" b="0" i="0" u="none" strike="noStrike" cap="none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24" name="Google Shape;265;p5">
            <a:extLst>
              <a:ext uri="{FF2B5EF4-FFF2-40B4-BE49-F238E27FC236}">
                <a16:creationId xmlns:a16="http://schemas.microsoft.com/office/drawing/2014/main" id="{05F3109C-412A-659A-D5F1-B60D5B91C5C9}"/>
              </a:ext>
            </a:extLst>
          </p:cNvPr>
          <p:cNvSpPr/>
          <p:nvPr/>
        </p:nvSpPr>
        <p:spPr>
          <a:xfrm>
            <a:off x="1771675" y="4641603"/>
            <a:ext cx="1617635" cy="589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dirty="0" err="1">
                <a:latin typeface="Calibri"/>
                <a:ea typeface="Calibri"/>
                <a:cs typeface="Calibri"/>
                <a:sym typeface="Calibri"/>
              </a:rPr>
              <a:t>naar</a:t>
            </a:r>
            <a:r>
              <a:rPr lang="en-GB" sz="2800" dirty="0">
                <a:latin typeface="Calibri"/>
                <a:ea typeface="Calibri"/>
                <a:cs typeface="Calibri"/>
                <a:sym typeface="Calibri"/>
              </a:rPr>
              <a:t> links</a:t>
            </a: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Google Shape;266;p5">
            <a:extLst>
              <a:ext uri="{FF2B5EF4-FFF2-40B4-BE49-F238E27FC236}">
                <a16:creationId xmlns:a16="http://schemas.microsoft.com/office/drawing/2014/main" id="{2B066831-747E-19DB-7C80-E55BA3DE6EE0}"/>
              </a:ext>
            </a:extLst>
          </p:cNvPr>
          <p:cNvSpPr/>
          <p:nvPr/>
        </p:nvSpPr>
        <p:spPr>
          <a:xfrm>
            <a:off x="6061909" y="4738412"/>
            <a:ext cx="1773607" cy="589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dirty="0" err="1">
                <a:latin typeface="Calibri"/>
                <a:ea typeface="Calibri"/>
                <a:cs typeface="Calibri"/>
                <a:sym typeface="Calibri"/>
              </a:rPr>
              <a:t>n</a:t>
            </a:r>
            <a:r>
              <a:rPr lang="en-GB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aar</a:t>
            </a:r>
            <a:r>
              <a:rPr lang="en-GB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rechts</a:t>
            </a: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72246502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>
          <a:extLst>
            <a:ext uri="{FF2B5EF4-FFF2-40B4-BE49-F238E27FC236}">
              <a16:creationId xmlns:a16="http://schemas.microsoft.com/office/drawing/2014/main" id="{13FC96B4-8EE3-A377-AB36-4E12FD0D3A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7">
            <a:extLst>
              <a:ext uri="{FF2B5EF4-FFF2-40B4-BE49-F238E27FC236}">
                <a16:creationId xmlns:a16="http://schemas.microsoft.com/office/drawing/2014/main" id="{596D06C1-BC1C-7427-BF85-4A4E7778E7B6}"/>
              </a:ext>
            </a:extLst>
          </p:cNvPr>
          <p:cNvSpPr/>
          <p:nvPr/>
        </p:nvSpPr>
        <p:spPr>
          <a:xfrm>
            <a:off x="211015" y="6285469"/>
            <a:ext cx="8933100" cy="497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3366FF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57" name="Google Shape;157;p17">
            <a:extLst>
              <a:ext uri="{FF2B5EF4-FFF2-40B4-BE49-F238E27FC236}">
                <a16:creationId xmlns:a16="http://schemas.microsoft.com/office/drawing/2014/main" id="{44B7B3C7-167F-5C5D-E873-0B2C48DA8A7C}"/>
              </a:ext>
            </a:extLst>
          </p:cNvPr>
          <p:cNvSpPr txBox="1"/>
          <p:nvPr/>
        </p:nvSpPr>
        <p:spPr>
          <a:xfrm>
            <a:off x="6827520" y="6407433"/>
            <a:ext cx="23166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50"/>
              <a:buFont typeface="Tahoma"/>
              <a:buNone/>
            </a:pPr>
            <a:r>
              <a:rPr lang="en-GB" sz="105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www.diagnostischevragen.nl</a:t>
            </a:r>
            <a:endParaRPr/>
          </a:p>
        </p:txBody>
      </p:sp>
      <p:grpSp>
        <p:nvGrpSpPr>
          <p:cNvPr id="4" name="Google Shape;195;g13930a8b2a2_0_44">
            <a:extLst>
              <a:ext uri="{FF2B5EF4-FFF2-40B4-BE49-F238E27FC236}">
                <a16:creationId xmlns:a16="http://schemas.microsoft.com/office/drawing/2014/main" id="{06CCF441-B721-2947-361A-3FB2B2136AFA}"/>
              </a:ext>
            </a:extLst>
          </p:cNvPr>
          <p:cNvGrpSpPr/>
          <p:nvPr/>
        </p:nvGrpSpPr>
        <p:grpSpPr>
          <a:xfrm>
            <a:off x="366562" y="2722439"/>
            <a:ext cx="908700" cy="908700"/>
            <a:chOff x="947033" y="2362454"/>
            <a:chExt cx="908700" cy="908700"/>
          </a:xfrm>
        </p:grpSpPr>
        <p:sp>
          <p:nvSpPr>
            <p:cNvPr id="5" name="Google Shape;196;g13930a8b2a2_0_44">
              <a:extLst>
                <a:ext uri="{FF2B5EF4-FFF2-40B4-BE49-F238E27FC236}">
                  <a16:creationId xmlns:a16="http://schemas.microsoft.com/office/drawing/2014/main" id="{E4EE207A-2D6E-7A30-8819-A1F130138C20}"/>
                </a:ext>
              </a:extLst>
            </p:cNvPr>
            <p:cNvSpPr/>
            <p:nvPr/>
          </p:nvSpPr>
          <p:spPr>
            <a:xfrm>
              <a:off x="947033" y="2362454"/>
              <a:ext cx="908700" cy="908700"/>
            </a:xfrm>
            <a:prstGeom prst="ellipse">
              <a:avLst/>
            </a:prstGeom>
            <a:solidFill>
              <a:srgbClr val="73C3E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6" name="Google Shape;197;g13930a8b2a2_0_44">
              <a:extLst>
                <a:ext uri="{FF2B5EF4-FFF2-40B4-BE49-F238E27FC236}">
                  <a16:creationId xmlns:a16="http://schemas.microsoft.com/office/drawing/2014/main" id="{665D7760-702A-1A65-D662-7AFCDC7B7B42}"/>
                </a:ext>
              </a:extLst>
            </p:cNvPr>
            <p:cNvSpPr/>
            <p:nvPr/>
          </p:nvSpPr>
          <p:spPr>
            <a:xfrm>
              <a:off x="1261236" y="2588475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A</a:t>
              </a:r>
              <a:endParaRPr/>
            </a:p>
          </p:txBody>
        </p:sp>
      </p:grpSp>
      <p:grpSp>
        <p:nvGrpSpPr>
          <p:cNvPr id="7" name="Google Shape;198;g13930a8b2a2_0_44">
            <a:extLst>
              <a:ext uri="{FF2B5EF4-FFF2-40B4-BE49-F238E27FC236}">
                <a16:creationId xmlns:a16="http://schemas.microsoft.com/office/drawing/2014/main" id="{4B3599D5-7CAC-3D9A-E050-78F6A041BA9D}"/>
              </a:ext>
            </a:extLst>
          </p:cNvPr>
          <p:cNvGrpSpPr/>
          <p:nvPr/>
        </p:nvGrpSpPr>
        <p:grpSpPr>
          <a:xfrm>
            <a:off x="4731654" y="2749018"/>
            <a:ext cx="908700" cy="908700"/>
            <a:chOff x="4665644" y="2362454"/>
            <a:chExt cx="908700" cy="908700"/>
          </a:xfrm>
        </p:grpSpPr>
        <p:sp>
          <p:nvSpPr>
            <p:cNvPr id="8" name="Google Shape;199;g13930a8b2a2_0_44">
              <a:extLst>
                <a:ext uri="{FF2B5EF4-FFF2-40B4-BE49-F238E27FC236}">
                  <a16:creationId xmlns:a16="http://schemas.microsoft.com/office/drawing/2014/main" id="{1B5A1278-30F8-0D39-01CC-0DB3A39DB0F4}"/>
                </a:ext>
              </a:extLst>
            </p:cNvPr>
            <p:cNvSpPr/>
            <p:nvPr/>
          </p:nvSpPr>
          <p:spPr>
            <a:xfrm>
              <a:off x="4665644" y="2362454"/>
              <a:ext cx="908700" cy="908700"/>
            </a:xfrm>
            <a:prstGeom prst="ellipse">
              <a:avLst/>
            </a:prstGeom>
            <a:solidFill>
              <a:srgbClr val="919CE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9" name="Google Shape;200;g13930a8b2a2_0_44">
              <a:extLst>
                <a:ext uri="{FF2B5EF4-FFF2-40B4-BE49-F238E27FC236}">
                  <a16:creationId xmlns:a16="http://schemas.microsoft.com/office/drawing/2014/main" id="{BD6E3F29-CA50-E848-6C93-79E365BA2D71}"/>
                </a:ext>
              </a:extLst>
            </p:cNvPr>
            <p:cNvSpPr/>
            <p:nvPr/>
          </p:nvSpPr>
          <p:spPr>
            <a:xfrm>
              <a:off x="4979847" y="2588475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 dirty="0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B</a:t>
              </a:r>
              <a:endParaRPr dirty="0"/>
            </a:p>
          </p:txBody>
        </p:sp>
      </p:grpSp>
      <p:grpSp>
        <p:nvGrpSpPr>
          <p:cNvPr id="10" name="Google Shape;201;g13930a8b2a2_0_44">
            <a:extLst>
              <a:ext uri="{FF2B5EF4-FFF2-40B4-BE49-F238E27FC236}">
                <a16:creationId xmlns:a16="http://schemas.microsoft.com/office/drawing/2014/main" id="{4F3887CD-FCAD-ECFC-2CBF-94F3415FA4B3}"/>
              </a:ext>
            </a:extLst>
          </p:cNvPr>
          <p:cNvGrpSpPr/>
          <p:nvPr/>
        </p:nvGrpSpPr>
        <p:grpSpPr>
          <a:xfrm>
            <a:off x="366562" y="3894402"/>
            <a:ext cx="908700" cy="908700"/>
            <a:chOff x="947033" y="4156948"/>
            <a:chExt cx="908700" cy="908700"/>
          </a:xfrm>
        </p:grpSpPr>
        <p:sp>
          <p:nvSpPr>
            <p:cNvPr id="11" name="Google Shape;202;g13930a8b2a2_0_44">
              <a:extLst>
                <a:ext uri="{FF2B5EF4-FFF2-40B4-BE49-F238E27FC236}">
                  <a16:creationId xmlns:a16="http://schemas.microsoft.com/office/drawing/2014/main" id="{37EED22F-1FD5-D3CD-30C3-D612711DBC88}"/>
                </a:ext>
              </a:extLst>
            </p:cNvPr>
            <p:cNvSpPr/>
            <p:nvPr/>
          </p:nvSpPr>
          <p:spPr>
            <a:xfrm>
              <a:off x="947033" y="4156948"/>
              <a:ext cx="908700" cy="908700"/>
            </a:xfrm>
            <a:prstGeom prst="ellipse">
              <a:avLst/>
            </a:prstGeom>
            <a:solidFill>
              <a:srgbClr val="95DF8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12" name="Google Shape;203;g13930a8b2a2_0_44">
              <a:extLst>
                <a:ext uri="{FF2B5EF4-FFF2-40B4-BE49-F238E27FC236}">
                  <a16:creationId xmlns:a16="http://schemas.microsoft.com/office/drawing/2014/main" id="{14B32B84-DB75-1AD6-FFA2-D1CECA07DF79}"/>
                </a:ext>
              </a:extLst>
            </p:cNvPr>
            <p:cNvSpPr/>
            <p:nvPr/>
          </p:nvSpPr>
          <p:spPr>
            <a:xfrm>
              <a:off x="1261237" y="4382969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C</a:t>
              </a:r>
              <a:endParaRPr/>
            </a:p>
          </p:txBody>
        </p:sp>
      </p:grpSp>
      <p:grpSp>
        <p:nvGrpSpPr>
          <p:cNvPr id="13" name="Google Shape;204;g13930a8b2a2_0_44">
            <a:extLst>
              <a:ext uri="{FF2B5EF4-FFF2-40B4-BE49-F238E27FC236}">
                <a16:creationId xmlns:a16="http://schemas.microsoft.com/office/drawing/2014/main" id="{FE7A0A2F-D94B-20E4-82A4-77589B165008}"/>
              </a:ext>
            </a:extLst>
          </p:cNvPr>
          <p:cNvGrpSpPr/>
          <p:nvPr/>
        </p:nvGrpSpPr>
        <p:grpSpPr>
          <a:xfrm>
            <a:off x="4731655" y="3804292"/>
            <a:ext cx="908700" cy="908700"/>
            <a:chOff x="4665644" y="4148177"/>
            <a:chExt cx="908700" cy="908700"/>
          </a:xfrm>
        </p:grpSpPr>
        <p:sp>
          <p:nvSpPr>
            <p:cNvPr id="14" name="Google Shape;205;g13930a8b2a2_0_44">
              <a:extLst>
                <a:ext uri="{FF2B5EF4-FFF2-40B4-BE49-F238E27FC236}">
                  <a16:creationId xmlns:a16="http://schemas.microsoft.com/office/drawing/2014/main" id="{251F3608-2A88-3931-8030-F7D92698FE0B}"/>
                </a:ext>
              </a:extLst>
            </p:cNvPr>
            <p:cNvSpPr/>
            <p:nvPr/>
          </p:nvSpPr>
          <p:spPr>
            <a:xfrm>
              <a:off x="4665644" y="4148177"/>
              <a:ext cx="908700" cy="908700"/>
            </a:xfrm>
            <a:prstGeom prst="ellipse">
              <a:avLst/>
            </a:prstGeom>
            <a:solidFill>
              <a:srgbClr val="E58BA8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15" name="Google Shape;206;g13930a8b2a2_0_44">
              <a:extLst>
                <a:ext uri="{FF2B5EF4-FFF2-40B4-BE49-F238E27FC236}">
                  <a16:creationId xmlns:a16="http://schemas.microsoft.com/office/drawing/2014/main" id="{4FCE7F5C-5B49-7D53-D1B8-A0D5F74951CF}"/>
                </a:ext>
              </a:extLst>
            </p:cNvPr>
            <p:cNvSpPr/>
            <p:nvPr/>
          </p:nvSpPr>
          <p:spPr>
            <a:xfrm>
              <a:off x="4979848" y="4374198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D</a:t>
              </a:r>
              <a:endParaRPr/>
            </a:p>
          </p:txBody>
        </p:sp>
      </p:grpSp>
      <p:sp>
        <p:nvSpPr>
          <p:cNvPr id="16" name="Google Shape;209;g13930a8b2a2_0_44">
            <a:extLst>
              <a:ext uri="{FF2B5EF4-FFF2-40B4-BE49-F238E27FC236}">
                <a16:creationId xmlns:a16="http://schemas.microsoft.com/office/drawing/2014/main" id="{5EF418DF-71B8-68D4-9590-2F48CAEE8F44}"/>
              </a:ext>
            </a:extLst>
          </p:cNvPr>
          <p:cNvSpPr/>
          <p:nvPr/>
        </p:nvSpPr>
        <p:spPr>
          <a:xfrm>
            <a:off x="1521859" y="4020102"/>
            <a:ext cx="2701796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nl-NL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beweegt het papier in</a:t>
            </a: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210;g13930a8b2a2_0_44">
            <a:extLst>
              <a:ext uri="{FF2B5EF4-FFF2-40B4-BE49-F238E27FC236}">
                <a16:creationId xmlns:a16="http://schemas.microsoft.com/office/drawing/2014/main" id="{2534C091-6C5E-3DBB-C496-23C2FA726E27}"/>
              </a:ext>
            </a:extLst>
          </p:cNvPr>
          <p:cNvSpPr/>
          <p:nvPr/>
        </p:nvSpPr>
        <p:spPr>
          <a:xfrm>
            <a:off x="5882844" y="4037138"/>
            <a:ext cx="270961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nl-NL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beweegt het papier uit</a:t>
            </a: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211;g13930a8b2a2_0_44">
            <a:extLst>
              <a:ext uri="{FF2B5EF4-FFF2-40B4-BE49-F238E27FC236}">
                <a16:creationId xmlns:a16="http://schemas.microsoft.com/office/drawing/2014/main" id="{78EC5A95-2C51-F4D7-23B7-5F66062170F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11016" y="543582"/>
            <a:ext cx="5671828" cy="85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111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nl-NL" sz="2800" dirty="0"/>
              <a:t>Een negatief geladen deeltje ligt stil in een homogeen magnetisch veld, zie de figuur. </a:t>
            </a:r>
            <a:br>
              <a:rPr lang="nl-NL" sz="2800" dirty="0"/>
            </a:br>
            <a:r>
              <a:rPr lang="nl-NL" sz="2800" dirty="0"/>
              <a:t>Het deeltje…</a:t>
            </a:r>
            <a:endParaRPr sz="2800" dirty="0"/>
          </a:p>
        </p:txBody>
      </p:sp>
      <p:pic>
        <p:nvPicPr>
          <p:cNvPr id="19" name="Afbeelding 18" descr="Afbeelding met schermopname, astronomie&#10;&#10;Automatisch gegenereerde beschrijving">
            <a:extLst>
              <a:ext uri="{FF2B5EF4-FFF2-40B4-BE49-F238E27FC236}">
                <a16:creationId xmlns:a16="http://schemas.microsoft.com/office/drawing/2014/main" id="{E2BBAABC-C78A-AAE6-70E1-63FD0D5B08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82843" y="395813"/>
            <a:ext cx="2778809" cy="2124557"/>
          </a:xfrm>
          <a:prstGeom prst="rect">
            <a:avLst/>
          </a:prstGeom>
        </p:spPr>
      </p:pic>
      <p:grpSp>
        <p:nvGrpSpPr>
          <p:cNvPr id="20" name="Google Shape;259;p5">
            <a:extLst>
              <a:ext uri="{FF2B5EF4-FFF2-40B4-BE49-F238E27FC236}">
                <a16:creationId xmlns:a16="http://schemas.microsoft.com/office/drawing/2014/main" id="{25366561-9989-9EA7-5A82-790D6BD162F4}"/>
              </a:ext>
            </a:extLst>
          </p:cNvPr>
          <p:cNvGrpSpPr/>
          <p:nvPr/>
        </p:nvGrpSpPr>
        <p:grpSpPr>
          <a:xfrm>
            <a:off x="379638" y="5066824"/>
            <a:ext cx="908647" cy="908646"/>
            <a:chOff x="4665644" y="2362454"/>
            <a:chExt cx="908647" cy="908646"/>
          </a:xfrm>
        </p:grpSpPr>
        <p:sp>
          <p:nvSpPr>
            <p:cNvPr id="21" name="Google Shape;260;p5">
              <a:extLst>
                <a:ext uri="{FF2B5EF4-FFF2-40B4-BE49-F238E27FC236}">
                  <a16:creationId xmlns:a16="http://schemas.microsoft.com/office/drawing/2014/main" id="{1D26375E-3058-657C-C93C-4D75ABF23729}"/>
                </a:ext>
              </a:extLst>
            </p:cNvPr>
            <p:cNvSpPr/>
            <p:nvPr/>
          </p:nvSpPr>
          <p:spPr>
            <a:xfrm>
              <a:off x="4665644" y="2362454"/>
              <a:ext cx="908647" cy="908646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22" name="Google Shape;261;p5">
              <a:extLst>
                <a:ext uri="{FF2B5EF4-FFF2-40B4-BE49-F238E27FC236}">
                  <a16:creationId xmlns:a16="http://schemas.microsoft.com/office/drawing/2014/main" id="{34C33A7C-9F6C-6863-4A83-A95D3F0095BB}"/>
                </a:ext>
              </a:extLst>
            </p:cNvPr>
            <p:cNvSpPr/>
            <p:nvPr/>
          </p:nvSpPr>
          <p:spPr>
            <a:xfrm>
              <a:off x="4979847" y="2546412"/>
              <a:ext cx="356441" cy="51533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sp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 dirty="0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E</a:t>
              </a:r>
              <a:endParaRPr sz="2400" b="0" i="0" u="none" strike="noStrike" cap="none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23" name="Google Shape;265;p5">
            <a:extLst>
              <a:ext uri="{FF2B5EF4-FFF2-40B4-BE49-F238E27FC236}">
                <a16:creationId xmlns:a16="http://schemas.microsoft.com/office/drawing/2014/main" id="{11EA02B2-C116-8DF2-F93E-22C4598D8289}"/>
              </a:ext>
            </a:extLst>
          </p:cNvPr>
          <p:cNvSpPr/>
          <p:nvPr/>
        </p:nvSpPr>
        <p:spPr>
          <a:xfrm>
            <a:off x="1517749" y="5192275"/>
            <a:ext cx="1617635" cy="589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nl-NL" sz="2800" dirty="0">
                <a:latin typeface="Calibri"/>
                <a:ea typeface="Calibri"/>
                <a:cs typeface="Calibri"/>
                <a:sym typeface="Calibri"/>
              </a:rPr>
              <a:t>staat stil</a:t>
            </a:r>
            <a:endParaRPr lang="nl-NL"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207;g13930a8b2a2_0_44">
            <a:extLst>
              <a:ext uri="{FF2B5EF4-FFF2-40B4-BE49-F238E27FC236}">
                <a16:creationId xmlns:a16="http://schemas.microsoft.com/office/drawing/2014/main" id="{13F17986-CF24-DA3B-583C-ED8996134EF6}"/>
              </a:ext>
            </a:extLst>
          </p:cNvPr>
          <p:cNvSpPr/>
          <p:nvPr/>
        </p:nvSpPr>
        <p:spPr>
          <a:xfrm>
            <a:off x="1517749" y="2882163"/>
            <a:ext cx="7785905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nl-NL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beweegt omhoog</a:t>
            </a: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Google Shape;208;g13930a8b2a2_0_44">
            <a:extLst>
              <a:ext uri="{FF2B5EF4-FFF2-40B4-BE49-F238E27FC236}">
                <a16:creationId xmlns:a16="http://schemas.microsoft.com/office/drawing/2014/main" id="{D51A4575-7245-01C9-D4E0-1635A2C8A36E}"/>
              </a:ext>
            </a:extLst>
          </p:cNvPr>
          <p:cNvSpPr/>
          <p:nvPr/>
        </p:nvSpPr>
        <p:spPr>
          <a:xfrm>
            <a:off x="5882843" y="2865144"/>
            <a:ext cx="7437562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nl-NL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beweegt omlaag</a:t>
            </a: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22991402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13930a8b2a2_0_44"/>
          <p:cNvSpPr/>
          <p:nvPr/>
        </p:nvSpPr>
        <p:spPr>
          <a:xfrm>
            <a:off x="211015" y="6285469"/>
            <a:ext cx="8933100" cy="497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3366FF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94" name="Google Shape;194;g13930a8b2a2_0_44"/>
          <p:cNvSpPr txBox="1"/>
          <p:nvPr/>
        </p:nvSpPr>
        <p:spPr>
          <a:xfrm>
            <a:off x="6827520" y="6407433"/>
            <a:ext cx="23166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50"/>
              <a:buFont typeface="Tahoma"/>
              <a:buNone/>
            </a:pPr>
            <a:r>
              <a:rPr lang="en-GB" sz="1050" b="0" i="0" u="none" strike="noStrike" cap="none" dirty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www.</a:t>
            </a:r>
            <a:r>
              <a:rPr lang="en-GB" sz="1050" dirty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diagnostischevragen</a:t>
            </a:r>
            <a:r>
              <a:rPr lang="en-GB" sz="1050" b="0" i="0" u="none" strike="noStrike" cap="none" dirty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.nl</a:t>
            </a:r>
            <a:endParaRPr lang="en-GB" sz="1050" dirty="0"/>
          </a:p>
        </p:txBody>
      </p:sp>
      <p:grpSp>
        <p:nvGrpSpPr>
          <p:cNvPr id="195" name="Google Shape;195;g13930a8b2a2_0_44"/>
          <p:cNvGrpSpPr/>
          <p:nvPr/>
        </p:nvGrpSpPr>
        <p:grpSpPr>
          <a:xfrm>
            <a:off x="177879" y="1921515"/>
            <a:ext cx="908700" cy="908700"/>
            <a:chOff x="947033" y="2362454"/>
            <a:chExt cx="908700" cy="908700"/>
          </a:xfrm>
        </p:grpSpPr>
        <p:sp>
          <p:nvSpPr>
            <p:cNvPr id="196" name="Google Shape;196;g13930a8b2a2_0_44"/>
            <p:cNvSpPr/>
            <p:nvPr/>
          </p:nvSpPr>
          <p:spPr>
            <a:xfrm>
              <a:off x="947033" y="2362454"/>
              <a:ext cx="908700" cy="908700"/>
            </a:xfrm>
            <a:prstGeom prst="ellipse">
              <a:avLst/>
            </a:prstGeom>
            <a:solidFill>
              <a:srgbClr val="73C3E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197" name="Google Shape;197;g13930a8b2a2_0_44"/>
            <p:cNvSpPr/>
            <p:nvPr/>
          </p:nvSpPr>
          <p:spPr>
            <a:xfrm>
              <a:off x="1261236" y="2588475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A</a:t>
              </a:r>
              <a:endParaRPr/>
            </a:p>
          </p:txBody>
        </p:sp>
      </p:grpSp>
      <p:grpSp>
        <p:nvGrpSpPr>
          <p:cNvPr id="198" name="Google Shape;198;g13930a8b2a2_0_44"/>
          <p:cNvGrpSpPr/>
          <p:nvPr/>
        </p:nvGrpSpPr>
        <p:grpSpPr>
          <a:xfrm>
            <a:off x="177878" y="3020181"/>
            <a:ext cx="908700" cy="908700"/>
            <a:chOff x="4665644" y="2362454"/>
            <a:chExt cx="908700" cy="908700"/>
          </a:xfrm>
        </p:grpSpPr>
        <p:sp>
          <p:nvSpPr>
            <p:cNvPr id="199" name="Google Shape;199;g13930a8b2a2_0_44"/>
            <p:cNvSpPr/>
            <p:nvPr/>
          </p:nvSpPr>
          <p:spPr>
            <a:xfrm>
              <a:off x="4665644" y="2362454"/>
              <a:ext cx="908700" cy="908700"/>
            </a:xfrm>
            <a:prstGeom prst="ellipse">
              <a:avLst/>
            </a:prstGeom>
            <a:solidFill>
              <a:srgbClr val="919CE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200" name="Google Shape;200;g13930a8b2a2_0_44"/>
            <p:cNvSpPr/>
            <p:nvPr/>
          </p:nvSpPr>
          <p:spPr>
            <a:xfrm>
              <a:off x="4979847" y="2588475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B</a:t>
              </a:r>
              <a:endParaRPr/>
            </a:p>
          </p:txBody>
        </p:sp>
      </p:grpSp>
      <p:grpSp>
        <p:nvGrpSpPr>
          <p:cNvPr id="201" name="Google Shape;201;g13930a8b2a2_0_44"/>
          <p:cNvGrpSpPr/>
          <p:nvPr/>
        </p:nvGrpSpPr>
        <p:grpSpPr>
          <a:xfrm>
            <a:off x="177877" y="4156167"/>
            <a:ext cx="908700" cy="908700"/>
            <a:chOff x="947033" y="4156948"/>
            <a:chExt cx="908700" cy="908700"/>
          </a:xfrm>
        </p:grpSpPr>
        <p:sp>
          <p:nvSpPr>
            <p:cNvPr id="202" name="Google Shape;202;g13930a8b2a2_0_44"/>
            <p:cNvSpPr/>
            <p:nvPr/>
          </p:nvSpPr>
          <p:spPr>
            <a:xfrm>
              <a:off x="947033" y="4156948"/>
              <a:ext cx="908700" cy="908700"/>
            </a:xfrm>
            <a:prstGeom prst="ellipse">
              <a:avLst/>
            </a:prstGeom>
            <a:solidFill>
              <a:srgbClr val="95DF8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203" name="Google Shape;203;g13930a8b2a2_0_44"/>
            <p:cNvSpPr/>
            <p:nvPr/>
          </p:nvSpPr>
          <p:spPr>
            <a:xfrm>
              <a:off x="1261237" y="4382969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C</a:t>
              </a:r>
              <a:endParaRPr/>
            </a:p>
          </p:txBody>
        </p:sp>
      </p:grpSp>
      <p:grpSp>
        <p:nvGrpSpPr>
          <p:cNvPr id="204" name="Google Shape;204;g13930a8b2a2_0_44"/>
          <p:cNvGrpSpPr/>
          <p:nvPr/>
        </p:nvGrpSpPr>
        <p:grpSpPr>
          <a:xfrm>
            <a:off x="177877" y="5254833"/>
            <a:ext cx="908700" cy="908700"/>
            <a:chOff x="4665644" y="4148177"/>
            <a:chExt cx="908700" cy="908700"/>
          </a:xfrm>
        </p:grpSpPr>
        <p:sp>
          <p:nvSpPr>
            <p:cNvPr id="205" name="Google Shape;205;g13930a8b2a2_0_44"/>
            <p:cNvSpPr/>
            <p:nvPr/>
          </p:nvSpPr>
          <p:spPr>
            <a:xfrm>
              <a:off x="4665644" y="4148177"/>
              <a:ext cx="908700" cy="908700"/>
            </a:xfrm>
            <a:prstGeom prst="ellipse">
              <a:avLst/>
            </a:prstGeom>
            <a:solidFill>
              <a:srgbClr val="E58BA8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206" name="Google Shape;206;g13930a8b2a2_0_44"/>
            <p:cNvSpPr/>
            <p:nvPr/>
          </p:nvSpPr>
          <p:spPr>
            <a:xfrm>
              <a:off x="4979848" y="4374198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D</a:t>
              </a:r>
              <a:endParaRPr/>
            </a:p>
          </p:txBody>
        </p:sp>
      </p:grpSp>
      <p:sp>
        <p:nvSpPr>
          <p:cNvPr id="207" name="Google Shape;207;g13930a8b2a2_0_44"/>
          <p:cNvSpPr/>
          <p:nvPr/>
        </p:nvSpPr>
        <p:spPr>
          <a:xfrm>
            <a:off x="1329066" y="2081239"/>
            <a:ext cx="7785905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nl-NL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Positieve lading en de noordpool trekken elkaar aan</a:t>
            </a: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g13930a8b2a2_0_44"/>
          <p:cNvSpPr/>
          <p:nvPr/>
        </p:nvSpPr>
        <p:spPr>
          <a:xfrm>
            <a:off x="1329067" y="3136307"/>
            <a:ext cx="7437562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nl-NL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Positieve lading en de noordpool stoten elkaar af</a:t>
            </a: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Google Shape;209;g13930a8b2a2_0_44"/>
          <p:cNvSpPr/>
          <p:nvPr/>
        </p:nvSpPr>
        <p:spPr>
          <a:xfrm>
            <a:off x="1329066" y="4281867"/>
            <a:ext cx="61584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nl-NL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Stroom bestaat uit bewegende noordpolen</a:t>
            </a: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" name="Google Shape;210;g13930a8b2a2_0_44"/>
          <p:cNvSpPr/>
          <p:nvPr/>
        </p:nvSpPr>
        <p:spPr>
          <a:xfrm>
            <a:off x="1329065" y="5487679"/>
            <a:ext cx="61584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Het is </a:t>
            </a:r>
            <a:r>
              <a:rPr lang="en-GB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puur</a:t>
            </a:r>
            <a:r>
              <a:rPr lang="en-GB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toeval</a:t>
            </a: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" name="Google Shape;211;g13930a8b2a2_0_44"/>
          <p:cNvSpPr txBox="1">
            <a:spLocks noGrp="1"/>
          </p:cNvSpPr>
          <p:nvPr>
            <p:ph type="title"/>
          </p:nvPr>
        </p:nvSpPr>
        <p:spPr>
          <a:xfrm>
            <a:off x="729419" y="396260"/>
            <a:ext cx="5752635" cy="85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111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nl-NL" sz="2800" dirty="0"/>
              <a:t>Waarom worden de </a:t>
            </a:r>
            <a:r>
              <a:rPr lang="nl-NL" sz="2800" dirty="0" err="1"/>
              <a:t>plus-pool</a:t>
            </a:r>
            <a:r>
              <a:rPr lang="nl-NL" sz="2800" dirty="0"/>
              <a:t> van een spanningsbron en de noordpool van een magneet allebei rood getekend?</a:t>
            </a:r>
            <a:endParaRPr sz="2800" dirty="0"/>
          </a:p>
        </p:txBody>
      </p:sp>
      <p:pic>
        <p:nvPicPr>
          <p:cNvPr id="5" name="Afbeelding 4" descr="Afbeelding met tekst, schermopname, Lettertype, diagram&#10;&#10;Automatisch gegenereerde beschrijving">
            <a:extLst>
              <a:ext uri="{FF2B5EF4-FFF2-40B4-BE49-F238E27FC236}">
                <a16:creationId xmlns:a16="http://schemas.microsoft.com/office/drawing/2014/main" id="{4F5AE9E8-01EB-8156-F42D-7EDBD5F50B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2054" y="319067"/>
            <a:ext cx="2661946" cy="151518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" name="Google Shape;692;g2db760db1be_0_870"/>
          <p:cNvSpPr txBox="1"/>
          <p:nvPr/>
        </p:nvSpPr>
        <p:spPr>
          <a:xfrm>
            <a:off x="5685183" y="6407433"/>
            <a:ext cx="34587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www.nvon.nl/diagnostischevragen        © 2022 NVON </a:t>
            </a:r>
            <a:endParaRPr/>
          </a:p>
        </p:txBody>
      </p:sp>
      <p:sp>
        <p:nvSpPr>
          <p:cNvPr id="693" name="Google Shape;693;g2db760db1be_0_870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409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br>
              <a:rPr lang="en-GB" b="1"/>
            </a:br>
            <a:endParaRPr/>
          </a:p>
        </p:txBody>
      </p:sp>
      <p:sp>
        <p:nvSpPr>
          <p:cNvPr id="694" name="Google Shape;694;g2db760db1be_0_870"/>
          <p:cNvSpPr txBox="1"/>
          <p:nvPr/>
        </p:nvSpPr>
        <p:spPr>
          <a:xfrm>
            <a:off x="628650" y="572530"/>
            <a:ext cx="7886700" cy="3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lang="en-GB" sz="33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Deze</a:t>
            </a:r>
            <a:r>
              <a:rPr lang="en-GB" sz="33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33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vragen</a:t>
            </a:r>
            <a:r>
              <a:rPr lang="en-GB" sz="33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met </a:t>
            </a:r>
            <a:r>
              <a:rPr lang="en-GB" sz="33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toelichting</a:t>
            </a:r>
            <a:r>
              <a:rPr lang="en-GB" sz="33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33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zijn</a:t>
            </a:r>
            <a:r>
              <a:rPr lang="en-GB" sz="33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33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ontwikkeld</a:t>
            </a:r>
            <a:r>
              <a:rPr lang="en-GB" sz="33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door de </a:t>
            </a:r>
            <a:r>
              <a:rPr lang="en-GB" sz="33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werkgroep</a:t>
            </a:r>
            <a:r>
              <a:rPr lang="en-GB" sz="33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33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diagnostische</a:t>
            </a:r>
            <a:r>
              <a:rPr lang="en-GB" sz="33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33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vragen</a:t>
            </a:r>
            <a:r>
              <a:rPr lang="en-GB" sz="33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van de NVON</a:t>
            </a:r>
            <a:r>
              <a:rPr lang="en-GB" sz="3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Meer </a:t>
            </a:r>
            <a:r>
              <a:rPr lang="en-GB" sz="33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vragen</a:t>
            </a:r>
            <a:r>
              <a:rPr lang="en-GB" sz="3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33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GB" sz="3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info </a:t>
            </a:r>
            <a:r>
              <a:rPr lang="en-GB" sz="33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vind</a:t>
            </a:r>
            <a:r>
              <a:rPr lang="en-GB" sz="3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je op: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endParaRPr lang="en-GB" sz="33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lang="en-GB" sz="3300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www.diagnostischevragen.nl</a:t>
            </a:r>
            <a:endParaRPr lang="en-GB" sz="3300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endParaRPr lang="en-GB" sz="33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95" name="Google Shape;695;g2db760db1be_0_87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450189" y="3557741"/>
            <a:ext cx="4243622" cy="1295421"/>
          </a:xfrm>
          <a:prstGeom prst="rect">
            <a:avLst/>
          </a:prstGeom>
          <a:noFill/>
          <a:ln>
            <a:noFill/>
          </a:ln>
        </p:spPr>
      </p:pic>
      <p:sp>
        <p:nvSpPr>
          <p:cNvPr id="696" name="Google Shape;696;g2db760db1be_0_870"/>
          <p:cNvSpPr/>
          <p:nvPr/>
        </p:nvSpPr>
        <p:spPr>
          <a:xfrm>
            <a:off x="211015" y="6285469"/>
            <a:ext cx="8933100" cy="497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3366FF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697" name="Google Shape;697;g2db760db1be_0_870"/>
          <p:cNvSpPr txBox="1"/>
          <p:nvPr/>
        </p:nvSpPr>
        <p:spPr>
          <a:xfrm>
            <a:off x="6827520" y="6407433"/>
            <a:ext cx="23166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50"/>
              <a:buFont typeface="Tahoma"/>
              <a:buNone/>
            </a:pPr>
            <a:r>
              <a:rPr lang="en-GB" sz="105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www.diagnostischevragen.nl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98" name="Google Shape;698;g2db760db1be_0_870" descr="Creative Commons Attribution-ShareAlike 3.0 Unported - Wikidata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28188" y="6332184"/>
            <a:ext cx="1148977" cy="4042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angepast 1">
      <a:dk1>
        <a:srgbClr val="000000"/>
      </a:dk1>
      <a:lt1>
        <a:srgbClr val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608</Words>
  <Application>Microsoft Office PowerPoint</Application>
  <PresentationFormat>Diavoorstelling (4:3)</PresentationFormat>
  <Paragraphs>70</Paragraphs>
  <Slides>5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3" baseType="lpstr">
      <vt:lpstr>Calibri</vt:lpstr>
      <vt:lpstr>Arial</vt:lpstr>
      <vt:lpstr>Tahoma</vt:lpstr>
      <vt:lpstr>Corbel</vt:lpstr>
      <vt:lpstr>Helvetica Neue Light</vt:lpstr>
      <vt:lpstr>source sans pro</vt:lpstr>
      <vt:lpstr>Helvetica Neue</vt:lpstr>
      <vt:lpstr>Kantoorthema</vt:lpstr>
      <vt:lpstr>Lorentkracht </vt:lpstr>
      <vt:lpstr>Een elektron beweegt in een cirkelbaan met de klok mee. De magnetische veldlijnen wijzen… </vt:lpstr>
      <vt:lpstr>Een negatief geladen deeltje ligt stil in een homogeen magnetisch veld, zie de figuur.  Het deeltje…</vt:lpstr>
      <vt:lpstr>Waarom worden de plus-pool van een spanningsbron en de noordpool van een magneet allebei rood getekend?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DV Werkwijze</dc:title>
  <dc:creator>Loenie74</dc:creator>
  <cp:lastModifiedBy>J.C.E. Brill</cp:lastModifiedBy>
  <cp:revision>9</cp:revision>
  <dcterms:modified xsi:type="dcterms:W3CDTF">2024-11-23T10:11:38Z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15030db-5b96-4a80-bef5-9bbf300e0d2e_Enabled">
    <vt:lpwstr>true</vt:lpwstr>
  </property>
  <property fmtid="{D5CDD505-2E9C-101B-9397-08002B2CF9AE}" pid="3" name="MSIP_Label_415030db-5b96-4a80-bef5-9bbf300e0d2e_SetDate">
    <vt:lpwstr>2024-11-16T12:50:43Z</vt:lpwstr>
  </property>
  <property fmtid="{D5CDD505-2E9C-101B-9397-08002B2CF9AE}" pid="4" name="MSIP_Label_415030db-5b96-4a80-bef5-9bbf300e0d2e_Method">
    <vt:lpwstr>Standard</vt:lpwstr>
  </property>
  <property fmtid="{D5CDD505-2E9C-101B-9397-08002B2CF9AE}" pid="5" name="MSIP_Label_415030db-5b96-4a80-bef5-9bbf300e0d2e_Name">
    <vt:lpwstr>General</vt:lpwstr>
  </property>
  <property fmtid="{D5CDD505-2E9C-101B-9397-08002B2CF9AE}" pid="6" name="MSIP_Label_415030db-5b96-4a80-bef5-9bbf300e0d2e_SiteId">
    <vt:lpwstr>9e9002aa-e50e-44b8-bb7a-021d21198024</vt:lpwstr>
  </property>
  <property fmtid="{D5CDD505-2E9C-101B-9397-08002B2CF9AE}" pid="7" name="MSIP_Label_415030db-5b96-4a80-bef5-9bbf300e0d2e_ActionId">
    <vt:lpwstr>85b64b5e-edac-4ef8-b90f-d0f2195cced1</vt:lpwstr>
  </property>
  <property fmtid="{D5CDD505-2E9C-101B-9397-08002B2CF9AE}" pid="8" name="MSIP_Label_415030db-5b96-4a80-bef5-9bbf300e0d2e_ContentBits">
    <vt:lpwstr>0</vt:lpwstr>
  </property>
</Properties>
</file>