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9144000"/>
  <p:notesSz cx="6858000" cy="9144000"/>
  <p:embeddedFontLst>
    <p:embeddedFont>
      <p:font typeface="Corbel"/>
      <p:regular r:id="rId8"/>
      <p:bold r:id="rId9"/>
      <p:italic r:id="rId10"/>
      <p:boldItalic r:id="rId11"/>
    </p:embeddedFont>
    <p:embeddedFont>
      <p:font typeface="Tahoma"/>
      <p:regular r:id="rId12"/>
      <p:bold r:id="rId13"/>
    </p:embeddedFont>
    <p:embeddedFont>
      <p:font typeface="Helvetica Neue"/>
      <p:regular r:id="rId14"/>
      <p:bold r:id="rId15"/>
      <p:italic r:id="rId16"/>
      <p:boldItalic r:id="rId17"/>
    </p:embeddedFont>
    <p:embeddedFont>
      <p:font typeface="Helvetica Neue Light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jCTRY5bAvir2PLsLj7F5c2AOgq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Light-italic.fntdata"/><Relationship Id="rId11" Type="http://schemas.openxmlformats.org/officeDocument/2006/relationships/font" Target="fonts/Corbel-boldItalic.fntdata"/><Relationship Id="rId22" Type="http://customschemas.google.com/relationships/presentationmetadata" Target="metadata"/><Relationship Id="rId10" Type="http://schemas.openxmlformats.org/officeDocument/2006/relationships/font" Target="fonts/Corbel-italic.fntdata"/><Relationship Id="rId21" Type="http://schemas.openxmlformats.org/officeDocument/2006/relationships/font" Target="fonts/HelveticaNeueLight-boldItalic.fntdata"/><Relationship Id="rId13" Type="http://schemas.openxmlformats.org/officeDocument/2006/relationships/font" Target="fonts/Tahoma-bold.fntdata"/><Relationship Id="rId12" Type="http://schemas.openxmlformats.org/officeDocument/2006/relationships/font" Target="fonts/Tahoma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Corbel-bold.fntdata"/><Relationship Id="rId15" Type="http://schemas.openxmlformats.org/officeDocument/2006/relationships/font" Target="fonts/HelveticaNeue-bold.fntdata"/><Relationship Id="rId14" Type="http://schemas.openxmlformats.org/officeDocument/2006/relationships/font" Target="fonts/HelveticaNeue-regular.fntdata"/><Relationship Id="rId17" Type="http://schemas.openxmlformats.org/officeDocument/2006/relationships/font" Target="fonts/HelveticaNeue-boldItalic.fntdata"/><Relationship Id="rId16" Type="http://schemas.openxmlformats.org/officeDocument/2006/relationships/font" Target="fonts/HelveticaNeue-italic.fntdata"/><Relationship Id="rId5" Type="http://schemas.openxmlformats.org/officeDocument/2006/relationships/slide" Target="slides/slide1.xml"/><Relationship Id="rId19" Type="http://schemas.openxmlformats.org/officeDocument/2006/relationships/font" Target="fonts/HelveticaNeueLight-bold.fntdata"/><Relationship Id="rId6" Type="http://schemas.openxmlformats.org/officeDocument/2006/relationships/slide" Target="slides/slide2.xml"/><Relationship Id="rId18" Type="http://schemas.openxmlformats.org/officeDocument/2006/relationships/font" Target="fonts/HelveticaNeueLight-regular.fntdata"/><Relationship Id="rId7" Type="http://schemas.openxmlformats.org/officeDocument/2006/relationships/slide" Target="slides/slide3.xml"/><Relationship Id="rId8" Type="http://schemas.openxmlformats.org/officeDocument/2006/relationships/font" Target="fonts/Corbel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GV-1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Misvatting/veel gemaakte fout: het niet of niet volledig toepassen van de rekenregels m.b.t. machten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Alleen x tot de macht verheven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2 vermenigvuldigd met 3 i.p.v. tot de macht 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Tags: rekenregels voor machten</a:t>
            </a:r>
            <a:endParaRPr/>
          </a:p>
        </p:txBody>
      </p:sp>
      <p:sp>
        <p:nvSpPr>
          <p:cNvPr id="95" name="Google Shape;95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GV-2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Misvatting/veel gemaakte fout: het niet of niet volledig toepassen van de rekenregels m.b.t. machten: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2 niet tot de macht verheven én bij x de exponenten optellen i.p.v. vermenigvuldigen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</a:t>
            </a:r>
            <a:r>
              <a:rPr lang="en-GB"/>
              <a:t>bij x de exponenten optellen i.p.v. vermenigvuldigen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2 niet tot de macht verheven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8" name="Google Shape;118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5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8" name="Google Shape;48;p1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0" name="Google Shape;50;p1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3.png"/><Relationship Id="rId7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.png"/><Relationship Id="rId8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/>
          <p:nvPr>
            <p:ph type="title"/>
          </p:nvPr>
        </p:nvSpPr>
        <p:spPr>
          <a:xfrm>
            <a:off x="628650" y="1708484"/>
            <a:ext cx="7886700" cy="17205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Machten herleiden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2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2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24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24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00" name="Google Shape;100;p24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01" name="Google Shape;101;p24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2" name="Google Shape;102;p24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" name="Google Shape;103;p24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104;p24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105" name="Google Shape;105;p24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06" name="Google Shape;106;p24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7" name="Google Shape;107;p24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" name="Google Shape;108;p24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24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110" name="Google Shape;110;p24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11" name="Google Shape;111;p24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2" name="Google Shape;112;p24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" name="Google Shape;113;p24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" name="Google Shape;114;p24"/>
          <p:cNvSpPr txBox="1"/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5710" l="-2329" r="0" t="-7141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15" name="Google Shape;115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1" name="Google Shape;121;p25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" name="Google Shape;122;p25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23" name="Google Shape;123;p25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24" name="Google Shape;124;p25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5" name="Google Shape;125;p25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6" name="Google Shape;126;p25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127;p25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128" name="Google Shape;128;p25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29" name="Google Shape;129;p25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0" name="Google Shape;130;p25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1" name="Google Shape;131;p25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25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133" name="Google Shape;133;p25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34" name="Google Shape;134;p25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5" name="Google Shape;135;p25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6" name="Google Shape;136;p25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" name="Google Shape;137;p25"/>
          <p:cNvGrpSpPr/>
          <p:nvPr/>
        </p:nvGrpSpPr>
        <p:grpSpPr>
          <a:xfrm>
            <a:off x="806911" y="4829563"/>
            <a:ext cx="7309588" cy="908646"/>
            <a:chOff x="806911" y="4829563"/>
            <a:chExt cx="7309588" cy="908646"/>
          </a:xfrm>
        </p:grpSpPr>
        <p:grpSp>
          <p:nvGrpSpPr>
            <p:cNvPr id="138" name="Google Shape;138;p25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39" name="Google Shape;139;p25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40" name="Google Shape;140;p25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1" name="Google Shape;141;p25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t/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" name="Google Shape;142;p25"/>
          <p:cNvSpPr txBox="1"/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5710" l="-2329" r="0" t="-7141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43" name="Google Shape;143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5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Jinte Spijker</dc:creator>
</cp:coreProperties>
</file>