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9144000"/>
  <p:notesSz cx="6858000" cy="9144000"/>
  <p:embeddedFontLst>
    <p:embeddedFont>
      <p:font typeface="Corbel"/>
      <p:regular r:id="rId8"/>
      <p:bold r:id="rId9"/>
      <p:italic r:id="rId10"/>
      <p:boldItalic r:id="rId11"/>
    </p:embeddedFont>
    <p:embeddedFont>
      <p:font typeface="Tahoma"/>
      <p:regular r:id="rId12"/>
      <p:bold r:id="rId13"/>
    </p:embeddedFon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CTRY5bAvir2PLsLj7F5c2AOgq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font" Target="fonts/Corbel-boldItalic.fntdata"/><Relationship Id="rId22" Type="http://customschemas.google.com/relationships/presentationmetadata" Target="metadata"/><Relationship Id="rId10" Type="http://schemas.openxmlformats.org/officeDocument/2006/relationships/font" Target="fonts/Corbel-italic.fntdata"/><Relationship Id="rId21" Type="http://schemas.openxmlformats.org/officeDocument/2006/relationships/font" Target="fonts/HelveticaNeueLight-bold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rbel-bold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font" Target="fonts/Corbe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GV-1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Misvatting/veel gemaakte fout: het niet of niet volledig toepassen van de rekenregels m.b.t. machten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Alleen x tot de macht verheven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2 vermenigvuldigd met 3 i.p.v. tot de macht 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Tags: rekenregels voor machten</a:t>
            </a:r>
            <a:endParaRPr/>
          </a:p>
        </p:txBody>
      </p:sp>
      <p:sp>
        <p:nvSpPr>
          <p:cNvPr id="95" name="Google Shape;9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GV-2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Misvatting/veel gemaakte fout: het niet of niet volledig toepassen van de rekenregels m.b.t. machten: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A: 2 niet tot de macht verheven én bij x de exponenten optellen i.p.v. vermenigvuldigen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B: </a:t>
            </a:r>
            <a:r>
              <a:rPr lang="en-GB"/>
              <a:t>bij x de exponenten optellen i.p.v. vermenigvuldigen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C: 2 niet tot de macht verheven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628650" y="1708484"/>
            <a:ext cx="7886700" cy="1720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Machten herleiden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24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4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00" name="Google Shape;100;p24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01" name="Google Shape;101;p24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2" name="Google Shape;102;p24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24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24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05" name="Google Shape;105;p24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06" name="Google Shape;106;p24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7" name="Google Shape;107;p24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24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4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10" name="Google Shape;110;p24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11" name="Google Shape;111;p24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2" name="Google Shape;112;p24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24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4"/>
          <p:cNvSpPr txBox="1"/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710" l="-2329" r="0" t="-714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25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25"/>
          <p:cNvGrpSpPr/>
          <p:nvPr/>
        </p:nvGrpSpPr>
        <p:grpSpPr>
          <a:xfrm>
            <a:off x="806913" y="1496245"/>
            <a:ext cx="7309476" cy="908646"/>
            <a:chOff x="806913" y="1496245"/>
            <a:chExt cx="7309476" cy="908646"/>
          </a:xfrm>
        </p:grpSpPr>
        <p:grpSp>
          <p:nvGrpSpPr>
            <p:cNvPr id="123" name="Google Shape;123;p25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24" name="Google Shape;124;p25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5" name="Google Shape;125;p25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25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5"/>
          <p:cNvGrpSpPr/>
          <p:nvPr/>
        </p:nvGrpSpPr>
        <p:grpSpPr>
          <a:xfrm>
            <a:off x="806912" y="2594911"/>
            <a:ext cx="7309477" cy="908646"/>
            <a:chOff x="806912" y="2594911"/>
            <a:chExt cx="7309477" cy="908646"/>
          </a:xfrm>
        </p:grpSpPr>
        <p:grpSp>
          <p:nvGrpSpPr>
            <p:cNvPr id="128" name="Google Shape;128;p25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29" name="Google Shape;129;p25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0" name="Google Shape;130;p25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25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5"/>
          <p:cNvGrpSpPr/>
          <p:nvPr/>
        </p:nvGrpSpPr>
        <p:grpSpPr>
          <a:xfrm>
            <a:off x="806911" y="3730897"/>
            <a:ext cx="7309478" cy="908646"/>
            <a:chOff x="806911" y="3730897"/>
            <a:chExt cx="7309478" cy="908646"/>
          </a:xfrm>
        </p:grpSpPr>
        <p:grpSp>
          <p:nvGrpSpPr>
            <p:cNvPr id="133" name="Google Shape;133;p25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34" name="Google Shape;134;p25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5" name="Google Shape;135;p25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25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5"/>
          <p:cNvGrpSpPr/>
          <p:nvPr/>
        </p:nvGrpSpPr>
        <p:grpSpPr>
          <a:xfrm>
            <a:off x="806911" y="4829563"/>
            <a:ext cx="7309588" cy="908646"/>
            <a:chOff x="806911" y="4829563"/>
            <a:chExt cx="7309588" cy="908646"/>
          </a:xfrm>
        </p:grpSpPr>
        <p:grpSp>
          <p:nvGrpSpPr>
            <p:cNvPr id="138" name="Google Shape;138;p25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39" name="Google Shape;139;p25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0" name="Google Shape;140;p25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25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25"/>
          <p:cNvSpPr txBox="1"/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710" l="-2329" r="0" t="-714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015" y="6256868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Jinte Spijker</dc:creator>
</cp:coreProperties>
</file>