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3.xml" ContentType="application/vnd.openxmlformats-officedocument.theme+xml"/>
  <Override PartName="/ppt/slideLayouts/slideLayout13.xml" ContentType="application/vnd.openxmlformats-officedocument.presentationml.slideLayout+xml"/>
  <Override PartName="/ppt/theme/theme4.xml" ContentType="application/vnd.openxmlformats-officedocument.theme+xml"/>
  <Override PartName="/ppt/slideLayouts/slideLayout14.xml" ContentType="application/vnd.openxmlformats-officedocument.presentationml.slideLayout+xml"/>
  <Override PartName="/ppt/theme/theme5.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65" r:id="rId5"/>
    <p:sldMasterId id="2147483681" r:id="rId6"/>
    <p:sldMasterId id="2147483675" r:id="rId7"/>
    <p:sldMasterId id="2147483871" r:id="rId8"/>
    <p:sldMasterId id="2147483857" r:id="rId9"/>
    <p:sldMasterId id="2147483978" r:id="rId10"/>
  </p:sldMasterIdLst>
  <p:notesMasterIdLst>
    <p:notesMasterId r:id="rId28"/>
  </p:notesMasterIdLst>
  <p:handoutMasterIdLst>
    <p:handoutMasterId r:id="rId29"/>
  </p:handoutMasterIdLst>
  <p:sldIdLst>
    <p:sldId id="263" r:id="rId11"/>
    <p:sldId id="288" r:id="rId12"/>
    <p:sldId id="323" r:id="rId13"/>
    <p:sldId id="292" r:id="rId14"/>
    <p:sldId id="316" r:id="rId15"/>
    <p:sldId id="319" r:id="rId16"/>
    <p:sldId id="320" r:id="rId17"/>
    <p:sldId id="332" r:id="rId18"/>
    <p:sldId id="338" r:id="rId19"/>
    <p:sldId id="328" r:id="rId20"/>
    <p:sldId id="340" r:id="rId21"/>
    <p:sldId id="327" r:id="rId22"/>
    <p:sldId id="329" r:id="rId23"/>
    <p:sldId id="342" r:id="rId24"/>
    <p:sldId id="330" r:id="rId25"/>
    <p:sldId id="331" r:id="rId26"/>
    <p:sldId id="259" r:id="rId27"/>
  </p:sldIdLst>
  <p:sldSz cx="9144000" cy="5143500" type="screen16x9"/>
  <p:notesSz cx="6858000" cy="1543050"/>
  <p:defaultTextStyle>
    <a:defPPr>
      <a:defRPr lang="en-US"/>
    </a:defPPr>
    <a:lvl1pPr algn="l" rtl="0" eaLnBrk="0" fontAlgn="base" hangingPunct="0">
      <a:spcBef>
        <a:spcPct val="0"/>
      </a:spcBef>
      <a:spcAft>
        <a:spcPct val="0"/>
      </a:spcAft>
      <a:defRPr sz="2400" kern="1200" baseline="-25000">
        <a:solidFill>
          <a:schemeClr val="tx1"/>
        </a:solidFill>
        <a:latin typeface="Arial" panose="020B0604020202020204" pitchFamily="34" charset="0"/>
        <a:ea typeface="MS PGothic" panose="020B0600070205080204" pitchFamily="34" charset="-128"/>
        <a:cs typeface="+mn-cs"/>
      </a:defRPr>
    </a:lvl1pPr>
    <a:lvl2pPr marL="457200" algn="l" rtl="0" eaLnBrk="0" fontAlgn="base" hangingPunct="0">
      <a:spcBef>
        <a:spcPct val="0"/>
      </a:spcBef>
      <a:spcAft>
        <a:spcPct val="0"/>
      </a:spcAft>
      <a:defRPr sz="2400" kern="1200" baseline="-25000">
        <a:solidFill>
          <a:schemeClr val="tx1"/>
        </a:solidFill>
        <a:latin typeface="Arial" panose="020B0604020202020204" pitchFamily="34" charset="0"/>
        <a:ea typeface="MS PGothic" panose="020B0600070205080204" pitchFamily="34" charset="-128"/>
        <a:cs typeface="+mn-cs"/>
      </a:defRPr>
    </a:lvl2pPr>
    <a:lvl3pPr marL="914400" algn="l" rtl="0" eaLnBrk="0" fontAlgn="base" hangingPunct="0">
      <a:spcBef>
        <a:spcPct val="0"/>
      </a:spcBef>
      <a:spcAft>
        <a:spcPct val="0"/>
      </a:spcAft>
      <a:defRPr sz="2400" kern="1200" baseline="-25000">
        <a:solidFill>
          <a:schemeClr val="tx1"/>
        </a:solidFill>
        <a:latin typeface="Arial" panose="020B0604020202020204" pitchFamily="34" charset="0"/>
        <a:ea typeface="MS PGothic" panose="020B0600070205080204" pitchFamily="34" charset="-128"/>
        <a:cs typeface="+mn-cs"/>
      </a:defRPr>
    </a:lvl3pPr>
    <a:lvl4pPr marL="1371600" algn="l" rtl="0" eaLnBrk="0" fontAlgn="base" hangingPunct="0">
      <a:spcBef>
        <a:spcPct val="0"/>
      </a:spcBef>
      <a:spcAft>
        <a:spcPct val="0"/>
      </a:spcAft>
      <a:defRPr sz="2400" kern="1200" baseline="-25000">
        <a:solidFill>
          <a:schemeClr val="tx1"/>
        </a:solidFill>
        <a:latin typeface="Arial" panose="020B0604020202020204" pitchFamily="34" charset="0"/>
        <a:ea typeface="MS PGothic" panose="020B0600070205080204" pitchFamily="34" charset="-128"/>
        <a:cs typeface="+mn-cs"/>
      </a:defRPr>
    </a:lvl4pPr>
    <a:lvl5pPr marL="1828800" algn="l" rtl="0" eaLnBrk="0" fontAlgn="base" hangingPunct="0">
      <a:spcBef>
        <a:spcPct val="0"/>
      </a:spcBef>
      <a:spcAft>
        <a:spcPct val="0"/>
      </a:spcAft>
      <a:defRPr sz="2400" kern="1200" baseline="-250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sz="2400" kern="1200" baseline="-250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sz="2400" kern="1200" baseline="-250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sz="2400" kern="1200" baseline="-250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sz="2400" kern="1200" baseline="-25000">
        <a:solidFill>
          <a:schemeClr val="tx1"/>
        </a:solidFill>
        <a:latin typeface="Arial" panose="020B0604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3049">
          <p15:clr>
            <a:srgbClr val="A4A3A4"/>
          </p15:clr>
        </p15:guide>
        <p15:guide id="2" pos="726">
          <p15:clr>
            <a:srgbClr val="A4A3A4"/>
          </p15:clr>
        </p15:guide>
      </p15:sldGuideLst>
    </p:ext>
    <p:ext uri="{2D200454-40CA-4A62-9FC3-DE9A4176ACB9}">
      <p15:notesGuideLst xmlns:p15="http://schemas.microsoft.com/office/powerpoint/2012/main">
        <p15:guide id="1" orient="horz" pos="3127">
          <p15:clr>
            <a:srgbClr val="A4A3A4"/>
          </p15:clr>
        </p15:guide>
        <p15:guide id="2" pos="210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43434"/>
    <a:srgbClr val="444444"/>
    <a:srgbClr val="3E3E3D"/>
    <a:srgbClr val="E86A16"/>
    <a:srgbClr val="E05413"/>
    <a:srgbClr val="E76A17"/>
    <a:srgbClr val="EE7F00"/>
    <a:srgbClr val="DF642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D7305A4-AB5A-EB94-2925-60024A87DEF7}" v="58" dt="2019-05-07T13:22:37.526"/>
    <p1510:client id="{D603F03D-3E74-AD00-EB5D-753C6C17BA5B}" v="19" dt="2019-05-07T14:24:16.935"/>
  </p1510:revLst>
</p1510:revInfo>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ijl, gemiddeld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Stijl, gemiddeld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Stijl, gemiddeld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Stijl, gemiddeld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24" d="100"/>
          <a:sy n="124" d="100"/>
        </p:scale>
        <p:origin x="274" y="91"/>
      </p:cViewPr>
      <p:guideLst>
        <p:guide orient="horz" pos="3049"/>
        <p:guide pos="726"/>
      </p:guideLst>
    </p:cSldViewPr>
  </p:slideViewPr>
  <p:notesTextViewPr>
    <p:cViewPr>
      <p:scale>
        <a:sx n="1" d="1"/>
        <a:sy n="1" d="1"/>
      </p:scale>
      <p:origin x="0" y="0"/>
    </p:cViewPr>
  </p:notesTextViewPr>
  <p:notesViewPr>
    <p:cSldViewPr snapToGrid="0">
      <p:cViewPr>
        <p:scale>
          <a:sx n="1" d="2"/>
          <a:sy n="1" d="2"/>
        </p:scale>
        <p:origin x="0" y="0"/>
      </p:cViewPr>
      <p:guideLst>
        <p:guide orient="horz" pos="3127"/>
        <p:guide pos="2101"/>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4.xml"/><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slide" Target="slides/slide11.xml"/><Relationship Id="rId7" Type="http://schemas.openxmlformats.org/officeDocument/2006/relationships/slideMaster" Target="slideMasters/slideMaster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theme" Target="theme/theme1.xml"/><Relationship Id="rId5" Type="http://schemas.openxmlformats.org/officeDocument/2006/relationships/slideMaster" Target="slideMasters/slideMaster1.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notesMaster" Target="notesMasters/notesMaster1.xml"/><Relationship Id="rId10" Type="http://schemas.openxmlformats.org/officeDocument/2006/relationships/slideMaster" Target="slideMasters/slideMaster6.xml"/><Relationship Id="rId19" Type="http://schemas.openxmlformats.org/officeDocument/2006/relationships/slide" Target="slides/slide9.xml"/><Relationship Id="rId31"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slideMaster" Target="slideMasters/slideMaster5.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1A15804-5CBB-416B-8D53-437DAFD351C1}" type="doc">
      <dgm:prSet loTypeId="urn:microsoft.com/office/officeart/2005/8/layout/cycle5" loCatId="cycle" qsTypeId="urn:microsoft.com/office/officeart/2005/8/quickstyle/simple1" qsCatId="simple" csTypeId="urn:microsoft.com/office/officeart/2005/8/colors/colorful5" csCatId="colorful" phldr="1"/>
      <dgm:spPr/>
      <dgm:t>
        <a:bodyPr/>
        <a:lstStyle/>
        <a:p>
          <a:endParaRPr lang="nl-NL"/>
        </a:p>
      </dgm:t>
    </dgm:pt>
    <dgm:pt modelId="{1AA90D3F-875A-47A7-82F5-CD0F9741C5F6}">
      <dgm:prSet phldrT="[Tekst]"/>
      <dgm:spPr/>
      <dgm:t>
        <a:bodyPr/>
        <a:lstStyle/>
        <a:p>
          <a:r>
            <a:rPr lang="en-GB"/>
            <a:t>1. </a:t>
          </a:r>
          <a:r>
            <a:rPr lang="en-GB" err="1"/>
            <a:t>Vraag</a:t>
          </a:r>
          <a:r>
            <a:rPr lang="en-GB"/>
            <a:t> </a:t>
          </a:r>
          <a:r>
            <a:rPr lang="en-GB" err="1"/>
            <a:t>formuleren</a:t>
          </a:r>
          <a:endParaRPr lang="nl-NL"/>
        </a:p>
      </dgm:t>
    </dgm:pt>
    <dgm:pt modelId="{51BE1C17-E4D8-4753-8F99-A5C82702F103}" type="parTrans" cxnId="{02F1B906-4480-45BD-BAE2-E78136DBA2C3}">
      <dgm:prSet/>
      <dgm:spPr/>
      <dgm:t>
        <a:bodyPr/>
        <a:lstStyle/>
        <a:p>
          <a:endParaRPr lang="nl-NL"/>
        </a:p>
      </dgm:t>
    </dgm:pt>
    <dgm:pt modelId="{AEAD3E4F-5C49-46AA-9DD4-5FC6DB916F57}" type="sibTrans" cxnId="{02F1B906-4480-45BD-BAE2-E78136DBA2C3}">
      <dgm:prSet/>
      <dgm:spPr/>
      <dgm:t>
        <a:bodyPr/>
        <a:lstStyle/>
        <a:p>
          <a:endParaRPr lang="nl-NL"/>
        </a:p>
      </dgm:t>
    </dgm:pt>
    <dgm:pt modelId="{174CED4B-FE09-4E49-B47A-9CCF3FFEA61D}">
      <dgm:prSet phldrT="[Tekst]"/>
      <dgm:spPr/>
      <dgm:t>
        <a:bodyPr/>
        <a:lstStyle/>
        <a:p>
          <a:r>
            <a:rPr lang="en-GB"/>
            <a:t>2. </a:t>
          </a:r>
          <a:r>
            <a:rPr lang="en-GB" err="1"/>
            <a:t>Zoeken</a:t>
          </a:r>
          <a:r>
            <a:rPr lang="en-GB"/>
            <a:t> </a:t>
          </a:r>
          <a:r>
            <a:rPr lang="en-GB" err="1"/>
            <a:t>naar</a:t>
          </a:r>
          <a:r>
            <a:rPr lang="en-GB"/>
            <a:t> </a:t>
          </a:r>
          <a:r>
            <a:rPr lang="en-GB" err="1"/>
            <a:t>beste</a:t>
          </a:r>
          <a:r>
            <a:rPr lang="en-GB"/>
            <a:t> </a:t>
          </a:r>
          <a:r>
            <a:rPr lang="en-GB" err="1"/>
            <a:t>bewijsmateriaal</a:t>
          </a:r>
          <a:endParaRPr lang="nl-NL"/>
        </a:p>
      </dgm:t>
    </dgm:pt>
    <dgm:pt modelId="{D17408C3-1D61-4B48-8374-6E10EDDF02E7}" type="parTrans" cxnId="{749CDE57-0BB2-4B6F-A6C5-E48E16335125}">
      <dgm:prSet/>
      <dgm:spPr/>
      <dgm:t>
        <a:bodyPr/>
        <a:lstStyle/>
        <a:p>
          <a:endParaRPr lang="nl-NL"/>
        </a:p>
      </dgm:t>
    </dgm:pt>
    <dgm:pt modelId="{E42DF7D5-A7E1-45C5-BD26-F770AE18208F}" type="sibTrans" cxnId="{749CDE57-0BB2-4B6F-A6C5-E48E16335125}">
      <dgm:prSet/>
      <dgm:spPr/>
      <dgm:t>
        <a:bodyPr/>
        <a:lstStyle/>
        <a:p>
          <a:endParaRPr lang="nl-NL"/>
        </a:p>
      </dgm:t>
    </dgm:pt>
    <dgm:pt modelId="{3326060F-314B-44E0-AE56-51A855E4CC27}">
      <dgm:prSet phldrT="[Tekst]"/>
      <dgm:spPr/>
      <dgm:t>
        <a:bodyPr/>
        <a:lstStyle/>
        <a:p>
          <a:r>
            <a:rPr lang="en-GB"/>
            <a:t>3. </a:t>
          </a:r>
          <a:r>
            <a:rPr lang="en-GB" err="1"/>
            <a:t>Beoordelen</a:t>
          </a:r>
          <a:r>
            <a:rPr lang="en-GB"/>
            <a:t> </a:t>
          </a:r>
          <a:r>
            <a:rPr lang="en-GB" err="1"/>
            <a:t>kwaliteit</a:t>
          </a:r>
          <a:r>
            <a:rPr lang="en-GB"/>
            <a:t> </a:t>
          </a:r>
          <a:r>
            <a:rPr lang="en-GB" err="1"/>
            <a:t>en</a:t>
          </a:r>
          <a:r>
            <a:rPr lang="en-GB"/>
            <a:t> </a:t>
          </a:r>
          <a:r>
            <a:rPr lang="en-GB" err="1"/>
            <a:t>toepasbaarheid</a:t>
          </a:r>
          <a:endParaRPr lang="nl-NL"/>
        </a:p>
      </dgm:t>
    </dgm:pt>
    <dgm:pt modelId="{38A3DE4E-F74A-45ED-8C98-93798ABA2EF1}" type="parTrans" cxnId="{EA044103-E612-43A4-859A-EDCF8580D2E4}">
      <dgm:prSet/>
      <dgm:spPr/>
      <dgm:t>
        <a:bodyPr/>
        <a:lstStyle/>
        <a:p>
          <a:endParaRPr lang="nl-NL"/>
        </a:p>
      </dgm:t>
    </dgm:pt>
    <dgm:pt modelId="{DD87862F-7338-499F-8608-BBAD7003F9A3}" type="sibTrans" cxnId="{EA044103-E612-43A4-859A-EDCF8580D2E4}">
      <dgm:prSet/>
      <dgm:spPr/>
      <dgm:t>
        <a:bodyPr/>
        <a:lstStyle/>
        <a:p>
          <a:endParaRPr lang="nl-NL"/>
        </a:p>
      </dgm:t>
    </dgm:pt>
    <dgm:pt modelId="{30B7426D-21F1-4313-8BCD-20E5601EC8F3}">
      <dgm:prSet phldrT="[Tekst]"/>
      <dgm:spPr/>
      <dgm:t>
        <a:bodyPr/>
        <a:lstStyle/>
        <a:p>
          <a:pPr>
            <a:spcAft>
              <a:spcPts val="0"/>
            </a:spcAft>
          </a:pPr>
          <a:r>
            <a:rPr lang="en-GB"/>
            <a:t>4.  </a:t>
          </a:r>
          <a:r>
            <a:rPr lang="en-GB" err="1"/>
            <a:t>Toepassen</a:t>
          </a:r>
          <a:endParaRPr lang="en-GB"/>
        </a:p>
      </dgm:t>
    </dgm:pt>
    <dgm:pt modelId="{6A175CED-5E05-4AA1-9A23-8A1B8E0BCEF5}" type="parTrans" cxnId="{E26587C9-1E91-4377-95CE-6EE9AB2BEFF8}">
      <dgm:prSet/>
      <dgm:spPr/>
      <dgm:t>
        <a:bodyPr/>
        <a:lstStyle/>
        <a:p>
          <a:endParaRPr lang="nl-NL"/>
        </a:p>
      </dgm:t>
    </dgm:pt>
    <dgm:pt modelId="{C37567C2-6AED-4A2E-BDE1-E6977BE6280C}" type="sibTrans" cxnId="{E26587C9-1E91-4377-95CE-6EE9AB2BEFF8}">
      <dgm:prSet/>
      <dgm:spPr/>
      <dgm:t>
        <a:bodyPr/>
        <a:lstStyle/>
        <a:p>
          <a:endParaRPr lang="nl-NL"/>
        </a:p>
      </dgm:t>
    </dgm:pt>
    <dgm:pt modelId="{EF6C0BC4-1AFC-4C54-BE4C-E1CC7E308BED}">
      <dgm:prSet phldrT="[Tekst]"/>
      <dgm:spPr/>
      <dgm:t>
        <a:bodyPr/>
        <a:lstStyle/>
        <a:p>
          <a:r>
            <a:rPr lang="en-GB" err="1"/>
            <a:t>5. Evalueren</a:t>
          </a:r>
          <a:endParaRPr lang="nl-NL"/>
        </a:p>
      </dgm:t>
    </dgm:pt>
    <dgm:pt modelId="{608E4D49-69FD-45A1-AC94-12242FD54DC6}" type="parTrans" cxnId="{95982E1B-FBB5-473D-87D5-1438BED12CAB}">
      <dgm:prSet/>
      <dgm:spPr/>
      <dgm:t>
        <a:bodyPr/>
        <a:lstStyle/>
        <a:p>
          <a:endParaRPr lang="nl-NL"/>
        </a:p>
      </dgm:t>
    </dgm:pt>
    <dgm:pt modelId="{5A4EC3FC-8A93-4B53-9962-AF3511B580F6}" type="sibTrans" cxnId="{95982E1B-FBB5-473D-87D5-1438BED12CAB}">
      <dgm:prSet/>
      <dgm:spPr/>
      <dgm:t>
        <a:bodyPr/>
        <a:lstStyle/>
        <a:p>
          <a:endParaRPr lang="nl-NL"/>
        </a:p>
      </dgm:t>
    </dgm:pt>
    <dgm:pt modelId="{A3CDDE26-F3A2-42B1-A6C6-070240CF4D96}" type="pres">
      <dgm:prSet presAssocID="{21A15804-5CBB-416B-8D53-437DAFD351C1}" presName="cycle" presStyleCnt="0">
        <dgm:presLayoutVars>
          <dgm:dir/>
          <dgm:resizeHandles val="exact"/>
        </dgm:presLayoutVars>
      </dgm:prSet>
      <dgm:spPr/>
      <dgm:t>
        <a:bodyPr/>
        <a:lstStyle/>
        <a:p>
          <a:endParaRPr lang="nl-NL"/>
        </a:p>
      </dgm:t>
    </dgm:pt>
    <dgm:pt modelId="{1D27E69B-1317-4FFB-B550-14052E4DDBA9}" type="pres">
      <dgm:prSet presAssocID="{1AA90D3F-875A-47A7-82F5-CD0F9741C5F6}" presName="node" presStyleLbl="node1" presStyleIdx="0" presStyleCnt="5" custScaleX="129991" custScaleY="159989" custRadScaleRad="100153" custRadScaleInc="-4658">
        <dgm:presLayoutVars>
          <dgm:bulletEnabled val="1"/>
        </dgm:presLayoutVars>
      </dgm:prSet>
      <dgm:spPr/>
      <dgm:t>
        <a:bodyPr/>
        <a:lstStyle/>
        <a:p>
          <a:endParaRPr lang="nl-NL"/>
        </a:p>
      </dgm:t>
    </dgm:pt>
    <dgm:pt modelId="{5B80D81C-4AEE-433B-88C7-F5086D79F529}" type="pres">
      <dgm:prSet presAssocID="{1AA90D3F-875A-47A7-82F5-CD0F9741C5F6}" presName="spNode" presStyleCnt="0"/>
      <dgm:spPr/>
    </dgm:pt>
    <dgm:pt modelId="{5CE3F7CE-3BD4-4BED-B1F7-184F40B8B230}" type="pres">
      <dgm:prSet presAssocID="{AEAD3E4F-5C49-46AA-9DD4-5FC6DB916F57}" presName="sibTrans" presStyleLbl="sibTrans1D1" presStyleIdx="0" presStyleCnt="5"/>
      <dgm:spPr/>
      <dgm:t>
        <a:bodyPr/>
        <a:lstStyle/>
        <a:p>
          <a:endParaRPr lang="nl-NL"/>
        </a:p>
      </dgm:t>
    </dgm:pt>
    <dgm:pt modelId="{5EF7E7D5-483D-4A4A-8B6E-BEA4694651EA}" type="pres">
      <dgm:prSet presAssocID="{174CED4B-FE09-4E49-B47A-9CCF3FFEA61D}" presName="node" presStyleLbl="node1" presStyleIdx="1" presStyleCnt="5" custScaleX="129991" custScaleY="159989">
        <dgm:presLayoutVars>
          <dgm:bulletEnabled val="1"/>
        </dgm:presLayoutVars>
      </dgm:prSet>
      <dgm:spPr/>
      <dgm:t>
        <a:bodyPr/>
        <a:lstStyle/>
        <a:p>
          <a:endParaRPr lang="nl-NL"/>
        </a:p>
      </dgm:t>
    </dgm:pt>
    <dgm:pt modelId="{DFA097E8-FB2B-457B-841A-89DE69431A4E}" type="pres">
      <dgm:prSet presAssocID="{174CED4B-FE09-4E49-B47A-9CCF3FFEA61D}" presName="spNode" presStyleCnt="0"/>
      <dgm:spPr/>
    </dgm:pt>
    <dgm:pt modelId="{744E60D5-0D16-4327-A325-07AB9279A276}" type="pres">
      <dgm:prSet presAssocID="{E42DF7D5-A7E1-45C5-BD26-F770AE18208F}" presName="sibTrans" presStyleLbl="sibTrans1D1" presStyleIdx="1" presStyleCnt="5"/>
      <dgm:spPr/>
      <dgm:t>
        <a:bodyPr/>
        <a:lstStyle/>
        <a:p>
          <a:endParaRPr lang="nl-NL"/>
        </a:p>
      </dgm:t>
    </dgm:pt>
    <dgm:pt modelId="{6B51BDBA-CF02-407A-B33C-463399131164}" type="pres">
      <dgm:prSet presAssocID="{3326060F-314B-44E0-AE56-51A855E4CC27}" presName="node" presStyleLbl="node1" presStyleIdx="2" presStyleCnt="5" custScaleX="129991" custScaleY="159989">
        <dgm:presLayoutVars>
          <dgm:bulletEnabled val="1"/>
        </dgm:presLayoutVars>
      </dgm:prSet>
      <dgm:spPr/>
      <dgm:t>
        <a:bodyPr/>
        <a:lstStyle/>
        <a:p>
          <a:endParaRPr lang="nl-NL"/>
        </a:p>
      </dgm:t>
    </dgm:pt>
    <dgm:pt modelId="{7F119205-CDB1-4157-A3BA-68BF47DAE9BC}" type="pres">
      <dgm:prSet presAssocID="{3326060F-314B-44E0-AE56-51A855E4CC27}" presName="spNode" presStyleCnt="0"/>
      <dgm:spPr/>
    </dgm:pt>
    <dgm:pt modelId="{231C583F-7AF8-4961-8548-7AF8B5644993}" type="pres">
      <dgm:prSet presAssocID="{DD87862F-7338-499F-8608-BBAD7003F9A3}" presName="sibTrans" presStyleLbl="sibTrans1D1" presStyleIdx="2" presStyleCnt="5"/>
      <dgm:spPr/>
      <dgm:t>
        <a:bodyPr/>
        <a:lstStyle/>
        <a:p>
          <a:endParaRPr lang="nl-NL"/>
        </a:p>
      </dgm:t>
    </dgm:pt>
    <dgm:pt modelId="{D9F7C193-0979-4338-9B17-D824F2233791}" type="pres">
      <dgm:prSet presAssocID="{30B7426D-21F1-4313-8BCD-20E5601EC8F3}" presName="node" presStyleLbl="node1" presStyleIdx="3" presStyleCnt="5" custScaleX="129991" custScaleY="159989">
        <dgm:presLayoutVars>
          <dgm:bulletEnabled val="1"/>
        </dgm:presLayoutVars>
      </dgm:prSet>
      <dgm:spPr/>
      <dgm:t>
        <a:bodyPr/>
        <a:lstStyle/>
        <a:p>
          <a:endParaRPr lang="nl-NL"/>
        </a:p>
      </dgm:t>
    </dgm:pt>
    <dgm:pt modelId="{7C76DCA7-ED6D-4457-83FD-85D2767F3579}" type="pres">
      <dgm:prSet presAssocID="{30B7426D-21F1-4313-8BCD-20E5601EC8F3}" presName="spNode" presStyleCnt="0"/>
      <dgm:spPr/>
    </dgm:pt>
    <dgm:pt modelId="{2F2FC0DF-886E-4E53-A575-7C73CC7FB70B}" type="pres">
      <dgm:prSet presAssocID="{C37567C2-6AED-4A2E-BDE1-E6977BE6280C}" presName="sibTrans" presStyleLbl="sibTrans1D1" presStyleIdx="3" presStyleCnt="5"/>
      <dgm:spPr/>
      <dgm:t>
        <a:bodyPr/>
        <a:lstStyle/>
        <a:p>
          <a:endParaRPr lang="nl-NL"/>
        </a:p>
      </dgm:t>
    </dgm:pt>
    <dgm:pt modelId="{0EB5941A-4838-4F84-AEC8-5511D110B08C}" type="pres">
      <dgm:prSet presAssocID="{EF6C0BC4-1AFC-4C54-BE4C-E1CC7E308BED}" presName="node" presStyleLbl="node1" presStyleIdx="4" presStyleCnt="5" custScaleX="129991" custScaleY="159989">
        <dgm:presLayoutVars>
          <dgm:bulletEnabled val="1"/>
        </dgm:presLayoutVars>
      </dgm:prSet>
      <dgm:spPr/>
      <dgm:t>
        <a:bodyPr/>
        <a:lstStyle/>
        <a:p>
          <a:endParaRPr lang="nl-NL"/>
        </a:p>
      </dgm:t>
    </dgm:pt>
    <dgm:pt modelId="{92401815-8CBD-480D-A8CA-35D45F525A51}" type="pres">
      <dgm:prSet presAssocID="{EF6C0BC4-1AFC-4C54-BE4C-E1CC7E308BED}" presName="spNode" presStyleCnt="0"/>
      <dgm:spPr/>
    </dgm:pt>
    <dgm:pt modelId="{0D9FB174-D89D-4EB3-97DF-D56501CFC684}" type="pres">
      <dgm:prSet presAssocID="{5A4EC3FC-8A93-4B53-9962-AF3511B580F6}" presName="sibTrans" presStyleLbl="sibTrans1D1" presStyleIdx="4" presStyleCnt="5"/>
      <dgm:spPr/>
      <dgm:t>
        <a:bodyPr/>
        <a:lstStyle/>
        <a:p>
          <a:endParaRPr lang="nl-NL"/>
        </a:p>
      </dgm:t>
    </dgm:pt>
  </dgm:ptLst>
  <dgm:cxnLst>
    <dgm:cxn modelId="{F0F9A811-77FA-47D7-ACCA-D1E91FA5B9E4}" type="presOf" srcId="{174CED4B-FE09-4E49-B47A-9CCF3FFEA61D}" destId="{5EF7E7D5-483D-4A4A-8B6E-BEA4694651EA}" srcOrd="0" destOrd="0" presId="urn:microsoft.com/office/officeart/2005/8/layout/cycle5"/>
    <dgm:cxn modelId="{9CD3DF52-BEFD-4184-A9EA-0406BA833669}" type="presOf" srcId="{AEAD3E4F-5C49-46AA-9DD4-5FC6DB916F57}" destId="{5CE3F7CE-3BD4-4BED-B1F7-184F40B8B230}" srcOrd="0" destOrd="0" presId="urn:microsoft.com/office/officeart/2005/8/layout/cycle5"/>
    <dgm:cxn modelId="{35DF7526-EF05-44A1-A025-5FCD4C71775C}" type="presOf" srcId="{DD87862F-7338-499F-8608-BBAD7003F9A3}" destId="{231C583F-7AF8-4961-8548-7AF8B5644993}" srcOrd="0" destOrd="0" presId="urn:microsoft.com/office/officeart/2005/8/layout/cycle5"/>
    <dgm:cxn modelId="{BB1FCE53-CA8C-47C8-AEC4-7AF88F81B98E}" type="presOf" srcId="{30B7426D-21F1-4313-8BCD-20E5601EC8F3}" destId="{D9F7C193-0979-4338-9B17-D824F2233791}" srcOrd="0" destOrd="0" presId="urn:microsoft.com/office/officeart/2005/8/layout/cycle5"/>
    <dgm:cxn modelId="{8C53BECA-9705-4AB5-BE22-5E662C2F3C70}" type="presOf" srcId="{EF6C0BC4-1AFC-4C54-BE4C-E1CC7E308BED}" destId="{0EB5941A-4838-4F84-AEC8-5511D110B08C}" srcOrd="0" destOrd="0" presId="urn:microsoft.com/office/officeart/2005/8/layout/cycle5"/>
    <dgm:cxn modelId="{02F1B906-4480-45BD-BAE2-E78136DBA2C3}" srcId="{21A15804-5CBB-416B-8D53-437DAFD351C1}" destId="{1AA90D3F-875A-47A7-82F5-CD0F9741C5F6}" srcOrd="0" destOrd="0" parTransId="{51BE1C17-E4D8-4753-8F99-A5C82702F103}" sibTransId="{AEAD3E4F-5C49-46AA-9DD4-5FC6DB916F57}"/>
    <dgm:cxn modelId="{4154750E-5593-4DB4-AC1E-10B446B1ECD3}" type="presOf" srcId="{21A15804-5CBB-416B-8D53-437DAFD351C1}" destId="{A3CDDE26-F3A2-42B1-A6C6-070240CF4D96}" srcOrd="0" destOrd="0" presId="urn:microsoft.com/office/officeart/2005/8/layout/cycle5"/>
    <dgm:cxn modelId="{749CDE57-0BB2-4B6F-A6C5-E48E16335125}" srcId="{21A15804-5CBB-416B-8D53-437DAFD351C1}" destId="{174CED4B-FE09-4E49-B47A-9CCF3FFEA61D}" srcOrd="1" destOrd="0" parTransId="{D17408C3-1D61-4B48-8374-6E10EDDF02E7}" sibTransId="{E42DF7D5-A7E1-45C5-BD26-F770AE18208F}"/>
    <dgm:cxn modelId="{E26587C9-1E91-4377-95CE-6EE9AB2BEFF8}" srcId="{21A15804-5CBB-416B-8D53-437DAFD351C1}" destId="{30B7426D-21F1-4313-8BCD-20E5601EC8F3}" srcOrd="3" destOrd="0" parTransId="{6A175CED-5E05-4AA1-9A23-8A1B8E0BCEF5}" sibTransId="{C37567C2-6AED-4A2E-BDE1-E6977BE6280C}"/>
    <dgm:cxn modelId="{026DCB68-1D69-454C-BC1D-7BEA258AD35D}" type="presOf" srcId="{3326060F-314B-44E0-AE56-51A855E4CC27}" destId="{6B51BDBA-CF02-407A-B33C-463399131164}" srcOrd="0" destOrd="0" presId="urn:microsoft.com/office/officeart/2005/8/layout/cycle5"/>
    <dgm:cxn modelId="{6E25BEC9-3E13-4B60-A0FE-AA2E86EBCAD8}" type="presOf" srcId="{5A4EC3FC-8A93-4B53-9962-AF3511B580F6}" destId="{0D9FB174-D89D-4EB3-97DF-D56501CFC684}" srcOrd="0" destOrd="0" presId="urn:microsoft.com/office/officeart/2005/8/layout/cycle5"/>
    <dgm:cxn modelId="{8CF382BB-93C2-4069-AA4D-2B23D5401954}" type="presOf" srcId="{1AA90D3F-875A-47A7-82F5-CD0F9741C5F6}" destId="{1D27E69B-1317-4FFB-B550-14052E4DDBA9}" srcOrd="0" destOrd="0" presId="urn:microsoft.com/office/officeart/2005/8/layout/cycle5"/>
    <dgm:cxn modelId="{3055B334-9260-4D15-865E-0DEACCA615DD}" type="presOf" srcId="{E42DF7D5-A7E1-45C5-BD26-F770AE18208F}" destId="{744E60D5-0D16-4327-A325-07AB9279A276}" srcOrd="0" destOrd="0" presId="urn:microsoft.com/office/officeart/2005/8/layout/cycle5"/>
    <dgm:cxn modelId="{EA044103-E612-43A4-859A-EDCF8580D2E4}" srcId="{21A15804-5CBB-416B-8D53-437DAFD351C1}" destId="{3326060F-314B-44E0-AE56-51A855E4CC27}" srcOrd="2" destOrd="0" parTransId="{38A3DE4E-F74A-45ED-8C98-93798ABA2EF1}" sibTransId="{DD87862F-7338-499F-8608-BBAD7003F9A3}"/>
    <dgm:cxn modelId="{B845BC14-A5B1-4715-92F1-024D4B3DD073}" type="presOf" srcId="{C37567C2-6AED-4A2E-BDE1-E6977BE6280C}" destId="{2F2FC0DF-886E-4E53-A575-7C73CC7FB70B}" srcOrd="0" destOrd="0" presId="urn:microsoft.com/office/officeart/2005/8/layout/cycle5"/>
    <dgm:cxn modelId="{95982E1B-FBB5-473D-87D5-1438BED12CAB}" srcId="{21A15804-5CBB-416B-8D53-437DAFD351C1}" destId="{EF6C0BC4-1AFC-4C54-BE4C-E1CC7E308BED}" srcOrd="4" destOrd="0" parTransId="{608E4D49-69FD-45A1-AC94-12242FD54DC6}" sibTransId="{5A4EC3FC-8A93-4B53-9962-AF3511B580F6}"/>
    <dgm:cxn modelId="{FE19FEA2-EC54-4BFA-8C99-694969401F97}" type="presParOf" srcId="{A3CDDE26-F3A2-42B1-A6C6-070240CF4D96}" destId="{1D27E69B-1317-4FFB-B550-14052E4DDBA9}" srcOrd="0" destOrd="0" presId="urn:microsoft.com/office/officeart/2005/8/layout/cycle5"/>
    <dgm:cxn modelId="{2C8F594C-9FB4-4E2B-8AD5-F62770529462}" type="presParOf" srcId="{A3CDDE26-F3A2-42B1-A6C6-070240CF4D96}" destId="{5B80D81C-4AEE-433B-88C7-F5086D79F529}" srcOrd="1" destOrd="0" presId="urn:microsoft.com/office/officeart/2005/8/layout/cycle5"/>
    <dgm:cxn modelId="{504524B5-3F16-46C6-931D-3CCD46C00610}" type="presParOf" srcId="{A3CDDE26-F3A2-42B1-A6C6-070240CF4D96}" destId="{5CE3F7CE-3BD4-4BED-B1F7-184F40B8B230}" srcOrd="2" destOrd="0" presId="urn:microsoft.com/office/officeart/2005/8/layout/cycle5"/>
    <dgm:cxn modelId="{12CCE3AC-CC4E-4255-BF2F-81F71DB93CC8}" type="presParOf" srcId="{A3CDDE26-F3A2-42B1-A6C6-070240CF4D96}" destId="{5EF7E7D5-483D-4A4A-8B6E-BEA4694651EA}" srcOrd="3" destOrd="0" presId="urn:microsoft.com/office/officeart/2005/8/layout/cycle5"/>
    <dgm:cxn modelId="{35E78C3A-EEE3-4DCF-8097-64D6F20B3F34}" type="presParOf" srcId="{A3CDDE26-F3A2-42B1-A6C6-070240CF4D96}" destId="{DFA097E8-FB2B-457B-841A-89DE69431A4E}" srcOrd="4" destOrd="0" presId="urn:microsoft.com/office/officeart/2005/8/layout/cycle5"/>
    <dgm:cxn modelId="{1BC3E06C-7C58-4655-BD6C-2937BA23945C}" type="presParOf" srcId="{A3CDDE26-F3A2-42B1-A6C6-070240CF4D96}" destId="{744E60D5-0D16-4327-A325-07AB9279A276}" srcOrd="5" destOrd="0" presId="urn:microsoft.com/office/officeart/2005/8/layout/cycle5"/>
    <dgm:cxn modelId="{82B02E36-1ECD-4F05-9138-6B69CD30068A}" type="presParOf" srcId="{A3CDDE26-F3A2-42B1-A6C6-070240CF4D96}" destId="{6B51BDBA-CF02-407A-B33C-463399131164}" srcOrd="6" destOrd="0" presId="urn:microsoft.com/office/officeart/2005/8/layout/cycle5"/>
    <dgm:cxn modelId="{04FE098F-E7E5-4A78-899A-AB5AC9678A0F}" type="presParOf" srcId="{A3CDDE26-F3A2-42B1-A6C6-070240CF4D96}" destId="{7F119205-CDB1-4157-A3BA-68BF47DAE9BC}" srcOrd="7" destOrd="0" presId="urn:microsoft.com/office/officeart/2005/8/layout/cycle5"/>
    <dgm:cxn modelId="{B72FFD2B-1090-4231-A08C-BC4706D5A1E9}" type="presParOf" srcId="{A3CDDE26-F3A2-42B1-A6C6-070240CF4D96}" destId="{231C583F-7AF8-4961-8548-7AF8B5644993}" srcOrd="8" destOrd="0" presId="urn:microsoft.com/office/officeart/2005/8/layout/cycle5"/>
    <dgm:cxn modelId="{5679683D-15B5-4C48-AF5A-B52DCCF094B6}" type="presParOf" srcId="{A3CDDE26-F3A2-42B1-A6C6-070240CF4D96}" destId="{D9F7C193-0979-4338-9B17-D824F2233791}" srcOrd="9" destOrd="0" presId="urn:microsoft.com/office/officeart/2005/8/layout/cycle5"/>
    <dgm:cxn modelId="{D6DC8DC8-4735-4C64-8E38-FDBBFA406059}" type="presParOf" srcId="{A3CDDE26-F3A2-42B1-A6C6-070240CF4D96}" destId="{7C76DCA7-ED6D-4457-83FD-85D2767F3579}" srcOrd="10" destOrd="0" presId="urn:microsoft.com/office/officeart/2005/8/layout/cycle5"/>
    <dgm:cxn modelId="{958DB80E-80BC-4A37-8A89-7D71C59C203E}" type="presParOf" srcId="{A3CDDE26-F3A2-42B1-A6C6-070240CF4D96}" destId="{2F2FC0DF-886E-4E53-A575-7C73CC7FB70B}" srcOrd="11" destOrd="0" presId="urn:microsoft.com/office/officeart/2005/8/layout/cycle5"/>
    <dgm:cxn modelId="{639491A8-9600-4A03-A7E6-F803DD664ABB}" type="presParOf" srcId="{A3CDDE26-F3A2-42B1-A6C6-070240CF4D96}" destId="{0EB5941A-4838-4F84-AEC8-5511D110B08C}" srcOrd="12" destOrd="0" presId="urn:microsoft.com/office/officeart/2005/8/layout/cycle5"/>
    <dgm:cxn modelId="{EDA85F87-508A-4E00-957F-78A6220B2B56}" type="presParOf" srcId="{A3CDDE26-F3A2-42B1-A6C6-070240CF4D96}" destId="{92401815-8CBD-480D-A8CA-35D45F525A51}" srcOrd="13" destOrd="0" presId="urn:microsoft.com/office/officeart/2005/8/layout/cycle5"/>
    <dgm:cxn modelId="{F76B17E8-80F7-472D-AB61-193B91A673F0}" type="presParOf" srcId="{A3CDDE26-F3A2-42B1-A6C6-070240CF4D96}" destId="{0D9FB174-D89D-4EB3-97DF-D56501CFC684}" srcOrd="14" destOrd="0" presId="urn:microsoft.com/office/officeart/2005/8/layout/cycle5"/>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21A15804-5CBB-416B-8D53-437DAFD351C1}" type="doc">
      <dgm:prSet loTypeId="urn:microsoft.com/office/officeart/2005/8/layout/cycle5" loCatId="cycle" qsTypeId="urn:microsoft.com/office/officeart/2005/8/quickstyle/simple1" qsCatId="simple" csTypeId="urn:microsoft.com/office/officeart/2005/8/colors/colorful5" csCatId="colorful" phldr="1"/>
      <dgm:spPr/>
      <dgm:t>
        <a:bodyPr/>
        <a:lstStyle/>
        <a:p>
          <a:endParaRPr lang="nl-NL"/>
        </a:p>
      </dgm:t>
    </dgm:pt>
    <dgm:pt modelId="{1AA90D3F-875A-47A7-82F5-CD0F9741C5F6}">
      <dgm:prSet phldrT="[Tekst]"/>
      <dgm:spPr/>
      <dgm:t>
        <a:bodyPr/>
        <a:lstStyle/>
        <a:p>
          <a:r>
            <a:rPr lang="en-GB"/>
            <a:t>1. </a:t>
          </a:r>
          <a:r>
            <a:rPr lang="en-GB" err="1"/>
            <a:t>Vraag</a:t>
          </a:r>
          <a:r>
            <a:rPr lang="en-GB"/>
            <a:t> </a:t>
          </a:r>
          <a:r>
            <a:rPr lang="en-GB" err="1"/>
            <a:t>formuleren</a:t>
          </a:r>
          <a:endParaRPr lang="nl-NL"/>
        </a:p>
      </dgm:t>
    </dgm:pt>
    <dgm:pt modelId="{51BE1C17-E4D8-4753-8F99-A5C82702F103}" type="parTrans" cxnId="{02F1B906-4480-45BD-BAE2-E78136DBA2C3}">
      <dgm:prSet/>
      <dgm:spPr/>
      <dgm:t>
        <a:bodyPr/>
        <a:lstStyle/>
        <a:p>
          <a:endParaRPr lang="nl-NL"/>
        </a:p>
      </dgm:t>
    </dgm:pt>
    <dgm:pt modelId="{AEAD3E4F-5C49-46AA-9DD4-5FC6DB916F57}" type="sibTrans" cxnId="{02F1B906-4480-45BD-BAE2-E78136DBA2C3}">
      <dgm:prSet/>
      <dgm:spPr/>
      <dgm:t>
        <a:bodyPr/>
        <a:lstStyle/>
        <a:p>
          <a:endParaRPr lang="nl-NL"/>
        </a:p>
      </dgm:t>
    </dgm:pt>
    <dgm:pt modelId="{174CED4B-FE09-4E49-B47A-9CCF3FFEA61D}">
      <dgm:prSet phldrT="[Tekst]"/>
      <dgm:spPr/>
      <dgm:t>
        <a:bodyPr/>
        <a:lstStyle/>
        <a:p>
          <a:r>
            <a:rPr lang="en-GB"/>
            <a:t>2. </a:t>
          </a:r>
          <a:r>
            <a:rPr lang="en-GB" err="1"/>
            <a:t>Zoeken</a:t>
          </a:r>
          <a:r>
            <a:rPr lang="en-GB"/>
            <a:t> </a:t>
          </a:r>
          <a:r>
            <a:rPr lang="en-GB" err="1"/>
            <a:t>naar</a:t>
          </a:r>
          <a:r>
            <a:rPr lang="en-GB"/>
            <a:t> </a:t>
          </a:r>
          <a:r>
            <a:rPr lang="en-GB" err="1"/>
            <a:t>beste</a:t>
          </a:r>
          <a:r>
            <a:rPr lang="en-GB"/>
            <a:t> </a:t>
          </a:r>
          <a:r>
            <a:rPr lang="en-GB" err="1"/>
            <a:t>bewijsmateriaal</a:t>
          </a:r>
          <a:endParaRPr lang="nl-NL"/>
        </a:p>
      </dgm:t>
    </dgm:pt>
    <dgm:pt modelId="{D17408C3-1D61-4B48-8374-6E10EDDF02E7}" type="parTrans" cxnId="{749CDE57-0BB2-4B6F-A6C5-E48E16335125}">
      <dgm:prSet/>
      <dgm:spPr/>
      <dgm:t>
        <a:bodyPr/>
        <a:lstStyle/>
        <a:p>
          <a:endParaRPr lang="nl-NL"/>
        </a:p>
      </dgm:t>
    </dgm:pt>
    <dgm:pt modelId="{E42DF7D5-A7E1-45C5-BD26-F770AE18208F}" type="sibTrans" cxnId="{749CDE57-0BB2-4B6F-A6C5-E48E16335125}">
      <dgm:prSet/>
      <dgm:spPr/>
      <dgm:t>
        <a:bodyPr/>
        <a:lstStyle/>
        <a:p>
          <a:endParaRPr lang="nl-NL"/>
        </a:p>
      </dgm:t>
    </dgm:pt>
    <dgm:pt modelId="{3326060F-314B-44E0-AE56-51A855E4CC27}">
      <dgm:prSet phldrT="[Tekst]"/>
      <dgm:spPr/>
      <dgm:t>
        <a:bodyPr/>
        <a:lstStyle/>
        <a:p>
          <a:r>
            <a:rPr lang="en-GB"/>
            <a:t>3. </a:t>
          </a:r>
          <a:r>
            <a:rPr lang="en-GB" err="1"/>
            <a:t>Beoordelen</a:t>
          </a:r>
          <a:r>
            <a:rPr lang="en-GB"/>
            <a:t> </a:t>
          </a:r>
          <a:r>
            <a:rPr lang="en-GB" err="1"/>
            <a:t>kwaliteit</a:t>
          </a:r>
          <a:r>
            <a:rPr lang="en-GB"/>
            <a:t> </a:t>
          </a:r>
          <a:r>
            <a:rPr lang="en-GB" err="1"/>
            <a:t>en</a:t>
          </a:r>
          <a:r>
            <a:rPr lang="en-GB"/>
            <a:t> </a:t>
          </a:r>
          <a:r>
            <a:rPr lang="en-GB" err="1"/>
            <a:t>toepasbaarheid</a:t>
          </a:r>
          <a:endParaRPr lang="nl-NL"/>
        </a:p>
      </dgm:t>
    </dgm:pt>
    <dgm:pt modelId="{38A3DE4E-F74A-45ED-8C98-93798ABA2EF1}" type="parTrans" cxnId="{EA044103-E612-43A4-859A-EDCF8580D2E4}">
      <dgm:prSet/>
      <dgm:spPr/>
      <dgm:t>
        <a:bodyPr/>
        <a:lstStyle/>
        <a:p>
          <a:endParaRPr lang="nl-NL"/>
        </a:p>
      </dgm:t>
    </dgm:pt>
    <dgm:pt modelId="{DD87862F-7338-499F-8608-BBAD7003F9A3}" type="sibTrans" cxnId="{EA044103-E612-43A4-859A-EDCF8580D2E4}">
      <dgm:prSet/>
      <dgm:spPr/>
      <dgm:t>
        <a:bodyPr/>
        <a:lstStyle/>
        <a:p>
          <a:endParaRPr lang="nl-NL"/>
        </a:p>
      </dgm:t>
    </dgm:pt>
    <dgm:pt modelId="{30B7426D-21F1-4313-8BCD-20E5601EC8F3}">
      <dgm:prSet phldrT="[Tekst]"/>
      <dgm:spPr/>
      <dgm:t>
        <a:bodyPr/>
        <a:lstStyle/>
        <a:p>
          <a:pPr>
            <a:spcAft>
              <a:spcPts val="0"/>
            </a:spcAft>
          </a:pPr>
          <a:r>
            <a:rPr lang="en-GB"/>
            <a:t>4.  </a:t>
          </a:r>
          <a:r>
            <a:rPr lang="en-GB" err="1"/>
            <a:t>Toepassen</a:t>
          </a:r>
          <a:endParaRPr lang="en-GB"/>
        </a:p>
      </dgm:t>
    </dgm:pt>
    <dgm:pt modelId="{6A175CED-5E05-4AA1-9A23-8A1B8E0BCEF5}" type="parTrans" cxnId="{E26587C9-1E91-4377-95CE-6EE9AB2BEFF8}">
      <dgm:prSet/>
      <dgm:spPr/>
      <dgm:t>
        <a:bodyPr/>
        <a:lstStyle/>
        <a:p>
          <a:endParaRPr lang="nl-NL"/>
        </a:p>
      </dgm:t>
    </dgm:pt>
    <dgm:pt modelId="{C37567C2-6AED-4A2E-BDE1-E6977BE6280C}" type="sibTrans" cxnId="{E26587C9-1E91-4377-95CE-6EE9AB2BEFF8}">
      <dgm:prSet/>
      <dgm:spPr/>
      <dgm:t>
        <a:bodyPr/>
        <a:lstStyle/>
        <a:p>
          <a:endParaRPr lang="nl-NL"/>
        </a:p>
      </dgm:t>
    </dgm:pt>
    <dgm:pt modelId="{EF6C0BC4-1AFC-4C54-BE4C-E1CC7E308BED}">
      <dgm:prSet phldrT="[Tekst]"/>
      <dgm:spPr/>
      <dgm:t>
        <a:bodyPr/>
        <a:lstStyle/>
        <a:p>
          <a:r>
            <a:rPr lang="en-GB" err="1"/>
            <a:t>5. Evalueren</a:t>
          </a:r>
          <a:endParaRPr lang="nl-NL"/>
        </a:p>
      </dgm:t>
    </dgm:pt>
    <dgm:pt modelId="{608E4D49-69FD-45A1-AC94-12242FD54DC6}" type="parTrans" cxnId="{95982E1B-FBB5-473D-87D5-1438BED12CAB}">
      <dgm:prSet/>
      <dgm:spPr/>
      <dgm:t>
        <a:bodyPr/>
        <a:lstStyle/>
        <a:p>
          <a:endParaRPr lang="nl-NL"/>
        </a:p>
      </dgm:t>
    </dgm:pt>
    <dgm:pt modelId="{5A4EC3FC-8A93-4B53-9962-AF3511B580F6}" type="sibTrans" cxnId="{95982E1B-FBB5-473D-87D5-1438BED12CAB}">
      <dgm:prSet/>
      <dgm:spPr/>
      <dgm:t>
        <a:bodyPr/>
        <a:lstStyle/>
        <a:p>
          <a:endParaRPr lang="nl-NL"/>
        </a:p>
      </dgm:t>
    </dgm:pt>
    <dgm:pt modelId="{A3CDDE26-F3A2-42B1-A6C6-070240CF4D96}" type="pres">
      <dgm:prSet presAssocID="{21A15804-5CBB-416B-8D53-437DAFD351C1}" presName="cycle" presStyleCnt="0">
        <dgm:presLayoutVars>
          <dgm:dir/>
          <dgm:resizeHandles val="exact"/>
        </dgm:presLayoutVars>
      </dgm:prSet>
      <dgm:spPr/>
      <dgm:t>
        <a:bodyPr/>
        <a:lstStyle/>
        <a:p>
          <a:endParaRPr lang="nl-NL"/>
        </a:p>
      </dgm:t>
    </dgm:pt>
    <dgm:pt modelId="{1D27E69B-1317-4FFB-B550-14052E4DDBA9}" type="pres">
      <dgm:prSet presAssocID="{1AA90D3F-875A-47A7-82F5-CD0F9741C5F6}" presName="node" presStyleLbl="node1" presStyleIdx="0" presStyleCnt="5" custScaleX="129991" custScaleY="159989" custRadScaleRad="100153" custRadScaleInc="-4658">
        <dgm:presLayoutVars>
          <dgm:bulletEnabled val="1"/>
        </dgm:presLayoutVars>
      </dgm:prSet>
      <dgm:spPr/>
      <dgm:t>
        <a:bodyPr/>
        <a:lstStyle/>
        <a:p>
          <a:endParaRPr lang="nl-NL"/>
        </a:p>
      </dgm:t>
    </dgm:pt>
    <dgm:pt modelId="{5B80D81C-4AEE-433B-88C7-F5086D79F529}" type="pres">
      <dgm:prSet presAssocID="{1AA90D3F-875A-47A7-82F5-CD0F9741C5F6}" presName="spNode" presStyleCnt="0"/>
      <dgm:spPr/>
    </dgm:pt>
    <dgm:pt modelId="{5CE3F7CE-3BD4-4BED-B1F7-184F40B8B230}" type="pres">
      <dgm:prSet presAssocID="{AEAD3E4F-5C49-46AA-9DD4-5FC6DB916F57}" presName="sibTrans" presStyleLbl="sibTrans1D1" presStyleIdx="0" presStyleCnt="5"/>
      <dgm:spPr/>
      <dgm:t>
        <a:bodyPr/>
        <a:lstStyle/>
        <a:p>
          <a:endParaRPr lang="nl-NL"/>
        </a:p>
      </dgm:t>
    </dgm:pt>
    <dgm:pt modelId="{5EF7E7D5-483D-4A4A-8B6E-BEA4694651EA}" type="pres">
      <dgm:prSet presAssocID="{174CED4B-FE09-4E49-B47A-9CCF3FFEA61D}" presName="node" presStyleLbl="node1" presStyleIdx="1" presStyleCnt="5" custScaleX="129991" custScaleY="159989">
        <dgm:presLayoutVars>
          <dgm:bulletEnabled val="1"/>
        </dgm:presLayoutVars>
      </dgm:prSet>
      <dgm:spPr/>
      <dgm:t>
        <a:bodyPr/>
        <a:lstStyle/>
        <a:p>
          <a:endParaRPr lang="nl-NL"/>
        </a:p>
      </dgm:t>
    </dgm:pt>
    <dgm:pt modelId="{DFA097E8-FB2B-457B-841A-89DE69431A4E}" type="pres">
      <dgm:prSet presAssocID="{174CED4B-FE09-4E49-B47A-9CCF3FFEA61D}" presName="spNode" presStyleCnt="0"/>
      <dgm:spPr/>
    </dgm:pt>
    <dgm:pt modelId="{744E60D5-0D16-4327-A325-07AB9279A276}" type="pres">
      <dgm:prSet presAssocID="{E42DF7D5-A7E1-45C5-BD26-F770AE18208F}" presName="sibTrans" presStyleLbl="sibTrans1D1" presStyleIdx="1" presStyleCnt="5"/>
      <dgm:spPr/>
      <dgm:t>
        <a:bodyPr/>
        <a:lstStyle/>
        <a:p>
          <a:endParaRPr lang="nl-NL"/>
        </a:p>
      </dgm:t>
    </dgm:pt>
    <dgm:pt modelId="{6B51BDBA-CF02-407A-B33C-463399131164}" type="pres">
      <dgm:prSet presAssocID="{3326060F-314B-44E0-AE56-51A855E4CC27}" presName="node" presStyleLbl="node1" presStyleIdx="2" presStyleCnt="5" custScaleX="129991" custScaleY="159989">
        <dgm:presLayoutVars>
          <dgm:bulletEnabled val="1"/>
        </dgm:presLayoutVars>
      </dgm:prSet>
      <dgm:spPr/>
      <dgm:t>
        <a:bodyPr/>
        <a:lstStyle/>
        <a:p>
          <a:endParaRPr lang="nl-NL"/>
        </a:p>
      </dgm:t>
    </dgm:pt>
    <dgm:pt modelId="{7F119205-CDB1-4157-A3BA-68BF47DAE9BC}" type="pres">
      <dgm:prSet presAssocID="{3326060F-314B-44E0-AE56-51A855E4CC27}" presName="spNode" presStyleCnt="0"/>
      <dgm:spPr/>
    </dgm:pt>
    <dgm:pt modelId="{231C583F-7AF8-4961-8548-7AF8B5644993}" type="pres">
      <dgm:prSet presAssocID="{DD87862F-7338-499F-8608-BBAD7003F9A3}" presName="sibTrans" presStyleLbl="sibTrans1D1" presStyleIdx="2" presStyleCnt="5"/>
      <dgm:spPr/>
      <dgm:t>
        <a:bodyPr/>
        <a:lstStyle/>
        <a:p>
          <a:endParaRPr lang="nl-NL"/>
        </a:p>
      </dgm:t>
    </dgm:pt>
    <dgm:pt modelId="{D9F7C193-0979-4338-9B17-D824F2233791}" type="pres">
      <dgm:prSet presAssocID="{30B7426D-21F1-4313-8BCD-20E5601EC8F3}" presName="node" presStyleLbl="node1" presStyleIdx="3" presStyleCnt="5" custScaleX="129991" custScaleY="159989">
        <dgm:presLayoutVars>
          <dgm:bulletEnabled val="1"/>
        </dgm:presLayoutVars>
      </dgm:prSet>
      <dgm:spPr/>
      <dgm:t>
        <a:bodyPr/>
        <a:lstStyle/>
        <a:p>
          <a:endParaRPr lang="nl-NL"/>
        </a:p>
      </dgm:t>
    </dgm:pt>
    <dgm:pt modelId="{7C76DCA7-ED6D-4457-83FD-85D2767F3579}" type="pres">
      <dgm:prSet presAssocID="{30B7426D-21F1-4313-8BCD-20E5601EC8F3}" presName="spNode" presStyleCnt="0"/>
      <dgm:spPr/>
    </dgm:pt>
    <dgm:pt modelId="{2F2FC0DF-886E-4E53-A575-7C73CC7FB70B}" type="pres">
      <dgm:prSet presAssocID="{C37567C2-6AED-4A2E-BDE1-E6977BE6280C}" presName="sibTrans" presStyleLbl="sibTrans1D1" presStyleIdx="3" presStyleCnt="5"/>
      <dgm:spPr/>
      <dgm:t>
        <a:bodyPr/>
        <a:lstStyle/>
        <a:p>
          <a:endParaRPr lang="nl-NL"/>
        </a:p>
      </dgm:t>
    </dgm:pt>
    <dgm:pt modelId="{0EB5941A-4838-4F84-AEC8-5511D110B08C}" type="pres">
      <dgm:prSet presAssocID="{EF6C0BC4-1AFC-4C54-BE4C-E1CC7E308BED}" presName="node" presStyleLbl="node1" presStyleIdx="4" presStyleCnt="5" custScaleX="129991" custScaleY="159989">
        <dgm:presLayoutVars>
          <dgm:bulletEnabled val="1"/>
        </dgm:presLayoutVars>
      </dgm:prSet>
      <dgm:spPr/>
      <dgm:t>
        <a:bodyPr/>
        <a:lstStyle/>
        <a:p>
          <a:endParaRPr lang="nl-NL"/>
        </a:p>
      </dgm:t>
    </dgm:pt>
    <dgm:pt modelId="{92401815-8CBD-480D-A8CA-35D45F525A51}" type="pres">
      <dgm:prSet presAssocID="{EF6C0BC4-1AFC-4C54-BE4C-E1CC7E308BED}" presName="spNode" presStyleCnt="0"/>
      <dgm:spPr/>
    </dgm:pt>
    <dgm:pt modelId="{0D9FB174-D89D-4EB3-97DF-D56501CFC684}" type="pres">
      <dgm:prSet presAssocID="{5A4EC3FC-8A93-4B53-9962-AF3511B580F6}" presName="sibTrans" presStyleLbl="sibTrans1D1" presStyleIdx="4" presStyleCnt="5"/>
      <dgm:spPr/>
      <dgm:t>
        <a:bodyPr/>
        <a:lstStyle/>
        <a:p>
          <a:endParaRPr lang="nl-NL"/>
        </a:p>
      </dgm:t>
    </dgm:pt>
  </dgm:ptLst>
  <dgm:cxnLst>
    <dgm:cxn modelId="{F0F9A811-77FA-47D7-ACCA-D1E91FA5B9E4}" type="presOf" srcId="{174CED4B-FE09-4E49-B47A-9CCF3FFEA61D}" destId="{5EF7E7D5-483D-4A4A-8B6E-BEA4694651EA}" srcOrd="0" destOrd="0" presId="urn:microsoft.com/office/officeart/2005/8/layout/cycle5"/>
    <dgm:cxn modelId="{9CD3DF52-BEFD-4184-A9EA-0406BA833669}" type="presOf" srcId="{AEAD3E4F-5C49-46AA-9DD4-5FC6DB916F57}" destId="{5CE3F7CE-3BD4-4BED-B1F7-184F40B8B230}" srcOrd="0" destOrd="0" presId="urn:microsoft.com/office/officeart/2005/8/layout/cycle5"/>
    <dgm:cxn modelId="{35DF7526-EF05-44A1-A025-5FCD4C71775C}" type="presOf" srcId="{DD87862F-7338-499F-8608-BBAD7003F9A3}" destId="{231C583F-7AF8-4961-8548-7AF8B5644993}" srcOrd="0" destOrd="0" presId="urn:microsoft.com/office/officeart/2005/8/layout/cycle5"/>
    <dgm:cxn modelId="{BB1FCE53-CA8C-47C8-AEC4-7AF88F81B98E}" type="presOf" srcId="{30B7426D-21F1-4313-8BCD-20E5601EC8F3}" destId="{D9F7C193-0979-4338-9B17-D824F2233791}" srcOrd="0" destOrd="0" presId="urn:microsoft.com/office/officeart/2005/8/layout/cycle5"/>
    <dgm:cxn modelId="{8C53BECA-9705-4AB5-BE22-5E662C2F3C70}" type="presOf" srcId="{EF6C0BC4-1AFC-4C54-BE4C-E1CC7E308BED}" destId="{0EB5941A-4838-4F84-AEC8-5511D110B08C}" srcOrd="0" destOrd="0" presId="urn:microsoft.com/office/officeart/2005/8/layout/cycle5"/>
    <dgm:cxn modelId="{02F1B906-4480-45BD-BAE2-E78136DBA2C3}" srcId="{21A15804-5CBB-416B-8D53-437DAFD351C1}" destId="{1AA90D3F-875A-47A7-82F5-CD0F9741C5F6}" srcOrd="0" destOrd="0" parTransId="{51BE1C17-E4D8-4753-8F99-A5C82702F103}" sibTransId="{AEAD3E4F-5C49-46AA-9DD4-5FC6DB916F57}"/>
    <dgm:cxn modelId="{4154750E-5593-4DB4-AC1E-10B446B1ECD3}" type="presOf" srcId="{21A15804-5CBB-416B-8D53-437DAFD351C1}" destId="{A3CDDE26-F3A2-42B1-A6C6-070240CF4D96}" srcOrd="0" destOrd="0" presId="urn:microsoft.com/office/officeart/2005/8/layout/cycle5"/>
    <dgm:cxn modelId="{749CDE57-0BB2-4B6F-A6C5-E48E16335125}" srcId="{21A15804-5CBB-416B-8D53-437DAFD351C1}" destId="{174CED4B-FE09-4E49-B47A-9CCF3FFEA61D}" srcOrd="1" destOrd="0" parTransId="{D17408C3-1D61-4B48-8374-6E10EDDF02E7}" sibTransId="{E42DF7D5-A7E1-45C5-BD26-F770AE18208F}"/>
    <dgm:cxn modelId="{E26587C9-1E91-4377-95CE-6EE9AB2BEFF8}" srcId="{21A15804-5CBB-416B-8D53-437DAFD351C1}" destId="{30B7426D-21F1-4313-8BCD-20E5601EC8F3}" srcOrd="3" destOrd="0" parTransId="{6A175CED-5E05-4AA1-9A23-8A1B8E0BCEF5}" sibTransId="{C37567C2-6AED-4A2E-BDE1-E6977BE6280C}"/>
    <dgm:cxn modelId="{026DCB68-1D69-454C-BC1D-7BEA258AD35D}" type="presOf" srcId="{3326060F-314B-44E0-AE56-51A855E4CC27}" destId="{6B51BDBA-CF02-407A-B33C-463399131164}" srcOrd="0" destOrd="0" presId="urn:microsoft.com/office/officeart/2005/8/layout/cycle5"/>
    <dgm:cxn modelId="{6E25BEC9-3E13-4B60-A0FE-AA2E86EBCAD8}" type="presOf" srcId="{5A4EC3FC-8A93-4B53-9962-AF3511B580F6}" destId="{0D9FB174-D89D-4EB3-97DF-D56501CFC684}" srcOrd="0" destOrd="0" presId="urn:microsoft.com/office/officeart/2005/8/layout/cycle5"/>
    <dgm:cxn modelId="{8CF382BB-93C2-4069-AA4D-2B23D5401954}" type="presOf" srcId="{1AA90D3F-875A-47A7-82F5-CD0F9741C5F6}" destId="{1D27E69B-1317-4FFB-B550-14052E4DDBA9}" srcOrd="0" destOrd="0" presId="urn:microsoft.com/office/officeart/2005/8/layout/cycle5"/>
    <dgm:cxn modelId="{3055B334-9260-4D15-865E-0DEACCA615DD}" type="presOf" srcId="{E42DF7D5-A7E1-45C5-BD26-F770AE18208F}" destId="{744E60D5-0D16-4327-A325-07AB9279A276}" srcOrd="0" destOrd="0" presId="urn:microsoft.com/office/officeart/2005/8/layout/cycle5"/>
    <dgm:cxn modelId="{EA044103-E612-43A4-859A-EDCF8580D2E4}" srcId="{21A15804-5CBB-416B-8D53-437DAFD351C1}" destId="{3326060F-314B-44E0-AE56-51A855E4CC27}" srcOrd="2" destOrd="0" parTransId="{38A3DE4E-F74A-45ED-8C98-93798ABA2EF1}" sibTransId="{DD87862F-7338-499F-8608-BBAD7003F9A3}"/>
    <dgm:cxn modelId="{B845BC14-A5B1-4715-92F1-024D4B3DD073}" type="presOf" srcId="{C37567C2-6AED-4A2E-BDE1-E6977BE6280C}" destId="{2F2FC0DF-886E-4E53-A575-7C73CC7FB70B}" srcOrd="0" destOrd="0" presId="urn:microsoft.com/office/officeart/2005/8/layout/cycle5"/>
    <dgm:cxn modelId="{95982E1B-FBB5-473D-87D5-1438BED12CAB}" srcId="{21A15804-5CBB-416B-8D53-437DAFD351C1}" destId="{EF6C0BC4-1AFC-4C54-BE4C-E1CC7E308BED}" srcOrd="4" destOrd="0" parTransId="{608E4D49-69FD-45A1-AC94-12242FD54DC6}" sibTransId="{5A4EC3FC-8A93-4B53-9962-AF3511B580F6}"/>
    <dgm:cxn modelId="{FE19FEA2-EC54-4BFA-8C99-694969401F97}" type="presParOf" srcId="{A3CDDE26-F3A2-42B1-A6C6-070240CF4D96}" destId="{1D27E69B-1317-4FFB-B550-14052E4DDBA9}" srcOrd="0" destOrd="0" presId="urn:microsoft.com/office/officeart/2005/8/layout/cycle5"/>
    <dgm:cxn modelId="{2C8F594C-9FB4-4E2B-8AD5-F62770529462}" type="presParOf" srcId="{A3CDDE26-F3A2-42B1-A6C6-070240CF4D96}" destId="{5B80D81C-4AEE-433B-88C7-F5086D79F529}" srcOrd="1" destOrd="0" presId="urn:microsoft.com/office/officeart/2005/8/layout/cycle5"/>
    <dgm:cxn modelId="{504524B5-3F16-46C6-931D-3CCD46C00610}" type="presParOf" srcId="{A3CDDE26-F3A2-42B1-A6C6-070240CF4D96}" destId="{5CE3F7CE-3BD4-4BED-B1F7-184F40B8B230}" srcOrd="2" destOrd="0" presId="urn:microsoft.com/office/officeart/2005/8/layout/cycle5"/>
    <dgm:cxn modelId="{12CCE3AC-CC4E-4255-BF2F-81F71DB93CC8}" type="presParOf" srcId="{A3CDDE26-F3A2-42B1-A6C6-070240CF4D96}" destId="{5EF7E7D5-483D-4A4A-8B6E-BEA4694651EA}" srcOrd="3" destOrd="0" presId="urn:microsoft.com/office/officeart/2005/8/layout/cycle5"/>
    <dgm:cxn modelId="{35E78C3A-EEE3-4DCF-8097-64D6F20B3F34}" type="presParOf" srcId="{A3CDDE26-F3A2-42B1-A6C6-070240CF4D96}" destId="{DFA097E8-FB2B-457B-841A-89DE69431A4E}" srcOrd="4" destOrd="0" presId="urn:microsoft.com/office/officeart/2005/8/layout/cycle5"/>
    <dgm:cxn modelId="{1BC3E06C-7C58-4655-BD6C-2937BA23945C}" type="presParOf" srcId="{A3CDDE26-F3A2-42B1-A6C6-070240CF4D96}" destId="{744E60D5-0D16-4327-A325-07AB9279A276}" srcOrd="5" destOrd="0" presId="urn:microsoft.com/office/officeart/2005/8/layout/cycle5"/>
    <dgm:cxn modelId="{82B02E36-1ECD-4F05-9138-6B69CD30068A}" type="presParOf" srcId="{A3CDDE26-F3A2-42B1-A6C6-070240CF4D96}" destId="{6B51BDBA-CF02-407A-B33C-463399131164}" srcOrd="6" destOrd="0" presId="urn:microsoft.com/office/officeart/2005/8/layout/cycle5"/>
    <dgm:cxn modelId="{04FE098F-E7E5-4A78-899A-AB5AC9678A0F}" type="presParOf" srcId="{A3CDDE26-F3A2-42B1-A6C6-070240CF4D96}" destId="{7F119205-CDB1-4157-A3BA-68BF47DAE9BC}" srcOrd="7" destOrd="0" presId="urn:microsoft.com/office/officeart/2005/8/layout/cycle5"/>
    <dgm:cxn modelId="{B72FFD2B-1090-4231-A08C-BC4706D5A1E9}" type="presParOf" srcId="{A3CDDE26-F3A2-42B1-A6C6-070240CF4D96}" destId="{231C583F-7AF8-4961-8548-7AF8B5644993}" srcOrd="8" destOrd="0" presId="urn:microsoft.com/office/officeart/2005/8/layout/cycle5"/>
    <dgm:cxn modelId="{5679683D-15B5-4C48-AF5A-B52DCCF094B6}" type="presParOf" srcId="{A3CDDE26-F3A2-42B1-A6C6-070240CF4D96}" destId="{D9F7C193-0979-4338-9B17-D824F2233791}" srcOrd="9" destOrd="0" presId="urn:microsoft.com/office/officeart/2005/8/layout/cycle5"/>
    <dgm:cxn modelId="{D6DC8DC8-4735-4C64-8E38-FDBBFA406059}" type="presParOf" srcId="{A3CDDE26-F3A2-42B1-A6C6-070240CF4D96}" destId="{7C76DCA7-ED6D-4457-83FD-85D2767F3579}" srcOrd="10" destOrd="0" presId="urn:microsoft.com/office/officeart/2005/8/layout/cycle5"/>
    <dgm:cxn modelId="{958DB80E-80BC-4A37-8A89-7D71C59C203E}" type="presParOf" srcId="{A3CDDE26-F3A2-42B1-A6C6-070240CF4D96}" destId="{2F2FC0DF-886E-4E53-A575-7C73CC7FB70B}" srcOrd="11" destOrd="0" presId="urn:microsoft.com/office/officeart/2005/8/layout/cycle5"/>
    <dgm:cxn modelId="{639491A8-9600-4A03-A7E6-F803DD664ABB}" type="presParOf" srcId="{A3CDDE26-F3A2-42B1-A6C6-070240CF4D96}" destId="{0EB5941A-4838-4F84-AEC8-5511D110B08C}" srcOrd="12" destOrd="0" presId="urn:microsoft.com/office/officeart/2005/8/layout/cycle5"/>
    <dgm:cxn modelId="{EDA85F87-508A-4E00-957F-78A6220B2B56}" type="presParOf" srcId="{A3CDDE26-F3A2-42B1-A6C6-070240CF4D96}" destId="{92401815-8CBD-480D-A8CA-35D45F525A51}" srcOrd="13" destOrd="0" presId="urn:microsoft.com/office/officeart/2005/8/layout/cycle5"/>
    <dgm:cxn modelId="{F76B17E8-80F7-472D-AB61-193B91A673F0}" type="presParOf" srcId="{A3CDDE26-F3A2-42B1-A6C6-070240CF4D96}" destId="{0D9FB174-D89D-4EB3-97DF-D56501CFC684}" srcOrd="14" destOrd="0" presId="urn:microsoft.com/office/officeart/2005/8/layout/cycle5"/>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27E69B-1317-4FFB-B550-14052E4DDBA9}">
      <dsp:nvSpPr>
        <dsp:cNvPr id="0" name=""/>
        <dsp:cNvSpPr/>
      </dsp:nvSpPr>
      <dsp:spPr>
        <a:xfrm>
          <a:off x="1070835" y="-147213"/>
          <a:ext cx="1117303" cy="893842"/>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GB" sz="1100" kern="1200"/>
            <a:t>1. </a:t>
          </a:r>
          <a:r>
            <a:rPr lang="en-GB" sz="1100" kern="1200" err="1"/>
            <a:t>Vraag</a:t>
          </a:r>
          <a:r>
            <a:rPr lang="en-GB" sz="1100" kern="1200"/>
            <a:t> </a:t>
          </a:r>
          <a:r>
            <a:rPr lang="en-GB" sz="1100" kern="1200" err="1"/>
            <a:t>formuleren</a:t>
          </a:r>
          <a:endParaRPr lang="nl-NL" sz="1100" kern="1200"/>
        </a:p>
      </dsp:txBody>
      <dsp:txXfrm>
        <a:off x="1114469" y="-103579"/>
        <a:ext cx="1030035" cy="806574"/>
      </dsp:txXfrm>
    </dsp:sp>
    <dsp:sp modelId="{5CE3F7CE-3BD4-4BED-B1F7-184F40B8B230}">
      <dsp:nvSpPr>
        <dsp:cNvPr id="0" name=""/>
        <dsp:cNvSpPr/>
      </dsp:nvSpPr>
      <dsp:spPr>
        <a:xfrm>
          <a:off x="533589" y="299166"/>
          <a:ext cx="2234365" cy="2234365"/>
        </a:xfrm>
        <a:custGeom>
          <a:avLst/>
          <a:gdLst/>
          <a:ahLst/>
          <a:cxnLst/>
          <a:rect l="0" t="0" r="0" b="0"/>
          <a:pathLst>
            <a:path>
              <a:moveTo>
                <a:pt x="1708640" y="169408"/>
              </a:moveTo>
              <a:arcTo wR="1117182" hR="1117182" stAng="18117970" swAng="581960"/>
            </a:path>
          </a:pathLst>
        </a:custGeom>
        <a:noFill/>
        <a:ln w="9525" cap="flat" cmpd="sng" algn="ctr">
          <a:solidFill>
            <a:schemeClr val="accent5">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5EF7E7D5-483D-4A4A-8B6E-BEA4694651EA}">
      <dsp:nvSpPr>
        <dsp:cNvPr id="0" name=""/>
        <dsp:cNvSpPr/>
      </dsp:nvSpPr>
      <dsp:spPr>
        <a:xfrm>
          <a:off x="2155169" y="624741"/>
          <a:ext cx="1117303" cy="893842"/>
        </a:xfrm>
        <a:prstGeom prst="roundRect">
          <a:avLst/>
        </a:prstGeom>
        <a:solidFill>
          <a:schemeClr val="accent5">
            <a:hueOff val="480252"/>
            <a:satOff val="25000"/>
            <a:lumOff val="-78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GB" sz="1100" kern="1200"/>
            <a:t>2. </a:t>
          </a:r>
          <a:r>
            <a:rPr lang="en-GB" sz="1100" kern="1200" err="1"/>
            <a:t>Zoeken</a:t>
          </a:r>
          <a:r>
            <a:rPr lang="en-GB" sz="1100" kern="1200"/>
            <a:t> </a:t>
          </a:r>
          <a:r>
            <a:rPr lang="en-GB" sz="1100" kern="1200" err="1"/>
            <a:t>naar</a:t>
          </a:r>
          <a:r>
            <a:rPr lang="en-GB" sz="1100" kern="1200"/>
            <a:t> </a:t>
          </a:r>
          <a:r>
            <a:rPr lang="en-GB" sz="1100" kern="1200" err="1"/>
            <a:t>beste</a:t>
          </a:r>
          <a:r>
            <a:rPr lang="en-GB" sz="1100" kern="1200"/>
            <a:t> </a:t>
          </a:r>
          <a:r>
            <a:rPr lang="en-GB" sz="1100" kern="1200" err="1"/>
            <a:t>bewijsmateriaal</a:t>
          </a:r>
          <a:endParaRPr lang="nl-NL" sz="1100" kern="1200"/>
        </a:p>
      </dsp:txBody>
      <dsp:txXfrm>
        <a:off x="2198803" y="668375"/>
        <a:ext cx="1030035" cy="806574"/>
      </dsp:txXfrm>
    </dsp:sp>
    <dsp:sp modelId="{744E60D5-0D16-4327-A325-07AB9279A276}">
      <dsp:nvSpPr>
        <dsp:cNvPr id="0" name=""/>
        <dsp:cNvSpPr/>
      </dsp:nvSpPr>
      <dsp:spPr>
        <a:xfrm>
          <a:off x="534134" y="299708"/>
          <a:ext cx="2234365" cy="2234365"/>
        </a:xfrm>
        <a:custGeom>
          <a:avLst/>
          <a:gdLst/>
          <a:ahLst/>
          <a:cxnLst/>
          <a:rect l="0" t="0" r="0" b="0"/>
          <a:pathLst>
            <a:path>
              <a:moveTo>
                <a:pt x="2220644" y="1291737"/>
              </a:moveTo>
              <a:arcTo wR="1117182" hR="1117182" stAng="539342" swAng="683098"/>
            </a:path>
          </a:pathLst>
        </a:custGeom>
        <a:noFill/>
        <a:ln w="9525" cap="flat" cmpd="sng" algn="ctr">
          <a:solidFill>
            <a:schemeClr val="accent5">
              <a:hueOff val="480252"/>
              <a:satOff val="25000"/>
              <a:lumOff val="-784"/>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6B51BDBA-CF02-407A-B33C-463399131164}">
      <dsp:nvSpPr>
        <dsp:cNvPr id="0" name=""/>
        <dsp:cNvSpPr/>
      </dsp:nvSpPr>
      <dsp:spPr>
        <a:xfrm>
          <a:off x="1749329" y="1873789"/>
          <a:ext cx="1117303" cy="893842"/>
        </a:xfrm>
        <a:prstGeom prst="roundRect">
          <a:avLst/>
        </a:prstGeom>
        <a:solidFill>
          <a:schemeClr val="accent5">
            <a:hueOff val="960504"/>
            <a:satOff val="50000"/>
            <a:lumOff val="-156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GB" sz="1100" kern="1200"/>
            <a:t>3. </a:t>
          </a:r>
          <a:r>
            <a:rPr lang="en-GB" sz="1100" kern="1200" err="1"/>
            <a:t>Beoordelen</a:t>
          </a:r>
          <a:r>
            <a:rPr lang="en-GB" sz="1100" kern="1200"/>
            <a:t> </a:t>
          </a:r>
          <a:r>
            <a:rPr lang="en-GB" sz="1100" kern="1200" err="1"/>
            <a:t>kwaliteit</a:t>
          </a:r>
          <a:r>
            <a:rPr lang="en-GB" sz="1100" kern="1200"/>
            <a:t> </a:t>
          </a:r>
          <a:r>
            <a:rPr lang="en-GB" sz="1100" kern="1200" err="1"/>
            <a:t>en</a:t>
          </a:r>
          <a:r>
            <a:rPr lang="en-GB" sz="1100" kern="1200"/>
            <a:t> </a:t>
          </a:r>
          <a:r>
            <a:rPr lang="en-GB" sz="1100" kern="1200" err="1"/>
            <a:t>toepasbaarheid</a:t>
          </a:r>
          <a:endParaRPr lang="nl-NL" sz="1100" kern="1200"/>
        </a:p>
      </dsp:txBody>
      <dsp:txXfrm>
        <a:off x="1792963" y="1917423"/>
        <a:ext cx="1030035" cy="806574"/>
      </dsp:txXfrm>
    </dsp:sp>
    <dsp:sp modelId="{231C583F-7AF8-4961-8548-7AF8B5644993}">
      <dsp:nvSpPr>
        <dsp:cNvPr id="0" name=""/>
        <dsp:cNvSpPr/>
      </dsp:nvSpPr>
      <dsp:spPr>
        <a:xfrm>
          <a:off x="534134" y="299708"/>
          <a:ext cx="2234365" cy="2234365"/>
        </a:xfrm>
        <a:custGeom>
          <a:avLst/>
          <a:gdLst/>
          <a:ahLst/>
          <a:cxnLst/>
          <a:rect l="0" t="0" r="0" b="0"/>
          <a:pathLst>
            <a:path>
              <a:moveTo>
                <a:pt x="1176089" y="2232811"/>
              </a:moveTo>
              <a:arcTo wR="1117182" hR="1117182" stAng="5218653" swAng="362695"/>
            </a:path>
          </a:pathLst>
        </a:custGeom>
        <a:noFill/>
        <a:ln w="9525" cap="flat" cmpd="sng" algn="ctr">
          <a:solidFill>
            <a:schemeClr val="accent5">
              <a:hueOff val="960504"/>
              <a:satOff val="50000"/>
              <a:lumOff val="-1568"/>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D9F7C193-0979-4338-9B17-D824F2233791}">
      <dsp:nvSpPr>
        <dsp:cNvPr id="0" name=""/>
        <dsp:cNvSpPr/>
      </dsp:nvSpPr>
      <dsp:spPr>
        <a:xfrm>
          <a:off x="436001" y="1873789"/>
          <a:ext cx="1117303" cy="893842"/>
        </a:xfrm>
        <a:prstGeom prst="roundRect">
          <a:avLst/>
        </a:prstGeom>
        <a:solidFill>
          <a:schemeClr val="accent5">
            <a:hueOff val="1440756"/>
            <a:satOff val="75000"/>
            <a:lumOff val="-235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ts val="0"/>
            </a:spcAft>
          </a:pPr>
          <a:r>
            <a:rPr lang="en-GB" sz="1100" kern="1200"/>
            <a:t>4.  </a:t>
          </a:r>
          <a:r>
            <a:rPr lang="en-GB" sz="1100" kern="1200" err="1"/>
            <a:t>Toepassen</a:t>
          </a:r>
          <a:endParaRPr lang="en-GB" sz="1100" kern="1200"/>
        </a:p>
      </dsp:txBody>
      <dsp:txXfrm>
        <a:off x="479635" y="1917423"/>
        <a:ext cx="1030035" cy="806574"/>
      </dsp:txXfrm>
    </dsp:sp>
    <dsp:sp modelId="{2F2FC0DF-886E-4E53-A575-7C73CC7FB70B}">
      <dsp:nvSpPr>
        <dsp:cNvPr id="0" name=""/>
        <dsp:cNvSpPr/>
      </dsp:nvSpPr>
      <dsp:spPr>
        <a:xfrm>
          <a:off x="534134" y="299708"/>
          <a:ext cx="2234365" cy="2234365"/>
        </a:xfrm>
        <a:custGeom>
          <a:avLst/>
          <a:gdLst/>
          <a:ahLst/>
          <a:cxnLst/>
          <a:rect l="0" t="0" r="0" b="0"/>
          <a:pathLst>
            <a:path>
              <a:moveTo>
                <a:pt x="69890" y="1506126"/>
              </a:moveTo>
              <a:arcTo wR="1117182" hR="1117182" stAng="9577560" swAng="683098"/>
            </a:path>
          </a:pathLst>
        </a:custGeom>
        <a:noFill/>
        <a:ln w="9525" cap="flat" cmpd="sng" algn="ctr">
          <a:solidFill>
            <a:schemeClr val="accent5">
              <a:hueOff val="1440756"/>
              <a:satOff val="75000"/>
              <a:lumOff val="-2353"/>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0EB5941A-4838-4F84-AEC8-5511D110B08C}">
      <dsp:nvSpPr>
        <dsp:cNvPr id="0" name=""/>
        <dsp:cNvSpPr/>
      </dsp:nvSpPr>
      <dsp:spPr>
        <a:xfrm>
          <a:off x="30161" y="624741"/>
          <a:ext cx="1117303" cy="893842"/>
        </a:xfrm>
        <a:prstGeom prst="roundRect">
          <a:avLst/>
        </a:prstGeom>
        <a:solidFill>
          <a:schemeClr val="accent5">
            <a:hueOff val="1921008"/>
            <a:satOff val="100000"/>
            <a:lumOff val="-313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GB" sz="1100" kern="1200" err="1"/>
            <a:t>5. Evalueren</a:t>
          </a:r>
          <a:endParaRPr lang="nl-NL" sz="1100" kern="1200"/>
        </a:p>
      </dsp:txBody>
      <dsp:txXfrm>
        <a:off x="73795" y="668375"/>
        <a:ext cx="1030035" cy="806574"/>
      </dsp:txXfrm>
    </dsp:sp>
    <dsp:sp modelId="{0D9FB174-D89D-4EB3-97DF-D56501CFC684}">
      <dsp:nvSpPr>
        <dsp:cNvPr id="0" name=""/>
        <dsp:cNvSpPr/>
      </dsp:nvSpPr>
      <dsp:spPr>
        <a:xfrm>
          <a:off x="534779" y="299065"/>
          <a:ext cx="2234365" cy="2234365"/>
        </a:xfrm>
        <a:custGeom>
          <a:avLst/>
          <a:gdLst/>
          <a:ahLst/>
          <a:cxnLst/>
          <a:rect l="0" t="0" r="0" b="0"/>
          <a:pathLst>
            <a:path>
              <a:moveTo>
                <a:pt x="366955" y="289380"/>
              </a:moveTo>
              <a:arcTo wR="1117182" hR="1117182" stAng="13668863" swAng="488356"/>
            </a:path>
          </a:pathLst>
        </a:custGeom>
        <a:noFill/>
        <a:ln w="9525" cap="flat" cmpd="sng" algn="ctr">
          <a:solidFill>
            <a:schemeClr val="accent5">
              <a:hueOff val="1921008"/>
              <a:satOff val="100000"/>
              <a:lumOff val="-3137"/>
              <a:alphaOff val="0"/>
            </a:schemeClr>
          </a:solidFill>
          <a:prstDash val="solid"/>
          <a:tailEnd type="arrow"/>
        </a:ln>
        <a:effectLst/>
      </dsp:spPr>
      <dsp:style>
        <a:lnRef idx="1">
          <a:scrgbClr r="0" g="0" b="0"/>
        </a:lnRef>
        <a:fillRef idx="0">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27E69B-1317-4FFB-B550-14052E4DDBA9}">
      <dsp:nvSpPr>
        <dsp:cNvPr id="0" name=""/>
        <dsp:cNvSpPr/>
      </dsp:nvSpPr>
      <dsp:spPr>
        <a:xfrm>
          <a:off x="1070835" y="-147213"/>
          <a:ext cx="1117303" cy="893842"/>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GB" sz="1100" kern="1200"/>
            <a:t>1. </a:t>
          </a:r>
          <a:r>
            <a:rPr lang="en-GB" sz="1100" kern="1200" err="1"/>
            <a:t>Vraag</a:t>
          </a:r>
          <a:r>
            <a:rPr lang="en-GB" sz="1100" kern="1200"/>
            <a:t> </a:t>
          </a:r>
          <a:r>
            <a:rPr lang="en-GB" sz="1100" kern="1200" err="1"/>
            <a:t>formuleren</a:t>
          </a:r>
          <a:endParaRPr lang="nl-NL" sz="1100" kern="1200"/>
        </a:p>
      </dsp:txBody>
      <dsp:txXfrm>
        <a:off x="1114469" y="-103579"/>
        <a:ext cx="1030035" cy="806574"/>
      </dsp:txXfrm>
    </dsp:sp>
    <dsp:sp modelId="{5CE3F7CE-3BD4-4BED-B1F7-184F40B8B230}">
      <dsp:nvSpPr>
        <dsp:cNvPr id="0" name=""/>
        <dsp:cNvSpPr/>
      </dsp:nvSpPr>
      <dsp:spPr>
        <a:xfrm>
          <a:off x="533589" y="299166"/>
          <a:ext cx="2234365" cy="2234365"/>
        </a:xfrm>
        <a:custGeom>
          <a:avLst/>
          <a:gdLst/>
          <a:ahLst/>
          <a:cxnLst/>
          <a:rect l="0" t="0" r="0" b="0"/>
          <a:pathLst>
            <a:path>
              <a:moveTo>
                <a:pt x="1708640" y="169408"/>
              </a:moveTo>
              <a:arcTo wR="1117182" hR="1117182" stAng="18117970" swAng="581960"/>
            </a:path>
          </a:pathLst>
        </a:custGeom>
        <a:noFill/>
        <a:ln w="9525" cap="flat" cmpd="sng" algn="ctr">
          <a:solidFill>
            <a:schemeClr val="accent5">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5EF7E7D5-483D-4A4A-8B6E-BEA4694651EA}">
      <dsp:nvSpPr>
        <dsp:cNvPr id="0" name=""/>
        <dsp:cNvSpPr/>
      </dsp:nvSpPr>
      <dsp:spPr>
        <a:xfrm>
          <a:off x="2155169" y="624741"/>
          <a:ext cx="1117303" cy="893842"/>
        </a:xfrm>
        <a:prstGeom prst="roundRect">
          <a:avLst/>
        </a:prstGeom>
        <a:solidFill>
          <a:schemeClr val="accent5">
            <a:hueOff val="480252"/>
            <a:satOff val="25000"/>
            <a:lumOff val="-78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GB" sz="1100" kern="1200"/>
            <a:t>2. </a:t>
          </a:r>
          <a:r>
            <a:rPr lang="en-GB" sz="1100" kern="1200" err="1"/>
            <a:t>Zoeken</a:t>
          </a:r>
          <a:r>
            <a:rPr lang="en-GB" sz="1100" kern="1200"/>
            <a:t> </a:t>
          </a:r>
          <a:r>
            <a:rPr lang="en-GB" sz="1100" kern="1200" err="1"/>
            <a:t>naar</a:t>
          </a:r>
          <a:r>
            <a:rPr lang="en-GB" sz="1100" kern="1200"/>
            <a:t> </a:t>
          </a:r>
          <a:r>
            <a:rPr lang="en-GB" sz="1100" kern="1200" err="1"/>
            <a:t>beste</a:t>
          </a:r>
          <a:r>
            <a:rPr lang="en-GB" sz="1100" kern="1200"/>
            <a:t> </a:t>
          </a:r>
          <a:r>
            <a:rPr lang="en-GB" sz="1100" kern="1200" err="1"/>
            <a:t>bewijsmateriaal</a:t>
          </a:r>
          <a:endParaRPr lang="nl-NL" sz="1100" kern="1200"/>
        </a:p>
      </dsp:txBody>
      <dsp:txXfrm>
        <a:off x="2198803" y="668375"/>
        <a:ext cx="1030035" cy="806574"/>
      </dsp:txXfrm>
    </dsp:sp>
    <dsp:sp modelId="{744E60D5-0D16-4327-A325-07AB9279A276}">
      <dsp:nvSpPr>
        <dsp:cNvPr id="0" name=""/>
        <dsp:cNvSpPr/>
      </dsp:nvSpPr>
      <dsp:spPr>
        <a:xfrm>
          <a:off x="534134" y="299708"/>
          <a:ext cx="2234365" cy="2234365"/>
        </a:xfrm>
        <a:custGeom>
          <a:avLst/>
          <a:gdLst/>
          <a:ahLst/>
          <a:cxnLst/>
          <a:rect l="0" t="0" r="0" b="0"/>
          <a:pathLst>
            <a:path>
              <a:moveTo>
                <a:pt x="2220644" y="1291737"/>
              </a:moveTo>
              <a:arcTo wR="1117182" hR="1117182" stAng="539342" swAng="683098"/>
            </a:path>
          </a:pathLst>
        </a:custGeom>
        <a:noFill/>
        <a:ln w="9525" cap="flat" cmpd="sng" algn="ctr">
          <a:solidFill>
            <a:schemeClr val="accent5">
              <a:hueOff val="480252"/>
              <a:satOff val="25000"/>
              <a:lumOff val="-784"/>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6B51BDBA-CF02-407A-B33C-463399131164}">
      <dsp:nvSpPr>
        <dsp:cNvPr id="0" name=""/>
        <dsp:cNvSpPr/>
      </dsp:nvSpPr>
      <dsp:spPr>
        <a:xfrm>
          <a:off x="1749329" y="1873789"/>
          <a:ext cx="1117303" cy="893842"/>
        </a:xfrm>
        <a:prstGeom prst="roundRect">
          <a:avLst/>
        </a:prstGeom>
        <a:solidFill>
          <a:schemeClr val="accent5">
            <a:hueOff val="960504"/>
            <a:satOff val="50000"/>
            <a:lumOff val="-156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GB" sz="1100" kern="1200"/>
            <a:t>3. </a:t>
          </a:r>
          <a:r>
            <a:rPr lang="en-GB" sz="1100" kern="1200" err="1"/>
            <a:t>Beoordelen</a:t>
          </a:r>
          <a:r>
            <a:rPr lang="en-GB" sz="1100" kern="1200"/>
            <a:t> </a:t>
          </a:r>
          <a:r>
            <a:rPr lang="en-GB" sz="1100" kern="1200" err="1"/>
            <a:t>kwaliteit</a:t>
          </a:r>
          <a:r>
            <a:rPr lang="en-GB" sz="1100" kern="1200"/>
            <a:t> </a:t>
          </a:r>
          <a:r>
            <a:rPr lang="en-GB" sz="1100" kern="1200" err="1"/>
            <a:t>en</a:t>
          </a:r>
          <a:r>
            <a:rPr lang="en-GB" sz="1100" kern="1200"/>
            <a:t> </a:t>
          </a:r>
          <a:r>
            <a:rPr lang="en-GB" sz="1100" kern="1200" err="1"/>
            <a:t>toepasbaarheid</a:t>
          </a:r>
          <a:endParaRPr lang="nl-NL" sz="1100" kern="1200"/>
        </a:p>
      </dsp:txBody>
      <dsp:txXfrm>
        <a:off x="1792963" y="1917423"/>
        <a:ext cx="1030035" cy="806574"/>
      </dsp:txXfrm>
    </dsp:sp>
    <dsp:sp modelId="{231C583F-7AF8-4961-8548-7AF8B5644993}">
      <dsp:nvSpPr>
        <dsp:cNvPr id="0" name=""/>
        <dsp:cNvSpPr/>
      </dsp:nvSpPr>
      <dsp:spPr>
        <a:xfrm>
          <a:off x="534134" y="299708"/>
          <a:ext cx="2234365" cy="2234365"/>
        </a:xfrm>
        <a:custGeom>
          <a:avLst/>
          <a:gdLst/>
          <a:ahLst/>
          <a:cxnLst/>
          <a:rect l="0" t="0" r="0" b="0"/>
          <a:pathLst>
            <a:path>
              <a:moveTo>
                <a:pt x="1176089" y="2232811"/>
              </a:moveTo>
              <a:arcTo wR="1117182" hR="1117182" stAng="5218653" swAng="362695"/>
            </a:path>
          </a:pathLst>
        </a:custGeom>
        <a:noFill/>
        <a:ln w="9525" cap="flat" cmpd="sng" algn="ctr">
          <a:solidFill>
            <a:schemeClr val="accent5">
              <a:hueOff val="960504"/>
              <a:satOff val="50000"/>
              <a:lumOff val="-1568"/>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D9F7C193-0979-4338-9B17-D824F2233791}">
      <dsp:nvSpPr>
        <dsp:cNvPr id="0" name=""/>
        <dsp:cNvSpPr/>
      </dsp:nvSpPr>
      <dsp:spPr>
        <a:xfrm>
          <a:off x="436001" y="1873789"/>
          <a:ext cx="1117303" cy="893842"/>
        </a:xfrm>
        <a:prstGeom prst="roundRect">
          <a:avLst/>
        </a:prstGeom>
        <a:solidFill>
          <a:schemeClr val="accent5">
            <a:hueOff val="1440756"/>
            <a:satOff val="75000"/>
            <a:lumOff val="-235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ts val="0"/>
            </a:spcAft>
          </a:pPr>
          <a:r>
            <a:rPr lang="en-GB" sz="1100" kern="1200"/>
            <a:t>4.  </a:t>
          </a:r>
          <a:r>
            <a:rPr lang="en-GB" sz="1100" kern="1200" err="1"/>
            <a:t>Toepassen</a:t>
          </a:r>
          <a:endParaRPr lang="en-GB" sz="1100" kern="1200"/>
        </a:p>
      </dsp:txBody>
      <dsp:txXfrm>
        <a:off x="479635" y="1917423"/>
        <a:ext cx="1030035" cy="806574"/>
      </dsp:txXfrm>
    </dsp:sp>
    <dsp:sp modelId="{2F2FC0DF-886E-4E53-A575-7C73CC7FB70B}">
      <dsp:nvSpPr>
        <dsp:cNvPr id="0" name=""/>
        <dsp:cNvSpPr/>
      </dsp:nvSpPr>
      <dsp:spPr>
        <a:xfrm>
          <a:off x="534134" y="299708"/>
          <a:ext cx="2234365" cy="2234365"/>
        </a:xfrm>
        <a:custGeom>
          <a:avLst/>
          <a:gdLst/>
          <a:ahLst/>
          <a:cxnLst/>
          <a:rect l="0" t="0" r="0" b="0"/>
          <a:pathLst>
            <a:path>
              <a:moveTo>
                <a:pt x="69890" y="1506126"/>
              </a:moveTo>
              <a:arcTo wR="1117182" hR="1117182" stAng="9577560" swAng="683098"/>
            </a:path>
          </a:pathLst>
        </a:custGeom>
        <a:noFill/>
        <a:ln w="9525" cap="flat" cmpd="sng" algn="ctr">
          <a:solidFill>
            <a:schemeClr val="accent5">
              <a:hueOff val="1440756"/>
              <a:satOff val="75000"/>
              <a:lumOff val="-2353"/>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0EB5941A-4838-4F84-AEC8-5511D110B08C}">
      <dsp:nvSpPr>
        <dsp:cNvPr id="0" name=""/>
        <dsp:cNvSpPr/>
      </dsp:nvSpPr>
      <dsp:spPr>
        <a:xfrm>
          <a:off x="30161" y="624741"/>
          <a:ext cx="1117303" cy="893842"/>
        </a:xfrm>
        <a:prstGeom prst="roundRect">
          <a:avLst/>
        </a:prstGeom>
        <a:solidFill>
          <a:schemeClr val="accent5">
            <a:hueOff val="1921008"/>
            <a:satOff val="100000"/>
            <a:lumOff val="-313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GB" sz="1100" kern="1200" err="1"/>
            <a:t>5. Evalueren</a:t>
          </a:r>
          <a:endParaRPr lang="nl-NL" sz="1100" kern="1200"/>
        </a:p>
      </dsp:txBody>
      <dsp:txXfrm>
        <a:off x="73795" y="668375"/>
        <a:ext cx="1030035" cy="806574"/>
      </dsp:txXfrm>
    </dsp:sp>
    <dsp:sp modelId="{0D9FB174-D89D-4EB3-97DF-D56501CFC684}">
      <dsp:nvSpPr>
        <dsp:cNvPr id="0" name=""/>
        <dsp:cNvSpPr/>
      </dsp:nvSpPr>
      <dsp:spPr>
        <a:xfrm>
          <a:off x="534779" y="299065"/>
          <a:ext cx="2234365" cy="2234365"/>
        </a:xfrm>
        <a:custGeom>
          <a:avLst/>
          <a:gdLst/>
          <a:ahLst/>
          <a:cxnLst/>
          <a:rect l="0" t="0" r="0" b="0"/>
          <a:pathLst>
            <a:path>
              <a:moveTo>
                <a:pt x="366955" y="289380"/>
              </a:moveTo>
              <a:arcTo wR="1117182" hR="1117182" stAng="13668863" swAng="488356"/>
            </a:path>
          </a:pathLst>
        </a:custGeom>
        <a:noFill/>
        <a:ln w="9525" cap="flat" cmpd="sng" algn="ctr">
          <a:solidFill>
            <a:schemeClr val="accent5">
              <a:hueOff val="1921008"/>
              <a:satOff val="100000"/>
              <a:lumOff val="-3137"/>
              <a:alphaOff val="0"/>
            </a:schemeClr>
          </a:solidFill>
          <a:prstDash val="solid"/>
          <a:tailEnd type="arrow"/>
        </a:ln>
        <a:effectLst/>
      </dsp:spPr>
      <dsp:style>
        <a:lnRef idx="1">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hdr" sz="quarter"/>
          </p:nvPr>
        </p:nvSpPr>
        <p:spPr bwMode="auto">
          <a:xfrm>
            <a:off x="0" y="0"/>
            <a:ext cx="2889250" cy="495300"/>
          </a:xfrm>
          <a:prstGeom prst="rect">
            <a:avLst/>
          </a:prstGeom>
          <a:noFill/>
          <a:ln w="9525">
            <a:noFill/>
            <a:miter lim="800000"/>
            <a:headEnd/>
            <a:tailEnd/>
          </a:ln>
        </p:spPr>
        <p:txBody>
          <a:bodyPr vert="horz" wrap="square" lIns="90306" tIns="45153" rIns="90306" bIns="45153" numCol="1" anchor="t" anchorCtr="0" compatLnSpc="1">
            <a:prstTxWarp prst="textNoShape">
              <a:avLst/>
            </a:prstTxWarp>
          </a:bodyPr>
          <a:lstStyle>
            <a:lvl1pPr eaLnBrk="0" hangingPunct="0">
              <a:defRPr sz="1200">
                <a:latin typeface="Arial" charset="0"/>
                <a:ea typeface="ＭＳ Ｐゴシック" pitchFamily="112" charset="-128"/>
                <a:cs typeface="+mn-cs"/>
              </a:defRPr>
            </a:lvl1pPr>
          </a:lstStyle>
          <a:p>
            <a:pPr>
              <a:defRPr/>
            </a:pPr>
            <a:endParaRPr lang="nl-NL"/>
          </a:p>
        </p:txBody>
      </p:sp>
      <p:sp>
        <p:nvSpPr>
          <p:cNvPr id="15363" name="Rectangle 3"/>
          <p:cNvSpPr>
            <a:spLocks noGrp="1" noChangeArrowheads="1"/>
          </p:cNvSpPr>
          <p:nvPr>
            <p:ph type="dt" sz="quarter" idx="1"/>
          </p:nvPr>
        </p:nvSpPr>
        <p:spPr bwMode="auto">
          <a:xfrm>
            <a:off x="3779838" y="0"/>
            <a:ext cx="2889250" cy="495300"/>
          </a:xfrm>
          <a:prstGeom prst="rect">
            <a:avLst/>
          </a:prstGeom>
          <a:noFill/>
          <a:ln w="9525">
            <a:noFill/>
            <a:miter lim="800000"/>
            <a:headEnd/>
            <a:tailEnd/>
          </a:ln>
        </p:spPr>
        <p:txBody>
          <a:bodyPr vert="horz" wrap="square" lIns="90306" tIns="45153" rIns="90306" bIns="45153" numCol="1" anchor="t" anchorCtr="0" compatLnSpc="1">
            <a:prstTxWarp prst="textNoShape">
              <a:avLst/>
            </a:prstTxWarp>
          </a:bodyPr>
          <a:lstStyle>
            <a:lvl1pPr algn="r" eaLnBrk="0" hangingPunct="0">
              <a:defRPr sz="1200">
                <a:latin typeface="Arial" charset="0"/>
                <a:ea typeface="ＭＳ Ｐゴシック" pitchFamily="112" charset="-128"/>
                <a:cs typeface="+mn-cs"/>
              </a:defRPr>
            </a:lvl1pPr>
          </a:lstStyle>
          <a:p>
            <a:pPr>
              <a:defRPr/>
            </a:pPr>
            <a:endParaRPr lang="nl-NL"/>
          </a:p>
        </p:txBody>
      </p:sp>
      <p:sp>
        <p:nvSpPr>
          <p:cNvPr id="15364" name="Rectangle 4"/>
          <p:cNvSpPr>
            <a:spLocks noGrp="1" noChangeArrowheads="1"/>
          </p:cNvSpPr>
          <p:nvPr>
            <p:ph type="ftr" sz="quarter" idx="2"/>
          </p:nvPr>
        </p:nvSpPr>
        <p:spPr bwMode="auto">
          <a:xfrm>
            <a:off x="0" y="9431338"/>
            <a:ext cx="2889250" cy="495300"/>
          </a:xfrm>
          <a:prstGeom prst="rect">
            <a:avLst/>
          </a:prstGeom>
          <a:noFill/>
          <a:ln w="9525">
            <a:noFill/>
            <a:miter lim="800000"/>
            <a:headEnd/>
            <a:tailEnd/>
          </a:ln>
        </p:spPr>
        <p:txBody>
          <a:bodyPr vert="horz" wrap="square" lIns="90306" tIns="45153" rIns="90306" bIns="45153" numCol="1" anchor="b" anchorCtr="0" compatLnSpc="1">
            <a:prstTxWarp prst="textNoShape">
              <a:avLst/>
            </a:prstTxWarp>
          </a:bodyPr>
          <a:lstStyle>
            <a:lvl1pPr eaLnBrk="0" hangingPunct="0">
              <a:defRPr sz="1200">
                <a:latin typeface="Arial" charset="0"/>
                <a:ea typeface="ＭＳ Ｐゴシック" pitchFamily="112" charset="-128"/>
                <a:cs typeface="+mn-cs"/>
              </a:defRPr>
            </a:lvl1pPr>
          </a:lstStyle>
          <a:p>
            <a:pPr>
              <a:defRPr/>
            </a:pPr>
            <a:endParaRPr lang="nl-NL"/>
          </a:p>
        </p:txBody>
      </p:sp>
      <p:sp>
        <p:nvSpPr>
          <p:cNvPr id="15365" name="Rectangle 5"/>
          <p:cNvSpPr>
            <a:spLocks noGrp="1" noChangeArrowheads="1"/>
          </p:cNvSpPr>
          <p:nvPr>
            <p:ph type="sldNum" sz="quarter" idx="3"/>
          </p:nvPr>
        </p:nvSpPr>
        <p:spPr bwMode="auto">
          <a:xfrm>
            <a:off x="3779838" y="9431338"/>
            <a:ext cx="2889250" cy="495300"/>
          </a:xfrm>
          <a:prstGeom prst="rect">
            <a:avLst/>
          </a:prstGeom>
          <a:noFill/>
          <a:ln w="9525">
            <a:noFill/>
            <a:miter lim="800000"/>
            <a:headEnd/>
            <a:tailEnd/>
          </a:ln>
        </p:spPr>
        <p:txBody>
          <a:bodyPr vert="horz" wrap="square" lIns="90306" tIns="45153" rIns="90306" bIns="45153" numCol="1" anchor="b" anchorCtr="0" compatLnSpc="1">
            <a:prstTxWarp prst="textNoShape">
              <a:avLst/>
            </a:prstTxWarp>
          </a:bodyPr>
          <a:lstStyle>
            <a:lvl1pPr algn="r">
              <a:defRPr sz="1200" smtClean="0">
                <a:cs typeface="Arial" panose="020B0604020202020204" pitchFamily="34" charset="0"/>
              </a:defRPr>
            </a:lvl1pPr>
          </a:lstStyle>
          <a:p>
            <a:pPr>
              <a:defRPr/>
            </a:pPr>
            <a:fld id="{0A8CAF9E-CD92-4A60-9D0F-A2F4353F7102}" type="slidenum">
              <a:rPr lang="nl-NL" altLang="nl-NL"/>
              <a:pPr>
                <a:defRPr/>
              </a:pPr>
              <a:t>‹nr.›</a:t>
            </a:fld>
            <a:endParaRPr lang="nl-NL" altLang="nl-NL"/>
          </a:p>
        </p:txBody>
      </p:sp>
    </p:spTree>
    <p:extLst>
      <p:ext uri="{BB962C8B-B14F-4D97-AF65-F5344CB8AC3E}">
        <p14:creationId xmlns:p14="http://schemas.microsoft.com/office/powerpoint/2010/main" val="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18" name="Rectangle 2"/>
          <p:cNvSpPr>
            <a:spLocks noGrp="1" noChangeArrowheads="1"/>
          </p:cNvSpPr>
          <p:nvPr>
            <p:ph type="hdr" sz="quarter"/>
          </p:nvPr>
        </p:nvSpPr>
        <p:spPr bwMode="auto">
          <a:xfrm>
            <a:off x="0" y="0"/>
            <a:ext cx="2889250" cy="495300"/>
          </a:xfrm>
          <a:prstGeom prst="rect">
            <a:avLst/>
          </a:prstGeom>
          <a:noFill/>
          <a:ln w="9525">
            <a:noFill/>
            <a:miter lim="800000"/>
            <a:headEnd/>
            <a:tailEnd/>
          </a:ln>
        </p:spPr>
        <p:txBody>
          <a:bodyPr vert="horz" wrap="square" lIns="90306" tIns="45153" rIns="90306" bIns="45153" numCol="1" anchor="t" anchorCtr="0" compatLnSpc="1">
            <a:prstTxWarp prst="textNoShape">
              <a:avLst/>
            </a:prstTxWarp>
          </a:bodyPr>
          <a:lstStyle>
            <a:lvl1pPr eaLnBrk="0" hangingPunct="0">
              <a:defRPr sz="1200" baseline="0">
                <a:latin typeface="Arial" charset="0"/>
                <a:ea typeface="ＭＳ Ｐゴシック" pitchFamily="112" charset="-128"/>
                <a:cs typeface="+mn-cs"/>
              </a:defRPr>
            </a:lvl1pPr>
          </a:lstStyle>
          <a:p>
            <a:pPr>
              <a:defRPr/>
            </a:pPr>
            <a:endParaRPr lang="nl-NL"/>
          </a:p>
        </p:txBody>
      </p:sp>
      <p:sp>
        <p:nvSpPr>
          <p:cNvPr id="9219" name="Rectangle 3"/>
          <p:cNvSpPr>
            <a:spLocks noGrp="1" noChangeArrowheads="1"/>
          </p:cNvSpPr>
          <p:nvPr>
            <p:ph type="dt" idx="1"/>
          </p:nvPr>
        </p:nvSpPr>
        <p:spPr bwMode="auto">
          <a:xfrm>
            <a:off x="3779838" y="0"/>
            <a:ext cx="2889250" cy="495300"/>
          </a:xfrm>
          <a:prstGeom prst="rect">
            <a:avLst/>
          </a:prstGeom>
          <a:noFill/>
          <a:ln w="9525">
            <a:noFill/>
            <a:miter lim="800000"/>
            <a:headEnd/>
            <a:tailEnd/>
          </a:ln>
        </p:spPr>
        <p:txBody>
          <a:bodyPr vert="horz" wrap="square" lIns="90306" tIns="45153" rIns="90306" bIns="45153" numCol="1" anchor="t" anchorCtr="0" compatLnSpc="1">
            <a:prstTxWarp prst="textNoShape">
              <a:avLst/>
            </a:prstTxWarp>
          </a:bodyPr>
          <a:lstStyle>
            <a:lvl1pPr algn="r" eaLnBrk="0" hangingPunct="0">
              <a:defRPr sz="1200" baseline="0">
                <a:latin typeface="Arial" charset="0"/>
                <a:ea typeface="ＭＳ Ｐゴシック" pitchFamily="112" charset="-128"/>
                <a:cs typeface="+mn-cs"/>
              </a:defRPr>
            </a:lvl1pPr>
          </a:lstStyle>
          <a:p>
            <a:pPr>
              <a:defRPr/>
            </a:pPr>
            <a:endParaRPr lang="nl-NL"/>
          </a:p>
        </p:txBody>
      </p:sp>
      <p:sp>
        <p:nvSpPr>
          <p:cNvPr id="8196" name="Rectangle 4"/>
          <p:cNvSpPr>
            <a:spLocks noGrp="1" noRot="1" noChangeAspect="1" noChangeArrowheads="1" noTextEdit="1"/>
          </p:cNvSpPr>
          <p:nvPr>
            <p:ph type="sldImg" idx="2"/>
          </p:nvPr>
        </p:nvSpPr>
        <p:spPr bwMode="auto">
          <a:xfrm>
            <a:off x="25400" y="744538"/>
            <a:ext cx="6618288" cy="372427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21" name="Rectangle 5"/>
          <p:cNvSpPr>
            <a:spLocks noGrp="1" noChangeArrowheads="1"/>
          </p:cNvSpPr>
          <p:nvPr>
            <p:ph type="body" sz="quarter" idx="3"/>
          </p:nvPr>
        </p:nvSpPr>
        <p:spPr bwMode="auto">
          <a:xfrm>
            <a:off x="889000" y="4714875"/>
            <a:ext cx="4891088" cy="4467225"/>
          </a:xfrm>
          <a:prstGeom prst="rect">
            <a:avLst/>
          </a:prstGeom>
          <a:noFill/>
          <a:ln w="9525">
            <a:noFill/>
            <a:miter lim="800000"/>
            <a:headEnd/>
            <a:tailEnd/>
          </a:ln>
        </p:spPr>
        <p:txBody>
          <a:bodyPr vert="horz" wrap="square" lIns="90306" tIns="45153" rIns="90306" bIns="45153" numCol="1" anchor="t" anchorCtr="0" compatLnSpc="1">
            <a:prstTxWarp prst="textNoShape">
              <a:avLst/>
            </a:prstTxWarp>
          </a:bodyPr>
          <a:lstStyle/>
          <a:p>
            <a:pPr lvl="0"/>
            <a:r>
              <a:rPr lang="en-US" noProof="0"/>
              <a:t>Klik om de tekststijl van het model te bewerken</a:t>
            </a:r>
          </a:p>
          <a:p>
            <a:pPr lvl="1"/>
            <a:r>
              <a:rPr lang="en-US" noProof="0"/>
              <a:t>Tweede niveau</a:t>
            </a:r>
          </a:p>
          <a:p>
            <a:pPr lvl="2"/>
            <a:r>
              <a:rPr lang="en-US" noProof="0"/>
              <a:t>Derde niveau</a:t>
            </a:r>
          </a:p>
          <a:p>
            <a:pPr lvl="3"/>
            <a:r>
              <a:rPr lang="en-US" noProof="0"/>
              <a:t>Vierde niveau</a:t>
            </a:r>
          </a:p>
          <a:p>
            <a:pPr lvl="4"/>
            <a:r>
              <a:rPr lang="en-US" noProof="0"/>
              <a:t>Vijfde niveau</a:t>
            </a:r>
          </a:p>
        </p:txBody>
      </p:sp>
      <p:sp>
        <p:nvSpPr>
          <p:cNvPr id="9222" name="Rectangle 6"/>
          <p:cNvSpPr>
            <a:spLocks noGrp="1" noChangeArrowheads="1"/>
          </p:cNvSpPr>
          <p:nvPr>
            <p:ph type="ftr" sz="quarter" idx="4"/>
          </p:nvPr>
        </p:nvSpPr>
        <p:spPr bwMode="auto">
          <a:xfrm>
            <a:off x="0" y="9431338"/>
            <a:ext cx="2889250" cy="495300"/>
          </a:xfrm>
          <a:prstGeom prst="rect">
            <a:avLst/>
          </a:prstGeom>
          <a:noFill/>
          <a:ln w="9525">
            <a:noFill/>
            <a:miter lim="800000"/>
            <a:headEnd/>
            <a:tailEnd/>
          </a:ln>
        </p:spPr>
        <p:txBody>
          <a:bodyPr vert="horz" wrap="square" lIns="90306" tIns="45153" rIns="90306" bIns="45153" numCol="1" anchor="b" anchorCtr="0" compatLnSpc="1">
            <a:prstTxWarp prst="textNoShape">
              <a:avLst/>
            </a:prstTxWarp>
          </a:bodyPr>
          <a:lstStyle>
            <a:lvl1pPr eaLnBrk="0" hangingPunct="0">
              <a:defRPr sz="1200" baseline="0">
                <a:latin typeface="Arial" charset="0"/>
                <a:ea typeface="ＭＳ Ｐゴシック" pitchFamily="112" charset="-128"/>
                <a:cs typeface="+mn-cs"/>
              </a:defRPr>
            </a:lvl1pPr>
          </a:lstStyle>
          <a:p>
            <a:pPr>
              <a:defRPr/>
            </a:pPr>
            <a:endParaRPr lang="nl-NL"/>
          </a:p>
        </p:txBody>
      </p:sp>
      <p:sp>
        <p:nvSpPr>
          <p:cNvPr id="9223" name="Rectangle 7"/>
          <p:cNvSpPr>
            <a:spLocks noGrp="1" noChangeArrowheads="1"/>
          </p:cNvSpPr>
          <p:nvPr>
            <p:ph type="sldNum" sz="quarter" idx="5"/>
          </p:nvPr>
        </p:nvSpPr>
        <p:spPr bwMode="auto">
          <a:xfrm>
            <a:off x="3779838" y="9431338"/>
            <a:ext cx="2889250" cy="495300"/>
          </a:xfrm>
          <a:prstGeom prst="rect">
            <a:avLst/>
          </a:prstGeom>
          <a:noFill/>
          <a:ln w="9525">
            <a:noFill/>
            <a:miter lim="800000"/>
            <a:headEnd/>
            <a:tailEnd/>
          </a:ln>
        </p:spPr>
        <p:txBody>
          <a:bodyPr vert="horz" wrap="square" lIns="90306" tIns="45153" rIns="90306" bIns="45153" numCol="1" anchor="b" anchorCtr="0" compatLnSpc="1">
            <a:prstTxWarp prst="textNoShape">
              <a:avLst/>
            </a:prstTxWarp>
          </a:bodyPr>
          <a:lstStyle>
            <a:lvl1pPr algn="r">
              <a:defRPr sz="1200" baseline="0" smtClean="0">
                <a:cs typeface="Arial" panose="020B0604020202020204" pitchFamily="34" charset="0"/>
              </a:defRPr>
            </a:lvl1pPr>
          </a:lstStyle>
          <a:p>
            <a:pPr>
              <a:defRPr/>
            </a:pPr>
            <a:fld id="{0CB04150-2473-4892-B4AC-C40AABBF511A}" type="slidenum">
              <a:rPr lang="nl-NL" altLang="nl-NL"/>
              <a:pPr>
                <a:defRPr/>
              </a:pPr>
              <a:t>‹nr.›</a:t>
            </a:fld>
            <a:endParaRPr lang="nl-NL" altLang="nl-NL"/>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ＭＳ Ｐゴシック" charset="0"/>
      </a:defRPr>
    </a:lvl2pPr>
    <a:lvl3pPr marL="9144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ＭＳ Ｐゴシック" charset="0"/>
      </a:defRPr>
    </a:lvl3pPr>
    <a:lvl4pPr marL="13716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ＭＳ Ｐゴシック" charset="0"/>
      </a:defRPr>
    </a:lvl4pPr>
    <a:lvl5pPr marL="18288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ＭＳ Ｐゴシック"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a:p>
        </p:txBody>
      </p:sp>
      <p:sp>
        <p:nvSpPr>
          <p:cNvPr id="4" name="Slide Number Placeholder 3"/>
          <p:cNvSpPr>
            <a:spLocks noGrp="1"/>
          </p:cNvSpPr>
          <p:nvPr>
            <p:ph type="sldNum" sz="quarter" idx="10"/>
          </p:nvPr>
        </p:nvSpPr>
        <p:spPr/>
        <p:txBody>
          <a:bodyPr/>
          <a:lstStyle/>
          <a:p>
            <a:pPr>
              <a:defRPr/>
            </a:pPr>
            <a:fld id="{0CB04150-2473-4892-B4AC-C40AABBF511A}" type="slidenum">
              <a:rPr lang="nl-NL" altLang="nl-NL" smtClean="0"/>
              <a:pPr>
                <a:defRPr/>
              </a:pPr>
              <a:t>1</a:t>
            </a:fld>
            <a:endParaRPr lang="nl-NL" altLang="nl-NL"/>
          </a:p>
        </p:txBody>
      </p:sp>
    </p:spTree>
    <p:extLst>
      <p:ext uri="{BB962C8B-B14F-4D97-AF65-F5344CB8AC3E}">
        <p14:creationId xmlns:p14="http://schemas.microsoft.com/office/powerpoint/2010/main" val="16017862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a:cs typeface="Arial"/>
            </a:endParaRPr>
          </a:p>
        </p:txBody>
      </p:sp>
      <p:sp>
        <p:nvSpPr>
          <p:cNvPr id="4" name="Slide Number Placeholder 3"/>
          <p:cNvSpPr>
            <a:spLocks noGrp="1"/>
          </p:cNvSpPr>
          <p:nvPr>
            <p:ph type="sldNum" sz="quarter" idx="10"/>
          </p:nvPr>
        </p:nvSpPr>
        <p:spPr/>
        <p:txBody>
          <a:bodyPr/>
          <a:lstStyle/>
          <a:p>
            <a:pPr>
              <a:defRPr/>
            </a:pPr>
            <a:fld id="{0CB04150-2473-4892-B4AC-C40AABBF511A}" type="slidenum">
              <a:rPr lang="nl-NL" altLang="nl-NL" smtClean="0"/>
              <a:pPr>
                <a:defRPr/>
              </a:pPr>
              <a:t>2</a:t>
            </a:fld>
            <a:endParaRPr lang="nl-NL" altLang="nl-NL"/>
          </a:p>
        </p:txBody>
      </p:sp>
    </p:spTree>
    <p:extLst>
      <p:ext uri="{BB962C8B-B14F-4D97-AF65-F5344CB8AC3E}">
        <p14:creationId xmlns:p14="http://schemas.microsoft.com/office/powerpoint/2010/main" val="42219183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a:p>
        </p:txBody>
      </p:sp>
      <p:sp>
        <p:nvSpPr>
          <p:cNvPr id="4" name="Slide Number Placeholder 3"/>
          <p:cNvSpPr>
            <a:spLocks noGrp="1"/>
          </p:cNvSpPr>
          <p:nvPr>
            <p:ph type="sldNum" sz="quarter" idx="10"/>
          </p:nvPr>
        </p:nvSpPr>
        <p:spPr/>
        <p:txBody>
          <a:bodyPr/>
          <a:lstStyle/>
          <a:p>
            <a:pPr>
              <a:defRPr/>
            </a:pPr>
            <a:fld id="{0CB04150-2473-4892-B4AC-C40AABBF511A}" type="slidenum">
              <a:rPr lang="nl-NL" altLang="nl-NL" smtClean="0"/>
              <a:pPr>
                <a:defRPr/>
              </a:pPr>
              <a:t>3</a:t>
            </a:fld>
            <a:endParaRPr lang="nl-NL" altLang="nl-NL"/>
          </a:p>
        </p:txBody>
      </p:sp>
    </p:spTree>
    <p:extLst>
      <p:ext uri="{BB962C8B-B14F-4D97-AF65-F5344CB8AC3E}">
        <p14:creationId xmlns:p14="http://schemas.microsoft.com/office/powerpoint/2010/main" val="37309267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NL"/>
              <a:t>In blok 1 is dit bij </a:t>
            </a:r>
            <a:r>
              <a:rPr lang="nl-NL" err="1"/>
              <a:t>ebp</a:t>
            </a:r>
            <a:r>
              <a:rPr lang="nl-NL"/>
              <a:t> college aan bod geweest</a:t>
            </a:r>
            <a:r>
              <a:rPr lang="nl-NL" baseline="0"/>
              <a:t> en studenten hebben in de daaropvolgende colleges meerdere voorbeelden gezien. </a:t>
            </a:r>
            <a:endParaRPr lang="nl-NL"/>
          </a:p>
        </p:txBody>
      </p:sp>
      <p:sp>
        <p:nvSpPr>
          <p:cNvPr id="4" name="Slide Number Placeholder 3"/>
          <p:cNvSpPr>
            <a:spLocks noGrp="1"/>
          </p:cNvSpPr>
          <p:nvPr>
            <p:ph type="sldNum" sz="quarter" idx="10"/>
          </p:nvPr>
        </p:nvSpPr>
        <p:spPr/>
        <p:txBody>
          <a:bodyPr/>
          <a:lstStyle/>
          <a:p>
            <a:pPr>
              <a:defRPr/>
            </a:pPr>
            <a:fld id="{0CB04150-2473-4892-B4AC-C40AABBF511A}" type="slidenum">
              <a:rPr lang="nl-NL" altLang="nl-NL" smtClean="0"/>
              <a:pPr>
                <a:defRPr/>
              </a:pPr>
              <a:t>4</a:t>
            </a:fld>
            <a:endParaRPr lang="nl-NL" altLang="nl-NL"/>
          </a:p>
        </p:txBody>
      </p:sp>
    </p:spTree>
    <p:extLst>
      <p:ext uri="{BB962C8B-B14F-4D97-AF65-F5344CB8AC3E}">
        <p14:creationId xmlns:p14="http://schemas.microsoft.com/office/powerpoint/2010/main" val="10549030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baseline="0">
              <a:cs typeface="Arial"/>
            </a:endParaRPr>
          </a:p>
        </p:txBody>
      </p:sp>
      <p:sp>
        <p:nvSpPr>
          <p:cNvPr id="4" name="Slide Number Placeholder 3"/>
          <p:cNvSpPr>
            <a:spLocks noGrp="1"/>
          </p:cNvSpPr>
          <p:nvPr>
            <p:ph type="sldNum" sz="quarter" idx="10"/>
          </p:nvPr>
        </p:nvSpPr>
        <p:spPr/>
        <p:txBody>
          <a:bodyPr/>
          <a:lstStyle/>
          <a:p>
            <a:pPr>
              <a:defRPr/>
            </a:pPr>
            <a:fld id="{0CB04150-2473-4892-B4AC-C40AABBF511A}" type="slidenum">
              <a:rPr lang="nl-NL" altLang="nl-NL" smtClean="0"/>
              <a:pPr>
                <a:defRPr/>
              </a:pPr>
              <a:t>5</a:t>
            </a:fld>
            <a:endParaRPr lang="nl-NL" altLang="nl-NL"/>
          </a:p>
        </p:txBody>
      </p:sp>
    </p:spTree>
    <p:extLst>
      <p:ext uri="{BB962C8B-B14F-4D97-AF65-F5344CB8AC3E}">
        <p14:creationId xmlns:p14="http://schemas.microsoft.com/office/powerpoint/2010/main" val="3240107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nl-NL">
              <a:cs typeface="Arial"/>
            </a:endParaRPr>
          </a:p>
          <a:p>
            <a:endParaRPr lang="nl-NL"/>
          </a:p>
        </p:txBody>
      </p:sp>
      <p:sp>
        <p:nvSpPr>
          <p:cNvPr id="4" name="Slide Number Placeholder 3"/>
          <p:cNvSpPr>
            <a:spLocks noGrp="1"/>
          </p:cNvSpPr>
          <p:nvPr>
            <p:ph type="sldNum" sz="quarter" idx="10"/>
          </p:nvPr>
        </p:nvSpPr>
        <p:spPr/>
        <p:txBody>
          <a:bodyPr/>
          <a:lstStyle/>
          <a:p>
            <a:pPr>
              <a:defRPr/>
            </a:pPr>
            <a:fld id="{0CB04150-2473-4892-B4AC-C40AABBF511A}" type="slidenum">
              <a:rPr lang="nl-NL" altLang="nl-NL" smtClean="0"/>
              <a:pPr>
                <a:defRPr/>
              </a:pPr>
              <a:t>6</a:t>
            </a:fld>
            <a:endParaRPr lang="nl-NL" altLang="nl-NL"/>
          </a:p>
        </p:txBody>
      </p:sp>
    </p:spTree>
    <p:extLst>
      <p:ext uri="{BB962C8B-B14F-4D97-AF65-F5344CB8AC3E}">
        <p14:creationId xmlns:p14="http://schemas.microsoft.com/office/powerpoint/2010/main" val="10534554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a:p>
        </p:txBody>
      </p:sp>
      <p:sp>
        <p:nvSpPr>
          <p:cNvPr id="4" name="Slide Number Placeholder 3"/>
          <p:cNvSpPr>
            <a:spLocks noGrp="1"/>
          </p:cNvSpPr>
          <p:nvPr>
            <p:ph type="sldNum" sz="quarter" idx="10"/>
          </p:nvPr>
        </p:nvSpPr>
        <p:spPr/>
        <p:txBody>
          <a:bodyPr/>
          <a:lstStyle/>
          <a:p>
            <a:pPr>
              <a:defRPr/>
            </a:pPr>
            <a:fld id="{0CB04150-2473-4892-B4AC-C40AABBF511A}" type="slidenum">
              <a:rPr lang="nl-NL" altLang="nl-NL" smtClean="0"/>
              <a:pPr>
                <a:defRPr/>
              </a:pPr>
              <a:t>7</a:t>
            </a:fld>
            <a:endParaRPr lang="nl-NL" altLang="nl-NL"/>
          </a:p>
        </p:txBody>
      </p:sp>
    </p:spTree>
    <p:extLst>
      <p:ext uri="{BB962C8B-B14F-4D97-AF65-F5344CB8AC3E}">
        <p14:creationId xmlns:p14="http://schemas.microsoft.com/office/powerpoint/2010/main" val="42256467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a:p>
        </p:txBody>
      </p:sp>
      <p:sp>
        <p:nvSpPr>
          <p:cNvPr id="4" name="Slide Number Placeholder 3"/>
          <p:cNvSpPr>
            <a:spLocks noGrp="1"/>
          </p:cNvSpPr>
          <p:nvPr>
            <p:ph type="sldNum" sz="quarter" idx="10"/>
          </p:nvPr>
        </p:nvSpPr>
        <p:spPr/>
        <p:txBody>
          <a:bodyPr/>
          <a:lstStyle/>
          <a:p>
            <a:pPr>
              <a:defRPr/>
            </a:pPr>
            <a:fld id="{0CB04150-2473-4892-B4AC-C40AABBF511A}" type="slidenum">
              <a:rPr lang="nl-NL" altLang="nl-NL" smtClean="0"/>
              <a:pPr>
                <a:defRPr/>
              </a:pPr>
              <a:t>8</a:t>
            </a:fld>
            <a:endParaRPr lang="nl-NL" altLang="nl-NL"/>
          </a:p>
        </p:txBody>
      </p:sp>
    </p:spTree>
    <p:extLst>
      <p:ext uri="{BB962C8B-B14F-4D97-AF65-F5344CB8AC3E}">
        <p14:creationId xmlns:p14="http://schemas.microsoft.com/office/powerpoint/2010/main" val="30484428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a:p>
        </p:txBody>
      </p:sp>
      <p:sp>
        <p:nvSpPr>
          <p:cNvPr id="4" name="Slide Number Placeholder 3"/>
          <p:cNvSpPr>
            <a:spLocks noGrp="1"/>
          </p:cNvSpPr>
          <p:nvPr>
            <p:ph type="sldNum" sz="quarter" idx="10"/>
          </p:nvPr>
        </p:nvSpPr>
        <p:spPr/>
        <p:txBody>
          <a:bodyPr/>
          <a:lstStyle/>
          <a:p>
            <a:pPr>
              <a:defRPr/>
            </a:pPr>
            <a:fld id="{0CB04150-2473-4892-B4AC-C40AABBF511A}" type="slidenum">
              <a:rPr lang="nl-NL" altLang="nl-NL" smtClean="0"/>
              <a:pPr>
                <a:defRPr/>
              </a:pPr>
              <a:t>9</a:t>
            </a:fld>
            <a:endParaRPr lang="nl-NL" altLang="nl-NL"/>
          </a:p>
        </p:txBody>
      </p:sp>
    </p:spTree>
    <p:extLst>
      <p:ext uri="{BB962C8B-B14F-4D97-AF65-F5344CB8AC3E}">
        <p14:creationId xmlns:p14="http://schemas.microsoft.com/office/powerpoint/2010/main" val="38324911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nl-NL" sz="1200" b="0" i="0" kern="1200">
                <a:solidFill>
                  <a:schemeClr val="tx1"/>
                </a:solidFill>
                <a:effectLst/>
                <a:latin typeface="Arial" charset="0"/>
                <a:ea typeface="MS PGothic" panose="020B0600070205080204" pitchFamily="34" charset="-128"/>
                <a:cs typeface="ＭＳ Ｐゴシック" charset="0"/>
              </a:rPr>
              <a:t>Wanneer je de bouwsteenmethode gebruikt, ontleed je jouw zoekvraag in elementen. Voor elk element bepaal je trefwoorden,</a:t>
            </a:r>
            <a:r>
              <a:rPr lang="nl-NL" sz="1200" b="0" i="0" kern="1200" baseline="0">
                <a:solidFill>
                  <a:schemeClr val="tx1"/>
                </a:solidFill>
                <a:effectLst/>
                <a:latin typeface="Arial" charset="0"/>
                <a:ea typeface="MS PGothic" panose="020B0600070205080204" pitchFamily="34" charset="-128"/>
                <a:cs typeface="ＭＳ Ｐゴシック" charset="0"/>
              </a:rPr>
              <a:t> </a:t>
            </a:r>
            <a:r>
              <a:rPr lang="nl-NL" sz="1200" b="0" i="0" kern="1200">
                <a:solidFill>
                  <a:schemeClr val="tx1"/>
                </a:solidFill>
                <a:effectLst/>
                <a:latin typeface="Arial" charset="0"/>
                <a:ea typeface="MS PGothic" panose="020B0600070205080204" pitchFamily="34" charset="-128"/>
                <a:cs typeface="ＭＳ Ｐゴシック" charset="0"/>
              </a:rPr>
              <a:t>dus inclusief verwante termen, bredere en nauwere termen, synoniemen, etc. Vervolgens orden je de elementen volgens het “blokkendoosschema”,  Je hebt in één oogopslag duidelijk hoe en wanneer je AND en OR operatoren kunt combineren in je zoekopdracht, want termen die horizontaal staan mag je met AND combineren en termen die verticaal (in dezelfde kolom) staan met OR. (is</a:t>
            </a:r>
            <a:r>
              <a:rPr lang="nl-NL" sz="1200" b="0" i="0" kern="1200" baseline="0">
                <a:solidFill>
                  <a:schemeClr val="tx1"/>
                </a:solidFill>
                <a:effectLst/>
                <a:latin typeface="Arial" charset="0"/>
                <a:ea typeface="MS PGothic" panose="020B0600070205080204" pitchFamily="34" charset="-128"/>
                <a:cs typeface="ＭＳ Ｐゴシック" charset="0"/>
              </a:rPr>
              <a:t> aan bod geweest in het hoorcollege EBP paar weken geleden) </a:t>
            </a:r>
            <a:endParaRPr lang="nl-NL" sz="1200" b="0" i="0" kern="1200">
              <a:solidFill>
                <a:schemeClr val="tx1"/>
              </a:solidFill>
              <a:effectLst/>
              <a:latin typeface="Arial" charset="0"/>
              <a:ea typeface="MS PGothic" panose="020B0600070205080204" pitchFamily="34" charset="-128"/>
              <a:cs typeface="ＭＳ Ｐゴシック"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lang="nl-NL" sz="1200" b="0" i="0" kern="1200">
              <a:solidFill>
                <a:schemeClr val="tx1"/>
              </a:solidFill>
              <a:effectLst/>
              <a:latin typeface="Arial" charset="0"/>
              <a:ea typeface="MS PGothic" panose="020B0600070205080204" pitchFamily="34" charset="-128"/>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lang="nl-NL" sz="1200" b="0" i="0" kern="1200">
              <a:solidFill>
                <a:schemeClr val="tx1"/>
              </a:solidFill>
              <a:effectLst/>
              <a:latin typeface="Arial" charset="0"/>
              <a:ea typeface="MS PGothic" panose="020B0600070205080204" pitchFamily="34" charset="-128"/>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200" b="0" i="0" kern="1200">
                <a:solidFill>
                  <a:schemeClr val="tx1"/>
                </a:solidFill>
                <a:effectLst/>
                <a:latin typeface="Arial" charset="0"/>
                <a:ea typeface="MS PGothic" panose="020B0600070205080204" pitchFamily="34" charset="-128"/>
              </a:rPr>
              <a:t>Trefwoorden</a:t>
            </a:r>
            <a:r>
              <a:rPr lang="nl-NL" sz="1200" b="0" i="0" kern="1200" baseline="0">
                <a:solidFill>
                  <a:schemeClr val="tx1"/>
                </a:solidFill>
                <a:effectLst/>
                <a:latin typeface="Arial" charset="0"/>
                <a:ea typeface="MS PGothic" panose="020B0600070205080204" pitchFamily="34" charset="-128"/>
              </a:rPr>
              <a:t> zoeken:</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200" b="0" i="0" kern="1200" baseline="0">
                <a:solidFill>
                  <a:schemeClr val="tx1"/>
                </a:solidFill>
                <a:effectLst/>
                <a:latin typeface="Arial" charset="0"/>
                <a:ea typeface="MS PGothic" panose="020B0600070205080204" pitchFamily="34" charset="-128"/>
              </a:rPr>
              <a:t>Oriëntatie op het onderwerp. </a:t>
            </a:r>
            <a:endParaRPr lang="nl-NL" sz="1200" b="0" i="0" kern="1200">
              <a:solidFill>
                <a:schemeClr val="tx1"/>
              </a:solidFill>
              <a:effectLst/>
              <a:latin typeface="Arial" charset="0"/>
              <a:ea typeface="MS PGothic" panose="020B0600070205080204" pitchFamily="34" charset="-128"/>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200" b="0" i="0" kern="1200">
                <a:solidFill>
                  <a:schemeClr val="tx1"/>
                </a:solidFill>
                <a:effectLst/>
                <a:latin typeface="Arial" charset="0"/>
                <a:ea typeface="MS PGothic" panose="020B0600070205080204" pitchFamily="34" charset="-128"/>
              </a:rPr>
              <a:t>Databases</a:t>
            </a:r>
            <a:r>
              <a:rPr lang="nl-NL" sz="1200" b="0" i="0" kern="1200" baseline="0">
                <a:solidFill>
                  <a:schemeClr val="tx1"/>
                </a:solidFill>
                <a:effectLst/>
                <a:latin typeface="Arial" charset="0"/>
                <a:ea typeface="MS PGothic" panose="020B0600070205080204" pitchFamily="34" charset="-128"/>
              </a:rPr>
              <a:t> verbinden trefwoorden aan artikelen. Per database verschillend hoe ze dat doen en hoe ze dat noemen. </a:t>
            </a:r>
            <a:r>
              <a:rPr lang="nl-NL" sz="1200" b="0" i="0" kern="1200" baseline="0" err="1">
                <a:solidFill>
                  <a:schemeClr val="tx1"/>
                </a:solidFill>
                <a:effectLst/>
                <a:latin typeface="Arial" charset="0"/>
                <a:ea typeface="MS PGothic" panose="020B0600070205080204" pitchFamily="34" charset="-128"/>
              </a:rPr>
              <a:t>Pubmed</a:t>
            </a:r>
            <a:r>
              <a:rPr lang="nl-NL" sz="1200" b="0" i="0" kern="1200" baseline="0">
                <a:solidFill>
                  <a:schemeClr val="tx1"/>
                </a:solidFill>
                <a:effectLst/>
                <a:latin typeface="Arial" charset="0"/>
                <a:ea typeface="MS PGothic" panose="020B0600070205080204" pitchFamily="34" charset="-128"/>
              </a:rPr>
              <a:t> gebruikt bijv. </a:t>
            </a:r>
            <a:r>
              <a:rPr lang="nl-NL" sz="1200" b="0" i="0" kern="1200" baseline="0" err="1">
                <a:solidFill>
                  <a:schemeClr val="tx1"/>
                </a:solidFill>
                <a:effectLst/>
                <a:latin typeface="Arial" charset="0"/>
                <a:ea typeface="MS PGothic" panose="020B0600070205080204" pitchFamily="34" charset="-128"/>
              </a:rPr>
              <a:t>Mesh</a:t>
            </a:r>
            <a:r>
              <a:rPr lang="nl-NL" sz="1200" b="0" i="0" kern="1200" baseline="0">
                <a:solidFill>
                  <a:schemeClr val="tx1"/>
                </a:solidFill>
                <a:effectLst/>
                <a:latin typeface="Arial" charset="0"/>
                <a:ea typeface="MS PGothic" panose="020B0600070205080204" pitchFamily="34" charset="-128"/>
              </a:rPr>
              <a:t> </a:t>
            </a:r>
            <a:r>
              <a:rPr lang="nl-NL" sz="1200" b="0" i="0" kern="1200" baseline="0" err="1">
                <a:solidFill>
                  <a:schemeClr val="tx1"/>
                </a:solidFill>
                <a:effectLst/>
                <a:latin typeface="Arial" charset="0"/>
                <a:ea typeface="MS PGothic" panose="020B0600070205080204" pitchFamily="34" charset="-128"/>
              </a:rPr>
              <a:t>terms</a:t>
            </a:r>
            <a:r>
              <a:rPr lang="nl-NL" sz="1200" b="0" i="0" kern="1200" baseline="0">
                <a:solidFill>
                  <a:schemeClr val="tx1"/>
                </a:solidFill>
                <a:effectLst/>
                <a:latin typeface="Arial" charset="0"/>
                <a:ea typeface="MS PGothic" panose="020B0600070205080204" pitchFamily="34" charset="-128"/>
              </a:rPr>
              <a:t>. </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a:t>Engels</a:t>
            </a:r>
            <a:r>
              <a:rPr lang="nl-NL" baseline="0"/>
              <a:t>talig: bijv. via </a:t>
            </a:r>
            <a:r>
              <a:rPr lang="nl-NL" baseline="0" err="1"/>
              <a:t>wikipedia</a:t>
            </a:r>
            <a:r>
              <a:rPr lang="nl-NL" baseline="0"/>
              <a:t> eerst in het Nederlands informatie zoeken en dan pagina vertalen naar Engels. </a:t>
            </a:r>
            <a:endParaRPr lang="nl-NL"/>
          </a:p>
          <a:p>
            <a:endParaRPr lang="nl-NL"/>
          </a:p>
        </p:txBody>
      </p:sp>
      <p:sp>
        <p:nvSpPr>
          <p:cNvPr id="4" name="Slide Number Placeholder 3"/>
          <p:cNvSpPr>
            <a:spLocks noGrp="1"/>
          </p:cNvSpPr>
          <p:nvPr>
            <p:ph type="sldNum" sz="quarter" idx="10"/>
          </p:nvPr>
        </p:nvSpPr>
        <p:spPr/>
        <p:txBody>
          <a:bodyPr/>
          <a:lstStyle/>
          <a:p>
            <a:pPr>
              <a:defRPr/>
            </a:pPr>
            <a:fld id="{0CB04150-2473-4892-B4AC-C40AABBF511A}" type="slidenum">
              <a:rPr lang="nl-NL" altLang="nl-NL" smtClean="0"/>
              <a:pPr>
                <a:defRPr/>
              </a:pPr>
              <a:t>10</a:t>
            </a:fld>
            <a:endParaRPr lang="nl-NL" altLang="nl-NL"/>
          </a:p>
        </p:txBody>
      </p:sp>
    </p:spTree>
    <p:extLst>
      <p:ext uri="{BB962C8B-B14F-4D97-AF65-F5344CB8AC3E}">
        <p14:creationId xmlns:p14="http://schemas.microsoft.com/office/powerpoint/2010/main" val="41302479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nl-NL" sz="1200" b="0" i="0" kern="1200">
                <a:solidFill>
                  <a:schemeClr val="tx1"/>
                </a:solidFill>
                <a:effectLst/>
                <a:latin typeface="Arial" charset="0"/>
                <a:ea typeface="MS PGothic" panose="020B0600070205080204" pitchFamily="34" charset="-128"/>
                <a:cs typeface="ＭＳ Ｐゴシック" charset="0"/>
              </a:rPr>
              <a:t>Zie werkblad</a:t>
            </a:r>
            <a:r>
              <a:rPr lang="nl-NL" sz="1200" b="0" i="0" kern="1200" baseline="0">
                <a:solidFill>
                  <a:schemeClr val="tx1"/>
                </a:solidFill>
                <a:effectLst/>
                <a:latin typeface="Arial" charset="0"/>
                <a:ea typeface="MS PGothic" panose="020B0600070205080204" pitchFamily="34" charset="-128"/>
                <a:cs typeface="ＭＳ Ｐゴシック" charset="0"/>
              </a:rPr>
              <a:t> KBS 7 week 1: https://hanzenl-my.sharepoint.com/:w:/g/personal/j_d_van_wieren_pl_hanze_nl/EUkAh6gzdb5GnzMgVmPvM6gBY1XksavZQpDV_FK0Ls4NLA?e=GRMXDu</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nl-NL"/>
          </a:p>
          <a:p>
            <a:endParaRPr lang="nl-NL"/>
          </a:p>
        </p:txBody>
      </p:sp>
      <p:sp>
        <p:nvSpPr>
          <p:cNvPr id="4" name="Slide Number Placeholder 3"/>
          <p:cNvSpPr>
            <a:spLocks noGrp="1"/>
          </p:cNvSpPr>
          <p:nvPr>
            <p:ph type="sldNum" sz="quarter" idx="10"/>
          </p:nvPr>
        </p:nvSpPr>
        <p:spPr/>
        <p:txBody>
          <a:bodyPr/>
          <a:lstStyle/>
          <a:p>
            <a:pPr>
              <a:defRPr/>
            </a:pPr>
            <a:fld id="{0CB04150-2473-4892-B4AC-C40AABBF511A}" type="slidenum">
              <a:rPr lang="nl-NL" altLang="nl-NL" smtClean="0"/>
              <a:pPr>
                <a:defRPr/>
              </a:pPr>
              <a:t>11</a:t>
            </a:fld>
            <a:endParaRPr lang="nl-NL" altLang="nl-NL"/>
          </a:p>
        </p:txBody>
      </p:sp>
    </p:spTree>
    <p:extLst>
      <p:ext uri="{BB962C8B-B14F-4D97-AF65-F5344CB8AC3E}">
        <p14:creationId xmlns:p14="http://schemas.microsoft.com/office/powerpoint/2010/main" val="10218640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a:p>
        </p:txBody>
      </p:sp>
      <p:sp>
        <p:nvSpPr>
          <p:cNvPr id="4" name="Slide Number Placeholder 3"/>
          <p:cNvSpPr>
            <a:spLocks noGrp="1"/>
          </p:cNvSpPr>
          <p:nvPr>
            <p:ph type="sldNum" sz="quarter" idx="10"/>
          </p:nvPr>
        </p:nvSpPr>
        <p:spPr/>
        <p:txBody>
          <a:bodyPr/>
          <a:lstStyle/>
          <a:p>
            <a:pPr>
              <a:defRPr/>
            </a:pPr>
            <a:fld id="{0CB04150-2473-4892-B4AC-C40AABBF511A}" type="slidenum">
              <a:rPr lang="nl-NL" altLang="nl-NL" smtClean="0"/>
              <a:pPr>
                <a:defRPr/>
              </a:pPr>
              <a:t>12</a:t>
            </a:fld>
            <a:endParaRPr lang="nl-NL" altLang="nl-NL"/>
          </a:p>
        </p:txBody>
      </p:sp>
    </p:spTree>
    <p:extLst>
      <p:ext uri="{BB962C8B-B14F-4D97-AF65-F5344CB8AC3E}">
        <p14:creationId xmlns:p14="http://schemas.microsoft.com/office/powerpoint/2010/main" val="9114544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NL"/>
              <a:t>Via de link</a:t>
            </a:r>
            <a:r>
              <a:rPr lang="nl-NL" baseline="0"/>
              <a:t> kom je bij de publicatie van de CAT in </a:t>
            </a:r>
            <a:r>
              <a:rPr lang="nl-NL" baseline="0" err="1"/>
              <a:t>Nursing</a:t>
            </a:r>
            <a:r>
              <a:rPr lang="nl-NL" baseline="0"/>
              <a:t> (april 2013) </a:t>
            </a:r>
          </a:p>
          <a:p>
            <a:endParaRPr lang="nl-NL" baseline="0"/>
          </a:p>
          <a:p>
            <a:r>
              <a:rPr lang="nl-NL" baseline="0"/>
              <a:t>Sta met de studenten stil bij de verschillende onderdelen van de CAT. Bij stap 2a beschrijven ze de zoekstrategie. Bij stap 2b blijkt dat ze eerst in de richtlijn Schizofrenie hebben gekeken. </a:t>
            </a:r>
          </a:p>
          <a:p>
            <a:endParaRPr lang="nl-NL" baseline="0"/>
          </a:p>
          <a:p>
            <a:r>
              <a:rPr lang="nl-NL" baseline="0"/>
              <a:t>Bij stap 3 worden de resultaten beschreven. Voor de IO opdracht gaan de studenten dit jaar de artikelen nog niet op methodologische kwaliteit beoordelen. Daarvoor hebben ze onvoldoende kennis. Ze hebben al wel geleerd wat verschillende onderzoekdesigns inhouden.  En level of </a:t>
            </a:r>
            <a:r>
              <a:rPr lang="nl-NL" baseline="0" err="1"/>
              <a:t>evidence</a:t>
            </a:r>
            <a:r>
              <a:rPr lang="nl-NL" baseline="0"/>
              <a:t> is ook aan bod geweest in hoorcolleges EBP. Case report is nieuw – is gelijk aan case </a:t>
            </a:r>
            <a:r>
              <a:rPr lang="nl-NL" baseline="0" err="1"/>
              <a:t>study</a:t>
            </a:r>
            <a:r>
              <a:rPr lang="nl-NL" baseline="0"/>
              <a:t> (N=1). RCT kennen ze (is </a:t>
            </a:r>
            <a:r>
              <a:rPr lang="nl-NL" baseline="0" err="1"/>
              <a:t>randomized</a:t>
            </a:r>
            <a:r>
              <a:rPr lang="nl-NL" baseline="0"/>
              <a:t> </a:t>
            </a:r>
            <a:r>
              <a:rPr lang="nl-NL" baseline="0" err="1"/>
              <a:t>controlled</a:t>
            </a:r>
            <a:r>
              <a:rPr lang="nl-NL" baseline="0"/>
              <a:t> trial of </a:t>
            </a:r>
            <a:r>
              <a:rPr lang="nl-NL" baseline="0" err="1"/>
              <a:t>tewel</a:t>
            </a:r>
            <a:r>
              <a:rPr lang="nl-NL" baseline="0"/>
              <a:t> experiment). </a:t>
            </a:r>
          </a:p>
          <a:p>
            <a:r>
              <a:rPr lang="nl-NL" baseline="0"/>
              <a:t>Het begrip significant komt deze week in het hoorcollege aan bod. </a:t>
            </a:r>
            <a:endParaRPr lang="nl-NL"/>
          </a:p>
        </p:txBody>
      </p:sp>
      <p:sp>
        <p:nvSpPr>
          <p:cNvPr id="4" name="Slide Number Placeholder 3"/>
          <p:cNvSpPr>
            <a:spLocks noGrp="1"/>
          </p:cNvSpPr>
          <p:nvPr>
            <p:ph type="sldNum" sz="quarter" idx="10"/>
          </p:nvPr>
        </p:nvSpPr>
        <p:spPr/>
        <p:txBody>
          <a:bodyPr/>
          <a:lstStyle/>
          <a:p>
            <a:pPr>
              <a:defRPr/>
            </a:pPr>
            <a:fld id="{0CB04150-2473-4892-B4AC-C40AABBF511A}" type="slidenum">
              <a:rPr lang="nl-NL" altLang="nl-NL" smtClean="0"/>
              <a:pPr>
                <a:defRPr/>
              </a:pPr>
              <a:t>13</a:t>
            </a:fld>
            <a:endParaRPr lang="nl-NL" altLang="nl-NL"/>
          </a:p>
        </p:txBody>
      </p:sp>
    </p:spTree>
    <p:extLst>
      <p:ext uri="{BB962C8B-B14F-4D97-AF65-F5344CB8AC3E}">
        <p14:creationId xmlns:p14="http://schemas.microsoft.com/office/powerpoint/2010/main" val="3877424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NL"/>
              <a:t>Via de link</a:t>
            </a:r>
            <a:r>
              <a:rPr lang="nl-NL" baseline="0"/>
              <a:t> kom je bij de publicatie van de CAT in </a:t>
            </a:r>
            <a:r>
              <a:rPr lang="nl-NL" baseline="0" err="1"/>
              <a:t>Nursing</a:t>
            </a:r>
            <a:r>
              <a:rPr lang="nl-NL" baseline="0"/>
              <a:t> (april 2013) </a:t>
            </a:r>
          </a:p>
          <a:p>
            <a:endParaRPr lang="nl-NL" baseline="0"/>
          </a:p>
          <a:p>
            <a:r>
              <a:rPr lang="nl-NL" baseline="0"/>
              <a:t>Sta met de studenten stil bij de verschillende onderdelen van de CAT. Bij stap 2a beschrijven ze de zoekstrategie. Bij stap 2b blijkt dat ze eerst in de richtlijn Schizofrenie hebben gekeken. </a:t>
            </a:r>
          </a:p>
          <a:p>
            <a:endParaRPr lang="nl-NL" baseline="0"/>
          </a:p>
          <a:p>
            <a:r>
              <a:rPr lang="nl-NL" baseline="0"/>
              <a:t>Bij stap 3 worden de resultaten beschreven. Voor de IO opdracht gaan de studenten dit jaar de artikelen nog niet op methodologische kwaliteit beoordelen. Daarvoor hebben ze onvoldoende kennis. Ze hebben al wel geleerd wat verschillende onderzoekdesigns inhouden.  En level of </a:t>
            </a:r>
            <a:r>
              <a:rPr lang="nl-NL" baseline="0" err="1"/>
              <a:t>evidence</a:t>
            </a:r>
            <a:r>
              <a:rPr lang="nl-NL" baseline="0"/>
              <a:t> is ook aan bod geweest in hoorcolleges EBP. Case report is nieuw – is gelijk aan case </a:t>
            </a:r>
            <a:r>
              <a:rPr lang="nl-NL" baseline="0" err="1"/>
              <a:t>study</a:t>
            </a:r>
            <a:r>
              <a:rPr lang="nl-NL" baseline="0"/>
              <a:t> (N=1). RCT kennen ze (is </a:t>
            </a:r>
            <a:r>
              <a:rPr lang="nl-NL" baseline="0" err="1"/>
              <a:t>randomized</a:t>
            </a:r>
            <a:r>
              <a:rPr lang="nl-NL" baseline="0"/>
              <a:t> </a:t>
            </a:r>
            <a:r>
              <a:rPr lang="nl-NL" baseline="0" err="1"/>
              <a:t>controlled</a:t>
            </a:r>
            <a:r>
              <a:rPr lang="nl-NL" baseline="0"/>
              <a:t> trial of </a:t>
            </a:r>
            <a:r>
              <a:rPr lang="nl-NL" baseline="0" err="1"/>
              <a:t>tewel</a:t>
            </a:r>
            <a:r>
              <a:rPr lang="nl-NL" baseline="0"/>
              <a:t> experiment). </a:t>
            </a:r>
          </a:p>
          <a:p>
            <a:r>
              <a:rPr lang="nl-NL" baseline="0"/>
              <a:t>Het begrip significant komt deze week in het hoorcollege aan bod. </a:t>
            </a:r>
            <a:endParaRPr lang="nl-NL"/>
          </a:p>
        </p:txBody>
      </p:sp>
      <p:sp>
        <p:nvSpPr>
          <p:cNvPr id="4" name="Slide Number Placeholder 3"/>
          <p:cNvSpPr>
            <a:spLocks noGrp="1"/>
          </p:cNvSpPr>
          <p:nvPr>
            <p:ph type="sldNum" sz="quarter" idx="10"/>
          </p:nvPr>
        </p:nvSpPr>
        <p:spPr/>
        <p:txBody>
          <a:bodyPr/>
          <a:lstStyle/>
          <a:p>
            <a:pPr>
              <a:defRPr/>
            </a:pPr>
            <a:fld id="{0CB04150-2473-4892-B4AC-C40AABBF511A}" type="slidenum">
              <a:rPr lang="nl-NL" altLang="nl-NL" smtClean="0"/>
              <a:pPr>
                <a:defRPr/>
              </a:pPr>
              <a:t>14</a:t>
            </a:fld>
            <a:endParaRPr lang="nl-NL" altLang="nl-NL"/>
          </a:p>
        </p:txBody>
      </p:sp>
    </p:spTree>
    <p:extLst>
      <p:ext uri="{BB962C8B-B14F-4D97-AF65-F5344CB8AC3E}">
        <p14:creationId xmlns:p14="http://schemas.microsoft.com/office/powerpoint/2010/main" val="27531843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a:p>
        </p:txBody>
      </p:sp>
      <p:sp>
        <p:nvSpPr>
          <p:cNvPr id="4" name="Slide Number Placeholder 3"/>
          <p:cNvSpPr>
            <a:spLocks noGrp="1"/>
          </p:cNvSpPr>
          <p:nvPr>
            <p:ph type="sldNum" sz="quarter" idx="10"/>
          </p:nvPr>
        </p:nvSpPr>
        <p:spPr/>
        <p:txBody>
          <a:bodyPr/>
          <a:lstStyle/>
          <a:p>
            <a:pPr>
              <a:defRPr/>
            </a:pPr>
            <a:fld id="{0CB04150-2473-4892-B4AC-C40AABBF511A}" type="slidenum">
              <a:rPr lang="nl-NL" altLang="nl-NL" smtClean="0"/>
              <a:pPr>
                <a:defRPr/>
              </a:pPr>
              <a:t>15</a:t>
            </a:fld>
            <a:endParaRPr lang="nl-NL" altLang="nl-NL"/>
          </a:p>
        </p:txBody>
      </p:sp>
    </p:spTree>
    <p:extLst>
      <p:ext uri="{BB962C8B-B14F-4D97-AF65-F5344CB8AC3E}">
        <p14:creationId xmlns:p14="http://schemas.microsoft.com/office/powerpoint/2010/main" val="30891170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a:p>
        </p:txBody>
      </p:sp>
      <p:sp>
        <p:nvSpPr>
          <p:cNvPr id="4" name="Slide Number Placeholder 3"/>
          <p:cNvSpPr>
            <a:spLocks noGrp="1"/>
          </p:cNvSpPr>
          <p:nvPr>
            <p:ph type="sldNum" sz="quarter" idx="10"/>
          </p:nvPr>
        </p:nvSpPr>
        <p:spPr/>
        <p:txBody>
          <a:bodyPr/>
          <a:lstStyle/>
          <a:p>
            <a:pPr>
              <a:defRPr/>
            </a:pPr>
            <a:fld id="{0CB04150-2473-4892-B4AC-C40AABBF511A}" type="slidenum">
              <a:rPr lang="nl-NL" altLang="nl-NL" smtClean="0"/>
              <a:pPr>
                <a:defRPr/>
              </a:pPr>
              <a:t>16</a:t>
            </a:fld>
            <a:endParaRPr lang="nl-NL" altLang="nl-NL"/>
          </a:p>
        </p:txBody>
      </p:sp>
    </p:spTree>
    <p:extLst>
      <p:ext uri="{BB962C8B-B14F-4D97-AF65-F5344CB8AC3E}">
        <p14:creationId xmlns:p14="http://schemas.microsoft.com/office/powerpoint/2010/main" val="223017457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a:p>
        </p:txBody>
      </p:sp>
      <p:sp>
        <p:nvSpPr>
          <p:cNvPr id="4" name="Slide Number Placeholder 3"/>
          <p:cNvSpPr>
            <a:spLocks noGrp="1"/>
          </p:cNvSpPr>
          <p:nvPr>
            <p:ph type="sldNum" sz="quarter" idx="5"/>
          </p:nvPr>
        </p:nvSpPr>
        <p:spPr/>
        <p:txBody>
          <a:bodyPr/>
          <a:lstStyle/>
          <a:p>
            <a:pPr>
              <a:defRPr/>
            </a:pPr>
            <a:fld id="{0CB04150-2473-4892-B4AC-C40AABBF511A}" type="slidenum">
              <a:rPr lang="nl-NL" altLang="nl-NL"/>
              <a:pPr>
                <a:defRPr/>
              </a:pPr>
              <a:t>17</a:t>
            </a:fld>
            <a:endParaRPr lang="nl-NL" altLang="nl-NL"/>
          </a:p>
        </p:txBody>
      </p:sp>
    </p:spTree>
    <p:extLst>
      <p:ext uri="{BB962C8B-B14F-4D97-AF65-F5344CB8AC3E}">
        <p14:creationId xmlns:p14="http://schemas.microsoft.com/office/powerpoint/2010/main" val="278402057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 en object">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1146424" y="3245223"/>
            <a:ext cx="7560448" cy="649512"/>
          </a:xfrm>
          <a:prstGeom prst="rect">
            <a:avLst/>
          </a:prstGeom>
        </p:spPr>
        <p:txBody>
          <a:bodyPr lIns="0" tIns="0" rIns="0" bIns="0" anchor="b" anchorCtr="0">
            <a:noAutofit/>
          </a:bodyPr>
          <a:lstStyle>
            <a:lvl1pPr algn="l">
              <a:lnSpc>
                <a:spcPts val="2400"/>
              </a:lnSpc>
              <a:defRPr sz="2400" b="1">
                <a:solidFill>
                  <a:schemeClr val="bg1"/>
                </a:solidFill>
                <a:latin typeface="Arial"/>
                <a:cs typeface="Arial"/>
              </a:defRPr>
            </a:lvl1pPr>
          </a:lstStyle>
          <a:p>
            <a:r>
              <a:rPr lang="en-US"/>
              <a:t>Click to edit Master title style</a:t>
            </a:r>
            <a:endParaRPr lang="nl-NL"/>
          </a:p>
        </p:txBody>
      </p:sp>
      <p:sp>
        <p:nvSpPr>
          <p:cNvPr id="12" name="Tijdelijke aanduiding voor tekst 11"/>
          <p:cNvSpPr>
            <a:spLocks noGrp="1"/>
          </p:cNvSpPr>
          <p:nvPr>
            <p:ph type="body" sz="quarter" idx="13"/>
          </p:nvPr>
        </p:nvSpPr>
        <p:spPr>
          <a:xfrm>
            <a:off x="1146424" y="3919311"/>
            <a:ext cx="7560840" cy="191449"/>
          </a:xfrm>
          <a:prstGeom prst="rect">
            <a:avLst/>
          </a:prstGeom>
        </p:spPr>
        <p:txBody>
          <a:bodyPr lIns="0" tIns="0" rIns="0" bIns="0">
            <a:noAutofit/>
          </a:bodyPr>
          <a:lstStyle>
            <a:lvl1pPr marL="0" indent="0">
              <a:buNone/>
              <a:defRPr sz="1600" b="1" baseline="0"/>
            </a:lvl1pPr>
          </a:lstStyle>
          <a:p>
            <a:pPr lvl="0"/>
            <a:r>
              <a:rPr lang="en-US"/>
              <a:t>Click to edit Master text styles</a:t>
            </a:r>
          </a:p>
        </p:txBody>
      </p:sp>
    </p:spTree>
    <p:extLst>
      <p:ext uri="{BB962C8B-B14F-4D97-AF65-F5344CB8AC3E}">
        <p14:creationId xmlns:p14="http://schemas.microsoft.com/office/powerpoint/2010/main" val="35158296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a:xfrm>
            <a:off x="745648" y="645590"/>
            <a:ext cx="7786800" cy="486000"/>
          </a:xfrm>
          <a:prstGeom prst="rect">
            <a:avLst/>
          </a:prstGeom>
        </p:spPr>
        <p:txBody>
          <a:bodyPr anchor="b" anchorCtr="0">
            <a:noAutofit/>
          </a:bodyPr>
          <a:lstStyle>
            <a:lvl1pPr algn="l">
              <a:defRPr sz="3000" b="1">
                <a:solidFill>
                  <a:srgbClr val="EE7F00"/>
                </a:solidFill>
                <a:latin typeface="Arial"/>
                <a:cs typeface="Arial"/>
              </a:defRPr>
            </a:lvl1pPr>
          </a:lstStyle>
          <a:p>
            <a:r>
              <a:rPr lang="nl-NL"/>
              <a:t>Titelstijl van model bewerken</a:t>
            </a:r>
          </a:p>
        </p:txBody>
      </p:sp>
      <p:sp>
        <p:nvSpPr>
          <p:cNvPr id="3" name="Tijdelijke aanduiding voor inhoud 2"/>
          <p:cNvSpPr>
            <a:spLocks noGrp="1"/>
          </p:cNvSpPr>
          <p:nvPr>
            <p:ph idx="1"/>
          </p:nvPr>
        </p:nvSpPr>
        <p:spPr>
          <a:xfrm>
            <a:off x="745648" y="1544400"/>
            <a:ext cx="7858800" cy="3079578"/>
          </a:xfrm>
          <a:prstGeom prst="rect">
            <a:avLst/>
          </a:prstGeom>
        </p:spPr>
        <p:txBody>
          <a:bodyPr>
            <a:normAutofit/>
          </a:bodyPr>
          <a:lstStyle>
            <a:lvl1pPr marL="342900" indent="-342900">
              <a:buClrTx/>
              <a:buFont typeface="Arial"/>
              <a:buChar char="•"/>
              <a:defRPr sz="1800">
                <a:solidFill>
                  <a:srgbClr val="444444"/>
                </a:solidFill>
                <a:latin typeface="Arial"/>
                <a:cs typeface="Arial"/>
              </a:defRPr>
            </a:lvl1pPr>
            <a:lvl2pPr>
              <a:buClrTx/>
              <a:defRPr sz="1800">
                <a:solidFill>
                  <a:srgbClr val="444444"/>
                </a:solidFill>
                <a:latin typeface="Arial"/>
                <a:cs typeface="Arial"/>
              </a:defRPr>
            </a:lvl2pPr>
            <a:lvl3pPr>
              <a:buClrTx/>
              <a:defRPr sz="1800">
                <a:solidFill>
                  <a:srgbClr val="444444"/>
                </a:solidFill>
                <a:latin typeface="Arial"/>
                <a:cs typeface="Arial"/>
              </a:defRPr>
            </a:lvl3pPr>
            <a:lvl4pPr>
              <a:buClrTx/>
              <a:defRPr sz="1800">
                <a:solidFill>
                  <a:srgbClr val="444444"/>
                </a:solidFill>
                <a:latin typeface="Arial"/>
                <a:cs typeface="Arial"/>
              </a:defRPr>
            </a:lvl4pPr>
            <a:lvl5pPr>
              <a:buClrTx/>
              <a:defRPr sz="1800">
                <a:solidFill>
                  <a:srgbClr val="444444"/>
                </a:solidFill>
                <a:latin typeface="Arial"/>
                <a:cs typeface="Arial"/>
              </a:defRPr>
            </a:lvl5pPr>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12" name="Tijdelijke aanduiding voor tekst 11"/>
          <p:cNvSpPr>
            <a:spLocks noGrp="1"/>
          </p:cNvSpPr>
          <p:nvPr>
            <p:ph type="body" sz="quarter" idx="13"/>
          </p:nvPr>
        </p:nvSpPr>
        <p:spPr>
          <a:xfrm>
            <a:off x="746168" y="1136883"/>
            <a:ext cx="7786800" cy="270000"/>
          </a:xfrm>
          <a:prstGeom prst="rect">
            <a:avLst/>
          </a:prstGeom>
        </p:spPr>
        <p:txBody>
          <a:bodyPr>
            <a:noAutofit/>
          </a:bodyPr>
          <a:lstStyle>
            <a:lvl1pPr marL="0" indent="0">
              <a:buNone/>
              <a:defRPr sz="1800" b="1" baseline="0"/>
            </a:lvl1pPr>
          </a:lstStyle>
          <a:p>
            <a:pPr lvl="0"/>
            <a:r>
              <a:rPr lang="nl-NL"/>
              <a:t>Klik om de tekststijl van het model te bewerken</a:t>
            </a:r>
          </a:p>
        </p:txBody>
      </p:sp>
      <p:sp>
        <p:nvSpPr>
          <p:cNvPr id="5" name="Tijdelijke aanduiding voor dianummer 8"/>
          <p:cNvSpPr>
            <a:spLocks noGrp="1"/>
          </p:cNvSpPr>
          <p:nvPr>
            <p:ph type="sldNum" sz="quarter" idx="14"/>
          </p:nvPr>
        </p:nvSpPr>
        <p:spPr>
          <a:ln/>
        </p:spPr>
        <p:txBody>
          <a:bodyPr/>
          <a:lstStyle>
            <a:lvl1pPr>
              <a:defRPr/>
            </a:lvl1pPr>
          </a:lstStyle>
          <a:p>
            <a:pPr>
              <a:defRPr/>
            </a:pPr>
            <a:fld id="{D2CA3A25-DEDC-4167-A7E6-0D87DFB8A1C8}" type="slidenum">
              <a:rPr lang="nl-NL" altLang="nl-NL"/>
              <a:pPr>
                <a:defRPr/>
              </a:pPr>
              <a:t>‹nr.›</a:t>
            </a:fld>
            <a:endParaRPr lang="nl-NL" altLang="nl-NL"/>
          </a:p>
        </p:txBody>
      </p:sp>
      <p:sp>
        <p:nvSpPr>
          <p:cNvPr id="6" name="Tijdelijke aanduiding voor datum 3"/>
          <p:cNvSpPr>
            <a:spLocks noGrp="1"/>
          </p:cNvSpPr>
          <p:nvPr>
            <p:ph type="dt" sz="half" idx="15"/>
          </p:nvPr>
        </p:nvSpPr>
        <p:spPr>
          <a:ln/>
        </p:spPr>
        <p:txBody>
          <a:bodyPr/>
          <a:lstStyle>
            <a:lvl1pPr>
              <a:defRPr/>
            </a:lvl1pPr>
          </a:lstStyle>
          <a:p>
            <a:pPr>
              <a:defRPr/>
            </a:pPr>
            <a:fld id="{D06ED452-CB7C-43AF-A16B-E0AF0660D532}" type="datetime1">
              <a:rPr lang="nl-NL" altLang="nl-NL"/>
              <a:pPr>
                <a:defRPr/>
              </a:pPr>
              <a:t>26-10-2020</a:t>
            </a:fld>
            <a:endParaRPr lang="nl-NL" altLang="nl-NL"/>
          </a:p>
        </p:txBody>
      </p:sp>
      <p:sp>
        <p:nvSpPr>
          <p:cNvPr id="7" name="Tijdelijke aanduiding voor voettekst 7"/>
          <p:cNvSpPr>
            <a:spLocks noGrp="1"/>
          </p:cNvSpPr>
          <p:nvPr>
            <p:ph type="ftr" sz="quarter" idx="16"/>
          </p:nvPr>
        </p:nvSpPr>
        <p:spPr>
          <a:ln/>
        </p:spPr>
        <p:txBody>
          <a:bodyPr/>
          <a:lstStyle>
            <a:lvl1pPr>
              <a:defRPr/>
            </a:lvl1pPr>
          </a:lstStyle>
          <a:p>
            <a:pPr>
              <a:defRPr/>
            </a:pPr>
            <a:r>
              <a:rPr lang="nl-NL"/>
              <a:t>Titel presentatie (via kop- en voettekst)</a:t>
            </a:r>
          </a:p>
        </p:txBody>
      </p:sp>
    </p:spTree>
    <p:extLst>
      <p:ext uri="{BB962C8B-B14F-4D97-AF65-F5344CB8AC3E}">
        <p14:creationId xmlns:p14="http://schemas.microsoft.com/office/powerpoint/2010/main" val="22013706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722313" y="3305176"/>
            <a:ext cx="7772400" cy="1021556"/>
          </a:xfrm>
          <a:prstGeom prst="rect">
            <a:avLst/>
          </a:prstGeom>
        </p:spPr>
        <p:txBody>
          <a:bodyPr anchor="t"/>
          <a:lstStyle>
            <a:lvl1pPr algn="l">
              <a:defRPr sz="3600" b="1" cap="none">
                <a:solidFill>
                  <a:srgbClr val="EE7F00"/>
                </a:solidFill>
              </a:defRPr>
            </a:lvl1pPr>
          </a:lstStyle>
          <a:p>
            <a:r>
              <a:rPr lang="nl-NL"/>
              <a:t>Titelstijl van model bewerken</a:t>
            </a:r>
          </a:p>
        </p:txBody>
      </p:sp>
      <p:sp>
        <p:nvSpPr>
          <p:cNvPr id="3" name="Tijdelijke aanduiding voor tekst 2"/>
          <p:cNvSpPr>
            <a:spLocks noGrp="1"/>
          </p:cNvSpPr>
          <p:nvPr>
            <p:ph type="body" idx="1"/>
          </p:nvPr>
        </p:nvSpPr>
        <p:spPr>
          <a:xfrm>
            <a:off x="722313" y="2180035"/>
            <a:ext cx="7772400" cy="1125140"/>
          </a:xfrm>
          <a:prstGeom prst="rect">
            <a:avLst/>
          </a:prstGeom>
        </p:spPr>
        <p:txBody>
          <a:bodyPr anchor="b"/>
          <a:lstStyle>
            <a:lvl1pPr marL="0" indent="0">
              <a:buNone/>
              <a:defRPr sz="2200" b="1">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Klik om de tekststijl van het model te bewerken</a:t>
            </a:r>
          </a:p>
        </p:txBody>
      </p:sp>
      <p:sp>
        <p:nvSpPr>
          <p:cNvPr id="4" name="Tijdelijke aanduiding voor dianummer 8"/>
          <p:cNvSpPr>
            <a:spLocks noGrp="1"/>
          </p:cNvSpPr>
          <p:nvPr>
            <p:ph type="sldNum" sz="quarter" idx="10"/>
          </p:nvPr>
        </p:nvSpPr>
        <p:spPr>
          <a:ln/>
        </p:spPr>
        <p:txBody>
          <a:bodyPr/>
          <a:lstStyle>
            <a:lvl1pPr>
              <a:defRPr/>
            </a:lvl1pPr>
          </a:lstStyle>
          <a:p>
            <a:pPr>
              <a:defRPr/>
            </a:pPr>
            <a:fld id="{5BEE2375-5D67-49E8-BDB0-C67CF875A1BD}" type="slidenum">
              <a:rPr lang="nl-NL" altLang="nl-NL"/>
              <a:pPr>
                <a:defRPr/>
              </a:pPr>
              <a:t>‹nr.›</a:t>
            </a:fld>
            <a:endParaRPr lang="nl-NL" altLang="nl-NL"/>
          </a:p>
        </p:txBody>
      </p:sp>
      <p:sp>
        <p:nvSpPr>
          <p:cNvPr id="5" name="Tijdelijke aanduiding voor datum 3"/>
          <p:cNvSpPr>
            <a:spLocks noGrp="1"/>
          </p:cNvSpPr>
          <p:nvPr>
            <p:ph type="dt" sz="half" idx="11"/>
          </p:nvPr>
        </p:nvSpPr>
        <p:spPr>
          <a:ln/>
        </p:spPr>
        <p:txBody>
          <a:bodyPr/>
          <a:lstStyle>
            <a:lvl1pPr>
              <a:defRPr/>
            </a:lvl1pPr>
          </a:lstStyle>
          <a:p>
            <a:pPr>
              <a:defRPr/>
            </a:pPr>
            <a:fld id="{8027FF6B-2F9C-4E20-935D-B288720B2F69}" type="datetime1">
              <a:rPr lang="nl-NL" altLang="nl-NL"/>
              <a:pPr>
                <a:defRPr/>
              </a:pPr>
              <a:t>26-10-2020</a:t>
            </a:fld>
            <a:endParaRPr lang="nl-NL" altLang="nl-NL"/>
          </a:p>
        </p:txBody>
      </p:sp>
      <p:sp>
        <p:nvSpPr>
          <p:cNvPr id="6" name="Tijdelijke aanduiding voor voettekst 7"/>
          <p:cNvSpPr>
            <a:spLocks noGrp="1"/>
          </p:cNvSpPr>
          <p:nvPr>
            <p:ph type="ftr" sz="quarter" idx="12"/>
          </p:nvPr>
        </p:nvSpPr>
        <p:spPr>
          <a:ln/>
        </p:spPr>
        <p:txBody>
          <a:bodyPr/>
          <a:lstStyle>
            <a:lvl1pPr>
              <a:defRPr/>
            </a:lvl1pPr>
          </a:lstStyle>
          <a:p>
            <a:pPr>
              <a:defRPr/>
            </a:pPr>
            <a:r>
              <a:rPr lang="nl-NL"/>
              <a:t>Titel presentatie (via kop- en voettekst)</a:t>
            </a:r>
          </a:p>
        </p:txBody>
      </p:sp>
    </p:spTree>
    <p:extLst>
      <p:ext uri="{BB962C8B-B14F-4D97-AF65-F5344CB8AC3E}">
        <p14:creationId xmlns:p14="http://schemas.microsoft.com/office/powerpoint/2010/main" val="13874734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ee objecten">
    <p:spTree>
      <p:nvGrpSpPr>
        <p:cNvPr id="1" name=""/>
        <p:cNvGrpSpPr/>
        <p:nvPr/>
      </p:nvGrpSpPr>
      <p:grpSpPr>
        <a:xfrm>
          <a:off x="0" y="0"/>
          <a:ext cx="0" cy="0"/>
          <a:chOff x="0" y="0"/>
          <a:chExt cx="0" cy="0"/>
        </a:xfrm>
      </p:grpSpPr>
      <p:sp>
        <p:nvSpPr>
          <p:cNvPr id="2" name="Titel 1"/>
          <p:cNvSpPr>
            <a:spLocks noGrp="1"/>
          </p:cNvSpPr>
          <p:nvPr>
            <p:ph type="title"/>
          </p:nvPr>
        </p:nvSpPr>
        <p:spPr>
          <a:xfrm>
            <a:off x="755576" y="483517"/>
            <a:ext cx="7776864" cy="579711"/>
          </a:xfrm>
          <a:prstGeom prst="rect">
            <a:avLst/>
          </a:prstGeom>
        </p:spPr>
        <p:txBody>
          <a:bodyPr/>
          <a:lstStyle>
            <a:lvl1pPr>
              <a:defRPr sz="3000" b="1">
                <a:solidFill>
                  <a:srgbClr val="EE7F00"/>
                </a:solidFill>
              </a:defRPr>
            </a:lvl1pPr>
          </a:lstStyle>
          <a:p>
            <a:r>
              <a:rPr lang="nl-NL"/>
              <a:t>Titelstijl van model bewerken</a:t>
            </a:r>
          </a:p>
        </p:txBody>
      </p:sp>
      <p:sp>
        <p:nvSpPr>
          <p:cNvPr id="3" name="Tijdelijke aanduiding voor inhoud 2"/>
          <p:cNvSpPr>
            <a:spLocks noGrp="1"/>
          </p:cNvSpPr>
          <p:nvPr>
            <p:ph sz="half" idx="1"/>
          </p:nvPr>
        </p:nvSpPr>
        <p:spPr>
          <a:xfrm>
            <a:off x="4788024" y="1221600"/>
            <a:ext cx="3744416" cy="3394472"/>
          </a:xfrm>
          <a:prstGeom prst="rect">
            <a:avLst/>
          </a:prstGeom>
        </p:spPr>
        <p:txBody>
          <a:bodyPr/>
          <a:lstStyle>
            <a:lvl1pPr>
              <a:buClr>
                <a:srgbClr val="444444"/>
              </a:buClr>
              <a:defRPr sz="1800">
                <a:solidFill>
                  <a:srgbClr val="444444"/>
                </a:solidFill>
              </a:defRPr>
            </a:lvl1pPr>
            <a:lvl2pPr>
              <a:buClrTx/>
              <a:defRPr sz="1800">
                <a:solidFill>
                  <a:srgbClr val="444444"/>
                </a:solidFill>
              </a:defRPr>
            </a:lvl2pPr>
            <a:lvl3pPr>
              <a:buClr>
                <a:srgbClr val="444444"/>
              </a:buClr>
              <a:defRPr sz="1800">
                <a:solidFill>
                  <a:srgbClr val="444444"/>
                </a:solidFill>
              </a:defRPr>
            </a:lvl3pPr>
            <a:lvl4pPr>
              <a:buClr>
                <a:srgbClr val="444444"/>
              </a:buClr>
              <a:defRPr sz="1800">
                <a:solidFill>
                  <a:srgbClr val="444444"/>
                </a:solidFill>
              </a:defRPr>
            </a:lvl4pPr>
            <a:lvl5pPr>
              <a:buClr>
                <a:srgbClr val="444444"/>
              </a:buClr>
              <a:defRPr sz="1800">
                <a:solidFill>
                  <a:srgbClr val="444444"/>
                </a:solidFill>
              </a:defRPr>
            </a:lvl5pPr>
            <a:lvl6pPr>
              <a:defRPr sz="1800"/>
            </a:lvl6pPr>
            <a:lvl7pPr>
              <a:defRPr sz="1800"/>
            </a:lvl7pPr>
            <a:lvl8pPr>
              <a:defRPr sz="1800"/>
            </a:lvl8pPr>
            <a:lvl9pPr>
              <a:defRPr sz="1800"/>
            </a:lvl9pPr>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755576" y="1221600"/>
            <a:ext cx="3744416" cy="3394472"/>
          </a:xfrm>
          <a:prstGeom prst="rect">
            <a:avLst/>
          </a:prstGeom>
        </p:spPr>
        <p:txBody>
          <a:bodyPr/>
          <a:lstStyle>
            <a:lvl1pPr>
              <a:defRPr sz="1800">
                <a:solidFill>
                  <a:srgbClr val="444444"/>
                </a:solidFill>
              </a:defRPr>
            </a:lvl1pPr>
            <a:lvl2pPr>
              <a:defRPr sz="1800">
                <a:solidFill>
                  <a:srgbClr val="444444"/>
                </a:solidFill>
              </a:defRPr>
            </a:lvl2pPr>
            <a:lvl3pPr>
              <a:defRPr sz="1800">
                <a:solidFill>
                  <a:srgbClr val="444444"/>
                </a:solidFill>
              </a:defRPr>
            </a:lvl3pPr>
            <a:lvl4pPr>
              <a:defRPr sz="1800">
                <a:solidFill>
                  <a:srgbClr val="444444"/>
                </a:solidFill>
              </a:defRPr>
            </a:lvl4pPr>
            <a:lvl5pPr>
              <a:defRPr sz="1800">
                <a:solidFill>
                  <a:srgbClr val="444444"/>
                </a:solidFill>
              </a:defRPr>
            </a:lvl5pPr>
            <a:lvl6pPr>
              <a:defRPr sz="1800"/>
            </a:lvl6pPr>
            <a:lvl7pPr>
              <a:defRPr sz="1800"/>
            </a:lvl7pPr>
            <a:lvl8pPr>
              <a:defRPr sz="1800"/>
            </a:lvl8pPr>
            <a:lvl9pPr>
              <a:defRPr sz="1800"/>
            </a:lvl9pPr>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ianummer 8"/>
          <p:cNvSpPr>
            <a:spLocks noGrp="1"/>
          </p:cNvSpPr>
          <p:nvPr>
            <p:ph type="sldNum" sz="quarter" idx="10"/>
          </p:nvPr>
        </p:nvSpPr>
        <p:spPr>
          <a:ln/>
        </p:spPr>
        <p:txBody>
          <a:bodyPr/>
          <a:lstStyle>
            <a:lvl1pPr>
              <a:defRPr/>
            </a:lvl1pPr>
          </a:lstStyle>
          <a:p>
            <a:pPr>
              <a:defRPr/>
            </a:pPr>
            <a:fld id="{ACC3370F-9985-492A-9D7E-1F63A11072B7}" type="slidenum">
              <a:rPr lang="nl-NL" altLang="nl-NL"/>
              <a:pPr>
                <a:defRPr/>
              </a:pPr>
              <a:t>‹nr.›</a:t>
            </a:fld>
            <a:endParaRPr lang="nl-NL" altLang="nl-NL"/>
          </a:p>
        </p:txBody>
      </p:sp>
      <p:sp>
        <p:nvSpPr>
          <p:cNvPr id="6" name="Tijdelijke aanduiding voor datum 3"/>
          <p:cNvSpPr>
            <a:spLocks noGrp="1"/>
          </p:cNvSpPr>
          <p:nvPr>
            <p:ph type="dt" sz="half" idx="11"/>
          </p:nvPr>
        </p:nvSpPr>
        <p:spPr>
          <a:ln/>
        </p:spPr>
        <p:txBody>
          <a:bodyPr/>
          <a:lstStyle>
            <a:lvl1pPr>
              <a:defRPr/>
            </a:lvl1pPr>
          </a:lstStyle>
          <a:p>
            <a:pPr>
              <a:defRPr/>
            </a:pPr>
            <a:fld id="{19FB6098-176A-4362-9B3D-F4ACDF2B3CB7}" type="datetime1">
              <a:rPr lang="nl-NL" altLang="nl-NL"/>
              <a:pPr>
                <a:defRPr/>
              </a:pPr>
              <a:t>26-10-2020</a:t>
            </a:fld>
            <a:endParaRPr lang="nl-NL" altLang="nl-NL"/>
          </a:p>
        </p:txBody>
      </p:sp>
      <p:sp>
        <p:nvSpPr>
          <p:cNvPr id="7" name="Tijdelijke aanduiding voor voettekst 7"/>
          <p:cNvSpPr>
            <a:spLocks noGrp="1"/>
          </p:cNvSpPr>
          <p:nvPr>
            <p:ph type="ftr" sz="quarter" idx="12"/>
          </p:nvPr>
        </p:nvSpPr>
        <p:spPr>
          <a:ln/>
        </p:spPr>
        <p:txBody>
          <a:bodyPr/>
          <a:lstStyle>
            <a:lvl1pPr>
              <a:defRPr/>
            </a:lvl1pPr>
          </a:lstStyle>
          <a:p>
            <a:pPr>
              <a:defRPr/>
            </a:pPr>
            <a:r>
              <a:rPr lang="nl-NL"/>
              <a:t>Titel presentatie (via kop- en voettekst)</a:t>
            </a:r>
          </a:p>
        </p:txBody>
      </p:sp>
    </p:spTree>
    <p:extLst>
      <p:ext uri="{BB962C8B-B14F-4D97-AF65-F5344CB8AC3E}">
        <p14:creationId xmlns:p14="http://schemas.microsoft.com/office/powerpoint/2010/main" val="13490809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755577" y="627534"/>
            <a:ext cx="2709937" cy="871538"/>
          </a:xfrm>
          <a:prstGeom prst="rect">
            <a:avLst/>
          </a:prstGeom>
        </p:spPr>
        <p:txBody>
          <a:bodyPr anchor="b"/>
          <a:lstStyle>
            <a:lvl1pPr algn="l">
              <a:defRPr sz="2000" b="1">
                <a:solidFill>
                  <a:srgbClr val="EE7F00"/>
                </a:solidFill>
              </a:defRPr>
            </a:lvl1pPr>
          </a:lstStyle>
          <a:p>
            <a:r>
              <a:rPr lang="nl-NL"/>
              <a:t>Titelstijl van model bewerken</a:t>
            </a:r>
          </a:p>
        </p:txBody>
      </p:sp>
      <p:sp>
        <p:nvSpPr>
          <p:cNvPr id="3" name="Tijdelijke aanduiding voor inhoud 2"/>
          <p:cNvSpPr>
            <a:spLocks noGrp="1"/>
          </p:cNvSpPr>
          <p:nvPr>
            <p:ph idx="1"/>
          </p:nvPr>
        </p:nvSpPr>
        <p:spPr>
          <a:xfrm>
            <a:off x="3575050" y="627534"/>
            <a:ext cx="4957390" cy="3967089"/>
          </a:xfrm>
          <a:prstGeom prst="rect">
            <a:avLst/>
          </a:prstGeom>
        </p:spPr>
        <p:txBody>
          <a:bodyPr/>
          <a:lstStyle>
            <a:lvl1pPr>
              <a:defRPr sz="1800">
                <a:solidFill>
                  <a:srgbClr val="444444"/>
                </a:solidFill>
              </a:defRPr>
            </a:lvl1pPr>
            <a:lvl2pPr>
              <a:defRPr sz="1800">
                <a:solidFill>
                  <a:srgbClr val="444444"/>
                </a:solidFill>
              </a:defRPr>
            </a:lvl2pPr>
            <a:lvl3pPr>
              <a:defRPr sz="1800">
                <a:solidFill>
                  <a:srgbClr val="444444"/>
                </a:solidFill>
              </a:defRPr>
            </a:lvl3pPr>
            <a:lvl4pPr>
              <a:defRPr sz="1800">
                <a:solidFill>
                  <a:srgbClr val="444444"/>
                </a:solidFill>
              </a:defRPr>
            </a:lvl4pPr>
            <a:lvl5pPr>
              <a:defRPr sz="1800">
                <a:solidFill>
                  <a:srgbClr val="444444"/>
                </a:solidFill>
              </a:defRPr>
            </a:lvl5pPr>
            <a:lvl6pPr>
              <a:defRPr sz="2000"/>
            </a:lvl6pPr>
            <a:lvl7pPr>
              <a:defRPr sz="2000"/>
            </a:lvl7pPr>
            <a:lvl8pPr>
              <a:defRPr sz="2000"/>
            </a:lvl8pPr>
            <a:lvl9pPr>
              <a:defRPr sz="2000"/>
            </a:lvl9pPr>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p:cNvSpPr>
            <a:spLocks noGrp="1"/>
          </p:cNvSpPr>
          <p:nvPr>
            <p:ph type="body" sz="half" idx="2"/>
          </p:nvPr>
        </p:nvSpPr>
        <p:spPr>
          <a:xfrm>
            <a:off x="755577" y="1491630"/>
            <a:ext cx="2709937" cy="3102993"/>
          </a:xfrm>
          <a:prstGeom prst="rect">
            <a:avLst/>
          </a:prstGeom>
        </p:spPr>
        <p:txBody>
          <a:bodyPr/>
          <a:lstStyle>
            <a:lvl1pPr marL="0" indent="0">
              <a:buNone/>
              <a:defRPr sz="1400">
                <a:solidFill>
                  <a:srgbClr val="444444"/>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tekststijl van het model te bewerken</a:t>
            </a:r>
          </a:p>
        </p:txBody>
      </p:sp>
      <p:sp>
        <p:nvSpPr>
          <p:cNvPr id="5" name="Tijdelijke aanduiding voor dianummer 8"/>
          <p:cNvSpPr>
            <a:spLocks noGrp="1"/>
          </p:cNvSpPr>
          <p:nvPr>
            <p:ph type="sldNum" sz="quarter" idx="10"/>
          </p:nvPr>
        </p:nvSpPr>
        <p:spPr>
          <a:ln/>
        </p:spPr>
        <p:txBody>
          <a:bodyPr/>
          <a:lstStyle>
            <a:lvl1pPr>
              <a:defRPr/>
            </a:lvl1pPr>
          </a:lstStyle>
          <a:p>
            <a:pPr>
              <a:defRPr/>
            </a:pPr>
            <a:fld id="{229758F0-E47B-44D3-9487-E87948FBCFED}" type="slidenum">
              <a:rPr lang="nl-NL" altLang="nl-NL"/>
              <a:pPr>
                <a:defRPr/>
              </a:pPr>
              <a:t>‹nr.›</a:t>
            </a:fld>
            <a:endParaRPr lang="nl-NL" altLang="nl-NL"/>
          </a:p>
        </p:txBody>
      </p:sp>
      <p:sp>
        <p:nvSpPr>
          <p:cNvPr id="6" name="Tijdelijke aanduiding voor datum 3"/>
          <p:cNvSpPr>
            <a:spLocks noGrp="1"/>
          </p:cNvSpPr>
          <p:nvPr>
            <p:ph type="dt" sz="half" idx="11"/>
          </p:nvPr>
        </p:nvSpPr>
        <p:spPr>
          <a:ln/>
        </p:spPr>
        <p:txBody>
          <a:bodyPr/>
          <a:lstStyle>
            <a:lvl1pPr>
              <a:defRPr/>
            </a:lvl1pPr>
          </a:lstStyle>
          <a:p>
            <a:pPr>
              <a:defRPr/>
            </a:pPr>
            <a:fld id="{DEB95B3E-1754-49CD-B667-0B81FC658B6D}" type="datetime1">
              <a:rPr lang="nl-NL" altLang="nl-NL"/>
              <a:pPr>
                <a:defRPr/>
              </a:pPr>
              <a:t>26-10-2020</a:t>
            </a:fld>
            <a:endParaRPr lang="nl-NL" altLang="nl-NL"/>
          </a:p>
        </p:txBody>
      </p:sp>
      <p:sp>
        <p:nvSpPr>
          <p:cNvPr id="7" name="Tijdelijke aanduiding voor voettekst 7"/>
          <p:cNvSpPr>
            <a:spLocks noGrp="1"/>
          </p:cNvSpPr>
          <p:nvPr>
            <p:ph type="ftr" sz="quarter" idx="12"/>
          </p:nvPr>
        </p:nvSpPr>
        <p:spPr>
          <a:ln/>
        </p:spPr>
        <p:txBody>
          <a:bodyPr/>
          <a:lstStyle>
            <a:lvl1pPr>
              <a:defRPr/>
            </a:lvl1pPr>
          </a:lstStyle>
          <a:p>
            <a:pPr>
              <a:defRPr/>
            </a:pPr>
            <a:r>
              <a:rPr lang="nl-NL"/>
              <a:t>Titel presentatie (via kop- en voettekst)</a:t>
            </a:r>
          </a:p>
        </p:txBody>
      </p:sp>
    </p:spTree>
    <p:extLst>
      <p:ext uri="{BB962C8B-B14F-4D97-AF65-F5344CB8AC3E}">
        <p14:creationId xmlns:p14="http://schemas.microsoft.com/office/powerpoint/2010/main" val="16806467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3600450"/>
            <a:ext cx="5486400" cy="425054"/>
          </a:xfrm>
          <a:prstGeom prst="rect">
            <a:avLst/>
          </a:prstGeom>
        </p:spPr>
        <p:txBody>
          <a:bodyPr anchor="b"/>
          <a:lstStyle>
            <a:lvl1pPr algn="l">
              <a:defRPr sz="2000" b="1">
                <a:solidFill>
                  <a:srgbClr val="EE7F00"/>
                </a:solidFill>
              </a:defRPr>
            </a:lvl1pPr>
          </a:lstStyle>
          <a:p>
            <a:r>
              <a:rPr lang="nl-NL"/>
              <a:t>Titelstijl van model bewerken</a:t>
            </a:r>
          </a:p>
        </p:txBody>
      </p:sp>
      <p:sp>
        <p:nvSpPr>
          <p:cNvPr id="3" name="Tijdelijke aanduiding voor afbeelding 2"/>
          <p:cNvSpPr>
            <a:spLocks noGrp="1"/>
          </p:cNvSpPr>
          <p:nvPr>
            <p:ph type="pic" idx="1"/>
          </p:nvPr>
        </p:nvSpPr>
        <p:spPr>
          <a:xfrm>
            <a:off x="1792288" y="459581"/>
            <a:ext cx="5486400" cy="3086100"/>
          </a:xfrm>
          <a:prstGeom prst="rect">
            <a:avLst/>
          </a:prstGeom>
        </p:spPr>
        <p:txBody>
          <a:bodyPr rtlCol="0">
            <a:no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l-NL" noProof="0"/>
          </a:p>
        </p:txBody>
      </p:sp>
      <p:sp>
        <p:nvSpPr>
          <p:cNvPr id="4" name="Tijdelijke aanduiding voor tekst 3"/>
          <p:cNvSpPr>
            <a:spLocks noGrp="1"/>
          </p:cNvSpPr>
          <p:nvPr>
            <p:ph type="body" sz="half" idx="2"/>
          </p:nvPr>
        </p:nvSpPr>
        <p:spPr>
          <a:xfrm>
            <a:off x="1792288" y="4025503"/>
            <a:ext cx="5486400" cy="60364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tekststijl van het model te bewerken</a:t>
            </a:r>
          </a:p>
        </p:txBody>
      </p:sp>
      <p:sp>
        <p:nvSpPr>
          <p:cNvPr id="5" name="Tijdelijke aanduiding voor dianummer 8"/>
          <p:cNvSpPr>
            <a:spLocks noGrp="1"/>
          </p:cNvSpPr>
          <p:nvPr>
            <p:ph type="sldNum" sz="quarter" idx="10"/>
          </p:nvPr>
        </p:nvSpPr>
        <p:spPr>
          <a:ln/>
        </p:spPr>
        <p:txBody>
          <a:bodyPr/>
          <a:lstStyle>
            <a:lvl1pPr>
              <a:defRPr/>
            </a:lvl1pPr>
          </a:lstStyle>
          <a:p>
            <a:pPr>
              <a:defRPr/>
            </a:pPr>
            <a:fld id="{A3AB7CE0-54B0-4A27-B82A-03394D6BA1E1}" type="slidenum">
              <a:rPr lang="nl-NL" altLang="nl-NL"/>
              <a:pPr>
                <a:defRPr/>
              </a:pPr>
              <a:t>‹nr.›</a:t>
            </a:fld>
            <a:endParaRPr lang="nl-NL" altLang="nl-NL"/>
          </a:p>
        </p:txBody>
      </p:sp>
      <p:sp>
        <p:nvSpPr>
          <p:cNvPr id="6" name="Tijdelijke aanduiding voor datum 3"/>
          <p:cNvSpPr>
            <a:spLocks noGrp="1"/>
          </p:cNvSpPr>
          <p:nvPr>
            <p:ph type="dt" sz="half" idx="11"/>
          </p:nvPr>
        </p:nvSpPr>
        <p:spPr>
          <a:ln/>
        </p:spPr>
        <p:txBody>
          <a:bodyPr/>
          <a:lstStyle>
            <a:lvl1pPr>
              <a:defRPr/>
            </a:lvl1pPr>
          </a:lstStyle>
          <a:p>
            <a:pPr>
              <a:defRPr/>
            </a:pPr>
            <a:fld id="{1F2148F1-9DE5-4500-92B4-5679CD35B94D}" type="datetime1">
              <a:rPr lang="nl-NL" altLang="nl-NL"/>
              <a:pPr>
                <a:defRPr/>
              </a:pPr>
              <a:t>26-10-2020</a:t>
            </a:fld>
            <a:endParaRPr lang="nl-NL" altLang="nl-NL"/>
          </a:p>
        </p:txBody>
      </p:sp>
      <p:sp>
        <p:nvSpPr>
          <p:cNvPr id="7" name="Tijdelijke aanduiding voor voettekst 7"/>
          <p:cNvSpPr>
            <a:spLocks noGrp="1"/>
          </p:cNvSpPr>
          <p:nvPr>
            <p:ph type="ftr" sz="quarter" idx="12"/>
          </p:nvPr>
        </p:nvSpPr>
        <p:spPr>
          <a:ln/>
        </p:spPr>
        <p:txBody>
          <a:bodyPr/>
          <a:lstStyle>
            <a:lvl1pPr>
              <a:defRPr/>
            </a:lvl1pPr>
          </a:lstStyle>
          <a:p>
            <a:pPr>
              <a:defRPr/>
            </a:pPr>
            <a:r>
              <a:rPr lang="nl-NL"/>
              <a:t>Titel presentatie (via kop- en voettekst)</a:t>
            </a:r>
          </a:p>
        </p:txBody>
      </p:sp>
    </p:spTree>
    <p:extLst>
      <p:ext uri="{BB962C8B-B14F-4D97-AF65-F5344CB8AC3E}">
        <p14:creationId xmlns:p14="http://schemas.microsoft.com/office/powerpoint/2010/main" val="19645832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cSld name="1_Titel en object">
    <p:spTree>
      <p:nvGrpSpPr>
        <p:cNvPr id="1" name=""/>
        <p:cNvGrpSpPr/>
        <p:nvPr/>
      </p:nvGrpSpPr>
      <p:grpSpPr>
        <a:xfrm>
          <a:off x="0" y="0"/>
          <a:ext cx="0" cy="0"/>
          <a:chOff x="0" y="0"/>
          <a:chExt cx="0" cy="0"/>
        </a:xfrm>
      </p:grpSpPr>
      <p:sp>
        <p:nvSpPr>
          <p:cNvPr id="2" name="Titel 1"/>
          <p:cNvSpPr>
            <a:spLocks noGrp="1"/>
          </p:cNvSpPr>
          <p:nvPr>
            <p:ph type="title"/>
          </p:nvPr>
        </p:nvSpPr>
        <p:spPr>
          <a:xfrm>
            <a:off x="457200" y="205979"/>
            <a:ext cx="8229600" cy="857250"/>
          </a:xfrm>
          <a:prstGeom prst="rect">
            <a:avLst/>
          </a:prstGeom>
        </p:spPr>
        <p:txBody>
          <a:bodyPr/>
          <a:lstStyle>
            <a:lvl1pPr>
              <a:defRPr>
                <a:solidFill>
                  <a:srgbClr val="FFFFFF"/>
                </a:solidFill>
              </a:defRPr>
            </a:lvl1pPr>
          </a:lstStyle>
          <a:p>
            <a:r>
              <a:rPr lang="nl-NL"/>
              <a:t>Klik om de stijl te bewerken</a:t>
            </a:r>
          </a:p>
        </p:txBody>
      </p:sp>
      <p:sp>
        <p:nvSpPr>
          <p:cNvPr id="3" name="Tijdelijke aanduiding voor inhoud 2"/>
          <p:cNvSpPr>
            <a:spLocks noGrp="1"/>
          </p:cNvSpPr>
          <p:nvPr>
            <p:ph idx="1"/>
          </p:nvPr>
        </p:nvSpPr>
        <p:spPr>
          <a:xfrm>
            <a:off x="827584" y="1599643"/>
            <a:ext cx="7859216" cy="2994980"/>
          </a:xfrm>
          <a:prstGeom prst="rect">
            <a:avLst/>
          </a:prstGeo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p:cNvSpPr>
            <a:spLocks noGrp="1" noChangeArrowheads="1"/>
          </p:cNvSpPr>
          <p:nvPr>
            <p:ph type="dt" sz="half" idx="10"/>
          </p:nvPr>
        </p:nvSpPr>
        <p:spPr/>
        <p:txBody>
          <a:bodyPr/>
          <a:lstStyle>
            <a:lvl1pPr>
              <a:defRPr/>
            </a:lvl1pPr>
          </a:lstStyle>
          <a:p>
            <a:pPr>
              <a:defRPr/>
            </a:pPr>
            <a:fld id="{90D4E8EA-0CFC-4BBD-902B-62254ED2BFD3}" type="datetime1">
              <a:rPr lang="nl-NL" smtClean="0"/>
              <a:pPr>
                <a:defRPr/>
              </a:pPr>
              <a:t>26-10-2020</a:t>
            </a:fld>
            <a:endParaRPr lang="nl-NL"/>
          </a:p>
        </p:txBody>
      </p:sp>
      <p:sp>
        <p:nvSpPr>
          <p:cNvPr id="5" name="Rectangle 5"/>
          <p:cNvSpPr>
            <a:spLocks noGrp="1" noChangeArrowheads="1"/>
          </p:cNvSpPr>
          <p:nvPr>
            <p:ph type="ftr" sz="quarter" idx="11"/>
          </p:nvPr>
        </p:nvSpPr>
        <p:spPr/>
        <p:txBody>
          <a:bodyPr/>
          <a:lstStyle>
            <a:lvl1pPr>
              <a:defRPr/>
            </a:lvl1pPr>
          </a:lstStyle>
          <a:p>
            <a:pPr>
              <a:defRPr/>
            </a:pPr>
            <a:r>
              <a:rPr lang="nl-NL"/>
              <a:t>Mensen met (zeer) ernstige verstandelijke en meervoudige beperkingen</a:t>
            </a:r>
          </a:p>
        </p:txBody>
      </p:sp>
      <p:sp>
        <p:nvSpPr>
          <p:cNvPr id="6" name="Rectangle 6"/>
          <p:cNvSpPr>
            <a:spLocks noGrp="1" noChangeArrowheads="1"/>
          </p:cNvSpPr>
          <p:nvPr>
            <p:ph type="sldNum" sz="quarter" idx="12"/>
          </p:nvPr>
        </p:nvSpPr>
        <p:spPr/>
        <p:txBody>
          <a:bodyPr/>
          <a:lstStyle>
            <a:lvl1pPr>
              <a:defRPr/>
            </a:lvl1pPr>
          </a:lstStyle>
          <a:p>
            <a:pPr>
              <a:defRPr/>
            </a:pPr>
            <a:r>
              <a:rPr lang="nl-NL"/>
              <a:t>Academie voor Verpleegkunde</a:t>
            </a:r>
            <a:endParaRPr lang="nl-NL" b="0"/>
          </a:p>
        </p:txBody>
      </p:sp>
    </p:spTree>
    <p:extLst>
      <p:ext uri="{BB962C8B-B14F-4D97-AF65-F5344CB8AC3E}">
        <p14:creationId xmlns:p14="http://schemas.microsoft.com/office/powerpoint/2010/main" val="13695433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el en object">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745648" y="1544400"/>
            <a:ext cx="7858800" cy="3079578"/>
          </a:xfrm>
          <a:prstGeom prst="rect">
            <a:avLst/>
          </a:prstGeom>
        </p:spPr>
        <p:txBody>
          <a:bodyPr>
            <a:normAutofit/>
          </a:bodyPr>
          <a:lstStyle>
            <a:lvl1pPr marL="342900" indent="-342900">
              <a:buFont typeface="Arial"/>
              <a:buChar char="•"/>
              <a:defRPr sz="1800">
                <a:latin typeface="Arial"/>
                <a:cs typeface="Arial"/>
              </a:defRPr>
            </a:lvl1pPr>
            <a:lvl2pPr>
              <a:defRPr sz="1800">
                <a:latin typeface="Arial"/>
                <a:cs typeface="Arial"/>
              </a:defRPr>
            </a:lvl2pPr>
            <a:lvl3pPr>
              <a:defRPr sz="1800">
                <a:latin typeface="Arial"/>
                <a:cs typeface="Arial"/>
              </a:defRPr>
            </a:lvl3pPr>
            <a:lvl4pPr>
              <a:defRPr sz="1800">
                <a:latin typeface="Arial"/>
                <a:cs typeface="Arial"/>
              </a:defRPr>
            </a:lvl4pPr>
            <a:lvl5pPr>
              <a:defRPr sz="1800">
                <a:latin typeface="Arial"/>
                <a:cs typeface="Arial"/>
              </a:defRPr>
            </a:lvl5pPr>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8" name="Titel 1"/>
          <p:cNvSpPr>
            <a:spLocks noGrp="1"/>
          </p:cNvSpPr>
          <p:nvPr>
            <p:ph type="title"/>
          </p:nvPr>
        </p:nvSpPr>
        <p:spPr>
          <a:xfrm>
            <a:off x="745648" y="645590"/>
            <a:ext cx="7786800" cy="486000"/>
          </a:xfrm>
          <a:prstGeom prst="rect">
            <a:avLst/>
          </a:prstGeom>
        </p:spPr>
        <p:txBody>
          <a:bodyPr anchor="b" anchorCtr="0">
            <a:noAutofit/>
          </a:bodyPr>
          <a:lstStyle>
            <a:lvl1pPr algn="l">
              <a:defRPr sz="3000" b="1">
                <a:solidFill>
                  <a:srgbClr val="EE7F00"/>
                </a:solidFill>
                <a:latin typeface="Arial"/>
                <a:cs typeface="Arial"/>
              </a:defRPr>
            </a:lvl1pPr>
          </a:lstStyle>
          <a:p>
            <a:r>
              <a:rPr lang="nl-NL"/>
              <a:t>Titelstijl van model bewerken</a:t>
            </a:r>
          </a:p>
        </p:txBody>
      </p:sp>
      <p:sp>
        <p:nvSpPr>
          <p:cNvPr id="9" name="Tijdelijke aanduiding voor tekst 11"/>
          <p:cNvSpPr>
            <a:spLocks noGrp="1"/>
          </p:cNvSpPr>
          <p:nvPr>
            <p:ph type="body" sz="quarter" idx="13"/>
          </p:nvPr>
        </p:nvSpPr>
        <p:spPr>
          <a:xfrm>
            <a:off x="746168" y="1136883"/>
            <a:ext cx="7786800" cy="270000"/>
          </a:xfrm>
          <a:prstGeom prst="rect">
            <a:avLst/>
          </a:prstGeom>
        </p:spPr>
        <p:txBody>
          <a:bodyPr>
            <a:noAutofit/>
          </a:bodyPr>
          <a:lstStyle>
            <a:lvl1pPr marL="0" indent="0">
              <a:buNone/>
              <a:defRPr sz="1800" b="1" baseline="0"/>
            </a:lvl1pPr>
          </a:lstStyle>
          <a:p>
            <a:pPr lvl="0"/>
            <a:r>
              <a:rPr lang="nl-NL"/>
              <a:t>Klik om de tekststijl van het model te bewerken</a:t>
            </a:r>
          </a:p>
        </p:txBody>
      </p:sp>
      <p:sp>
        <p:nvSpPr>
          <p:cNvPr id="5" name="Tijdelijke aanduiding voor dianummer 8"/>
          <p:cNvSpPr>
            <a:spLocks noGrp="1"/>
          </p:cNvSpPr>
          <p:nvPr>
            <p:ph type="sldNum" sz="quarter" idx="14"/>
          </p:nvPr>
        </p:nvSpPr>
        <p:spPr>
          <a:ln/>
        </p:spPr>
        <p:txBody>
          <a:bodyPr/>
          <a:lstStyle>
            <a:lvl1pPr>
              <a:defRPr/>
            </a:lvl1pPr>
          </a:lstStyle>
          <a:p>
            <a:pPr>
              <a:defRPr/>
            </a:pPr>
            <a:fld id="{4C0E6492-6149-4276-9F9D-23BE41CADFD7}" type="slidenum">
              <a:rPr lang="nl-NL" altLang="nl-NL"/>
              <a:pPr>
                <a:defRPr/>
              </a:pPr>
              <a:t>‹nr.›</a:t>
            </a:fld>
            <a:endParaRPr lang="nl-NL" altLang="nl-NL"/>
          </a:p>
        </p:txBody>
      </p:sp>
      <p:sp>
        <p:nvSpPr>
          <p:cNvPr id="6" name="Tijdelijke aanduiding voor datum 3"/>
          <p:cNvSpPr>
            <a:spLocks noGrp="1"/>
          </p:cNvSpPr>
          <p:nvPr>
            <p:ph type="dt" sz="half" idx="15"/>
          </p:nvPr>
        </p:nvSpPr>
        <p:spPr>
          <a:ln/>
        </p:spPr>
        <p:txBody>
          <a:bodyPr/>
          <a:lstStyle>
            <a:lvl1pPr>
              <a:defRPr/>
            </a:lvl1pPr>
          </a:lstStyle>
          <a:p>
            <a:pPr>
              <a:defRPr/>
            </a:pPr>
            <a:fld id="{528F721E-CBD3-43EA-9989-99947F9C085A}" type="datetime1">
              <a:rPr lang="nl-NL" altLang="nl-NL"/>
              <a:pPr>
                <a:defRPr/>
              </a:pPr>
              <a:t>26-10-2020</a:t>
            </a:fld>
            <a:endParaRPr lang="nl-NL" altLang="nl-NL"/>
          </a:p>
        </p:txBody>
      </p:sp>
      <p:sp>
        <p:nvSpPr>
          <p:cNvPr id="7" name="Tijdelijke aanduiding voor voettekst 7"/>
          <p:cNvSpPr>
            <a:spLocks noGrp="1"/>
          </p:cNvSpPr>
          <p:nvPr>
            <p:ph type="ftr" sz="quarter" idx="16"/>
          </p:nvPr>
        </p:nvSpPr>
        <p:spPr>
          <a:ln/>
        </p:spPr>
        <p:txBody>
          <a:bodyPr/>
          <a:lstStyle>
            <a:lvl1pPr>
              <a:defRPr/>
            </a:lvl1pPr>
          </a:lstStyle>
          <a:p>
            <a:pPr>
              <a:defRPr/>
            </a:pPr>
            <a:r>
              <a:rPr lang="nl-NL"/>
              <a:t>Titel presentatie (via kop- en voettekst)</a:t>
            </a:r>
          </a:p>
        </p:txBody>
      </p:sp>
    </p:spTree>
    <p:extLst>
      <p:ext uri="{BB962C8B-B14F-4D97-AF65-F5344CB8AC3E}">
        <p14:creationId xmlns:p14="http://schemas.microsoft.com/office/powerpoint/2010/main" val="13631567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722313" y="3305176"/>
            <a:ext cx="7772400" cy="1021556"/>
          </a:xfrm>
          <a:prstGeom prst="rect">
            <a:avLst/>
          </a:prstGeom>
        </p:spPr>
        <p:txBody>
          <a:bodyPr anchor="t"/>
          <a:lstStyle>
            <a:lvl1pPr algn="l">
              <a:defRPr sz="3600" b="1" cap="none">
                <a:solidFill>
                  <a:srgbClr val="EE7F00"/>
                </a:solidFill>
              </a:defRPr>
            </a:lvl1pPr>
          </a:lstStyle>
          <a:p>
            <a:r>
              <a:rPr lang="nl-NL"/>
              <a:t>Titelstijl van model bewerken</a:t>
            </a:r>
          </a:p>
        </p:txBody>
      </p:sp>
      <p:sp>
        <p:nvSpPr>
          <p:cNvPr id="3" name="Tijdelijke aanduiding voor tekst 2"/>
          <p:cNvSpPr>
            <a:spLocks noGrp="1"/>
          </p:cNvSpPr>
          <p:nvPr>
            <p:ph type="body" idx="1"/>
          </p:nvPr>
        </p:nvSpPr>
        <p:spPr>
          <a:xfrm>
            <a:off x="722313" y="2180035"/>
            <a:ext cx="7772400" cy="1125140"/>
          </a:xfrm>
          <a:prstGeom prst="rect">
            <a:avLst/>
          </a:prstGeom>
        </p:spPr>
        <p:txBody>
          <a:bodyPr anchor="b"/>
          <a:lstStyle>
            <a:lvl1pPr marL="0" indent="0">
              <a:buNone/>
              <a:defRPr sz="2200" b="1">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Klik om de tekststijl van het model te bewerken</a:t>
            </a:r>
          </a:p>
        </p:txBody>
      </p:sp>
      <p:sp>
        <p:nvSpPr>
          <p:cNvPr id="4" name="Tijdelijke aanduiding voor dianummer 8"/>
          <p:cNvSpPr>
            <a:spLocks noGrp="1"/>
          </p:cNvSpPr>
          <p:nvPr>
            <p:ph type="sldNum" sz="quarter" idx="10"/>
          </p:nvPr>
        </p:nvSpPr>
        <p:spPr>
          <a:ln/>
        </p:spPr>
        <p:txBody>
          <a:bodyPr/>
          <a:lstStyle>
            <a:lvl1pPr>
              <a:defRPr/>
            </a:lvl1pPr>
          </a:lstStyle>
          <a:p>
            <a:pPr>
              <a:defRPr/>
            </a:pPr>
            <a:fld id="{D1B9C8A3-659B-4327-B8CA-7A2B46B3910D}" type="slidenum">
              <a:rPr lang="nl-NL" altLang="nl-NL"/>
              <a:pPr>
                <a:defRPr/>
              </a:pPr>
              <a:t>‹nr.›</a:t>
            </a:fld>
            <a:endParaRPr lang="nl-NL" altLang="nl-NL"/>
          </a:p>
        </p:txBody>
      </p:sp>
      <p:sp>
        <p:nvSpPr>
          <p:cNvPr id="5" name="Tijdelijke aanduiding voor datum 3"/>
          <p:cNvSpPr>
            <a:spLocks noGrp="1"/>
          </p:cNvSpPr>
          <p:nvPr>
            <p:ph type="dt" sz="half" idx="11"/>
          </p:nvPr>
        </p:nvSpPr>
        <p:spPr>
          <a:ln/>
        </p:spPr>
        <p:txBody>
          <a:bodyPr/>
          <a:lstStyle>
            <a:lvl1pPr>
              <a:defRPr/>
            </a:lvl1pPr>
          </a:lstStyle>
          <a:p>
            <a:pPr>
              <a:defRPr/>
            </a:pPr>
            <a:fld id="{16458745-8B5C-46D9-BC4B-9D7FF5179D5B}" type="datetime1">
              <a:rPr lang="nl-NL" altLang="nl-NL"/>
              <a:pPr>
                <a:defRPr/>
              </a:pPr>
              <a:t>26-10-2020</a:t>
            </a:fld>
            <a:endParaRPr lang="nl-NL" altLang="nl-NL"/>
          </a:p>
        </p:txBody>
      </p:sp>
      <p:sp>
        <p:nvSpPr>
          <p:cNvPr id="6" name="Tijdelijke aanduiding voor voettekst 7"/>
          <p:cNvSpPr>
            <a:spLocks noGrp="1"/>
          </p:cNvSpPr>
          <p:nvPr>
            <p:ph type="ftr" sz="quarter" idx="12"/>
          </p:nvPr>
        </p:nvSpPr>
        <p:spPr>
          <a:ln/>
        </p:spPr>
        <p:txBody>
          <a:bodyPr/>
          <a:lstStyle>
            <a:lvl1pPr>
              <a:defRPr/>
            </a:lvl1pPr>
          </a:lstStyle>
          <a:p>
            <a:pPr>
              <a:defRPr/>
            </a:pPr>
            <a:r>
              <a:rPr lang="nl-NL"/>
              <a:t>Titel presentatie (via kop- en voettekst)</a:t>
            </a:r>
          </a:p>
        </p:txBody>
      </p:sp>
    </p:spTree>
    <p:extLst>
      <p:ext uri="{BB962C8B-B14F-4D97-AF65-F5344CB8AC3E}">
        <p14:creationId xmlns:p14="http://schemas.microsoft.com/office/powerpoint/2010/main" val="40248057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wee objecten">
    <p:spTree>
      <p:nvGrpSpPr>
        <p:cNvPr id="1" name=""/>
        <p:cNvGrpSpPr/>
        <p:nvPr/>
      </p:nvGrpSpPr>
      <p:grpSpPr>
        <a:xfrm>
          <a:off x="0" y="0"/>
          <a:ext cx="0" cy="0"/>
          <a:chOff x="0" y="0"/>
          <a:chExt cx="0" cy="0"/>
        </a:xfrm>
      </p:grpSpPr>
      <p:sp>
        <p:nvSpPr>
          <p:cNvPr id="2" name="Titel 1"/>
          <p:cNvSpPr>
            <a:spLocks noGrp="1"/>
          </p:cNvSpPr>
          <p:nvPr>
            <p:ph type="title"/>
          </p:nvPr>
        </p:nvSpPr>
        <p:spPr>
          <a:xfrm>
            <a:off x="755576" y="205979"/>
            <a:ext cx="7776864" cy="857250"/>
          </a:xfrm>
          <a:prstGeom prst="rect">
            <a:avLst/>
          </a:prstGeom>
        </p:spPr>
        <p:txBody>
          <a:bodyPr/>
          <a:lstStyle>
            <a:lvl1pPr>
              <a:defRPr b="1">
                <a:solidFill>
                  <a:srgbClr val="EE7F00"/>
                </a:solidFill>
              </a:defRPr>
            </a:lvl1pPr>
          </a:lstStyle>
          <a:p>
            <a:r>
              <a:rPr lang="nl-NL"/>
              <a:t>Titelstijl van model bewerken</a:t>
            </a:r>
          </a:p>
        </p:txBody>
      </p:sp>
      <p:sp>
        <p:nvSpPr>
          <p:cNvPr id="3" name="Tijdelijke aanduiding voor inhoud 2"/>
          <p:cNvSpPr>
            <a:spLocks noGrp="1"/>
          </p:cNvSpPr>
          <p:nvPr>
            <p:ph sz="half" idx="1"/>
          </p:nvPr>
        </p:nvSpPr>
        <p:spPr>
          <a:xfrm>
            <a:off x="4788024" y="1221600"/>
            <a:ext cx="3744416" cy="3394472"/>
          </a:xfrm>
          <a:prstGeom prst="rect">
            <a:avLst/>
          </a:prstGeom>
        </p:spPr>
        <p:txBody>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755576" y="1221600"/>
            <a:ext cx="3744416" cy="3394472"/>
          </a:xfrm>
          <a:prstGeom prst="rect">
            <a:avLst/>
          </a:prstGeom>
        </p:spPr>
        <p:txBody>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ianummer 8"/>
          <p:cNvSpPr>
            <a:spLocks noGrp="1"/>
          </p:cNvSpPr>
          <p:nvPr>
            <p:ph type="sldNum" sz="quarter" idx="10"/>
          </p:nvPr>
        </p:nvSpPr>
        <p:spPr>
          <a:ln/>
        </p:spPr>
        <p:txBody>
          <a:bodyPr/>
          <a:lstStyle>
            <a:lvl1pPr>
              <a:defRPr/>
            </a:lvl1pPr>
          </a:lstStyle>
          <a:p>
            <a:pPr>
              <a:defRPr/>
            </a:pPr>
            <a:fld id="{5C2706F2-0A54-473E-BC20-21E58F5F2120}" type="slidenum">
              <a:rPr lang="nl-NL" altLang="nl-NL"/>
              <a:pPr>
                <a:defRPr/>
              </a:pPr>
              <a:t>‹nr.›</a:t>
            </a:fld>
            <a:endParaRPr lang="nl-NL" altLang="nl-NL"/>
          </a:p>
        </p:txBody>
      </p:sp>
      <p:sp>
        <p:nvSpPr>
          <p:cNvPr id="6" name="Tijdelijke aanduiding voor datum 3"/>
          <p:cNvSpPr>
            <a:spLocks noGrp="1"/>
          </p:cNvSpPr>
          <p:nvPr>
            <p:ph type="dt" sz="half" idx="11"/>
          </p:nvPr>
        </p:nvSpPr>
        <p:spPr>
          <a:ln/>
        </p:spPr>
        <p:txBody>
          <a:bodyPr/>
          <a:lstStyle>
            <a:lvl1pPr>
              <a:defRPr/>
            </a:lvl1pPr>
          </a:lstStyle>
          <a:p>
            <a:pPr>
              <a:defRPr/>
            </a:pPr>
            <a:fld id="{7D78CA71-41C7-4F98-BC8A-B0F5E61C27B4}" type="datetime1">
              <a:rPr lang="nl-NL" altLang="nl-NL"/>
              <a:pPr>
                <a:defRPr/>
              </a:pPr>
              <a:t>26-10-2020</a:t>
            </a:fld>
            <a:endParaRPr lang="nl-NL" altLang="nl-NL"/>
          </a:p>
        </p:txBody>
      </p:sp>
      <p:sp>
        <p:nvSpPr>
          <p:cNvPr id="7" name="Tijdelijke aanduiding voor voettekst 7"/>
          <p:cNvSpPr>
            <a:spLocks noGrp="1"/>
          </p:cNvSpPr>
          <p:nvPr>
            <p:ph type="ftr" sz="quarter" idx="12"/>
          </p:nvPr>
        </p:nvSpPr>
        <p:spPr>
          <a:ln/>
        </p:spPr>
        <p:txBody>
          <a:bodyPr/>
          <a:lstStyle>
            <a:lvl1pPr>
              <a:defRPr/>
            </a:lvl1pPr>
          </a:lstStyle>
          <a:p>
            <a:pPr>
              <a:defRPr/>
            </a:pPr>
            <a:r>
              <a:rPr lang="nl-NL"/>
              <a:t>Titel presentatie (via kop- en voettekst)</a:t>
            </a:r>
          </a:p>
        </p:txBody>
      </p:sp>
    </p:spTree>
    <p:extLst>
      <p:ext uri="{BB962C8B-B14F-4D97-AF65-F5344CB8AC3E}">
        <p14:creationId xmlns:p14="http://schemas.microsoft.com/office/powerpoint/2010/main" val="31960923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Inhoud met bijschrift">
    <p:spTree>
      <p:nvGrpSpPr>
        <p:cNvPr id="1" name=""/>
        <p:cNvGrpSpPr/>
        <p:nvPr/>
      </p:nvGrpSpPr>
      <p:grpSpPr>
        <a:xfrm>
          <a:off x="0" y="0"/>
          <a:ext cx="0" cy="0"/>
          <a:chOff x="0" y="0"/>
          <a:chExt cx="0" cy="0"/>
        </a:xfrm>
      </p:grpSpPr>
      <p:sp>
        <p:nvSpPr>
          <p:cNvPr id="8" name="Titel 1"/>
          <p:cNvSpPr>
            <a:spLocks noGrp="1"/>
          </p:cNvSpPr>
          <p:nvPr>
            <p:ph type="title"/>
          </p:nvPr>
        </p:nvSpPr>
        <p:spPr>
          <a:xfrm>
            <a:off x="755577" y="627534"/>
            <a:ext cx="2709937" cy="871538"/>
          </a:xfrm>
          <a:prstGeom prst="rect">
            <a:avLst/>
          </a:prstGeom>
        </p:spPr>
        <p:txBody>
          <a:bodyPr anchor="b"/>
          <a:lstStyle>
            <a:lvl1pPr algn="l">
              <a:defRPr sz="2000" b="1">
                <a:solidFill>
                  <a:srgbClr val="EE7F00"/>
                </a:solidFill>
              </a:defRPr>
            </a:lvl1pPr>
          </a:lstStyle>
          <a:p>
            <a:r>
              <a:rPr lang="nl-NL"/>
              <a:t>Titelstijl van model bewerken</a:t>
            </a:r>
          </a:p>
        </p:txBody>
      </p:sp>
      <p:sp>
        <p:nvSpPr>
          <p:cNvPr id="9" name="Tijdelijke aanduiding voor inhoud 2"/>
          <p:cNvSpPr>
            <a:spLocks noGrp="1"/>
          </p:cNvSpPr>
          <p:nvPr>
            <p:ph idx="1"/>
          </p:nvPr>
        </p:nvSpPr>
        <p:spPr>
          <a:xfrm>
            <a:off x="3575050" y="627534"/>
            <a:ext cx="4957390" cy="3967089"/>
          </a:xfrm>
          <a:prstGeom prst="rect">
            <a:avLst/>
          </a:prstGeom>
        </p:spPr>
        <p:txBody>
          <a:bodyPr/>
          <a:lstStyle>
            <a:lvl1pPr>
              <a:defRPr sz="1800">
                <a:solidFill>
                  <a:srgbClr val="FFFFFF"/>
                </a:solidFill>
              </a:defRPr>
            </a:lvl1pPr>
            <a:lvl2pPr>
              <a:defRPr sz="1800">
                <a:solidFill>
                  <a:srgbClr val="FFFFFF"/>
                </a:solidFill>
              </a:defRPr>
            </a:lvl2pPr>
            <a:lvl3pPr>
              <a:defRPr sz="1800">
                <a:solidFill>
                  <a:srgbClr val="FFFFFF"/>
                </a:solidFill>
              </a:defRPr>
            </a:lvl3pPr>
            <a:lvl4pPr>
              <a:defRPr sz="1800">
                <a:solidFill>
                  <a:srgbClr val="FFFFFF"/>
                </a:solidFill>
              </a:defRPr>
            </a:lvl4pPr>
            <a:lvl5pPr>
              <a:defRPr sz="1800">
                <a:solidFill>
                  <a:srgbClr val="FFFFFF"/>
                </a:solidFill>
              </a:defRPr>
            </a:lvl5pPr>
            <a:lvl6pPr>
              <a:defRPr sz="2000"/>
            </a:lvl6pPr>
            <a:lvl7pPr>
              <a:defRPr sz="2000"/>
            </a:lvl7pPr>
            <a:lvl8pPr>
              <a:defRPr sz="2000"/>
            </a:lvl8pPr>
            <a:lvl9pPr>
              <a:defRPr sz="2000"/>
            </a:lvl9pPr>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10" name="Tijdelijke aanduiding voor tekst 3"/>
          <p:cNvSpPr>
            <a:spLocks noGrp="1"/>
          </p:cNvSpPr>
          <p:nvPr>
            <p:ph type="body" sz="half" idx="2"/>
          </p:nvPr>
        </p:nvSpPr>
        <p:spPr>
          <a:xfrm>
            <a:off x="755577" y="1491630"/>
            <a:ext cx="2709937" cy="3102993"/>
          </a:xfrm>
          <a:prstGeom prst="rect">
            <a:avLst/>
          </a:prstGeom>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tekststijl van het model te bewerken</a:t>
            </a:r>
          </a:p>
        </p:txBody>
      </p:sp>
      <p:sp>
        <p:nvSpPr>
          <p:cNvPr id="5" name="Tijdelijke aanduiding voor dianummer 8"/>
          <p:cNvSpPr>
            <a:spLocks noGrp="1"/>
          </p:cNvSpPr>
          <p:nvPr>
            <p:ph type="sldNum" sz="quarter" idx="10"/>
          </p:nvPr>
        </p:nvSpPr>
        <p:spPr>
          <a:ln/>
        </p:spPr>
        <p:txBody>
          <a:bodyPr/>
          <a:lstStyle>
            <a:lvl1pPr>
              <a:defRPr/>
            </a:lvl1pPr>
          </a:lstStyle>
          <a:p>
            <a:pPr>
              <a:defRPr/>
            </a:pPr>
            <a:fld id="{27A8EC60-1969-4DB7-958E-DBE4E313E15E}" type="slidenum">
              <a:rPr lang="nl-NL" altLang="nl-NL"/>
              <a:pPr>
                <a:defRPr/>
              </a:pPr>
              <a:t>‹nr.›</a:t>
            </a:fld>
            <a:endParaRPr lang="nl-NL" altLang="nl-NL"/>
          </a:p>
        </p:txBody>
      </p:sp>
      <p:sp>
        <p:nvSpPr>
          <p:cNvPr id="6" name="Tijdelijke aanduiding voor datum 3"/>
          <p:cNvSpPr>
            <a:spLocks noGrp="1"/>
          </p:cNvSpPr>
          <p:nvPr>
            <p:ph type="dt" sz="half" idx="11"/>
          </p:nvPr>
        </p:nvSpPr>
        <p:spPr>
          <a:ln/>
        </p:spPr>
        <p:txBody>
          <a:bodyPr/>
          <a:lstStyle>
            <a:lvl1pPr>
              <a:defRPr/>
            </a:lvl1pPr>
          </a:lstStyle>
          <a:p>
            <a:pPr>
              <a:defRPr/>
            </a:pPr>
            <a:fld id="{5C98E672-D466-48FE-AD49-BC8AA3A96A40}" type="datetime1">
              <a:rPr lang="nl-NL" altLang="nl-NL"/>
              <a:pPr>
                <a:defRPr/>
              </a:pPr>
              <a:t>26-10-2020</a:t>
            </a:fld>
            <a:endParaRPr lang="nl-NL" altLang="nl-NL"/>
          </a:p>
        </p:txBody>
      </p:sp>
      <p:sp>
        <p:nvSpPr>
          <p:cNvPr id="7" name="Tijdelijke aanduiding voor voettekst 7"/>
          <p:cNvSpPr>
            <a:spLocks noGrp="1"/>
          </p:cNvSpPr>
          <p:nvPr>
            <p:ph type="ftr" sz="quarter" idx="12"/>
          </p:nvPr>
        </p:nvSpPr>
        <p:spPr>
          <a:ln/>
        </p:spPr>
        <p:txBody>
          <a:bodyPr/>
          <a:lstStyle>
            <a:lvl1pPr>
              <a:defRPr/>
            </a:lvl1pPr>
          </a:lstStyle>
          <a:p>
            <a:pPr>
              <a:defRPr/>
            </a:pPr>
            <a:r>
              <a:rPr lang="nl-NL"/>
              <a:t>Titel presentatie (via kop- en voettekst)</a:t>
            </a:r>
          </a:p>
        </p:txBody>
      </p:sp>
    </p:spTree>
    <p:extLst>
      <p:ext uri="{BB962C8B-B14F-4D97-AF65-F5344CB8AC3E}">
        <p14:creationId xmlns:p14="http://schemas.microsoft.com/office/powerpoint/2010/main" val="35820036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3600450"/>
            <a:ext cx="5486400" cy="425054"/>
          </a:xfrm>
          <a:prstGeom prst="rect">
            <a:avLst/>
          </a:prstGeom>
        </p:spPr>
        <p:txBody>
          <a:bodyPr anchor="b"/>
          <a:lstStyle>
            <a:lvl1pPr algn="l">
              <a:defRPr sz="2000" b="1">
                <a:solidFill>
                  <a:srgbClr val="EE7F00"/>
                </a:solidFill>
              </a:defRPr>
            </a:lvl1pPr>
          </a:lstStyle>
          <a:p>
            <a:r>
              <a:rPr lang="nl-NL"/>
              <a:t>Titelstijl van model bewerken</a:t>
            </a:r>
          </a:p>
        </p:txBody>
      </p:sp>
      <p:sp>
        <p:nvSpPr>
          <p:cNvPr id="3" name="Tijdelijke aanduiding voor afbeelding 2"/>
          <p:cNvSpPr>
            <a:spLocks noGrp="1"/>
          </p:cNvSpPr>
          <p:nvPr>
            <p:ph type="pic" idx="1"/>
          </p:nvPr>
        </p:nvSpPr>
        <p:spPr>
          <a:xfrm>
            <a:off x="1792288" y="459581"/>
            <a:ext cx="5486400" cy="3086100"/>
          </a:xfrm>
          <a:prstGeom prst="rect">
            <a:avLst/>
          </a:prstGeom>
        </p:spPr>
        <p:txBody>
          <a:bodyPr rtlCol="0">
            <a:no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l-NL" noProof="0"/>
          </a:p>
        </p:txBody>
      </p:sp>
      <p:sp>
        <p:nvSpPr>
          <p:cNvPr id="4" name="Tijdelijke aanduiding voor tekst 3"/>
          <p:cNvSpPr>
            <a:spLocks noGrp="1"/>
          </p:cNvSpPr>
          <p:nvPr>
            <p:ph type="body" sz="half" idx="2"/>
          </p:nvPr>
        </p:nvSpPr>
        <p:spPr>
          <a:xfrm>
            <a:off x="1792288" y="4025503"/>
            <a:ext cx="5486400" cy="60364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tekststijl van het model te bewerken</a:t>
            </a:r>
          </a:p>
        </p:txBody>
      </p:sp>
      <p:sp>
        <p:nvSpPr>
          <p:cNvPr id="5" name="Tijdelijke aanduiding voor dianummer 8"/>
          <p:cNvSpPr>
            <a:spLocks noGrp="1"/>
          </p:cNvSpPr>
          <p:nvPr>
            <p:ph type="sldNum" sz="quarter" idx="10"/>
          </p:nvPr>
        </p:nvSpPr>
        <p:spPr>
          <a:ln/>
        </p:spPr>
        <p:txBody>
          <a:bodyPr/>
          <a:lstStyle>
            <a:lvl1pPr>
              <a:defRPr/>
            </a:lvl1pPr>
          </a:lstStyle>
          <a:p>
            <a:pPr>
              <a:defRPr/>
            </a:pPr>
            <a:fld id="{3137F8FE-B533-484E-8CB8-70EFFDB6ADFC}" type="slidenum">
              <a:rPr lang="nl-NL" altLang="nl-NL"/>
              <a:pPr>
                <a:defRPr/>
              </a:pPr>
              <a:t>‹nr.›</a:t>
            </a:fld>
            <a:endParaRPr lang="nl-NL" altLang="nl-NL"/>
          </a:p>
        </p:txBody>
      </p:sp>
      <p:sp>
        <p:nvSpPr>
          <p:cNvPr id="6" name="Tijdelijke aanduiding voor datum 3"/>
          <p:cNvSpPr>
            <a:spLocks noGrp="1"/>
          </p:cNvSpPr>
          <p:nvPr>
            <p:ph type="dt" sz="half" idx="11"/>
          </p:nvPr>
        </p:nvSpPr>
        <p:spPr>
          <a:ln/>
        </p:spPr>
        <p:txBody>
          <a:bodyPr/>
          <a:lstStyle>
            <a:lvl1pPr>
              <a:defRPr/>
            </a:lvl1pPr>
          </a:lstStyle>
          <a:p>
            <a:pPr>
              <a:defRPr/>
            </a:pPr>
            <a:fld id="{B5396E1A-3882-4B2F-ACD8-C72D0D3ED542}" type="datetime1">
              <a:rPr lang="nl-NL" altLang="nl-NL"/>
              <a:pPr>
                <a:defRPr/>
              </a:pPr>
              <a:t>26-10-2020</a:t>
            </a:fld>
            <a:endParaRPr lang="nl-NL" altLang="nl-NL"/>
          </a:p>
        </p:txBody>
      </p:sp>
      <p:sp>
        <p:nvSpPr>
          <p:cNvPr id="7" name="Tijdelijke aanduiding voor voettekst 7"/>
          <p:cNvSpPr>
            <a:spLocks noGrp="1"/>
          </p:cNvSpPr>
          <p:nvPr>
            <p:ph type="ftr" sz="quarter" idx="12"/>
          </p:nvPr>
        </p:nvSpPr>
        <p:spPr>
          <a:ln/>
        </p:spPr>
        <p:txBody>
          <a:bodyPr/>
          <a:lstStyle>
            <a:lvl1pPr>
              <a:defRPr/>
            </a:lvl1pPr>
          </a:lstStyle>
          <a:p>
            <a:pPr>
              <a:defRPr/>
            </a:pPr>
            <a:r>
              <a:rPr lang="nl-NL"/>
              <a:t>Titel presentatie (via kop- en voettekst)</a:t>
            </a:r>
          </a:p>
        </p:txBody>
      </p:sp>
    </p:spTree>
    <p:extLst>
      <p:ext uri="{BB962C8B-B14F-4D97-AF65-F5344CB8AC3E}">
        <p14:creationId xmlns:p14="http://schemas.microsoft.com/office/powerpoint/2010/main" val="42731726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eldia">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11" name="Titel 1"/>
          <p:cNvSpPr>
            <a:spLocks noGrp="1"/>
          </p:cNvSpPr>
          <p:nvPr>
            <p:ph type="title"/>
          </p:nvPr>
        </p:nvSpPr>
        <p:spPr>
          <a:xfrm>
            <a:off x="745648" y="575100"/>
            <a:ext cx="3538320" cy="2320686"/>
          </a:xfrm>
          <a:prstGeom prst="rect">
            <a:avLst/>
          </a:prstGeom>
        </p:spPr>
        <p:txBody>
          <a:bodyPr lIns="0" tIns="0" rIns="0" bIns="0">
            <a:noAutofit/>
          </a:bodyPr>
          <a:lstStyle>
            <a:lvl1pPr algn="l">
              <a:defRPr sz="3600" b="1">
                <a:solidFill>
                  <a:srgbClr val="EE7F00"/>
                </a:solidFill>
                <a:latin typeface="Arial"/>
                <a:cs typeface="Arial"/>
              </a:defRPr>
            </a:lvl1pPr>
          </a:lstStyle>
          <a:p>
            <a:r>
              <a:rPr lang="nl-NL"/>
              <a:t>Titelstijl van model bewerken</a:t>
            </a:r>
          </a:p>
        </p:txBody>
      </p:sp>
      <p:sp>
        <p:nvSpPr>
          <p:cNvPr id="12" name="Tijdelijke aanduiding voor inhoud 2"/>
          <p:cNvSpPr>
            <a:spLocks noGrp="1"/>
          </p:cNvSpPr>
          <p:nvPr>
            <p:ph idx="1"/>
          </p:nvPr>
        </p:nvSpPr>
        <p:spPr>
          <a:xfrm>
            <a:off x="745648" y="3057804"/>
            <a:ext cx="3538320" cy="1566174"/>
          </a:xfrm>
          <a:prstGeom prst="rect">
            <a:avLst/>
          </a:prstGeom>
        </p:spPr>
        <p:txBody>
          <a:bodyPr lIns="0" tIns="0" rIns="0" bIns="0">
            <a:noAutofit/>
          </a:bodyPr>
          <a:lstStyle>
            <a:lvl1pPr marL="342900" indent="-342900">
              <a:buFont typeface="Arial"/>
              <a:buChar char="•"/>
              <a:defRPr sz="1800">
                <a:solidFill>
                  <a:schemeClr val="bg1"/>
                </a:solidFill>
                <a:latin typeface="Arial"/>
                <a:cs typeface="Arial"/>
              </a:defRPr>
            </a:lvl1pPr>
            <a:lvl2pPr>
              <a:defRPr sz="1800">
                <a:solidFill>
                  <a:schemeClr val="bg1"/>
                </a:solidFill>
                <a:latin typeface="Arial"/>
                <a:cs typeface="Arial"/>
              </a:defRPr>
            </a:lvl2pPr>
            <a:lvl3pPr>
              <a:defRPr sz="1800">
                <a:solidFill>
                  <a:schemeClr val="bg1"/>
                </a:solidFill>
                <a:latin typeface="Arial"/>
                <a:cs typeface="Arial"/>
              </a:defRPr>
            </a:lvl3pPr>
            <a:lvl4pPr>
              <a:defRPr sz="1800">
                <a:solidFill>
                  <a:schemeClr val="bg1"/>
                </a:solidFill>
                <a:latin typeface="Arial"/>
                <a:cs typeface="Arial"/>
              </a:defRPr>
            </a:lvl4pPr>
            <a:lvl5pPr>
              <a:defRPr sz="1800">
                <a:solidFill>
                  <a:schemeClr val="bg1"/>
                </a:solidFill>
                <a:latin typeface="Arial"/>
                <a:cs typeface="Arial"/>
              </a:defRPr>
            </a:lvl5pPr>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Tree>
    <p:extLst>
      <p:ext uri="{BB962C8B-B14F-4D97-AF65-F5344CB8AC3E}">
        <p14:creationId xmlns:p14="http://schemas.microsoft.com/office/powerpoint/2010/main" val="285308556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a:xfrm>
            <a:off x="1835696" y="575100"/>
            <a:ext cx="5616624" cy="486000"/>
          </a:xfrm>
          <a:prstGeom prst="rect">
            <a:avLst/>
          </a:prstGeom>
        </p:spPr>
        <p:txBody>
          <a:bodyPr>
            <a:normAutofit/>
          </a:bodyPr>
          <a:lstStyle>
            <a:lvl1pPr algn="l">
              <a:defRPr sz="2800" b="1">
                <a:solidFill>
                  <a:srgbClr val="EE7F00"/>
                </a:solidFill>
                <a:latin typeface="Arial"/>
                <a:cs typeface="Arial"/>
              </a:defRPr>
            </a:lvl1pPr>
          </a:lstStyle>
          <a:p>
            <a:r>
              <a:rPr lang="nl-NL"/>
              <a:t>Titelstijl van model bewerken</a:t>
            </a:r>
          </a:p>
        </p:txBody>
      </p:sp>
      <p:sp>
        <p:nvSpPr>
          <p:cNvPr id="3" name="Tijdelijke aanduiding voor inhoud 2"/>
          <p:cNvSpPr>
            <a:spLocks noGrp="1"/>
          </p:cNvSpPr>
          <p:nvPr>
            <p:ph idx="1"/>
          </p:nvPr>
        </p:nvSpPr>
        <p:spPr>
          <a:xfrm>
            <a:off x="1835696" y="1329612"/>
            <a:ext cx="5616624" cy="1674186"/>
          </a:xfrm>
          <a:prstGeom prst="rect">
            <a:avLst/>
          </a:prstGeom>
        </p:spPr>
        <p:txBody>
          <a:bodyPr>
            <a:normAutofit/>
          </a:bodyPr>
          <a:lstStyle>
            <a:lvl1pPr marL="0" indent="0">
              <a:buFontTx/>
              <a:buNone/>
              <a:defRPr sz="1400">
                <a:solidFill>
                  <a:srgbClr val="343434"/>
                </a:solidFill>
                <a:latin typeface="Arial"/>
                <a:cs typeface="Arial"/>
              </a:defRPr>
            </a:lvl1pPr>
            <a:lvl2pPr marL="457200" indent="0">
              <a:buFontTx/>
              <a:buNone/>
              <a:defRPr sz="1400">
                <a:solidFill>
                  <a:srgbClr val="343434"/>
                </a:solidFill>
                <a:latin typeface="Arial"/>
                <a:cs typeface="Arial"/>
              </a:defRPr>
            </a:lvl2pPr>
            <a:lvl3pPr marL="914400" indent="0">
              <a:buFontTx/>
              <a:buNone/>
              <a:defRPr sz="1400">
                <a:solidFill>
                  <a:srgbClr val="343434"/>
                </a:solidFill>
                <a:latin typeface="Arial"/>
                <a:cs typeface="Arial"/>
              </a:defRPr>
            </a:lvl3pPr>
            <a:lvl4pPr marL="1371600" indent="0">
              <a:buFontTx/>
              <a:buNone/>
              <a:defRPr sz="1400">
                <a:solidFill>
                  <a:srgbClr val="343434"/>
                </a:solidFill>
                <a:latin typeface="Arial"/>
                <a:cs typeface="Arial"/>
              </a:defRPr>
            </a:lvl4pPr>
            <a:lvl5pPr marL="1828800" indent="0">
              <a:buFontTx/>
              <a:buNone/>
              <a:defRPr sz="1400">
                <a:solidFill>
                  <a:srgbClr val="343434"/>
                </a:solidFill>
                <a:latin typeface="Arial"/>
                <a:cs typeface="Arial"/>
              </a:defRPr>
            </a:lvl5pPr>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12" name="Tijdelijke aanduiding voor tekst 11"/>
          <p:cNvSpPr>
            <a:spLocks noGrp="1"/>
          </p:cNvSpPr>
          <p:nvPr>
            <p:ph type="body" sz="quarter" idx="13"/>
          </p:nvPr>
        </p:nvSpPr>
        <p:spPr>
          <a:xfrm>
            <a:off x="1835696" y="1005606"/>
            <a:ext cx="5616624" cy="270000"/>
          </a:xfrm>
          <a:prstGeom prst="rect">
            <a:avLst/>
          </a:prstGeom>
        </p:spPr>
        <p:txBody>
          <a:bodyPr>
            <a:noAutofit/>
          </a:bodyPr>
          <a:lstStyle>
            <a:lvl1pPr marL="0" indent="0">
              <a:buNone/>
              <a:defRPr sz="1400" b="1" baseline="0"/>
            </a:lvl1pPr>
          </a:lstStyle>
          <a:p>
            <a:pPr lvl="0"/>
            <a:r>
              <a:rPr lang="nl-NL"/>
              <a:t>Klik om de tekststijl van het model te bewerken</a:t>
            </a:r>
          </a:p>
        </p:txBody>
      </p:sp>
    </p:spTree>
    <p:extLst>
      <p:ext uri="{BB962C8B-B14F-4D97-AF65-F5344CB8AC3E}">
        <p14:creationId xmlns:p14="http://schemas.microsoft.com/office/powerpoint/2010/main" val="272863146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a:xfrm>
            <a:off x="745648" y="575100"/>
            <a:ext cx="7786800" cy="486000"/>
          </a:xfrm>
        </p:spPr>
        <p:txBody>
          <a:bodyPr>
            <a:normAutofit/>
          </a:bodyPr>
          <a:lstStyle>
            <a:lvl1pPr algn="l">
              <a:defRPr sz="3000" b="1">
                <a:solidFill>
                  <a:srgbClr val="EE7F00"/>
                </a:solidFill>
                <a:latin typeface="Arial"/>
                <a:cs typeface="Arial"/>
              </a:defRPr>
            </a:lvl1pPr>
          </a:lstStyle>
          <a:p>
            <a:r>
              <a:rPr lang="nl-NL"/>
              <a:t>Titelstijl van model bewerken</a:t>
            </a:r>
          </a:p>
        </p:txBody>
      </p:sp>
      <p:sp>
        <p:nvSpPr>
          <p:cNvPr id="3" name="Tijdelijke aanduiding voor inhoud 2"/>
          <p:cNvSpPr>
            <a:spLocks noGrp="1"/>
          </p:cNvSpPr>
          <p:nvPr>
            <p:ph idx="1"/>
          </p:nvPr>
        </p:nvSpPr>
        <p:spPr>
          <a:xfrm>
            <a:off x="745648" y="1544400"/>
            <a:ext cx="7858800" cy="3079578"/>
          </a:xfrm>
        </p:spPr>
        <p:txBody>
          <a:bodyPr>
            <a:normAutofit/>
          </a:bodyPr>
          <a:lstStyle>
            <a:lvl1pPr marL="257175" indent="-257175">
              <a:buFont typeface="Arial"/>
              <a:buChar char="•"/>
              <a:defRPr sz="1500">
                <a:latin typeface="Arial"/>
                <a:cs typeface="Arial"/>
              </a:defRPr>
            </a:lvl1pPr>
            <a:lvl2pPr>
              <a:defRPr sz="1500">
                <a:latin typeface="Arial"/>
                <a:cs typeface="Arial"/>
              </a:defRPr>
            </a:lvl2pPr>
            <a:lvl3pPr>
              <a:defRPr sz="1500">
                <a:latin typeface="Arial"/>
                <a:cs typeface="Arial"/>
              </a:defRPr>
            </a:lvl3pPr>
            <a:lvl4pPr>
              <a:defRPr sz="1500">
                <a:latin typeface="Arial"/>
                <a:cs typeface="Arial"/>
              </a:defRPr>
            </a:lvl4pPr>
            <a:lvl5pPr>
              <a:defRPr sz="1500">
                <a:latin typeface="Arial"/>
                <a:cs typeface="Arial"/>
              </a:defRPr>
            </a:lvl5pPr>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12" name="Tijdelijke aanduiding voor tekst 11"/>
          <p:cNvSpPr>
            <a:spLocks noGrp="1"/>
          </p:cNvSpPr>
          <p:nvPr>
            <p:ph type="body" sz="quarter" idx="13"/>
          </p:nvPr>
        </p:nvSpPr>
        <p:spPr>
          <a:xfrm>
            <a:off x="746168" y="1005606"/>
            <a:ext cx="7786800" cy="270000"/>
          </a:xfrm>
        </p:spPr>
        <p:txBody>
          <a:bodyPr>
            <a:noAutofit/>
          </a:bodyPr>
          <a:lstStyle>
            <a:lvl1pPr marL="0" indent="0">
              <a:buNone/>
              <a:defRPr sz="1500" b="1" baseline="0"/>
            </a:lvl1pPr>
          </a:lstStyle>
          <a:p>
            <a:pPr lvl="0"/>
            <a:r>
              <a:rPr lang="nl-NL"/>
              <a:t>Klik om de tekststijl van het model te bewerken</a:t>
            </a:r>
          </a:p>
        </p:txBody>
      </p:sp>
      <p:sp>
        <p:nvSpPr>
          <p:cNvPr id="5" name="Tijdelijke aanduiding voor dianummer 8"/>
          <p:cNvSpPr>
            <a:spLocks noGrp="1"/>
          </p:cNvSpPr>
          <p:nvPr>
            <p:ph type="sldNum" sz="quarter" idx="14"/>
          </p:nvPr>
        </p:nvSpPr>
        <p:spPr/>
        <p:txBody>
          <a:bodyPr/>
          <a:lstStyle>
            <a:lvl1pPr>
              <a:defRPr/>
            </a:lvl1pPr>
          </a:lstStyle>
          <a:p>
            <a:pPr>
              <a:defRPr/>
            </a:pPr>
            <a:fld id="{E167C90E-F6B5-4EA3-8B71-A6DC4F833769}" type="slidenum">
              <a:rPr lang="nl-NL" altLang="nl-NL"/>
              <a:pPr>
                <a:defRPr/>
              </a:pPr>
              <a:t>‹nr.›</a:t>
            </a:fld>
            <a:endParaRPr lang="nl-NL" altLang="nl-NL"/>
          </a:p>
        </p:txBody>
      </p:sp>
      <p:sp>
        <p:nvSpPr>
          <p:cNvPr id="6" name="Tijdelijke aanduiding voor datum 3"/>
          <p:cNvSpPr>
            <a:spLocks noGrp="1"/>
          </p:cNvSpPr>
          <p:nvPr>
            <p:ph type="dt" sz="half" idx="15"/>
          </p:nvPr>
        </p:nvSpPr>
        <p:spPr/>
        <p:txBody>
          <a:bodyPr/>
          <a:lstStyle>
            <a:lvl1pPr>
              <a:defRPr/>
            </a:lvl1pPr>
          </a:lstStyle>
          <a:p>
            <a:pPr>
              <a:defRPr/>
            </a:pPr>
            <a:fld id="{ABD5F136-3E30-4614-85CA-74F113408443}" type="datetime1">
              <a:rPr lang="nl-NL" altLang="nl-NL"/>
              <a:pPr>
                <a:defRPr/>
              </a:pPr>
              <a:t>26-10-2020</a:t>
            </a:fld>
            <a:endParaRPr lang="nl-NL" altLang="nl-NL"/>
          </a:p>
        </p:txBody>
      </p:sp>
      <p:sp>
        <p:nvSpPr>
          <p:cNvPr id="7" name="Tijdelijke aanduiding voor voettekst 7"/>
          <p:cNvSpPr>
            <a:spLocks noGrp="1"/>
          </p:cNvSpPr>
          <p:nvPr>
            <p:ph type="ftr" sz="quarter" idx="16"/>
          </p:nvPr>
        </p:nvSpPr>
        <p:spPr/>
        <p:txBody>
          <a:bodyPr/>
          <a:lstStyle>
            <a:lvl1pPr>
              <a:defRPr/>
            </a:lvl1pPr>
          </a:lstStyle>
          <a:p>
            <a:pPr>
              <a:defRPr/>
            </a:pPr>
            <a:endParaRPr lang="nl-NL">
              <a:solidFill>
                <a:prstClr val="black">
                  <a:tint val="75000"/>
                </a:prstClr>
              </a:solidFill>
            </a:endParaRPr>
          </a:p>
        </p:txBody>
      </p:sp>
    </p:spTree>
    <p:extLst>
      <p:ext uri="{BB962C8B-B14F-4D97-AF65-F5344CB8AC3E}">
        <p14:creationId xmlns:p14="http://schemas.microsoft.com/office/powerpoint/2010/main" val="1576836117"/>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722313" y="3305176"/>
            <a:ext cx="7772400" cy="1021556"/>
          </a:xfrm>
        </p:spPr>
        <p:txBody>
          <a:bodyPr anchor="t"/>
          <a:lstStyle>
            <a:lvl1pPr algn="l">
              <a:defRPr sz="3000" b="1" cap="none">
                <a:solidFill>
                  <a:srgbClr val="EE7F00"/>
                </a:solidFill>
              </a:defRPr>
            </a:lvl1pPr>
          </a:lstStyle>
          <a:p>
            <a:r>
              <a:rPr lang="nl-NL"/>
              <a:t>Titelstijl van model bewerken</a:t>
            </a:r>
          </a:p>
        </p:txBody>
      </p:sp>
      <p:sp>
        <p:nvSpPr>
          <p:cNvPr id="3" name="Tijdelijke aanduiding voor tekst 2"/>
          <p:cNvSpPr>
            <a:spLocks noGrp="1"/>
          </p:cNvSpPr>
          <p:nvPr>
            <p:ph type="body" idx="1"/>
          </p:nvPr>
        </p:nvSpPr>
        <p:spPr>
          <a:xfrm>
            <a:off x="722313" y="2180035"/>
            <a:ext cx="7772400" cy="1125140"/>
          </a:xfrm>
        </p:spPr>
        <p:txBody>
          <a:bodyPr anchor="b"/>
          <a:lstStyle>
            <a:lvl1pPr marL="0" indent="0">
              <a:buNone/>
              <a:defRPr sz="1500" b="1">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nl-NL"/>
              <a:t>Klik om de tekststijl van het model te bewerken</a:t>
            </a:r>
          </a:p>
        </p:txBody>
      </p:sp>
      <p:sp>
        <p:nvSpPr>
          <p:cNvPr id="4" name="Tijdelijke aanduiding voor dianummer 8"/>
          <p:cNvSpPr>
            <a:spLocks noGrp="1"/>
          </p:cNvSpPr>
          <p:nvPr>
            <p:ph type="sldNum" sz="quarter" idx="10"/>
          </p:nvPr>
        </p:nvSpPr>
        <p:spPr/>
        <p:txBody>
          <a:bodyPr/>
          <a:lstStyle>
            <a:lvl1pPr>
              <a:defRPr/>
            </a:lvl1pPr>
          </a:lstStyle>
          <a:p>
            <a:pPr>
              <a:defRPr/>
            </a:pPr>
            <a:fld id="{2ACB2508-AD64-4957-ACC4-9C21BB92B952}" type="slidenum">
              <a:rPr lang="nl-NL" altLang="nl-NL"/>
              <a:pPr>
                <a:defRPr/>
              </a:pPr>
              <a:t>‹nr.›</a:t>
            </a:fld>
            <a:endParaRPr lang="nl-NL" altLang="nl-NL"/>
          </a:p>
        </p:txBody>
      </p:sp>
      <p:sp>
        <p:nvSpPr>
          <p:cNvPr id="5" name="Tijdelijke aanduiding voor datum 3"/>
          <p:cNvSpPr>
            <a:spLocks noGrp="1"/>
          </p:cNvSpPr>
          <p:nvPr>
            <p:ph type="dt" sz="half" idx="11"/>
          </p:nvPr>
        </p:nvSpPr>
        <p:spPr/>
        <p:txBody>
          <a:bodyPr/>
          <a:lstStyle>
            <a:lvl1pPr>
              <a:defRPr/>
            </a:lvl1pPr>
          </a:lstStyle>
          <a:p>
            <a:pPr>
              <a:defRPr/>
            </a:pPr>
            <a:fld id="{141D3723-167C-4C63-A6AC-02B5C393B08A}" type="datetime1">
              <a:rPr lang="nl-NL" altLang="nl-NL"/>
              <a:pPr>
                <a:defRPr/>
              </a:pPr>
              <a:t>26-10-2020</a:t>
            </a:fld>
            <a:endParaRPr lang="nl-NL" altLang="nl-NL"/>
          </a:p>
        </p:txBody>
      </p:sp>
      <p:sp>
        <p:nvSpPr>
          <p:cNvPr id="6" name="Tijdelijke aanduiding voor voettekst 7"/>
          <p:cNvSpPr>
            <a:spLocks noGrp="1"/>
          </p:cNvSpPr>
          <p:nvPr>
            <p:ph type="ftr" sz="quarter" idx="12"/>
          </p:nvPr>
        </p:nvSpPr>
        <p:spPr/>
        <p:txBody>
          <a:bodyPr/>
          <a:lstStyle>
            <a:lvl1pPr>
              <a:defRPr/>
            </a:lvl1pPr>
          </a:lstStyle>
          <a:p>
            <a:pPr>
              <a:defRPr/>
            </a:pPr>
            <a:endParaRPr lang="nl-NL">
              <a:solidFill>
                <a:prstClr val="black">
                  <a:tint val="75000"/>
                </a:prstClr>
              </a:solidFill>
            </a:endParaRPr>
          </a:p>
        </p:txBody>
      </p:sp>
    </p:spTree>
    <p:extLst>
      <p:ext uri="{BB962C8B-B14F-4D97-AF65-F5344CB8AC3E}">
        <p14:creationId xmlns:p14="http://schemas.microsoft.com/office/powerpoint/2010/main" val="1334390934"/>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ee objecten">
    <p:spTree>
      <p:nvGrpSpPr>
        <p:cNvPr id="1" name=""/>
        <p:cNvGrpSpPr/>
        <p:nvPr/>
      </p:nvGrpSpPr>
      <p:grpSpPr>
        <a:xfrm>
          <a:off x="0" y="0"/>
          <a:ext cx="0" cy="0"/>
          <a:chOff x="0" y="0"/>
          <a:chExt cx="0" cy="0"/>
        </a:xfrm>
      </p:grpSpPr>
      <p:sp>
        <p:nvSpPr>
          <p:cNvPr id="2" name="Titel 1"/>
          <p:cNvSpPr>
            <a:spLocks noGrp="1"/>
          </p:cNvSpPr>
          <p:nvPr>
            <p:ph type="title"/>
          </p:nvPr>
        </p:nvSpPr>
        <p:spPr>
          <a:xfrm>
            <a:off x="755576" y="205979"/>
            <a:ext cx="7776864" cy="857250"/>
          </a:xfrm>
        </p:spPr>
        <p:txBody>
          <a:bodyPr/>
          <a:lstStyle>
            <a:lvl1pPr>
              <a:defRPr b="1">
                <a:solidFill>
                  <a:srgbClr val="EE7F00"/>
                </a:solidFill>
              </a:defRPr>
            </a:lvl1pPr>
          </a:lstStyle>
          <a:p>
            <a:r>
              <a:rPr lang="nl-NL"/>
              <a:t>Titelstijl van model bewerken</a:t>
            </a:r>
          </a:p>
        </p:txBody>
      </p:sp>
      <p:sp>
        <p:nvSpPr>
          <p:cNvPr id="3" name="Tijdelijke aanduiding voor inhoud 2"/>
          <p:cNvSpPr>
            <a:spLocks noGrp="1"/>
          </p:cNvSpPr>
          <p:nvPr>
            <p:ph sz="half" idx="1"/>
          </p:nvPr>
        </p:nvSpPr>
        <p:spPr>
          <a:xfrm>
            <a:off x="4788025" y="1221600"/>
            <a:ext cx="3744416" cy="3394472"/>
          </a:xfrm>
        </p:spPr>
        <p:txBody>
          <a:bodyPr/>
          <a:lstStyle>
            <a:lvl1pPr>
              <a:defRPr sz="1500"/>
            </a:lvl1pPr>
            <a:lvl2pPr>
              <a:defRPr sz="1500"/>
            </a:lvl2pPr>
            <a:lvl3pPr>
              <a:defRPr sz="1500"/>
            </a:lvl3pPr>
            <a:lvl4pPr>
              <a:defRPr sz="1500"/>
            </a:lvl4pPr>
            <a:lvl5pPr>
              <a:defRPr sz="1500"/>
            </a:lvl5pPr>
            <a:lvl6pPr>
              <a:defRPr sz="1350"/>
            </a:lvl6pPr>
            <a:lvl7pPr>
              <a:defRPr sz="1350"/>
            </a:lvl7pPr>
            <a:lvl8pPr>
              <a:defRPr sz="1350"/>
            </a:lvl8pPr>
            <a:lvl9pPr>
              <a:defRPr sz="1350"/>
            </a:lvl9pPr>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755577" y="1221600"/>
            <a:ext cx="3744416" cy="3394472"/>
          </a:xfrm>
        </p:spPr>
        <p:txBody>
          <a:bodyPr/>
          <a:lstStyle>
            <a:lvl1pPr>
              <a:defRPr sz="1500"/>
            </a:lvl1pPr>
            <a:lvl2pPr>
              <a:defRPr sz="1500"/>
            </a:lvl2pPr>
            <a:lvl3pPr>
              <a:defRPr sz="1500"/>
            </a:lvl3pPr>
            <a:lvl4pPr>
              <a:defRPr sz="1500"/>
            </a:lvl4pPr>
            <a:lvl5pPr>
              <a:defRPr sz="1500"/>
            </a:lvl5pPr>
            <a:lvl6pPr>
              <a:defRPr sz="1350"/>
            </a:lvl6pPr>
            <a:lvl7pPr>
              <a:defRPr sz="1350"/>
            </a:lvl7pPr>
            <a:lvl8pPr>
              <a:defRPr sz="1350"/>
            </a:lvl8pPr>
            <a:lvl9pPr>
              <a:defRPr sz="1350"/>
            </a:lvl9pPr>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ianummer 8"/>
          <p:cNvSpPr>
            <a:spLocks noGrp="1"/>
          </p:cNvSpPr>
          <p:nvPr>
            <p:ph type="sldNum" sz="quarter" idx="10"/>
          </p:nvPr>
        </p:nvSpPr>
        <p:spPr/>
        <p:txBody>
          <a:bodyPr/>
          <a:lstStyle>
            <a:lvl1pPr>
              <a:defRPr/>
            </a:lvl1pPr>
          </a:lstStyle>
          <a:p>
            <a:pPr>
              <a:defRPr/>
            </a:pPr>
            <a:fld id="{C63B17BF-4B8E-4F43-85E6-D43F07035199}" type="slidenum">
              <a:rPr lang="nl-NL" altLang="nl-NL"/>
              <a:pPr>
                <a:defRPr/>
              </a:pPr>
              <a:t>‹nr.›</a:t>
            </a:fld>
            <a:endParaRPr lang="nl-NL" altLang="nl-NL"/>
          </a:p>
        </p:txBody>
      </p:sp>
      <p:sp>
        <p:nvSpPr>
          <p:cNvPr id="6" name="Tijdelijke aanduiding voor datum 3"/>
          <p:cNvSpPr>
            <a:spLocks noGrp="1"/>
          </p:cNvSpPr>
          <p:nvPr>
            <p:ph type="dt" sz="half" idx="11"/>
          </p:nvPr>
        </p:nvSpPr>
        <p:spPr/>
        <p:txBody>
          <a:bodyPr/>
          <a:lstStyle>
            <a:lvl1pPr>
              <a:defRPr/>
            </a:lvl1pPr>
          </a:lstStyle>
          <a:p>
            <a:pPr>
              <a:defRPr/>
            </a:pPr>
            <a:fld id="{27D8B992-0520-4FBB-A646-FE51E55075AD}" type="datetime1">
              <a:rPr lang="nl-NL" altLang="nl-NL"/>
              <a:pPr>
                <a:defRPr/>
              </a:pPr>
              <a:t>26-10-2020</a:t>
            </a:fld>
            <a:endParaRPr lang="nl-NL" altLang="nl-NL"/>
          </a:p>
        </p:txBody>
      </p:sp>
      <p:sp>
        <p:nvSpPr>
          <p:cNvPr id="7" name="Tijdelijke aanduiding voor voettekst 7"/>
          <p:cNvSpPr>
            <a:spLocks noGrp="1"/>
          </p:cNvSpPr>
          <p:nvPr>
            <p:ph type="ftr" sz="quarter" idx="12"/>
          </p:nvPr>
        </p:nvSpPr>
        <p:spPr/>
        <p:txBody>
          <a:bodyPr/>
          <a:lstStyle>
            <a:lvl1pPr>
              <a:defRPr/>
            </a:lvl1pPr>
          </a:lstStyle>
          <a:p>
            <a:pPr>
              <a:defRPr/>
            </a:pPr>
            <a:endParaRPr lang="nl-NL">
              <a:solidFill>
                <a:prstClr val="black">
                  <a:tint val="75000"/>
                </a:prstClr>
              </a:solidFill>
            </a:endParaRPr>
          </a:p>
        </p:txBody>
      </p:sp>
    </p:spTree>
    <p:extLst>
      <p:ext uri="{BB962C8B-B14F-4D97-AF65-F5344CB8AC3E}">
        <p14:creationId xmlns:p14="http://schemas.microsoft.com/office/powerpoint/2010/main" val="3233255989"/>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755577" y="204787"/>
            <a:ext cx="2709937" cy="871538"/>
          </a:xfrm>
        </p:spPr>
        <p:txBody>
          <a:bodyPr anchor="b"/>
          <a:lstStyle>
            <a:lvl1pPr algn="l">
              <a:defRPr sz="1500" b="1">
                <a:solidFill>
                  <a:srgbClr val="EE7F00"/>
                </a:solidFill>
              </a:defRPr>
            </a:lvl1pPr>
          </a:lstStyle>
          <a:p>
            <a:r>
              <a:rPr lang="nl-NL"/>
              <a:t>Titelstijl van model bewerken</a:t>
            </a:r>
          </a:p>
        </p:txBody>
      </p:sp>
      <p:sp>
        <p:nvSpPr>
          <p:cNvPr id="3" name="Tijdelijke aanduiding voor inhoud 2"/>
          <p:cNvSpPr>
            <a:spLocks noGrp="1"/>
          </p:cNvSpPr>
          <p:nvPr>
            <p:ph idx="1"/>
          </p:nvPr>
        </p:nvSpPr>
        <p:spPr>
          <a:xfrm>
            <a:off x="3575051" y="249493"/>
            <a:ext cx="4957390" cy="4345130"/>
          </a:xfrm>
        </p:spPr>
        <p:txBody>
          <a:bodyPr/>
          <a:lstStyle>
            <a:lvl1pPr>
              <a:defRPr sz="1500"/>
            </a:lvl1pPr>
            <a:lvl2pPr>
              <a:defRPr sz="1500"/>
            </a:lvl2pPr>
            <a:lvl3pPr>
              <a:defRPr sz="1500"/>
            </a:lvl3pPr>
            <a:lvl4pPr>
              <a:defRPr sz="1500"/>
            </a:lvl4pPr>
            <a:lvl5pPr>
              <a:defRPr sz="1500"/>
            </a:lvl5pPr>
            <a:lvl6pPr>
              <a:defRPr sz="1500"/>
            </a:lvl6pPr>
            <a:lvl7pPr>
              <a:defRPr sz="1500"/>
            </a:lvl7pPr>
            <a:lvl8pPr>
              <a:defRPr sz="1500"/>
            </a:lvl8pPr>
            <a:lvl9pPr>
              <a:defRPr sz="1500"/>
            </a:lvl9pPr>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p:cNvSpPr>
            <a:spLocks noGrp="1"/>
          </p:cNvSpPr>
          <p:nvPr>
            <p:ph type="body" sz="half" idx="2"/>
          </p:nvPr>
        </p:nvSpPr>
        <p:spPr>
          <a:xfrm>
            <a:off x="755577" y="1076326"/>
            <a:ext cx="2709937"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nl-NL"/>
              <a:t>Klik om de tekststijl van het model te bewerken</a:t>
            </a:r>
          </a:p>
        </p:txBody>
      </p:sp>
      <p:sp>
        <p:nvSpPr>
          <p:cNvPr id="5" name="Tijdelijke aanduiding voor dianummer 8"/>
          <p:cNvSpPr>
            <a:spLocks noGrp="1"/>
          </p:cNvSpPr>
          <p:nvPr>
            <p:ph type="sldNum" sz="quarter" idx="10"/>
          </p:nvPr>
        </p:nvSpPr>
        <p:spPr/>
        <p:txBody>
          <a:bodyPr/>
          <a:lstStyle>
            <a:lvl1pPr>
              <a:defRPr/>
            </a:lvl1pPr>
          </a:lstStyle>
          <a:p>
            <a:pPr>
              <a:defRPr/>
            </a:pPr>
            <a:fld id="{2E4A0D24-536A-43B4-B6B2-4C2CB45D92AB}" type="slidenum">
              <a:rPr lang="nl-NL" altLang="nl-NL"/>
              <a:pPr>
                <a:defRPr/>
              </a:pPr>
              <a:t>‹nr.›</a:t>
            </a:fld>
            <a:endParaRPr lang="nl-NL" altLang="nl-NL"/>
          </a:p>
        </p:txBody>
      </p:sp>
      <p:sp>
        <p:nvSpPr>
          <p:cNvPr id="6" name="Tijdelijke aanduiding voor datum 3"/>
          <p:cNvSpPr>
            <a:spLocks noGrp="1"/>
          </p:cNvSpPr>
          <p:nvPr>
            <p:ph type="dt" sz="half" idx="11"/>
          </p:nvPr>
        </p:nvSpPr>
        <p:spPr/>
        <p:txBody>
          <a:bodyPr/>
          <a:lstStyle>
            <a:lvl1pPr>
              <a:defRPr/>
            </a:lvl1pPr>
          </a:lstStyle>
          <a:p>
            <a:pPr>
              <a:defRPr/>
            </a:pPr>
            <a:fld id="{F5A664F4-35B6-447F-B6EB-958B34BCB2FE}" type="datetime1">
              <a:rPr lang="nl-NL" altLang="nl-NL"/>
              <a:pPr>
                <a:defRPr/>
              </a:pPr>
              <a:t>26-10-2020</a:t>
            </a:fld>
            <a:endParaRPr lang="nl-NL" altLang="nl-NL"/>
          </a:p>
        </p:txBody>
      </p:sp>
      <p:sp>
        <p:nvSpPr>
          <p:cNvPr id="7" name="Tijdelijke aanduiding voor voettekst 7"/>
          <p:cNvSpPr>
            <a:spLocks noGrp="1"/>
          </p:cNvSpPr>
          <p:nvPr>
            <p:ph type="ftr" sz="quarter" idx="12"/>
          </p:nvPr>
        </p:nvSpPr>
        <p:spPr/>
        <p:txBody>
          <a:bodyPr/>
          <a:lstStyle>
            <a:lvl1pPr>
              <a:defRPr/>
            </a:lvl1pPr>
          </a:lstStyle>
          <a:p>
            <a:pPr>
              <a:defRPr/>
            </a:pPr>
            <a:endParaRPr lang="nl-NL">
              <a:solidFill>
                <a:prstClr val="black">
                  <a:tint val="75000"/>
                </a:prstClr>
              </a:solidFill>
            </a:endParaRPr>
          </a:p>
        </p:txBody>
      </p:sp>
    </p:spTree>
    <p:extLst>
      <p:ext uri="{BB962C8B-B14F-4D97-AF65-F5344CB8AC3E}">
        <p14:creationId xmlns:p14="http://schemas.microsoft.com/office/powerpoint/2010/main" val="2313338838"/>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3600450"/>
            <a:ext cx="5486400" cy="425054"/>
          </a:xfrm>
        </p:spPr>
        <p:txBody>
          <a:bodyPr anchor="b"/>
          <a:lstStyle>
            <a:lvl1pPr algn="l">
              <a:defRPr sz="1500" b="1">
                <a:solidFill>
                  <a:srgbClr val="EE7F00"/>
                </a:solidFill>
              </a:defRPr>
            </a:lvl1pPr>
          </a:lstStyle>
          <a:p>
            <a:r>
              <a:rPr lang="nl-NL"/>
              <a:t>Titelstijl van model bewerken</a:t>
            </a:r>
          </a:p>
        </p:txBody>
      </p:sp>
      <p:sp>
        <p:nvSpPr>
          <p:cNvPr id="3" name="Tijdelijke aanduiding voor afbeelding 2"/>
          <p:cNvSpPr>
            <a:spLocks noGrp="1"/>
          </p:cNvSpPr>
          <p:nvPr>
            <p:ph type="pic" idx="1"/>
          </p:nvPr>
        </p:nvSpPr>
        <p:spPr>
          <a:xfrm>
            <a:off x="1792288" y="459581"/>
            <a:ext cx="5486400" cy="3086100"/>
          </a:xfrm>
        </p:spPr>
        <p:txBody>
          <a:bodyPr rtlCol="0">
            <a:no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nl-NL" noProof="0"/>
          </a:p>
        </p:txBody>
      </p:sp>
      <p:sp>
        <p:nvSpPr>
          <p:cNvPr id="4" name="Tijdelijke aanduiding voor tekst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nl-NL"/>
              <a:t>Klik om de tekststijl van het model te bewerken</a:t>
            </a:r>
          </a:p>
        </p:txBody>
      </p:sp>
      <p:sp>
        <p:nvSpPr>
          <p:cNvPr id="5" name="Tijdelijke aanduiding voor dianummer 8"/>
          <p:cNvSpPr>
            <a:spLocks noGrp="1"/>
          </p:cNvSpPr>
          <p:nvPr>
            <p:ph type="sldNum" sz="quarter" idx="10"/>
          </p:nvPr>
        </p:nvSpPr>
        <p:spPr/>
        <p:txBody>
          <a:bodyPr/>
          <a:lstStyle>
            <a:lvl1pPr>
              <a:defRPr/>
            </a:lvl1pPr>
          </a:lstStyle>
          <a:p>
            <a:pPr>
              <a:defRPr/>
            </a:pPr>
            <a:fld id="{10D22971-BBA7-4678-8899-355BBAC7F4AF}" type="slidenum">
              <a:rPr lang="nl-NL" altLang="nl-NL"/>
              <a:pPr>
                <a:defRPr/>
              </a:pPr>
              <a:t>‹nr.›</a:t>
            </a:fld>
            <a:endParaRPr lang="nl-NL" altLang="nl-NL"/>
          </a:p>
        </p:txBody>
      </p:sp>
      <p:sp>
        <p:nvSpPr>
          <p:cNvPr id="6" name="Tijdelijke aanduiding voor datum 3"/>
          <p:cNvSpPr>
            <a:spLocks noGrp="1"/>
          </p:cNvSpPr>
          <p:nvPr>
            <p:ph type="dt" sz="half" idx="11"/>
          </p:nvPr>
        </p:nvSpPr>
        <p:spPr/>
        <p:txBody>
          <a:bodyPr/>
          <a:lstStyle>
            <a:lvl1pPr>
              <a:defRPr/>
            </a:lvl1pPr>
          </a:lstStyle>
          <a:p>
            <a:pPr>
              <a:defRPr/>
            </a:pPr>
            <a:fld id="{2774329E-5779-45EF-8BD5-5B28D6C9D7B8}" type="datetime1">
              <a:rPr lang="nl-NL" altLang="nl-NL"/>
              <a:pPr>
                <a:defRPr/>
              </a:pPr>
              <a:t>26-10-2020</a:t>
            </a:fld>
            <a:endParaRPr lang="nl-NL" altLang="nl-NL"/>
          </a:p>
        </p:txBody>
      </p:sp>
      <p:sp>
        <p:nvSpPr>
          <p:cNvPr id="7" name="Tijdelijke aanduiding voor voettekst 7"/>
          <p:cNvSpPr>
            <a:spLocks noGrp="1"/>
          </p:cNvSpPr>
          <p:nvPr>
            <p:ph type="ftr" sz="quarter" idx="12"/>
          </p:nvPr>
        </p:nvSpPr>
        <p:spPr/>
        <p:txBody>
          <a:bodyPr/>
          <a:lstStyle>
            <a:lvl1pPr>
              <a:defRPr/>
            </a:lvl1pPr>
          </a:lstStyle>
          <a:p>
            <a:pPr>
              <a:defRPr/>
            </a:pPr>
            <a:endParaRPr lang="nl-NL">
              <a:solidFill>
                <a:prstClr val="black">
                  <a:tint val="75000"/>
                </a:prstClr>
              </a:solidFill>
            </a:endParaRPr>
          </a:p>
        </p:txBody>
      </p:sp>
    </p:spTree>
    <p:extLst>
      <p:ext uri="{BB962C8B-B14F-4D97-AF65-F5344CB8AC3E}">
        <p14:creationId xmlns:p14="http://schemas.microsoft.com/office/powerpoint/2010/main" val="3904959082"/>
      </p:ext>
    </p:extLst>
  </p:cSld>
  <p:clrMapOvr>
    <a:masterClrMapping/>
  </p:clrMapOvr>
  <p:transition/>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image" Target="../media/image4.emf"/><Relationship Id="rId5" Type="http://schemas.openxmlformats.org/officeDocument/2006/relationships/image" Target="../media/image3.emf"/><Relationship Id="rId4" Type="http://schemas.openxmlformats.org/officeDocument/2006/relationships/image" Target="../media/image2.emf"/></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6.emf"/><Relationship Id="rId3" Type="http://schemas.openxmlformats.org/officeDocument/2006/relationships/slideLayout" Target="../slideLayouts/slideLayout4.xml"/><Relationship Id="rId7" Type="http://schemas.openxmlformats.org/officeDocument/2006/relationships/theme" Target="../theme/theme2.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5" Type="http://schemas.openxmlformats.org/officeDocument/2006/relationships/slideLayout" Target="../slideLayouts/slideLayout6.xml"/><Relationship Id="rId4" Type="http://schemas.openxmlformats.org/officeDocument/2006/relationships/slideLayout" Target="../slideLayouts/slideLayout5.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0.xml"/><Relationship Id="rId7" Type="http://schemas.openxmlformats.org/officeDocument/2006/relationships/image" Target="../media/image7.emf"/><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theme" Target="../theme/theme3.xml"/><Relationship Id="rId5" Type="http://schemas.openxmlformats.org/officeDocument/2006/relationships/slideLayout" Target="../slideLayouts/slideLayout12.xml"/><Relationship Id="rId4" Type="http://schemas.openxmlformats.org/officeDocument/2006/relationships/slideLayout" Target="../slideLayouts/slideLayout11.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theme" Target="../theme/theme4.xml"/><Relationship Id="rId1" Type="http://schemas.openxmlformats.org/officeDocument/2006/relationships/slideLayout" Target="../slideLayouts/slideLayout13.xml"/><Relationship Id="rId4" Type="http://schemas.openxmlformats.org/officeDocument/2006/relationships/image" Target="../media/image6.emf"/></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theme" Target="../theme/theme5.xml"/><Relationship Id="rId1" Type="http://schemas.openxmlformats.org/officeDocument/2006/relationships/slideLayout" Target="../slideLayouts/slideLayout14.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17.xml"/><Relationship Id="rId7" Type="http://schemas.openxmlformats.org/officeDocument/2006/relationships/image" Target="../media/image11.emf"/><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theme" Target="../theme/theme6.xml"/><Relationship Id="rId5" Type="http://schemas.openxmlformats.org/officeDocument/2006/relationships/slideLayout" Target="../slideLayouts/slideLayout19.xml"/><Relationship Id="rId4"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pic>
        <p:nvPicPr>
          <p:cNvPr id="1026" name="Afbeelding 1" descr="payoff_neg2.pdf"/>
          <p:cNvPicPr>
            <a:picLocks noChangeAspect="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116013" y="4503738"/>
            <a:ext cx="1400175" cy="21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hthoek 7"/>
          <p:cNvSpPr/>
          <p:nvPr userDrawn="1"/>
        </p:nvSpPr>
        <p:spPr bwMode="auto">
          <a:xfrm>
            <a:off x="873125" y="3148013"/>
            <a:ext cx="7916863" cy="1731962"/>
          </a:xfrm>
          <a:prstGeom prst="rect">
            <a:avLst/>
          </a:prstGeom>
          <a:solidFill>
            <a:srgbClr val="E66E1E"/>
          </a:solidFill>
          <a:ln>
            <a:noFill/>
          </a:ln>
          <a:effectLst/>
        </p:spPr>
        <p:style>
          <a:lnRef idx="1">
            <a:schemeClr val="accent1"/>
          </a:lnRef>
          <a:fillRef idx="3">
            <a:schemeClr val="accent1"/>
          </a:fillRef>
          <a:effectRef idx="2">
            <a:schemeClr val="accent1"/>
          </a:effectRef>
          <a:fontRef idx="minor">
            <a:schemeClr val="lt1"/>
          </a:fontRef>
        </p:style>
        <p:txBody>
          <a:bodyPr lIns="0" tIns="0" rIns="0" bIns="0" anchor="ctr"/>
          <a:lstStyle/>
          <a:p>
            <a:pPr algn="ctr">
              <a:defRPr/>
            </a:pPr>
            <a:endParaRPr lang="nl-NL"/>
          </a:p>
        </p:txBody>
      </p:sp>
      <p:sp>
        <p:nvSpPr>
          <p:cNvPr id="9" name="Rechthoek 8"/>
          <p:cNvSpPr/>
          <p:nvPr userDrawn="1"/>
        </p:nvSpPr>
        <p:spPr bwMode="auto">
          <a:xfrm>
            <a:off x="8748713" y="3435350"/>
            <a:ext cx="431800" cy="1158875"/>
          </a:xfrm>
          <a:prstGeom prst="rect">
            <a:avLst/>
          </a:prstGeom>
          <a:solidFill>
            <a:srgbClr val="E66E1E"/>
          </a:solidFill>
          <a:ln>
            <a:noFill/>
          </a:ln>
          <a:effectLst/>
        </p:spPr>
        <p:style>
          <a:lnRef idx="1">
            <a:schemeClr val="accent1"/>
          </a:lnRef>
          <a:fillRef idx="3">
            <a:schemeClr val="accent1"/>
          </a:fillRef>
          <a:effectRef idx="2">
            <a:schemeClr val="accent1"/>
          </a:effectRef>
          <a:fontRef idx="minor">
            <a:schemeClr val="lt1"/>
          </a:fontRef>
        </p:style>
        <p:txBody>
          <a:bodyPr lIns="0" tIns="0" rIns="0" bIns="0" anchor="ctr"/>
          <a:lstStyle/>
          <a:p>
            <a:pPr algn="ctr">
              <a:defRPr/>
            </a:pPr>
            <a:endParaRPr lang="nl-NL"/>
          </a:p>
        </p:txBody>
      </p:sp>
      <p:pic>
        <p:nvPicPr>
          <p:cNvPr id="1029" name="Afbeelding 4"/>
          <p:cNvPicPr>
            <a:picLocks noChangeAspect="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1149350" y="4443413"/>
            <a:ext cx="14351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0" name="Afbeelding 4" descr="HAN_Logo2014NL_rgb_pos01.pdf"/>
          <p:cNvPicPr>
            <a:picLocks noChangeAspect="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450850" y="379413"/>
            <a:ext cx="2354263" cy="627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976" r:id="rId1"/>
  </p:sldLayoutIdLst>
  <p:hf hdr="0"/>
  <p:txStyles>
    <p:titleStyle>
      <a:lvl1pPr algn="l" defTabSz="457200" rtl="0" eaLnBrk="1" fontAlgn="base" hangingPunct="1">
        <a:spcBef>
          <a:spcPct val="0"/>
        </a:spcBef>
        <a:spcAft>
          <a:spcPct val="0"/>
        </a:spcAft>
        <a:defRPr sz="4000" kern="1200">
          <a:solidFill>
            <a:schemeClr val="tx1"/>
          </a:solidFill>
          <a:latin typeface="Arial"/>
          <a:ea typeface="MS PGothic" panose="020B0600070205080204" pitchFamily="34" charset="-128"/>
          <a:cs typeface="Arial"/>
        </a:defRPr>
      </a:lvl1pPr>
      <a:lvl2pPr algn="l" defTabSz="457200" rtl="0" eaLnBrk="1" fontAlgn="base" hangingPunct="1">
        <a:spcBef>
          <a:spcPct val="0"/>
        </a:spcBef>
        <a:spcAft>
          <a:spcPct val="0"/>
        </a:spcAft>
        <a:defRPr sz="4000">
          <a:solidFill>
            <a:schemeClr val="tx1"/>
          </a:solidFill>
          <a:latin typeface="Arial" charset="0"/>
          <a:ea typeface="MS PGothic" panose="020B0600070205080204" pitchFamily="34" charset="-128"/>
          <a:cs typeface="Arial" panose="020B0604020202020204" pitchFamily="34" charset="0"/>
        </a:defRPr>
      </a:lvl2pPr>
      <a:lvl3pPr algn="l" defTabSz="457200" rtl="0" eaLnBrk="1" fontAlgn="base" hangingPunct="1">
        <a:spcBef>
          <a:spcPct val="0"/>
        </a:spcBef>
        <a:spcAft>
          <a:spcPct val="0"/>
        </a:spcAft>
        <a:defRPr sz="4000">
          <a:solidFill>
            <a:schemeClr val="tx1"/>
          </a:solidFill>
          <a:latin typeface="Arial" charset="0"/>
          <a:ea typeface="MS PGothic" panose="020B0600070205080204" pitchFamily="34" charset="-128"/>
          <a:cs typeface="Arial" panose="020B0604020202020204" pitchFamily="34" charset="0"/>
        </a:defRPr>
      </a:lvl3pPr>
      <a:lvl4pPr algn="l" defTabSz="457200" rtl="0" eaLnBrk="1" fontAlgn="base" hangingPunct="1">
        <a:spcBef>
          <a:spcPct val="0"/>
        </a:spcBef>
        <a:spcAft>
          <a:spcPct val="0"/>
        </a:spcAft>
        <a:defRPr sz="4000">
          <a:solidFill>
            <a:schemeClr val="tx1"/>
          </a:solidFill>
          <a:latin typeface="Arial" charset="0"/>
          <a:ea typeface="MS PGothic" panose="020B0600070205080204" pitchFamily="34" charset="-128"/>
          <a:cs typeface="Arial" panose="020B0604020202020204" pitchFamily="34" charset="0"/>
        </a:defRPr>
      </a:lvl4pPr>
      <a:lvl5pPr algn="l" defTabSz="457200" rtl="0" eaLnBrk="1" fontAlgn="base" hangingPunct="1">
        <a:spcBef>
          <a:spcPct val="0"/>
        </a:spcBef>
        <a:spcAft>
          <a:spcPct val="0"/>
        </a:spcAft>
        <a:defRPr sz="4000">
          <a:solidFill>
            <a:schemeClr val="tx1"/>
          </a:solidFill>
          <a:latin typeface="Arial" charset="0"/>
          <a:ea typeface="MS PGothic" panose="020B0600070205080204" pitchFamily="34" charset="-128"/>
          <a:cs typeface="Arial" panose="020B0604020202020204" pitchFamily="34" charset="0"/>
        </a:defRPr>
      </a:lvl5pPr>
      <a:lvl6pPr marL="457200" algn="l" defTabSz="457200" rtl="0" eaLnBrk="1" fontAlgn="base" hangingPunct="1">
        <a:spcBef>
          <a:spcPct val="0"/>
        </a:spcBef>
        <a:spcAft>
          <a:spcPct val="0"/>
        </a:spcAft>
        <a:defRPr sz="4000">
          <a:solidFill>
            <a:schemeClr val="tx1"/>
          </a:solidFill>
          <a:latin typeface="Arial" charset="0"/>
          <a:ea typeface="ＭＳ Ｐゴシック" charset="0"/>
        </a:defRPr>
      </a:lvl6pPr>
      <a:lvl7pPr marL="914400" algn="l" defTabSz="457200" rtl="0" eaLnBrk="1" fontAlgn="base" hangingPunct="1">
        <a:spcBef>
          <a:spcPct val="0"/>
        </a:spcBef>
        <a:spcAft>
          <a:spcPct val="0"/>
        </a:spcAft>
        <a:defRPr sz="4000">
          <a:solidFill>
            <a:schemeClr val="tx1"/>
          </a:solidFill>
          <a:latin typeface="Arial" charset="0"/>
          <a:ea typeface="ＭＳ Ｐゴシック" charset="0"/>
        </a:defRPr>
      </a:lvl7pPr>
      <a:lvl8pPr marL="1371600" algn="l" defTabSz="457200" rtl="0" eaLnBrk="1" fontAlgn="base" hangingPunct="1">
        <a:spcBef>
          <a:spcPct val="0"/>
        </a:spcBef>
        <a:spcAft>
          <a:spcPct val="0"/>
        </a:spcAft>
        <a:defRPr sz="4000">
          <a:solidFill>
            <a:schemeClr val="tx1"/>
          </a:solidFill>
          <a:latin typeface="Arial" charset="0"/>
          <a:ea typeface="ＭＳ Ｐゴシック" charset="0"/>
        </a:defRPr>
      </a:lvl8pPr>
      <a:lvl9pPr marL="1828800" algn="l" defTabSz="457200" rtl="0" eaLnBrk="1" fontAlgn="base" hangingPunct="1">
        <a:spcBef>
          <a:spcPct val="0"/>
        </a:spcBef>
        <a:spcAft>
          <a:spcPct val="0"/>
        </a:spcAft>
        <a:defRPr sz="4000">
          <a:solidFill>
            <a:schemeClr val="tx1"/>
          </a:solidFill>
          <a:latin typeface="Arial" charset="0"/>
          <a:ea typeface="ＭＳ Ｐゴシック" charset="0"/>
        </a:defRPr>
      </a:lvl9pPr>
    </p:titleStyle>
    <p:bodyStyle>
      <a:lvl1pPr marL="342900" indent="-342900" algn="l" defTabSz="457200" rtl="0" eaLnBrk="1" fontAlgn="base" hangingPunct="1">
        <a:spcBef>
          <a:spcPct val="20000"/>
        </a:spcBef>
        <a:spcAft>
          <a:spcPct val="0"/>
        </a:spcAft>
        <a:buFont typeface="Arial" panose="020B0604020202020204" pitchFamily="34" charset="0"/>
        <a:buChar char="•"/>
        <a:defRPr sz="3000" kern="1200">
          <a:solidFill>
            <a:schemeClr val="tx1"/>
          </a:solidFill>
          <a:latin typeface="Arial"/>
          <a:ea typeface="MS PGothic" panose="020B0600070205080204" pitchFamily="34" charset="-128"/>
          <a:cs typeface="Arial"/>
        </a:defRPr>
      </a:lvl1pPr>
      <a:lvl2pPr marL="742950" indent="-285750" algn="l" defTabSz="457200" rtl="0" eaLnBrk="1" fontAlgn="base" hangingPunct="1">
        <a:spcBef>
          <a:spcPct val="20000"/>
        </a:spcBef>
        <a:spcAft>
          <a:spcPct val="0"/>
        </a:spcAft>
        <a:buFont typeface="Arial" panose="020B0604020202020204" pitchFamily="34" charset="0"/>
        <a:buChar char="–"/>
        <a:defRPr sz="3000" kern="1200">
          <a:solidFill>
            <a:schemeClr val="tx1"/>
          </a:solidFill>
          <a:latin typeface="Arial"/>
          <a:ea typeface="MS PGothic" panose="020B0600070205080204" pitchFamily="34" charset="-128"/>
          <a:cs typeface="Arial"/>
        </a:defRPr>
      </a:lvl2pPr>
      <a:lvl3pPr marL="1143000" indent="-228600" algn="l" defTabSz="457200" rtl="0" eaLnBrk="1" fontAlgn="base" hangingPunct="1">
        <a:spcBef>
          <a:spcPct val="20000"/>
        </a:spcBef>
        <a:spcAft>
          <a:spcPct val="0"/>
        </a:spcAft>
        <a:buFont typeface="Arial" panose="020B0604020202020204" pitchFamily="34" charset="0"/>
        <a:buChar char="•"/>
        <a:defRPr sz="3000" kern="1200">
          <a:solidFill>
            <a:schemeClr val="tx1"/>
          </a:solidFill>
          <a:latin typeface="Arial"/>
          <a:ea typeface="MS PGothic" panose="020B0600070205080204" pitchFamily="34" charset="-128"/>
          <a:cs typeface="Arial"/>
        </a:defRPr>
      </a:lvl3pPr>
      <a:lvl4pPr marL="1600200" indent="-228600" algn="l" defTabSz="457200" rtl="0" eaLnBrk="1" fontAlgn="base" hangingPunct="1">
        <a:spcBef>
          <a:spcPct val="20000"/>
        </a:spcBef>
        <a:spcAft>
          <a:spcPct val="0"/>
        </a:spcAft>
        <a:buFont typeface="Arial" panose="020B0604020202020204" pitchFamily="34" charset="0"/>
        <a:buChar char="–"/>
        <a:defRPr sz="3000" kern="1200">
          <a:solidFill>
            <a:schemeClr val="tx1"/>
          </a:solidFill>
          <a:latin typeface="Arial"/>
          <a:ea typeface="MS PGothic" panose="020B0600070205080204" pitchFamily="34" charset="-128"/>
          <a:cs typeface="Arial"/>
        </a:defRPr>
      </a:lvl4pPr>
      <a:lvl5pPr marL="2057400" indent="-228600" algn="l" defTabSz="457200" rtl="0" eaLnBrk="1" fontAlgn="base" hangingPunct="1">
        <a:spcBef>
          <a:spcPct val="20000"/>
        </a:spcBef>
        <a:spcAft>
          <a:spcPct val="0"/>
        </a:spcAft>
        <a:buFont typeface="Arial" panose="020B0604020202020204" pitchFamily="34" charset="0"/>
        <a:buChar char="»"/>
        <a:defRPr sz="3000" kern="1200">
          <a:solidFill>
            <a:schemeClr val="tx1"/>
          </a:solidFill>
          <a:latin typeface="Arial"/>
          <a:ea typeface="MS PGothic" panose="020B0600070205080204" pitchFamily="34"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nl-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3" name="Tijdelijke aanduiding voor dianummer 8"/>
          <p:cNvSpPr>
            <a:spLocks noGrp="1"/>
          </p:cNvSpPr>
          <p:nvPr>
            <p:ph type="sldNum" sz="quarter" idx="4"/>
          </p:nvPr>
        </p:nvSpPr>
        <p:spPr>
          <a:xfrm>
            <a:off x="8604250" y="4767263"/>
            <a:ext cx="328613" cy="274637"/>
          </a:xfrm>
          <a:prstGeom prst="rect">
            <a:avLst/>
          </a:prstGeom>
          <a:noFill/>
          <a:ln>
            <a:noFill/>
          </a:ln>
        </p:spPr>
        <p:txBody>
          <a:bodyPr vert="horz" wrap="square" lIns="0" tIns="0" rIns="0" bIns="0" numCol="1" anchor="ctr" anchorCtr="0" compatLnSpc="1">
            <a:prstTxWarp prst="textNoShape">
              <a:avLst/>
            </a:prstTxWarp>
          </a:bodyPr>
          <a:lstStyle>
            <a:lvl1pPr algn="r">
              <a:defRPr sz="1000" baseline="0" smtClean="0">
                <a:solidFill>
                  <a:srgbClr val="898989"/>
                </a:solidFill>
              </a:defRPr>
            </a:lvl1pPr>
          </a:lstStyle>
          <a:p>
            <a:pPr>
              <a:defRPr/>
            </a:pPr>
            <a:fld id="{821C935E-2C78-49AD-8F09-6A37D78909F1}" type="slidenum">
              <a:rPr lang="nl-NL" altLang="nl-NL"/>
              <a:pPr>
                <a:defRPr/>
              </a:pPr>
              <a:t>‹nr.›</a:t>
            </a:fld>
            <a:endParaRPr lang="nl-NL" altLang="nl-NL"/>
          </a:p>
        </p:txBody>
      </p:sp>
      <p:sp>
        <p:nvSpPr>
          <p:cNvPr id="11" name="Tijdelijke aanduiding voor datum 3"/>
          <p:cNvSpPr>
            <a:spLocks noGrp="1"/>
          </p:cNvSpPr>
          <p:nvPr>
            <p:ph type="dt" sz="half" idx="2"/>
          </p:nvPr>
        </p:nvSpPr>
        <p:spPr>
          <a:xfrm>
            <a:off x="755650" y="4767263"/>
            <a:ext cx="576263" cy="274637"/>
          </a:xfrm>
          <a:prstGeom prst="rect">
            <a:avLst/>
          </a:prstGeom>
          <a:noFill/>
          <a:ln>
            <a:noFill/>
          </a:ln>
        </p:spPr>
        <p:txBody>
          <a:bodyPr vert="horz" wrap="square" lIns="0" tIns="0" rIns="0" bIns="0" numCol="1" anchor="ctr" anchorCtr="0" compatLnSpc="1">
            <a:prstTxWarp prst="textNoShape">
              <a:avLst/>
            </a:prstTxWarp>
          </a:bodyPr>
          <a:lstStyle>
            <a:lvl1pPr>
              <a:defRPr sz="1000" baseline="0" smtClean="0">
                <a:solidFill>
                  <a:srgbClr val="898989"/>
                </a:solidFill>
              </a:defRPr>
            </a:lvl1pPr>
          </a:lstStyle>
          <a:p>
            <a:pPr>
              <a:defRPr/>
            </a:pPr>
            <a:fld id="{7AFB3C88-5250-4E6B-8413-58726ADC0A46}" type="datetime1">
              <a:rPr lang="nl-NL" altLang="nl-NL"/>
              <a:pPr>
                <a:defRPr/>
              </a:pPr>
              <a:t>26-10-2020</a:t>
            </a:fld>
            <a:endParaRPr lang="nl-NL" altLang="nl-NL"/>
          </a:p>
        </p:txBody>
      </p:sp>
      <p:sp>
        <p:nvSpPr>
          <p:cNvPr id="12" name="Tijdelijke aanduiding voor voettekst 7"/>
          <p:cNvSpPr>
            <a:spLocks noGrp="1"/>
          </p:cNvSpPr>
          <p:nvPr>
            <p:ph type="ftr" sz="quarter" idx="3"/>
          </p:nvPr>
        </p:nvSpPr>
        <p:spPr>
          <a:xfrm>
            <a:off x="1403350" y="4767263"/>
            <a:ext cx="2736850" cy="274637"/>
          </a:xfrm>
          <a:prstGeom prst="rect">
            <a:avLst/>
          </a:prstGeom>
          <a:noFill/>
          <a:ln>
            <a:noFill/>
          </a:ln>
        </p:spPr>
        <p:txBody>
          <a:bodyPr vert="horz" lIns="0" tIns="0" rIns="0" bIns="0" rtlCol="0" anchor="ctr"/>
          <a:lstStyle>
            <a:lvl1pPr algn="l">
              <a:defRPr sz="1000" baseline="0">
                <a:solidFill>
                  <a:schemeClr val="tx1">
                    <a:tint val="75000"/>
                  </a:schemeClr>
                </a:solidFill>
                <a:latin typeface="Arial" charset="0"/>
                <a:ea typeface="ＭＳ Ｐゴシック" charset="0"/>
                <a:cs typeface="ＭＳ Ｐゴシック" charset="0"/>
              </a:defRPr>
            </a:lvl1pPr>
          </a:lstStyle>
          <a:p>
            <a:pPr>
              <a:defRPr/>
            </a:pPr>
            <a:r>
              <a:rPr lang="nl-NL"/>
              <a:t>Titel presentatie (via kop- en voettekst)</a:t>
            </a:r>
          </a:p>
        </p:txBody>
      </p:sp>
      <p:pic>
        <p:nvPicPr>
          <p:cNvPr id="2053" name="Afbeelding 1"/>
          <p:cNvPicPr>
            <a:picLocks noChangeAspect="1"/>
          </p:cNvPicPr>
          <p:nvPr userDrawn="1"/>
        </p:nvPicPr>
        <p:blipFill>
          <a:blip r:embed="rId8" cstate="print">
            <a:extLst>
              <a:ext uri="{28A0092B-C50C-407E-A947-70E740481C1C}">
                <a14:useLocalDpi xmlns:a14="http://schemas.microsoft.com/office/drawing/2010/main" val="0"/>
              </a:ext>
            </a:extLst>
          </a:blip>
          <a:srcRect/>
          <a:stretch>
            <a:fillRect/>
          </a:stretch>
        </p:blipFill>
        <p:spPr bwMode="auto">
          <a:xfrm>
            <a:off x="5389563" y="4840288"/>
            <a:ext cx="3127375" cy="176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hthoek 8"/>
          <p:cNvSpPr/>
          <p:nvPr userDrawn="1"/>
        </p:nvSpPr>
        <p:spPr>
          <a:xfrm>
            <a:off x="755650" y="0"/>
            <a:ext cx="7777163" cy="304800"/>
          </a:xfrm>
          <a:prstGeom prst="rect">
            <a:avLst/>
          </a:prstGeom>
          <a:solidFill>
            <a:srgbClr val="E76A17"/>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nl-NL"/>
          </a:p>
        </p:txBody>
      </p:sp>
    </p:spTree>
  </p:cSld>
  <p:clrMap bg1="lt1" tx1="dk1" bg2="lt2" tx2="dk2" accent1="accent1" accent2="accent2" accent3="accent3" accent4="accent4" accent5="accent5" accent6="accent6" hlink="hlink" folHlink="folHlink"/>
  <p:sldLayoutIdLst>
    <p:sldLayoutId id="2147483965" r:id="rId1"/>
    <p:sldLayoutId id="2147483966" r:id="rId2"/>
    <p:sldLayoutId id="2147483967" r:id="rId3"/>
    <p:sldLayoutId id="2147483968" r:id="rId4"/>
    <p:sldLayoutId id="2147483969" r:id="rId5"/>
    <p:sldLayoutId id="2147483984" r:id="rId6"/>
  </p:sldLayoutIdLst>
  <p:hf hdr="0"/>
  <p:txStyles>
    <p:titleStyle>
      <a:lvl1pPr algn="l" defTabSz="457200" rtl="0" eaLnBrk="0" fontAlgn="base" hangingPunct="0">
        <a:spcBef>
          <a:spcPct val="0"/>
        </a:spcBef>
        <a:spcAft>
          <a:spcPct val="0"/>
        </a:spcAft>
        <a:defRPr sz="4000" kern="1200">
          <a:solidFill>
            <a:schemeClr val="tx1"/>
          </a:solidFill>
          <a:latin typeface="Arial"/>
          <a:ea typeface="MS PGothic" panose="020B0600070205080204" pitchFamily="34" charset="-128"/>
          <a:cs typeface="Arial"/>
        </a:defRPr>
      </a:lvl1pPr>
      <a:lvl2pPr algn="l" defTabSz="457200" rtl="0" eaLnBrk="0" fontAlgn="base" hangingPunct="0">
        <a:spcBef>
          <a:spcPct val="0"/>
        </a:spcBef>
        <a:spcAft>
          <a:spcPct val="0"/>
        </a:spcAft>
        <a:defRPr sz="4000">
          <a:solidFill>
            <a:schemeClr val="tx1"/>
          </a:solidFill>
          <a:latin typeface="Arial" charset="0"/>
          <a:ea typeface="MS PGothic" panose="020B0600070205080204" pitchFamily="34" charset="-128"/>
          <a:cs typeface="Arial" panose="020B0604020202020204" pitchFamily="34" charset="0"/>
        </a:defRPr>
      </a:lvl2pPr>
      <a:lvl3pPr algn="l" defTabSz="457200" rtl="0" eaLnBrk="0" fontAlgn="base" hangingPunct="0">
        <a:spcBef>
          <a:spcPct val="0"/>
        </a:spcBef>
        <a:spcAft>
          <a:spcPct val="0"/>
        </a:spcAft>
        <a:defRPr sz="4000">
          <a:solidFill>
            <a:schemeClr val="tx1"/>
          </a:solidFill>
          <a:latin typeface="Arial" charset="0"/>
          <a:ea typeface="MS PGothic" panose="020B0600070205080204" pitchFamily="34" charset="-128"/>
          <a:cs typeface="Arial" panose="020B0604020202020204" pitchFamily="34" charset="0"/>
        </a:defRPr>
      </a:lvl3pPr>
      <a:lvl4pPr algn="l" defTabSz="457200" rtl="0" eaLnBrk="0" fontAlgn="base" hangingPunct="0">
        <a:spcBef>
          <a:spcPct val="0"/>
        </a:spcBef>
        <a:spcAft>
          <a:spcPct val="0"/>
        </a:spcAft>
        <a:defRPr sz="4000">
          <a:solidFill>
            <a:schemeClr val="tx1"/>
          </a:solidFill>
          <a:latin typeface="Arial" charset="0"/>
          <a:ea typeface="MS PGothic" panose="020B0600070205080204" pitchFamily="34" charset="-128"/>
          <a:cs typeface="Arial" panose="020B0604020202020204" pitchFamily="34" charset="0"/>
        </a:defRPr>
      </a:lvl4pPr>
      <a:lvl5pPr algn="l" defTabSz="457200" rtl="0" eaLnBrk="0" fontAlgn="base" hangingPunct="0">
        <a:spcBef>
          <a:spcPct val="0"/>
        </a:spcBef>
        <a:spcAft>
          <a:spcPct val="0"/>
        </a:spcAft>
        <a:defRPr sz="4000">
          <a:solidFill>
            <a:schemeClr val="tx1"/>
          </a:solidFill>
          <a:latin typeface="Arial" charset="0"/>
          <a:ea typeface="MS PGothic" panose="020B0600070205080204" pitchFamily="34" charset="-128"/>
          <a:cs typeface="Arial" panose="020B0604020202020204" pitchFamily="34" charset="0"/>
        </a:defRPr>
      </a:lvl5pPr>
      <a:lvl6pPr marL="457200" algn="l" defTabSz="457200" rtl="0" fontAlgn="base">
        <a:spcBef>
          <a:spcPct val="0"/>
        </a:spcBef>
        <a:spcAft>
          <a:spcPct val="0"/>
        </a:spcAft>
        <a:defRPr sz="4000">
          <a:solidFill>
            <a:schemeClr val="tx1"/>
          </a:solidFill>
          <a:latin typeface="Arial" charset="0"/>
          <a:ea typeface="ＭＳ Ｐゴシック" charset="0"/>
        </a:defRPr>
      </a:lvl6pPr>
      <a:lvl7pPr marL="914400" algn="l" defTabSz="457200" rtl="0" fontAlgn="base">
        <a:spcBef>
          <a:spcPct val="0"/>
        </a:spcBef>
        <a:spcAft>
          <a:spcPct val="0"/>
        </a:spcAft>
        <a:defRPr sz="4000">
          <a:solidFill>
            <a:schemeClr val="tx1"/>
          </a:solidFill>
          <a:latin typeface="Arial" charset="0"/>
          <a:ea typeface="ＭＳ Ｐゴシック" charset="0"/>
        </a:defRPr>
      </a:lvl7pPr>
      <a:lvl8pPr marL="1371600" algn="l" defTabSz="457200" rtl="0" fontAlgn="base">
        <a:spcBef>
          <a:spcPct val="0"/>
        </a:spcBef>
        <a:spcAft>
          <a:spcPct val="0"/>
        </a:spcAft>
        <a:defRPr sz="4000">
          <a:solidFill>
            <a:schemeClr val="tx1"/>
          </a:solidFill>
          <a:latin typeface="Arial" charset="0"/>
          <a:ea typeface="ＭＳ Ｐゴシック" charset="0"/>
        </a:defRPr>
      </a:lvl8pPr>
      <a:lvl9pPr marL="1828800" algn="l" defTabSz="457200" rtl="0" fontAlgn="base">
        <a:spcBef>
          <a:spcPct val="0"/>
        </a:spcBef>
        <a:spcAft>
          <a:spcPct val="0"/>
        </a:spcAft>
        <a:defRPr sz="4000">
          <a:solidFill>
            <a:schemeClr val="tx1"/>
          </a:solidFill>
          <a:latin typeface="Arial" charset="0"/>
          <a:ea typeface="ＭＳ Ｐゴシック" charset="0"/>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000" kern="1200">
          <a:solidFill>
            <a:schemeClr val="tx1"/>
          </a:solidFill>
          <a:latin typeface="Arial"/>
          <a:ea typeface="MS PGothic" panose="020B0600070205080204" pitchFamily="34" charset="-128"/>
          <a:cs typeface="Arial"/>
        </a:defRPr>
      </a:lvl1pPr>
      <a:lvl2pPr marL="742950" indent="-285750" algn="l" defTabSz="457200" rtl="0" eaLnBrk="0" fontAlgn="base" hangingPunct="0">
        <a:spcBef>
          <a:spcPct val="20000"/>
        </a:spcBef>
        <a:spcAft>
          <a:spcPct val="0"/>
        </a:spcAft>
        <a:buFont typeface="Arial" panose="020B0604020202020204" pitchFamily="34" charset="0"/>
        <a:buChar char="–"/>
        <a:defRPr sz="3000" kern="1200">
          <a:solidFill>
            <a:schemeClr val="tx1"/>
          </a:solidFill>
          <a:latin typeface="Arial"/>
          <a:ea typeface="MS PGothic" panose="020B0600070205080204" pitchFamily="34" charset="-128"/>
          <a:cs typeface="Arial"/>
        </a:defRPr>
      </a:lvl2pPr>
      <a:lvl3pPr marL="1143000" indent="-228600" algn="l" defTabSz="457200" rtl="0" eaLnBrk="0" fontAlgn="base" hangingPunct="0">
        <a:spcBef>
          <a:spcPct val="20000"/>
        </a:spcBef>
        <a:spcAft>
          <a:spcPct val="0"/>
        </a:spcAft>
        <a:buFont typeface="Arial" panose="020B0604020202020204" pitchFamily="34" charset="0"/>
        <a:buChar char="•"/>
        <a:defRPr sz="3000" kern="1200">
          <a:solidFill>
            <a:schemeClr val="tx1"/>
          </a:solidFill>
          <a:latin typeface="Arial"/>
          <a:ea typeface="MS PGothic" panose="020B0600070205080204" pitchFamily="34" charset="-128"/>
          <a:cs typeface="Arial"/>
        </a:defRPr>
      </a:lvl3pPr>
      <a:lvl4pPr marL="1600200" indent="-228600" algn="l" defTabSz="457200" rtl="0" eaLnBrk="0" fontAlgn="base" hangingPunct="0">
        <a:spcBef>
          <a:spcPct val="20000"/>
        </a:spcBef>
        <a:spcAft>
          <a:spcPct val="0"/>
        </a:spcAft>
        <a:buFont typeface="Arial" panose="020B0604020202020204" pitchFamily="34" charset="0"/>
        <a:buChar char="–"/>
        <a:defRPr sz="3000" kern="1200">
          <a:solidFill>
            <a:schemeClr val="tx1"/>
          </a:solidFill>
          <a:latin typeface="Arial"/>
          <a:ea typeface="MS PGothic" panose="020B0600070205080204" pitchFamily="34" charset="-128"/>
          <a:cs typeface="Arial"/>
        </a:defRPr>
      </a:lvl4pPr>
      <a:lvl5pPr marL="2057400" indent="-228600" algn="l" defTabSz="457200" rtl="0" eaLnBrk="0" fontAlgn="base" hangingPunct="0">
        <a:spcBef>
          <a:spcPct val="20000"/>
        </a:spcBef>
        <a:spcAft>
          <a:spcPct val="0"/>
        </a:spcAft>
        <a:buFont typeface="Arial" panose="020B0604020202020204" pitchFamily="34" charset="0"/>
        <a:buChar char="»"/>
        <a:defRPr sz="3000" kern="1200">
          <a:solidFill>
            <a:schemeClr val="tx1"/>
          </a:solidFill>
          <a:latin typeface="Arial"/>
          <a:ea typeface="MS PGothic" panose="020B0600070205080204" pitchFamily="34"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nl-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444444"/>
        </a:solidFill>
        <a:effectLst/>
      </p:bgPr>
    </p:bg>
    <p:spTree>
      <p:nvGrpSpPr>
        <p:cNvPr id="1" name=""/>
        <p:cNvGrpSpPr/>
        <p:nvPr/>
      </p:nvGrpSpPr>
      <p:grpSpPr>
        <a:xfrm>
          <a:off x="0" y="0"/>
          <a:ext cx="0" cy="0"/>
          <a:chOff x="0" y="0"/>
          <a:chExt cx="0" cy="0"/>
        </a:xfrm>
      </p:grpSpPr>
      <p:sp>
        <p:nvSpPr>
          <p:cNvPr id="10" name="Tijdelijke aanduiding voor dianummer 8"/>
          <p:cNvSpPr>
            <a:spLocks noGrp="1"/>
          </p:cNvSpPr>
          <p:nvPr>
            <p:ph type="sldNum" sz="quarter" idx="4"/>
          </p:nvPr>
        </p:nvSpPr>
        <p:spPr>
          <a:xfrm>
            <a:off x="8604250" y="4767263"/>
            <a:ext cx="328613" cy="274637"/>
          </a:xfrm>
          <a:prstGeom prst="rect">
            <a:avLst/>
          </a:prstGeom>
          <a:noFill/>
          <a:ln>
            <a:noFill/>
          </a:ln>
        </p:spPr>
        <p:txBody>
          <a:bodyPr vert="horz" wrap="square" lIns="0" tIns="0" rIns="0" bIns="0" numCol="1" anchor="ctr" anchorCtr="0" compatLnSpc="1">
            <a:prstTxWarp prst="textNoShape">
              <a:avLst/>
            </a:prstTxWarp>
          </a:bodyPr>
          <a:lstStyle>
            <a:lvl1pPr algn="r">
              <a:defRPr sz="1000" baseline="0" smtClean="0">
                <a:solidFill>
                  <a:srgbClr val="898989"/>
                </a:solidFill>
              </a:defRPr>
            </a:lvl1pPr>
          </a:lstStyle>
          <a:p>
            <a:pPr>
              <a:defRPr/>
            </a:pPr>
            <a:fld id="{A176D512-3995-444D-9DBA-FB348EBD796F}" type="slidenum">
              <a:rPr lang="nl-NL" altLang="nl-NL"/>
              <a:pPr>
                <a:defRPr/>
              </a:pPr>
              <a:t>‹nr.›</a:t>
            </a:fld>
            <a:endParaRPr lang="nl-NL" altLang="nl-NL"/>
          </a:p>
        </p:txBody>
      </p:sp>
      <p:sp>
        <p:nvSpPr>
          <p:cNvPr id="11" name="Tijdelijke aanduiding voor datum 3"/>
          <p:cNvSpPr>
            <a:spLocks noGrp="1"/>
          </p:cNvSpPr>
          <p:nvPr>
            <p:ph type="dt" sz="half" idx="2"/>
          </p:nvPr>
        </p:nvSpPr>
        <p:spPr>
          <a:xfrm>
            <a:off x="755650" y="4767263"/>
            <a:ext cx="576263" cy="274637"/>
          </a:xfrm>
          <a:prstGeom prst="rect">
            <a:avLst/>
          </a:prstGeom>
          <a:noFill/>
          <a:ln>
            <a:noFill/>
          </a:ln>
        </p:spPr>
        <p:txBody>
          <a:bodyPr vert="horz" wrap="square" lIns="0" tIns="0" rIns="0" bIns="0" numCol="1" anchor="ctr" anchorCtr="0" compatLnSpc="1">
            <a:prstTxWarp prst="textNoShape">
              <a:avLst/>
            </a:prstTxWarp>
          </a:bodyPr>
          <a:lstStyle>
            <a:lvl1pPr>
              <a:defRPr sz="1000" baseline="0" smtClean="0">
                <a:solidFill>
                  <a:srgbClr val="898989"/>
                </a:solidFill>
              </a:defRPr>
            </a:lvl1pPr>
          </a:lstStyle>
          <a:p>
            <a:pPr>
              <a:defRPr/>
            </a:pPr>
            <a:fld id="{BEEC80F0-6744-44B3-B4D7-340E222BEB05}" type="datetime1">
              <a:rPr lang="nl-NL" altLang="nl-NL"/>
              <a:pPr>
                <a:defRPr/>
              </a:pPr>
              <a:t>26-10-2020</a:t>
            </a:fld>
            <a:endParaRPr lang="nl-NL" altLang="nl-NL"/>
          </a:p>
        </p:txBody>
      </p:sp>
      <p:sp>
        <p:nvSpPr>
          <p:cNvPr id="12" name="Tijdelijke aanduiding voor voettekst 7"/>
          <p:cNvSpPr>
            <a:spLocks noGrp="1"/>
          </p:cNvSpPr>
          <p:nvPr>
            <p:ph type="ftr" sz="quarter" idx="3"/>
          </p:nvPr>
        </p:nvSpPr>
        <p:spPr>
          <a:xfrm>
            <a:off x="1403350" y="4767263"/>
            <a:ext cx="2736850" cy="274637"/>
          </a:xfrm>
          <a:prstGeom prst="rect">
            <a:avLst/>
          </a:prstGeom>
          <a:noFill/>
          <a:ln>
            <a:noFill/>
          </a:ln>
        </p:spPr>
        <p:txBody>
          <a:bodyPr vert="horz" lIns="0" tIns="0" rIns="0" bIns="0" rtlCol="0" anchor="ctr"/>
          <a:lstStyle>
            <a:lvl1pPr algn="l">
              <a:defRPr sz="1000" baseline="0">
                <a:solidFill>
                  <a:schemeClr val="tx1">
                    <a:tint val="75000"/>
                  </a:schemeClr>
                </a:solidFill>
                <a:latin typeface="Arial" charset="0"/>
                <a:ea typeface="ＭＳ Ｐゴシック" charset="0"/>
                <a:cs typeface="ＭＳ Ｐゴシック" charset="0"/>
              </a:defRPr>
            </a:lvl1pPr>
          </a:lstStyle>
          <a:p>
            <a:pPr>
              <a:defRPr/>
            </a:pPr>
            <a:r>
              <a:rPr lang="nl-NL"/>
              <a:t>Titel presentatie (via kop- en voettekst)</a:t>
            </a:r>
          </a:p>
        </p:txBody>
      </p:sp>
      <p:sp>
        <p:nvSpPr>
          <p:cNvPr id="7" name="Rechthoek 6"/>
          <p:cNvSpPr/>
          <p:nvPr userDrawn="1"/>
        </p:nvSpPr>
        <p:spPr>
          <a:xfrm>
            <a:off x="755650" y="0"/>
            <a:ext cx="7777163" cy="3048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nl-NL"/>
          </a:p>
        </p:txBody>
      </p:sp>
      <p:pic>
        <p:nvPicPr>
          <p:cNvPr id="3078" name="Afbeelding 1"/>
          <p:cNvPicPr>
            <a:picLocks noChangeAspect="1"/>
          </p:cNvPicPr>
          <p:nvPr userDrawn="1"/>
        </p:nvPicPr>
        <p:blipFill>
          <a:blip r:embed="rId7" cstate="print">
            <a:extLst>
              <a:ext uri="{28A0092B-C50C-407E-A947-70E740481C1C}">
                <a14:useLocalDpi xmlns:a14="http://schemas.microsoft.com/office/drawing/2010/main" val="0"/>
              </a:ext>
            </a:extLst>
          </a:blip>
          <a:srcRect/>
          <a:stretch>
            <a:fillRect/>
          </a:stretch>
        </p:blipFill>
        <p:spPr bwMode="auto">
          <a:xfrm>
            <a:off x="5394325" y="4840288"/>
            <a:ext cx="3117850" cy="176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970" r:id="rId1"/>
    <p:sldLayoutId id="2147483971" r:id="rId2"/>
    <p:sldLayoutId id="2147483972" r:id="rId3"/>
    <p:sldLayoutId id="2147483973" r:id="rId4"/>
    <p:sldLayoutId id="2147483974" r:id="rId5"/>
  </p:sldLayoutIdLst>
  <p:hf hdr="0"/>
  <p:txStyles>
    <p:titleStyle>
      <a:lvl1pPr algn="l" defTabSz="457200" rtl="0" eaLnBrk="0" fontAlgn="base" hangingPunct="0">
        <a:spcBef>
          <a:spcPct val="0"/>
        </a:spcBef>
        <a:spcAft>
          <a:spcPct val="0"/>
        </a:spcAft>
        <a:defRPr sz="4000" b="1" kern="1200">
          <a:solidFill>
            <a:srgbClr val="EE7F00"/>
          </a:solidFill>
          <a:latin typeface="Arial"/>
          <a:ea typeface="MS PGothic" panose="020B0600070205080204" pitchFamily="34" charset="-128"/>
          <a:cs typeface="Arial"/>
        </a:defRPr>
      </a:lvl1pPr>
      <a:lvl2pPr algn="l" defTabSz="457200" rtl="0" eaLnBrk="0" fontAlgn="base" hangingPunct="0">
        <a:spcBef>
          <a:spcPct val="0"/>
        </a:spcBef>
        <a:spcAft>
          <a:spcPct val="0"/>
        </a:spcAft>
        <a:defRPr sz="4000" b="1">
          <a:solidFill>
            <a:srgbClr val="EE7F00"/>
          </a:solidFill>
          <a:latin typeface="Arial" charset="0"/>
          <a:ea typeface="MS PGothic" panose="020B0600070205080204" pitchFamily="34" charset="-128"/>
          <a:cs typeface="Arial" panose="020B0604020202020204" pitchFamily="34" charset="0"/>
        </a:defRPr>
      </a:lvl2pPr>
      <a:lvl3pPr algn="l" defTabSz="457200" rtl="0" eaLnBrk="0" fontAlgn="base" hangingPunct="0">
        <a:spcBef>
          <a:spcPct val="0"/>
        </a:spcBef>
        <a:spcAft>
          <a:spcPct val="0"/>
        </a:spcAft>
        <a:defRPr sz="4000" b="1">
          <a:solidFill>
            <a:srgbClr val="EE7F00"/>
          </a:solidFill>
          <a:latin typeface="Arial" charset="0"/>
          <a:ea typeface="MS PGothic" panose="020B0600070205080204" pitchFamily="34" charset="-128"/>
          <a:cs typeface="Arial" panose="020B0604020202020204" pitchFamily="34" charset="0"/>
        </a:defRPr>
      </a:lvl3pPr>
      <a:lvl4pPr algn="l" defTabSz="457200" rtl="0" eaLnBrk="0" fontAlgn="base" hangingPunct="0">
        <a:spcBef>
          <a:spcPct val="0"/>
        </a:spcBef>
        <a:spcAft>
          <a:spcPct val="0"/>
        </a:spcAft>
        <a:defRPr sz="4000" b="1">
          <a:solidFill>
            <a:srgbClr val="EE7F00"/>
          </a:solidFill>
          <a:latin typeface="Arial" charset="0"/>
          <a:ea typeface="MS PGothic" panose="020B0600070205080204" pitchFamily="34" charset="-128"/>
          <a:cs typeface="Arial" panose="020B0604020202020204" pitchFamily="34" charset="0"/>
        </a:defRPr>
      </a:lvl4pPr>
      <a:lvl5pPr algn="l" defTabSz="457200" rtl="0" eaLnBrk="0" fontAlgn="base" hangingPunct="0">
        <a:spcBef>
          <a:spcPct val="0"/>
        </a:spcBef>
        <a:spcAft>
          <a:spcPct val="0"/>
        </a:spcAft>
        <a:defRPr sz="4000" b="1">
          <a:solidFill>
            <a:srgbClr val="EE7F00"/>
          </a:solidFill>
          <a:latin typeface="Arial" charset="0"/>
          <a:ea typeface="MS PGothic" panose="020B0600070205080204" pitchFamily="34" charset="-128"/>
          <a:cs typeface="Arial" panose="020B0604020202020204" pitchFamily="34" charset="0"/>
        </a:defRPr>
      </a:lvl5pPr>
      <a:lvl6pPr marL="457200" algn="l" defTabSz="457200" rtl="0" fontAlgn="base">
        <a:spcBef>
          <a:spcPct val="0"/>
        </a:spcBef>
        <a:spcAft>
          <a:spcPct val="0"/>
        </a:spcAft>
        <a:defRPr sz="4000">
          <a:solidFill>
            <a:srgbClr val="EE7F00"/>
          </a:solidFill>
          <a:latin typeface="Arial" charset="0"/>
          <a:ea typeface="ＭＳ Ｐゴシック" charset="0"/>
        </a:defRPr>
      </a:lvl6pPr>
      <a:lvl7pPr marL="914400" algn="l" defTabSz="457200" rtl="0" fontAlgn="base">
        <a:spcBef>
          <a:spcPct val="0"/>
        </a:spcBef>
        <a:spcAft>
          <a:spcPct val="0"/>
        </a:spcAft>
        <a:defRPr sz="4000">
          <a:solidFill>
            <a:srgbClr val="EE7F00"/>
          </a:solidFill>
          <a:latin typeface="Arial" charset="0"/>
          <a:ea typeface="ＭＳ Ｐゴシック" charset="0"/>
        </a:defRPr>
      </a:lvl7pPr>
      <a:lvl8pPr marL="1371600" algn="l" defTabSz="457200" rtl="0" fontAlgn="base">
        <a:spcBef>
          <a:spcPct val="0"/>
        </a:spcBef>
        <a:spcAft>
          <a:spcPct val="0"/>
        </a:spcAft>
        <a:defRPr sz="4000">
          <a:solidFill>
            <a:srgbClr val="EE7F00"/>
          </a:solidFill>
          <a:latin typeface="Arial" charset="0"/>
          <a:ea typeface="ＭＳ Ｐゴシック" charset="0"/>
        </a:defRPr>
      </a:lvl8pPr>
      <a:lvl9pPr marL="1828800" algn="l" defTabSz="457200" rtl="0" fontAlgn="base">
        <a:spcBef>
          <a:spcPct val="0"/>
        </a:spcBef>
        <a:spcAft>
          <a:spcPct val="0"/>
        </a:spcAft>
        <a:defRPr sz="4000">
          <a:solidFill>
            <a:srgbClr val="EE7F00"/>
          </a:solidFill>
          <a:latin typeface="Arial" charset="0"/>
          <a:ea typeface="ＭＳ Ｐゴシック" charset="0"/>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000" kern="1200">
          <a:solidFill>
            <a:schemeClr val="bg1"/>
          </a:solidFill>
          <a:latin typeface="Arial"/>
          <a:ea typeface="MS PGothic" panose="020B0600070205080204" pitchFamily="34" charset="-128"/>
          <a:cs typeface="Arial"/>
        </a:defRPr>
      </a:lvl1pPr>
      <a:lvl2pPr marL="742950" indent="-285750" algn="l" defTabSz="457200" rtl="0" eaLnBrk="0" fontAlgn="base" hangingPunct="0">
        <a:spcBef>
          <a:spcPct val="20000"/>
        </a:spcBef>
        <a:spcAft>
          <a:spcPct val="0"/>
        </a:spcAft>
        <a:buFont typeface="Arial" panose="020B0604020202020204" pitchFamily="34" charset="0"/>
        <a:buChar char="–"/>
        <a:defRPr sz="3000" kern="1200">
          <a:solidFill>
            <a:schemeClr val="bg1"/>
          </a:solidFill>
          <a:latin typeface="Arial"/>
          <a:ea typeface="MS PGothic" panose="020B0600070205080204" pitchFamily="34" charset="-128"/>
          <a:cs typeface="Arial"/>
        </a:defRPr>
      </a:lvl2pPr>
      <a:lvl3pPr marL="1143000" indent="-228600" algn="l" defTabSz="457200" rtl="0" eaLnBrk="0" fontAlgn="base" hangingPunct="0">
        <a:spcBef>
          <a:spcPct val="20000"/>
        </a:spcBef>
        <a:spcAft>
          <a:spcPct val="0"/>
        </a:spcAft>
        <a:buFont typeface="Arial" panose="020B0604020202020204" pitchFamily="34" charset="0"/>
        <a:buChar char="•"/>
        <a:defRPr sz="3000" kern="1200">
          <a:solidFill>
            <a:schemeClr val="bg1"/>
          </a:solidFill>
          <a:latin typeface="Arial"/>
          <a:ea typeface="MS PGothic" panose="020B0600070205080204" pitchFamily="34" charset="-128"/>
          <a:cs typeface="Arial"/>
        </a:defRPr>
      </a:lvl3pPr>
      <a:lvl4pPr marL="1600200" indent="-228600" algn="l" defTabSz="457200" rtl="0" eaLnBrk="0" fontAlgn="base" hangingPunct="0">
        <a:spcBef>
          <a:spcPct val="20000"/>
        </a:spcBef>
        <a:spcAft>
          <a:spcPct val="0"/>
        </a:spcAft>
        <a:buFont typeface="Arial" panose="020B0604020202020204" pitchFamily="34" charset="0"/>
        <a:buChar char="–"/>
        <a:defRPr sz="3000" kern="1200">
          <a:solidFill>
            <a:schemeClr val="bg1"/>
          </a:solidFill>
          <a:latin typeface="Arial"/>
          <a:ea typeface="MS PGothic" panose="020B0600070205080204" pitchFamily="34" charset="-128"/>
          <a:cs typeface="Arial"/>
        </a:defRPr>
      </a:lvl4pPr>
      <a:lvl5pPr marL="2057400" indent="-228600" algn="l" defTabSz="457200" rtl="0" eaLnBrk="0" fontAlgn="base" hangingPunct="0">
        <a:spcBef>
          <a:spcPct val="20000"/>
        </a:spcBef>
        <a:spcAft>
          <a:spcPct val="0"/>
        </a:spcAft>
        <a:buFont typeface="Arial" panose="020B0604020202020204" pitchFamily="34" charset="0"/>
        <a:buChar char="»"/>
        <a:defRPr sz="3000" kern="1200">
          <a:solidFill>
            <a:schemeClr val="bg1"/>
          </a:solidFill>
          <a:latin typeface="Arial"/>
          <a:ea typeface="MS PGothic" panose="020B0600070205080204" pitchFamily="34"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nl-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8" name="Rechthoek 7"/>
          <p:cNvSpPr>
            <a:spLocks noChangeArrowheads="1"/>
          </p:cNvSpPr>
          <p:nvPr userDrawn="1"/>
        </p:nvSpPr>
        <p:spPr bwMode="auto">
          <a:xfrm rot="-5400000">
            <a:off x="-1312862" y="2263774"/>
            <a:ext cx="3225800" cy="615951"/>
          </a:xfrm>
          <a:prstGeom prst="rect">
            <a:avLst/>
          </a:prstGeom>
          <a:solidFill>
            <a:srgbClr val="343434"/>
          </a:solid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defRPr/>
            </a:pPr>
            <a:endParaRPr lang="nl-NL">
              <a:solidFill>
                <a:schemeClr val="lt1"/>
              </a:solidFill>
              <a:latin typeface="+mn-lt"/>
              <a:ea typeface="+mn-ea"/>
            </a:endParaRPr>
          </a:p>
        </p:txBody>
      </p:sp>
      <p:sp>
        <p:nvSpPr>
          <p:cNvPr id="9" name="Rechthoek 8"/>
          <p:cNvSpPr/>
          <p:nvPr userDrawn="1"/>
        </p:nvSpPr>
        <p:spPr bwMode="auto">
          <a:xfrm rot="16200000">
            <a:off x="225426" y="433387"/>
            <a:ext cx="4552950" cy="4276725"/>
          </a:xfrm>
          <a:prstGeom prst="rect">
            <a:avLst/>
          </a:prstGeom>
          <a:solidFill>
            <a:srgbClr val="343434"/>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nl-NL"/>
          </a:p>
        </p:txBody>
      </p:sp>
      <p:pic>
        <p:nvPicPr>
          <p:cNvPr id="4100" name="Afbeelding 1"/>
          <p:cNvPicPr>
            <a:picLocks noChangeAspect="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5389563" y="4840288"/>
            <a:ext cx="3127375" cy="176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977" r:id="rId1"/>
  </p:sldLayoutIdLst>
  <p:txStyles>
    <p:titleStyle>
      <a:lvl1pPr algn="ctr" defTabSz="457200" rtl="0" eaLnBrk="0" fontAlgn="base" hangingPunct="0">
        <a:spcBef>
          <a:spcPct val="0"/>
        </a:spcBef>
        <a:spcAft>
          <a:spcPct val="0"/>
        </a:spcAft>
        <a:defRPr sz="4400" kern="1200">
          <a:solidFill>
            <a:schemeClr val="tx1"/>
          </a:solidFill>
          <a:latin typeface="+mj-lt"/>
          <a:ea typeface="MS PGothic" panose="020B0600070205080204" pitchFamily="34" charset="-128"/>
          <a:cs typeface="ＭＳ Ｐゴシック" charset="0"/>
        </a:defRPr>
      </a:lvl1pPr>
      <a:lvl2pPr algn="ctr" defTabSz="457200" rtl="0" eaLnBrk="0" fontAlgn="base" hangingPunct="0">
        <a:spcBef>
          <a:spcPct val="0"/>
        </a:spcBef>
        <a:spcAft>
          <a:spcPct val="0"/>
        </a:spcAft>
        <a:defRPr sz="4400">
          <a:solidFill>
            <a:schemeClr val="tx1"/>
          </a:solidFill>
          <a:latin typeface="Calibri" charset="0"/>
          <a:ea typeface="MS PGothic" panose="020B0600070205080204" pitchFamily="34" charset="-128"/>
          <a:cs typeface="ＭＳ Ｐゴシック" charset="0"/>
        </a:defRPr>
      </a:lvl2pPr>
      <a:lvl3pPr algn="ctr" defTabSz="457200" rtl="0" eaLnBrk="0" fontAlgn="base" hangingPunct="0">
        <a:spcBef>
          <a:spcPct val="0"/>
        </a:spcBef>
        <a:spcAft>
          <a:spcPct val="0"/>
        </a:spcAft>
        <a:defRPr sz="4400">
          <a:solidFill>
            <a:schemeClr val="tx1"/>
          </a:solidFill>
          <a:latin typeface="Calibri" charset="0"/>
          <a:ea typeface="MS PGothic" panose="020B0600070205080204" pitchFamily="34" charset="-128"/>
          <a:cs typeface="ＭＳ Ｐゴシック" charset="0"/>
        </a:defRPr>
      </a:lvl3pPr>
      <a:lvl4pPr algn="ctr" defTabSz="457200" rtl="0" eaLnBrk="0" fontAlgn="base" hangingPunct="0">
        <a:spcBef>
          <a:spcPct val="0"/>
        </a:spcBef>
        <a:spcAft>
          <a:spcPct val="0"/>
        </a:spcAft>
        <a:defRPr sz="4400">
          <a:solidFill>
            <a:schemeClr val="tx1"/>
          </a:solidFill>
          <a:latin typeface="Calibri" charset="0"/>
          <a:ea typeface="MS PGothic" panose="020B0600070205080204" pitchFamily="34" charset="-128"/>
          <a:cs typeface="ＭＳ Ｐゴシック" charset="0"/>
        </a:defRPr>
      </a:lvl4pPr>
      <a:lvl5pPr algn="ctr" defTabSz="457200" rtl="0" eaLnBrk="0" fontAlgn="base" hangingPunct="0">
        <a:spcBef>
          <a:spcPct val="0"/>
        </a:spcBef>
        <a:spcAft>
          <a:spcPct val="0"/>
        </a:spcAft>
        <a:defRPr sz="4400">
          <a:solidFill>
            <a:schemeClr val="tx1"/>
          </a:solidFill>
          <a:latin typeface="Calibri" charset="0"/>
          <a:ea typeface="MS PGothic" panose="020B0600070205080204" pitchFamily="34" charset="-128"/>
          <a:cs typeface="ＭＳ Ｐゴシック" charset="0"/>
        </a:defRPr>
      </a:lvl5pPr>
      <a:lvl6pPr marL="4572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S PGothic" panose="020B0600070205080204" pitchFamily="34" charset="-128"/>
          <a:cs typeface="ＭＳ Ｐゴシック" charset="0"/>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S PGothic" panose="020B0600070205080204" pitchFamily="34" charset="-128"/>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S PGothic" panose="020B0600070205080204" pitchFamily="34" charset="-128"/>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nl-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rgbClr val="E66E1E"/>
        </a:solidFill>
        <a:effectLst/>
      </p:bgPr>
    </p:bg>
    <p:spTree>
      <p:nvGrpSpPr>
        <p:cNvPr id="1" name=""/>
        <p:cNvGrpSpPr/>
        <p:nvPr/>
      </p:nvGrpSpPr>
      <p:grpSpPr>
        <a:xfrm>
          <a:off x="0" y="0"/>
          <a:ext cx="0" cy="0"/>
          <a:chOff x="0" y="0"/>
          <a:chExt cx="0" cy="0"/>
        </a:xfrm>
      </p:grpSpPr>
      <p:grpSp>
        <p:nvGrpSpPr>
          <p:cNvPr id="5122" name="Groeperen 2"/>
          <p:cNvGrpSpPr>
            <a:grpSpLocks/>
          </p:cNvGrpSpPr>
          <p:nvPr userDrawn="1"/>
        </p:nvGrpSpPr>
        <p:grpSpPr bwMode="auto">
          <a:xfrm>
            <a:off x="1692275" y="0"/>
            <a:ext cx="5903913" cy="3122613"/>
            <a:chOff x="1692275" y="0"/>
            <a:chExt cx="5903913" cy="4162425"/>
          </a:xfrm>
        </p:grpSpPr>
        <p:sp>
          <p:nvSpPr>
            <p:cNvPr id="2" name="Rechthoek 1"/>
            <p:cNvSpPr>
              <a:spLocks noChangeArrowheads="1"/>
            </p:cNvSpPr>
            <p:nvPr userDrawn="1"/>
          </p:nvSpPr>
          <p:spPr bwMode="auto">
            <a:xfrm>
              <a:off x="2555875" y="0"/>
              <a:ext cx="4132263" cy="562890"/>
            </a:xfrm>
            <a:prstGeom prst="rect">
              <a:avLst/>
            </a:prstGeom>
            <a:solidFill>
              <a:schemeClr val="bg1"/>
            </a:solid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defRPr/>
              </a:pPr>
              <a:endParaRPr lang="nl-NL">
                <a:solidFill>
                  <a:schemeClr val="lt1"/>
                </a:solidFill>
                <a:latin typeface="+mn-lt"/>
                <a:ea typeface="+mn-ea"/>
              </a:endParaRPr>
            </a:p>
          </p:txBody>
        </p:sp>
        <p:sp>
          <p:nvSpPr>
            <p:cNvPr id="14" name="Rechthoek 13"/>
            <p:cNvSpPr/>
            <p:nvPr userDrawn="1"/>
          </p:nvSpPr>
          <p:spPr bwMode="auto">
            <a:xfrm>
              <a:off x="1692275" y="416878"/>
              <a:ext cx="5903913" cy="374554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nl-NL"/>
            </a:p>
          </p:txBody>
        </p:sp>
      </p:grpSp>
      <p:pic>
        <p:nvPicPr>
          <p:cNvPr id="5123" name="Afbeelding 1"/>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5353050" y="4840288"/>
            <a:ext cx="3162300" cy="179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975" r:id="rId1"/>
  </p:sldLayoutIdLst>
  <p:hf hdr="0"/>
  <p:txStyles>
    <p:titleStyle>
      <a:lvl1pPr algn="l" defTabSz="457200" rtl="0" eaLnBrk="0" fontAlgn="base" hangingPunct="0">
        <a:spcBef>
          <a:spcPct val="0"/>
        </a:spcBef>
        <a:spcAft>
          <a:spcPct val="0"/>
        </a:spcAft>
        <a:defRPr sz="4000" kern="1200">
          <a:solidFill>
            <a:schemeClr val="tx1"/>
          </a:solidFill>
          <a:latin typeface="Arial"/>
          <a:ea typeface="MS PGothic" panose="020B0600070205080204" pitchFamily="34" charset="-128"/>
          <a:cs typeface="Arial"/>
        </a:defRPr>
      </a:lvl1pPr>
      <a:lvl2pPr algn="l" defTabSz="457200" rtl="0" eaLnBrk="0" fontAlgn="base" hangingPunct="0">
        <a:spcBef>
          <a:spcPct val="0"/>
        </a:spcBef>
        <a:spcAft>
          <a:spcPct val="0"/>
        </a:spcAft>
        <a:defRPr sz="4000">
          <a:solidFill>
            <a:schemeClr val="tx1"/>
          </a:solidFill>
          <a:latin typeface="Arial" charset="0"/>
          <a:ea typeface="MS PGothic" panose="020B0600070205080204" pitchFamily="34" charset="-128"/>
          <a:cs typeface="Arial" panose="020B0604020202020204" pitchFamily="34" charset="0"/>
        </a:defRPr>
      </a:lvl2pPr>
      <a:lvl3pPr algn="l" defTabSz="457200" rtl="0" eaLnBrk="0" fontAlgn="base" hangingPunct="0">
        <a:spcBef>
          <a:spcPct val="0"/>
        </a:spcBef>
        <a:spcAft>
          <a:spcPct val="0"/>
        </a:spcAft>
        <a:defRPr sz="4000">
          <a:solidFill>
            <a:schemeClr val="tx1"/>
          </a:solidFill>
          <a:latin typeface="Arial" charset="0"/>
          <a:ea typeface="MS PGothic" panose="020B0600070205080204" pitchFamily="34" charset="-128"/>
          <a:cs typeface="Arial" panose="020B0604020202020204" pitchFamily="34" charset="0"/>
        </a:defRPr>
      </a:lvl3pPr>
      <a:lvl4pPr algn="l" defTabSz="457200" rtl="0" eaLnBrk="0" fontAlgn="base" hangingPunct="0">
        <a:spcBef>
          <a:spcPct val="0"/>
        </a:spcBef>
        <a:spcAft>
          <a:spcPct val="0"/>
        </a:spcAft>
        <a:defRPr sz="4000">
          <a:solidFill>
            <a:schemeClr val="tx1"/>
          </a:solidFill>
          <a:latin typeface="Arial" charset="0"/>
          <a:ea typeface="MS PGothic" panose="020B0600070205080204" pitchFamily="34" charset="-128"/>
          <a:cs typeface="Arial" panose="020B0604020202020204" pitchFamily="34" charset="0"/>
        </a:defRPr>
      </a:lvl4pPr>
      <a:lvl5pPr algn="l" defTabSz="457200" rtl="0" eaLnBrk="0" fontAlgn="base" hangingPunct="0">
        <a:spcBef>
          <a:spcPct val="0"/>
        </a:spcBef>
        <a:spcAft>
          <a:spcPct val="0"/>
        </a:spcAft>
        <a:defRPr sz="4000">
          <a:solidFill>
            <a:schemeClr val="tx1"/>
          </a:solidFill>
          <a:latin typeface="Arial" charset="0"/>
          <a:ea typeface="MS PGothic" panose="020B0600070205080204" pitchFamily="34" charset="-128"/>
          <a:cs typeface="Arial" panose="020B0604020202020204" pitchFamily="34" charset="0"/>
        </a:defRPr>
      </a:lvl5pPr>
      <a:lvl6pPr marL="457200" algn="l" defTabSz="457200" rtl="0" fontAlgn="base">
        <a:spcBef>
          <a:spcPct val="0"/>
        </a:spcBef>
        <a:spcAft>
          <a:spcPct val="0"/>
        </a:spcAft>
        <a:defRPr sz="4000">
          <a:solidFill>
            <a:schemeClr val="tx1"/>
          </a:solidFill>
          <a:latin typeface="Arial" charset="0"/>
          <a:ea typeface="ＭＳ Ｐゴシック" charset="0"/>
        </a:defRPr>
      </a:lvl6pPr>
      <a:lvl7pPr marL="914400" algn="l" defTabSz="457200" rtl="0" fontAlgn="base">
        <a:spcBef>
          <a:spcPct val="0"/>
        </a:spcBef>
        <a:spcAft>
          <a:spcPct val="0"/>
        </a:spcAft>
        <a:defRPr sz="4000">
          <a:solidFill>
            <a:schemeClr val="tx1"/>
          </a:solidFill>
          <a:latin typeface="Arial" charset="0"/>
          <a:ea typeface="ＭＳ Ｐゴシック" charset="0"/>
        </a:defRPr>
      </a:lvl7pPr>
      <a:lvl8pPr marL="1371600" algn="l" defTabSz="457200" rtl="0" fontAlgn="base">
        <a:spcBef>
          <a:spcPct val="0"/>
        </a:spcBef>
        <a:spcAft>
          <a:spcPct val="0"/>
        </a:spcAft>
        <a:defRPr sz="4000">
          <a:solidFill>
            <a:schemeClr val="tx1"/>
          </a:solidFill>
          <a:latin typeface="Arial" charset="0"/>
          <a:ea typeface="ＭＳ Ｐゴシック" charset="0"/>
        </a:defRPr>
      </a:lvl8pPr>
      <a:lvl9pPr marL="1828800" algn="l" defTabSz="457200" rtl="0" fontAlgn="base">
        <a:spcBef>
          <a:spcPct val="0"/>
        </a:spcBef>
        <a:spcAft>
          <a:spcPct val="0"/>
        </a:spcAft>
        <a:defRPr sz="4000">
          <a:solidFill>
            <a:schemeClr val="tx1"/>
          </a:solidFill>
          <a:latin typeface="Arial" charset="0"/>
          <a:ea typeface="ＭＳ Ｐゴシック" charset="0"/>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000" kern="1200">
          <a:solidFill>
            <a:schemeClr val="tx1"/>
          </a:solidFill>
          <a:latin typeface="Arial"/>
          <a:ea typeface="MS PGothic" panose="020B0600070205080204" pitchFamily="34" charset="-128"/>
          <a:cs typeface="Arial"/>
        </a:defRPr>
      </a:lvl1pPr>
      <a:lvl2pPr marL="742950" indent="-285750" algn="l" defTabSz="457200" rtl="0" eaLnBrk="0" fontAlgn="base" hangingPunct="0">
        <a:spcBef>
          <a:spcPct val="20000"/>
        </a:spcBef>
        <a:spcAft>
          <a:spcPct val="0"/>
        </a:spcAft>
        <a:buFont typeface="Arial" panose="020B0604020202020204" pitchFamily="34" charset="0"/>
        <a:buChar char="–"/>
        <a:defRPr sz="3000" kern="1200">
          <a:solidFill>
            <a:schemeClr val="tx1"/>
          </a:solidFill>
          <a:latin typeface="Arial"/>
          <a:ea typeface="MS PGothic" panose="020B0600070205080204" pitchFamily="34" charset="-128"/>
          <a:cs typeface="Arial"/>
        </a:defRPr>
      </a:lvl2pPr>
      <a:lvl3pPr marL="1143000" indent="-228600" algn="l" defTabSz="457200" rtl="0" eaLnBrk="0" fontAlgn="base" hangingPunct="0">
        <a:spcBef>
          <a:spcPct val="20000"/>
        </a:spcBef>
        <a:spcAft>
          <a:spcPct val="0"/>
        </a:spcAft>
        <a:buFont typeface="Arial" panose="020B0604020202020204" pitchFamily="34" charset="0"/>
        <a:buChar char="•"/>
        <a:defRPr sz="3000" kern="1200">
          <a:solidFill>
            <a:schemeClr val="tx1"/>
          </a:solidFill>
          <a:latin typeface="Arial"/>
          <a:ea typeface="MS PGothic" panose="020B0600070205080204" pitchFamily="34" charset="-128"/>
          <a:cs typeface="Arial"/>
        </a:defRPr>
      </a:lvl3pPr>
      <a:lvl4pPr marL="1600200" indent="-228600" algn="l" defTabSz="457200" rtl="0" eaLnBrk="0" fontAlgn="base" hangingPunct="0">
        <a:spcBef>
          <a:spcPct val="20000"/>
        </a:spcBef>
        <a:spcAft>
          <a:spcPct val="0"/>
        </a:spcAft>
        <a:buFont typeface="Arial" panose="020B0604020202020204" pitchFamily="34" charset="0"/>
        <a:buChar char="–"/>
        <a:defRPr sz="3000" kern="1200">
          <a:solidFill>
            <a:schemeClr val="tx1"/>
          </a:solidFill>
          <a:latin typeface="Arial"/>
          <a:ea typeface="MS PGothic" panose="020B0600070205080204" pitchFamily="34" charset="-128"/>
          <a:cs typeface="Arial"/>
        </a:defRPr>
      </a:lvl4pPr>
      <a:lvl5pPr marL="2057400" indent="-228600" algn="l" defTabSz="457200" rtl="0" eaLnBrk="0" fontAlgn="base" hangingPunct="0">
        <a:spcBef>
          <a:spcPct val="20000"/>
        </a:spcBef>
        <a:spcAft>
          <a:spcPct val="0"/>
        </a:spcAft>
        <a:buFont typeface="Arial" panose="020B0604020202020204" pitchFamily="34" charset="0"/>
        <a:buChar char="»"/>
        <a:defRPr sz="3000" kern="1200">
          <a:solidFill>
            <a:schemeClr val="tx1"/>
          </a:solidFill>
          <a:latin typeface="Arial"/>
          <a:ea typeface="MS PGothic" panose="020B0600070205080204" pitchFamily="34"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nl-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Tijdelijke aanduiding voor titel 1"/>
          <p:cNvSpPr>
            <a:spLocks noGrp="1"/>
          </p:cNvSpPr>
          <p:nvPr>
            <p:ph type="title"/>
          </p:nvPr>
        </p:nvSpPr>
        <p:spPr bwMode="auto">
          <a:xfrm>
            <a:off x="755651" y="205979"/>
            <a:ext cx="7777163"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bodyPr>
          <a:lstStyle/>
          <a:p>
            <a:pPr lvl="0"/>
            <a:r>
              <a:rPr lang="nl-NL" altLang="nl-NL"/>
              <a:t>Titelstijl van model bewerken</a:t>
            </a:r>
          </a:p>
        </p:txBody>
      </p:sp>
      <p:sp>
        <p:nvSpPr>
          <p:cNvPr id="2051" name="Tijdelijke aanduiding voor tekst 2"/>
          <p:cNvSpPr>
            <a:spLocks noGrp="1"/>
          </p:cNvSpPr>
          <p:nvPr>
            <p:ph type="body" idx="1"/>
          </p:nvPr>
        </p:nvSpPr>
        <p:spPr bwMode="auto">
          <a:xfrm>
            <a:off x="755650" y="1200151"/>
            <a:ext cx="7931150" cy="3394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nl-NL" altLang="nl-NL"/>
              <a:t>Klik om de tekststijl van het model te bewerken</a:t>
            </a:r>
          </a:p>
          <a:p>
            <a:pPr lvl="1"/>
            <a:r>
              <a:rPr lang="nl-NL" altLang="nl-NL"/>
              <a:t>Tweede niveau</a:t>
            </a:r>
          </a:p>
          <a:p>
            <a:pPr lvl="2"/>
            <a:r>
              <a:rPr lang="nl-NL" altLang="nl-NL"/>
              <a:t>Derde niveau</a:t>
            </a:r>
          </a:p>
          <a:p>
            <a:pPr lvl="3"/>
            <a:r>
              <a:rPr lang="nl-NL" altLang="nl-NL"/>
              <a:t>Vierde niveau</a:t>
            </a:r>
          </a:p>
          <a:p>
            <a:pPr lvl="4"/>
            <a:r>
              <a:rPr lang="nl-NL" altLang="nl-NL"/>
              <a:t>Vijfde niveau</a:t>
            </a:r>
          </a:p>
        </p:txBody>
      </p:sp>
      <p:sp>
        <p:nvSpPr>
          <p:cNvPr id="13" name="Tijdelijke aanduiding voor dianummer 8"/>
          <p:cNvSpPr>
            <a:spLocks noGrp="1"/>
          </p:cNvSpPr>
          <p:nvPr>
            <p:ph type="sldNum" sz="quarter" idx="4"/>
          </p:nvPr>
        </p:nvSpPr>
        <p:spPr>
          <a:xfrm>
            <a:off x="7524750" y="4767264"/>
            <a:ext cx="1162050" cy="273844"/>
          </a:xfrm>
          <a:prstGeom prst="rect">
            <a:avLst/>
          </a:prstGeom>
        </p:spPr>
        <p:txBody>
          <a:bodyPr vert="horz" wrap="square" lIns="0" tIns="0" rIns="0" bIns="0" numCol="1" anchor="ctr" anchorCtr="0" compatLnSpc="1">
            <a:prstTxWarp prst="textNoShape">
              <a:avLst/>
            </a:prstTxWarp>
          </a:bodyPr>
          <a:lstStyle>
            <a:lvl1pPr algn="r">
              <a:defRPr sz="750" baseline="0">
                <a:solidFill>
                  <a:srgbClr val="898989"/>
                </a:solidFill>
              </a:defRPr>
            </a:lvl1pPr>
          </a:lstStyle>
          <a:p>
            <a:pPr eaLnBrk="1" fontAlgn="auto" hangingPunct="1">
              <a:spcBef>
                <a:spcPts val="0"/>
              </a:spcBef>
              <a:spcAft>
                <a:spcPts val="0"/>
              </a:spcAft>
              <a:defRPr/>
            </a:pPr>
            <a:fld id="{B2D596D5-EE93-44C1-BB3E-49B37F851945}" type="slidenum">
              <a:rPr lang="nl-NL" altLang="nl-NL" smtClean="0">
                <a:latin typeface="Calibri"/>
                <a:ea typeface="+mn-ea"/>
              </a:rPr>
              <a:pPr eaLnBrk="1" fontAlgn="auto" hangingPunct="1">
                <a:spcBef>
                  <a:spcPts val="0"/>
                </a:spcBef>
                <a:spcAft>
                  <a:spcPts val="0"/>
                </a:spcAft>
                <a:defRPr/>
              </a:pPr>
              <a:t>‹nr.›</a:t>
            </a:fld>
            <a:endParaRPr lang="nl-NL" altLang="nl-NL">
              <a:latin typeface="Calibri"/>
              <a:ea typeface="+mn-ea"/>
            </a:endParaRPr>
          </a:p>
        </p:txBody>
      </p:sp>
      <p:sp>
        <p:nvSpPr>
          <p:cNvPr id="11" name="Tijdelijke aanduiding voor datum 3"/>
          <p:cNvSpPr>
            <a:spLocks noGrp="1"/>
          </p:cNvSpPr>
          <p:nvPr>
            <p:ph type="dt" sz="half" idx="2"/>
          </p:nvPr>
        </p:nvSpPr>
        <p:spPr>
          <a:xfrm>
            <a:off x="755651" y="4767264"/>
            <a:ext cx="576263" cy="273844"/>
          </a:xfrm>
          <a:prstGeom prst="rect">
            <a:avLst/>
          </a:prstGeom>
        </p:spPr>
        <p:txBody>
          <a:bodyPr vert="horz" wrap="square" lIns="0" tIns="0" rIns="0" bIns="0" numCol="1" anchor="ctr" anchorCtr="0" compatLnSpc="1">
            <a:prstTxWarp prst="textNoShape">
              <a:avLst/>
            </a:prstTxWarp>
          </a:bodyPr>
          <a:lstStyle>
            <a:lvl1pPr>
              <a:defRPr sz="750" baseline="0">
                <a:solidFill>
                  <a:srgbClr val="898989"/>
                </a:solidFill>
                <a:latin typeface="Arial" panose="020B0604020202020204" pitchFamily="34" charset="0"/>
              </a:defRPr>
            </a:lvl1pPr>
          </a:lstStyle>
          <a:p>
            <a:pPr eaLnBrk="1" fontAlgn="auto" hangingPunct="1">
              <a:spcBef>
                <a:spcPts val="0"/>
              </a:spcBef>
              <a:spcAft>
                <a:spcPts val="0"/>
              </a:spcAft>
              <a:defRPr/>
            </a:pPr>
            <a:fld id="{46F129AB-C143-43C5-93BE-47EA78E64244}" type="datetime1">
              <a:rPr lang="nl-NL" altLang="nl-NL" smtClean="0">
                <a:ea typeface="+mn-ea"/>
              </a:rPr>
              <a:pPr eaLnBrk="1" fontAlgn="auto" hangingPunct="1">
                <a:spcBef>
                  <a:spcPts val="0"/>
                </a:spcBef>
                <a:spcAft>
                  <a:spcPts val="0"/>
                </a:spcAft>
                <a:defRPr/>
              </a:pPr>
              <a:t>26-10-2020</a:t>
            </a:fld>
            <a:endParaRPr lang="nl-NL" altLang="nl-NL">
              <a:ea typeface="+mn-ea"/>
            </a:endParaRPr>
          </a:p>
        </p:txBody>
      </p:sp>
      <p:sp>
        <p:nvSpPr>
          <p:cNvPr id="12" name="Tijdelijke aanduiding voor voettekst 7"/>
          <p:cNvSpPr>
            <a:spLocks noGrp="1"/>
          </p:cNvSpPr>
          <p:nvPr>
            <p:ph type="ftr" sz="quarter" idx="3"/>
          </p:nvPr>
        </p:nvSpPr>
        <p:spPr>
          <a:xfrm>
            <a:off x="1403350" y="4767264"/>
            <a:ext cx="2736850" cy="273844"/>
          </a:xfrm>
          <a:prstGeom prst="rect">
            <a:avLst/>
          </a:prstGeom>
        </p:spPr>
        <p:txBody>
          <a:bodyPr vert="horz" lIns="0" tIns="0" rIns="0" bIns="0" rtlCol="0" anchor="ctr"/>
          <a:lstStyle>
            <a:lvl1pPr algn="l">
              <a:defRPr sz="750" baseline="0">
                <a:solidFill>
                  <a:schemeClr val="tx1">
                    <a:tint val="75000"/>
                  </a:schemeClr>
                </a:solidFill>
                <a:latin typeface="Arial" charset="0"/>
                <a:ea typeface="ＭＳ Ｐゴシック" charset="0"/>
                <a:cs typeface="ＭＳ Ｐゴシック" charset="0"/>
              </a:defRPr>
            </a:lvl1pPr>
          </a:lstStyle>
          <a:p>
            <a:pPr eaLnBrk="1" fontAlgn="auto" hangingPunct="1">
              <a:spcBef>
                <a:spcPts val="0"/>
              </a:spcBef>
              <a:spcAft>
                <a:spcPts val="0"/>
              </a:spcAft>
              <a:defRPr/>
            </a:pPr>
            <a:endParaRPr lang="nl-NL">
              <a:solidFill>
                <a:prstClr val="black">
                  <a:tint val="75000"/>
                </a:prstClr>
              </a:solidFill>
            </a:endParaRPr>
          </a:p>
        </p:txBody>
      </p:sp>
      <p:pic>
        <p:nvPicPr>
          <p:cNvPr id="2055" name="Afbeelding 1"/>
          <p:cNvPicPr>
            <a:picLocks noChangeAspect="1"/>
          </p:cNvPicPr>
          <p:nvPr userDrawn="1"/>
        </p:nvPicPr>
        <p:blipFill>
          <a:blip r:embed="rId7" cstate="print">
            <a:extLst>
              <a:ext uri="{28A0092B-C50C-407E-A947-70E740481C1C}">
                <a14:useLocalDpi xmlns:a14="http://schemas.microsoft.com/office/drawing/2010/main" val="0"/>
              </a:ext>
            </a:extLst>
          </a:blip>
          <a:srcRect/>
          <a:stretch>
            <a:fillRect/>
          </a:stretch>
        </p:blipFill>
        <p:spPr bwMode="auto">
          <a:xfrm>
            <a:off x="4211638" y="4839891"/>
            <a:ext cx="3213100"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chthoek 14"/>
          <p:cNvSpPr/>
          <p:nvPr userDrawn="1"/>
        </p:nvSpPr>
        <p:spPr>
          <a:xfrm>
            <a:off x="755651" y="-82154"/>
            <a:ext cx="7777163" cy="325041"/>
          </a:xfrm>
          <a:prstGeom prst="rect">
            <a:avLst/>
          </a:prstGeom>
          <a:solidFill>
            <a:srgbClr val="E66E1E"/>
          </a:solidFill>
          <a:ln>
            <a:noFill/>
          </a:ln>
          <a:effectLst/>
        </p:spPr>
        <p:style>
          <a:lnRef idx="1">
            <a:schemeClr val="accent1"/>
          </a:lnRef>
          <a:fillRef idx="3">
            <a:schemeClr val="accent1"/>
          </a:fillRef>
          <a:effectRef idx="2">
            <a:schemeClr val="accent1"/>
          </a:effectRef>
          <a:fontRef idx="minor">
            <a:schemeClr val="lt1"/>
          </a:fontRef>
        </p:style>
        <p:txBody>
          <a:bodyPr lIns="0" tIns="0" rIns="0" bIns="0" anchor="ctr"/>
          <a:lstStyle/>
          <a:p>
            <a:pPr algn="ctr" eaLnBrk="1" fontAlgn="auto" hangingPunct="1">
              <a:spcBef>
                <a:spcPts val="0"/>
              </a:spcBef>
              <a:spcAft>
                <a:spcPts val="0"/>
              </a:spcAft>
              <a:defRPr/>
            </a:pPr>
            <a:endParaRPr lang="nl-NL" sz="1350" baseline="0">
              <a:solidFill>
                <a:prstClr val="white"/>
              </a:solidFill>
            </a:endParaRPr>
          </a:p>
        </p:txBody>
      </p:sp>
    </p:spTree>
    <p:extLst>
      <p:ext uri="{BB962C8B-B14F-4D97-AF65-F5344CB8AC3E}">
        <p14:creationId xmlns:p14="http://schemas.microsoft.com/office/powerpoint/2010/main" val="1317827574"/>
      </p:ext>
    </p:extLst>
  </p:cSld>
  <p:clrMap bg1="lt1" tx1="dk1" bg2="lt2" tx2="dk2" accent1="accent1" accent2="accent2" accent3="accent3" accent4="accent4" accent5="accent5" accent6="accent6" hlink="hlink" folHlink="folHlink"/>
  <p:sldLayoutIdLst>
    <p:sldLayoutId id="2147483979" r:id="rId1"/>
    <p:sldLayoutId id="2147483980" r:id="rId2"/>
    <p:sldLayoutId id="2147483981" r:id="rId3"/>
    <p:sldLayoutId id="2147483982" r:id="rId4"/>
    <p:sldLayoutId id="2147483983" r:id="rId5"/>
  </p:sldLayoutIdLst>
  <p:transition/>
  <p:hf hdr="0"/>
  <p:txStyles>
    <p:titleStyle>
      <a:lvl1pPr algn="l" defTabSz="342900" rtl="0" eaLnBrk="0" fontAlgn="base" hangingPunct="0">
        <a:spcBef>
          <a:spcPct val="0"/>
        </a:spcBef>
        <a:spcAft>
          <a:spcPct val="0"/>
        </a:spcAft>
        <a:defRPr sz="3000" kern="1200">
          <a:solidFill>
            <a:schemeClr val="tx1"/>
          </a:solidFill>
          <a:latin typeface="Arial"/>
          <a:ea typeface="ＭＳ Ｐゴシック" charset="0"/>
          <a:cs typeface="Arial"/>
        </a:defRPr>
      </a:lvl1pPr>
      <a:lvl2pPr algn="l" defTabSz="342900" rtl="0" eaLnBrk="0" fontAlgn="base" hangingPunct="0">
        <a:spcBef>
          <a:spcPct val="0"/>
        </a:spcBef>
        <a:spcAft>
          <a:spcPct val="0"/>
        </a:spcAft>
        <a:defRPr sz="3000">
          <a:solidFill>
            <a:schemeClr val="tx1"/>
          </a:solidFill>
          <a:latin typeface="Arial" charset="0"/>
          <a:ea typeface="ＭＳ Ｐゴシック" charset="0"/>
          <a:cs typeface="Arial" panose="020B0604020202020204" pitchFamily="34" charset="0"/>
        </a:defRPr>
      </a:lvl2pPr>
      <a:lvl3pPr algn="l" defTabSz="342900" rtl="0" eaLnBrk="0" fontAlgn="base" hangingPunct="0">
        <a:spcBef>
          <a:spcPct val="0"/>
        </a:spcBef>
        <a:spcAft>
          <a:spcPct val="0"/>
        </a:spcAft>
        <a:defRPr sz="3000">
          <a:solidFill>
            <a:schemeClr val="tx1"/>
          </a:solidFill>
          <a:latin typeface="Arial" charset="0"/>
          <a:ea typeface="ＭＳ Ｐゴシック" charset="0"/>
          <a:cs typeface="Arial" panose="020B0604020202020204" pitchFamily="34" charset="0"/>
        </a:defRPr>
      </a:lvl3pPr>
      <a:lvl4pPr algn="l" defTabSz="342900" rtl="0" eaLnBrk="0" fontAlgn="base" hangingPunct="0">
        <a:spcBef>
          <a:spcPct val="0"/>
        </a:spcBef>
        <a:spcAft>
          <a:spcPct val="0"/>
        </a:spcAft>
        <a:defRPr sz="3000">
          <a:solidFill>
            <a:schemeClr val="tx1"/>
          </a:solidFill>
          <a:latin typeface="Arial" charset="0"/>
          <a:ea typeface="ＭＳ Ｐゴシック" charset="0"/>
          <a:cs typeface="Arial" panose="020B0604020202020204" pitchFamily="34" charset="0"/>
        </a:defRPr>
      </a:lvl4pPr>
      <a:lvl5pPr algn="l" defTabSz="342900" rtl="0" eaLnBrk="0" fontAlgn="base" hangingPunct="0">
        <a:spcBef>
          <a:spcPct val="0"/>
        </a:spcBef>
        <a:spcAft>
          <a:spcPct val="0"/>
        </a:spcAft>
        <a:defRPr sz="3000">
          <a:solidFill>
            <a:schemeClr val="tx1"/>
          </a:solidFill>
          <a:latin typeface="Arial" charset="0"/>
          <a:ea typeface="ＭＳ Ｐゴシック" charset="0"/>
          <a:cs typeface="Arial" panose="020B0604020202020204" pitchFamily="34" charset="0"/>
        </a:defRPr>
      </a:lvl5pPr>
      <a:lvl6pPr marL="342900" algn="l" defTabSz="342900" rtl="0" fontAlgn="base">
        <a:spcBef>
          <a:spcPct val="0"/>
        </a:spcBef>
        <a:spcAft>
          <a:spcPct val="0"/>
        </a:spcAft>
        <a:defRPr sz="3000">
          <a:solidFill>
            <a:schemeClr val="tx1"/>
          </a:solidFill>
          <a:latin typeface="Arial" charset="0"/>
          <a:ea typeface="ＭＳ Ｐゴシック" charset="0"/>
        </a:defRPr>
      </a:lvl6pPr>
      <a:lvl7pPr marL="685800" algn="l" defTabSz="342900" rtl="0" fontAlgn="base">
        <a:spcBef>
          <a:spcPct val="0"/>
        </a:spcBef>
        <a:spcAft>
          <a:spcPct val="0"/>
        </a:spcAft>
        <a:defRPr sz="3000">
          <a:solidFill>
            <a:schemeClr val="tx1"/>
          </a:solidFill>
          <a:latin typeface="Arial" charset="0"/>
          <a:ea typeface="ＭＳ Ｐゴシック" charset="0"/>
        </a:defRPr>
      </a:lvl7pPr>
      <a:lvl8pPr marL="1028700" algn="l" defTabSz="342900" rtl="0" fontAlgn="base">
        <a:spcBef>
          <a:spcPct val="0"/>
        </a:spcBef>
        <a:spcAft>
          <a:spcPct val="0"/>
        </a:spcAft>
        <a:defRPr sz="3000">
          <a:solidFill>
            <a:schemeClr val="tx1"/>
          </a:solidFill>
          <a:latin typeface="Arial" charset="0"/>
          <a:ea typeface="ＭＳ Ｐゴシック" charset="0"/>
        </a:defRPr>
      </a:lvl8pPr>
      <a:lvl9pPr marL="1371600" algn="l" defTabSz="342900" rtl="0" fontAlgn="base">
        <a:spcBef>
          <a:spcPct val="0"/>
        </a:spcBef>
        <a:spcAft>
          <a:spcPct val="0"/>
        </a:spcAft>
        <a:defRPr sz="3000">
          <a:solidFill>
            <a:schemeClr val="tx1"/>
          </a:solidFill>
          <a:latin typeface="Arial" charset="0"/>
          <a:ea typeface="ＭＳ Ｐゴシック" charset="0"/>
        </a:defRPr>
      </a:lvl9pPr>
    </p:titleStyle>
    <p:bodyStyle>
      <a:lvl1pPr marL="257175" indent="-257175" algn="l" defTabSz="342900" rtl="0" eaLnBrk="0" fontAlgn="base" hangingPunct="0">
        <a:spcBef>
          <a:spcPct val="20000"/>
        </a:spcBef>
        <a:spcAft>
          <a:spcPct val="0"/>
        </a:spcAft>
        <a:buFont typeface="Arial" panose="020B0604020202020204" pitchFamily="34" charset="0"/>
        <a:buChar char="•"/>
        <a:defRPr sz="2250" kern="1200">
          <a:solidFill>
            <a:schemeClr val="tx1"/>
          </a:solidFill>
          <a:latin typeface="Arial"/>
          <a:ea typeface="ＭＳ Ｐゴシック" charset="0"/>
          <a:cs typeface="Arial"/>
        </a:defRPr>
      </a:lvl1pPr>
      <a:lvl2pPr marL="557213" indent="-214313" algn="l" defTabSz="342900" rtl="0" eaLnBrk="0" fontAlgn="base" hangingPunct="0">
        <a:spcBef>
          <a:spcPct val="20000"/>
        </a:spcBef>
        <a:spcAft>
          <a:spcPct val="0"/>
        </a:spcAft>
        <a:buFont typeface="Arial" panose="020B0604020202020204" pitchFamily="34" charset="0"/>
        <a:buChar char="–"/>
        <a:defRPr sz="2250" kern="1200">
          <a:solidFill>
            <a:schemeClr val="tx1"/>
          </a:solidFill>
          <a:latin typeface="Arial"/>
          <a:ea typeface="ＭＳ Ｐゴシック" charset="0"/>
          <a:cs typeface="Arial"/>
        </a:defRPr>
      </a:lvl2pPr>
      <a:lvl3pPr marL="857250" indent="-171450" algn="l" defTabSz="342900" rtl="0" eaLnBrk="0" fontAlgn="base" hangingPunct="0">
        <a:spcBef>
          <a:spcPct val="20000"/>
        </a:spcBef>
        <a:spcAft>
          <a:spcPct val="0"/>
        </a:spcAft>
        <a:buFont typeface="Arial" panose="020B0604020202020204" pitchFamily="34" charset="0"/>
        <a:buChar char="•"/>
        <a:defRPr sz="2250" kern="1200">
          <a:solidFill>
            <a:schemeClr val="tx1"/>
          </a:solidFill>
          <a:latin typeface="Arial"/>
          <a:ea typeface="ＭＳ Ｐゴシック" charset="0"/>
          <a:cs typeface="Arial"/>
        </a:defRPr>
      </a:lvl3pPr>
      <a:lvl4pPr marL="1200150" indent="-171450" algn="l" defTabSz="342900" rtl="0" eaLnBrk="0" fontAlgn="base" hangingPunct="0">
        <a:spcBef>
          <a:spcPct val="20000"/>
        </a:spcBef>
        <a:spcAft>
          <a:spcPct val="0"/>
        </a:spcAft>
        <a:buFont typeface="Arial" panose="020B0604020202020204" pitchFamily="34" charset="0"/>
        <a:buChar char="–"/>
        <a:defRPr sz="2250" kern="1200">
          <a:solidFill>
            <a:schemeClr val="tx1"/>
          </a:solidFill>
          <a:latin typeface="Arial"/>
          <a:ea typeface="ＭＳ Ｐゴシック" charset="0"/>
          <a:cs typeface="Arial"/>
        </a:defRPr>
      </a:lvl4pPr>
      <a:lvl5pPr marL="1543050" indent="-171450" algn="l" defTabSz="342900" rtl="0" eaLnBrk="0" fontAlgn="base" hangingPunct="0">
        <a:spcBef>
          <a:spcPct val="20000"/>
        </a:spcBef>
        <a:spcAft>
          <a:spcPct val="0"/>
        </a:spcAft>
        <a:buFont typeface="Arial" panose="020B0604020202020204" pitchFamily="34" charset="0"/>
        <a:buChar char="»"/>
        <a:defRPr sz="2250" kern="1200">
          <a:solidFill>
            <a:schemeClr val="tx1"/>
          </a:solidFill>
          <a:latin typeface="Arial"/>
          <a:ea typeface="ＭＳ Ｐゴシック" charset="0"/>
          <a:cs typeface="Arial"/>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nl-NL"/>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www.nursing.nl/verpleegkundigen/achtergrond/2013/4/werkt-cafeine-negatief-bij-patienten-die-bekend-zijn-met-psychosen-1227549w/"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lum/>
          </a:blip>
          <a:srcRect/>
          <a:stretch>
            <a:fillRect t="-18000" b="-18000"/>
          </a:stretch>
        </a:blipFill>
        <a:effectLst/>
      </p:bgPr>
    </p:bg>
    <p:spTree>
      <p:nvGrpSpPr>
        <p:cNvPr id="1" name=""/>
        <p:cNvGrpSpPr/>
        <p:nvPr/>
      </p:nvGrpSpPr>
      <p:grpSpPr>
        <a:xfrm>
          <a:off x="0" y="0"/>
          <a:ext cx="0" cy="0"/>
          <a:chOff x="0" y="0"/>
          <a:chExt cx="0" cy="0"/>
        </a:xfrm>
      </p:grpSpPr>
      <p:sp>
        <p:nvSpPr>
          <p:cNvPr id="10242" name="Titel 1"/>
          <p:cNvSpPr>
            <a:spLocks noGrp="1"/>
          </p:cNvSpPr>
          <p:nvPr>
            <p:ph type="title"/>
          </p:nvPr>
        </p:nvSpPr>
        <p:spPr bwMode="auto">
          <a:xfrm>
            <a:off x="1461077" y="3193473"/>
            <a:ext cx="7561263" cy="81741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bodyPr>
          <a:lstStyle/>
          <a:p>
            <a:r>
              <a:rPr lang="nl-NL" altLang="nl-NL" smtClean="0">
                <a:ea typeface="MS PGothic"/>
              </a:rPr>
              <a:t>Workshop </a:t>
            </a:r>
            <a:r>
              <a:rPr lang="nl-NL" altLang="nl-NL" dirty="0" smtClean="0">
                <a:ea typeface="MS PGothic"/>
              </a:rPr>
              <a:t>Verpleegkunde: CAT, PICO, EBP</a:t>
            </a:r>
            <a:r>
              <a:rPr lang="en-US" dirty="0"/>
              <a:t/>
            </a:r>
            <a:br>
              <a:rPr lang="en-US" dirty="0"/>
            </a:br>
            <a:endParaRPr lang="nl-NL" altLang="nl-NL" sz="2000" dirty="0">
              <a:ea typeface="MS PGothic"/>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el 1"/>
          <p:cNvSpPr>
            <a:spLocks noGrp="1"/>
          </p:cNvSpPr>
          <p:nvPr>
            <p:ph type="title"/>
          </p:nvPr>
        </p:nvSpPr>
        <p:spPr>
          <a:xfrm>
            <a:off x="746125" y="574675"/>
            <a:ext cx="7786688" cy="485775"/>
          </a:xfrm>
        </p:spPr>
        <p:txBody>
          <a:bodyPr>
            <a:normAutofit fontScale="90000"/>
          </a:bodyPr>
          <a:lstStyle/>
          <a:p>
            <a:pPr>
              <a:defRPr/>
            </a:pPr>
            <a:r>
              <a:rPr lang="nl-NL">
                <a:latin typeface="Arial" charset="0"/>
                <a:ea typeface="ＭＳ Ｐゴシック" charset="0"/>
              </a:rPr>
              <a:t>Doelen</a:t>
            </a:r>
          </a:p>
        </p:txBody>
      </p:sp>
      <p:sp>
        <p:nvSpPr>
          <p:cNvPr id="11267" name="Tijdelijke aanduiding voor inhoud 2"/>
          <p:cNvSpPr>
            <a:spLocks noGrp="1"/>
          </p:cNvSpPr>
          <p:nvPr>
            <p:ph idx="1"/>
          </p:nvPr>
        </p:nvSpPr>
        <p:spPr bwMode="auto">
          <a:xfrm>
            <a:off x="746125" y="1544638"/>
            <a:ext cx="7858125" cy="30797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p>
            <a:pPr>
              <a:buFont typeface="Arial" panose="020B0604020202020204" pitchFamily="34" charset="0"/>
              <a:buChar char="•"/>
            </a:pPr>
            <a:r>
              <a:rPr lang="nl-NL" altLang="nl-NL" sz="2000">
                <a:latin typeface="Arial" panose="020B0604020202020204" pitchFamily="34" charset="0"/>
                <a:cs typeface="Arial" panose="020B0604020202020204" pitchFamily="34" charset="0"/>
              </a:rPr>
              <a:t>Student weet hoe een klinische vraag te vertalen in een PICO vraag (stap 1 EBP methodiek)</a:t>
            </a:r>
          </a:p>
          <a:p>
            <a:pPr>
              <a:buFont typeface="Arial" panose="020B0604020202020204" pitchFamily="34" charset="0"/>
              <a:buChar char="•"/>
            </a:pPr>
            <a:r>
              <a:rPr lang="nl-NL" altLang="nl-NL" sz="2000">
                <a:latin typeface="Arial" panose="020B0604020202020204" pitchFamily="34" charset="0"/>
                <a:cs typeface="Arial" panose="020B0604020202020204" pitchFamily="34" charset="0"/>
              </a:rPr>
              <a:t>Student weet hoe hij/ zij zoektermen kan genereren (stap 2 EBP methodiek). </a:t>
            </a:r>
          </a:p>
          <a:p>
            <a:pPr>
              <a:buFont typeface="Arial" panose="020B0604020202020204" pitchFamily="34" charset="0"/>
              <a:buChar char="•"/>
            </a:pPr>
            <a:r>
              <a:rPr lang="nl-NL" altLang="nl-NL" sz="2000">
                <a:latin typeface="Arial" panose="020B0604020202020204" pitchFamily="34" charset="0"/>
                <a:cs typeface="Arial" panose="020B0604020202020204" pitchFamily="34" charset="0"/>
              </a:rPr>
              <a:t>Student weet wat een </a:t>
            </a:r>
            <a:r>
              <a:rPr lang="nl-NL" altLang="nl-NL" sz="2000" err="1">
                <a:latin typeface="Arial" panose="020B0604020202020204" pitchFamily="34" charset="0"/>
                <a:cs typeface="Arial" panose="020B0604020202020204" pitchFamily="34" charset="0"/>
              </a:rPr>
              <a:t>critical</a:t>
            </a:r>
            <a:r>
              <a:rPr lang="nl-NL" altLang="nl-NL" sz="2000">
                <a:latin typeface="Arial" panose="020B0604020202020204" pitchFamily="34" charset="0"/>
                <a:cs typeface="Arial" panose="020B0604020202020204" pitchFamily="34" charset="0"/>
              </a:rPr>
              <a:t> </a:t>
            </a:r>
            <a:r>
              <a:rPr lang="nl-NL" altLang="nl-NL" sz="2000" err="1">
                <a:latin typeface="Arial" panose="020B0604020202020204" pitchFamily="34" charset="0"/>
                <a:cs typeface="Arial" panose="020B0604020202020204" pitchFamily="34" charset="0"/>
              </a:rPr>
              <a:t>appraisal</a:t>
            </a:r>
            <a:r>
              <a:rPr lang="nl-NL" altLang="nl-NL" sz="2000">
                <a:latin typeface="Arial" panose="020B0604020202020204" pitchFamily="34" charset="0"/>
                <a:cs typeface="Arial" panose="020B0604020202020204" pitchFamily="34" charset="0"/>
              </a:rPr>
              <a:t> of a topic (CAT) is. </a:t>
            </a:r>
          </a:p>
        </p:txBody>
      </p:sp>
      <p:sp>
        <p:nvSpPr>
          <p:cNvPr id="11268" name="Tijdelijke aanduiding voor tekst 3"/>
          <p:cNvSpPr>
            <a:spLocks noGrp="1"/>
          </p:cNvSpPr>
          <p:nvPr>
            <p:ph type="body" sz="quarter" idx="13"/>
          </p:nvPr>
        </p:nvSpPr>
        <p:spPr bwMode="auto">
          <a:xfrm>
            <a:off x="746125" y="1006475"/>
            <a:ext cx="7786688" cy="2682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nl-NL" altLang="nl-NL">
              <a:latin typeface="Arial" panose="020B0604020202020204" pitchFamily="34" charset="0"/>
              <a:cs typeface="Arial" panose="020B0604020202020204" pitchFamily="34" charset="0"/>
            </a:endParaRPr>
          </a:p>
        </p:txBody>
      </p:sp>
      <p:sp>
        <p:nvSpPr>
          <p:cNvPr id="11269" name="Tijdelijke aanduiding voor dianummer 4"/>
          <p:cNvSpPr>
            <a:spLocks noGrp="1"/>
          </p:cNvSpPr>
          <p:nvPr>
            <p:ph type="sldNum" sz="quarter" idx="1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aseline="-25000">
                <a:solidFill>
                  <a:schemeClr val="tx1"/>
                </a:solidFill>
                <a:latin typeface="Arial" panose="020B0604020202020204" pitchFamily="34" charset="0"/>
                <a:ea typeface="MS PGothic" panose="020B0600070205080204" pitchFamily="34" charset="-128"/>
              </a:defRPr>
            </a:lvl1pPr>
            <a:lvl2pPr marL="742950" indent="-285750">
              <a:defRPr sz="2400" baseline="-25000">
                <a:solidFill>
                  <a:schemeClr val="tx1"/>
                </a:solidFill>
                <a:latin typeface="Arial" panose="020B0604020202020204" pitchFamily="34" charset="0"/>
                <a:ea typeface="MS PGothic" panose="020B0600070205080204" pitchFamily="34" charset="-128"/>
              </a:defRPr>
            </a:lvl2pPr>
            <a:lvl3pPr marL="1143000" indent="-228600">
              <a:defRPr sz="2400" baseline="-25000">
                <a:solidFill>
                  <a:schemeClr val="tx1"/>
                </a:solidFill>
                <a:latin typeface="Arial" panose="020B0604020202020204" pitchFamily="34" charset="0"/>
                <a:ea typeface="MS PGothic" panose="020B0600070205080204" pitchFamily="34" charset="-128"/>
              </a:defRPr>
            </a:lvl3pPr>
            <a:lvl4pPr marL="1600200" indent="-228600">
              <a:defRPr sz="2400" baseline="-25000">
                <a:solidFill>
                  <a:schemeClr val="tx1"/>
                </a:solidFill>
                <a:latin typeface="Arial" panose="020B0604020202020204" pitchFamily="34" charset="0"/>
                <a:ea typeface="MS PGothic" panose="020B0600070205080204" pitchFamily="34" charset="-128"/>
              </a:defRPr>
            </a:lvl4pPr>
            <a:lvl5pPr marL="2057400" indent="-228600">
              <a:defRPr sz="2400" baseline="-25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9pPr>
          </a:lstStyle>
          <a:p>
            <a:fld id="{FBC3FE77-1D2E-42ED-8EF5-80F7BE1A1E31}" type="slidenum">
              <a:rPr lang="nl-NL" altLang="nl-NL" sz="1000" baseline="0">
                <a:solidFill>
                  <a:srgbClr val="898989"/>
                </a:solidFill>
              </a:rPr>
              <a:pPr/>
              <a:t>2</a:t>
            </a:fld>
            <a:endParaRPr lang="nl-NL" altLang="nl-NL" sz="1000" baseline="0">
              <a:solidFill>
                <a:srgbClr val="898989"/>
              </a:solidFill>
            </a:endParaRPr>
          </a:p>
        </p:txBody>
      </p:sp>
      <p:sp>
        <p:nvSpPr>
          <p:cNvPr id="11270" name="Tijdelijke aanduiding voor datum 5"/>
          <p:cNvSpPr>
            <a:spLocks noGrp="1"/>
          </p:cNvSpPr>
          <p:nvPr>
            <p:ph type="dt" sz="quarter" idx="1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aseline="-25000">
                <a:solidFill>
                  <a:schemeClr val="tx1"/>
                </a:solidFill>
                <a:latin typeface="Arial" panose="020B0604020202020204" pitchFamily="34" charset="0"/>
                <a:ea typeface="MS PGothic" panose="020B0600070205080204" pitchFamily="34" charset="-128"/>
              </a:defRPr>
            </a:lvl1pPr>
            <a:lvl2pPr marL="742950" indent="-285750">
              <a:defRPr sz="2400" baseline="-25000">
                <a:solidFill>
                  <a:schemeClr val="tx1"/>
                </a:solidFill>
                <a:latin typeface="Arial" panose="020B0604020202020204" pitchFamily="34" charset="0"/>
                <a:ea typeface="MS PGothic" panose="020B0600070205080204" pitchFamily="34" charset="-128"/>
              </a:defRPr>
            </a:lvl2pPr>
            <a:lvl3pPr marL="1143000" indent="-228600">
              <a:defRPr sz="2400" baseline="-25000">
                <a:solidFill>
                  <a:schemeClr val="tx1"/>
                </a:solidFill>
                <a:latin typeface="Arial" panose="020B0604020202020204" pitchFamily="34" charset="0"/>
                <a:ea typeface="MS PGothic" panose="020B0600070205080204" pitchFamily="34" charset="-128"/>
              </a:defRPr>
            </a:lvl3pPr>
            <a:lvl4pPr marL="1600200" indent="-228600">
              <a:defRPr sz="2400" baseline="-25000">
                <a:solidFill>
                  <a:schemeClr val="tx1"/>
                </a:solidFill>
                <a:latin typeface="Arial" panose="020B0604020202020204" pitchFamily="34" charset="0"/>
                <a:ea typeface="MS PGothic" panose="020B0600070205080204" pitchFamily="34" charset="-128"/>
              </a:defRPr>
            </a:lvl4pPr>
            <a:lvl5pPr marL="2057400" indent="-228600">
              <a:defRPr sz="2400" baseline="-25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9pPr>
          </a:lstStyle>
          <a:p>
            <a:fld id="{E876095E-347E-4BB6-AD3F-1A61498A5D39}" type="datetime1">
              <a:rPr lang="nl-NL" altLang="nl-NL" sz="1000" baseline="0">
                <a:solidFill>
                  <a:srgbClr val="898989"/>
                </a:solidFill>
              </a:rPr>
              <a:pPr/>
              <a:t>26-10-2020</a:t>
            </a:fld>
            <a:endParaRPr lang="nl-NL" altLang="nl-NL" sz="1000" baseline="0">
              <a:solidFill>
                <a:srgbClr val="898989"/>
              </a:solidFill>
            </a:endParaRPr>
          </a:p>
        </p:txBody>
      </p:sp>
      <p:sp>
        <p:nvSpPr>
          <p:cNvPr id="2" name="Tijdelijke aanduiding voor voettekst 1"/>
          <p:cNvSpPr>
            <a:spLocks noGrp="1"/>
          </p:cNvSpPr>
          <p:nvPr>
            <p:ph type="ftr" sz="quarter" idx="16"/>
          </p:nvPr>
        </p:nvSpPr>
        <p:spPr/>
        <p:txBody>
          <a:bodyPr/>
          <a:lstStyle/>
          <a:p>
            <a:pPr>
              <a:defRPr/>
            </a:pPr>
            <a:r>
              <a:rPr lang="nl-NL"/>
              <a:t>Titel presentatie (via kop- en voettekst)</a:t>
            </a:r>
          </a:p>
        </p:txBody>
      </p:sp>
    </p:spTree>
    <p:extLst>
      <p:ext uri="{BB962C8B-B14F-4D97-AF65-F5344CB8AC3E}">
        <p14:creationId xmlns:p14="http://schemas.microsoft.com/office/powerpoint/2010/main" val="42268671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11560" y="449610"/>
            <a:ext cx="7848872" cy="642938"/>
          </a:xfrm>
        </p:spPr>
        <p:txBody>
          <a:bodyPr/>
          <a:lstStyle/>
          <a:p>
            <a:r>
              <a:rPr lang="nl-NL" sz="2700">
                <a:solidFill>
                  <a:schemeClr val="bg2"/>
                </a:solidFill>
              </a:rPr>
              <a:t>		EBP en kennis uit onderzoek toepassen												</a:t>
            </a:r>
          </a:p>
        </p:txBody>
      </p:sp>
      <p:sp>
        <p:nvSpPr>
          <p:cNvPr id="5" name="Tijdelijke aanduiding voor inhoud 4"/>
          <p:cNvSpPr>
            <a:spLocks noGrp="1"/>
          </p:cNvSpPr>
          <p:nvPr>
            <p:ph idx="1"/>
          </p:nvPr>
        </p:nvSpPr>
        <p:spPr>
          <a:xfrm>
            <a:off x="1747410" y="1815667"/>
            <a:ext cx="6237312" cy="2246235"/>
          </a:xfrm>
        </p:spPr>
        <p:txBody>
          <a:bodyPr/>
          <a:lstStyle/>
          <a:p>
            <a:pPr marL="0" indent="0">
              <a:buNone/>
            </a:pPr>
            <a:endParaRPr lang="nl-NL"/>
          </a:p>
        </p:txBody>
      </p:sp>
      <p:sp>
        <p:nvSpPr>
          <p:cNvPr id="3" name="Rechthoek 2"/>
          <p:cNvSpPr/>
          <p:nvPr/>
        </p:nvSpPr>
        <p:spPr>
          <a:xfrm>
            <a:off x="5112060" y="4229056"/>
            <a:ext cx="2592288" cy="178899"/>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nl-NL" sz="1800"/>
          </a:p>
        </p:txBody>
      </p:sp>
      <p:grpSp>
        <p:nvGrpSpPr>
          <p:cNvPr id="17" name="Groep 16"/>
          <p:cNvGrpSpPr/>
          <p:nvPr/>
        </p:nvGrpSpPr>
        <p:grpSpPr>
          <a:xfrm>
            <a:off x="1331640" y="915566"/>
            <a:ext cx="5904656" cy="3744416"/>
            <a:chOff x="1128760" y="41716"/>
            <a:chExt cx="6673462" cy="4017665"/>
          </a:xfrm>
        </p:grpSpPr>
        <p:graphicFrame>
          <p:nvGraphicFramePr>
            <p:cNvPr id="8" name="Diagram 7"/>
            <p:cNvGraphicFramePr/>
            <p:nvPr/>
          </p:nvGraphicFramePr>
          <p:xfrm>
            <a:off x="4069574" y="1247737"/>
            <a:ext cx="3732648" cy="281164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16" name="Groep 15"/>
            <p:cNvGrpSpPr/>
            <p:nvPr/>
          </p:nvGrpSpPr>
          <p:grpSpPr>
            <a:xfrm>
              <a:off x="1128760" y="41716"/>
              <a:ext cx="3982889" cy="2974081"/>
              <a:chOff x="1128760" y="41716"/>
              <a:chExt cx="3982889" cy="2974081"/>
            </a:xfrm>
          </p:grpSpPr>
          <p:sp>
            <p:nvSpPr>
              <p:cNvPr id="7" name="PIJL-RECHTS 6"/>
              <p:cNvSpPr/>
              <p:nvPr/>
            </p:nvSpPr>
            <p:spPr>
              <a:xfrm>
                <a:off x="3590189" y="1530878"/>
                <a:ext cx="1521460" cy="111067"/>
              </a:xfrm>
              <a:prstGeom prst="rightArrow">
                <a:avLst/>
              </a:prstGeom>
              <a:solidFill>
                <a:srgbClr val="00B0F0"/>
              </a:solidFill>
            </p:spPr>
            <p:style>
              <a:lnRef idx="1">
                <a:schemeClr val="accent1"/>
              </a:lnRef>
              <a:fillRef idx="3">
                <a:schemeClr val="accent1"/>
              </a:fillRef>
              <a:effectRef idx="2">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p>
                <a:endParaRPr lang="nl-NL" sz="1800"/>
              </a:p>
            </p:txBody>
          </p:sp>
          <p:grpSp>
            <p:nvGrpSpPr>
              <p:cNvPr id="15" name="Groep 14"/>
              <p:cNvGrpSpPr/>
              <p:nvPr/>
            </p:nvGrpSpPr>
            <p:grpSpPr>
              <a:xfrm>
                <a:off x="1128760" y="41716"/>
                <a:ext cx="3047958" cy="2974081"/>
                <a:chOff x="1150464" y="77721"/>
                <a:chExt cx="3047958" cy="2974081"/>
              </a:xfrm>
            </p:grpSpPr>
            <p:pic>
              <p:nvPicPr>
                <p:cNvPr id="6" name="Afbeelding 5"/>
                <p:cNvPicPr>
                  <a:picLocks noChangeAspect="1"/>
                </p:cNvPicPr>
                <p:nvPr/>
              </p:nvPicPr>
              <p:blipFill>
                <a:blip r:embed="rId8" cstate="email">
                  <a:extLst>
                    <a:ext uri="{28A0092B-C50C-407E-A947-70E740481C1C}">
                      <a14:useLocalDpi xmlns:a14="http://schemas.microsoft.com/office/drawing/2010/main" val="0"/>
                    </a:ext>
                  </a:extLst>
                </a:blip>
                <a:srcRect/>
                <a:stretch>
                  <a:fillRect/>
                </a:stretch>
              </p:blipFill>
              <p:spPr bwMode="auto">
                <a:xfrm>
                  <a:off x="1150464" y="77721"/>
                  <a:ext cx="3047958" cy="2974081"/>
                </a:xfrm>
                <a:prstGeom prst="rect">
                  <a:avLst/>
                </a:prstGeom>
                <a:noFill/>
              </p:spPr>
            </p:pic>
            <p:sp>
              <p:nvSpPr>
                <p:cNvPr id="12" name="Tekstvak 11"/>
                <p:cNvSpPr txBox="1"/>
                <p:nvPr/>
              </p:nvSpPr>
              <p:spPr>
                <a:xfrm>
                  <a:off x="2919421" y="1841374"/>
                  <a:ext cx="768085" cy="615553"/>
                </a:xfrm>
                <a:prstGeom prst="rect">
                  <a:avLst/>
                </a:prstGeom>
                <a:solidFill>
                  <a:schemeClr val="accent1">
                    <a:lumMod val="60000"/>
                    <a:lumOff val="40000"/>
                  </a:schemeClr>
                </a:solidFill>
              </p:spPr>
              <p:txBody>
                <a:bodyPr wrap="square" rtlCol="0">
                  <a:spAutoFit/>
                </a:bodyPr>
                <a:lstStyle/>
                <a:p>
                  <a:r>
                    <a:rPr lang="en-GB" sz="1200" b="1" err="1"/>
                    <a:t>Huidige</a:t>
                  </a:r>
                  <a:r>
                    <a:rPr lang="en-GB" sz="1200" b="1"/>
                    <a:t> </a:t>
                  </a:r>
                  <a:r>
                    <a:rPr lang="en-GB" sz="1200" b="1" err="1"/>
                    <a:t>beste</a:t>
                  </a:r>
                  <a:r>
                    <a:rPr lang="en-GB" sz="1200" b="1"/>
                    <a:t> </a:t>
                  </a:r>
                  <a:r>
                    <a:rPr lang="en-GB" sz="1200" b="1" err="1"/>
                    <a:t>bewijs</a:t>
                  </a:r>
                  <a:endParaRPr lang="nl-NL" sz="1200" b="1"/>
                </a:p>
              </p:txBody>
            </p:sp>
          </p:grpSp>
        </p:grpSp>
      </p:grpSp>
    </p:spTree>
    <p:extLst>
      <p:ext uri="{BB962C8B-B14F-4D97-AF65-F5344CB8AC3E}">
        <p14:creationId xmlns:p14="http://schemas.microsoft.com/office/powerpoint/2010/main" val="14886570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el 1"/>
          <p:cNvSpPr>
            <a:spLocks noGrp="1"/>
          </p:cNvSpPr>
          <p:nvPr>
            <p:ph type="title"/>
          </p:nvPr>
        </p:nvSpPr>
        <p:spPr>
          <a:xfrm>
            <a:off x="640575" y="603828"/>
            <a:ext cx="8118745" cy="485775"/>
          </a:xfrm>
        </p:spPr>
        <p:txBody>
          <a:bodyPr>
            <a:noAutofit/>
          </a:bodyPr>
          <a:lstStyle/>
          <a:p>
            <a:pPr>
              <a:defRPr/>
            </a:pPr>
            <a:r>
              <a:rPr lang="nl-NL" sz="2400" b="0">
                <a:ea typeface="ＭＳ Ｐゴシック"/>
              </a:rPr>
              <a:t>1. Bepalen van het zorg- of gezondheidsprobleem en vertalen in een beantwoordbare vraag</a:t>
            </a:r>
            <a:r>
              <a:rPr lang="nl-NL" sz="2400">
                <a:ea typeface="ＭＳ Ｐゴシック"/>
              </a:rPr>
              <a:t>  </a:t>
            </a:r>
            <a:endParaRPr lang="nl-NL"/>
          </a:p>
        </p:txBody>
      </p:sp>
      <p:sp>
        <p:nvSpPr>
          <p:cNvPr id="11267" name="Tijdelijke aanduiding voor inhoud 2"/>
          <p:cNvSpPr>
            <a:spLocks noGrp="1"/>
          </p:cNvSpPr>
          <p:nvPr>
            <p:ph idx="1"/>
          </p:nvPr>
        </p:nvSpPr>
        <p:spPr bwMode="auto">
          <a:xfrm>
            <a:off x="746125" y="1544638"/>
            <a:ext cx="7858125" cy="30797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p>
            <a:pPr lvl="1">
              <a:buNone/>
            </a:pPr>
            <a:endParaRPr lang="nl-NL" altLang="nl-NL" sz="2400">
              <a:latin typeface="Arial" panose="020B0604020202020204" pitchFamily="34" charset="0"/>
              <a:cs typeface="Arial" panose="020B0604020202020204" pitchFamily="34" charset="0"/>
            </a:endParaRPr>
          </a:p>
          <a:p>
            <a:pPr marL="0" indent="0">
              <a:buNone/>
            </a:pPr>
            <a:endParaRPr lang="nl-NL" altLang="nl-NL">
              <a:latin typeface="Arial" panose="020B0604020202020204" pitchFamily="34" charset="0"/>
              <a:cs typeface="Arial" panose="020B0604020202020204" pitchFamily="34" charset="0"/>
            </a:endParaRPr>
          </a:p>
          <a:p>
            <a:pPr marL="0" indent="0">
              <a:buNone/>
            </a:pPr>
            <a:endParaRPr lang="nl-NL" altLang="nl-NL">
              <a:latin typeface="Arial" panose="020B0604020202020204" pitchFamily="34" charset="0"/>
              <a:cs typeface="Arial" panose="020B0604020202020204" pitchFamily="34" charset="0"/>
            </a:endParaRPr>
          </a:p>
          <a:p>
            <a:pPr marL="0" indent="0">
              <a:buNone/>
            </a:pPr>
            <a:endParaRPr lang="nl-NL" altLang="nl-NL">
              <a:latin typeface="Arial" panose="020B0604020202020204" pitchFamily="34" charset="0"/>
              <a:cs typeface="Arial" panose="020B0604020202020204" pitchFamily="34" charset="0"/>
            </a:endParaRPr>
          </a:p>
        </p:txBody>
      </p:sp>
      <p:sp>
        <p:nvSpPr>
          <p:cNvPr id="11268" name="Tijdelijke aanduiding voor tekst 3"/>
          <p:cNvSpPr>
            <a:spLocks noGrp="1"/>
          </p:cNvSpPr>
          <p:nvPr>
            <p:ph type="body" sz="quarter" idx="13"/>
          </p:nvPr>
        </p:nvSpPr>
        <p:spPr bwMode="auto">
          <a:xfrm>
            <a:off x="746125" y="1228436"/>
            <a:ext cx="7786688" cy="3251199"/>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nl-NL">
                <a:ea typeface="MS PGothic"/>
              </a:rPr>
              <a:t>Formuleren van een PICO vraag</a:t>
            </a:r>
            <a:endParaRPr lang="nl-NL"/>
          </a:p>
          <a:p>
            <a:endParaRPr lang="nl-NL" altLang="nl-NL">
              <a:ea typeface="MS PGothic"/>
            </a:endParaRPr>
          </a:p>
          <a:p>
            <a:r>
              <a:rPr lang="nl-NL" altLang="nl-NL">
                <a:ea typeface="MS PGothic"/>
              </a:rPr>
              <a:t>Waar staat PICO voor? </a:t>
            </a:r>
            <a:endParaRPr lang="nl-NL"/>
          </a:p>
          <a:p>
            <a:endParaRPr lang="nl-NL" altLang="nl-NL">
              <a:latin typeface="Arial" panose="020B0604020202020204" pitchFamily="34" charset="0"/>
              <a:cs typeface="Arial" panose="020B0604020202020204" pitchFamily="34" charset="0"/>
            </a:endParaRPr>
          </a:p>
          <a:p>
            <a:r>
              <a:rPr lang="nl-NL" altLang="nl-NL">
                <a:ea typeface="MS PGothic"/>
              </a:rPr>
              <a:t>P</a:t>
            </a:r>
          </a:p>
          <a:p>
            <a:r>
              <a:rPr lang="nl-NL" altLang="nl-NL">
                <a:ea typeface="MS PGothic"/>
              </a:rPr>
              <a:t>I</a:t>
            </a:r>
          </a:p>
          <a:p>
            <a:r>
              <a:rPr lang="nl-NL" altLang="nl-NL">
                <a:ea typeface="MS PGothic"/>
              </a:rPr>
              <a:t>C</a:t>
            </a:r>
          </a:p>
          <a:p>
            <a:r>
              <a:rPr lang="nl-NL" altLang="nl-NL">
                <a:ea typeface="MS PGothic"/>
              </a:rPr>
              <a:t>O</a:t>
            </a:r>
          </a:p>
          <a:p>
            <a:endParaRPr lang="nl-NL" altLang="nl-NL">
              <a:latin typeface="Arial" panose="020B0604020202020204" pitchFamily="34" charset="0"/>
              <a:cs typeface="Arial" panose="020B0604020202020204" pitchFamily="34" charset="0"/>
            </a:endParaRPr>
          </a:p>
          <a:p>
            <a:endParaRPr lang="nl-NL"/>
          </a:p>
        </p:txBody>
      </p:sp>
      <p:sp>
        <p:nvSpPr>
          <p:cNvPr id="11269" name="Tijdelijke aanduiding voor dianummer 4"/>
          <p:cNvSpPr>
            <a:spLocks noGrp="1"/>
          </p:cNvSpPr>
          <p:nvPr>
            <p:ph type="sldNum" sz="quarter" idx="1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aseline="-25000">
                <a:solidFill>
                  <a:schemeClr val="tx1"/>
                </a:solidFill>
                <a:latin typeface="Arial" panose="020B0604020202020204" pitchFamily="34" charset="0"/>
                <a:ea typeface="MS PGothic" panose="020B0600070205080204" pitchFamily="34" charset="-128"/>
              </a:defRPr>
            </a:lvl1pPr>
            <a:lvl2pPr marL="742950" indent="-285750">
              <a:defRPr sz="2400" baseline="-25000">
                <a:solidFill>
                  <a:schemeClr val="tx1"/>
                </a:solidFill>
                <a:latin typeface="Arial" panose="020B0604020202020204" pitchFamily="34" charset="0"/>
                <a:ea typeface="MS PGothic" panose="020B0600070205080204" pitchFamily="34" charset="-128"/>
              </a:defRPr>
            </a:lvl2pPr>
            <a:lvl3pPr marL="1143000" indent="-228600">
              <a:defRPr sz="2400" baseline="-25000">
                <a:solidFill>
                  <a:schemeClr val="tx1"/>
                </a:solidFill>
                <a:latin typeface="Arial" panose="020B0604020202020204" pitchFamily="34" charset="0"/>
                <a:ea typeface="MS PGothic" panose="020B0600070205080204" pitchFamily="34" charset="-128"/>
              </a:defRPr>
            </a:lvl3pPr>
            <a:lvl4pPr marL="1600200" indent="-228600">
              <a:defRPr sz="2400" baseline="-25000">
                <a:solidFill>
                  <a:schemeClr val="tx1"/>
                </a:solidFill>
                <a:latin typeface="Arial" panose="020B0604020202020204" pitchFamily="34" charset="0"/>
                <a:ea typeface="MS PGothic" panose="020B0600070205080204" pitchFamily="34" charset="-128"/>
              </a:defRPr>
            </a:lvl4pPr>
            <a:lvl5pPr marL="2057400" indent="-228600">
              <a:defRPr sz="2400" baseline="-25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9pPr>
          </a:lstStyle>
          <a:p>
            <a:fld id="{FBC3FE77-1D2E-42ED-8EF5-80F7BE1A1E31}" type="slidenum">
              <a:rPr lang="nl-NL" altLang="nl-NL" sz="1000" baseline="0">
                <a:solidFill>
                  <a:srgbClr val="898989"/>
                </a:solidFill>
              </a:rPr>
              <a:pPr/>
              <a:t>4</a:t>
            </a:fld>
            <a:endParaRPr lang="nl-NL" altLang="nl-NL" sz="1000" baseline="0">
              <a:solidFill>
                <a:srgbClr val="898989"/>
              </a:solidFill>
            </a:endParaRPr>
          </a:p>
        </p:txBody>
      </p:sp>
      <p:sp>
        <p:nvSpPr>
          <p:cNvPr id="11270" name="Tijdelijke aanduiding voor datum 5"/>
          <p:cNvSpPr>
            <a:spLocks noGrp="1"/>
          </p:cNvSpPr>
          <p:nvPr>
            <p:ph type="dt" sz="quarter" idx="1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aseline="-25000">
                <a:solidFill>
                  <a:schemeClr val="tx1"/>
                </a:solidFill>
                <a:latin typeface="Arial" panose="020B0604020202020204" pitchFamily="34" charset="0"/>
                <a:ea typeface="MS PGothic" panose="020B0600070205080204" pitchFamily="34" charset="-128"/>
              </a:defRPr>
            </a:lvl1pPr>
            <a:lvl2pPr marL="742950" indent="-285750">
              <a:defRPr sz="2400" baseline="-25000">
                <a:solidFill>
                  <a:schemeClr val="tx1"/>
                </a:solidFill>
                <a:latin typeface="Arial" panose="020B0604020202020204" pitchFamily="34" charset="0"/>
                <a:ea typeface="MS PGothic" panose="020B0600070205080204" pitchFamily="34" charset="-128"/>
              </a:defRPr>
            </a:lvl2pPr>
            <a:lvl3pPr marL="1143000" indent="-228600">
              <a:defRPr sz="2400" baseline="-25000">
                <a:solidFill>
                  <a:schemeClr val="tx1"/>
                </a:solidFill>
                <a:latin typeface="Arial" panose="020B0604020202020204" pitchFamily="34" charset="0"/>
                <a:ea typeface="MS PGothic" panose="020B0600070205080204" pitchFamily="34" charset="-128"/>
              </a:defRPr>
            </a:lvl3pPr>
            <a:lvl4pPr marL="1600200" indent="-228600">
              <a:defRPr sz="2400" baseline="-25000">
                <a:solidFill>
                  <a:schemeClr val="tx1"/>
                </a:solidFill>
                <a:latin typeface="Arial" panose="020B0604020202020204" pitchFamily="34" charset="0"/>
                <a:ea typeface="MS PGothic" panose="020B0600070205080204" pitchFamily="34" charset="-128"/>
              </a:defRPr>
            </a:lvl4pPr>
            <a:lvl5pPr marL="2057400" indent="-228600">
              <a:defRPr sz="2400" baseline="-25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9pPr>
          </a:lstStyle>
          <a:p>
            <a:fld id="{E876095E-347E-4BB6-AD3F-1A61498A5D39}" type="datetime1">
              <a:rPr lang="nl-NL" altLang="nl-NL" sz="1000" baseline="0">
                <a:solidFill>
                  <a:srgbClr val="898989"/>
                </a:solidFill>
              </a:rPr>
              <a:pPr/>
              <a:t>26-10-2020</a:t>
            </a:fld>
            <a:endParaRPr lang="nl-NL" altLang="nl-NL" sz="1000" baseline="0">
              <a:solidFill>
                <a:srgbClr val="898989"/>
              </a:solidFill>
            </a:endParaRPr>
          </a:p>
        </p:txBody>
      </p:sp>
      <p:sp>
        <p:nvSpPr>
          <p:cNvPr id="2" name="Tijdelijke aanduiding voor voettekst 1"/>
          <p:cNvSpPr>
            <a:spLocks noGrp="1"/>
          </p:cNvSpPr>
          <p:nvPr>
            <p:ph type="ftr" sz="quarter" idx="16"/>
          </p:nvPr>
        </p:nvSpPr>
        <p:spPr/>
        <p:txBody>
          <a:bodyPr/>
          <a:lstStyle/>
          <a:p>
            <a:pPr>
              <a:defRPr/>
            </a:pPr>
            <a:r>
              <a:rPr lang="nl-NL"/>
              <a:t>Titel presentatie (via kop- en voettekst)</a:t>
            </a:r>
          </a:p>
        </p:txBody>
      </p:sp>
    </p:spTree>
    <p:extLst>
      <p:ext uri="{BB962C8B-B14F-4D97-AF65-F5344CB8AC3E}">
        <p14:creationId xmlns:p14="http://schemas.microsoft.com/office/powerpoint/2010/main" val="39790243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el 1"/>
          <p:cNvSpPr>
            <a:spLocks noGrp="1"/>
          </p:cNvSpPr>
          <p:nvPr>
            <p:ph type="title"/>
          </p:nvPr>
        </p:nvSpPr>
        <p:spPr>
          <a:xfrm>
            <a:off x="494828" y="665997"/>
            <a:ext cx="8118745" cy="485775"/>
          </a:xfrm>
        </p:spPr>
        <p:txBody>
          <a:bodyPr>
            <a:noAutofit/>
          </a:bodyPr>
          <a:lstStyle/>
          <a:p>
            <a:pPr>
              <a:defRPr/>
            </a:pPr>
            <a:r>
              <a:rPr lang="nl-NL" sz="2400"/>
              <a:t>PICO vraag van een student</a:t>
            </a:r>
            <a:endParaRPr lang="nl-NL" sz="2400" b="0">
              <a:latin typeface="Arial" charset="0"/>
              <a:ea typeface="ＭＳ Ｐゴシック" charset="0"/>
            </a:endParaRPr>
          </a:p>
        </p:txBody>
      </p:sp>
      <p:sp>
        <p:nvSpPr>
          <p:cNvPr id="11267" name="Tijdelijke aanduiding voor inhoud 2"/>
          <p:cNvSpPr>
            <a:spLocks noGrp="1"/>
          </p:cNvSpPr>
          <p:nvPr>
            <p:ph idx="1"/>
          </p:nvPr>
        </p:nvSpPr>
        <p:spPr bwMode="auto">
          <a:xfrm>
            <a:off x="627197" y="1237873"/>
            <a:ext cx="7858125" cy="36179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fontScale="77500" lnSpcReduction="20000"/>
          </a:bodyPr>
          <a:lstStyle/>
          <a:p>
            <a:pPr marL="0" indent="0">
              <a:buNone/>
            </a:pPr>
            <a:endParaRPr lang="nl-NL"/>
          </a:p>
          <a:p>
            <a:pPr marL="0" indent="0">
              <a:buNone/>
            </a:pPr>
            <a:r>
              <a:rPr lang="nl-NL"/>
              <a:t>Setting: Op een afdeling. </a:t>
            </a:r>
          </a:p>
          <a:p>
            <a:pPr marL="0" indent="0">
              <a:buNone/>
            </a:pPr>
            <a:r>
              <a:rPr lang="nl-NL">
                <a:ea typeface="MS PGothic"/>
              </a:rPr>
              <a:t>Op de afdeling krijgen bedlegerige patiënten </a:t>
            </a:r>
            <a:r>
              <a:rPr lang="nl-NL" err="1">
                <a:ea typeface="MS PGothic"/>
              </a:rPr>
              <a:t>fraxiparine</a:t>
            </a:r>
            <a:r>
              <a:rPr lang="nl-NL">
                <a:ea typeface="MS PGothic"/>
              </a:rPr>
              <a:t> </a:t>
            </a:r>
            <a:r>
              <a:rPr lang="nl-NL" err="1">
                <a:ea typeface="MS PGothic"/>
              </a:rPr>
              <a:t>s.c</a:t>
            </a:r>
            <a:r>
              <a:rPr lang="nl-NL">
                <a:ea typeface="MS PGothic"/>
              </a:rPr>
              <a:t>. toegediend ter preventie van trombose. Een verpleegkundige beweert dat desinfecteren voor een subcutane injectie nodig is ter voorkoming van infectie. En zij doet dit ook iedere keer ondanks dat collega’s aangeven dat dat niet meer hoeft. Het leidt tot vragen van patiënten waarom zijn niet desinfecteren. Ze willen bewijs zoeken dat desinfecteren niet nodig is en starten met de EBP-methodiek. </a:t>
            </a:r>
          </a:p>
          <a:p>
            <a:pPr marL="0" indent="0">
              <a:buNone/>
            </a:pPr>
            <a:endParaRPr lang="nl-NL"/>
          </a:p>
          <a:p>
            <a:pPr marL="0" indent="0">
              <a:buNone/>
            </a:pPr>
            <a:r>
              <a:rPr lang="nl-NL">
                <a:ea typeface="MS PGothic"/>
              </a:rPr>
              <a:t>Is er meer kans  op infectie bij bedlegerige patiënten wanneer voor </a:t>
            </a:r>
            <a:r>
              <a:rPr lang="nl-NL" err="1">
                <a:ea typeface="MS PGothic"/>
              </a:rPr>
              <a:t>fraxiparine</a:t>
            </a:r>
            <a:r>
              <a:rPr lang="nl-NL">
                <a:ea typeface="MS PGothic"/>
              </a:rPr>
              <a:t> </a:t>
            </a:r>
            <a:r>
              <a:rPr lang="nl-NL" err="1">
                <a:ea typeface="MS PGothic"/>
              </a:rPr>
              <a:t>s.c</a:t>
            </a:r>
            <a:r>
              <a:rPr lang="nl-NL">
                <a:ea typeface="MS PGothic"/>
              </a:rPr>
              <a:t>. spuiten wordt gedesinfecteerd dan wanneer niet wordt gedesinfecteerd?</a:t>
            </a:r>
            <a:endParaRPr lang="nl-NL"/>
          </a:p>
          <a:p>
            <a:pPr marL="0" indent="0">
              <a:buNone/>
            </a:pPr>
            <a:endParaRPr lang="nl-NL"/>
          </a:p>
          <a:p>
            <a:pPr marL="0" indent="0">
              <a:buNone/>
            </a:pPr>
            <a:r>
              <a:rPr lang="nl-NL">
                <a:ea typeface="MS PGothic"/>
              </a:rPr>
              <a:t>Is dit een PICO-vraag, zo ja, vul in:</a:t>
            </a:r>
            <a:endParaRPr lang="nl-NL"/>
          </a:p>
          <a:p>
            <a:pPr marL="0" indent="0">
              <a:buNone/>
            </a:pPr>
            <a:endParaRPr lang="nl-NL"/>
          </a:p>
          <a:p>
            <a:pPr marL="0" indent="0">
              <a:buNone/>
            </a:pPr>
            <a:r>
              <a:rPr lang="nl-NL">
                <a:ea typeface="MS PGothic"/>
              </a:rPr>
              <a:t>P: </a:t>
            </a:r>
          </a:p>
          <a:p>
            <a:pPr marL="0" indent="0">
              <a:buNone/>
            </a:pPr>
            <a:r>
              <a:rPr lang="nl-NL">
                <a:ea typeface="MS PGothic"/>
              </a:rPr>
              <a:t>I: </a:t>
            </a:r>
          </a:p>
          <a:p>
            <a:pPr marL="0" indent="0">
              <a:buNone/>
            </a:pPr>
            <a:r>
              <a:rPr lang="nl-NL">
                <a:ea typeface="MS PGothic"/>
              </a:rPr>
              <a:t>C: </a:t>
            </a:r>
          </a:p>
          <a:p>
            <a:pPr marL="0" indent="0">
              <a:buNone/>
            </a:pPr>
            <a:r>
              <a:rPr lang="nl-NL">
                <a:ea typeface="MS PGothic"/>
              </a:rPr>
              <a:t>O: </a:t>
            </a:r>
          </a:p>
          <a:p>
            <a:pPr marL="0" indent="0">
              <a:buNone/>
            </a:pPr>
            <a:endParaRPr lang="nl-NL"/>
          </a:p>
          <a:p>
            <a:pPr marL="0" indent="0">
              <a:buNone/>
            </a:pPr>
            <a:endParaRPr lang="nl-NL" altLang="nl-NL">
              <a:latin typeface="Arial" panose="020B0604020202020204" pitchFamily="34" charset="0"/>
              <a:cs typeface="Arial" panose="020B0604020202020204" pitchFamily="34" charset="0"/>
            </a:endParaRPr>
          </a:p>
          <a:p>
            <a:pPr marL="0" indent="0">
              <a:buNone/>
            </a:pPr>
            <a:endParaRPr lang="nl-NL" altLang="nl-NL">
              <a:latin typeface="Arial" panose="020B0604020202020204" pitchFamily="34" charset="0"/>
              <a:cs typeface="Arial" panose="020B0604020202020204" pitchFamily="34" charset="0"/>
            </a:endParaRPr>
          </a:p>
        </p:txBody>
      </p:sp>
      <p:sp>
        <p:nvSpPr>
          <p:cNvPr id="11269" name="Tijdelijke aanduiding voor dianummer 4"/>
          <p:cNvSpPr>
            <a:spLocks noGrp="1"/>
          </p:cNvSpPr>
          <p:nvPr>
            <p:ph type="sldNum" sz="quarter" idx="1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aseline="-25000">
                <a:solidFill>
                  <a:schemeClr val="tx1"/>
                </a:solidFill>
                <a:latin typeface="Arial" panose="020B0604020202020204" pitchFamily="34" charset="0"/>
                <a:ea typeface="MS PGothic" panose="020B0600070205080204" pitchFamily="34" charset="-128"/>
              </a:defRPr>
            </a:lvl1pPr>
            <a:lvl2pPr marL="742950" indent="-285750">
              <a:defRPr sz="2400" baseline="-25000">
                <a:solidFill>
                  <a:schemeClr val="tx1"/>
                </a:solidFill>
                <a:latin typeface="Arial" panose="020B0604020202020204" pitchFamily="34" charset="0"/>
                <a:ea typeface="MS PGothic" panose="020B0600070205080204" pitchFamily="34" charset="-128"/>
              </a:defRPr>
            </a:lvl2pPr>
            <a:lvl3pPr marL="1143000" indent="-228600">
              <a:defRPr sz="2400" baseline="-25000">
                <a:solidFill>
                  <a:schemeClr val="tx1"/>
                </a:solidFill>
                <a:latin typeface="Arial" panose="020B0604020202020204" pitchFamily="34" charset="0"/>
                <a:ea typeface="MS PGothic" panose="020B0600070205080204" pitchFamily="34" charset="-128"/>
              </a:defRPr>
            </a:lvl3pPr>
            <a:lvl4pPr marL="1600200" indent="-228600">
              <a:defRPr sz="2400" baseline="-25000">
                <a:solidFill>
                  <a:schemeClr val="tx1"/>
                </a:solidFill>
                <a:latin typeface="Arial" panose="020B0604020202020204" pitchFamily="34" charset="0"/>
                <a:ea typeface="MS PGothic" panose="020B0600070205080204" pitchFamily="34" charset="-128"/>
              </a:defRPr>
            </a:lvl4pPr>
            <a:lvl5pPr marL="2057400" indent="-228600">
              <a:defRPr sz="2400" baseline="-25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9pPr>
          </a:lstStyle>
          <a:p>
            <a:fld id="{FBC3FE77-1D2E-42ED-8EF5-80F7BE1A1E31}" type="slidenum">
              <a:rPr lang="nl-NL" altLang="nl-NL" sz="1000" baseline="0">
                <a:solidFill>
                  <a:srgbClr val="898989"/>
                </a:solidFill>
              </a:rPr>
              <a:pPr/>
              <a:t>5</a:t>
            </a:fld>
            <a:endParaRPr lang="nl-NL" altLang="nl-NL" sz="1000" baseline="0">
              <a:solidFill>
                <a:srgbClr val="898989"/>
              </a:solidFill>
            </a:endParaRPr>
          </a:p>
        </p:txBody>
      </p:sp>
      <p:sp>
        <p:nvSpPr>
          <p:cNvPr id="11270" name="Tijdelijke aanduiding voor datum 5"/>
          <p:cNvSpPr>
            <a:spLocks noGrp="1"/>
          </p:cNvSpPr>
          <p:nvPr>
            <p:ph type="dt" sz="quarter" idx="1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aseline="-25000">
                <a:solidFill>
                  <a:schemeClr val="tx1"/>
                </a:solidFill>
                <a:latin typeface="Arial" panose="020B0604020202020204" pitchFamily="34" charset="0"/>
                <a:ea typeface="MS PGothic" panose="020B0600070205080204" pitchFamily="34" charset="-128"/>
              </a:defRPr>
            </a:lvl1pPr>
            <a:lvl2pPr marL="742950" indent="-285750">
              <a:defRPr sz="2400" baseline="-25000">
                <a:solidFill>
                  <a:schemeClr val="tx1"/>
                </a:solidFill>
                <a:latin typeface="Arial" panose="020B0604020202020204" pitchFamily="34" charset="0"/>
                <a:ea typeface="MS PGothic" panose="020B0600070205080204" pitchFamily="34" charset="-128"/>
              </a:defRPr>
            </a:lvl2pPr>
            <a:lvl3pPr marL="1143000" indent="-228600">
              <a:defRPr sz="2400" baseline="-25000">
                <a:solidFill>
                  <a:schemeClr val="tx1"/>
                </a:solidFill>
                <a:latin typeface="Arial" panose="020B0604020202020204" pitchFamily="34" charset="0"/>
                <a:ea typeface="MS PGothic" panose="020B0600070205080204" pitchFamily="34" charset="-128"/>
              </a:defRPr>
            </a:lvl3pPr>
            <a:lvl4pPr marL="1600200" indent="-228600">
              <a:defRPr sz="2400" baseline="-25000">
                <a:solidFill>
                  <a:schemeClr val="tx1"/>
                </a:solidFill>
                <a:latin typeface="Arial" panose="020B0604020202020204" pitchFamily="34" charset="0"/>
                <a:ea typeface="MS PGothic" panose="020B0600070205080204" pitchFamily="34" charset="-128"/>
              </a:defRPr>
            </a:lvl4pPr>
            <a:lvl5pPr marL="2057400" indent="-228600">
              <a:defRPr sz="2400" baseline="-25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9pPr>
          </a:lstStyle>
          <a:p>
            <a:fld id="{E876095E-347E-4BB6-AD3F-1A61498A5D39}" type="datetime1">
              <a:rPr lang="nl-NL" altLang="nl-NL" sz="1000" baseline="0">
                <a:solidFill>
                  <a:srgbClr val="898989"/>
                </a:solidFill>
              </a:rPr>
              <a:pPr/>
              <a:t>26-10-2020</a:t>
            </a:fld>
            <a:endParaRPr lang="nl-NL" altLang="nl-NL" sz="1000" baseline="0">
              <a:solidFill>
                <a:srgbClr val="898989"/>
              </a:solidFill>
            </a:endParaRPr>
          </a:p>
        </p:txBody>
      </p:sp>
      <p:sp>
        <p:nvSpPr>
          <p:cNvPr id="2" name="Tijdelijke aanduiding voor voettekst 1"/>
          <p:cNvSpPr>
            <a:spLocks noGrp="1"/>
          </p:cNvSpPr>
          <p:nvPr>
            <p:ph type="ftr" sz="quarter" idx="16"/>
          </p:nvPr>
        </p:nvSpPr>
        <p:spPr/>
        <p:txBody>
          <a:bodyPr/>
          <a:lstStyle/>
          <a:p>
            <a:pPr>
              <a:defRPr/>
            </a:pPr>
            <a:r>
              <a:rPr lang="nl-NL"/>
              <a:t>Titel presentatie (via kop- en voettekst)</a:t>
            </a:r>
          </a:p>
        </p:txBody>
      </p:sp>
    </p:spTree>
    <p:extLst>
      <p:ext uri="{BB962C8B-B14F-4D97-AF65-F5344CB8AC3E}">
        <p14:creationId xmlns:p14="http://schemas.microsoft.com/office/powerpoint/2010/main" val="28665744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el 1"/>
          <p:cNvSpPr>
            <a:spLocks noGrp="1"/>
          </p:cNvSpPr>
          <p:nvPr>
            <p:ph type="title"/>
          </p:nvPr>
        </p:nvSpPr>
        <p:spPr>
          <a:xfrm>
            <a:off x="649811" y="520700"/>
            <a:ext cx="8118745" cy="485775"/>
          </a:xfrm>
        </p:spPr>
        <p:txBody>
          <a:bodyPr>
            <a:noAutofit/>
          </a:bodyPr>
          <a:lstStyle/>
          <a:p>
            <a:pPr>
              <a:defRPr/>
            </a:pPr>
            <a:r>
              <a:rPr lang="nl-NL" sz="2400"/>
              <a:t>PICO vraag </a:t>
            </a:r>
            <a:endParaRPr lang="nl-NL" sz="2400" b="0">
              <a:latin typeface="Arial" charset="0"/>
              <a:ea typeface="ＭＳ Ｐゴシック" charset="0"/>
            </a:endParaRPr>
          </a:p>
        </p:txBody>
      </p:sp>
      <p:sp>
        <p:nvSpPr>
          <p:cNvPr id="11267" name="Tijdelijke aanduiding voor inhoud 2"/>
          <p:cNvSpPr>
            <a:spLocks noGrp="1"/>
          </p:cNvSpPr>
          <p:nvPr>
            <p:ph idx="1"/>
          </p:nvPr>
        </p:nvSpPr>
        <p:spPr bwMode="auto">
          <a:xfrm>
            <a:off x="746125" y="1544638"/>
            <a:ext cx="7858125" cy="30797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fontScale="92500"/>
          </a:bodyPr>
          <a:lstStyle/>
          <a:p>
            <a:pPr marL="0" indent="0">
              <a:buNone/>
            </a:pPr>
            <a:r>
              <a:rPr lang="nl-NL">
                <a:ea typeface="MS PGothic"/>
              </a:rPr>
              <a:t>Patiënt heeft obstipatie. De verpleegkundige is gewend om de arts te vragen </a:t>
            </a:r>
            <a:r>
              <a:rPr lang="nl-NL" err="1">
                <a:ea typeface="MS PGothic"/>
              </a:rPr>
              <a:t>dulcolax</a:t>
            </a:r>
            <a:r>
              <a:rPr lang="nl-NL">
                <a:ea typeface="MS PGothic"/>
              </a:rPr>
              <a:t> (laxeermiddel) voor te schrijven bij obstipatie. De patiënt vertelt dat hij gewend is om vezelrijke voeding te nemen als hij last heeft van obstipatie. </a:t>
            </a:r>
            <a:endParaRPr lang="nl-NL"/>
          </a:p>
          <a:p>
            <a:pPr marL="0" indent="0">
              <a:buNone/>
            </a:pPr>
            <a:r>
              <a:rPr lang="nl-NL">
                <a:ea typeface="MS PGothic"/>
              </a:rPr>
              <a:t>Start met EBP-methodiek om erachter te komen wie gelijk heeft.</a:t>
            </a:r>
          </a:p>
          <a:p>
            <a:pPr marL="0" indent="0">
              <a:buNone/>
            </a:pPr>
            <a:endParaRPr lang="nl-NL"/>
          </a:p>
          <a:p>
            <a:pPr marL="0" indent="0">
              <a:buNone/>
            </a:pPr>
            <a:r>
              <a:rPr lang="nl-NL">
                <a:ea typeface="MS PGothic"/>
              </a:rPr>
              <a:t>Formuleer PICO:  </a:t>
            </a:r>
            <a:endParaRPr lang="nl-NL"/>
          </a:p>
          <a:p>
            <a:pPr marL="0" indent="0">
              <a:buNone/>
            </a:pPr>
            <a:r>
              <a:rPr lang="nl-NL">
                <a:ea typeface="MS PGothic"/>
              </a:rPr>
              <a:t>P: </a:t>
            </a:r>
          </a:p>
          <a:p>
            <a:pPr marL="0" indent="0">
              <a:buNone/>
            </a:pPr>
            <a:r>
              <a:rPr lang="nl-NL">
                <a:ea typeface="MS PGothic"/>
              </a:rPr>
              <a:t>I:</a:t>
            </a:r>
          </a:p>
          <a:p>
            <a:pPr marL="0" indent="0">
              <a:buNone/>
            </a:pPr>
            <a:r>
              <a:rPr lang="nl-NL">
                <a:ea typeface="MS PGothic"/>
              </a:rPr>
              <a:t>C: </a:t>
            </a:r>
          </a:p>
          <a:p>
            <a:pPr marL="0" indent="0">
              <a:buNone/>
            </a:pPr>
            <a:r>
              <a:rPr lang="nl-NL">
                <a:ea typeface="MS PGothic"/>
              </a:rPr>
              <a:t>O </a:t>
            </a:r>
          </a:p>
          <a:p>
            <a:pPr marL="0" indent="0">
              <a:buNone/>
            </a:pPr>
            <a:endParaRPr lang="nl-NL" altLang="nl-NL">
              <a:latin typeface="Arial" panose="020B0604020202020204" pitchFamily="34" charset="0"/>
              <a:cs typeface="Arial" panose="020B0604020202020204" pitchFamily="34" charset="0"/>
            </a:endParaRPr>
          </a:p>
          <a:p>
            <a:pPr marL="0" indent="0">
              <a:buNone/>
            </a:pPr>
            <a:endParaRPr lang="nl-NL" altLang="nl-NL">
              <a:latin typeface="Arial" panose="020B0604020202020204" pitchFamily="34" charset="0"/>
              <a:cs typeface="Arial" panose="020B0604020202020204" pitchFamily="34" charset="0"/>
            </a:endParaRPr>
          </a:p>
        </p:txBody>
      </p:sp>
      <p:sp>
        <p:nvSpPr>
          <p:cNvPr id="11268" name="Tijdelijke aanduiding voor tekst 3"/>
          <p:cNvSpPr>
            <a:spLocks noGrp="1"/>
          </p:cNvSpPr>
          <p:nvPr>
            <p:ph type="body" sz="quarter" idx="13"/>
          </p:nvPr>
        </p:nvSpPr>
        <p:spPr bwMode="auto">
          <a:xfrm>
            <a:off x="746125" y="1006475"/>
            <a:ext cx="7786688" cy="3952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nl-NL" altLang="nl-NL">
              <a:latin typeface="Arial" panose="020B0604020202020204" pitchFamily="34" charset="0"/>
              <a:cs typeface="Arial" panose="020B0604020202020204" pitchFamily="34" charset="0"/>
            </a:endParaRPr>
          </a:p>
        </p:txBody>
      </p:sp>
      <p:sp>
        <p:nvSpPr>
          <p:cNvPr id="11269" name="Tijdelijke aanduiding voor dianummer 4"/>
          <p:cNvSpPr>
            <a:spLocks noGrp="1"/>
          </p:cNvSpPr>
          <p:nvPr>
            <p:ph type="sldNum" sz="quarter" idx="1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aseline="-25000">
                <a:solidFill>
                  <a:schemeClr val="tx1"/>
                </a:solidFill>
                <a:latin typeface="Arial" panose="020B0604020202020204" pitchFamily="34" charset="0"/>
                <a:ea typeface="MS PGothic" panose="020B0600070205080204" pitchFamily="34" charset="-128"/>
              </a:defRPr>
            </a:lvl1pPr>
            <a:lvl2pPr marL="742950" indent="-285750">
              <a:defRPr sz="2400" baseline="-25000">
                <a:solidFill>
                  <a:schemeClr val="tx1"/>
                </a:solidFill>
                <a:latin typeface="Arial" panose="020B0604020202020204" pitchFamily="34" charset="0"/>
                <a:ea typeface="MS PGothic" panose="020B0600070205080204" pitchFamily="34" charset="-128"/>
              </a:defRPr>
            </a:lvl2pPr>
            <a:lvl3pPr marL="1143000" indent="-228600">
              <a:defRPr sz="2400" baseline="-25000">
                <a:solidFill>
                  <a:schemeClr val="tx1"/>
                </a:solidFill>
                <a:latin typeface="Arial" panose="020B0604020202020204" pitchFamily="34" charset="0"/>
                <a:ea typeface="MS PGothic" panose="020B0600070205080204" pitchFamily="34" charset="-128"/>
              </a:defRPr>
            </a:lvl3pPr>
            <a:lvl4pPr marL="1600200" indent="-228600">
              <a:defRPr sz="2400" baseline="-25000">
                <a:solidFill>
                  <a:schemeClr val="tx1"/>
                </a:solidFill>
                <a:latin typeface="Arial" panose="020B0604020202020204" pitchFamily="34" charset="0"/>
                <a:ea typeface="MS PGothic" panose="020B0600070205080204" pitchFamily="34" charset="-128"/>
              </a:defRPr>
            </a:lvl4pPr>
            <a:lvl5pPr marL="2057400" indent="-228600">
              <a:defRPr sz="2400" baseline="-25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9pPr>
          </a:lstStyle>
          <a:p>
            <a:fld id="{FBC3FE77-1D2E-42ED-8EF5-80F7BE1A1E31}" type="slidenum">
              <a:rPr lang="nl-NL" altLang="nl-NL" sz="1000" baseline="0">
                <a:solidFill>
                  <a:srgbClr val="898989"/>
                </a:solidFill>
              </a:rPr>
              <a:pPr/>
              <a:t>6</a:t>
            </a:fld>
            <a:endParaRPr lang="nl-NL" altLang="nl-NL" sz="1000" baseline="0">
              <a:solidFill>
                <a:srgbClr val="898989"/>
              </a:solidFill>
            </a:endParaRPr>
          </a:p>
        </p:txBody>
      </p:sp>
      <p:sp>
        <p:nvSpPr>
          <p:cNvPr id="11270" name="Tijdelijke aanduiding voor datum 5"/>
          <p:cNvSpPr>
            <a:spLocks noGrp="1"/>
          </p:cNvSpPr>
          <p:nvPr>
            <p:ph type="dt" sz="quarter" idx="1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aseline="-25000">
                <a:solidFill>
                  <a:schemeClr val="tx1"/>
                </a:solidFill>
                <a:latin typeface="Arial" panose="020B0604020202020204" pitchFamily="34" charset="0"/>
                <a:ea typeface="MS PGothic" panose="020B0600070205080204" pitchFamily="34" charset="-128"/>
              </a:defRPr>
            </a:lvl1pPr>
            <a:lvl2pPr marL="742950" indent="-285750">
              <a:defRPr sz="2400" baseline="-25000">
                <a:solidFill>
                  <a:schemeClr val="tx1"/>
                </a:solidFill>
                <a:latin typeface="Arial" panose="020B0604020202020204" pitchFamily="34" charset="0"/>
                <a:ea typeface="MS PGothic" panose="020B0600070205080204" pitchFamily="34" charset="-128"/>
              </a:defRPr>
            </a:lvl2pPr>
            <a:lvl3pPr marL="1143000" indent="-228600">
              <a:defRPr sz="2400" baseline="-25000">
                <a:solidFill>
                  <a:schemeClr val="tx1"/>
                </a:solidFill>
                <a:latin typeface="Arial" panose="020B0604020202020204" pitchFamily="34" charset="0"/>
                <a:ea typeface="MS PGothic" panose="020B0600070205080204" pitchFamily="34" charset="-128"/>
              </a:defRPr>
            </a:lvl3pPr>
            <a:lvl4pPr marL="1600200" indent="-228600">
              <a:defRPr sz="2400" baseline="-25000">
                <a:solidFill>
                  <a:schemeClr val="tx1"/>
                </a:solidFill>
                <a:latin typeface="Arial" panose="020B0604020202020204" pitchFamily="34" charset="0"/>
                <a:ea typeface="MS PGothic" panose="020B0600070205080204" pitchFamily="34" charset="-128"/>
              </a:defRPr>
            </a:lvl4pPr>
            <a:lvl5pPr marL="2057400" indent="-228600">
              <a:defRPr sz="2400" baseline="-25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9pPr>
          </a:lstStyle>
          <a:p>
            <a:fld id="{E876095E-347E-4BB6-AD3F-1A61498A5D39}" type="datetime1">
              <a:rPr lang="nl-NL" altLang="nl-NL" sz="1000" baseline="0">
                <a:solidFill>
                  <a:srgbClr val="898989"/>
                </a:solidFill>
              </a:rPr>
              <a:pPr/>
              <a:t>26-10-2020</a:t>
            </a:fld>
            <a:endParaRPr lang="nl-NL" altLang="nl-NL" sz="1000" baseline="0">
              <a:solidFill>
                <a:srgbClr val="898989"/>
              </a:solidFill>
            </a:endParaRPr>
          </a:p>
        </p:txBody>
      </p:sp>
      <p:sp>
        <p:nvSpPr>
          <p:cNvPr id="2" name="Tijdelijke aanduiding voor voettekst 1"/>
          <p:cNvSpPr>
            <a:spLocks noGrp="1"/>
          </p:cNvSpPr>
          <p:nvPr>
            <p:ph type="ftr" sz="quarter" idx="16"/>
          </p:nvPr>
        </p:nvSpPr>
        <p:spPr/>
        <p:txBody>
          <a:bodyPr/>
          <a:lstStyle/>
          <a:p>
            <a:pPr>
              <a:defRPr/>
            </a:pPr>
            <a:r>
              <a:rPr lang="nl-NL"/>
              <a:t>Titel presentatie (via kop- en voettekst)</a:t>
            </a:r>
          </a:p>
        </p:txBody>
      </p:sp>
    </p:spTree>
    <p:extLst>
      <p:ext uri="{BB962C8B-B14F-4D97-AF65-F5344CB8AC3E}">
        <p14:creationId xmlns:p14="http://schemas.microsoft.com/office/powerpoint/2010/main" val="30913820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el 1"/>
          <p:cNvSpPr>
            <a:spLocks noGrp="1"/>
          </p:cNvSpPr>
          <p:nvPr>
            <p:ph type="title"/>
          </p:nvPr>
        </p:nvSpPr>
        <p:spPr>
          <a:xfrm>
            <a:off x="649811" y="520700"/>
            <a:ext cx="8118745" cy="485775"/>
          </a:xfrm>
        </p:spPr>
        <p:txBody>
          <a:bodyPr>
            <a:noAutofit/>
          </a:bodyPr>
          <a:lstStyle/>
          <a:p>
            <a:pPr>
              <a:defRPr/>
            </a:pPr>
            <a:r>
              <a:rPr lang="nl-NL" sz="2400"/>
              <a:t>PICO vraag uit de GGZ praktijk</a:t>
            </a:r>
            <a:endParaRPr lang="nl-NL" sz="2400" b="0">
              <a:latin typeface="Arial" charset="0"/>
              <a:ea typeface="ＭＳ Ｐゴシック" charset="0"/>
            </a:endParaRPr>
          </a:p>
        </p:txBody>
      </p:sp>
      <p:sp>
        <p:nvSpPr>
          <p:cNvPr id="11267" name="Tijdelijke aanduiding voor inhoud 2"/>
          <p:cNvSpPr>
            <a:spLocks noGrp="1"/>
          </p:cNvSpPr>
          <p:nvPr>
            <p:ph idx="1"/>
          </p:nvPr>
        </p:nvSpPr>
        <p:spPr bwMode="auto">
          <a:xfrm>
            <a:off x="746125" y="1544638"/>
            <a:ext cx="7858125" cy="30797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p>
            <a:pPr marL="0" indent="0">
              <a:buNone/>
            </a:pPr>
            <a:r>
              <a:rPr lang="nl-NL">
                <a:ea typeface="MS PGothic"/>
              </a:rPr>
              <a:t>Een patiënt met schizofrenie van de High Intensive Care unit (HIC) dronk tijdens onbegeleide vrijheden veel energiedrankjes. Bij terugkomst was hij gespannen en vroeg om rustgevende medicatie. De vraag ontstond of dit met elkaar samenhangt. En dan vooral wat de invloed is van cafeïne op deze patiënten. Start de EBP methodiek en onderzoek wie gelijk heeft.</a:t>
            </a:r>
            <a:endParaRPr lang="nl-NL"/>
          </a:p>
          <a:p>
            <a:pPr marL="0" indent="0">
              <a:buNone/>
            </a:pPr>
            <a:endParaRPr lang="nl-NL" altLang="nl-NL">
              <a:latin typeface="Arial" panose="020B0604020202020204" pitchFamily="34" charset="0"/>
              <a:cs typeface="Arial" panose="020B0604020202020204" pitchFamily="34" charset="0"/>
            </a:endParaRPr>
          </a:p>
          <a:p>
            <a:pPr marL="0" indent="0">
              <a:buNone/>
            </a:pPr>
            <a:r>
              <a:rPr lang="nl-NL" altLang="nl-NL">
                <a:ea typeface="MS PGothic"/>
              </a:rPr>
              <a:t>Welke PICO vraag zou je formuleren? </a:t>
            </a:r>
            <a:endParaRPr lang="nl-NL" altLang="nl-NL">
              <a:latin typeface="Arial" panose="020B0604020202020204" pitchFamily="34" charset="0"/>
              <a:cs typeface="Arial" panose="020B0604020202020204" pitchFamily="34" charset="0"/>
            </a:endParaRPr>
          </a:p>
          <a:p>
            <a:pPr marL="0" indent="0">
              <a:buNone/>
            </a:pPr>
            <a:endParaRPr lang="nl-NL" altLang="nl-NL">
              <a:latin typeface="Arial" panose="020B0604020202020204" pitchFamily="34" charset="0"/>
              <a:cs typeface="Arial" panose="020B0604020202020204" pitchFamily="34" charset="0"/>
            </a:endParaRPr>
          </a:p>
          <a:p>
            <a:pPr marL="0" indent="0">
              <a:buNone/>
            </a:pPr>
            <a:endParaRPr lang="nl-NL" altLang="nl-NL">
              <a:latin typeface="Arial" panose="020B0604020202020204" pitchFamily="34" charset="0"/>
              <a:cs typeface="Arial" panose="020B0604020202020204" pitchFamily="34" charset="0"/>
            </a:endParaRPr>
          </a:p>
        </p:txBody>
      </p:sp>
      <p:sp>
        <p:nvSpPr>
          <p:cNvPr id="11268" name="Tijdelijke aanduiding voor tekst 3"/>
          <p:cNvSpPr>
            <a:spLocks noGrp="1"/>
          </p:cNvSpPr>
          <p:nvPr>
            <p:ph type="body" sz="quarter" idx="13"/>
          </p:nvPr>
        </p:nvSpPr>
        <p:spPr bwMode="auto">
          <a:xfrm>
            <a:off x="746125" y="1006475"/>
            <a:ext cx="7786688" cy="3952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nl-NL" altLang="nl-NL">
              <a:latin typeface="Arial" panose="020B0604020202020204" pitchFamily="34" charset="0"/>
              <a:cs typeface="Arial" panose="020B0604020202020204" pitchFamily="34" charset="0"/>
            </a:endParaRPr>
          </a:p>
        </p:txBody>
      </p:sp>
      <p:sp>
        <p:nvSpPr>
          <p:cNvPr id="11269" name="Tijdelijke aanduiding voor dianummer 4"/>
          <p:cNvSpPr>
            <a:spLocks noGrp="1"/>
          </p:cNvSpPr>
          <p:nvPr>
            <p:ph type="sldNum" sz="quarter" idx="1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aseline="-25000">
                <a:solidFill>
                  <a:schemeClr val="tx1"/>
                </a:solidFill>
                <a:latin typeface="Arial" panose="020B0604020202020204" pitchFamily="34" charset="0"/>
                <a:ea typeface="MS PGothic" panose="020B0600070205080204" pitchFamily="34" charset="-128"/>
              </a:defRPr>
            </a:lvl1pPr>
            <a:lvl2pPr marL="742950" indent="-285750">
              <a:defRPr sz="2400" baseline="-25000">
                <a:solidFill>
                  <a:schemeClr val="tx1"/>
                </a:solidFill>
                <a:latin typeface="Arial" panose="020B0604020202020204" pitchFamily="34" charset="0"/>
                <a:ea typeface="MS PGothic" panose="020B0600070205080204" pitchFamily="34" charset="-128"/>
              </a:defRPr>
            </a:lvl2pPr>
            <a:lvl3pPr marL="1143000" indent="-228600">
              <a:defRPr sz="2400" baseline="-25000">
                <a:solidFill>
                  <a:schemeClr val="tx1"/>
                </a:solidFill>
                <a:latin typeface="Arial" panose="020B0604020202020204" pitchFamily="34" charset="0"/>
                <a:ea typeface="MS PGothic" panose="020B0600070205080204" pitchFamily="34" charset="-128"/>
              </a:defRPr>
            </a:lvl3pPr>
            <a:lvl4pPr marL="1600200" indent="-228600">
              <a:defRPr sz="2400" baseline="-25000">
                <a:solidFill>
                  <a:schemeClr val="tx1"/>
                </a:solidFill>
                <a:latin typeface="Arial" panose="020B0604020202020204" pitchFamily="34" charset="0"/>
                <a:ea typeface="MS PGothic" panose="020B0600070205080204" pitchFamily="34" charset="-128"/>
              </a:defRPr>
            </a:lvl4pPr>
            <a:lvl5pPr marL="2057400" indent="-228600">
              <a:defRPr sz="2400" baseline="-25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9pPr>
          </a:lstStyle>
          <a:p>
            <a:fld id="{FBC3FE77-1D2E-42ED-8EF5-80F7BE1A1E31}" type="slidenum">
              <a:rPr lang="nl-NL" altLang="nl-NL" sz="1000" baseline="0">
                <a:solidFill>
                  <a:srgbClr val="898989"/>
                </a:solidFill>
              </a:rPr>
              <a:pPr/>
              <a:t>7</a:t>
            </a:fld>
            <a:endParaRPr lang="nl-NL" altLang="nl-NL" sz="1000" baseline="0">
              <a:solidFill>
                <a:srgbClr val="898989"/>
              </a:solidFill>
            </a:endParaRPr>
          </a:p>
        </p:txBody>
      </p:sp>
      <p:sp>
        <p:nvSpPr>
          <p:cNvPr id="11270" name="Tijdelijke aanduiding voor datum 5"/>
          <p:cNvSpPr>
            <a:spLocks noGrp="1"/>
          </p:cNvSpPr>
          <p:nvPr>
            <p:ph type="dt" sz="quarter" idx="1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aseline="-25000">
                <a:solidFill>
                  <a:schemeClr val="tx1"/>
                </a:solidFill>
                <a:latin typeface="Arial" panose="020B0604020202020204" pitchFamily="34" charset="0"/>
                <a:ea typeface="MS PGothic" panose="020B0600070205080204" pitchFamily="34" charset="-128"/>
              </a:defRPr>
            </a:lvl1pPr>
            <a:lvl2pPr marL="742950" indent="-285750">
              <a:defRPr sz="2400" baseline="-25000">
                <a:solidFill>
                  <a:schemeClr val="tx1"/>
                </a:solidFill>
                <a:latin typeface="Arial" panose="020B0604020202020204" pitchFamily="34" charset="0"/>
                <a:ea typeface="MS PGothic" panose="020B0600070205080204" pitchFamily="34" charset="-128"/>
              </a:defRPr>
            </a:lvl2pPr>
            <a:lvl3pPr marL="1143000" indent="-228600">
              <a:defRPr sz="2400" baseline="-25000">
                <a:solidFill>
                  <a:schemeClr val="tx1"/>
                </a:solidFill>
                <a:latin typeface="Arial" panose="020B0604020202020204" pitchFamily="34" charset="0"/>
                <a:ea typeface="MS PGothic" panose="020B0600070205080204" pitchFamily="34" charset="-128"/>
              </a:defRPr>
            </a:lvl3pPr>
            <a:lvl4pPr marL="1600200" indent="-228600">
              <a:defRPr sz="2400" baseline="-25000">
                <a:solidFill>
                  <a:schemeClr val="tx1"/>
                </a:solidFill>
                <a:latin typeface="Arial" panose="020B0604020202020204" pitchFamily="34" charset="0"/>
                <a:ea typeface="MS PGothic" panose="020B0600070205080204" pitchFamily="34" charset="-128"/>
              </a:defRPr>
            </a:lvl4pPr>
            <a:lvl5pPr marL="2057400" indent="-228600">
              <a:defRPr sz="2400" baseline="-25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9pPr>
          </a:lstStyle>
          <a:p>
            <a:fld id="{E876095E-347E-4BB6-AD3F-1A61498A5D39}" type="datetime1">
              <a:rPr lang="nl-NL" altLang="nl-NL" sz="1000" baseline="0">
                <a:solidFill>
                  <a:srgbClr val="898989"/>
                </a:solidFill>
              </a:rPr>
              <a:pPr/>
              <a:t>26-10-2020</a:t>
            </a:fld>
            <a:endParaRPr lang="nl-NL" altLang="nl-NL" sz="1000" baseline="0">
              <a:solidFill>
                <a:srgbClr val="898989"/>
              </a:solidFill>
            </a:endParaRPr>
          </a:p>
        </p:txBody>
      </p:sp>
      <p:sp>
        <p:nvSpPr>
          <p:cNvPr id="2" name="Tijdelijke aanduiding voor voettekst 1"/>
          <p:cNvSpPr>
            <a:spLocks noGrp="1"/>
          </p:cNvSpPr>
          <p:nvPr>
            <p:ph type="ftr" sz="quarter" idx="16"/>
          </p:nvPr>
        </p:nvSpPr>
        <p:spPr/>
        <p:txBody>
          <a:bodyPr/>
          <a:lstStyle/>
          <a:p>
            <a:pPr>
              <a:defRPr/>
            </a:pPr>
            <a:r>
              <a:rPr lang="nl-NL"/>
              <a:t>Titel presentatie (via kop- en voettekst)</a:t>
            </a:r>
          </a:p>
        </p:txBody>
      </p:sp>
    </p:spTree>
    <p:extLst>
      <p:ext uri="{BB962C8B-B14F-4D97-AF65-F5344CB8AC3E}">
        <p14:creationId xmlns:p14="http://schemas.microsoft.com/office/powerpoint/2010/main" val="15357238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11560" y="449610"/>
            <a:ext cx="7848872" cy="642938"/>
          </a:xfrm>
        </p:spPr>
        <p:txBody>
          <a:bodyPr/>
          <a:lstStyle/>
          <a:p>
            <a:r>
              <a:rPr lang="nl-NL" sz="2700">
                <a:solidFill>
                  <a:schemeClr val="bg2"/>
                </a:solidFill>
              </a:rPr>
              <a:t>		EBP en kennis uit onderzoek toepassen												</a:t>
            </a:r>
          </a:p>
        </p:txBody>
      </p:sp>
      <p:sp>
        <p:nvSpPr>
          <p:cNvPr id="5" name="Tijdelijke aanduiding voor inhoud 4"/>
          <p:cNvSpPr>
            <a:spLocks noGrp="1"/>
          </p:cNvSpPr>
          <p:nvPr>
            <p:ph idx="1"/>
          </p:nvPr>
        </p:nvSpPr>
        <p:spPr>
          <a:xfrm>
            <a:off x="1747410" y="1815667"/>
            <a:ext cx="6237312" cy="2246235"/>
          </a:xfrm>
        </p:spPr>
        <p:txBody>
          <a:bodyPr/>
          <a:lstStyle/>
          <a:p>
            <a:pPr marL="0" indent="0">
              <a:buNone/>
            </a:pPr>
            <a:endParaRPr lang="nl-NL"/>
          </a:p>
        </p:txBody>
      </p:sp>
      <p:sp>
        <p:nvSpPr>
          <p:cNvPr id="3" name="Rechthoek 2"/>
          <p:cNvSpPr/>
          <p:nvPr/>
        </p:nvSpPr>
        <p:spPr>
          <a:xfrm>
            <a:off x="5112060" y="4229056"/>
            <a:ext cx="2592288" cy="178899"/>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nl-NL" sz="1800"/>
          </a:p>
        </p:txBody>
      </p:sp>
      <p:grpSp>
        <p:nvGrpSpPr>
          <p:cNvPr id="17" name="Groep 16"/>
          <p:cNvGrpSpPr/>
          <p:nvPr/>
        </p:nvGrpSpPr>
        <p:grpSpPr>
          <a:xfrm>
            <a:off x="1331640" y="915566"/>
            <a:ext cx="5904656" cy="3744416"/>
            <a:chOff x="1128760" y="41716"/>
            <a:chExt cx="6673462" cy="4017665"/>
          </a:xfrm>
        </p:grpSpPr>
        <p:graphicFrame>
          <p:nvGraphicFramePr>
            <p:cNvPr id="8" name="Diagram 7"/>
            <p:cNvGraphicFramePr/>
            <p:nvPr/>
          </p:nvGraphicFramePr>
          <p:xfrm>
            <a:off x="4069574" y="1247737"/>
            <a:ext cx="3732648" cy="281164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16" name="Groep 15"/>
            <p:cNvGrpSpPr/>
            <p:nvPr/>
          </p:nvGrpSpPr>
          <p:grpSpPr>
            <a:xfrm>
              <a:off x="1128760" y="41716"/>
              <a:ext cx="3982889" cy="2974081"/>
              <a:chOff x="1128760" y="41716"/>
              <a:chExt cx="3982889" cy="2974081"/>
            </a:xfrm>
          </p:grpSpPr>
          <p:sp>
            <p:nvSpPr>
              <p:cNvPr id="7" name="PIJL-RECHTS 6"/>
              <p:cNvSpPr/>
              <p:nvPr/>
            </p:nvSpPr>
            <p:spPr>
              <a:xfrm>
                <a:off x="3590189" y="1530878"/>
                <a:ext cx="1521460" cy="111067"/>
              </a:xfrm>
              <a:prstGeom prst="rightArrow">
                <a:avLst/>
              </a:prstGeom>
              <a:solidFill>
                <a:srgbClr val="00B0F0"/>
              </a:solidFill>
            </p:spPr>
            <p:style>
              <a:lnRef idx="1">
                <a:schemeClr val="accent1"/>
              </a:lnRef>
              <a:fillRef idx="3">
                <a:schemeClr val="accent1"/>
              </a:fillRef>
              <a:effectRef idx="2">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p>
                <a:endParaRPr lang="nl-NL" sz="1800"/>
              </a:p>
            </p:txBody>
          </p:sp>
          <p:grpSp>
            <p:nvGrpSpPr>
              <p:cNvPr id="15" name="Groep 14"/>
              <p:cNvGrpSpPr/>
              <p:nvPr/>
            </p:nvGrpSpPr>
            <p:grpSpPr>
              <a:xfrm>
                <a:off x="1128760" y="41716"/>
                <a:ext cx="3047958" cy="2974081"/>
                <a:chOff x="1150464" y="77721"/>
                <a:chExt cx="3047958" cy="2974081"/>
              </a:xfrm>
            </p:grpSpPr>
            <p:pic>
              <p:nvPicPr>
                <p:cNvPr id="6" name="Afbeelding 5"/>
                <p:cNvPicPr>
                  <a:picLocks noChangeAspect="1"/>
                </p:cNvPicPr>
                <p:nvPr/>
              </p:nvPicPr>
              <p:blipFill>
                <a:blip r:embed="rId8" cstate="email">
                  <a:extLst>
                    <a:ext uri="{28A0092B-C50C-407E-A947-70E740481C1C}">
                      <a14:useLocalDpi xmlns:a14="http://schemas.microsoft.com/office/drawing/2010/main" val="0"/>
                    </a:ext>
                  </a:extLst>
                </a:blip>
                <a:srcRect/>
                <a:stretch>
                  <a:fillRect/>
                </a:stretch>
              </p:blipFill>
              <p:spPr bwMode="auto">
                <a:xfrm>
                  <a:off x="1150464" y="77721"/>
                  <a:ext cx="3047958" cy="2974081"/>
                </a:xfrm>
                <a:prstGeom prst="rect">
                  <a:avLst/>
                </a:prstGeom>
                <a:noFill/>
              </p:spPr>
            </p:pic>
            <p:sp>
              <p:nvSpPr>
                <p:cNvPr id="12" name="Tekstvak 11"/>
                <p:cNvSpPr txBox="1"/>
                <p:nvPr/>
              </p:nvSpPr>
              <p:spPr>
                <a:xfrm>
                  <a:off x="2919421" y="1841374"/>
                  <a:ext cx="768085" cy="615553"/>
                </a:xfrm>
                <a:prstGeom prst="rect">
                  <a:avLst/>
                </a:prstGeom>
                <a:solidFill>
                  <a:schemeClr val="accent1">
                    <a:lumMod val="60000"/>
                    <a:lumOff val="40000"/>
                  </a:schemeClr>
                </a:solidFill>
              </p:spPr>
              <p:txBody>
                <a:bodyPr wrap="square" rtlCol="0">
                  <a:spAutoFit/>
                </a:bodyPr>
                <a:lstStyle/>
                <a:p>
                  <a:r>
                    <a:rPr lang="en-GB" sz="1200" b="1" err="1"/>
                    <a:t>Huidige</a:t>
                  </a:r>
                  <a:r>
                    <a:rPr lang="en-GB" sz="1200" b="1"/>
                    <a:t> </a:t>
                  </a:r>
                  <a:r>
                    <a:rPr lang="en-GB" sz="1200" b="1" err="1"/>
                    <a:t>beste</a:t>
                  </a:r>
                  <a:r>
                    <a:rPr lang="en-GB" sz="1200" b="1"/>
                    <a:t> </a:t>
                  </a:r>
                  <a:r>
                    <a:rPr lang="en-GB" sz="1200" b="1" err="1"/>
                    <a:t>bewijs</a:t>
                  </a:r>
                  <a:endParaRPr lang="nl-NL" sz="1200" b="1"/>
                </a:p>
              </p:txBody>
            </p:sp>
          </p:grpSp>
        </p:grpSp>
      </p:grpSp>
    </p:spTree>
    <p:extLst>
      <p:ext uri="{BB962C8B-B14F-4D97-AF65-F5344CB8AC3E}">
        <p14:creationId xmlns:p14="http://schemas.microsoft.com/office/powerpoint/2010/main" val="8899714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el 1"/>
          <p:cNvSpPr>
            <a:spLocks noGrp="1"/>
          </p:cNvSpPr>
          <p:nvPr>
            <p:ph type="title"/>
          </p:nvPr>
        </p:nvSpPr>
        <p:spPr>
          <a:xfrm>
            <a:off x="649811" y="520700"/>
            <a:ext cx="8118745" cy="485775"/>
          </a:xfrm>
        </p:spPr>
        <p:txBody>
          <a:bodyPr>
            <a:noAutofit/>
          </a:bodyPr>
          <a:lstStyle/>
          <a:p>
            <a:pPr>
              <a:defRPr/>
            </a:pPr>
            <a:r>
              <a:rPr lang="nl-NL" sz="2400">
                <a:ea typeface="MS PGothic"/>
              </a:rPr>
              <a:t>PICO vraag zoals die gesteld werd </a:t>
            </a:r>
            <a:r>
              <a:rPr lang="nl-NL" sz="2400" b="0">
                <a:ea typeface="MS PGothic"/>
              </a:rPr>
              <a:t>(</a:t>
            </a:r>
            <a:r>
              <a:rPr lang="nl-NL" sz="2400" b="0" err="1">
                <a:ea typeface="MS PGothic"/>
              </a:rPr>
              <a:t>Doedens</a:t>
            </a:r>
            <a:r>
              <a:rPr lang="nl-NL" sz="2400" b="0">
                <a:ea typeface="MS PGothic"/>
              </a:rPr>
              <a:t>, 2013)</a:t>
            </a:r>
            <a:r>
              <a:rPr lang="nl-NL" sz="2400">
                <a:ea typeface="MS PGothic"/>
              </a:rPr>
              <a:t> </a:t>
            </a:r>
            <a:endParaRPr lang="nl-NL" sz="2400" b="0">
              <a:latin typeface="Arial" charset="0"/>
              <a:ea typeface="ＭＳ Ｐゴシック" charset="0"/>
            </a:endParaRPr>
          </a:p>
        </p:txBody>
      </p:sp>
      <p:sp>
        <p:nvSpPr>
          <p:cNvPr id="11267" name="Tijdelijke aanduiding voor inhoud 2"/>
          <p:cNvSpPr>
            <a:spLocks noGrp="1"/>
          </p:cNvSpPr>
          <p:nvPr>
            <p:ph idx="1"/>
          </p:nvPr>
        </p:nvSpPr>
        <p:spPr bwMode="auto">
          <a:xfrm>
            <a:off x="649811" y="1006475"/>
            <a:ext cx="7858125" cy="350318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p>
            <a:pPr marL="0" indent="0">
              <a:buNone/>
            </a:pPr>
            <a:r>
              <a:rPr lang="nl-NL">
                <a:ea typeface="MS PGothic"/>
              </a:rPr>
              <a:t>Onderzoeksvraag:</a:t>
            </a:r>
            <a:endParaRPr lang="nl-NL"/>
          </a:p>
          <a:p>
            <a:pPr marL="0" indent="0">
              <a:buNone/>
            </a:pPr>
            <a:r>
              <a:rPr lang="nl-NL">
                <a:ea typeface="MS PGothic"/>
              </a:rPr>
              <a:t>Leidt het overmatig gebruik van cafeïne (I) door een patiënt met een psychotische stoornis (P) tot een verergering van de psychotische symptomen (O) ten opzichte van patiënten die geen cafeïne gebruiken (C) (</a:t>
            </a:r>
            <a:r>
              <a:rPr lang="nl-NL" err="1">
                <a:ea typeface="MS PGothic"/>
              </a:rPr>
              <a:t>Doedens</a:t>
            </a:r>
            <a:r>
              <a:rPr lang="nl-NL">
                <a:ea typeface="MS PGothic"/>
              </a:rPr>
              <a:t>, 2013)? </a:t>
            </a:r>
          </a:p>
          <a:p>
            <a:pPr marL="0" indent="0">
              <a:buNone/>
            </a:pPr>
            <a:endParaRPr lang="nl-NL">
              <a:latin typeface="Arial" panose="020B0604020202020204" pitchFamily="34" charset="0"/>
              <a:cs typeface="Arial" panose="020B0604020202020204" pitchFamily="34" charset="0"/>
            </a:endParaRPr>
          </a:p>
          <a:p>
            <a:pPr marL="0" indent="0">
              <a:buNone/>
            </a:pPr>
            <a:r>
              <a:rPr lang="nl-NL">
                <a:ea typeface="MS PGothic"/>
              </a:rPr>
              <a:t>2. Zoeken naar beste bewijsmateriaal</a:t>
            </a:r>
            <a:endParaRPr lang="nl-NL">
              <a:latin typeface="Arial" panose="020B0604020202020204" pitchFamily="34" charset="0"/>
              <a:cs typeface="Arial" panose="020B0604020202020204" pitchFamily="34" charset="0"/>
            </a:endParaRPr>
          </a:p>
          <a:p>
            <a:pPr marL="0" indent="0">
              <a:buNone/>
            </a:pPr>
            <a:r>
              <a:rPr lang="nl-NL">
                <a:ea typeface="MS PGothic"/>
              </a:rPr>
              <a:t>Welke zoektermen zou je gebruiken als je een literatuuronderzoek zou doen bij deze onderzoeksvraag?</a:t>
            </a:r>
          </a:p>
          <a:p>
            <a:pPr marL="0" indent="0">
              <a:buNone/>
            </a:pPr>
            <a:endParaRPr lang="nl-NL">
              <a:latin typeface="Arial" panose="020B0604020202020204" pitchFamily="34" charset="0"/>
              <a:cs typeface="Arial" panose="020B0604020202020204" pitchFamily="34" charset="0"/>
            </a:endParaRPr>
          </a:p>
          <a:p>
            <a:pPr marL="0" indent="0">
              <a:buNone/>
            </a:pPr>
            <a:endParaRPr lang="nl-NL">
              <a:latin typeface="Arial" panose="020B0604020202020204" pitchFamily="34" charset="0"/>
              <a:cs typeface="Arial" panose="020B0604020202020204" pitchFamily="34" charset="0"/>
            </a:endParaRPr>
          </a:p>
          <a:p>
            <a:pPr marL="0" indent="0">
              <a:buNone/>
            </a:pPr>
            <a:endParaRPr lang="nl-NL">
              <a:latin typeface="Arial" panose="020B0604020202020204" pitchFamily="34" charset="0"/>
              <a:cs typeface="Arial" panose="020B0604020202020204" pitchFamily="34" charset="0"/>
            </a:endParaRPr>
          </a:p>
          <a:p>
            <a:pPr marL="0" indent="0">
              <a:buNone/>
            </a:pPr>
            <a:endParaRPr lang="nl-NL">
              <a:latin typeface="Arial" panose="020B0604020202020204" pitchFamily="34" charset="0"/>
              <a:cs typeface="Arial" panose="020B0604020202020204" pitchFamily="34" charset="0"/>
            </a:endParaRPr>
          </a:p>
          <a:p>
            <a:pPr marL="0" indent="0">
              <a:buNone/>
            </a:pPr>
            <a:endParaRPr lang="nl-NL">
              <a:latin typeface="Arial" panose="020B0604020202020204" pitchFamily="34" charset="0"/>
              <a:cs typeface="Arial" panose="020B0604020202020204" pitchFamily="34" charset="0"/>
            </a:endParaRPr>
          </a:p>
          <a:p>
            <a:pPr marL="0" indent="0">
              <a:buNone/>
            </a:pPr>
            <a:endParaRPr lang="nl-NL">
              <a:latin typeface="Arial" panose="020B0604020202020204" pitchFamily="34" charset="0"/>
              <a:cs typeface="Arial" panose="020B0604020202020204" pitchFamily="34" charset="0"/>
            </a:endParaRPr>
          </a:p>
          <a:p>
            <a:pPr marL="0" indent="0">
              <a:buNone/>
            </a:pPr>
            <a:endParaRPr lang="nl-NL">
              <a:latin typeface="Arial" panose="020B0604020202020204" pitchFamily="34" charset="0"/>
              <a:cs typeface="Arial" panose="020B0604020202020204" pitchFamily="34" charset="0"/>
            </a:endParaRPr>
          </a:p>
          <a:p>
            <a:pPr marL="0" indent="0">
              <a:buNone/>
            </a:pPr>
            <a:endParaRPr lang="nl-NL">
              <a:latin typeface="Arial" panose="020B0604020202020204" pitchFamily="34" charset="0"/>
              <a:cs typeface="Arial" panose="020B0604020202020204" pitchFamily="34" charset="0"/>
            </a:endParaRPr>
          </a:p>
          <a:p>
            <a:pPr marL="0" indent="0">
              <a:buNone/>
            </a:pPr>
            <a:endParaRPr lang="nl-NL">
              <a:latin typeface="Arial" panose="020B0604020202020204" pitchFamily="34" charset="0"/>
              <a:cs typeface="Arial" panose="020B0604020202020204" pitchFamily="34" charset="0"/>
            </a:endParaRPr>
          </a:p>
          <a:p>
            <a:pPr marL="0" indent="0">
              <a:buNone/>
            </a:pPr>
            <a:endParaRPr lang="nl-NL" altLang="nl-NL">
              <a:latin typeface="Arial" panose="020B0604020202020204" pitchFamily="34" charset="0"/>
              <a:cs typeface="Arial" panose="020B0604020202020204" pitchFamily="34" charset="0"/>
            </a:endParaRPr>
          </a:p>
        </p:txBody>
      </p:sp>
      <p:sp>
        <p:nvSpPr>
          <p:cNvPr id="11269" name="Tijdelijke aanduiding voor dianummer 4"/>
          <p:cNvSpPr>
            <a:spLocks noGrp="1"/>
          </p:cNvSpPr>
          <p:nvPr>
            <p:ph type="sldNum" sz="quarter" idx="1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aseline="-25000">
                <a:solidFill>
                  <a:schemeClr val="tx1"/>
                </a:solidFill>
                <a:latin typeface="Arial" panose="020B0604020202020204" pitchFamily="34" charset="0"/>
                <a:ea typeface="MS PGothic" panose="020B0600070205080204" pitchFamily="34" charset="-128"/>
              </a:defRPr>
            </a:lvl1pPr>
            <a:lvl2pPr marL="742950" indent="-285750">
              <a:defRPr sz="2400" baseline="-25000">
                <a:solidFill>
                  <a:schemeClr val="tx1"/>
                </a:solidFill>
                <a:latin typeface="Arial" panose="020B0604020202020204" pitchFamily="34" charset="0"/>
                <a:ea typeface="MS PGothic" panose="020B0600070205080204" pitchFamily="34" charset="-128"/>
              </a:defRPr>
            </a:lvl2pPr>
            <a:lvl3pPr marL="1143000" indent="-228600">
              <a:defRPr sz="2400" baseline="-25000">
                <a:solidFill>
                  <a:schemeClr val="tx1"/>
                </a:solidFill>
                <a:latin typeface="Arial" panose="020B0604020202020204" pitchFamily="34" charset="0"/>
                <a:ea typeface="MS PGothic" panose="020B0600070205080204" pitchFamily="34" charset="-128"/>
              </a:defRPr>
            </a:lvl3pPr>
            <a:lvl4pPr marL="1600200" indent="-228600">
              <a:defRPr sz="2400" baseline="-25000">
                <a:solidFill>
                  <a:schemeClr val="tx1"/>
                </a:solidFill>
                <a:latin typeface="Arial" panose="020B0604020202020204" pitchFamily="34" charset="0"/>
                <a:ea typeface="MS PGothic" panose="020B0600070205080204" pitchFamily="34" charset="-128"/>
              </a:defRPr>
            </a:lvl4pPr>
            <a:lvl5pPr marL="2057400" indent="-228600">
              <a:defRPr sz="2400" baseline="-25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9pPr>
          </a:lstStyle>
          <a:p>
            <a:fld id="{FBC3FE77-1D2E-42ED-8EF5-80F7BE1A1E31}" type="slidenum">
              <a:rPr lang="nl-NL" altLang="nl-NL" sz="1000" baseline="0">
                <a:solidFill>
                  <a:srgbClr val="898989"/>
                </a:solidFill>
              </a:rPr>
              <a:pPr/>
              <a:t>9</a:t>
            </a:fld>
            <a:endParaRPr lang="nl-NL" altLang="nl-NL" sz="1000" baseline="0">
              <a:solidFill>
                <a:srgbClr val="898989"/>
              </a:solidFill>
            </a:endParaRPr>
          </a:p>
        </p:txBody>
      </p:sp>
      <p:sp>
        <p:nvSpPr>
          <p:cNvPr id="11270" name="Tijdelijke aanduiding voor datum 5"/>
          <p:cNvSpPr>
            <a:spLocks noGrp="1"/>
          </p:cNvSpPr>
          <p:nvPr>
            <p:ph type="dt" sz="quarter" idx="1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aseline="-25000">
                <a:solidFill>
                  <a:schemeClr val="tx1"/>
                </a:solidFill>
                <a:latin typeface="Arial" panose="020B0604020202020204" pitchFamily="34" charset="0"/>
                <a:ea typeface="MS PGothic" panose="020B0600070205080204" pitchFamily="34" charset="-128"/>
              </a:defRPr>
            </a:lvl1pPr>
            <a:lvl2pPr marL="742950" indent="-285750">
              <a:defRPr sz="2400" baseline="-25000">
                <a:solidFill>
                  <a:schemeClr val="tx1"/>
                </a:solidFill>
                <a:latin typeface="Arial" panose="020B0604020202020204" pitchFamily="34" charset="0"/>
                <a:ea typeface="MS PGothic" panose="020B0600070205080204" pitchFamily="34" charset="-128"/>
              </a:defRPr>
            </a:lvl2pPr>
            <a:lvl3pPr marL="1143000" indent="-228600">
              <a:defRPr sz="2400" baseline="-25000">
                <a:solidFill>
                  <a:schemeClr val="tx1"/>
                </a:solidFill>
                <a:latin typeface="Arial" panose="020B0604020202020204" pitchFamily="34" charset="0"/>
                <a:ea typeface="MS PGothic" panose="020B0600070205080204" pitchFamily="34" charset="-128"/>
              </a:defRPr>
            </a:lvl3pPr>
            <a:lvl4pPr marL="1600200" indent="-228600">
              <a:defRPr sz="2400" baseline="-25000">
                <a:solidFill>
                  <a:schemeClr val="tx1"/>
                </a:solidFill>
                <a:latin typeface="Arial" panose="020B0604020202020204" pitchFamily="34" charset="0"/>
                <a:ea typeface="MS PGothic" panose="020B0600070205080204" pitchFamily="34" charset="-128"/>
              </a:defRPr>
            </a:lvl4pPr>
            <a:lvl5pPr marL="2057400" indent="-228600">
              <a:defRPr sz="2400" baseline="-25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9pPr>
          </a:lstStyle>
          <a:p>
            <a:fld id="{E876095E-347E-4BB6-AD3F-1A61498A5D39}" type="datetime1">
              <a:rPr lang="nl-NL" altLang="nl-NL" sz="1000" baseline="0">
                <a:solidFill>
                  <a:srgbClr val="898989"/>
                </a:solidFill>
              </a:rPr>
              <a:pPr/>
              <a:t>26-10-2020</a:t>
            </a:fld>
            <a:endParaRPr lang="nl-NL" altLang="nl-NL" sz="1000" baseline="0">
              <a:solidFill>
                <a:srgbClr val="898989"/>
              </a:solidFill>
            </a:endParaRPr>
          </a:p>
        </p:txBody>
      </p:sp>
      <p:sp>
        <p:nvSpPr>
          <p:cNvPr id="2" name="Tijdelijke aanduiding voor voettekst 1"/>
          <p:cNvSpPr>
            <a:spLocks noGrp="1"/>
          </p:cNvSpPr>
          <p:nvPr>
            <p:ph type="ftr" sz="quarter" idx="16"/>
          </p:nvPr>
        </p:nvSpPr>
        <p:spPr/>
        <p:txBody>
          <a:bodyPr/>
          <a:lstStyle/>
          <a:p>
            <a:pPr>
              <a:defRPr/>
            </a:pPr>
            <a:r>
              <a:rPr lang="nl-NL"/>
              <a:t>Titel presentatie (via kop- en voettekst)</a:t>
            </a:r>
          </a:p>
        </p:txBody>
      </p:sp>
    </p:spTree>
    <p:extLst>
      <p:ext uri="{BB962C8B-B14F-4D97-AF65-F5344CB8AC3E}">
        <p14:creationId xmlns:p14="http://schemas.microsoft.com/office/powerpoint/2010/main" val="15269608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el 1"/>
          <p:cNvSpPr>
            <a:spLocks noGrp="1"/>
          </p:cNvSpPr>
          <p:nvPr>
            <p:ph type="title"/>
          </p:nvPr>
        </p:nvSpPr>
        <p:spPr>
          <a:xfrm>
            <a:off x="755650" y="395386"/>
            <a:ext cx="7786688" cy="485775"/>
          </a:xfrm>
        </p:spPr>
        <p:txBody>
          <a:bodyPr>
            <a:normAutofit fontScale="90000"/>
          </a:bodyPr>
          <a:lstStyle/>
          <a:p>
            <a:pPr>
              <a:defRPr/>
            </a:pPr>
            <a:r>
              <a:rPr lang="nl-NL">
                <a:latin typeface="Arial" charset="0"/>
                <a:ea typeface="ＭＳ Ｐゴシック" charset="0"/>
              </a:rPr>
              <a:t>Stap 2. Gebruik bv. de bouwsteenmethode </a:t>
            </a:r>
          </a:p>
        </p:txBody>
      </p:sp>
      <p:sp>
        <p:nvSpPr>
          <p:cNvPr id="11269" name="Tijdelijke aanduiding voor dianummer 4"/>
          <p:cNvSpPr>
            <a:spLocks noGrp="1"/>
          </p:cNvSpPr>
          <p:nvPr>
            <p:ph type="sldNum" sz="quarter" idx="1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aseline="-25000">
                <a:solidFill>
                  <a:schemeClr val="tx1"/>
                </a:solidFill>
                <a:latin typeface="Arial" panose="020B0604020202020204" pitchFamily="34" charset="0"/>
                <a:ea typeface="MS PGothic" panose="020B0600070205080204" pitchFamily="34" charset="-128"/>
              </a:defRPr>
            </a:lvl1pPr>
            <a:lvl2pPr marL="742950" indent="-285750">
              <a:defRPr sz="2400" baseline="-25000">
                <a:solidFill>
                  <a:schemeClr val="tx1"/>
                </a:solidFill>
                <a:latin typeface="Arial" panose="020B0604020202020204" pitchFamily="34" charset="0"/>
                <a:ea typeface="MS PGothic" panose="020B0600070205080204" pitchFamily="34" charset="-128"/>
              </a:defRPr>
            </a:lvl2pPr>
            <a:lvl3pPr marL="1143000" indent="-228600">
              <a:defRPr sz="2400" baseline="-25000">
                <a:solidFill>
                  <a:schemeClr val="tx1"/>
                </a:solidFill>
                <a:latin typeface="Arial" panose="020B0604020202020204" pitchFamily="34" charset="0"/>
                <a:ea typeface="MS PGothic" panose="020B0600070205080204" pitchFamily="34" charset="-128"/>
              </a:defRPr>
            </a:lvl3pPr>
            <a:lvl4pPr marL="1600200" indent="-228600">
              <a:defRPr sz="2400" baseline="-25000">
                <a:solidFill>
                  <a:schemeClr val="tx1"/>
                </a:solidFill>
                <a:latin typeface="Arial" panose="020B0604020202020204" pitchFamily="34" charset="0"/>
                <a:ea typeface="MS PGothic" panose="020B0600070205080204" pitchFamily="34" charset="-128"/>
              </a:defRPr>
            </a:lvl4pPr>
            <a:lvl5pPr marL="2057400" indent="-228600">
              <a:defRPr sz="2400" baseline="-25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9pPr>
          </a:lstStyle>
          <a:p>
            <a:fld id="{FBC3FE77-1D2E-42ED-8EF5-80F7BE1A1E31}" type="slidenum">
              <a:rPr lang="nl-NL" altLang="nl-NL" sz="1000" baseline="0">
                <a:solidFill>
                  <a:srgbClr val="898989"/>
                </a:solidFill>
              </a:rPr>
              <a:pPr/>
              <a:t>10</a:t>
            </a:fld>
            <a:endParaRPr lang="nl-NL" altLang="nl-NL" sz="1000" baseline="0">
              <a:solidFill>
                <a:srgbClr val="898989"/>
              </a:solidFill>
            </a:endParaRPr>
          </a:p>
        </p:txBody>
      </p:sp>
      <p:sp>
        <p:nvSpPr>
          <p:cNvPr id="11270" name="Tijdelijke aanduiding voor datum 5"/>
          <p:cNvSpPr>
            <a:spLocks noGrp="1"/>
          </p:cNvSpPr>
          <p:nvPr>
            <p:ph type="dt" sz="quarter" idx="1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aseline="-25000">
                <a:solidFill>
                  <a:schemeClr val="tx1"/>
                </a:solidFill>
                <a:latin typeface="Arial" panose="020B0604020202020204" pitchFamily="34" charset="0"/>
                <a:ea typeface="MS PGothic" panose="020B0600070205080204" pitchFamily="34" charset="-128"/>
              </a:defRPr>
            </a:lvl1pPr>
            <a:lvl2pPr marL="742950" indent="-285750">
              <a:defRPr sz="2400" baseline="-25000">
                <a:solidFill>
                  <a:schemeClr val="tx1"/>
                </a:solidFill>
                <a:latin typeface="Arial" panose="020B0604020202020204" pitchFamily="34" charset="0"/>
                <a:ea typeface="MS PGothic" panose="020B0600070205080204" pitchFamily="34" charset="-128"/>
              </a:defRPr>
            </a:lvl2pPr>
            <a:lvl3pPr marL="1143000" indent="-228600">
              <a:defRPr sz="2400" baseline="-25000">
                <a:solidFill>
                  <a:schemeClr val="tx1"/>
                </a:solidFill>
                <a:latin typeface="Arial" panose="020B0604020202020204" pitchFamily="34" charset="0"/>
                <a:ea typeface="MS PGothic" panose="020B0600070205080204" pitchFamily="34" charset="-128"/>
              </a:defRPr>
            </a:lvl3pPr>
            <a:lvl4pPr marL="1600200" indent="-228600">
              <a:defRPr sz="2400" baseline="-25000">
                <a:solidFill>
                  <a:schemeClr val="tx1"/>
                </a:solidFill>
                <a:latin typeface="Arial" panose="020B0604020202020204" pitchFamily="34" charset="0"/>
                <a:ea typeface="MS PGothic" panose="020B0600070205080204" pitchFamily="34" charset="-128"/>
              </a:defRPr>
            </a:lvl4pPr>
            <a:lvl5pPr marL="2057400" indent="-228600">
              <a:defRPr sz="2400" baseline="-25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9pPr>
          </a:lstStyle>
          <a:p>
            <a:fld id="{E876095E-347E-4BB6-AD3F-1A61498A5D39}" type="datetime1">
              <a:rPr lang="nl-NL" altLang="nl-NL" sz="1000" baseline="0">
                <a:solidFill>
                  <a:srgbClr val="898989"/>
                </a:solidFill>
              </a:rPr>
              <a:pPr/>
              <a:t>26-10-2020</a:t>
            </a:fld>
            <a:endParaRPr lang="nl-NL" altLang="nl-NL" sz="1000" baseline="0">
              <a:solidFill>
                <a:srgbClr val="898989"/>
              </a:solidFill>
            </a:endParaRPr>
          </a:p>
        </p:txBody>
      </p:sp>
      <p:sp>
        <p:nvSpPr>
          <p:cNvPr id="2" name="Tijdelijke aanduiding voor voettekst 1"/>
          <p:cNvSpPr>
            <a:spLocks noGrp="1"/>
          </p:cNvSpPr>
          <p:nvPr>
            <p:ph type="ftr" sz="quarter" idx="16"/>
          </p:nvPr>
        </p:nvSpPr>
        <p:spPr/>
        <p:txBody>
          <a:bodyPr/>
          <a:lstStyle/>
          <a:p>
            <a:pPr>
              <a:defRPr/>
            </a:pPr>
            <a:r>
              <a:rPr lang="nl-NL"/>
              <a:t>Titel presentatie (via kop- en voettekst)</a:t>
            </a:r>
          </a:p>
        </p:txBody>
      </p:sp>
      <p:sp>
        <p:nvSpPr>
          <p:cNvPr id="5" name="Content Placeholder 4"/>
          <p:cNvSpPr>
            <a:spLocks noGrp="1"/>
          </p:cNvSpPr>
          <p:nvPr>
            <p:ph idx="1"/>
          </p:nvPr>
        </p:nvSpPr>
        <p:spPr>
          <a:xfrm>
            <a:off x="788782" y="976411"/>
            <a:ext cx="8160105" cy="4167089"/>
          </a:xfrm>
        </p:spPr>
        <p:txBody>
          <a:bodyPr>
            <a:normAutofit/>
          </a:bodyPr>
          <a:lstStyle/>
          <a:p>
            <a:pPr marL="0" indent="0">
              <a:buNone/>
            </a:pPr>
            <a:r>
              <a:rPr lang="nl-NL"/>
              <a:t>Trefwoorden zoeken </a:t>
            </a:r>
          </a:p>
          <a:p>
            <a:pPr marL="0" indent="0">
              <a:buNone/>
            </a:pPr>
            <a:endParaRPr lang="nl-NL"/>
          </a:p>
          <a:p>
            <a:pPr marL="0" indent="0">
              <a:buNone/>
            </a:pPr>
            <a:endParaRPr lang="en-GB"/>
          </a:p>
          <a:p>
            <a:pPr marL="0" indent="0">
              <a:buNone/>
            </a:pPr>
            <a:endParaRPr lang="nl-NL"/>
          </a:p>
          <a:p>
            <a:pPr marL="0" indent="0">
              <a:buNone/>
            </a:pPr>
            <a:endParaRPr lang="nl-NL"/>
          </a:p>
          <a:p>
            <a:pPr marL="0" indent="0">
              <a:buNone/>
            </a:pPr>
            <a:endParaRPr lang="nl-NL"/>
          </a:p>
          <a:p>
            <a:pPr marL="0" indent="0">
              <a:buNone/>
            </a:pPr>
            <a:endParaRPr lang="nl-NL"/>
          </a:p>
          <a:p>
            <a:pPr marL="0" indent="0">
              <a:buNone/>
            </a:pPr>
            <a:endParaRPr lang="nl-NL"/>
          </a:p>
          <a:p>
            <a:pPr marL="0" indent="0">
              <a:buNone/>
            </a:pPr>
            <a:endParaRPr lang="nl-NL"/>
          </a:p>
        </p:txBody>
      </p:sp>
      <p:graphicFrame>
        <p:nvGraphicFramePr>
          <p:cNvPr id="8" name="Tabel 7"/>
          <p:cNvGraphicFramePr>
            <a:graphicFrameLocks noGrp="1"/>
          </p:cNvGraphicFramePr>
          <p:nvPr>
            <p:extLst>
              <p:ext uri="{D42A27DB-BD31-4B8C-83A1-F6EECF244321}">
                <p14:modId xmlns:p14="http://schemas.microsoft.com/office/powerpoint/2010/main" val="586989130"/>
              </p:ext>
            </p:extLst>
          </p:nvPr>
        </p:nvGraphicFramePr>
        <p:xfrm>
          <a:off x="788781" y="1375242"/>
          <a:ext cx="7490247" cy="3393396"/>
        </p:xfrm>
        <a:graphic>
          <a:graphicData uri="http://schemas.openxmlformats.org/drawingml/2006/table">
            <a:tbl>
              <a:tblPr firstRow="1" bandRow="1">
                <a:tableStyleId>{5DA37D80-6434-44D0-A028-1B22A696006F}</a:tableStyleId>
              </a:tblPr>
              <a:tblGrid>
                <a:gridCol w="1872562">
                  <a:extLst>
                    <a:ext uri="{9D8B030D-6E8A-4147-A177-3AD203B41FA5}">
                      <a16:colId xmlns:a16="http://schemas.microsoft.com/office/drawing/2014/main" val="1068474646"/>
                    </a:ext>
                  </a:extLst>
                </a:gridCol>
                <a:gridCol w="1872562">
                  <a:extLst>
                    <a:ext uri="{9D8B030D-6E8A-4147-A177-3AD203B41FA5}">
                      <a16:colId xmlns:a16="http://schemas.microsoft.com/office/drawing/2014/main" val="381797429"/>
                    </a:ext>
                  </a:extLst>
                </a:gridCol>
                <a:gridCol w="1798041">
                  <a:extLst>
                    <a:ext uri="{9D8B030D-6E8A-4147-A177-3AD203B41FA5}">
                      <a16:colId xmlns:a16="http://schemas.microsoft.com/office/drawing/2014/main" val="1531637223"/>
                    </a:ext>
                  </a:extLst>
                </a:gridCol>
                <a:gridCol w="1947082">
                  <a:extLst>
                    <a:ext uri="{9D8B030D-6E8A-4147-A177-3AD203B41FA5}">
                      <a16:colId xmlns:a16="http://schemas.microsoft.com/office/drawing/2014/main" val="3725671024"/>
                    </a:ext>
                  </a:extLst>
                </a:gridCol>
              </a:tblGrid>
              <a:tr h="597679">
                <a:tc>
                  <a:txBody>
                    <a:bodyPr/>
                    <a:lstStyle/>
                    <a:p>
                      <a:endParaRPr lang="nl-NL"/>
                    </a:p>
                  </a:txBody>
                  <a:tcPr/>
                </a:tc>
                <a:tc>
                  <a:txBody>
                    <a:bodyPr/>
                    <a:lstStyle/>
                    <a:p>
                      <a:r>
                        <a:rPr lang="nl-NL"/>
                        <a:t>Trefwoor</a:t>
                      </a:r>
                      <a:r>
                        <a:rPr lang="nl-NL" baseline="0"/>
                        <a:t>d 1</a:t>
                      </a:r>
                      <a:endParaRPr lang="nl-NL"/>
                    </a:p>
                  </a:txBody>
                  <a:tcPr/>
                </a:tc>
                <a:tc>
                  <a:txBody>
                    <a:bodyPr/>
                    <a:lstStyle/>
                    <a:p>
                      <a:r>
                        <a:rPr lang="nl-NL"/>
                        <a:t>Trefwoord 2</a:t>
                      </a:r>
                    </a:p>
                    <a:p>
                      <a:endParaRPr lang="nl-NL"/>
                    </a:p>
                  </a:txBody>
                  <a:tcPr/>
                </a:tc>
                <a:tc>
                  <a:txBody>
                    <a:bodyPr/>
                    <a:lstStyle/>
                    <a:p>
                      <a:r>
                        <a:rPr lang="nl-NL"/>
                        <a:t>Trefwoord</a:t>
                      </a:r>
                      <a:r>
                        <a:rPr lang="nl-NL" baseline="0"/>
                        <a:t> 3</a:t>
                      </a:r>
                      <a:endParaRPr lang="nl-NL"/>
                    </a:p>
                  </a:txBody>
                  <a:tcPr/>
                </a:tc>
                <a:extLst>
                  <a:ext uri="{0D108BD9-81ED-4DB2-BD59-A6C34878D82A}">
                    <a16:rowId xmlns:a16="http://schemas.microsoft.com/office/drawing/2014/main" val="3137327943"/>
                  </a:ext>
                </a:extLst>
              </a:tr>
              <a:tr h="853827">
                <a:tc>
                  <a:txBody>
                    <a:bodyPr/>
                    <a:lstStyle/>
                    <a:p>
                      <a:r>
                        <a:rPr lang="nl-NL">
                          <a:solidFill>
                            <a:schemeClr val="bg2">
                              <a:lumMod val="75000"/>
                            </a:schemeClr>
                          </a:solidFill>
                        </a:rPr>
                        <a:t>Synoniemen</a:t>
                      </a:r>
                    </a:p>
                  </a:txBody>
                  <a:tcPr/>
                </a:tc>
                <a:tc>
                  <a:txBody>
                    <a:bodyPr/>
                    <a:lstStyle/>
                    <a:p>
                      <a:endParaRPr lang="nl-NL"/>
                    </a:p>
                    <a:p>
                      <a:endParaRPr lang="nl-NL"/>
                    </a:p>
                    <a:p>
                      <a:endParaRPr lang="nl-NL"/>
                    </a:p>
                  </a:txBody>
                  <a:tcPr/>
                </a:tc>
                <a:tc>
                  <a:txBody>
                    <a:bodyPr/>
                    <a:lstStyle/>
                    <a:p>
                      <a:endParaRPr lang="nl-NL"/>
                    </a:p>
                  </a:txBody>
                  <a:tcPr/>
                </a:tc>
                <a:tc>
                  <a:txBody>
                    <a:bodyPr/>
                    <a:lstStyle/>
                    <a:p>
                      <a:endParaRPr lang="nl-NL"/>
                    </a:p>
                  </a:txBody>
                  <a:tcPr/>
                </a:tc>
                <a:extLst>
                  <a:ext uri="{0D108BD9-81ED-4DB2-BD59-A6C34878D82A}">
                    <a16:rowId xmlns:a16="http://schemas.microsoft.com/office/drawing/2014/main" val="2314109189"/>
                  </a:ext>
                </a:extLst>
              </a:tr>
              <a:tr h="728941">
                <a:tc>
                  <a:txBody>
                    <a:bodyPr/>
                    <a:lstStyle/>
                    <a:p>
                      <a:r>
                        <a:rPr lang="nl-NL">
                          <a:solidFill>
                            <a:schemeClr val="bg2">
                              <a:lumMod val="75000"/>
                            </a:schemeClr>
                          </a:solidFill>
                        </a:rPr>
                        <a:t>Verwante</a:t>
                      </a:r>
                      <a:r>
                        <a:rPr lang="nl-NL" baseline="0">
                          <a:solidFill>
                            <a:schemeClr val="bg2">
                              <a:lumMod val="75000"/>
                            </a:schemeClr>
                          </a:solidFill>
                        </a:rPr>
                        <a:t> termen</a:t>
                      </a:r>
                    </a:p>
                    <a:p>
                      <a:endParaRPr lang="nl-NL">
                        <a:solidFill>
                          <a:schemeClr val="bg2">
                            <a:lumMod val="75000"/>
                          </a:schemeClr>
                        </a:solidFill>
                      </a:endParaRPr>
                    </a:p>
                  </a:txBody>
                  <a:tcPr/>
                </a:tc>
                <a:tc>
                  <a:txBody>
                    <a:bodyPr/>
                    <a:lstStyle/>
                    <a:p>
                      <a:endParaRPr lang="nl-NL"/>
                    </a:p>
                  </a:txBody>
                  <a:tcPr/>
                </a:tc>
                <a:tc>
                  <a:txBody>
                    <a:bodyPr/>
                    <a:lstStyle/>
                    <a:p>
                      <a:endParaRPr lang="nl-NL"/>
                    </a:p>
                  </a:txBody>
                  <a:tcPr/>
                </a:tc>
                <a:tc>
                  <a:txBody>
                    <a:bodyPr/>
                    <a:lstStyle/>
                    <a:p>
                      <a:endParaRPr lang="nl-NL"/>
                    </a:p>
                  </a:txBody>
                  <a:tcPr/>
                </a:tc>
                <a:extLst>
                  <a:ext uri="{0D108BD9-81ED-4DB2-BD59-A6C34878D82A}">
                    <a16:rowId xmlns:a16="http://schemas.microsoft.com/office/drawing/2014/main" val="929028758"/>
                  </a:ext>
                </a:extLst>
              </a:tr>
              <a:tr h="1109975">
                <a:tc>
                  <a:txBody>
                    <a:bodyPr/>
                    <a:lstStyle/>
                    <a:p>
                      <a:r>
                        <a:rPr lang="nl-NL">
                          <a:solidFill>
                            <a:schemeClr val="bg2">
                              <a:lumMod val="75000"/>
                            </a:schemeClr>
                          </a:solidFill>
                        </a:rPr>
                        <a:t>Engelstalig</a:t>
                      </a:r>
                    </a:p>
                  </a:txBody>
                  <a:tcPr/>
                </a:tc>
                <a:tc>
                  <a:txBody>
                    <a:bodyPr/>
                    <a:lstStyle/>
                    <a:p>
                      <a:endParaRPr lang="nl-NL"/>
                    </a:p>
                  </a:txBody>
                  <a:tcPr/>
                </a:tc>
                <a:tc>
                  <a:txBody>
                    <a:bodyPr/>
                    <a:lstStyle/>
                    <a:p>
                      <a:endParaRPr lang="nl-NL"/>
                    </a:p>
                  </a:txBody>
                  <a:tcPr/>
                </a:tc>
                <a:tc>
                  <a:txBody>
                    <a:bodyPr/>
                    <a:lstStyle/>
                    <a:p>
                      <a:endParaRPr lang="nl-NL"/>
                    </a:p>
                  </a:txBody>
                  <a:tcPr/>
                </a:tc>
                <a:extLst>
                  <a:ext uri="{0D108BD9-81ED-4DB2-BD59-A6C34878D82A}">
                    <a16:rowId xmlns:a16="http://schemas.microsoft.com/office/drawing/2014/main" val="838533591"/>
                  </a:ext>
                </a:extLst>
              </a:tr>
            </a:tbl>
          </a:graphicData>
        </a:graphic>
      </p:graphicFrame>
    </p:spTree>
    <p:extLst>
      <p:ext uri="{BB962C8B-B14F-4D97-AF65-F5344CB8AC3E}">
        <p14:creationId xmlns:p14="http://schemas.microsoft.com/office/powerpoint/2010/main" val="42946177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el 1"/>
          <p:cNvSpPr>
            <a:spLocks noGrp="1"/>
          </p:cNvSpPr>
          <p:nvPr>
            <p:ph type="title"/>
          </p:nvPr>
        </p:nvSpPr>
        <p:spPr>
          <a:xfrm>
            <a:off x="755650" y="395386"/>
            <a:ext cx="7786688" cy="485775"/>
          </a:xfrm>
        </p:spPr>
        <p:txBody>
          <a:bodyPr>
            <a:normAutofit fontScale="90000"/>
          </a:bodyPr>
          <a:lstStyle/>
          <a:p>
            <a:pPr>
              <a:defRPr/>
            </a:pPr>
            <a:r>
              <a:rPr lang="nl-NL">
                <a:latin typeface="Arial" charset="0"/>
                <a:ea typeface="ＭＳ Ｐゴシック" charset="0"/>
              </a:rPr>
              <a:t>Opdracht: vul onderstaand schema in</a:t>
            </a:r>
          </a:p>
        </p:txBody>
      </p:sp>
      <p:sp>
        <p:nvSpPr>
          <p:cNvPr id="11269" name="Tijdelijke aanduiding voor dianummer 4"/>
          <p:cNvSpPr>
            <a:spLocks noGrp="1"/>
          </p:cNvSpPr>
          <p:nvPr>
            <p:ph type="sldNum" sz="quarter" idx="1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aseline="-25000">
                <a:solidFill>
                  <a:schemeClr val="tx1"/>
                </a:solidFill>
                <a:latin typeface="Arial" panose="020B0604020202020204" pitchFamily="34" charset="0"/>
                <a:ea typeface="MS PGothic" panose="020B0600070205080204" pitchFamily="34" charset="-128"/>
              </a:defRPr>
            </a:lvl1pPr>
            <a:lvl2pPr marL="742950" indent="-285750">
              <a:defRPr sz="2400" baseline="-25000">
                <a:solidFill>
                  <a:schemeClr val="tx1"/>
                </a:solidFill>
                <a:latin typeface="Arial" panose="020B0604020202020204" pitchFamily="34" charset="0"/>
                <a:ea typeface="MS PGothic" panose="020B0600070205080204" pitchFamily="34" charset="-128"/>
              </a:defRPr>
            </a:lvl2pPr>
            <a:lvl3pPr marL="1143000" indent="-228600">
              <a:defRPr sz="2400" baseline="-25000">
                <a:solidFill>
                  <a:schemeClr val="tx1"/>
                </a:solidFill>
                <a:latin typeface="Arial" panose="020B0604020202020204" pitchFamily="34" charset="0"/>
                <a:ea typeface="MS PGothic" panose="020B0600070205080204" pitchFamily="34" charset="-128"/>
              </a:defRPr>
            </a:lvl3pPr>
            <a:lvl4pPr marL="1600200" indent="-228600">
              <a:defRPr sz="2400" baseline="-25000">
                <a:solidFill>
                  <a:schemeClr val="tx1"/>
                </a:solidFill>
                <a:latin typeface="Arial" panose="020B0604020202020204" pitchFamily="34" charset="0"/>
                <a:ea typeface="MS PGothic" panose="020B0600070205080204" pitchFamily="34" charset="-128"/>
              </a:defRPr>
            </a:lvl4pPr>
            <a:lvl5pPr marL="2057400" indent="-228600">
              <a:defRPr sz="2400" baseline="-25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9pPr>
          </a:lstStyle>
          <a:p>
            <a:fld id="{FBC3FE77-1D2E-42ED-8EF5-80F7BE1A1E31}" type="slidenum">
              <a:rPr lang="nl-NL" altLang="nl-NL" sz="1000" baseline="0">
                <a:solidFill>
                  <a:srgbClr val="898989"/>
                </a:solidFill>
              </a:rPr>
              <a:pPr/>
              <a:t>11</a:t>
            </a:fld>
            <a:endParaRPr lang="nl-NL" altLang="nl-NL" sz="1000" baseline="0">
              <a:solidFill>
                <a:srgbClr val="898989"/>
              </a:solidFill>
            </a:endParaRPr>
          </a:p>
        </p:txBody>
      </p:sp>
      <p:sp>
        <p:nvSpPr>
          <p:cNvPr id="11270" name="Tijdelijke aanduiding voor datum 5"/>
          <p:cNvSpPr>
            <a:spLocks noGrp="1"/>
          </p:cNvSpPr>
          <p:nvPr>
            <p:ph type="dt" sz="quarter" idx="1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aseline="-25000">
                <a:solidFill>
                  <a:schemeClr val="tx1"/>
                </a:solidFill>
                <a:latin typeface="Arial" panose="020B0604020202020204" pitchFamily="34" charset="0"/>
                <a:ea typeface="MS PGothic" panose="020B0600070205080204" pitchFamily="34" charset="-128"/>
              </a:defRPr>
            </a:lvl1pPr>
            <a:lvl2pPr marL="742950" indent="-285750">
              <a:defRPr sz="2400" baseline="-25000">
                <a:solidFill>
                  <a:schemeClr val="tx1"/>
                </a:solidFill>
                <a:latin typeface="Arial" panose="020B0604020202020204" pitchFamily="34" charset="0"/>
                <a:ea typeface="MS PGothic" panose="020B0600070205080204" pitchFamily="34" charset="-128"/>
              </a:defRPr>
            </a:lvl2pPr>
            <a:lvl3pPr marL="1143000" indent="-228600">
              <a:defRPr sz="2400" baseline="-25000">
                <a:solidFill>
                  <a:schemeClr val="tx1"/>
                </a:solidFill>
                <a:latin typeface="Arial" panose="020B0604020202020204" pitchFamily="34" charset="0"/>
                <a:ea typeface="MS PGothic" panose="020B0600070205080204" pitchFamily="34" charset="-128"/>
              </a:defRPr>
            </a:lvl3pPr>
            <a:lvl4pPr marL="1600200" indent="-228600">
              <a:defRPr sz="2400" baseline="-25000">
                <a:solidFill>
                  <a:schemeClr val="tx1"/>
                </a:solidFill>
                <a:latin typeface="Arial" panose="020B0604020202020204" pitchFamily="34" charset="0"/>
                <a:ea typeface="MS PGothic" panose="020B0600070205080204" pitchFamily="34" charset="-128"/>
              </a:defRPr>
            </a:lvl4pPr>
            <a:lvl5pPr marL="2057400" indent="-228600">
              <a:defRPr sz="2400" baseline="-25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9pPr>
          </a:lstStyle>
          <a:p>
            <a:fld id="{E876095E-347E-4BB6-AD3F-1A61498A5D39}" type="datetime1">
              <a:rPr lang="nl-NL" altLang="nl-NL" sz="1000" baseline="0">
                <a:solidFill>
                  <a:srgbClr val="898989"/>
                </a:solidFill>
              </a:rPr>
              <a:pPr/>
              <a:t>26-10-2020</a:t>
            </a:fld>
            <a:endParaRPr lang="nl-NL" altLang="nl-NL" sz="1000" baseline="0">
              <a:solidFill>
                <a:srgbClr val="898989"/>
              </a:solidFill>
            </a:endParaRPr>
          </a:p>
        </p:txBody>
      </p:sp>
      <p:sp>
        <p:nvSpPr>
          <p:cNvPr id="2" name="Tijdelijke aanduiding voor voettekst 1"/>
          <p:cNvSpPr>
            <a:spLocks noGrp="1"/>
          </p:cNvSpPr>
          <p:nvPr>
            <p:ph type="ftr" sz="quarter" idx="16"/>
          </p:nvPr>
        </p:nvSpPr>
        <p:spPr/>
        <p:txBody>
          <a:bodyPr/>
          <a:lstStyle/>
          <a:p>
            <a:pPr>
              <a:defRPr/>
            </a:pPr>
            <a:r>
              <a:rPr lang="nl-NL"/>
              <a:t>Titel presentatie (via kop- en voettekst)</a:t>
            </a:r>
          </a:p>
        </p:txBody>
      </p:sp>
      <p:sp>
        <p:nvSpPr>
          <p:cNvPr id="5" name="Content Placeholder 4"/>
          <p:cNvSpPr>
            <a:spLocks noGrp="1"/>
          </p:cNvSpPr>
          <p:nvPr>
            <p:ph idx="1"/>
          </p:nvPr>
        </p:nvSpPr>
        <p:spPr>
          <a:xfrm>
            <a:off x="788782" y="976411"/>
            <a:ext cx="8160105" cy="4167089"/>
          </a:xfrm>
        </p:spPr>
        <p:txBody>
          <a:bodyPr>
            <a:normAutofit/>
          </a:bodyPr>
          <a:lstStyle/>
          <a:p>
            <a:pPr marL="0" indent="0">
              <a:buNone/>
            </a:pPr>
            <a:r>
              <a:rPr lang="nl-NL"/>
              <a:t>Trefwoorden zoeken </a:t>
            </a:r>
          </a:p>
          <a:p>
            <a:pPr marL="0" indent="0">
              <a:buNone/>
            </a:pPr>
            <a:endParaRPr lang="nl-NL"/>
          </a:p>
          <a:p>
            <a:pPr marL="0" indent="0">
              <a:buNone/>
            </a:pPr>
            <a:endParaRPr lang="en-GB"/>
          </a:p>
          <a:p>
            <a:pPr marL="0" indent="0">
              <a:buNone/>
            </a:pPr>
            <a:endParaRPr lang="nl-NL"/>
          </a:p>
          <a:p>
            <a:pPr marL="0" indent="0">
              <a:buNone/>
            </a:pPr>
            <a:endParaRPr lang="nl-NL"/>
          </a:p>
          <a:p>
            <a:pPr marL="0" indent="0">
              <a:buNone/>
            </a:pPr>
            <a:endParaRPr lang="nl-NL"/>
          </a:p>
          <a:p>
            <a:pPr marL="0" indent="0">
              <a:buNone/>
            </a:pPr>
            <a:endParaRPr lang="nl-NL"/>
          </a:p>
          <a:p>
            <a:pPr marL="0" indent="0">
              <a:buNone/>
            </a:pPr>
            <a:endParaRPr lang="nl-NL"/>
          </a:p>
          <a:p>
            <a:pPr marL="0" indent="0">
              <a:buNone/>
            </a:pPr>
            <a:endParaRPr lang="nl-NL"/>
          </a:p>
        </p:txBody>
      </p:sp>
      <p:graphicFrame>
        <p:nvGraphicFramePr>
          <p:cNvPr id="3" name="Tabel 2"/>
          <p:cNvGraphicFramePr>
            <a:graphicFrameLocks noGrp="1"/>
          </p:cNvGraphicFramePr>
          <p:nvPr/>
        </p:nvGraphicFramePr>
        <p:xfrm>
          <a:off x="788782" y="1570981"/>
          <a:ext cx="4436363" cy="2364276"/>
        </p:xfrm>
        <a:graphic>
          <a:graphicData uri="http://schemas.openxmlformats.org/drawingml/2006/table">
            <a:tbl>
              <a:tblPr firstRow="1" bandRow="1">
                <a:tableStyleId>{5DA37D80-6434-44D0-A028-1B22A696006F}</a:tableStyleId>
              </a:tblPr>
              <a:tblGrid>
                <a:gridCol w="1109091">
                  <a:extLst>
                    <a:ext uri="{9D8B030D-6E8A-4147-A177-3AD203B41FA5}">
                      <a16:colId xmlns:a16="http://schemas.microsoft.com/office/drawing/2014/main" val="1068474646"/>
                    </a:ext>
                  </a:extLst>
                </a:gridCol>
                <a:gridCol w="1109091">
                  <a:extLst>
                    <a:ext uri="{9D8B030D-6E8A-4147-A177-3AD203B41FA5}">
                      <a16:colId xmlns:a16="http://schemas.microsoft.com/office/drawing/2014/main" val="381797429"/>
                    </a:ext>
                  </a:extLst>
                </a:gridCol>
                <a:gridCol w="1064953">
                  <a:extLst>
                    <a:ext uri="{9D8B030D-6E8A-4147-A177-3AD203B41FA5}">
                      <a16:colId xmlns:a16="http://schemas.microsoft.com/office/drawing/2014/main" val="1531637223"/>
                    </a:ext>
                  </a:extLst>
                </a:gridCol>
                <a:gridCol w="1153228">
                  <a:extLst>
                    <a:ext uri="{9D8B030D-6E8A-4147-A177-3AD203B41FA5}">
                      <a16:colId xmlns:a16="http://schemas.microsoft.com/office/drawing/2014/main" val="3725671024"/>
                    </a:ext>
                  </a:extLst>
                </a:gridCol>
              </a:tblGrid>
              <a:tr h="361519">
                <a:tc>
                  <a:txBody>
                    <a:bodyPr/>
                    <a:lstStyle/>
                    <a:p>
                      <a:endParaRPr lang="nl-NL" sz="1200"/>
                    </a:p>
                  </a:txBody>
                  <a:tcPr/>
                </a:tc>
                <a:tc>
                  <a:txBody>
                    <a:bodyPr/>
                    <a:lstStyle/>
                    <a:p>
                      <a:r>
                        <a:rPr lang="nl-NL" sz="1200"/>
                        <a:t>Trefwoor</a:t>
                      </a:r>
                      <a:r>
                        <a:rPr lang="nl-NL" sz="1200" baseline="0"/>
                        <a:t>d 1</a:t>
                      </a:r>
                      <a:endParaRPr lang="nl-NL" sz="1200"/>
                    </a:p>
                  </a:txBody>
                  <a:tcPr/>
                </a:tc>
                <a:tc>
                  <a:txBody>
                    <a:bodyPr/>
                    <a:lstStyle/>
                    <a:p>
                      <a:r>
                        <a:rPr lang="nl-NL" sz="1200"/>
                        <a:t>Trefwoord 2</a:t>
                      </a:r>
                    </a:p>
                    <a:p>
                      <a:endParaRPr lang="nl-NL" sz="1200"/>
                    </a:p>
                  </a:txBody>
                  <a:tcPr/>
                </a:tc>
                <a:tc>
                  <a:txBody>
                    <a:bodyPr/>
                    <a:lstStyle/>
                    <a:p>
                      <a:r>
                        <a:rPr lang="nl-NL" sz="1200"/>
                        <a:t>Trefwoord</a:t>
                      </a:r>
                      <a:r>
                        <a:rPr lang="nl-NL" sz="1200" baseline="0"/>
                        <a:t> 3</a:t>
                      </a:r>
                      <a:endParaRPr lang="nl-NL" sz="1200"/>
                    </a:p>
                  </a:txBody>
                  <a:tcPr/>
                </a:tc>
                <a:extLst>
                  <a:ext uri="{0D108BD9-81ED-4DB2-BD59-A6C34878D82A}">
                    <a16:rowId xmlns:a16="http://schemas.microsoft.com/office/drawing/2014/main" val="3137327943"/>
                  </a:ext>
                </a:extLst>
              </a:tr>
              <a:tr h="516455">
                <a:tc>
                  <a:txBody>
                    <a:bodyPr/>
                    <a:lstStyle/>
                    <a:p>
                      <a:r>
                        <a:rPr lang="nl-NL" sz="1200">
                          <a:solidFill>
                            <a:schemeClr val="bg2">
                              <a:lumMod val="75000"/>
                            </a:schemeClr>
                          </a:solidFill>
                        </a:rPr>
                        <a:t>Synoniemen</a:t>
                      </a:r>
                    </a:p>
                  </a:txBody>
                  <a:tcPr/>
                </a:tc>
                <a:tc>
                  <a:txBody>
                    <a:bodyPr/>
                    <a:lstStyle/>
                    <a:p>
                      <a:endParaRPr lang="nl-NL" sz="1200"/>
                    </a:p>
                    <a:p>
                      <a:endParaRPr lang="nl-NL" sz="1200"/>
                    </a:p>
                    <a:p>
                      <a:endParaRPr lang="nl-NL" sz="1200"/>
                    </a:p>
                  </a:txBody>
                  <a:tcPr/>
                </a:tc>
                <a:tc>
                  <a:txBody>
                    <a:bodyPr/>
                    <a:lstStyle/>
                    <a:p>
                      <a:endParaRPr lang="nl-NL" sz="1200"/>
                    </a:p>
                  </a:txBody>
                  <a:tcPr/>
                </a:tc>
                <a:tc>
                  <a:txBody>
                    <a:bodyPr/>
                    <a:lstStyle/>
                    <a:p>
                      <a:endParaRPr lang="nl-NL" sz="1200"/>
                    </a:p>
                  </a:txBody>
                  <a:tcPr/>
                </a:tc>
                <a:extLst>
                  <a:ext uri="{0D108BD9-81ED-4DB2-BD59-A6C34878D82A}">
                    <a16:rowId xmlns:a16="http://schemas.microsoft.com/office/drawing/2014/main" val="2314109189"/>
                  </a:ext>
                </a:extLst>
              </a:tr>
              <a:tr h="411708">
                <a:tc>
                  <a:txBody>
                    <a:bodyPr/>
                    <a:lstStyle/>
                    <a:p>
                      <a:r>
                        <a:rPr lang="nl-NL" sz="1200">
                          <a:solidFill>
                            <a:schemeClr val="bg2">
                              <a:lumMod val="75000"/>
                            </a:schemeClr>
                          </a:solidFill>
                        </a:rPr>
                        <a:t>Verwante</a:t>
                      </a:r>
                      <a:r>
                        <a:rPr lang="nl-NL" sz="1200" baseline="0">
                          <a:solidFill>
                            <a:schemeClr val="bg2">
                              <a:lumMod val="75000"/>
                            </a:schemeClr>
                          </a:solidFill>
                        </a:rPr>
                        <a:t> termen</a:t>
                      </a:r>
                    </a:p>
                    <a:p>
                      <a:endParaRPr lang="nl-NL" sz="1200">
                        <a:solidFill>
                          <a:schemeClr val="bg2">
                            <a:lumMod val="75000"/>
                          </a:schemeClr>
                        </a:solidFill>
                      </a:endParaRPr>
                    </a:p>
                  </a:txBody>
                  <a:tcPr/>
                </a:tc>
                <a:tc>
                  <a:txBody>
                    <a:bodyPr/>
                    <a:lstStyle/>
                    <a:p>
                      <a:endParaRPr lang="nl-NL" sz="1200"/>
                    </a:p>
                  </a:txBody>
                  <a:tcPr/>
                </a:tc>
                <a:tc>
                  <a:txBody>
                    <a:bodyPr/>
                    <a:lstStyle/>
                    <a:p>
                      <a:endParaRPr lang="nl-NL" sz="1200"/>
                    </a:p>
                  </a:txBody>
                  <a:tcPr/>
                </a:tc>
                <a:tc>
                  <a:txBody>
                    <a:bodyPr/>
                    <a:lstStyle/>
                    <a:p>
                      <a:endParaRPr lang="nl-NL" sz="1200"/>
                    </a:p>
                  </a:txBody>
                  <a:tcPr/>
                </a:tc>
                <a:extLst>
                  <a:ext uri="{0D108BD9-81ED-4DB2-BD59-A6C34878D82A}">
                    <a16:rowId xmlns:a16="http://schemas.microsoft.com/office/drawing/2014/main" val="929028758"/>
                  </a:ext>
                </a:extLst>
              </a:tr>
              <a:tr h="626916">
                <a:tc>
                  <a:txBody>
                    <a:bodyPr/>
                    <a:lstStyle/>
                    <a:p>
                      <a:r>
                        <a:rPr lang="nl-NL" sz="1200">
                          <a:solidFill>
                            <a:schemeClr val="bg2">
                              <a:lumMod val="75000"/>
                            </a:schemeClr>
                          </a:solidFill>
                        </a:rPr>
                        <a:t>Engelstalig</a:t>
                      </a:r>
                    </a:p>
                  </a:txBody>
                  <a:tcPr/>
                </a:tc>
                <a:tc>
                  <a:txBody>
                    <a:bodyPr/>
                    <a:lstStyle/>
                    <a:p>
                      <a:endParaRPr lang="nl-NL" sz="1200"/>
                    </a:p>
                  </a:txBody>
                  <a:tcPr/>
                </a:tc>
                <a:tc>
                  <a:txBody>
                    <a:bodyPr/>
                    <a:lstStyle/>
                    <a:p>
                      <a:endParaRPr lang="nl-NL" sz="1200"/>
                    </a:p>
                  </a:txBody>
                  <a:tcPr/>
                </a:tc>
                <a:tc>
                  <a:txBody>
                    <a:bodyPr/>
                    <a:lstStyle/>
                    <a:p>
                      <a:endParaRPr lang="nl-NL" sz="1200"/>
                    </a:p>
                  </a:txBody>
                  <a:tcPr/>
                </a:tc>
                <a:extLst>
                  <a:ext uri="{0D108BD9-81ED-4DB2-BD59-A6C34878D82A}">
                    <a16:rowId xmlns:a16="http://schemas.microsoft.com/office/drawing/2014/main" val="838533591"/>
                  </a:ext>
                </a:extLst>
              </a:tr>
            </a:tbl>
          </a:graphicData>
        </a:graphic>
      </p:graphicFrame>
      <p:sp>
        <p:nvSpPr>
          <p:cNvPr id="4" name="Rectangle 3"/>
          <p:cNvSpPr/>
          <p:nvPr/>
        </p:nvSpPr>
        <p:spPr>
          <a:xfrm>
            <a:off x="5461521" y="1570981"/>
            <a:ext cx="3566158" cy="1405513"/>
          </a:xfrm>
          <a:prstGeom prst="rect">
            <a:avLst/>
          </a:prstGeom>
        </p:spPr>
        <p:txBody>
          <a:bodyPr wrap="square">
            <a:spAutoFit/>
          </a:bodyPr>
          <a:lstStyle/>
          <a:p>
            <a:pPr marL="0" indent="0">
              <a:buNone/>
            </a:pPr>
            <a:r>
              <a:rPr lang="nl-NL" sz="1800"/>
              <a:t>P = Patiënten met psychotische stoornis. </a:t>
            </a:r>
          </a:p>
          <a:p>
            <a:pPr marL="0" indent="0">
              <a:buNone/>
            </a:pPr>
            <a:endParaRPr lang="nl-NL" sz="1800"/>
          </a:p>
          <a:p>
            <a:pPr marL="0" indent="0">
              <a:buNone/>
            </a:pPr>
            <a:r>
              <a:rPr lang="nl-NL" sz="1800"/>
              <a:t>I = Overmatig gebruik van cafeïne. </a:t>
            </a:r>
          </a:p>
          <a:p>
            <a:pPr marL="0" indent="0">
              <a:buNone/>
            </a:pPr>
            <a:endParaRPr lang="nl-NL" sz="1800"/>
          </a:p>
          <a:p>
            <a:pPr marL="0" indent="0">
              <a:buNone/>
            </a:pPr>
            <a:r>
              <a:rPr lang="nl-NL" sz="1800"/>
              <a:t>C = Geen gebruik cafeïne. </a:t>
            </a:r>
          </a:p>
          <a:p>
            <a:pPr marL="0" indent="0">
              <a:buNone/>
            </a:pPr>
            <a:endParaRPr lang="nl-NL" sz="1800"/>
          </a:p>
          <a:p>
            <a:pPr marL="0" indent="0">
              <a:buNone/>
            </a:pPr>
            <a:r>
              <a:rPr lang="nl-NL" sz="1800"/>
              <a:t>O= Verergering van psychotische </a:t>
            </a:r>
            <a:r>
              <a:rPr lang="nl-NL" sz="2000"/>
              <a:t>symptomen.</a:t>
            </a:r>
          </a:p>
        </p:txBody>
      </p:sp>
    </p:spTree>
    <p:extLst>
      <p:ext uri="{BB962C8B-B14F-4D97-AF65-F5344CB8AC3E}">
        <p14:creationId xmlns:p14="http://schemas.microsoft.com/office/powerpoint/2010/main" val="16612993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el 1"/>
          <p:cNvSpPr>
            <a:spLocks noGrp="1"/>
          </p:cNvSpPr>
          <p:nvPr>
            <p:ph type="title"/>
          </p:nvPr>
        </p:nvSpPr>
        <p:spPr>
          <a:xfrm>
            <a:off x="746125" y="377825"/>
            <a:ext cx="8118745" cy="485775"/>
          </a:xfrm>
        </p:spPr>
        <p:txBody>
          <a:bodyPr>
            <a:noAutofit/>
          </a:bodyPr>
          <a:lstStyle/>
          <a:p>
            <a:pPr>
              <a:defRPr/>
            </a:pPr>
            <a:r>
              <a:rPr lang="nl-NL" sz="2400">
                <a:latin typeface="Arial" charset="0"/>
                <a:ea typeface="ＭＳ Ｐゴシック" charset="0"/>
              </a:rPr>
              <a:t>Gebruikte zoektermen: </a:t>
            </a:r>
          </a:p>
        </p:txBody>
      </p:sp>
      <p:sp>
        <p:nvSpPr>
          <p:cNvPr id="11267" name="Tijdelijke aanduiding voor inhoud 2"/>
          <p:cNvSpPr>
            <a:spLocks noGrp="1"/>
          </p:cNvSpPr>
          <p:nvPr>
            <p:ph idx="1"/>
          </p:nvPr>
        </p:nvSpPr>
        <p:spPr bwMode="auto">
          <a:xfrm>
            <a:off x="746125" y="1544638"/>
            <a:ext cx="7858125" cy="30797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p>
            <a:pPr marL="0" indent="0">
              <a:buNone/>
            </a:pPr>
            <a:r>
              <a:rPr lang="nl-NL"/>
              <a:t>cafeïne, </a:t>
            </a:r>
            <a:r>
              <a:rPr lang="nl-NL" err="1"/>
              <a:t>psycho</a:t>
            </a:r>
            <a:r>
              <a:rPr lang="nl-NL"/>
              <a:t>*, </a:t>
            </a:r>
            <a:r>
              <a:rPr lang="nl-NL" err="1"/>
              <a:t>psychosis</a:t>
            </a:r>
            <a:r>
              <a:rPr lang="nl-NL"/>
              <a:t>, </a:t>
            </a:r>
            <a:r>
              <a:rPr lang="nl-NL" err="1"/>
              <a:t>psychotic</a:t>
            </a:r>
            <a:r>
              <a:rPr lang="nl-NL"/>
              <a:t> disorder, </a:t>
            </a:r>
            <a:r>
              <a:rPr lang="nl-NL" err="1"/>
              <a:t>schizophrenia</a:t>
            </a:r>
            <a:r>
              <a:rPr lang="nl-NL"/>
              <a:t> (</a:t>
            </a:r>
            <a:r>
              <a:rPr lang="nl-NL" err="1"/>
              <a:t>Doedens</a:t>
            </a:r>
            <a:r>
              <a:rPr lang="nl-NL"/>
              <a:t>, 2013). </a:t>
            </a:r>
            <a:endParaRPr lang="nl-NL" altLang="nl-NL">
              <a:latin typeface="Arial" panose="020B0604020202020204" pitchFamily="34" charset="0"/>
              <a:cs typeface="Arial" panose="020B0604020202020204" pitchFamily="34" charset="0"/>
            </a:endParaRPr>
          </a:p>
        </p:txBody>
      </p:sp>
      <p:sp>
        <p:nvSpPr>
          <p:cNvPr id="11268" name="Tijdelijke aanduiding voor tekst 3"/>
          <p:cNvSpPr>
            <a:spLocks noGrp="1"/>
          </p:cNvSpPr>
          <p:nvPr>
            <p:ph type="body" sz="quarter" idx="13"/>
          </p:nvPr>
        </p:nvSpPr>
        <p:spPr bwMode="auto">
          <a:xfrm>
            <a:off x="746125" y="1006475"/>
            <a:ext cx="7786688" cy="3952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nl-NL" altLang="nl-NL">
              <a:latin typeface="Arial" panose="020B0604020202020204" pitchFamily="34" charset="0"/>
              <a:cs typeface="Arial" panose="020B0604020202020204" pitchFamily="34" charset="0"/>
            </a:endParaRPr>
          </a:p>
        </p:txBody>
      </p:sp>
      <p:sp>
        <p:nvSpPr>
          <p:cNvPr id="11269" name="Tijdelijke aanduiding voor dianummer 4"/>
          <p:cNvSpPr>
            <a:spLocks noGrp="1"/>
          </p:cNvSpPr>
          <p:nvPr>
            <p:ph type="sldNum" sz="quarter" idx="1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aseline="-25000">
                <a:solidFill>
                  <a:schemeClr val="tx1"/>
                </a:solidFill>
                <a:latin typeface="Arial" panose="020B0604020202020204" pitchFamily="34" charset="0"/>
                <a:ea typeface="MS PGothic" panose="020B0600070205080204" pitchFamily="34" charset="-128"/>
              </a:defRPr>
            </a:lvl1pPr>
            <a:lvl2pPr marL="742950" indent="-285750">
              <a:defRPr sz="2400" baseline="-25000">
                <a:solidFill>
                  <a:schemeClr val="tx1"/>
                </a:solidFill>
                <a:latin typeface="Arial" panose="020B0604020202020204" pitchFamily="34" charset="0"/>
                <a:ea typeface="MS PGothic" panose="020B0600070205080204" pitchFamily="34" charset="-128"/>
              </a:defRPr>
            </a:lvl2pPr>
            <a:lvl3pPr marL="1143000" indent="-228600">
              <a:defRPr sz="2400" baseline="-25000">
                <a:solidFill>
                  <a:schemeClr val="tx1"/>
                </a:solidFill>
                <a:latin typeface="Arial" panose="020B0604020202020204" pitchFamily="34" charset="0"/>
                <a:ea typeface="MS PGothic" panose="020B0600070205080204" pitchFamily="34" charset="-128"/>
              </a:defRPr>
            </a:lvl3pPr>
            <a:lvl4pPr marL="1600200" indent="-228600">
              <a:defRPr sz="2400" baseline="-25000">
                <a:solidFill>
                  <a:schemeClr val="tx1"/>
                </a:solidFill>
                <a:latin typeface="Arial" panose="020B0604020202020204" pitchFamily="34" charset="0"/>
                <a:ea typeface="MS PGothic" panose="020B0600070205080204" pitchFamily="34" charset="-128"/>
              </a:defRPr>
            </a:lvl4pPr>
            <a:lvl5pPr marL="2057400" indent="-228600">
              <a:defRPr sz="2400" baseline="-25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9pPr>
          </a:lstStyle>
          <a:p>
            <a:fld id="{FBC3FE77-1D2E-42ED-8EF5-80F7BE1A1E31}" type="slidenum">
              <a:rPr lang="nl-NL" altLang="nl-NL" sz="1000" baseline="0">
                <a:solidFill>
                  <a:srgbClr val="898989"/>
                </a:solidFill>
              </a:rPr>
              <a:pPr/>
              <a:t>12</a:t>
            </a:fld>
            <a:endParaRPr lang="nl-NL" altLang="nl-NL" sz="1000" baseline="0">
              <a:solidFill>
                <a:srgbClr val="898989"/>
              </a:solidFill>
            </a:endParaRPr>
          </a:p>
        </p:txBody>
      </p:sp>
      <p:sp>
        <p:nvSpPr>
          <p:cNvPr id="11270" name="Tijdelijke aanduiding voor datum 5"/>
          <p:cNvSpPr>
            <a:spLocks noGrp="1"/>
          </p:cNvSpPr>
          <p:nvPr>
            <p:ph type="dt" sz="quarter" idx="1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aseline="-25000">
                <a:solidFill>
                  <a:schemeClr val="tx1"/>
                </a:solidFill>
                <a:latin typeface="Arial" panose="020B0604020202020204" pitchFamily="34" charset="0"/>
                <a:ea typeface="MS PGothic" panose="020B0600070205080204" pitchFamily="34" charset="-128"/>
              </a:defRPr>
            </a:lvl1pPr>
            <a:lvl2pPr marL="742950" indent="-285750">
              <a:defRPr sz="2400" baseline="-25000">
                <a:solidFill>
                  <a:schemeClr val="tx1"/>
                </a:solidFill>
                <a:latin typeface="Arial" panose="020B0604020202020204" pitchFamily="34" charset="0"/>
                <a:ea typeface="MS PGothic" panose="020B0600070205080204" pitchFamily="34" charset="-128"/>
              </a:defRPr>
            </a:lvl2pPr>
            <a:lvl3pPr marL="1143000" indent="-228600">
              <a:defRPr sz="2400" baseline="-25000">
                <a:solidFill>
                  <a:schemeClr val="tx1"/>
                </a:solidFill>
                <a:latin typeface="Arial" panose="020B0604020202020204" pitchFamily="34" charset="0"/>
                <a:ea typeface="MS PGothic" panose="020B0600070205080204" pitchFamily="34" charset="-128"/>
              </a:defRPr>
            </a:lvl3pPr>
            <a:lvl4pPr marL="1600200" indent="-228600">
              <a:defRPr sz="2400" baseline="-25000">
                <a:solidFill>
                  <a:schemeClr val="tx1"/>
                </a:solidFill>
                <a:latin typeface="Arial" panose="020B0604020202020204" pitchFamily="34" charset="0"/>
                <a:ea typeface="MS PGothic" panose="020B0600070205080204" pitchFamily="34" charset="-128"/>
              </a:defRPr>
            </a:lvl4pPr>
            <a:lvl5pPr marL="2057400" indent="-228600">
              <a:defRPr sz="2400" baseline="-25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9pPr>
          </a:lstStyle>
          <a:p>
            <a:fld id="{E876095E-347E-4BB6-AD3F-1A61498A5D39}" type="datetime1">
              <a:rPr lang="nl-NL" altLang="nl-NL" sz="1000" baseline="0">
                <a:solidFill>
                  <a:srgbClr val="898989"/>
                </a:solidFill>
              </a:rPr>
              <a:pPr/>
              <a:t>26-10-2020</a:t>
            </a:fld>
            <a:endParaRPr lang="nl-NL" altLang="nl-NL" sz="1000" baseline="0">
              <a:solidFill>
                <a:srgbClr val="898989"/>
              </a:solidFill>
            </a:endParaRPr>
          </a:p>
        </p:txBody>
      </p:sp>
      <p:sp>
        <p:nvSpPr>
          <p:cNvPr id="2" name="Tijdelijke aanduiding voor voettekst 1"/>
          <p:cNvSpPr>
            <a:spLocks noGrp="1"/>
          </p:cNvSpPr>
          <p:nvPr>
            <p:ph type="ftr" sz="quarter" idx="16"/>
          </p:nvPr>
        </p:nvSpPr>
        <p:spPr/>
        <p:txBody>
          <a:bodyPr/>
          <a:lstStyle/>
          <a:p>
            <a:pPr>
              <a:defRPr/>
            </a:pPr>
            <a:r>
              <a:rPr lang="nl-NL"/>
              <a:t>Titel presentatie (via kop- en voettekst)</a:t>
            </a:r>
          </a:p>
        </p:txBody>
      </p:sp>
    </p:spTree>
    <p:extLst>
      <p:ext uri="{BB962C8B-B14F-4D97-AF65-F5344CB8AC3E}">
        <p14:creationId xmlns:p14="http://schemas.microsoft.com/office/powerpoint/2010/main" val="29769029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el 1"/>
          <p:cNvSpPr>
            <a:spLocks noGrp="1"/>
          </p:cNvSpPr>
          <p:nvPr>
            <p:ph type="title"/>
          </p:nvPr>
        </p:nvSpPr>
        <p:spPr>
          <a:xfrm>
            <a:off x="746125" y="377825"/>
            <a:ext cx="8118745" cy="485775"/>
          </a:xfrm>
        </p:spPr>
        <p:txBody>
          <a:bodyPr>
            <a:noAutofit/>
          </a:bodyPr>
          <a:lstStyle/>
          <a:p>
            <a:pPr>
              <a:defRPr/>
            </a:pPr>
            <a:r>
              <a:rPr lang="nl-NL" sz="2400">
                <a:latin typeface="Arial" charset="0"/>
                <a:ea typeface="ＭＳ Ｐゴシック" charset="0"/>
              </a:rPr>
              <a:t>Het uiteindelijke resultaat van de zoektocht: </a:t>
            </a:r>
          </a:p>
        </p:txBody>
      </p:sp>
      <p:sp>
        <p:nvSpPr>
          <p:cNvPr id="11267" name="Tijdelijke aanduiding voor inhoud 2"/>
          <p:cNvSpPr>
            <a:spLocks noGrp="1"/>
          </p:cNvSpPr>
          <p:nvPr>
            <p:ph idx="1"/>
          </p:nvPr>
        </p:nvSpPr>
        <p:spPr bwMode="auto">
          <a:xfrm>
            <a:off x="746125" y="1544638"/>
            <a:ext cx="7858125" cy="30797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p>
            <a:pPr marL="0" indent="0">
              <a:buNone/>
            </a:pPr>
            <a:r>
              <a:rPr lang="nl-NL">
                <a:ea typeface="MS PGothic"/>
              </a:rPr>
              <a:t>Leidt het overmatig gebruik van cafeïne (I) door een patiënt met een psychotische stoornis (P) tot een verergering van de psychotische symptomen (O) ten opzichte van patiënten die geen cafeïne gebruiken (C) (</a:t>
            </a:r>
            <a:r>
              <a:rPr lang="nl-NL" err="1">
                <a:ea typeface="MS PGothic"/>
              </a:rPr>
              <a:t>Doedens</a:t>
            </a:r>
            <a:r>
              <a:rPr lang="nl-NL">
                <a:ea typeface="MS PGothic"/>
              </a:rPr>
              <a:t>, 2013)? </a:t>
            </a:r>
          </a:p>
          <a:p>
            <a:pPr marL="0" indent="0">
              <a:buNone/>
            </a:pPr>
            <a:endParaRPr lang="nl-NL"/>
          </a:p>
          <a:p>
            <a:pPr marL="0" indent="0">
              <a:buNone/>
            </a:pPr>
            <a:r>
              <a:rPr lang="nl-NL">
                <a:ea typeface="MS PGothic"/>
              </a:rPr>
              <a:t> </a:t>
            </a:r>
            <a:r>
              <a:rPr lang="nl-NL">
                <a:ea typeface="MS PGothic"/>
                <a:hlinkClick r:id="rId3"/>
              </a:rPr>
              <a:t>Werkt cafeïne negatief bij patiënten die bekend zijn met psychosen?</a:t>
            </a:r>
            <a:endParaRPr lang="nl-NL" altLang="nl-NL">
              <a:latin typeface="Arial" panose="020B0604020202020204" pitchFamily="34" charset="0"/>
              <a:ea typeface="MS PGothic"/>
              <a:cs typeface="Arial" panose="020B0604020202020204" pitchFamily="34" charset="0"/>
            </a:endParaRPr>
          </a:p>
        </p:txBody>
      </p:sp>
      <p:sp>
        <p:nvSpPr>
          <p:cNvPr id="11268" name="Tijdelijke aanduiding voor tekst 3"/>
          <p:cNvSpPr>
            <a:spLocks noGrp="1"/>
          </p:cNvSpPr>
          <p:nvPr>
            <p:ph type="body" sz="quarter" idx="13"/>
          </p:nvPr>
        </p:nvSpPr>
        <p:spPr bwMode="auto">
          <a:xfrm>
            <a:off x="746125" y="1006475"/>
            <a:ext cx="7786688" cy="3952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nl-NL" altLang="nl-NL">
                <a:latin typeface="Arial" panose="020B0604020202020204" pitchFamily="34" charset="0"/>
                <a:cs typeface="Arial" panose="020B0604020202020204" pitchFamily="34" charset="0"/>
              </a:rPr>
              <a:t>Geef antwoord op de onderzoeksvraag:</a:t>
            </a:r>
          </a:p>
        </p:txBody>
      </p:sp>
      <p:sp>
        <p:nvSpPr>
          <p:cNvPr id="11269" name="Tijdelijke aanduiding voor dianummer 4"/>
          <p:cNvSpPr>
            <a:spLocks noGrp="1"/>
          </p:cNvSpPr>
          <p:nvPr>
            <p:ph type="sldNum" sz="quarter" idx="1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aseline="-25000">
                <a:solidFill>
                  <a:schemeClr val="tx1"/>
                </a:solidFill>
                <a:latin typeface="Arial" panose="020B0604020202020204" pitchFamily="34" charset="0"/>
                <a:ea typeface="MS PGothic" panose="020B0600070205080204" pitchFamily="34" charset="-128"/>
              </a:defRPr>
            </a:lvl1pPr>
            <a:lvl2pPr marL="742950" indent="-285750">
              <a:defRPr sz="2400" baseline="-25000">
                <a:solidFill>
                  <a:schemeClr val="tx1"/>
                </a:solidFill>
                <a:latin typeface="Arial" panose="020B0604020202020204" pitchFamily="34" charset="0"/>
                <a:ea typeface="MS PGothic" panose="020B0600070205080204" pitchFamily="34" charset="-128"/>
              </a:defRPr>
            </a:lvl2pPr>
            <a:lvl3pPr marL="1143000" indent="-228600">
              <a:defRPr sz="2400" baseline="-25000">
                <a:solidFill>
                  <a:schemeClr val="tx1"/>
                </a:solidFill>
                <a:latin typeface="Arial" panose="020B0604020202020204" pitchFamily="34" charset="0"/>
                <a:ea typeface="MS PGothic" panose="020B0600070205080204" pitchFamily="34" charset="-128"/>
              </a:defRPr>
            </a:lvl3pPr>
            <a:lvl4pPr marL="1600200" indent="-228600">
              <a:defRPr sz="2400" baseline="-25000">
                <a:solidFill>
                  <a:schemeClr val="tx1"/>
                </a:solidFill>
                <a:latin typeface="Arial" panose="020B0604020202020204" pitchFamily="34" charset="0"/>
                <a:ea typeface="MS PGothic" panose="020B0600070205080204" pitchFamily="34" charset="-128"/>
              </a:defRPr>
            </a:lvl4pPr>
            <a:lvl5pPr marL="2057400" indent="-228600">
              <a:defRPr sz="2400" baseline="-25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9pPr>
          </a:lstStyle>
          <a:p>
            <a:fld id="{FBC3FE77-1D2E-42ED-8EF5-80F7BE1A1E31}" type="slidenum">
              <a:rPr lang="nl-NL" altLang="nl-NL" sz="1000" baseline="0">
                <a:solidFill>
                  <a:srgbClr val="898989"/>
                </a:solidFill>
              </a:rPr>
              <a:pPr/>
              <a:t>13</a:t>
            </a:fld>
            <a:endParaRPr lang="nl-NL" altLang="nl-NL" sz="1000" baseline="0">
              <a:solidFill>
                <a:srgbClr val="898989"/>
              </a:solidFill>
            </a:endParaRPr>
          </a:p>
        </p:txBody>
      </p:sp>
      <p:sp>
        <p:nvSpPr>
          <p:cNvPr id="11270" name="Tijdelijke aanduiding voor datum 5"/>
          <p:cNvSpPr>
            <a:spLocks noGrp="1"/>
          </p:cNvSpPr>
          <p:nvPr>
            <p:ph type="dt" sz="quarter" idx="1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aseline="-25000">
                <a:solidFill>
                  <a:schemeClr val="tx1"/>
                </a:solidFill>
                <a:latin typeface="Arial" panose="020B0604020202020204" pitchFamily="34" charset="0"/>
                <a:ea typeface="MS PGothic" panose="020B0600070205080204" pitchFamily="34" charset="-128"/>
              </a:defRPr>
            </a:lvl1pPr>
            <a:lvl2pPr marL="742950" indent="-285750">
              <a:defRPr sz="2400" baseline="-25000">
                <a:solidFill>
                  <a:schemeClr val="tx1"/>
                </a:solidFill>
                <a:latin typeface="Arial" panose="020B0604020202020204" pitchFamily="34" charset="0"/>
                <a:ea typeface="MS PGothic" panose="020B0600070205080204" pitchFamily="34" charset="-128"/>
              </a:defRPr>
            </a:lvl2pPr>
            <a:lvl3pPr marL="1143000" indent="-228600">
              <a:defRPr sz="2400" baseline="-25000">
                <a:solidFill>
                  <a:schemeClr val="tx1"/>
                </a:solidFill>
                <a:latin typeface="Arial" panose="020B0604020202020204" pitchFamily="34" charset="0"/>
                <a:ea typeface="MS PGothic" panose="020B0600070205080204" pitchFamily="34" charset="-128"/>
              </a:defRPr>
            </a:lvl3pPr>
            <a:lvl4pPr marL="1600200" indent="-228600">
              <a:defRPr sz="2400" baseline="-25000">
                <a:solidFill>
                  <a:schemeClr val="tx1"/>
                </a:solidFill>
                <a:latin typeface="Arial" panose="020B0604020202020204" pitchFamily="34" charset="0"/>
                <a:ea typeface="MS PGothic" panose="020B0600070205080204" pitchFamily="34" charset="-128"/>
              </a:defRPr>
            </a:lvl4pPr>
            <a:lvl5pPr marL="2057400" indent="-228600">
              <a:defRPr sz="2400" baseline="-25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9pPr>
          </a:lstStyle>
          <a:p>
            <a:fld id="{E876095E-347E-4BB6-AD3F-1A61498A5D39}" type="datetime1">
              <a:rPr lang="nl-NL" altLang="nl-NL" sz="1000" baseline="0">
                <a:solidFill>
                  <a:srgbClr val="898989"/>
                </a:solidFill>
              </a:rPr>
              <a:pPr/>
              <a:t>26-10-2020</a:t>
            </a:fld>
            <a:endParaRPr lang="nl-NL" altLang="nl-NL" sz="1000" baseline="0">
              <a:solidFill>
                <a:srgbClr val="898989"/>
              </a:solidFill>
            </a:endParaRPr>
          </a:p>
        </p:txBody>
      </p:sp>
      <p:sp>
        <p:nvSpPr>
          <p:cNvPr id="2" name="Tijdelijke aanduiding voor voettekst 1"/>
          <p:cNvSpPr>
            <a:spLocks noGrp="1"/>
          </p:cNvSpPr>
          <p:nvPr>
            <p:ph type="ftr" sz="quarter" idx="16"/>
          </p:nvPr>
        </p:nvSpPr>
        <p:spPr/>
        <p:txBody>
          <a:bodyPr/>
          <a:lstStyle/>
          <a:p>
            <a:pPr>
              <a:defRPr/>
            </a:pPr>
            <a:r>
              <a:rPr lang="nl-NL"/>
              <a:t>Titel presentatie (via kop- en voettekst)</a:t>
            </a:r>
          </a:p>
        </p:txBody>
      </p:sp>
    </p:spTree>
    <p:extLst>
      <p:ext uri="{BB962C8B-B14F-4D97-AF65-F5344CB8AC3E}">
        <p14:creationId xmlns:p14="http://schemas.microsoft.com/office/powerpoint/2010/main" val="25709401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el 1"/>
          <p:cNvSpPr>
            <a:spLocks noGrp="1"/>
          </p:cNvSpPr>
          <p:nvPr>
            <p:ph type="title"/>
          </p:nvPr>
        </p:nvSpPr>
        <p:spPr>
          <a:xfrm>
            <a:off x="746125" y="377825"/>
            <a:ext cx="8118745" cy="485775"/>
          </a:xfrm>
        </p:spPr>
        <p:txBody>
          <a:bodyPr>
            <a:noAutofit/>
          </a:bodyPr>
          <a:lstStyle/>
          <a:p>
            <a:pPr>
              <a:defRPr/>
            </a:pPr>
            <a:r>
              <a:rPr lang="nl-NL" sz="2400">
                <a:latin typeface="Arial" charset="0"/>
                <a:ea typeface="ＭＳ Ｐゴシック" charset="0"/>
              </a:rPr>
              <a:t>Aanbeveling</a:t>
            </a:r>
          </a:p>
        </p:txBody>
      </p:sp>
      <p:sp>
        <p:nvSpPr>
          <p:cNvPr id="11267" name="Tijdelijke aanduiding voor inhoud 2"/>
          <p:cNvSpPr>
            <a:spLocks noGrp="1"/>
          </p:cNvSpPr>
          <p:nvPr>
            <p:ph idx="1"/>
          </p:nvPr>
        </p:nvSpPr>
        <p:spPr bwMode="auto">
          <a:xfrm>
            <a:off x="746125" y="1544638"/>
            <a:ext cx="7858125" cy="30797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p>
            <a:pPr marL="0" indent="0">
              <a:buNone/>
            </a:pPr>
            <a:r>
              <a:rPr lang="nl-NL">
                <a:ea typeface="MS PGothic"/>
              </a:rPr>
              <a:t>Wat wordt er aan de praktijk aanbevolen?</a:t>
            </a:r>
            <a:endParaRPr lang="nl-NL" altLang="nl-NL">
              <a:latin typeface="Arial" panose="020B0604020202020204" pitchFamily="34" charset="0"/>
              <a:cs typeface="Arial" panose="020B0604020202020204" pitchFamily="34" charset="0"/>
            </a:endParaRPr>
          </a:p>
        </p:txBody>
      </p:sp>
      <p:sp>
        <p:nvSpPr>
          <p:cNvPr id="11268" name="Tijdelijke aanduiding voor tekst 3"/>
          <p:cNvSpPr>
            <a:spLocks noGrp="1"/>
          </p:cNvSpPr>
          <p:nvPr>
            <p:ph type="body" sz="quarter" idx="13"/>
          </p:nvPr>
        </p:nvSpPr>
        <p:spPr bwMode="auto">
          <a:xfrm>
            <a:off x="746125" y="1006475"/>
            <a:ext cx="7786688" cy="3952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nl-NL" altLang="nl-NL">
              <a:latin typeface="Arial" panose="020B0604020202020204" pitchFamily="34" charset="0"/>
              <a:cs typeface="Arial" panose="020B0604020202020204" pitchFamily="34" charset="0"/>
            </a:endParaRPr>
          </a:p>
        </p:txBody>
      </p:sp>
      <p:sp>
        <p:nvSpPr>
          <p:cNvPr id="11269" name="Tijdelijke aanduiding voor dianummer 4"/>
          <p:cNvSpPr>
            <a:spLocks noGrp="1"/>
          </p:cNvSpPr>
          <p:nvPr>
            <p:ph type="sldNum" sz="quarter" idx="1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aseline="-25000">
                <a:solidFill>
                  <a:schemeClr val="tx1"/>
                </a:solidFill>
                <a:latin typeface="Arial" panose="020B0604020202020204" pitchFamily="34" charset="0"/>
                <a:ea typeface="MS PGothic" panose="020B0600070205080204" pitchFamily="34" charset="-128"/>
              </a:defRPr>
            </a:lvl1pPr>
            <a:lvl2pPr marL="742950" indent="-285750">
              <a:defRPr sz="2400" baseline="-25000">
                <a:solidFill>
                  <a:schemeClr val="tx1"/>
                </a:solidFill>
                <a:latin typeface="Arial" panose="020B0604020202020204" pitchFamily="34" charset="0"/>
                <a:ea typeface="MS PGothic" panose="020B0600070205080204" pitchFamily="34" charset="-128"/>
              </a:defRPr>
            </a:lvl2pPr>
            <a:lvl3pPr marL="1143000" indent="-228600">
              <a:defRPr sz="2400" baseline="-25000">
                <a:solidFill>
                  <a:schemeClr val="tx1"/>
                </a:solidFill>
                <a:latin typeface="Arial" panose="020B0604020202020204" pitchFamily="34" charset="0"/>
                <a:ea typeface="MS PGothic" panose="020B0600070205080204" pitchFamily="34" charset="-128"/>
              </a:defRPr>
            </a:lvl3pPr>
            <a:lvl4pPr marL="1600200" indent="-228600">
              <a:defRPr sz="2400" baseline="-25000">
                <a:solidFill>
                  <a:schemeClr val="tx1"/>
                </a:solidFill>
                <a:latin typeface="Arial" panose="020B0604020202020204" pitchFamily="34" charset="0"/>
                <a:ea typeface="MS PGothic" panose="020B0600070205080204" pitchFamily="34" charset="-128"/>
              </a:defRPr>
            </a:lvl4pPr>
            <a:lvl5pPr marL="2057400" indent="-228600">
              <a:defRPr sz="2400" baseline="-25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9pPr>
          </a:lstStyle>
          <a:p>
            <a:fld id="{FBC3FE77-1D2E-42ED-8EF5-80F7BE1A1E31}" type="slidenum">
              <a:rPr lang="nl-NL" altLang="nl-NL" sz="1000" baseline="0">
                <a:solidFill>
                  <a:srgbClr val="898989"/>
                </a:solidFill>
              </a:rPr>
              <a:pPr/>
              <a:t>14</a:t>
            </a:fld>
            <a:endParaRPr lang="nl-NL" altLang="nl-NL" sz="1000" baseline="0">
              <a:solidFill>
                <a:srgbClr val="898989"/>
              </a:solidFill>
            </a:endParaRPr>
          </a:p>
        </p:txBody>
      </p:sp>
      <p:sp>
        <p:nvSpPr>
          <p:cNvPr id="11270" name="Tijdelijke aanduiding voor datum 5"/>
          <p:cNvSpPr>
            <a:spLocks noGrp="1"/>
          </p:cNvSpPr>
          <p:nvPr>
            <p:ph type="dt" sz="quarter" idx="1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aseline="-25000">
                <a:solidFill>
                  <a:schemeClr val="tx1"/>
                </a:solidFill>
                <a:latin typeface="Arial" panose="020B0604020202020204" pitchFamily="34" charset="0"/>
                <a:ea typeface="MS PGothic" panose="020B0600070205080204" pitchFamily="34" charset="-128"/>
              </a:defRPr>
            </a:lvl1pPr>
            <a:lvl2pPr marL="742950" indent="-285750">
              <a:defRPr sz="2400" baseline="-25000">
                <a:solidFill>
                  <a:schemeClr val="tx1"/>
                </a:solidFill>
                <a:latin typeface="Arial" panose="020B0604020202020204" pitchFamily="34" charset="0"/>
                <a:ea typeface="MS PGothic" panose="020B0600070205080204" pitchFamily="34" charset="-128"/>
              </a:defRPr>
            </a:lvl2pPr>
            <a:lvl3pPr marL="1143000" indent="-228600">
              <a:defRPr sz="2400" baseline="-25000">
                <a:solidFill>
                  <a:schemeClr val="tx1"/>
                </a:solidFill>
                <a:latin typeface="Arial" panose="020B0604020202020204" pitchFamily="34" charset="0"/>
                <a:ea typeface="MS PGothic" panose="020B0600070205080204" pitchFamily="34" charset="-128"/>
              </a:defRPr>
            </a:lvl3pPr>
            <a:lvl4pPr marL="1600200" indent="-228600">
              <a:defRPr sz="2400" baseline="-25000">
                <a:solidFill>
                  <a:schemeClr val="tx1"/>
                </a:solidFill>
                <a:latin typeface="Arial" panose="020B0604020202020204" pitchFamily="34" charset="0"/>
                <a:ea typeface="MS PGothic" panose="020B0600070205080204" pitchFamily="34" charset="-128"/>
              </a:defRPr>
            </a:lvl4pPr>
            <a:lvl5pPr marL="2057400" indent="-228600">
              <a:defRPr sz="2400" baseline="-25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9pPr>
          </a:lstStyle>
          <a:p>
            <a:fld id="{E876095E-347E-4BB6-AD3F-1A61498A5D39}" type="datetime1">
              <a:rPr lang="nl-NL" altLang="nl-NL" sz="1000" baseline="0">
                <a:solidFill>
                  <a:srgbClr val="898989"/>
                </a:solidFill>
              </a:rPr>
              <a:pPr/>
              <a:t>26-10-2020</a:t>
            </a:fld>
            <a:endParaRPr lang="nl-NL" altLang="nl-NL" sz="1000" baseline="0">
              <a:solidFill>
                <a:srgbClr val="898989"/>
              </a:solidFill>
            </a:endParaRPr>
          </a:p>
        </p:txBody>
      </p:sp>
      <p:sp>
        <p:nvSpPr>
          <p:cNvPr id="2" name="Tijdelijke aanduiding voor voettekst 1"/>
          <p:cNvSpPr>
            <a:spLocks noGrp="1"/>
          </p:cNvSpPr>
          <p:nvPr>
            <p:ph type="ftr" sz="quarter" idx="16"/>
          </p:nvPr>
        </p:nvSpPr>
        <p:spPr/>
        <p:txBody>
          <a:bodyPr/>
          <a:lstStyle/>
          <a:p>
            <a:pPr>
              <a:defRPr/>
            </a:pPr>
            <a:r>
              <a:rPr lang="nl-NL"/>
              <a:t>Titel presentatie (via kop- en voettekst)</a:t>
            </a:r>
          </a:p>
        </p:txBody>
      </p:sp>
    </p:spTree>
    <p:extLst>
      <p:ext uri="{BB962C8B-B14F-4D97-AF65-F5344CB8AC3E}">
        <p14:creationId xmlns:p14="http://schemas.microsoft.com/office/powerpoint/2010/main" val="42549085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el 1"/>
          <p:cNvSpPr>
            <a:spLocks noGrp="1"/>
          </p:cNvSpPr>
          <p:nvPr>
            <p:ph type="title"/>
          </p:nvPr>
        </p:nvSpPr>
        <p:spPr>
          <a:xfrm>
            <a:off x="746125" y="377825"/>
            <a:ext cx="8118745" cy="485775"/>
          </a:xfrm>
        </p:spPr>
        <p:txBody>
          <a:bodyPr>
            <a:noAutofit/>
          </a:bodyPr>
          <a:lstStyle/>
          <a:p>
            <a:pPr>
              <a:defRPr/>
            </a:pPr>
            <a:r>
              <a:rPr lang="nl-NL" sz="2400">
                <a:latin typeface="Arial" charset="0"/>
                <a:ea typeface="ＭＳ Ｐゴシック" charset="0"/>
              </a:rPr>
              <a:t>Volgende werkcollege </a:t>
            </a:r>
          </a:p>
        </p:txBody>
      </p:sp>
      <p:sp>
        <p:nvSpPr>
          <p:cNvPr id="11267" name="Tijdelijke aanduiding voor inhoud 2"/>
          <p:cNvSpPr>
            <a:spLocks noGrp="1"/>
          </p:cNvSpPr>
          <p:nvPr>
            <p:ph idx="1"/>
          </p:nvPr>
        </p:nvSpPr>
        <p:spPr bwMode="auto">
          <a:xfrm>
            <a:off x="746125" y="1544638"/>
            <a:ext cx="7858125" cy="30797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p>
            <a:pPr marL="0" indent="0">
              <a:buNone/>
            </a:pPr>
            <a:r>
              <a:rPr lang="nl-NL" sz="2400"/>
              <a:t>Hoe een wetenschappelijk artikel te lezen?  </a:t>
            </a:r>
            <a:endParaRPr lang="nl-NL" altLang="nl-NL" sz="2400">
              <a:latin typeface="Arial" panose="020B0604020202020204" pitchFamily="34" charset="0"/>
              <a:cs typeface="Arial" panose="020B0604020202020204" pitchFamily="34" charset="0"/>
            </a:endParaRPr>
          </a:p>
        </p:txBody>
      </p:sp>
      <p:sp>
        <p:nvSpPr>
          <p:cNvPr id="11268" name="Tijdelijke aanduiding voor tekst 3"/>
          <p:cNvSpPr>
            <a:spLocks noGrp="1"/>
          </p:cNvSpPr>
          <p:nvPr>
            <p:ph type="body" sz="quarter" idx="13"/>
          </p:nvPr>
        </p:nvSpPr>
        <p:spPr bwMode="auto">
          <a:xfrm>
            <a:off x="746125" y="1006475"/>
            <a:ext cx="7786688" cy="3952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nl-NL" altLang="nl-NL">
              <a:latin typeface="Arial" panose="020B0604020202020204" pitchFamily="34" charset="0"/>
              <a:cs typeface="Arial" panose="020B0604020202020204" pitchFamily="34" charset="0"/>
            </a:endParaRPr>
          </a:p>
        </p:txBody>
      </p:sp>
      <p:sp>
        <p:nvSpPr>
          <p:cNvPr id="11269" name="Tijdelijke aanduiding voor dianummer 4"/>
          <p:cNvSpPr>
            <a:spLocks noGrp="1"/>
          </p:cNvSpPr>
          <p:nvPr>
            <p:ph type="sldNum" sz="quarter" idx="1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aseline="-25000">
                <a:solidFill>
                  <a:schemeClr val="tx1"/>
                </a:solidFill>
                <a:latin typeface="Arial" panose="020B0604020202020204" pitchFamily="34" charset="0"/>
                <a:ea typeface="MS PGothic" panose="020B0600070205080204" pitchFamily="34" charset="-128"/>
              </a:defRPr>
            </a:lvl1pPr>
            <a:lvl2pPr marL="742950" indent="-285750">
              <a:defRPr sz="2400" baseline="-25000">
                <a:solidFill>
                  <a:schemeClr val="tx1"/>
                </a:solidFill>
                <a:latin typeface="Arial" panose="020B0604020202020204" pitchFamily="34" charset="0"/>
                <a:ea typeface="MS PGothic" panose="020B0600070205080204" pitchFamily="34" charset="-128"/>
              </a:defRPr>
            </a:lvl2pPr>
            <a:lvl3pPr marL="1143000" indent="-228600">
              <a:defRPr sz="2400" baseline="-25000">
                <a:solidFill>
                  <a:schemeClr val="tx1"/>
                </a:solidFill>
                <a:latin typeface="Arial" panose="020B0604020202020204" pitchFamily="34" charset="0"/>
                <a:ea typeface="MS PGothic" panose="020B0600070205080204" pitchFamily="34" charset="-128"/>
              </a:defRPr>
            </a:lvl3pPr>
            <a:lvl4pPr marL="1600200" indent="-228600">
              <a:defRPr sz="2400" baseline="-25000">
                <a:solidFill>
                  <a:schemeClr val="tx1"/>
                </a:solidFill>
                <a:latin typeface="Arial" panose="020B0604020202020204" pitchFamily="34" charset="0"/>
                <a:ea typeface="MS PGothic" panose="020B0600070205080204" pitchFamily="34" charset="-128"/>
              </a:defRPr>
            </a:lvl4pPr>
            <a:lvl5pPr marL="2057400" indent="-228600">
              <a:defRPr sz="2400" baseline="-25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9pPr>
          </a:lstStyle>
          <a:p>
            <a:fld id="{FBC3FE77-1D2E-42ED-8EF5-80F7BE1A1E31}" type="slidenum">
              <a:rPr lang="nl-NL" altLang="nl-NL" sz="1000" baseline="0">
                <a:solidFill>
                  <a:srgbClr val="898989"/>
                </a:solidFill>
              </a:rPr>
              <a:pPr/>
              <a:t>15</a:t>
            </a:fld>
            <a:endParaRPr lang="nl-NL" altLang="nl-NL" sz="1000" baseline="0">
              <a:solidFill>
                <a:srgbClr val="898989"/>
              </a:solidFill>
            </a:endParaRPr>
          </a:p>
        </p:txBody>
      </p:sp>
      <p:sp>
        <p:nvSpPr>
          <p:cNvPr id="11270" name="Tijdelijke aanduiding voor datum 5"/>
          <p:cNvSpPr>
            <a:spLocks noGrp="1"/>
          </p:cNvSpPr>
          <p:nvPr>
            <p:ph type="dt" sz="quarter" idx="1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aseline="-25000">
                <a:solidFill>
                  <a:schemeClr val="tx1"/>
                </a:solidFill>
                <a:latin typeface="Arial" panose="020B0604020202020204" pitchFamily="34" charset="0"/>
                <a:ea typeface="MS PGothic" panose="020B0600070205080204" pitchFamily="34" charset="-128"/>
              </a:defRPr>
            </a:lvl1pPr>
            <a:lvl2pPr marL="742950" indent="-285750">
              <a:defRPr sz="2400" baseline="-25000">
                <a:solidFill>
                  <a:schemeClr val="tx1"/>
                </a:solidFill>
                <a:latin typeface="Arial" panose="020B0604020202020204" pitchFamily="34" charset="0"/>
                <a:ea typeface="MS PGothic" panose="020B0600070205080204" pitchFamily="34" charset="-128"/>
              </a:defRPr>
            </a:lvl2pPr>
            <a:lvl3pPr marL="1143000" indent="-228600">
              <a:defRPr sz="2400" baseline="-25000">
                <a:solidFill>
                  <a:schemeClr val="tx1"/>
                </a:solidFill>
                <a:latin typeface="Arial" panose="020B0604020202020204" pitchFamily="34" charset="0"/>
                <a:ea typeface="MS PGothic" panose="020B0600070205080204" pitchFamily="34" charset="-128"/>
              </a:defRPr>
            </a:lvl3pPr>
            <a:lvl4pPr marL="1600200" indent="-228600">
              <a:defRPr sz="2400" baseline="-25000">
                <a:solidFill>
                  <a:schemeClr val="tx1"/>
                </a:solidFill>
                <a:latin typeface="Arial" panose="020B0604020202020204" pitchFamily="34" charset="0"/>
                <a:ea typeface="MS PGothic" panose="020B0600070205080204" pitchFamily="34" charset="-128"/>
              </a:defRPr>
            </a:lvl4pPr>
            <a:lvl5pPr marL="2057400" indent="-228600">
              <a:defRPr sz="2400" baseline="-25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9pPr>
          </a:lstStyle>
          <a:p>
            <a:fld id="{E876095E-347E-4BB6-AD3F-1A61498A5D39}" type="datetime1">
              <a:rPr lang="nl-NL" altLang="nl-NL" sz="1000" baseline="0">
                <a:solidFill>
                  <a:srgbClr val="898989"/>
                </a:solidFill>
              </a:rPr>
              <a:pPr/>
              <a:t>26-10-2020</a:t>
            </a:fld>
            <a:endParaRPr lang="nl-NL" altLang="nl-NL" sz="1000" baseline="0">
              <a:solidFill>
                <a:srgbClr val="898989"/>
              </a:solidFill>
            </a:endParaRPr>
          </a:p>
        </p:txBody>
      </p:sp>
      <p:sp>
        <p:nvSpPr>
          <p:cNvPr id="2" name="Tijdelijke aanduiding voor voettekst 1"/>
          <p:cNvSpPr>
            <a:spLocks noGrp="1"/>
          </p:cNvSpPr>
          <p:nvPr>
            <p:ph type="ftr" sz="quarter" idx="16"/>
          </p:nvPr>
        </p:nvSpPr>
        <p:spPr/>
        <p:txBody>
          <a:bodyPr/>
          <a:lstStyle/>
          <a:p>
            <a:pPr>
              <a:defRPr/>
            </a:pPr>
            <a:r>
              <a:rPr lang="nl-NL"/>
              <a:t>Titel presentatie (via kop- en voettekst)</a:t>
            </a:r>
          </a:p>
        </p:txBody>
      </p:sp>
    </p:spTree>
    <p:extLst>
      <p:ext uri="{BB962C8B-B14F-4D97-AF65-F5344CB8AC3E}">
        <p14:creationId xmlns:p14="http://schemas.microsoft.com/office/powerpoint/2010/main" val="31261995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el 1"/>
          <p:cNvSpPr>
            <a:spLocks noGrp="1"/>
          </p:cNvSpPr>
          <p:nvPr>
            <p:ph type="title"/>
          </p:nvPr>
        </p:nvSpPr>
        <p:spPr>
          <a:xfrm>
            <a:off x="746125" y="377825"/>
            <a:ext cx="8118745" cy="485775"/>
          </a:xfrm>
        </p:spPr>
        <p:txBody>
          <a:bodyPr>
            <a:noAutofit/>
          </a:bodyPr>
          <a:lstStyle/>
          <a:p>
            <a:pPr>
              <a:defRPr/>
            </a:pPr>
            <a:r>
              <a:rPr lang="nl-NL" sz="2400">
                <a:latin typeface="Arial" charset="0"/>
                <a:ea typeface="ＭＳ Ｐゴシック" charset="0"/>
              </a:rPr>
              <a:t>Literatuur</a:t>
            </a:r>
          </a:p>
        </p:txBody>
      </p:sp>
      <p:sp>
        <p:nvSpPr>
          <p:cNvPr id="11267" name="Tijdelijke aanduiding voor inhoud 2"/>
          <p:cNvSpPr>
            <a:spLocks noGrp="1"/>
          </p:cNvSpPr>
          <p:nvPr>
            <p:ph idx="1"/>
          </p:nvPr>
        </p:nvSpPr>
        <p:spPr bwMode="auto">
          <a:xfrm>
            <a:off x="746125" y="1544638"/>
            <a:ext cx="7858125" cy="30797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p>
            <a:pPr marL="0" indent="0">
              <a:buNone/>
            </a:pPr>
            <a:r>
              <a:rPr lang="nl-NL" sz="2400" err="1"/>
              <a:t>Doedens</a:t>
            </a:r>
            <a:r>
              <a:rPr lang="nl-NL" sz="2400"/>
              <a:t>, P. (2013). Werkt cafeïne negatief bij patiënten die bekend zijn met psychosen? </a:t>
            </a:r>
            <a:r>
              <a:rPr lang="nl-NL" sz="2400" i="1" err="1"/>
              <a:t>Nursing</a:t>
            </a:r>
            <a:r>
              <a:rPr lang="nl-NL" sz="2400" i="1"/>
              <a:t> </a:t>
            </a:r>
            <a:r>
              <a:rPr lang="nl-NL" sz="2400" i="1">
                <a:latin typeface="Arial" panose="020B0604020202020204" pitchFamily="34" charset="0"/>
                <a:cs typeface="Arial" panose="020B0604020202020204" pitchFamily="34" charset="0"/>
              </a:rPr>
              <a:t>april 2013. </a:t>
            </a:r>
            <a:endParaRPr lang="nl-NL" sz="2400"/>
          </a:p>
        </p:txBody>
      </p:sp>
      <p:sp>
        <p:nvSpPr>
          <p:cNvPr id="11269" name="Tijdelijke aanduiding voor dianummer 4"/>
          <p:cNvSpPr>
            <a:spLocks noGrp="1"/>
          </p:cNvSpPr>
          <p:nvPr>
            <p:ph type="sldNum" sz="quarter" idx="1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aseline="-25000">
                <a:solidFill>
                  <a:schemeClr val="tx1"/>
                </a:solidFill>
                <a:latin typeface="Arial" panose="020B0604020202020204" pitchFamily="34" charset="0"/>
                <a:ea typeface="MS PGothic" panose="020B0600070205080204" pitchFamily="34" charset="-128"/>
              </a:defRPr>
            </a:lvl1pPr>
            <a:lvl2pPr marL="742950" indent="-285750">
              <a:defRPr sz="2400" baseline="-25000">
                <a:solidFill>
                  <a:schemeClr val="tx1"/>
                </a:solidFill>
                <a:latin typeface="Arial" panose="020B0604020202020204" pitchFamily="34" charset="0"/>
                <a:ea typeface="MS PGothic" panose="020B0600070205080204" pitchFamily="34" charset="-128"/>
              </a:defRPr>
            </a:lvl2pPr>
            <a:lvl3pPr marL="1143000" indent="-228600">
              <a:defRPr sz="2400" baseline="-25000">
                <a:solidFill>
                  <a:schemeClr val="tx1"/>
                </a:solidFill>
                <a:latin typeface="Arial" panose="020B0604020202020204" pitchFamily="34" charset="0"/>
                <a:ea typeface="MS PGothic" panose="020B0600070205080204" pitchFamily="34" charset="-128"/>
              </a:defRPr>
            </a:lvl3pPr>
            <a:lvl4pPr marL="1600200" indent="-228600">
              <a:defRPr sz="2400" baseline="-25000">
                <a:solidFill>
                  <a:schemeClr val="tx1"/>
                </a:solidFill>
                <a:latin typeface="Arial" panose="020B0604020202020204" pitchFamily="34" charset="0"/>
                <a:ea typeface="MS PGothic" panose="020B0600070205080204" pitchFamily="34" charset="-128"/>
              </a:defRPr>
            </a:lvl4pPr>
            <a:lvl5pPr marL="2057400" indent="-228600">
              <a:defRPr sz="2400" baseline="-25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9pPr>
          </a:lstStyle>
          <a:p>
            <a:fld id="{FBC3FE77-1D2E-42ED-8EF5-80F7BE1A1E31}" type="slidenum">
              <a:rPr lang="nl-NL" altLang="nl-NL" sz="1000" baseline="0">
                <a:solidFill>
                  <a:srgbClr val="898989"/>
                </a:solidFill>
              </a:rPr>
              <a:pPr/>
              <a:t>16</a:t>
            </a:fld>
            <a:endParaRPr lang="nl-NL" altLang="nl-NL" sz="1000" baseline="0">
              <a:solidFill>
                <a:srgbClr val="898989"/>
              </a:solidFill>
            </a:endParaRPr>
          </a:p>
        </p:txBody>
      </p:sp>
      <p:sp>
        <p:nvSpPr>
          <p:cNvPr id="11270" name="Tijdelijke aanduiding voor datum 5"/>
          <p:cNvSpPr>
            <a:spLocks noGrp="1"/>
          </p:cNvSpPr>
          <p:nvPr>
            <p:ph type="dt" sz="quarter" idx="1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aseline="-25000">
                <a:solidFill>
                  <a:schemeClr val="tx1"/>
                </a:solidFill>
                <a:latin typeface="Arial" panose="020B0604020202020204" pitchFamily="34" charset="0"/>
                <a:ea typeface="MS PGothic" panose="020B0600070205080204" pitchFamily="34" charset="-128"/>
              </a:defRPr>
            </a:lvl1pPr>
            <a:lvl2pPr marL="742950" indent="-285750">
              <a:defRPr sz="2400" baseline="-25000">
                <a:solidFill>
                  <a:schemeClr val="tx1"/>
                </a:solidFill>
                <a:latin typeface="Arial" panose="020B0604020202020204" pitchFamily="34" charset="0"/>
                <a:ea typeface="MS PGothic" panose="020B0600070205080204" pitchFamily="34" charset="-128"/>
              </a:defRPr>
            </a:lvl2pPr>
            <a:lvl3pPr marL="1143000" indent="-228600">
              <a:defRPr sz="2400" baseline="-25000">
                <a:solidFill>
                  <a:schemeClr val="tx1"/>
                </a:solidFill>
                <a:latin typeface="Arial" panose="020B0604020202020204" pitchFamily="34" charset="0"/>
                <a:ea typeface="MS PGothic" panose="020B0600070205080204" pitchFamily="34" charset="-128"/>
              </a:defRPr>
            </a:lvl3pPr>
            <a:lvl4pPr marL="1600200" indent="-228600">
              <a:defRPr sz="2400" baseline="-25000">
                <a:solidFill>
                  <a:schemeClr val="tx1"/>
                </a:solidFill>
                <a:latin typeface="Arial" panose="020B0604020202020204" pitchFamily="34" charset="0"/>
                <a:ea typeface="MS PGothic" panose="020B0600070205080204" pitchFamily="34" charset="-128"/>
              </a:defRPr>
            </a:lvl4pPr>
            <a:lvl5pPr marL="2057400" indent="-228600">
              <a:defRPr sz="2400" baseline="-25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9pPr>
          </a:lstStyle>
          <a:p>
            <a:fld id="{E876095E-347E-4BB6-AD3F-1A61498A5D39}" type="datetime1">
              <a:rPr lang="nl-NL" altLang="nl-NL" sz="1000" baseline="0">
                <a:solidFill>
                  <a:srgbClr val="898989"/>
                </a:solidFill>
              </a:rPr>
              <a:pPr/>
              <a:t>26-10-2020</a:t>
            </a:fld>
            <a:endParaRPr lang="nl-NL" altLang="nl-NL" sz="1000" baseline="0">
              <a:solidFill>
                <a:srgbClr val="898989"/>
              </a:solidFill>
            </a:endParaRPr>
          </a:p>
        </p:txBody>
      </p:sp>
      <p:sp>
        <p:nvSpPr>
          <p:cNvPr id="2" name="Tijdelijke aanduiding voor voettekst 1"/>
          <p:cNvSpPr>
            <a:spLocks noGrp="1"/>
          </p:cNvSpPr>
          <p:nvPr>
            <p:ph type="ftr" sz="quarter" idx="16"/>
          </p:nvPr>
        </p:nvSpPr>
        <p:spPr/>
        <p:txBody>
          <a:bodyPr/>
          <a:lstStyle/>
          <a:p>
            <a:pPr>
              <a:defRPr/>
            </a:pPr>
            <a:r>
              <a:rPr lang="nl-NL"/>
              <a:t>Titel presentatie (via kop- en voettekst)</a:t>
            </a:r>
          </a:p>
        </p:txBody>
      </p:sp>
    </p:spTree>
    <p:extLst>
      <p:ext uri="{BB962C8B-B14F-4D97-AF65-F5344CB8AC3E}">
        <p14:creationId xmlns:p14="http://schemas.microsoft.com/office/powerpoint/2010/main" val="40057145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jdelijke aanduiding voor inhoud 2"/>
          <p:cNvSpPr>
            <a:spLocks noGrp="1"/>
          </p:cNvSpPr>
          <p:nvPr>
            <p:ph idx="1"/>
          </p:nvPr>
        </p:nvSpPr>
        <p:spPr bwMode="auto">
          <a:xfrm>
            <a:off x="1835150" y="1330325"/>
            <a:ext cx="5616575" cy="16732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rmAutofit/>
          </a:bodyPr>
          <a:lstStyle/>
          <a:p>
            <a:r>
              <a:rPr lang="nl-NL" altLang="nl-NL" sz="2400">
                <a:latin typeface="Arial" panose="020B0604020202020204" pitchFamily="34" charset="0"/>
                <a:cs typeface="Arial" panose="020B0604020202020204" pitchFamily="34" charset="0"/>
              </a:rPr>
              <a:t>Wat heb je geleerd?</a:t>
            </a:r>
          </a:p>
        </p:txBody>
      </p:sp>
    </p:spTree>
  </p:cSld>
  <p:clrMapOvr>
    <a:masterClrMapping/>
  </p:clrMapOvr>
</p:sld>
</file>

<file path=ppt/theme/theme1.xml><?xml version="1.0" encoding="utf-8"?>
<a:theme xmlns:a="http://schemas.openxmlformats.org/drawingml/2006/main" name="Aangepast ontwerp">
  <a:themeElements>
    <a:clrScheme name="Hanzehogeschool Groningen 1">
      <a:dk1>
        <a:sysClr val="windowText" lastClr="000000"/>
      </a:dk1>
      <a:lt1>
        <a:sysClr val="window" lastClr="FFFFFF"/>
      </a:lt1>
      <a:dk2>
        <a:srgbClr val="7F7F7F"/>
      </a:dk2>
      <a:lt2>
        <a:srgbClr val="EE7F00"/>
      </a:lt2>
      <a:accent1>
        <a:srgbClr val="333333"/>
      </a:accent1>
      <a:accent2>
        <a:srgbClr val="EE7F00"/>
      </a:accent2>
      <a:accent3>
        <a:srgbClr val="7F7F7F"/>
      </a:accent3>
      <a:accent4>
        <a:srgbClr val="2C0D15"/>
      </a:accent4>
      <a:accent5>
        <a:srgbClr val="7F7F7F"/>
      </a:accent5>
      <a:accent6>
        <a:srgbClr val="EE7F00"/>
      </a:accent6>
      <a:hlink>
        <a:srgbClr val="EE7F00"/>
      </a:hlink>
      <a:folHlink>
        <a:srgbClr val="333333"/>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Algemeen_Schools_Staven Hanzehogeschool Groningen.ppt [Compatibiliteitsmodus]" id="{228766C8-BA89-4D15-B43E-159EE0576CBA}" vid="{E020C922-8767-427C-AB33-3803FF37B107}"/>
    </a:ext>
  </a:extLst>
</a:theme>
</file>

<file path=ppt/theme/theme2.xml><?xml version="1.0" encoding="utf-8"?>
<a:theme xmlns:a="http://schemas.openxmlformats.org/drawingml/2006/main" name="2_Aangepast ontwerp">
  <a:themeElements>
    <a:clrScheme name="Hanzehogeschool Groningen 1">
      <a:dk1>
        <a:sysClr val="windowText" lastClr="000000"/>
      </a:dk1>
      <a:lt1>
        <a:sysClr val="window" lastClr="FFFFFF"/>
      </a:lt1>
      <a:dk2>
        <a:srgbClr val="7F7F7F"/>
      </a:dk2>
      <a:lt2>
        <a:srgbClr val="EE7F00"/>
      </a:lt2>
      <a:accent1>
        <a:srgbClr val="333333"/>
      </a:accent1>
      <a:accent2>
        <a:srgbClr val="EE7F00"/>
      </a:accent2>
      <a:accent3>
        <a:srgbClr val="7F7F7F"/>
      </a:accent3>
      <a:accent4>
        <a:srgbClr val="2C0D15"/>
      </a:accent4>
      <a:accent5>
        <a:srgbClr val="7F7F7F"/>
      </a:accent5>
      <a:accent6>
        <a:srgbClr val="EE7F00"/>
      </a:accent6>
      <a:hlink>
        <a:srgbClr val="EE7F00"/>
      </a:hlink>
      <a:folHlink>
        <a:srgbClr val="333333"/>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Algemeen_Schools_Staven Hanzehogeschool Groningen.ppt [Compatibiliteitsmodus]" id="{228766C8-BA89-4D15-B43E-159EE0576CBA}" vid="{1C10ADA4-ECC6-45DF-B6AF-38E0C03DCC15}"/>
    </a:ext>
  </a:extLst>
</a:theme>
</file>

<file path=ppt/theme/theme3.xml><?xml version="1.0" encoding="utf-8"?>
<a:theme xmlns:a="http://schemas.openxmlformats.org/drawingml/2006/main" name="1_Aangepast ontwerp">
  <a:themeElements>
    <a:clrScheme name="Hanzehogeschool Groningen 1">
      <a:dk1>
        <a:sysClr val="windowText" lastClr="000000"/>
      </a:dk1>
      <a:lt1>
        <a:sysClr val="window" lastClr="FFFFFF"/>
      </a:lt1>
      <a:dk2>
        <a:srgbClr val="7F7F7F"/>
      </a:dk2>
      <a:lt2>
        <a:srgbClr val="EE7F00"/>
      </a:lt2>
      <a:accent1>
        <a:srgbClr val="333333"/>
      </a:accent1>
      <a:accent2>
        <a:srgbClr val="EE7F00"/>
      </a:accent2>
      <a:accent3>
        <a:srgbClr val="7F7F7F"/>
      </a:accent3>
      <a:accent4>
        <a:srgbClr val="2C0D15"/>
      </a:accent4>
      <a:accent5>
        <a:srgbClr val="7F7F7F"/>
      </a:accent5>
      <a:accent6>
        <a:srgbClr val="EE7F00"/>
      </a:accent6>
      <a:hlink>
        <a:srgbClr val="EE7F00"/>
      </a:hlink>
      <a:folHlink>
        <a:srgbClr val="333333"/>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Algemeen_Schools_Staven Hanzehogeschool Groningen.ppt [Compatibiliteitsmodus]" id="{228766C8-BA89-4D15-B43E-159EE0576CBA}" vid="{529EC9D7-6766-4774-9EE9-3D0D0D290FC5}"/>
    </a:ext>
  </a:extLst>
</a:theme>
</file>

<file path=ppt/theme/theme4.xml><?xml version="1.0" encoding="utf-8"?>
<a:theme xmlns:a="http://schemas.openxmlformats.org/drawingml/2006/main" name="4_Aangepast ontwerp">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Algemeen_Schools_Staven Hanzehogeschool Groningen.ppt [Compatibiliteitsmodus]" id="{228766C8-BA89-4D15-B43E-159EE0576CBA}" vid="{6C7EA815-D317-441E-A138-F3D195C2E3E3}"/>
    </a:ext>
  </a:extLst>
</a:theme>
</file>

<file path=ppt/theme/theme5.xml><?xml version="1.0" encoding="utf-8"?>
<a:theme xmlns:a="http://schemas.openxmlformats.org/drawingml/2006/main" name="3_Aangepast ontwerp">
  <a:themeElements>
    <a:clrScheme name="Hanzehogeschool Groningen 1">
      <a:dk1>
        <a:sysClr val="windowText" lastClr="000000"/>
      </a:dk1>
      <a:lt1>
        <a:sysClr val="window" lastClr="FFFFFF"/>
      </a:lt1>
      <a:dk2>
        <a:srgbClr val="7F7F7F"/>
      </a:dk2>
      <a:lt2>
        <a:srgbClr val="EE7F00"/>
      </a:lt2>
      <a:accent1>
        <a:srgbClr val="333333"/>
      </a:accent1>
      <a:accent2>
        <a:srgbClr val="EE7F00"/>
      </a:accent2>
      <a:accent3>
        <a:srgbClr val="7F7F7F"/>
      </a:accent3>
      <a:accent4>
        <a:srgbClr val="2C0D15"/>
      </a:accent4>
      <a:accent5>
        <a:srgbClr val="7F7F7F"/>
      </a:accent5>
      <a:accent6>
        <a:srgbClr val="EE7F00"/>
      </a:accent6>
      <a:hlink>
        <a:srgbClr val="EE7F00"/>
      </a:hlink>
      <a:folHlink>
        <a:srgbClr val="333333"/>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Algemeen_Schools_Staven Hanzehogeschool Groningen.ppt [Compatibiliteitsmodus]" id="{228766C8-BA89-4D15-B43E-159EE0576CBA}" vid="{408A6C7C-73D7-4F56-A828-2CE7B91D31EA}"/>
    </a:ext>
  </a:extLst>
</a:theme>
</file>

<file path=ppt/theme/theme6.xml><?xml version="1.0" encoding="utf-8"?>
<a:theme xmlns:a="http://schemas.openxmlformats.org/drawingml/2006/main" name="5_Aangepast ontwerp">
  <a:themeElements>
    <a:clrScheme name="Hanzehogeschool Groningen 1">
      <a:dk1>
        <a:sysClr val="windowText" lastClr="000000"/>
      </a:dk1>
      <a:lt1>
        <a:sysClr val="window" lastClr="FFFFFF"/>
      </a:lt1>
      <a:dk2>
        <a:srgbClr val="7F7F7F"/>
      </a:dk2>
      <a:lt2>
        <a:srgbClr val="EE7F00"/>
      </a:lt2>
      <a:accent1>
        <a:srgbClr val="333333"/>
      </a:accent1>
      <a:accent2>
        <a:srgbClr val="EE7F00"/>
      </a:accent2>
      <a:accent3>
        <a:srgbClr val="7F7F7F"/>
      </a:accent3>
      <a:accent4>
        <a:srgbClr val="2C0D15"/>
      </a:accent4>
      <a:accent5>
        <a:srgbClr val="7F7F7F"/>
      </a:accent5>
      <a:accent6>
        <a:srgbClr val="EE7F00"/>
      </a:accent6>
      <a:hlink>
        <a:srgbClr val="EE7F00"/>
      </a:hlink>
      <a:folHlink>
        <a:srgbClr val="333333"/>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Office-th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th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LongProperties xmlns="http://schemas.microsoft.com/office/2006/metadata/long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ct:contentTypeSchema xmlns:ct="http://schemas.microsoft.com/office/2006/metadata/contentType" xmlns:ma="http://schemas.microsoft.com/office/2006/metadata/properties/metaAttributes" ct:_="" ma:_="" ma:contentTypeName="Document" ma:contentTypeID="0x010100FD4DF52CD1518440A9410417543192CF" ma:contentTypeVersion="15" ma:contentTypeDescription="Een nieuw document maken." ma:contentTypeScope="" ma:versionID="814e4a468c7dcbe379b0ee2a8865f447">
  <xsd:schema xmlns:xsd="http://www.w3.org/2001/XMLSchema" xmlns:xs="http://www.w3.org/2001/XMLSchema" xmlns:p="http://schemas.microsoft.com/office/2006/metadata/properties" xmlns:ns3="41d31240-3f9b-4160-aa9d-7e114304e6cc" xmlns:ns4="d665bda0-32f6-4388-bc96-c7f43a2006b3" targetNamespace="http://schemas.microsoft.com/office/2006/metadata/properties" ma:root="true" ma:fieldsID="1c149c52eb1eb9fae4b377f529c6bf47" ns3:_="" ns4:_="">
    <xsd:import namespace="41d31240-3f9b-4160-aa9d-7e114304e6cc"/>
    <xsd:import namespace="d665bda0-32f6-4388-bc96-c7f43a2006b3"/>
    <xsd:element name="properties">
      <xsd:complexType>
        <xsd:sequence>
          <xsd:element name="documentManagement">
            <xsd:complexType>
              <xsd:all>
                <xsd:element ref="ns3:SharedWithUsers" minOccurs="0"/>
                <xsd:element ref="ns3:SharedWithDetails" minOccurs="0"/>
                <xsd:element ref="ns3:SharingHintHash" minOccurs="0"/>
                <xsd:element ref="ns3:LastSharedByUser" minOccurs="0"/>
                <xsd:element ref="ns3:LastSharedByTime" minOccurs="0"/>
                <xsd:element ref="ns4:MediaServiceMetadata" minOccurs="0"/>
                <xsd:element ref="ns4:MediaServiceFastMetadata" minOccurs="0"/>
                <xsd:element ref="ns4:MediaServiceDateTaken" minOccurs="0"/>
                <xsd:element ref="ns4:MediaServiceAutoTags" minOccurs="0"/>
                <xsd:element ref="ns4:MediaServiceLocation" minOccurs="0"/>
                <xsd:element ref="ns4:MediaServiceOCR" minOccurs="0"/>
                <xsd:element ref="ns4:MediaServiceGenerationTime" minOccurs="0"/>
                <xsd:element ref="ns4:MediaServiceEventHashCode" minOccurs="0"/>
                <xsd:element ref="ns4:MediaServiceAutoKeyPoints" minOccurs="0"/>
                <xsd:element ref="ns4: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1d31240-3f9b-4160-aa9d-7e114304e6cc" elementFormDefault="qualified">
    <xsd:import namespace="http://schemas.microsoft.com/office/2006/documentManagement/types"/>
    <xsd:import namespace="http://schemas.microsoft.com/office/infopath/2007/PartnerControls"/>
    <xsd:element name="SharedWithUsers" ma:index="8" nillable="true" ma:displayName="Gedeeld met"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Gedeeld met details" ma:description="" ma:internalName="SharedWithDetails" ma:readOnly="true">
      <xsd:simpleType>
        <xsd:restriction base="dms:Note">
          <xsd:maxLength value="255"/>
        </xsd:restriction>
      </xsd:simpleType>
    </xsd:element>
    <xsd:element name="SharingHintHash" ma:index="10" nillable="true" ma:displayName="Hint-hash delen" ma:description="" ma:hidden="true" ma:internalName="SharingHintHash" ma:readOnly="true">
      <xsd:simpleType>
        <xsd:restriction base="dms:Text"/>
      </xsd:simpleType>
    </xsd:element>
    <xsd:element name="LastSharedByUser" ma:index="11" nillable="true" ma:displayName="Laatst gedeeld, per gebruiker" ma:description="" ma:internalName="LastSharedByUser" ma:readOnly="true">
      <xsd:simpleType>
        <xsd:restriction base="dms:Note">
          <xsd:maxLength value="255"/>
        </xsd:restriction>
      </xsd:simpleType>
    </xsd:element>
    <xsd:element name="LastSharedByTime" ma:index="12" nillable="true" ma:displayName="Laatst gedeeld, per tijdstip" ma:description="" ma:internalName="LastSharedByTime" ma:readOnly="tru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d665bda0-32f6-4388-bc96-c7f43a2006b3" elementFormDefault="qualified">
    <xsd:import namespace="http://schemas.microsoft.com/office/2006/documentManagement/types"/>
    <xsd:import namespace="http://schemas.microsoft.com/office/infopath/2007/PartnerControls"/>
    <xsd:element name="MediaServiceMetadata" ma:index="13" nillable="true" ma:displayName="MediaServiceMetadata" ma:description="" ma:hidden="true" ma:internalName="MediaServiceMetadata" ma:readOnly="true">
      <xsd:simpleType>
        <xsd:restriction base="dms:Note"/>
      </xsd:simpleType>
    </xsd:element>
    <xsd:element name="MediaServiceFastMetadata" ma:index="14" nillable="true" ma:displayName="MediaServiceFastMetadata" ma:description="" ma:hidden="true" ma:internalName="MediaServiceFastMetadata" ma:readOnly="true">
      <xsd:simpleType>
        <xsd:restriction base="dms:Note"/>
      </xsd:simpleType>
    </xsd:element>
    <xsd:element name="MediaServiceDateTaken" ma:index="15" nillable="true" ma:displayName="MediaServiceDateTaken" ma:description="" ma:hidden="true" ma:internalName="MediaServiceDateTaken" ma:readOnly="true">
      <xsd:simpleType>
        <xsd:restriction base="dms:Text"/>
      </xsd:simpleType>
    </xsd:element>
    <xsd:element name="MediaServiceAutoTags" ma:index="16" nillable="true" ma:displayName="MediaServiceAutoTags" ma:description="" ma:internalName="MediaServiceAutoTags" ma:readOnly="true">
      <xsd:simpleType>
        <xsd:restriction base="dms:Text"/>
      </xsd:simpleType>
    </xsd:element>
    <xsd:element name="MediaServiceLocation" ma:index="17" nillable="true" ma:displayName="MediaServiceLocation" ma:internalName="MediaServiceLocation" ma:readOnly="true">
      <xsd:simpleType>
        <xsd:restriction base="dms:Text"/>
      </xsd:simpleType>
    </xsd:element>
    <xsd:element name="MediaServiceOCR" ma:index="18" nillable="true" ma:displayName="MediaServiceOCR"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AutoKeyPoints" ma:index="21" nillable="true" ma:displayName="MediaServiceAutoKeyPoints" ma:hidden="true" ma:internalName="MediaServiceAutoKeyPoints" ma:readOnly="true">
      <xsd:simpleType>
        <xsd:restriction base="dms:Note"/>
      </xsd:simpleType>
    </xsd:element>
    <xsd:element name="MediaServiceKeyPoints" ma:index="22"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FA7FD3B-8FBA-4467-BFAD-79858524E6D8}">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41d31240-3f9b-4160-aa9d-7e114304e6cc"/>
    <ds:schemaRef ds:uri="http://purl.org/dc/elements/1.1/"/>
    <ds:schemaRef ds:uri="http://schemas.microsoft.com/office/2006/metadata/properties"/>
    <ds:schemaRef ds:uri="d665bda0-32f6-4388-bc96-c7f43a2006b3"/>
    <ds:schemaRef ds:uri="http://www.w3.org/XML/1998/namespace"/>
    <ds:schemaRef ds:uri="http://purl.org/dc/dcmitype/"/>
  </ds:schemaRefs>
</ds:datastoreItem>
</file>

<file path=customXml/itemProps2.xml><?xml version="1.0" encoding="utf-8"?>
<ds:datastoreItem xmlns:ds="http://schemas.openxmlformats.org/officeDocument/2006/customXml" ds:itemID="{C7E63CFF-9522-4510-B12A-D4644464A9DF}">
  <ds:schemaRefs>
    <ds:schemaRef ds:uri="http://schemas.microsoft.com/office/2006/metadata/longProperties"/>
  </ds:schemaRefs>
</ds:datastoreItem>
</file>

<file path=customXml/itemProps3.xml><?xml version="1.0" encoding="utf-8"?>
<ds:datastoreItem xmlns:ds="http://schemas.openxmlformats.org/officeDocument/2006/customXml" ds:itemID="{811F53AE-2EA8-4CC6-920C-3F060B955242}">
  <ds:schemaRefs>
    <ds:schemaRef ds:uri="http://schemas.microsoft.com/sharepoint/v3/contenttype/forms"/>
  </ds:schemaRefs>
</ds:datastoreItem>
</file>

<file path=customXml/itemProps4.xml><?xml version="1.0" encoding="utf-8"?>
<ds:datastoreItem xmlns:ds="http://schemas.openxmlformats.org/officeDocument/2006/customXml" ds:itemID="{3490DE36-072D-485F-B466-CB7ECAECA8C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1d31240-3f9b-4160-aa9d-7e114304e6cc"/>
    <ds:schemaRef ds:uri="d665bda0-32f6-4388-bc96-c7f43a2006b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12</TotalTime>
  <Words>1376</Words>
  <Application>Microsoft Office PowerPoint</Application>
  <PresentationFormat>Diavoorstelling (16:9)</PresentationFormat>
  <Paragraphs>199</Paragraphs>
  <Slides>17</Slides>
  <Notes>17</Notes>
  <HiddenSlides>0</HiddenSlides>
  <MMClips>0</MMClips>
  <ScaleCrop>false</ScaleCrop>
  <HeadingPairs>
    <vt:vector size="6" baseType="variant">
      <vt:variant>
        <vt:lpstr>Gebruikte lettertypen</vt:lpstr>
      </vt:variant>
      <vt:variant>
        <vt:i4>4</vt:i4>
      </vt:variant>
      <vt:variant>
        <vt:lpstr>Thema</vt:lpstr>
      </vt:variant>
      <vt:variant>
        <vt:i4>6</vt:i4>
      </vt:variant>
      <vt:variant>
        <vt:lpstr>Diatitels</vt:lpstr>
      </vt:variant>
      <vt:variant>
        <vt:i4>17</vt:i4>
      </vt:variant>
    </vt:vector>
  </HeadingPairs>
  <TitlesOfParts>
    <vt:vector size="27" baseType="lpstr">
      <vt:lpstr>ＭＳ Ｐゴシック</vt:lpstr>
      <vt:lpstr>ＭＳ Ｐゴシック</vt:lpstr>
      <vt:lpstr>Arial</vt:lpstr>
      <vt:lpstr>Calibri</vt:lpstr>
      <vt:lpstr>Aangepast ontwerp</vt:lpstr>
      <vt:lpstr>2_Aangepast ontwerp</vt:lpstr>
      <vt:lpstr>1_Aangepast ontwerp</vt:lpstr>
      <vt:lpstr>4_Aangepast ontwerp</vt:lpstr>
      <vt:lpstr>3_Aangepast ontwerp</vt:lpstr>
      <vt:lpstr>5_Aangepast ontwerp</vt:lpstr>
      <vt:lpstr>Workshop Verpleegkunde: CAT, PICO, EBP </vt:lpstr>
      <vt:lpstr>Doelen</vt:lpstr>
      <vt:lpstr>  EBP en kennis uit onderzoek toepassen            </vt:lpstr>
      <vt:lpstr>1. Bepalen van het zorg- of gezondheidsprobleem en vertalen in een beantwoordbare vraag  </vt:lpstr>
      <vt:lpstr>PICO vraag van een student</vt:lpstr>
      <vt:lpstr>PICO vraag </vt:lpstr>
      <vt:lpstr>PICO vraag uit de GGZ praktijk</vt:lpstr>
      <vt:lpstr>  EBP en kennis uit onderzoek toepassen            </vt:lpstr>
      <vt:lpstr>PICO vraag zoals die gesteld werd (Doedens, 2013) </vt:lpstr>
      <vt:lpstr>Stap 2. Gebruik bv. de bouwsteenmethode </vt:lpstr>
      <vt:lpstr>Opdracht: vul onderstaand schema in</vt:lpstr>
      <vt:lpstr>Gebruikte zoektermen: </vt:lpstr>
      <vt:lpstr>Het uiteindelijke resultaat van de zoektocht: </vt:lpstr>
      <vt:lpstr>Aanbeveling</vt:lpstr>
      <vt:lpstr>Volgende werkcollege </vt:lpstr>
      <vt:lpstr>Literatuur</vt:lpstr>
      <vt:lpstr>PowerPoint-presentatie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Werkcollege IO:  Vervolg op basiskennis EBP; zoeken in databases Week 2 KBS 7</dc:title>
  <dc:creator>Remmelink JT, Jantien</dc:creator>
  <cp:lastModifiedBy>Wieren JD van, Johan</cp:lastModifiedBy>
  <cp:revision>9</cp:revision>
  <dcterms:modified xsi:type="dcterms:W3CDTF">2020-10-26T20:40:28Z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
    <vt:lpwstr>Document</vt:lpwstr>
  </property>
  <property fmtid="{D5CDD505-2E9C-101B-9397-08002B2CF9AE}" pid="3" name="ContentTypeId">
    <vt:lpwstr>0x010100FD4DF52CD1518440A9410417543192CF</vt:lpwstr>
  </property>
</Properties>
</file>