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42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0CE05-3ABE-4E25-AFAC-00220F0FB32E}" type="datetimeFigureOut">
              <a:rPr lang="nl-NL" smtClean="0"/>
              <a:pPr/>
              <a:t>9-10-2010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87A97-9F4B-4A57-A43E-C8DA2496531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Letterzetter - Letterrover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Letterrover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899592" y="2996952"/>
            <a:ext cx="4572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8800" dirty="0" err="1" smtClean="0">
                <a:solidFill>
                  <a:prstClr val="black"/>
                </a:solidFill>
              </a:rPr>
              <a:t>Bo</a:t>
            </a:r>
            <a:r>
              <a:rPr lang="nl-NL" sz="8800" dirty="0">
                <a:solidFill>
                  <a:prstClr val="black"/>
                </a:solidFill>
              </a:rPr>
              <a:t/>
            </a:r>
            <a:br>
              <a:rPr lang="nl-NL" sz="8800" dirty="0">
                <a:solidFill>
                  <a:prstClr val="black"/>
                </a:solidFill>
              </a:rPr>
            </a:br>
            <a:endParaRPr lang="nl-NL" sz="8800" dirty="0"/>
          </a:p>
        </p:txBody>
      </p:sp>
      <p:sp>
        <p:nvSpPr>
          <p:cNvPr id="6" name="Rechthoek 5"/>
          <p:cNvSpPr/>
          <p:nvPr/>
        </p:nvSpPr>
        <p:spPr>
          <a:xfrm>
            <a:off x="2699792" y="2996952"/>
            <a:ext cx="108555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8800" dirty="0">
                <a:solidFill>
                  <a:prstClr val="black"/>
                </a:solidFill>
              </a:rPr>
              <a:t>m</a:t>
            </a:r>
            <a:endParaRPr lang="nl-NL" sz="8800" dirty="0"/>
          </a:p>
        </p:txBody>
      </p:sp>
      <p:pic>
        <p:nvPicPr>
          <p:cNvPr id="1026" name="Picture 2" descr="http://thumbs.dreamstime.com/thumb_340/1228579637u6o0y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8424" y="-819472"/>
            <a:ext cx="3655687" cy="3753172"/>
          </a:xfrm>
          <a:prstGeom prst="rect">
            <a:avLst/>
          </a:prstGeom>
          <a:noFill/>
        </p:spPr>
      </p:pic>
      <p:sp>
        <p:nvSpPr>
          <p:cNvPr id="9" name="Tekstvak 8"/>
          <p:cNvSpPr txBox="1"/>
          <p:nvPr/>
        </p:nvSpPr>
        <p:spPr>
          <a:xfrm>
            <a:off x="1187624" y="4365104"/>
            <a:ext cx="42514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dirty="0" smtClean="0">
                <a:latin typeface="Comic Sans MS" pitchFamily="66" charset="0"/>
              </a:rPr>
              <a:t>Lange klank?</a:t>
            </a:r>
            <a:endParaRPr lang="nl-NL" sz="5400" dirty="0">
              <a:latin typeface="Comic Sans MS" pitchFamily="66" charset="0"/>
            </a:endParaRPr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1115616" y="4221088"/>
            <a:ext cx="158417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hoek 6"/>
          <p:cNvSpPr/>
          <p:nvPr/>
        </p:nvSpPr>
        <p:spPr>
          <a:xfrm>
            <a:off x="2123728" y="2996952"/>
            <a:ext cx="77938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8800" dirty="0">
                <a:solidFill>
                  <a:prstClr val="black"/>
                </a:solidFill>
              </a:rPr>
              <a:t>o</a:t>
            </a:r>
            <a:endParaRPr lang="nl-NL" sz="8800" dirty="0"/>
          </a:p>
        </p:txBody>
      </p:sp>
      <p:sp>
        <p:nvSpPr>
          <p:cNvPr id="13" name="Tekstvak 12"/>
          <p:cNvSpPr txBox="1"/>
          <p:nvPr/>
        </p:nvSpPr>
        <p:spPr>
          <a:xfrm>
            <a:off x="0" y="3140968"/>
            <a:ext cx="805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 smtClean="0"/>
              <a:t>1</a:t>
            </a:r>
            <a:endParaRPr lang="nl-NL" sz="7200" dirty="0"/>
          </a:p>
        </p:txBody>
      </p:sp>
      <p:sp>
        <p:nvSpPr>
          <p:cNvPr id="14" name="Tekstvak 13"/>
          <p:cNvSpPr txBox="1"/>
          <p:nvPr/>
        </p:nvSpPr>
        <p:spPr>
          <a:xfrm>
            <a:off x="0" y="3140968"/>
            <a:ext cx="805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 smtClean="0"/>
              <a:t>2</a:t>
            </a:r>
            <a:endParaRPr lang="nl-NL" sz="7200" dirty="0"/>
          </a:p>
        </p:txBody>
      </p:sp>
      <p:sp>
        <p:nvSpPr>
          <p:cNvPr id="15" name="Rechthoek 14"/>
          <p:cNvSpPr/>
          <p:nvPr/>
        </p:nvSpPr>
        <p:spPr>
          <a:xfrm>
            <a:off x="3558454" y="2996952"/>
            <a:ext cx="1338828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8800" dirty="0" smtClean="0">
                <a:solidFill>
                  <a:prstClr val="black"/>
                </a:solidFill>
              </a:rPr>
              <a:t>en</a:t>
            </a:r>
            <a:endParaRPr lang="nl-NL" sz="8800" dirty="0"/>
          </a:p>
        </p:txBody>
      </p:sp>
      <p:pic>
        <p:nvPicPr>
          <p:cNvPr id="1027" name="Picture 3" descr="C:\Documents and Settings\hvanbrederode.tabijn\Local Settings\Temporary Internet Files\Content.IE5\TCJ1SBBS\MC90019591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9558" y="4973422"/>
            <a:ext cx="1704442" cy="1884578"/>
          </a:xfrm>
          <a:prstGeom prst="rect">
            <a:avLst/>
          </a:prstGeom>
          <a:noFill/>
        </p:spPr>
      </p:pic>
      <p:pic>
        <p:nvPicPr>
          <p:cNvPr id="17" name="Picture 3" descr="C:\Documents and Settings\hvanbrederode.tabijn\Local Settings\Temporary Internet Files\Content.IE5\TCJ1SBBS\MC90019591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973422"/>
            <a:ext cx="1704442" cy="188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11111E-6 L -0.8335 0.128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64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3.61111E-6 -1.11111E-6 L 0.0835 -0.2733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-137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29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3351 0.1287 L -1.31806 -0.0636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" y="-9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1.11111E-6 L -0.075 -0.0004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1.11111E-6 L -0.075 -0.0004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  <p:bldP spid="7" grpId="0"/>
      <p:bldP spid="7" grpId="1"/>
      <p:bldP spid="13" grpId="0"/>
      <p:bldP spid="14" grpId="0"/>
      <p:bldP spid="15" grpId="0"/>
      <p:bldP spid="15" grpId="1"/>
      <p:bldP spid="15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wirlingwolfsdonk.com/webgraphics/ober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23728" y="-1179512"/>
            <a:ext cx="2123728" cy="2826254"/>
          </a:xfrm>
          <a:prstGeom prst="rect">
            <a:avLst/>
          </a:prstGeom>
          <a:noFill/>
        </p:spPr>
      </p:pic>
      <p:sp>
        <p:nvSpPr>
          <p:cNvPr id="5" name="Rechthoek 4"/>
          <p:cNvSpPr/>
          <p:nvPr/>
        </p:nvSpPr>
        <p:spPr>
          <a:xfrm>
            <a:off x="899592" y="2996952"/>
            <a:ext cx="4572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8800" dirty="0" smtClean="0">
                <a:solidFill>
                  <a:prstClr val="black"/>
                </a:solidFill>
              </a:rPr>
              <a:t>Oorbel</a:t>
            </a:r>
            <a:r>
              <a:rPr lang="nl-NL" sz="8800" dirty="0">
                <a:solidFill>
                  <a:prstClr val="black"/>
                </a:solidFill>
              </a:rPr>
              <a:t/>
            </a:r>
            <a:br>
              <a:rPr lang="nl-NL" sz="8800" dirty="0">
                <a:solidFill>
                  <a:prstClr val="black"/>
                </a:solidFill>
              </a:rPr>
            </a:br>
            <a:endParaRPr lang="nl-NL" sz="8800" dirty="0"/>
          </a:p>
        </p:txBody>
      </p:sp>
      <p:sp>
        <p:nvSpPr>
          <p:cNvPr id="6" name="Rechthoek 5"/>
          <p:cNvSpPr/>
          <p:nvPr/>
        </p:nvSpPr>
        <p:spPr>
          <a:xfrm>
            <a:off x="3995936" y="3004497"/>
            <a:ext cx="16561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800" dirty="0" smtClean="0">
                <a:solidFill>
                  <a:prstClr val="black"/>
                </a:solidFill>
              </a:rPr>
              <a:t>en</a:t>
            </a:r>
            <a:endParaRPr lang="nl-NL" sz="8800" dirty="0"/>
          </a:p>
        </p:txBody>
      </p:sp>
      <p:sp>
        <p:nvSpPr>
          <p:cNvPr id="7" name="Tekstvak 6"/>
          <p:cNvSpPr txBox="1"/>
          <p:nvPr/>
        </p:nvSpPr>
        <p:spPr>
          <a:xfrm>
            <a:off x="0" y="3140968"/>
            <a:ext cx="805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 smtClean="0"/>
              <a:t>1</a:t>
            </a:r>
            <a:endParaRPr lang="nl-NL" sz="7200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3140968"/>
            <a:ext cx="805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 smtClean="0"/>
              <a:t>2</a:t>
            </a:r>
            <a:endParaRPr lang="nl-NL" sz="7200" dirty="0"/>
          </a:p>
        </p:txBody>
      </p:sp>
      <p:sp>
        <p:nvSpPr>
          <p:cNvPr id="11" name="Rechthoek 10"/>
          <p:cNvSpPr/>
          <p:nvPr/>
        </p:nvSpPr>
        <p:spPr>
          <a:xfrm>
            <a:off x="3347864" y="1052736"/>
            <a:ext cx="7920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800" dirty="0" smtClean="0">
                <a:solidFill>
                  <a:prstClr val="black"/>
                </a:solidFill>
              </a:rPr>
              <a:t>l</a:t>
            </a:r>
            <a:endParaRPr lang="nl-NL" sz="8800" dirty="0"/>
          </a:p>
        </p:txBody>
      </p:sp>
      <p:sp>
        <p:nvSpPr>
          <p:cNvPr id="12" name="Tekstvak 11"/>
          <p:cNvSpPr txBox="1"/>
          <p:nvPr/>
        </p:nvSpPr>
        <p:spPr>
          <a:xfrm>
            <a:off x="1403648" y="4365104"/>
            <a:ext cx="42338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dirty="0" smtClean="0">
                <a:latin typeface="Comic Sans MS" pitchFamily="66" charset="0"/>
              </a:rPr>
              <a:t>Korte</a:t>
            </a:r>
            <a:r>
              <a:rPr lang="nl-NL" sz="5400" dirty="0" smtClean="0">
                <a:latin typeface="Comic Sans MS" pitchFamily="66" charset="0"/>
              </a:rPr>
              <a:t> </a:t>
            </a:r>
            <a:r>
              <a:rPr lang="nl-NL" sz="5400" dirty="0" smtClean="0">
                <a:latin typeface="Comic Sans MS" pitchFamily="66" charset="0"/>
              </a:rPr>
              <a:t>klank?</a:t>
            </a:r>
            <a:endParaRPr lang="nl-NL" sz="5400" dirty="0">
              <a:latin typeface="Comic Sans MS" pitchFamily="66" charset="0"/>
            </a:endParaRPr>
          </a:p>
        </p:txBody>
      </p:sp>
      <p:cxnSp>
        <p:nvCxnSpPr>
          <p:cNvPr id="13" name="Rechte verbindingslijn 12"/>
          <p:cNvCxnSpPr/>
          <p:nvPr/>
        </p:nvCxnSpPr>
        <p:spPr>
          <a:xfrm>
            <a:off x="2771800" y="4221088"/>
            <a:ext cx="115212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4" descr="http://www.pbase.com/image/55969909.jpg"/>
          <p:cNvPicPr>
            <a:picLocks noChangeAspect="1" noChangeArrowheads="1"/>
          </p:cNvPicPr>
          <p:nvPr/>
        </p:nvPicPr>
        <p:blipFill>
          <a:blip r:embed="rId3" cstate="print"/>
          <a:srcRect l="49627" r="10008"/>
          <a:stretch>
            <a:fillRect/>
          </a:stretch>
        </p:blipFill>
        <p:spPr bwMode="auto">
          <a:xfrm>
            <a:off x="7452320" y="701080"/>
            <a:ext cx="1691680" cy="2800351"/>
          </a:xfrm>
          <a:prstGeom prst="rect">
            <a:avLst/>
          </a:prstGeom>
          <a:noFill/>
        </p:spPr>
      </p:pic>
      <p:pic>
        <p:nvPicPr>
          <p:cNvPr id="1028" name="Picture 4" descr="http://www.pbase.com/image/55969909.jpg"/>
          <p:cNvPicPr>
            <a:picLocks noChangeAspect="1" noChangeArrowheads="1"/>
          </p:cNvPicPr>
          <p:nvPr/>
        </p:nvPicPr>
        <p:blipFill>
          <a:blip r:embed="rId3" cstate="print"/>
          <a:srcRect r="50173"/>
          <a:stretch>
            <a:fillRect/>
          </a:stretch>
        </p:blipFill>
        <p:spPr bwMode="auto">
          <a:xfrm>
            <a:off x="5220072" y="548680"/>
            <a:ext cx="2088232" cy="2800351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letterzetter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00"/>
                            </p:stCondLst>
                            <p:childTnLst>
                              <p:par>
                                <p:cTn id="2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9" presetClass="path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0.00017 -3.7037E-7 L 0.55712 0.29722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" y="149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9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700"/>
                            </p:stCondLst>
                            <p:childTnLst>
                              <p:par>
                                <p:cTn id="3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0.06702 0.2831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14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700"/>
                            </p:stCondLst>
                            <p:childTnLst>
                              <p:par>
                                <p:cTn id="4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1.48148E-6 L 0.03559 -0.0016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-1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9" presetClass="path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animMotion origin="layout" path="M 0.55712 0.29694 L 1.254 0.93755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8" y="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8" grpId="0"/>
      <p:bldP spid="11" grpId="0"/>
      <p:bldP spid="11" grpId="1"/>
      <p:bldP spid="12" grpId="0"/>
      <p:bldP spid="12" grpId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22</Words>
  <Application>Microsoft Office PowerPoint</Application>
  <PresentationFormat>Diavoorstelling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Letterzetter - Letterrover</vt:lpstr>
      <vt:lpstr>Letterrover</vt:lpstr>
      <vt:lpstr>letterzetter</vt:lpstr>
    </vt:vector>
  </TitlesOfParts>
  <Company>Stichting Tabijn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Letterzetter - Letterrover</dc:title>
  <dc:creator>hvanbrederode.tabijn</dc:creator>
  <cp:lastModifiedBy>Harald</cp:lastModifiedBy>
  <cp:revision>8</cp:revision>
  <dcterms:created xsi:type="dcterms:W3CDTF">2010-10-08T14:39:41Z</dcterms:created>
  <dcterms:modified xsi:type="dcterms:W3CDTF">2010-10-09T19:34:42Z</dcterms:modified>
</cp:coreProperties>
</file>