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5" r:id="rId7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9"/>
    </p:embeddedFont>
    <p:embeddedFont>
      <p:font typeface="Corbel" panose="020B0503020204020204" pitchFamily="34" charset="0"/>
      <p:regular r:id="rId10"/>
      <p:bold r:id="rId11"/>
      <p:italic r:id="rId12"/>
      <p:boldItalic r:id="rId13"/>
    </p:embeddedFont>
    <p:embeddedFont>
      <p:font typeface="Helvetica Neue" panose="02000503000000020004" pitchFamily="2" charset="0"/>
      <p:regular r:id="rId14"/>
      <p:bold r:id="rId15"/>
      <p:italic r:id="rId16"/>
      <p:boldItalic r:id="rId17"/>
    </p:embeddedFont>
    <p:embeddedFont>
      <p:font typeface="Helvetica Neue Light" panose="02000403000000020004" pitchFamily="2" charset="0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Gq8HC0cKOXndJkePq2Nn0NaBF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rol van de asymptoot bij logaritmische functie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De lln telt de asymptoot mee, verder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 leerling is de linkergrens i.c. de asymptoot vergeten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De lln heeft zowel de linkergrens i.c. de asymptoot, als de </a:t>
            </a:r>
            <a:r>
              <a:rPr lang="en-GB" b="0" i="0">
                <a:latin typeface="Cambria Math"/>
                <a:ea typeface="Cambria Math"/>
                <a:cs typeface="Cambria Math"/>
                <a:sym typeface="Cambria Math"/>
              </a:rPr>
              <a:t>≤</a:t>
            </a:r>
            <a:r>
              <a:rPr lang="en-GB"/>
              <a:t> niet begrepen/vergeten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VF-7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rol van de asymptoot bij logaritmische functie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De lln telt de asymptoot mee, verder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 leerling is de rechter grens i.c. de asymptoot vergeten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De lln heeft zowel de rechtergrens i.c. de asymptoot, als de </a:t>
            </a:r>
            <a:r>
              <a:rPr lang="en-GB" b="0" i="0">
                <a:latin typeface="Cambria Math"/>
                <a:ea typeface="Cambria Math"/>
                <a:cs typeface="Cambria Math"/>
                <a:sym typeface="Cambria Math"/>
              </a:rPr>
              <a:t>≤</a:t>
            </a:r>
            <a:r>
              <a:rPr lang="en-GB"/>
              <a:t> niet begrepen/vergeten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VF-8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de rol van de asymptoot bij logaritmische functie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De leerling telt de asymptoot mee, verder goed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De leerling gaat er vanuit dat een logaritme altijd naar rechts gaat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De lln maakt denkfouten B en C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a31379f5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a31379f59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g2a31379f59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a310bc0b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2a310bc0b3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214" name="Google Shape;214;g2a310bc0b3e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8"/>
          <p:cNvSpPr txBox="1">
            <a:spLocks noGrp="1"/>
          </p:cNvSpPr>
          <p:nvPr>
            <p:ph type="title"/>
          </p:nvPr>
        </p:nvSpPr>
        <p:spPr>
          <a:xfrm>
            <a:off x="628650" y="1708484"/>
            <a:ext cx="7886700" cy="1720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Domein bepalen logaritmische functie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2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00" name="Google Shape;100;p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03" name="Google Shape;103;p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6" name="Google Shape;106;p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09" name="Google Shape;109;p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3124" b="-2604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4" name="Google Shape;114;p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729419" y="131564"/>
            <a:ext cx="8109900" cy="127282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352" t="-288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16" name="Google Shape;116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2" name="Google Shape;122;p2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2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4" name="Google Shape;124;p2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" name="Google Shape;125;p2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2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7" name="Google Shape;127;p2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2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2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30" name="Google Shape;130;p2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2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3" name="Google Shape;133;p2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2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6" name="Google Shape;136;p29"/>
          <p:cNvSpPr/>
          <p:nvPr/>
        </p:nvSpPr>
        <p:spPr>
          <a:xfrm>
            <a:off x="1958101" y="2783226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7" name="Google Shape;137;p2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8" name="Google Shape;138;p2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title"/>
          </p:nvPr>
        </p:nvSpPr>
        <p:spPr>
          <a:xfrm>
            <a:off x="553453" y="131564"/>
            <a:ext cx="8285866" cy="127282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324" t="-288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0" name="Google Shape;140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3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3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8" name="Google Shape;148;p3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3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51" name="Google Shape;151;p3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152;p3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3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54" name="Google Shape;154;p3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3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3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57" name="Google Shape;157;p3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3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3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0" name="Google Shape;160;p30"/>
          <p:cNvSpPr/>
          <p:nvPr/>
        </p:nvSpPr>
        <p:spPr>
          <a:xfrm>
            <a:off x="1958101" y="2783226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1" name="Google Shape;161;p3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3124" b="-24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2" name="Google Shape;162;p3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/>
          </p:nvPr>
        </p:nvSpPr>
        <p:spPr>
          <a:xfrm>
            <a:off x="553453" y="131564"/>
            <a:ext cx="8285866" cy="127282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912" t="-3845" b="-624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4" name="Google Shape;164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a31379f598_0_0"/>
          <p:cNvSpPr txBox="1">
            <a:spLocks noGrp="1"/>
          </p:cNvSpPr>
          <p:nvPr>
            <p:ph type="ctrTitle"/>
          </p:nvPr>
        </p:nvSpPr>
        <p:spPr>
          <a:xfrm>
            <a:off x="1143000" y="424046"/>
            <a:ext cx="6858000" cy="15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Tags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71" name="Google Shape;171;g2a31379f598_0_0"/>
          <p:cNvSpPr txBox="1">
            <a:spLocks noGrp="1"/>
          </p:cNvSpPr>
          <p:nvPr>
            <p:ph type="subTitle" idx="1"/>
          </p:nvPr>
        </p:nvSpPr>
        <p:spPr>
          <a:xfrm>
            <a:off x="1143000" y="1504100"/>
            <a:ext cx="6858000" cy="4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4 VWO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2700"/>
              <a:t>G&amp;R Ed 12: hoofdstuk 5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MW Ed 12 WA: hoofdstuk 12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Domein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Logaritme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700"/>
              <a:t>Ongelijkheid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700"/>
          </a:p>
        </p:txBody>
      </p:sp>
      <p:sp>
        <p:nvSpPr>
          <p:cNvPr id="172" name="Google Shape;172;g2a31379f598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Google Shape;173;g2a31379f598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64;p30">
            <a:extLst>
              <a:ext uri="{FF2B5EF4-FFF2-40B4-BE49-F238E27FC236}">
                <a16:creationId xmlns:a16="http://schemas.microsoft.com/office/drawing/2014/main" id="{7747951F-388E-F756-A1D0-B96EBF1667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a310bc0b3e_1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217" name="Google Shape;217;g2a310bc0b3e_1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218" name="Google Shape;218;g2a310bc0b3e_1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diagnostischevragen@nvvw.nl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19" name="Google Shape;219;g2a310bc0b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0" name="Google Shape;220;g2a310bc0b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g2a310bc0b3e_1_0" descr="Creative Commons Attribution-ShareAlike 3.0 Unported - Wiki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2a310bc0b3e_1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Macintosh PowerPoint</Application>
  <PresentationFormat>Diavoorstelling (4:3)</PresentationFormat>
  <Paragraphs>73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4" baseType="lpstr">
      <vt:lpstr>Calibri</vt:lpstr>
      <vt:lpstr>Cambria Math</vt:lpstr>
      <vt:lpstr>Corbel</vt:lpstr>
      <vt:lpstr>Tahoma</vt:lpstr>
      <vt:lpstr>Arial</vt:lpstr>
      <vt:lpstr>Helvetica Neue</vt:lpstr>
      <vt:lpstr>Helvetica Neue Light</vt:lpstr>
      <vt:lpstr>Kantoorthema</vt:lpstr>
      <vt:lpstr>Domein bepalen logaritmische functie</vt:lpstr>
      <vt:lpstr> </vt:lpstr>
      <vt:lpstr> </vt:lpstr>
      <vt:lpstr> </vt:lpstr>
      <vt:lpstr>Tags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Domein bepalen logaritmische functie</dc:title>
  <dc:creator>Jinte Spijker</dc:creator>
  <cp:lastModifiedBy>Els Franken-Durieux</cp:lastModifiedBy>
  <cp:revision>1</cp:revision>
  <dcterms:modified xsi:type="dcterms:W3CDTF">2024-04-01T14:00:23Z</dcterms:modified>
</cp:coreProperties>
</file>