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7" r:id="rId20"/>
    <p:sldId id="278"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5" r:id="rId38"/>
    <p:sldId id="296" r:id="rId39"/>
    <p:sldId id="270" r:id="rId40"/>
  </p:sldIdLst>
  <p:sldSz cx="9144000" cy="6858000" type="screen4x3"/>
  <p:notesSz cx="6858000" cy="9144000"/>
  <p:embeddedFontLst>
    <p:embeddedFont>
      <p:font typeface="Cambria Math" panose="02040503050406030204" pitchFamily="18" charset="0"/>
      <p:regular r:id="rId42"/>
    </p:embeddedFont>
    <p:embeddedFont>
      <p:font typeface="Corbel" panose="020B0503020204020204" pitchFamily="34" charset="0"/>
      <p:regular r:id="rId43"/>
      <p:bold r:id="rId44"/>
      <p:italic r:id="rId45"/>
      <p:boldItalic r:id="rId46"/>
    </p:embeddedFont>
    <p:embeddedFont>
      <p:font typeface="Helvetica Neue" panose="020B0604020202020204" charset="0"/>
      <p:regular r:id="rId47"/>
      <p:bold r:id="rId48"/>
      <p:italic r:id="rId49"/>
      <p:boldItalic r:id="rId50"/>
    </p:embeddedFont>
    <p:embeddedFont>
      <p:font typeface="Helvetica Neue Light" panose="020B0604020202020204" charset="0"/>
      <p:regular r:id="rId51"/>
      <p:bold r:id="rId52"/>
      <p:italic r:id="rId53"/>
      <p:boldItalic r:id="rId54"/>
    </p:embeddedFont>
    <p:embeddedFont>
      <p:font typeface="Liberation Sans" panose="020B0604020202020204" charset="0"/>
      <p:regular r:id="rId55"/>
      <p:bold r:id="rId56"/>
      <p:italic r:id="rId57"/>
      <p:boldItalic r:id="rId58"/>
    </p:embeddedFont>
    <p:embeddedFont>
      <p:font typeface="Tahoma" panose="020B0604030504040204" pitchFamily="34" charset="0"/>
      <p:regular r:id="rId59"/>
      <p:bold r:id="rId60"/>
    </p:embeddedFont>
    <p:embeddedFont>
      <p:font typeface="Ubuntu" panose="020B0504030602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Q+QlNspAUrFA3JvubhTKTfaSU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A4B24-556A-4F53-AFE1-5E7139037843}" v="243" dt="2024-10-18T18:28:50.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73" autoAdjust="0"/>
  </p:normalViewPr>
  <p:slideViewPr>
    <p:cSldViewPr snapToGrid="0">
      <p:cViewPr varScale="1">
        <p:scale>
          <a:sx n="71" d="100"/>
          <a:sy n="71" d="100"/>
        </p:scale>
        <p:origin x="2754"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0.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9.fntdata"/><Relationship Id="rId55" Type="http://schemas.openxmlformats.org/officeDocument/2006/relationships/font" Target="fonts/font14.fntdata"/><Relationship Id="rId7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n Vrijmoeth" userId="97a9e8e4-8986-4929-8d39-d5460366fe85" providerId="ADAL" clId="{615A4B24-556A-4F53-AFE1-5E7139037843}"/>
    <pc:docChg chg="undo redo custSel addSld delSld modSld sldOrd">
      <pc:chgData name="Timon Vrijmoeth" userId="97a9e8e4-8986-4929-8d39-d5460366fe85" providerId="ADAL" clId="{615A4B24-556A-4F53-AFE1-5E7139037843}" dt="2024-10-18T18:33:54.956" v="3282" actId="1037"/>
      <pc:docMkLst>
        <pc:docMk/>
      </pc:docMkLst>
      <pc:sldChg chg="modSp mod">
        <pc:chgData name="Timon Vrijmoeth" userId="97a9e8e4-8986-4929-8d39-d5460366fe85" providerId="ADAL" clId="{615A4B24-556A-4F53-AFE1-5E7139037843}" dt="2024-10-18T16:00:20.829" v="125" actId="2711"/>
        <pc:sldMkLst>
          <pc:docMk/>
          <pc:sldMk cId="0" sldId="268"/>
        </pc:sldMkLst>
        <pc:spChg chg="mod">
          <ac:chgData name="Timon Vrijmoeth" userId="97a9e8e4-8986-4929-8d39-d5460366fe85" providerId="ADAL" clId="{615A4B24-556A-4F53-AFE1-5E7139037843}" dt="2024-10-18T16:00:20.829" v="125" actId="2711"/>
          <ac:spMkLst>
            <pc:docMk/>
            <pc:sldMk cId="0" sldId="268"/>
            <ac:spMk id="427"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28"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0"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1"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3"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4"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6"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7"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8"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39"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0"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1"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4"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5"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6"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8"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49"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50"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51"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52" creationId="{00000000-0000-0000-0000-000000000000}"/>
          </ac:spMkLst>
        </pc:spChg>
        <pc:spChg chg="mod">
          <ac:chgData name="Timon Vrijmoeth" userId="97a9e8e4-8986-4929-8d39-d5460366fe85" providerId="ADAL" clId="{615A4B24-556A-4F53-AFE1-5E7139037843}" dt="2024-10-18T16:00:20.829" v="125" actId="2711"/>
          <ac:spMkLst>
            <pc:docMk/>
            <pc:sldMk cId="0" sldId="268"/>
            <ac:spMk id="454" creationId="{00000000-0000-0000-0000-000000000000}"/>
          </ac:spMkLst>
        </pc:spChg>
      </pc:sldChg>
      <pc:sldChg chg="addSp modSp mod modNotesTx">
        <pc:chgData name="Timon Vrijmoeth" userId="97a9e8e4-8986-4929-8d39-d5460366fe85" providerId="ADAL" clId="{615A4B24-556A-4F53-AFE1-5E7139037843}" dt="2024-10-18T16:00:27.738" v="126" actId="2711"/>
        <pc:sldMkLst>
          <pc:docMk/>
          <pc:sldMk cId="0" sldId="269"/>
        </pc:sldMkLst>
        <pc:spChg chg="mod">
          <ac:chgData name="Timon Vrijmoeth" userId="97a9e8e4-8986-4929-8d39-d5460366fe85" providerId="ADAL" clId="{615A4B24-556A-4F53-AFE1-5E7139037843}" dt="2024-10-18T16:00:27.738" v="126" actId="2711"/>
          <ac:spMkLst>
            <pc:docMk/>
            <pc:sldMk cId="0" sldId="269"/>
            <ac:spMk id="459"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0"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2"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3"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5"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6"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8"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69"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70"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71"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73" creationId="{00000000-0000-0000-0000-000000000000}"/>
          </ac:spMkLst>
        </pc:spChg>
        <pc:spChg chg="mod">
          <ac:chgData name="Timon Vrijmoeth" userId="97a9e8e4-8986-4929-8d39-d5460366fe85" providerId="ADAL" clId="{615A4B24-556A-4F53-AFE1-5E7139037843}" dt="2024-10-18T16:00:27.738" v="126" actId="2711"/>
          <ac:spMkLst>
            <pc:docMk/>
            <pc:sldMk cId="0" sldId="269"/>
            <ac:spMk id="474" creationId="{00000000-0000-0000-0000-000000000000}"/>
          </ac:spMkLst>
        </pc:spChg>
        <pc:grpChg chg="mod">
          <ac:chgData name="Timon Vrijmoeth" userId="97a9e8e4-8986-4929-8d39-d5460366fe85" providerId="ADAL" clId="{615A4B24-556A-4F53-AFE1-5E7139037843}" dt="2024-10-18T15:57:51.064" v="94" actId="1076"/>
          <ac:grpSpMkLst>
            <pc:docMk/>
            <pc:sldMk cId="0" sldId="269"/>
            <ac:grpSpMk id="461" creationId="{00000000-0000-0000-0000-000000000000}"/>
          </ac:grpSpMkLst>
        </pc:grpChg>
        <pc:grpChg chg="mod">
          <ac:chgData name="Timon Vrijmoeth" userId="97a9e8e4-8986-4929-8d39-d5460366fe85" providerId="ADAL" clId="{615A4B24-556A-4F53-AFE1-5E7139037843}" dt="2024-10-18T15:57:51.064" v="94" actId="1076"/>
          <ac:grpSpMkLst>
            <pc:docMk/>
            <pc:sldMk cId="0" sldId="269"/>
            <ac:grpSpMk id="464" creationId="{00000000-0000-0000-0000-000000000000}"/>
          </ac:grpSpMkLst>
        </pc:grpChg>
        <pc:grpChg chg="mod">
          <ac:chgData name="Timon Vrijmoeth" userId="97a9e8e4-8986-4929-8d39-d5460366fe85" providerId="ADAL" clId="{615A4B24-556A-4F53-AFE1-5E7139037843}" dt="2024-10-18T15:57:56.966" v="95" actId="1076"/>
          <ac:grpSpMkLst>
            <pc:docMk/>
            <pc:sldMk cId="0" sldId="269"/>
            <ac:grpSpMk id="467" creationId="{00000000-0000-0000-0000-000000000000}"/>
          </ac:grpSpMkLst>
        </pc:grpChg>
        <pc:grpChg chg="mod">
          <ac:chgData name="Timon Vrijmoeth" userId="97a9e8e4-8986-4929-8d39-d5460366fe85" providerId="ADAL" clId="{615A4B24-556A-4F53-AFE1-5E7139037843}" dt="2024-10-18T15:57:56.966" v="95" actId="1076"/>
          <ac:grpSpMkLst>
            <pc:docMk/>
            <pc:sldMk cId="0" sldId="269"/>
            <ac:grpSpMk id="472" creationId="{00000000-0000-0000-0000-000000000000}"/>
          </ac:grpSpMkLst>
        </pc:grpChg>
        <pc:picChg chg="add mod">
          <ac:chgData name="Timon Vrijmoeth" userId="97a9e8e4-8986-4929-8d39-d5460366fe85" providerId="ADAL" clId="{615A4B24-556A-4F53-AFE1-5E7139037843}" dt="2024-10-18T15:57:41.152" v="91" actId="14100"/>
          <ac:picMkLst>
            <pc:docMk/>
            <pc:sldMk cId="0" sldId="269"/>
            <ac:picMk id="3" creationId="{437EBC74-C593-F65E-F051-B114B3CE47E2}"/>
          </ac:picMkLst>
        </pc:picChg>
      </pc:sldChg>
      <pc:sldChg chg="addSp delSp modSp add mod modNotesTx">
        <pc:chgData name="Timon Vrijmoeth" userId="97a9e8e4-8986-4929-8d39-d5460366fe85" providerId="ADAL" clId="{615A4B24-556A-4F53-AFE1-5E7139037843}" dt="2024-10-18T16:00:32.364" v="127" actId="2711"/>
        <pc:sldMkLst>
          <pc:docMk/>
          <pc:sldMk cId="3084105856" sldId="271"/>
        </pc:sldMkLst>
        <pc:spChg chg="mod">
          <ac:chgData name="Timon Vrijmoeth" userId="97a9e8e4-8986-4929-8d39-d5460366fe85" providerId="ADAL" clId="{615A4B24-556A-4F53-AFE1-5E7139037843}" dt="2024-10-18T16:00:32.364" v="127" actId="2711"/>
          <ac:spMkLst>
            <pc:docMk/>
            <pc:sldMk cId="3084105856" sldId="271"/>
            <ac:spMk id="459"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0"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2"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3"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5"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6"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8"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69"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70"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71"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73" creationId="{00000000-0000-0000-0000-000000000000}"/>
          </ac:spMkLst>
        </pc:spChg>
        <pc:spChg chg="mod">
          <ac:chgData name="Timon Vrijmoeth" userId="97a9e8e4-8986-4929-8d39-d5460366fe85" providerId="ADAL" clId="{615A4B24-556A-4F53-AFE1-5E7139037843}" dt="2024-10-18T16:00:32.364" v="127" actId="2711"/>
          <ac:spMkLst>
            <pc:docMk/>
            <pc:sldMk cId="3084105856" sldId="271"/>
            <ac:spMk id="474" creationId="{00000000-0000-0000-0000-000000000000}"/>
          </ac:spMkLst>
        </pc:spChg>
        <pc:picChg chg="del">
          <ac:chgData name="Timon Vrijmoeth" userId="97a9e8e4-8986-4929-8d39-d5460366fe85" providerId="ADAL" clId="{615A4B24-556A-4F53-AFE1-5E7139037843}" dt="2024-10-18T15:56:11.632" v="54" actId="478"/>
          <ac:picMkLst>
            <pc:docMk/>
            <pc:sldMk cId="3084105856" sldId="271"/>
            <ac:picMk id="3" creationId="{437EBC74-C593-F65E-F051-B114B3CE47E2}"/>
          </ac:picMkLst>
        </pc:picChg>
        <pc:picChg chg="add mod">
          <ac:chgData name="Timon Vrijmoeth" userId="97a9e8e4-8986-4929-8d39-d5460366fe85" providerId="ADAL" clId="{615A4B24-556A-4F53-AFE1-5E7139037843}" dt="2024-10-18T15:56:47.467" v="71" actId="1037"/>
          <ac:picMkLst>
            <pc:docMk/>
            <pc:sldMk cId="3084105856" sldId="271"/>
            <ac:picMk id="4" creationId="{28E60F38-069F-23D3-7FCE-461AB52704AD}"/>
          </ac:picMkLst>
        </pc:picChg>
      </pc:sldChg>
      <pc:sldChg chg="addSp delSp modSp add mod modNotesTx">
        <pc:chgData name="Timon Vrijmoeth" userId="97a9e8e4-8986-4929-8d39-d5460366fe85" providerId="ADAL" clId="{615A4B24-556A-4F53-AFE1-5E7139037843}" dt="2024-10-18T16:04:45.463" v="258" actId="1036"/>
        <pc:sldMkLst>
          <pc:docMk/>
          <pc:sldMk cId="689885663" sldId="272"/>
        </pc:sldMkLst>
        <pc:spChg chg="del mod">
          <ac:chgData name="Timon Vrijmoeth" userId="97a9e8e4-8986-4929-8d39-d5460366fe85" providerId="ADAL" clId="{615A4B24-556A-4F53-AFE1-5E7139037843}" dt="2024-10-18T16:03:33.340" v="169" actId="478"/>
          <ac:spMkLst>
            <pc:docMk/>
            <pc:sldMk cId="689885663" sldId="272"/>
            <ac:spMk id="5" creationId="{F53E5A3F-C022-AABD-AB30-36863D89CA9E}"/>
          </ac:spMkLst>
        </pc:spChg>
        <pc:spChg chg="mod">
          <ac:chgData name="Timon Vrijmoeth" userId="97a9e8e4-8986-4929-8d39-d5460366fe85" providerId="ADAL" clId="{615A4B24-556A-4F53-AFE1-5E7139037843}" dt="2024-10-18T16:01:59.042" v="132" actId="27803"/>
          <ac:spMkLst>
            <pc:docMk/>
            <pc:sldMk cId="689885663" sldId="272"/>
            <ac:spMk id="6" creationId="{42406A24-502A-718A-6FE8-72D8AB714ADE}"/>
          </ac:spMkLst>
        </pc:spChg>
        <pc:spChg chg="mod">
          <ac:chgData name="Timon Vrijmoeth" userId="97a9e8e4-8986-4929-8d39-d5460366fe85" providerId="ADAL" clId="{615A4B24-556A-4F53-AFE1-5E7139037843}" dt="2024-10-18T16:01:59.042" v="132" actId="27803"/>
          <ac:spMkLst>
            <pc:docMk/>
            <pc:sldMk cId="689885663" sldId="272"/>
            <ac:spMk id="7" creationId="{DF8D6DC3-7690-7D8E-8C42-08C8B083CC49}"/>
          </ac:spMkLst>
        </pc:spChg>
        <pc:spChg chg="mod">
          <ac:chgData name="Timon Vrijmoeth" userId="97a9e8e4-8986-4929-8d39-d5460366fe85" providerId="ADAL" clId="{615A4B24-556A-4F53-AFE1-5E7139037843}" dt="2024-10-18T16:01:59.042" v="132" actId="27803"/>
          <ac:spMkLst>
            <pc:docMk/>
            <pc:sldMk cId="689885663" sldId="272"/>
            <ac:spMk id="8" creationId="{FDD6FF30-A804-ED80-4D77-393F9BE48F10}"/>
          </ac:spMkLst>
        </pc:spChg>
        <pc:spChg chg="mod">
          <ac:chgData name="Timon Vrijmoeth" userId="97a9e8e4-8986-4929-8d39-d5460366fe85" providerId="ADAL" clId="{615A4B24-556A-4F53-AFE1-5E7139037843}" dt="2024-10-18T16:01:59.042" v="132" actId="27803"/>
          <ac:spMkLst>
            <pc:docMk/>
            <pc:sldMk cId="689885663" sldId="272"/>
            <ac:spMk id="9" creationId="{E5E5C7C7-CAD7-D1BC-7BAF-16F7F8EEAFE7}"/>
          </ac:spMkLst>
        </pc:spChg>
        <pc:spChg chg="mod">
          <ac:chgData name="Timon Vrijmoeth" userId="97a9e8e4-8986-4929-8d39-d5460366fe85" providerId="ADAL" clId="{615A4B24-556A-4F53-AFE1-5E7139037843}" dt="2024-10-18T16:01:59.042" v="132" actId="27803"/>
          <ac:spMkLst>
            <pc:docMk/>
            <pc:sldMk cId="689885663" sldId="272"/>
            <ac:spMk id="10" creationId="{23DC3D9C-8D47-E451-BA2B-679EB7E98E67}"/>
          </ac:spMkLst>
        </pc:spChg>
        <pc:spChg chg="mod">
          <ac:chgData name="Timon Vrijmoeth" userId="97a9e8e4-8986-4929-8d39-d5460366fe85" providerId="ADAL" clId="{615A4B24-556A-4F53-AFE1-5E7139037843}" dt="2024-10-18T16:01:59.042" v="132" actId="27803"/>
          <ac:spMkLst>
            <pc:docMk/>
            <pc:sldMk cId="689885663" sldId="272"/>
            <ac:spMk id="11" creationId="{7C7490F7-8A43-E03F-0CDD-5E33777BA283}"/>
          </ac:spMkLst>
        </pc:spChg>
        <pc:spChg chg="mod">
          <ac:chgData name="Timon Vrijmoeth" userId="97a9e8e4-8986-4929-8d39-d5460366fe85" providerId="ADAL" clId="{615A4B24-556A-4F53-AFE1-5E7139037843}" dt="2024-10-18T16:01:59.042" v="132" actId="27803"/>
          <ac:spMkLst>
            <pc:docMk/>
            <pc:sldMk cId="689885663" sldId="272"/>
            <ac:spMk id="12" creationId="{B9CAEDC3-BFD5-457D-C24B-9466B04A55B6}"/>
          </ac:spMkLst>
        </pc:spChg>
        <pc:spChg chg="mod">
          <ac:chgData name="Timon Vrijmoeth" userId="97a9e8e4-8986-4929-8d39-d5460366fe85" providerId="ADAL" clId="{615A4B24-556A-4F53-AFE1-5E7139037843}" dt="2024-10-18T16:01:59.042" v="132" actId="27803"/>
          <ac:spMkLst>
            <pc:docMk/>
            <pc:sldMk cId="689885663" sldId="272"/>
            <ac:spMk id="13" creationId="{231F5B21-6F5D-1398-284B-FC92697CD3C6}"/>
          </ac:spMkLst>
        </pc:spChg>
        <pc:spChg chg="mod">
          <ac:chgData name="Timon Vrijmoeth" userId="97a9e8e4-8986-4929-8d39-d5460366fe85" providerId="ADAL" clId="{615A4B24-556A-4F53-AFE1-5E7139037843}" dt="2024-10-18T16:04:39.643" v="242" actId="1036"/>
          <ac:spMkLst>
            <pc:docMk/>
            <pc:sldMk cId="689885663" sldId="272"/>
            <ac:spMk id="14" creationId="{46B98FD9-5897-1CB2-23BE-E922FEA016A9}"/>
          </ac:spMkLst>
        </pc:spChg>
        <pc:spChg chg="mod">
          <ac:chgData name="Timon Vrijmoeth" userId="97a9e8e4-8986-4929-8d39-d5460366fe85" providerId="ADAL" clId="{615A4B24-556A-4F53-AFE1-5E7139037843}" dt="2024-10-18T16:01:59.042" v="132" actId="27803"/>
          <ac:spMkLst>
            <pc:docMk/>
            <pc:sldMk cId="689885663" sldId="272"/>
            <ac:spMk id="15" creationId="{B2285EFE-8A81-F4D4-D05F-B5E0AE3FB126}"/>
          </ac:spMkLst>
        </pc:spChg>
        <pc:spChg chg="del mod">
          <ac:chgData name="Timon Vrijmoeth" userId="97a9e8e4-8986-4929-8d39-d5460366fe85" providerId="ADAL" clId="{615A4B24-556A-4F53-AFE1-5E7139037843}" dt="2024-10-18T16:04:26.260" v="208" actId="478"/>
          <ac:spMkLst>
            <pc:docMk/>
            <pc:sldMk cId="689885663" sldId="272"/>
            <ac:spMk id="16" creationId="{AB12B859-08C5-B3BB-F868-66324F8C64EE}"/>
          </ac:spMkLst>
        </pc:spChg>
        <pc:spChg chg="mod">
          <ac:chgData name="Timon Vrijmoeth" userId="97a9e8e4-8986-4929-8d39-d5460366fe85" providerId="ADAL" clId="{615A4B24-556A-4F53-AFE1-5E7139037843}" dt="2024-10-18T16:01:59.042" v="132" actId="27803"/>
          <ac:spMkLst>
            <pc:docMk/>
            <pc:sldMk cId="689885663" sldId="272"/>
            <ac:spMk id="17" creationId="{3D48E621-32EB-648B-CC0D-B4915B066751}"/>
          </ac:spMkLst>
        </pc:spChg>
        <pc:spChg chg="del mod">
          <ac:chgData name="Timon Vrijmoeth" userId="97a9e8e4-8986-4929-8d39-d5460366fe85" providerId="ADAL" clId="{615A4B24-556A-4F53-AFE1-5E7139037843}" dt="2024-10-18T16:04:31.510" v="226" actId="478"/>
          <ac:spMkLst>
            <pc:docMk/>
            <pc:sldMk cId="689885663" sldId="272"/>
            <ac:spMk id="18" creationId="{9F513530-5D85-63D5-BB4C-FAE700056D6C}"/>
          </ac:spMkLst>
        </pc:spChg>
        <pc:spChg chg="mod">
          <ac:chgData name="Timon Vrijmoeth" userId="97a9e8e4-8986-4929-8d39-d5460366fe85" providerId="ADAL" clId="{615A4B24-556A-4F53-AFE1-5E7139037843}" dt="2024-10-18T16:04:45.463" v="258" actId="1036"/>
          <ac:spMkLst>
            <pc:docMk/>
            <pc:sldMk cId="689885663" sldId="272"/>
            <ac:spMk id="19" creationId="{A70D61A1-B944-CFBE-43E7-C9B759508AAE}"/>
          </ac:spMkLst>
        </pc:spChg>
        <pc:spChg chg="mod">
          <ac:chgData name="Timon Vrijmoeth" userId="97a9e8e4-8986-4929-8d39-d5460366fe85" providerId="ADAL" clId="{615A4B24-556A-4F53-AFE1-5E7139037843}" dt="2024-10-18T16:01:59.042" v="132" actId="27803"/>
          <ac:spMkLst>
            <pc:docMk/>
            <pc:sldMk cId="689885663" sldId="272"/>
            <ac:spMk id="20" creationId="{FDF68460-35B8-C685-896A-7BB9F026C1CA}"/>
          </ac:spMkLst>
        </pc:spChg>
        <pc:spChg chg="mod">
          <ac:chgData name="Timon Vrijmoeth" userId="97a9e8e4-8986-4929-8d39-d5460366fe85" providerId="ADAL" clId="{615A4B24-556A-4F53-AFE1-5E7139037843}" dt="2024-10-18T16:01:59.042" v="132" actId="27803"/>
          <ac:spMkLst>
            <pc:docMk/>
            <pc:sldMk cId="689885663" sldId="272"/>
            <ac:spMk id="21" creationId="{697D8C60-5A77-5B16-961B-8C6893EEEAF6}"/>
          </ac:spMkLst>
        </pc:spChg>
        <pc:spChg chg="mod">
          <ac:chgData name="Timon Vrijmoeth" userId="97a9e8e4-8986-4929-8d39-d5460366fe85" providerId="ADAL" clId="{615A4B24-556A-4F53-AFE1-5E7139037843}" dt="2024-10-18T16:01:59.042" v="132" actId="27803"/>
          <ac:spMkLst>
            <pc:docMk/>
            <pc:sldMk cId="689885663" sldId="272"/>
            <ac:spMk id="22" creationId="{319A3E6B-05C0-B5CC-730A-2ACB47D019D3}"/>
          </ac:spMkLst>
        </pc:spChg>
        <pc:spChg chg="mod">
          <ac:chgData name="Timon Vrijmoeth" userId="97a9e8e4-8986-4929-8d39-d5460366fe85" providerId="ADAL" clId="{615A4B24-556A-4F53-AFE1-5E7139037843}" dt="2024-10-18T16:01:59.042" v="132" actId="27803"/>
          <ac:spMkLst>
            <pc:docMk/>
            <pc:sldMk cId="689885663" sldId="272"/>
            <ac:spMk id="23" creationId="{FCE1DDCF-B03A-546C-B4A4-1E4D1BC1E577}"/>
          </ac:spMkLst>
        </pc:spChg>
        <pc:spChg chg="mod">
          <ac:chgData name="Timon Vrijmoeth" userId="97a9e8e4-8986-4929-8d39-d5460366fe85" providerId="ADAL" clId="{615A4B24-556A-4F53-AFE1-5E7139037843}" dt="2024-10-18T16:01:59.042" v="132" actId="27803"/>
          <ac:spMkLst>
            <pc:docMk/>
            <pc:sldMk cId="689885663" sldId="272"/>
            <ac:spMk id="24" creationId="{BEAA1AFD-870E-66B0-6526-3A55E6ECCDC3}"/>
          </ac:spMkLst>
        </pc:spChg>
        <pc:spChg chg="mod">
          <ac:chgData name="Timon Vrijmoeth" userId="97a9e8e4-8986-4929-8d39-d5460366fe85" providerId="ADAL" clId="{615A4B24-556A-4F53-AFE1-5E7139037843}" dt="2024-10-18T16:01:59.042" v="132" actId="27803"/>
          <ac:spMkLst>
            <pc:docMk/>
            <pc:sldMk cId="689885663" sldId="272"/>
            <ac:spMk id="25" creationId="{CA0288DC-1B44-B98E-67D3-346069BCDE75}"/>
          </ac:spMkLst>
        </pc:spChg>
        <pc:spChg chg="mod">
          <ac:chgData name="Timon Vrijmoeth" userId="97a9e8e4-8986-4929-8d39-d5460366fe85" providerId="ADAL" clId="{615A4B24-556A-4F53-AFE1-5E7139037843}" dt="2024-10-18T16:01:59.042" v="132" actId="27803"/>
          <ac:spMkLst>
            <pc:docMk/>
            <pc:sldMk cId="689885663" sldId="272"/>
            <ac:spMk id="26" creationId="{FDBFA538-8D5E-8E05-0E88-B131139E222F}"/>
          </ac:spMkLst>
        </pc:spChg>
        <pc:spChg chg="mod">
          <ac:chgData name="Timon Vrijmoeth" userId="97a9e8e4-8986-4929-8d39-d5460366fe85" providerId="ADAL" clId="{615A4B24-556A-4F53-AFE1-5E7139037843}" dt="2024-10-18T16:01:59.042" v="132" actId="27803"/>
          <ac:spMkLst>
            <pc:docMk/>
            <pc:sldMk cId="689885663" sldId="272"/>
            <ac:spMk id="27" creationId="{40B0B219-62C2-8E6C-8072-075F54641E3F}"/>
          </ac:spMkLst>
        </pc:spChg>
        <pc:spChg chg="mod">
          <ac:chgData name="Timon Vrijmoeth" userId="97a9e8e4-8986-4929-8d39-d5460366fe85" providerId="ADAL" clId="{615A4B24-556A-4F53-AFE1-5E7139037843}" dt="2024-10-18T16:01:59.042" v="132" actId="27803"/>
          <ac:spMkLst>
            <pc:docMk/>
            <pc:sldMk cId="689885663" sldId="272"/>
            <ac:spMk id="28" creationId="{8E4A1562-1002-27EF-CE97-275022B854CF}"/>
          </ac:spMkLst>
        </pc:spChg>
        <pc:spChg chg="mod">
          <ac:chgData name="Timon Vrijmoeth" userId="97a9e8e4-8986-4929-8d39-d5460366fe85" providerId="ADAL" clId="{615A4B24-556A-4F53-AFE1-5E7139037843}" dt="2024-10-18T16:01:59.042" v="132" actId="27803"/>
          <ac:spMkLst>
            <pc:docMk/>
            <pc:sldMk cId="689885663" sldId="272"/>
            <ac:spMk id="29" creationId="{631CC2EA-95F8-8AFC-8337-04F569188693}"/>
          </ac:spMkLst>
        </pc:spChg>
        <pc:spChg chg="mod">
          <ac:chgData name="Timon Vrijmoeth" userId="97a9e8e4-8986-4929-8d39-d5460366fe85" providerId="ADAL" clId="{615A4B24-556A-4F53-AFE1-5E7139037843}" dt="2024-10-18T16:01:59.042" v="132" actId="27803"/>
          <ac:spMkLst>
            <pc:docMk/>
            <pc:sldMk cId="689885663" sldId="272"/>
            <ac:spMk id="30" creationId="{CE4E7A8F-30EA-B8D8-CAD2-E5843388C4D6}"/>
          </ac:spMkLst>
        </pc:spChg>
        <pc:spChg chg="mod">
          <ac:chgData name="Timon Vrijmoeth" userId="97a9e8e4-8986-4929-8d39-d5460366fe85" providerId="ADAL" clId="{615A4B24-556A-4F53-AFE1-5E7139037843}" dt="2024-10-18T16:01:59.042" v="132" actId="27803"/>
          <ac:spMkLst>
            <pc:docMk/>
            <pc:sldMk cId="689885663" sldId="272"/>
            <ac:spMk id="31" creationId="{D01DC8EB-31D6-DA6C-EAE5-00733B6BC38E}"/>
          </ac:spMkLst>
        </pc:spChg>
        <pc:spChg chg="mod">
          <ac:chgData name="Timon Vrijmoeth" userId="97a9e8e4-8986-4929-8d39-d5460366fe85" providerId="ADAL" clId="{615A4B24-556A-4F53-AFE1-5E7139037843}" dt="2024-10-18T16:01:59.042" v="132" actId="27803"/>
          <ac:spMkLst>
            <pc:docMk/>
            <pc:sldMk cId="689885663" sldId="272"/>
            <ac:spMk id="32" creationId="{B62F37F1-1920-3C15-6C23-96F10371878A}"/>
          </ac:spMkLst>
        </pc:spChg>
        <pc:spChg chg="mod">
          <ac:chgData name="Timon Vrijmoeth" userId="97a9e8e4-8986-4929-8d39-d5460366fe85" providerId="ADAL" clId="{615A4B24-556A-4F53-AFE1-5E7139037843}" dt="2024-10-18T16:01:59.042" v="132" actId="27803"/>
          <ac:spMkLst>
            <pc:docMk/>
            <pc:sldMk cId="689885663" sldId="272"/>
            <ac:spMk id="33" creationId="{0964BF95-E71A-1214-2246-5F6F97CF9FBD}"/>
          </ac:spMkLst>
        </pc:spChg>
        <pc:spChg chg="mod">
          <ac:chgData name="Timon Vrijmoeth" userId="97a9e8e4-8986-4929-8d39-d5460366fe85" providerId="ADAL" clId="{615A4B24-556A-4F53-AFE1-5E7139037843}" dt="2024-10-18T16:01:59.042" v="132" actId="27803"/>
          <ac:spMkLst>
            <pc:docMk/>
            <pc:sldMk cId="689885663" sldId="272"/>
            <ac:spMk id="34" creationId="{ED631982-F940-220F-2B60-53D64B5669A7}"/>
          </ac:spMkLst>
        </pc:spChg>
        <pc:spChg chg="mod">
          <ac:chgData name="Timon Vrijmoeth" userId="97a9e8e4-8986-4929-8d39-d5460366fe85" providerId="ADAL" clId="{615A4B24-556A-4F53-AFE1-5E7139037843}" dt="2024-10-18T16:01:59.042" v="132" actId="27803"/>
          <ac:spMkLst>
            <pc:docMk/>
            <pc:sldMk cId="689885663" sldId="272"/>
            <ac:spMk id="35" creationId="{808ADD55-2F77-2182-E3E4-D9276C46246E}"/>
          </ac:spMkLst>
        </pc:spChg>
        <pc:spChg chg="mod">
          <ac:chgData name="Timon Vrijmoeth" userId="97a9e8e4-8986-4929-8d39-d5460366fe85" providerId="ADAL" clId="{615A4B24-556A-4F53-AFE1-5E7139037843}" dt="2024-10-18T16:01:59.042" v="132" actId="27803"/>
          <ac:spMkLst>
            <pc:docMk/>
            <pc:sldMk cId="689885663" sldId="272"/>
            <ac:spMk id="36" creationId="{A365AFC3-334F-EAB0-7976-95176CA86359}"/>
          </ac:spMkLst>
        </pc:spChg>
        <pc:spChg chg="mod">
          <ac:chgData name="Timon Vrijmoeth" userId="97a9e8e4-8986-4929-8d39-d5460366fe85" providerId="ADAL" clId="{615A4B24-556A-4F53-AFE1-5E7139037843}" dt="2024-10-18T16:01:59.042" v="132" actId="27803"/>
          <ac:spMkLst>
            <pc:docMk/>
            <pc:sldMk cId="689885663" sldId="272"/>
            <ac:spMk id="37" creationId="{678BE749-C046-E2FD-9349-A9207049D6CF}"/>
          </ac:spMkLst>
        </pc:spChg>
        <pc:spChg chg="mod">
          <ac:chgData name="Timon Vrijmoeth" userId="97a9e8e4-8986-4929-8d39-d5460366fe85" providerId="ADAL" clId="{615A4B24-556A-4F53-AFE1-5E7139037843}" dt="2024-10-18T16:01:59.042" v="132" actId="27803"/>
          <ac:spMkLst>
            <pc:docMk/>
            <pc:sldMk cId="689885663" sldId="272"/>
            <ac:spMk id="38" creationId="{E6DD7010-3A08-73A7-562E-13F6C479442B}"/>
          </ac:spMkLst>
        </pc:spChg>
        <pc:spChg chg="mod">
          <ac:chgData name="Timon Vrijmoeth" userId="97a9e8e4-8986-4929-8d39-d5460366fe85" providerId="ADAL" clId="{615A4B24-556A-4F53-AFE1-5E7139037843}" dt="2024-10-18T16:01:59.042" v="132" actId="27803"/>
          <ac:spMkLst>
            <pc:docMk/>
            <pc:sldMk cId="689885663" sldId="272"/>
            <ac:spMk id="39" creationId="{BAAA051E-70E3-E191-E76C-44B57B1CE2A7}"/>
          </ac:spMkLst>
        </pc:spChg>
        <pc:spChg chg="mod">
          <ac:chgData name="Timon Vrijmoeth" userId="97a9e8e4-8986-4929-8d39-d5460366fe85" providerId="ADAL" clId="{615A4B24-556A-4F53-AFE1-5E7139037843}" dt="2024-10-18T16:01:59.042" v="132" actId="27803"/>
          <ac:spMkLst>
            <pc:docMk/>
            <pc:sldMk cId="689885663" sldId="272"/>
            <ac:spMk id="40" creationId="{087A2431-2B4B-DE57-EE72-D8C66BCD84A9}"/>
          </ac:spMkLst>
        </pc:spChg>
        <pc:spChg chg="mod">
          <ac:chgData name="Timon Vrijmoeth" userId="97a9e8e4-8986-4929-8d39-d5460366fe85" providerId="ADAL" clId="{615A4B24-556A-4F53-AFE1-5E7139037843}" dt="2024-10-18T16:01:59.042" v="132" actId="27803"/>
          <ac:spMkLst>
            <pc:docMk/>
            <pc:sldMk cId="689885663" sldId="272"/>
            <ac:spMk id="41" creationId="{E05268DA-5FAA-6266-B3F4-00F2C2C1C6C7}"/>
          </ac:spMkLst>
        </pc:spChg>
        <pc:spChg chg="mod">
          <ac:chgData name="Timon Vrijmoeth" userId="97a9e8e4-8986-4929-8d39-d5460366fe85" providerId="ADAL" clId="{615A4B24-556A-4F53-AFE1-5E7139037843}" dt="2024-10-18T16:01:59.042" v="132" actId="27803"/>
          <ac:spMkLst>
            <pc:docMk/>
            <pc:sldMk cId="689885663" sldId="272"/>
            <ac:spMk id="42" creationId="{43834645-C70D-4295-20D0-23535DD8D8A0}"/>
          </ac:spMkLst>
        </pc:spChg>
        <pc:spChg chg="mod">
          <ac:chgData name="Timon Vrijmoeth" userId="97a9e8e4-8986-4929-8d39-d5460366fe85" providerId="ADAL" clId="{615A4B24-556A-4F53-AFE1-5E7139037843}" dt="2024-10-18T16:01:59.042" v="132" actId="27803"/>
          <ac:spMkLst>
            <pc:docMk/>
            <pc:sldMk cId="689885663" sldId="272"/>
            <ac:spMk id="43" creationId="{45510269-49F0-18DE-0C98-63EA0E820CA2}"/>
          </ac:spMkLst>
        </pc:spChg>
        <pc:spChg chg="mod">
          <ac:chgData name="Timon Vrijmoeth" userId="97a9e8e4-8986-4929-8d39-d5460366fe85" providerId="ADAL" clId="{615A4B24-556A-4F53-AFE1-5E7139037843}" dt="2024-10-18T16:01:59.042" v="132" actId="27803"/>
          <ac:spMkLst>
            <pc:docMk/>
            <pc:sldMk cId="689885663" sldId="272"/>
            <ac:spMk id="44" creationId="{583BA05B-A720-5252-E776-E2C8F3307D75}"/>
          </ac:spMkLst>
        </pc:spChg>
        <pc:spChg chg="mod">
          <ac:chgData name="Timon Vrijmoeth" userId="97a9e8e4-8986-4929-8d39-d5460366fe85" providerId="ADAL" clId="{615A4B24-556A-4F53-AFE1-5E7139037843}" dt="2024-10-18T16:01:59.042" v="132" actId="27803"/>
          <ac:spMkLst>
            <pc:docMk/>
            <pc:sldMk cId="689885663" sldId="272"/>
            <ac:spMk id="45" creationId="{E22FAF98-ABF2-3D34-ACAD-A1D502F834E5}"/>
          </ac:spMkLst>
        </pc:spChg>
        <pc:spChg chg="mod">
          <ac:chgData name="Timon Vrijmoeth" userId="97a9e8e4-8986-4929-8d39-d5460366fe85" providerId="ADAL" clId="{615A4B24-556A-4F53-AFE1-5E7139037843}" dt="2024-10-18T16:01:59.042" v="132" actId="27803"/>
          <ac:spMkLst>
            <pc:docMk/>
            <pc:sldMk cId="689885663" sldId="272"/>
            <ac:spMk id="46" creationId="{0EBEADE2-2471-8D3A-2731-1B98660A584A}"/>
          </ac:spMkLst>
        </pc:spChg>
        <pc:spChg chg="mod">
          <ac:chgData name="Timon Vrijmoeth" userId="97a9e8e4-8986-4929-8d39-d5460366fe85" providerId="ADAL" clId="{615A4B24-556A-4F53-AFE1-5E7139037843}" dt="2024-10-18T16:01:59.042" v="132" actId="27803"/>
          <ac:spMkLst>
            <pc:docMk/>
            <pc:sldMk cId="689885663" sldId="272"/>
            <ac:spMk id="47" creationId="{95AE854A-418E-73CA-0B75-DE38FAAA6657}"/>
          </ac:spMkLst>
        </pc:spChg>
        <pc:spChg chg="mod">
          <ac:chgData name="Timon Vrijmoeth" userId="97a9e8e4-8986-4929-8d39-d5460366fe85" providerId="ADAL" clId="{615A4B24-556A-4F53-AFE1-5E7139037843}" dt="2024-10-18T16:01:59.042" v="132" actId="27803"/>
          <ac:spMkLst>
            <pc:docMk/>
            <pc:sldMk cId="689885663" sldId="272"/>
            <ac:spMk id="48" creationId="{28686BFD-009E-A883-B307-479B9022E931}"/>
          </ac:spMkLst>
        </pc:spChg>
        <pc:spChg chg="mod">
          <ac:chgData name="Timon Vrijmoeth" userId="97a9e8e4-8986-4929-8d39-d5460366fe85" providerId="ADAL" clId="{615A4B24-556A-4F53-AFE1-5E7139037843}" dt="2024-10-18T16:01:59.042" v="132" actId="27803"/>
          <ac:spMkLst>
            <pc:docMk/>
            <pc:sldMk cId="689885663" sldId="272"/>
            <ac:spMk id="49" creationId="{0E55DFE3-7A5A-E7DF-9512-C5B408E3F18A}"/>
          </ac:spMkLst>
        </pc:spChg>
        <pc:spChg chg="mod">
          <ac:chgData name="Timon Vrijmoeth" userId="97a9e8e4-8986-4929-8d39-d5460366fe85" providerId="ADAL" clId="{615A4B24-556A-4F53-AFE1-5E7139037843}" dt="2024-10-18T16:01:59.042" v="132" actId="27803"/>
          <ac:spMkLst>
            <pc:docMk/>
            <pc:sldMk cId="689885663" sldId="272"/>
            <ac:spMk id="50" creationId="{CF2B0A71-B13A-7D30-30A6-8B10332B5714}"/>
          </ac:spMkLst>
        </pc:spChg>
        <pc:spChg chg="mod">
          <ac:chgData name="Timon Vrijmoeth" userId="97a9e8e4-8986-4929-8d39-d5460366fe85" providerId="ADAL" clId="{615A4B24-556A-4F53-AFE1-5E7139037843}" dt="2024-10-18T16:01:59.042" v="132" actId="27803"/>
          <ac:spMkLst>
            <pc:docMk/>
            <pc:sldMk cId="689885663" sldId="272"/>
            <ac:spMk id="51" creationId="{DBE8942A-905A-E1CA-08B6-B3BFE4ED7106}"/>
          </ac:spMkLst>
        </pc:spChg>
        <pc:spChg chg="mod">
          <ac:chgData name="Timon Vrijmoeth" userId="97a9e8e4-8986-4929-8d39-d5460366fe85" providerId="ADAL" clId="{615A4B24-556A-4F53-AFE1-5E7139037843}" dt="2024-10-18T16:01:59.042" v="132" actId="27803"/>
          <ac:spMkLst>
            <pc:docMk/>
            <pc:sldMk cId="689885663" sldId="272"/>
            <ac:spMk id="52" creationId="{847D2652-ACEA-8E72-DD77-D223563E8B01}"/>
          </ac:spMkLst>
        </pc:spChg>
        <pc:spChg chg="mod">
          <ac:chgData name="Timon Vrijmoeth" userId="97a9e8e4-8986-4929-8d39-d5460366fe85" providerId="ADAL" clId="{615A4B24-556A-4F53-AFE1-5E7139037843}" dt="2024-10-18T16:01:59.042" v="132" actId="27803"/>
          <ac:spMkLst>
            <pc:docMk/>
            <pc:sldMk cId="689885663" sldId="272"/>
            <ac:spMk id="53" creationId="{D649A263-CB5A-E555-6896-6050837D7A22}"/>
          </ac:spMkLst>
        </pc:spChg>
        <pc:spChg chg="mod">
          <ac:chgData name="Timon Vrijmoeth" userId="97a9e8e4-8986-4929-8d39-d5460366fe85" providerId="ADAL" clId="{615A4B24-556A-4F53-AFE1-5E7139037843}" dt="2024-10-18T16:01:59.042" v="132" actId="27803"/>
          <ac:spMkLst>
            <pc:docMk/>
            <pc:sldMk cId="689885663" sldId="272"/>
            <ac:spMk id="54" creationId="{3FF83786-ACC5-6BE0-E074-234187176558}"/>
          </ac:spMkLst>
        </pc:spChg>
        <pc:spChg chg="mod">
          <ac:chgData name="Timon Vrijmoeth" userId="97a9e8e4-8986-4929-8d39-d5460366fe85" providerId="ADAL" clId="{615A4B24-556A-4F53-AFE1-5E7139037843}" dt="2024-10-18T16:01:59.042" v="132" actId="27803"/>
          <ac:spMkLst>
            <pc:docMk/>
            <pc:sldMk cId="689885663" sldId="272"/>
            <ac:spMk id="55" creationId="{36DFE148-DCF1-B2A9-8BBE-AC9C917015F6}"/>
          </ac:spMkLst>
        </pc:spChg>
        <pc:spChg chg="mod">
          <ac:chgData name="Timon Vrijmoeth" userId="97a9e8e4-8986-4929-8d39-d5460366fe85" providerId="ADAL" clId="{615A4B24-556A-4F53-AFE1-5E7139037843}" dt="2024-10-18T16:01:59.042" v="132" actId="27803"/>
          <ac:spMkLst>
            <pc:docMk/>
            <pc:sldMk cId="689885663" sldId="272"/>
            <ac:spMk id="56" creationId="{6EA1F2FC-1449-86FD-06AF-A027E9A55CD8}"/>
          </ac:spMkLst>
        </pc:spChg>
        <pc:spChg chg="mod">
          <ac:chgData name="Timon Vrijmoeth" userId="97a9e8e4-8986-4929-8d39-d5460366fe85" providerId="ADAL" clId="{615A4B24-556A-4F53-AFE1-5E7139037843}" dt="2024-10-18T16:01:59.042" v="132" actId="27803"/>
          <ac:spMkLst>
            <pc:docMk/>
            <pc:sldMk cId="689885663" sldId="272"/>
            <ac:spMk id="57" creationId="{C35BB519-CF87-3C7D-EC64-5855FABF29A0}"/>
          </ac:spMkLst>
        </pc:spChg>
        <pc:spChg chg="mod">
          <ac:chgData name="Timon Vrijmoeth" userId="97a9e8e4-8986-4929-8d39-d5460366fe85" providerId="ADAL" clId="{615A4B24-556A-4F53-AFE1-5E7139037843}" dt="2024-10-18T16:01:59.042" v="132" actId="27803"/>
          <ac:spMkLst>
            <pc:docMk/>
            <pc:sldMk cId="689885663" sldId="272"/>
            <ac:spMk id="58" creationId="{1DA00AE0-EF27-74C1-AAF4-7759DDBA407D}"/>
          </ac:spMkLst>
        </pc:spChg>
        <pc:spChg chg="mod">
          <ac:chgData name="Timon Vrijmoeth" userId="97a9e8e4-8986-4929-8d39-d5460366fe85" providerId="ADAL" clId="{615A4B24-556A-4F53-AFE1-5E7139037843}" dt="2024-10-18T16:01:59.042" v="132" actId="27803"/>
          <ac:spMkLst>
            <pc:docMk/>
            <pc:sldMk cId="689885663" sldId="272"/>
            <ac:spMk id="59" creationId="{7D554148-7796-D3CC-18EE-117112EEE34D}"/>
          </ac:spMkLst>
        </pc:spChg>
        <pc:spChg chg="mod">
          <ac:chgData name="Timon Vrijmoeth" userId="97a9e8e4-8986-4929-8d39-d5460366fe85" providerId="ADAL" clId="{615A4B24-556A-4F53-AFE1-5E7139037843}" dt="2024-10-18T16:01:59.042" v="132" actId="27803"/>
          <ac:spMkLst>
            <pc:docMk/>
            <pc:sldMk cId="689885663" sldId="272"/>
            <ac:spMk id="60" creationId="{9C5BE067-F141-F662-C713-172E37856E9D}"/>
          </ac:spMkLst>
        </pc:spChg>
        <pc:spChg chg="mod">
          <ac:chgData name="Timon Vrijmoeth" userId="97a9e8e4-8986-4929-8d39-d5460366fe85" providerId="ADAL" clId="{615A4B24-556A-4F53-AFE1-5E7139037843}" dt="2024-10-18T16:01:59.042" v="132" actId="27803"/>
          <ac:spMkLst>
            <pc:docMk/>
            <pc:sldMk cId="689885663" sldId="272"/>
            <ac:spMk id="61" creationId="{FCEE78EF-D148-5EE4-F121-09DCB68957CA}"/>
          </ac:spMkLst>
        </pc:spChg>
        <pc:spChg chg="mod">
          <ac:chgData name="Timon Vrijmoeth" userId="97a9e8e4-8986-4929-8d39-d5460366fe85" providerId="ADAL" clId="{615A4B24-556A-4F53-AFE1-5E7139037843}" dt="2024-10-18T16:01:59.042" v="132" actId="27803"/>
          <ac:spMkLst>
            <pc:docMk/>
            <pc:sldMk cId="689885663" sldId="272"/>
            <ac:spMk id="62" creationId="{8E93FBD1-171E-4748-3A2A-9BF53A2560E4}"/>
          </ac:spMkLst>
        </pc:spChg>
        <pc:spChg chg="mod">
          <ac:chgData name="Timon Vrijmoeth" userId="97a9e8e4-8986-4929-8d39-d5460366fe85" providerId="ADAL" clId="{615A4B24-556A-4F53-AFE1-5E7139037843}" dt="2024-10-18T16:01:59.042" v="132" actId="27803"/>
          <ac:spMkLst>
            <pc:docMk/>
            <pc:sldMk cId="689885663" sldId="272"/>
            <ac:spMk id="63" creationId="{38BAEC24-6F1B-6C15-8826-B174BE299DBD}"/>
          </ac:spMkLst>
        </pc:spChg>
        <pc:spChg chg="mod">
          <ac:chgData name="Timon Vrijmoeth" userId="97a9e8e4-8986-4929-8d39-d5460366fe85" providerId="ADAL" clId="{615A4B24-556A-4F53-AFE1-5E7139037843}" dt="2024-10-18T16:01:59.042" v="132" actId="27803"/>
          <ac:spMkLst>
            <pc:docMk/>
            <pc:sldMk cId="689885663" sldId="272"/>
            <ac:spMk id="448" creationId="{8654FF40-6C4C-DA06-3842-3186F50A06F8}"/>
          </ac:spMkLst>
        </pc:spChg>
        <pc:spChg chg="mod">
          <ac:chgData name="Timon Vrijmoeth" userId="97a9e8e4-8986-4929-8d39-d5460366fe85" providerId="ADAL" clId="{615A4B24-556A-4F53-AFE1-5E7139037843}" dt="2024-10-18T16:01:59.042" v="132" actId="27803"/>
          <ac:spMkLst>
            <pc:docMk/>
            <pc:sldMk cId="689885663" sldId="272"/>
            <ac:spMk id="449" creationId="{2D7AE635-049D-AC40-A72C-AD14313C1848}"/>
          </ac:spMkLst>
        </pc:spChg>
        <pc:spChg chg="mod">
          <ac:chgData name="Timon Vrijmoeth" userId="97a9e8e4-8986-4929-8d39-d5460366fe85" providerId="ADAL" clId="{615A4B24-556A-4F53-AFE1-5E7139037843}" dt="2024-10-18T16:01:59.042" v="132" actId="27803"/>
          <ac:spMkLst>
            <pc:docMk/>
            <pc:sldMk cId="689885663" sldId="272"/>
            <ac:spMk id="450" creationId="{1731EF63-AEEF-2CE9-D943-7985A1081273}"/>
          </ac:spMkLst>
        </pc:spChg>
        <pc:spChg chg="mod">
          <ac:chgData name="Timon Vrijmoeth" userId="97a9e8e4-8986-4929-8d39-d5460366fe85" providerId="ADAL" clId="{615A4B24-556A-4F53-AFE1-5E7139037843}" dt="2024-10-18T16:01:59.042" v="132" actId="27803"/>
          <ac:spMkLst>
            <pc:docMk/>
            <pc:sldMk cId="689885663" sldId="272"/>
            <ac:spMk id="451" creationId="{749CCAFB-6D66-D47B-C575-977CF53C9EC9}"/>
          </ac:spMkLst>
        </pc:spChg>
        <pc:spChg chg="mod">
          <ac:chgData name="Timon Vrijmoeth" userId="97a9e8e4-8986-4929-8d39-d5460366fe85" providerId="ADAL" clId="{615A4B24-556A-4F53-AFE1-5E7139037843}" dt="2024-10-18T16:01:59.042" v="132" actId="27803"/>
          <ac:spMkLst>
            <pc:docMk/>
            <pc:sldMk cId="689885663" sldId="272"/>
            <ac:spMk id="452" creationId="{E6C63268-1B01-5B10-ABCC-4E75916FE8F9}"/>
          </ac:spMkLst>
        </pc:spChg>
        <pc:spChg chg="mod">
          <ac:chgData name="Timon Vrijmoeth" userId="97a9e8e4-8986-4929-8d39-d5460366fe85" providerId="ADAL" clId="{615A4B24-556A-4F53-AFE1-5E7139037843}" dt="2024-10-18T16:01:59.042" v="132" actId="27803"/>
          <ac:spMkLst>
            <pc:docMk/>
            <pc:sldMk cId="689885663" sldId="272"/>
            <ac:spMk id="453" creationId="{7E5BA885-1518-DFB7-8E67-3DA35E0FFC4E}"/>
          </ac:spMkLst>
        </pc:spChg>
        <pc:spChg chg="mod">
          <ac:chgData name="Timon Vrijmoeth" userId="97a9e8e4-8986-4929-8d39-d5460366fe85" providerId="ADAL" clId="{615A4B24-556A-4F53-AFE1-5E7139037843}" dt="2024-10-18T16:01:59.042" v="132" actId="27803"/>
          <ac:spMkLst>
            <pc:docMk/>
            <pc:sldMk cId="689885663" sldId="272"/>
            <ac:spMk id="454" creationId="{DA5FCAC3-3324-4846-2D43-2CE927D48F8C}"/>
          </ac:spMkLst>
        </pc:spChg>
        <pc:spChg chg="mod">
          <ac:chgData name="Timon Vrijmoeth" userId="97a9e8e4-8986-4929-8d39-d5460366fe85" providerId="ADAL" clId="{615A4B24-556A-4F53-AFE1-5E7139037843}" dt="2024-10-18T16:01:59.042" v="132" actId="27803"/>
          <ac:spMkLst>
            <pc:docMk/>
            <pc:sldMk cId="689885663" sldId="272"/>
            <ac:spMk id="455" creationId="{45D858DF-B7BC-083A-5483-FA47281902AB}"/>
          </ac:spMkLst>
        </pc:spChg>
        <pc:spChg chg="mod">
          <ac:chgData name="Timon Vrijmoeth" userId="97a9e8e4-8986-4929-8d39-d5460366fe85" providerId="ADAL" clId="{615A4B24-556A-4F53-AFE1-5E7139037843}" dt="2024-10-18T16:01:59.042" v="132" actId="27803"/>
          <ac:spMkLst>
            <pc:docMk/>
            <pc:sldMk cId="689885663" sldId="272"/>
            <ac:spMk id="456" creationId="{6066725F-2C87-C8E3-2448-2A535938B1C6}"/>
          </ac:spMkLst>
        </pc:spChg>
        <pc:spChg chg="mod">
          <ac:chgData name="Timon Vrijmoeth" userId="97a9e8e4-8986-4929-8d39-d5460366fe85" providerId="ADAL" clId="{615A4B24-556A-4F53-AFE1-5E7139037843}" dt="2024-10-18T16:01:59.042" v="132" actId="27803"/>
          <ac:spMkLst>
            <pc:docMk/>
            <pc:sldMk cId="689885663" sldId="272"/>
            <ac:spMk id="457" creationId="{C70EA22D-86AD-82D5-CC44-D34559559130}"/>
          </ac:spMkLst>
        </pc:spChg>
        <pc:spChg chg="mod">
          <ac:chgData name="Timon Vrijmoeth" userId="97a9e8e4-8986-4929-8d39-d5460366fe85" providerId="ADAL" clId="{615A4B24-556A-4F53-AFE1-5E7139037843}" dt="2024-10-18T16:01:59.042" v="132" actId="27803"/>
          <ac:spMkLst>
            <pc:docMk/>
            <pc:sldMk cId="689885663" sldId="272"/>
            <ac:spMk id="458" creationId="{00E05B96-8DFC-EA7B-BB98-82AFCAE6F5FE}"/>
          </ac:spMkLst>
        </pc:spChg>
        <pc:spChg chg="mod">
          <ac:chgData name="Timon Vrijmoeth" userId="97a9e8e4-8986-4929-8d39-d5460366fe85" providerId="ADAL" clId="{615A4B24-556A-4F53-AFE1-5E7139037843}" dt="2024-10-18T16:02:41.932" v="144" actId="255"/>
          <ac:spMkLst>
            <pc:docMk/>
            <pc:sldMk cId="689885663" sldId="272"/>
            <ac:spMk id="470" creationId="{00000000-0000-0000-0000-000000000000}"/>
          </ac:spMkLst>
        </pc:spChg>
        <pc:spChg chg="mod">
          <ac:chgData name="Timon Vrijmoeth" userId="97a9e8e4-8986-4929-8d39-d5460366fe85" providerId="ADAL" clId="{615A4B24-556A-4F53-AFE1-5E7139037843}" dt="2024-10-18T16:03:20.279" v="164" actId="20577"/>
          <ac:spMkLst>
            <pc:docMk/>
            <pc:sldMk cId="689885663" sldId="272"/>
            <ac:spMk id="471" creationId="{00000000-0000-0000-0000-000000000000}"/>
          </ac:spMkLst>
        </pc:spChg>
        <pc:spChg chg="mod">
          <ac:chgData name="Timon Vrijmoeth" userId="97a9e8e4-8986-4929-8d39-d5460366fe85" providerId="ADAL" clId="{615A4B24-556A-4F53-AFE1-5E7139037843}" dt="2024-10-18T16:01:59.042" v="132" actId="27803"/>
          <ac:spMkLst>
            <pc:docMk/>
            <pc:sldMk cId="689885663" sldId="272"/>
            <ac:spMk id="475" creationId="{A50BF3E9-AF7E-B328-4687-4F00D1DB50F5}"/>
          </ac:spMkLst>
        </pc:spChg>
        <pc:spChg chg="mod">
          <ac:chgData name="Timon Vrijmoeth" userId="97a9e8e4-8986-4929-8d39-d5460366fe85" providerId="ADAL" clId="{615A4B24-556A-4F53-AFE1-5E7139037843}" dt="2024-10-18T16:01:59.042" v="132" actId="27803"/>
          <ac:spMkLst>
            <pc:docMk/>
            <pc:sldMk cId="689885663" sldId="272"/>
            <ac:spMk id="476" creationId="{13DA85C2-6D9A-E6B2-5041-21970D06646F}"/>
          </ac:spMkLst>
        </pc:spChg>
        <pc:spChg chg="mod">
          <ac:chgData name="Timon Vrijmoeth" userId="97a9e8e4-8986-4929-8d39-d5460366fe85" providerId="ADAL" clId="{615A4B24-556A-4F53-AFE1-5E7139037843}" dt="2024-10-18T16:01:59.042" v="132" actId="27803"/>
          <ac:spMkLst>
            <pc:docMk/>
            <pc:sldMk cId="689885663" sldId="272"/>
            <ac:spMk id="477" creationId="{68F65B8B-35E8-5A35-BAD2-3A15F6D27C4E}"/>
          </ac:spMkLst>
        </pc:spChg>
        <pc:spChg chg="mod">
          <ac:chgData name="Timon Vrijmoeth" userId="97a9e8e4-8986-4929-8d39-d5460366fe85" providerId="ADAL" clId="{615A4B24-556A-4F53-AFE1-5E7139037843}" dt="2024-10-18T16:01:59.042" v="132" actId="27803"/>
          <ac:spMkLst>
            <pc:docMk/>
            <pc:sldMk cId="689885663" sldId="272"/>
            <ac:spMk id="478" creationId="{9B72A135-EE53-B670-657F-57D4DA084C63}"/>
          </ac:spMkLst>
        </pc:spChg>
        <pc:spChg chg="mod">
          <ac:chgData name="Timon Vrijmoeth" userId="97a9e8e4-8986-4929-8d39-d5460366fe85" providerId="ADAL" clId="{615A4B24-556A-4F53-AFE1-5E7139037843}" dt="2024-10-18T16:01:59.042" v="132" actId="27803"/>
          <ac:spMkLst>
            <pc:docMk/>
            <pc:sldMk cId="689885663" sldId="272"/>
            <ac:spMk id="479" creationId="{36AC1BA0-E0BA-8A54-DBDA-D3E665D8AAE3}"/>
          </ac:spMkLst>
        </pc:spChg>
        <pc:spChg chg="mod">
          <ac:chgData name="Timon Vrijmoeth" userId="97a9e8e4-8986-4929-8d39-d5460366fe85" providerId="ADAL" clId="{615A4B24-556A-4F53-AFE1-5E7139037843}" dt="2024-10-18T16:01:59.042" v="132" actId="27803"/>
          <ac:spMkLst>
            <pc:docMk/>
            <pc:sldMk cId="689885663" sldId="272"/>
            <ac:spMk id="480" creationId="{9598D1C3-5906-F725-60A6-E333F21BD220}"/>
          </ac:spMkLst>
        </pc:spChg>
        <pc:spChg chg="mod">
          <ac:chgData name="Timon Vrijmoeth" userId="97a9e8e4-8986-4929-8d39-d5460366fe85" providerId="ADAL" clId="{615A4B24-556A-4F53-AFE1-5E7139037843}" dt="2024-10-18T16:01:59.042" v="132" actId="27803"/>
          <ac:spMkLst>
            <pc:docMk/>
            <pc:sldMk cId="689885663" sldId="272"/>
            <ac:spMk id="481" creationId="{06946EB1-9E86-1F97-59EF-4C031896FE8F}"/>
          </ac:spMkLst>
        </pc:spChg>
        <pc:spChg chg="mod">
          <ac:chgData name="Timon Vrijmoeth" userId="97a9e8e4-8986-4929-8d39-d5460366fe85" providerId="ADAL" clId="{615A4B24-556A-4F53-AFE1-5E7139037843}" dt="2024-10-18T16:01:59.042" v="132" actId="27803"/>
          <ac:spMkLst>
            <pc:docMk/>
            <pc:sldMk cId="689885663" sldId="272"/>
            <ac:spMk id="482" creationId="{176388E3-5224-C735-A4C7-D6A7ED4C72D0}"/>
          </ac:spMkLst>
        </pc:spChg>
        <pc:spChg chg="mod">
          <ac:chgData name="Timon Vrijmoeth" userId="97a9e8e4-8986-4929-8d39-d5460366fe85" providerId="ADAL" clId="{615A4B24-556A-4F53-AFE1-5E7139037843}" dt="2024-10-18T16:01:59.042" v="132" actId="27803"/>
          <ac:spMkLst>
            <pc:docMk/>
            <pc:sldMk cId="689885663" sldId="272"/>
            <ac:spMk id="483" creationId="{D62D8A39-0CE8-68A6-07C4-FE800D9C70D8}"/>
          </ac:spMkLst>
        </pc:spChg>
        <pc:spChg chg="mod">
          <ac:chgData name="Timon Vrijmoeth" userId="97a9e8e4-8986-4929-8d39-d5460366fe85" providerId="ADAL" clId="{615A4B24-556A-4F53-AFE1-5E7139037843}" dt="2024-10-18T16:01:59.042" v="132" actId="27803"/>
          <ac:spMkLst>
            <pc:docMk/>
            <pc:sldMk cId="689885663" sldId="272"/>
            <ac:spMk id="484" creationId="{1B609C55-C029-2B9C-D873-F39B38AC48AF}"/>
          </ac:spMkLst>
        </pc:spChg>
        <pc:spChg chg="mod">
          <ac:chgData name="Timon Vrijmoeth" userId="97a9e8e4-8986-4929-8d39-d5460366fe85" providerId="ADAL" clId="{615A4B24-556A-4F53-AFE1-5E7139037843}" dt="2024-10-18T16:01:59.042" v="132" actId="27803"/>
          <ac:spMkLst>
            <pc:docMk/>
            <pc:sldMk cId="689885663" sldId="272"/>
            <ac:spMk id="485" creationId="{59BC15C2-E6C2-1B2A-6F17-C5455D085901}"/>
          </ac:spMkLst>
        </pc:spChg>
        <pc:spChg chg="mod">
          <ac:chgData name="Timon Vrijmoeth" userId="97a9e8e4-8986-4929-8d39-d5460366fe85" providerId="ADAL" clId="{615A4B24-556A-4F53-AFE1-5E7139037843}" dt="2024-10-18T16:01:59.042" v="132" actId="27803"/>
          <ac:spMkLst>
            <pc:docMk/>
            <pc:sldMk cId="689885663" sldId="272"/>
            <ac:spMk id="486" creationId="{B0A119D5-AFA9-56DB-881E-DAF6F12631F2}"/>
          </ac:spMkLst>
        </pc:spChg>
        <pc:spChg chg="mod">
          <ac:chgData name="Timon Vrijmoeth" userId="97a9e8e4-8986-4929-8d39-d5460366fe85" providerId="ADAL" clId="{615A4B24-556A-4F53-AFE1-5E7139037843}" dt="2024-10-18T16:01:59.042" v="132" actId="27803"/>
          <ac:spMkLst>
            <pc:docMk/>
            <pc:sldMk cId="689885663" sldId="272"/>
            <ac:spMk id="487" creationId="{DCBF0190-B4A8-BB08-D161-ED8789D192B8}"/>
          </ac:spMkLst>
        </pc:spChg>
        <pc:spChg chg="mod">
          <ac:chgData name="Timon Vrijmoeth" userId="97a9e8e4-8986-4929-8d39-d5460366fe85" providerId="ADAL" clId="{615A4B24-556A-4F53-AFE1-5E7139037843}" dt="2024-10-18T16:01:59.042" v="132" actId="27803"/>
          <ac:spMkLst>
            <pc:docMk/>
            <pc:sldMk cId="689885663" sldId="272"/>
            <ac:spMk id="488" creationId="{7EC83F6E-99C3-A0AD-F2A3-4B5ECDCCA8C2}"/>
          </ac:spMkLst>
        </pc:spChg>
        <pc:spChg chg="mod">
          <ac:chgData name="Timon Vrijmoeth" userId="97a9e8e4-8986-4929-8d39-d5460366fe85" providerId="ADAL" clId="{615A4B24-556A-4F53-AFE1-5E7139037843}" dt="2024-10-18T16:01:59.042" v="132" actId="27803"/>
          <ac:spMkLst>
            <pc:docMk/>
            <pc:sldMk cId="689885663" sldId="272"/>
            <ac:spMk id="489" creationId="{124C2F39-EDB3-D94D-7F5B-77170B8B20C7}"/>
          </ac:spMkLst>
        </pc:spChg>
        <pc:spChg chg="mod">
          <ac:chgData name="Timon Vrijmoeth" userId="97a9e8e4-8986-4929-8d39-d5460366fe85" providerId="ADAL" clId="{615A4B24-556A-4F53-AFE1-5E7139037843}" dt="2024-10-18T16:01:59.042" v="132" actId="27803"/>
          <ac:spMkLst>
            <pc:docMk/>
            <pc:sldMk cId="689885663" sldId="272"/>
            <ac:spMk id="490" creationId="{F2A4839D-1C38-6407-2EA3-5B51793ECFFF}"/>
          </ac:spMkLst>
        </pc:spChg>
        <pc:spChg chg="mod">
          <ac:chgData name="Timon Vrijmoeth" userId="97a9e8e4-8986-4929-8d39-d5460366fe85" providerId="ADAL" clId="{615A4B24-556A-4F53-AFE1-5E7139037843}" dt="2024-10-18T16:01:59.042" v="132" actId="27803"/>
          <ac:spMkLst>
            <pc:docMk/>
            <pc:sldMk cId="689885663" sldId="272"/>
            <ac:spMk id="491" creationId="{DE0752A7-3021-EA50-D623-1E81CD367315}"/>
          </ac:spMkLst>
        </pc:spChg>
        <pc:spChg chg="mod">
          <ac:chgData name="Timon Vrijmoeth" userId="97a9e8e4-8986-4929-8d39-d5460366fe85" providerId="ADAL" clId="{615A4B24-556A-4F53-AFE1-5E7139037843}" dt="2024-10-18T16:01:59.042" v="132" actId="27803"/>
          <ac:spMkLst>
            <pc:docMk/>
            <pc:sldMk cId="689885663" sldId="272"/>
            <ac:spMk id="492" creationId="{74884379-9E29-43D1-AED4-70D74A4A8C1A}"/>
          </ac:spMkLst>
        </pc:spChg>
        <pc:spChg chg="mod">
          <ac:chgData name="Timon Vrijmoeth" userId="97a9e8e4-8986-4929-8d39-d5460366fe85" providerId="ADAL" clId="{615A4B24-556A-4F53-AFE1-5E7139037843}" dt="2024-10-18T16:01:59.042" v="132" actId="27803"/>
          <ac:spMkLst>
            <pc:docMk/>
            <pc:sldMk cId="689885663" sldId="272"/>
            <ac:spMk id="493" creationId="{0793862D-D3CC-4F2F-ADC1-93DAFC4DA15B}"/>
          </ac:spMkLst>
        </pc:spChg>
        <pc:spChg chg="mod">
          <ac:chgData name="Timon Vrijmoeth" userId="97a9e8e4-8986-4929-8d39-d5460366fe85" providerId="ADAL" clId="{615A4B24-556A-4F53-AFE1-5E7139037843}" dt="2024-10-18T16:01:59.042" v="132" actId="27803"/>
          <ac:spMkLst>
            <pc:docMk/>
            <pc:sldMk cId="689885663" sldId="272"/>
            <ac:spMk id="494" creationId="{A0ECB397-D51F-893A-A61C-8C8FB293C5D8}"/>
          </ac:spMkLst>
        </pc:spChg>
        <pc:spChg chg="mod">
          <ac:chgData name="Timon Vrijmoeth" userId="97a9e8e4-8986-4929-8d39-d5460366fe85" providerId="ADAL" clId="{615A4B24-556A-4F53-AFE1-5E7139037843}" dt="2024-10-18T16:01:59.042" v="132" actId="27803"/>
          <ac:spMkLst>
            <pc:docMk/>
            <pc:sldMk cId="689885663" sldId="272"/>
            <ac:spMk id="495" creationId="{25B6898C-4A13-AC81-A9D7-F91BD825BADD}"/>
          </ac:spMkLst>
        </pc:spChg>
        <pc:spChg chg="mod">
          <ac:chgData name="Timon Vrijmoeth" userId="97a9e8e4-8986-4929-8d39-d5460366fe85" providerId="ADAL" clId="{615A4B24-556A-4F53-AFE1-5E7139037843}" dt="2024-10-18T16:01:59.042" v="132" actId="27803"/>
          <ac:spMkLst>
            <pc:docMk/>
            <pc:sldMk cId="689885663" sldId="272"/>
            <ac:spMk id="496" creationId="{657670C5-B714-D2D5-ABCD-6AD4B0B43391}"/>
          </ac:spMkLst>
        </pc:spChg>
        <pc:spChg chg="mod">
          <ac:chgData name="Timon Vrijmoeth" userId="97a9e8e4-8986-4929-8d39-d5460366fe85" providerId="ADAL" clId="{615A4B24-556A-4F53-AFE1-5E7139037843}" dt="2024-10-18T16:01:59.042" v="132" actId="27803"/>
          <ac:spMkLst>
            <pc:docMk/>
            <pc:sldMk cId="689885663" sldId="272"/>
            <ac:spMk id="497" creationId="{E567FEB2-E1DF-AAF5-D23F-B435F4C500DE}"/>
          </ac:spMkLst>
        </pc:spChg>
        <pc:spChg chg="mod">
          <ac:chgData name="Timon Vrijmoeth" userId="97a9e8e4-8986-4929-8d39-d5460366fe85" providerId="ADAL" clId="{615A4B24-556A-4F53-AFE1-5E7139037843}" dt="2024-10-18T16:01:59.042" v="132" actId="27803"/>
          <ac:spMkLst>
            <pc:docMk/>
            <pc:sldMk cId="689885663" sldId="272"/>
            <ac:spMk id="498" creationId="{67AC4C81-61DD-55DC-2BC9-01322A97AA21}"/>
          </ac:spMkLst>
        </pc:spChg>
        <pc:spChg chg="mod">
          <ac:chgData name="Timon Vrijmoeth" userId="97a9e8e4-8986-4929-8d39-d5460366fe85" providerId="ADAL" clId="{615A4B24-556A-4F53-AFE1-5E7139037843}" dt="2024-10-18T16:01:59.042" v="132" actId="27803"/>
          <ac:spMkLst>
            <pc:docMk/>
            <pc:sldMk cId="689885663" sldId="272"/>
            <ac:spMk id="499" creationId="{7D492F23-866A-7312-EE37-97A323AE6E6E}"/>
          </ac:spMkLst>
        </pc:spChg>
        <pc:spChg chg="mod">
          <ac:chgData name="Timon Vrijmoeth" userId="97a9e8e4-8986-4929-8d39-d5460366fe85" providerId="ADAL" clId="{615A4B24-556A-4F53-AFE1-5E7139037843}" dt="2024-10-18T16:01:59.042" v="132" actId="27803"/>
          <ac:spMkLst>
            <pc:docMk/>
            <pc:sldMk cId="689885663" sldId="272"/>
            <ac:spMk id="500" creationId="{91F26780-7BA2-608E-0CF6-63F82EA575AC}"/>
          </ac:spMkLst>
        </pc:spChg>
        <pc:spChg chg="mod">
          <ac:chgData name="Timon Vrijmoeth" userId="97a9e8e4-8986-4929-8d39-d5460366fe85" providerId="ADAL" clId="{615A4B24-556A-4F53-AFE1-5E7139037843}" dt="2024-10-18T16:01:59.042" v="132" actId="27803"/>
          <ac:spMkLst>
            <pc:docMk/>
            <pc:sldMk cId="689885663" sldId="272"/>
            <ac:spMk id="501" creationId="{4BD063D6-08F6-3F65-4F9A-CD910778E7A7}"/>
          </ac:spMkLst>
        </pc:spChg>
        <pc:spChg chg="mod">
          <ac:chgData name="Timon Vrijmoeth" userId="97a9e8e4-8986-4929-8d39-d5460366fe85" providerId="ADAL" clId="{615A4B24-556A-4F53-AFE1-5E7139037843}" dt="2024-10-18T16:01:59.042" v="132" actId="27803"/>
          <ac:spMkLst>
            <pc:docMk/>
            <pc:sldMk cId="689885663" sldId="272"/>
            <ac:spMk id="502" creationId="{6B887CC2-90A5-58FD-BF65-E61041C6A6EB}"/>
          </ac:spMkLst>
        </pc:spChg>
        <pc:spChg chg="mod">
          <ac:chgData name="Timon Vrijmoeth" userId="97a9e8e4-8986-4929-8d39-d5460366fe85" providerId="ADAL" clId="{615A4B24-556A-4F53-AFE1-5E7139037843}" dt="2024-10-18T16:01:59.042" v="132" actId="27803"/>
          <ac:spMkLst>
            <pc:docMk/>
            <pc:sldMk cId="689885663" sldId="272"/>
            <ac:spMk id="503" creationId="{3A88BEBC-8434-E8CD-B0D5-3A37C576CE79}"/>
          </ac:spMkLst>
        </pc:spChg>
        <pc:spChg chg="mod">
          <ac:chgData name="Timon Vrijmoeth" userId="97a9e8e4-8986-4929-8d39-d5460366fe85" providerId="ADAL" clId="{615A4B24-556A-4F53-AFE1-5E7139037843}" dt="2024-10-18T16:01:59.042" v="132" actId="27803"/>
          <ac:spMkLst>
            <pc:docMk/>
            <pc:sldMk cId="689885663" sldId="272"/>
            <ac:spMk id="504" creationId="{B5FF8761-66C7-6F43-49FE-109F9491F78D}"/>
          </ac:spMkLst>
        </pc:spChg>
        <pc:spChg chg="mod">
          <ac:chgData name="Timon Vrijmoeth" userId="97a9e8e4-8986-4929-8d39-d5460366fe85" providerId="ADAL" clId="{615A4B24-556A-4F53-AFE1-5E7139037843}" dt="2024-10-18T16:01:59.042" v="132" actId="27803"/>
          <ac:spMkLst>
            <pc:docMk/>
            <pc:sldMk cId="689885663" sldId="272"/>
            <ac:spMk id="505" creationId="{152731AF-9E5C-4FD1-59AD-D189C3E9D146}"/>
          </ac:spMkLst>
        </pc:spChg>
        <pc:spChg chg="mod">
          <ac:chgData name="Timon Vrijmoeth" userId="97a9e8e4-8986-4929-8d39-d5460366fe85" providerId="ADAL" clId="{615A4B24-556A-4F53-AFE1-5E7139037843}" dt="2024-10-18T16:01:59.042" v="132" actId="27803"/>
          <ac:spMkLst>
            <pc:docMk/>
            <pc:sldMk cId="689885663" sldId="272"/>
            <ac:spMk id="506" creationId="{9EF56FD1-6772-AB5A-FC7E-3EAEB4E4174C}"/>
          </ac:spMkLst>
        </pc:spChg>
        <pc:spChg chg="mod">
          <ac:chgData name="Timon Vrijmoeth" userId="97a9e8e4-8986-4929-8d39-d5460366fe85" providerId="ADAL" clId="{615A4B24-556A-4F53-AFE1-5E7139037843}" dt="2024-10-18T16:01:59.042" v="132" actId="27803"/>
          <ac:spMkLst>
            <pc:docMk/>
            <pc:sldMk cId="689885663" sldId="272"/>
            <ac:spMk id="507" creationId="{815FCC1A-6E73-F793-4FB8-3A7171846549}"/>
          </ac:spMkLst>
        </pc:spChg>
        <pc:spChg chg="mod">
          <ac:chgData name="Timon Vrijmoeth" userId="97a9e8e4-8986-4929-8d39-d5460366fe85" providerId="ADAL" clId="{615A4B24-556A-4F53-AFE1-5E7139037843}" dt="2024-10-18T16:01:59.042" v="132" actId="27803"/>
          <ac:spMkLst>
            <pc:docMk/>
            <pc:sldMk cId="689885663" sldId="272"/>
            <ac:spMk id="508" creationId="{83D635FB-5E4D-8A55-3A6D-324DCF69DF23}"/>
          </ac:spMkLst>
        </pc:spChg>
        <pc:spChg chg="mod">
          <ac:chgData name="Timon Vrijmoeth" userId="97a9e8e4-8986-4929-8d39-d5460366fe85" providerId="ADAL" clId="{615A4B24-556A-4F53-AFE1-5E7139037843}" dt="2024-10-18T16:01:59.042" v="132" actId="27803"/>
          <ac:spMkLst>
            <pc:docMk/>
            <pc:sldMk cId="689885663" sldId="272"/>
            <ac:spMk id="509" creationId="{FA4E2164-FA14-3765-D83A-43AC0D9C9A16}"/>
          </ac:spMkLst>
        </pc:spChg>
        <pc:spChg chg="mod">
          <ac:chgData name="Timon Vrijmoeth" userId="97a9e8e4-8986-4929-8d39-d5460366fe85" providerId="ADAL" clId="{615A4B24-556A-4F53-AFE1-5E7139037843}" dt="2024-10-18T16:01:59.042" v="132" actId="27803"/>
          <ac:spMkLst>
            <pc:docMk/>
            <pc:sldMk cId="689885663" sldId="272"/>
            <ac:spMk id="510" creationId="{F5EF3A46-B5CE-B932-CF6B-EEAE47623C35}"/>
          </ac:spMkLst>
        </pc:spChg>
        <pc:spChg chg="mod">
          <ac:chgData name="Timon Vrijmoeth" userId="97a9e8e4-8986-4929-8d39-d5460366fe85" providerId="ADAL" clId="{615A4B24-556A-4F53-AFE1-5E7139037843}" dt="2024-10-18T16:01:59.042" v="132" actId="27803"/>
          <ac:spMkLst>
            <pc:docMk/>
            <pc:sldMk cId="689885663" sldId="272"/>
            <ac:spMk id="511" creationId="{182BD8B2-69B6-C930-54D3-9ECC37326308}"/>
          </ac:spMkLst>
        </pc:spChg>
        <pc:spChg chg="mod">
          <ac:chgData name="Timon Vrijmoeth" userId="97a9e8e4-8986-4929-8d39-d5460366fe85" providerId="ADAL" clId="{615A4B24-556A-4F53-AFE1-5E7139037843}" dt="2024-10-18T16:01:59.042" v="132" actId="27803"/>
          <ac:spMkLst>
            <pc:docMk/>
            <pc:sldMk cId="689885663" sldId="272"/>
            <ac:spMk id="512" creationId="{CDF9836F-BAA3-13B0-6ED7-C640847750FA}"/>
          </ac:spMkLst>
        </pc:spChg>
        <pc:spChg chg="mod">
          <ac:chgData name="Timon Vrijmoeth" userId="97a9e8e4-8986-4929-8d39-d5460366fe85" providerId="ADAL" clId="{615A4B24-556A-4F53-AFE1-5E7139037843}" dt="2024-10-18T16:01:59.042" v="132" actId="27803"/>
          <ac:spMkLst>
            <pc:docMk/>
            <pc:sldMk cId="689885663" sldId="272"/>
            <ac:spMk id="513" creationId="{2C96F9F6-0BC1-5E1B-C4CD-772D4EF8CF13}"/>
          </ac:spMkLst>
        </pc:spChg>
        <pc:spChg chg="mod">
          <ac:chgData name="Timon Vrijmoeth" userId="97a9e8e4-8986-4929-8d39-d5460366fe85" providerId="ADAL" clId="{615A4B24-556A-4F53-AFE1-5E7139037843}" dt="2024-10-18T16:01:59.042" v="132" actId="27803"/>
          <ac:spMkLst>
            <pc:docMk/>
            <pc:sldMk cId="689885663" sldId="272"/>
            <ac:spMk id="514" creationId="{E013103B-FE3E-0515-369E-4D235EB9734E}"/>
          </ac:spMkLst>
        </pc:spChg>
        <pc:spChg chg="mod">
          <ac:chgData name="Timon Vrijmoeth" userId="97a9e8e4-8986-4929-8d39-d5460366fe85" providerId="ADAL" clId="{615A4B24-556A-4F53-AFE1-5E7139037843}" dt="2024-10-18T16:01:59.042" v="132" actId="27803"/>
          <ac:spMkLst>
            <pc:docMk/>
            <pc:sldMk cId="689885663" sldId="272"/>
            <ac:spMk id="515" creationId="{6A19AD51-0330-7208-70B5-076BD3EC1465}"/>
          </ac:spMkLst>
        </pc:spChg>
        <pc:spChg chg="mod">
          <ac:chgData name="Timon Vrijmoeth" userId="97a9e8e4-8986-4929-8d39-d5460366fe85" providerId="ADAL" clId="{615A4B24-556A-4F53-AFE1-5E7139037843}" dt="2024-10-18T16:01:59.042" v="132" actId="27803"/>
          <ac:spMkLst>
            <pc:docMk/>
            <pc:sldMk cId="689885663" sldId="272"/>
            <ac:spMk id="516" creationId="{AD9C4F39-0C21-14F0-B14B-D750E7F504AE}"/>
          </ac:spMkLst>
        </pc:spChg>
        <pc:spChg chg="mod">
          <ac:chgData name="Timon Vrijmoeth" userId="97a9e8e4-8986-4929-8d39-d5460366fe85" providerId="ADAL" clId="{615A4B24-556A-4F53-AFE1-5E7139037843}" dt="2024-10-18T16:01:59.042" v="132" actId="27803"/>
          <ac:spMkLst>
            <pc:docMk/>
            <pc:sldMk cId="689885663" sldId="272"/>
            <ac:spMk id="517" creationId="{B56935F5-1017-4782-5CBE-B5933479ADBB}"/>
          </ac:spMkLst>
        </pc:spChg>
        <pc:spChg chg="mod">
          <ac:chgData name="Timon Vrijmoeth" userId="97a9e8e4-8986-4929-8d39-d5460366fe85" providerId="ADAL" clId="{615A4B24-556A-4F53-AFE1-5E7139037843}" dt="2024-10-18T16:01:59.042" v="132" actId="27803"/>
          <ac:spMkLst>
            <pc:docMk/>
            <pc:sldMk cId="689885663" sldId="272"/>
            <ac:spMk id="518" creationId="{F50B15C6-300F-1700-B601-5DBBA87BB3F0}"/>
          </ac:spMkLst>
        </pc:spChg>
        <pc:spChg chg="mod">
          <ac:chgData name="Timon Vrijmoeth" userId="97a9e8e4-8986-4929-8d39-d5460366fe85" providerId="ADAL" clId="{615A4B24-556A-4F53-AFE1-5E7139037843}" dt="2024-10-18T16:01:59.042" v="132" actId="27803"/>
          <ac:spMkLst>
            <pc:docMk/>
            <pc:sldMk cId="689885663" sldId="272"/>
            <ac:spMk id="519" creationId="{464FC00E-18CD-5F8D-19E1-9C374AB167FE}"/>
          </ac:spMkLst>
        </pc:spChg>
        <pc:spChg chg="mod">
          <ac:chgData name="Timon Vrijmoeth" userId="97a9e8e4-8986-4929-8d39-d5460366fe85" providerId="ADAL" clId="{615A4B24-556A-4F53-AFE1-5E7139037843}" dt="2024-10-18T16:01:59.042" v="132" actId="27803"/>
          <ac:spMkLst>
            <pc:docMk/>
            <pc:sldMk cId="689885663" sldId="272"/>
            <ac:spMk id="520" creationId="{D8AA1286-2AD7-7206-48DC-3E01B5BA899C}"/>
          </ac:spMkLst>
        </pc:spChg>
        <pc:spChg chg="mod">
          <ac:chgData name="Timon Vrijmoeth" userId="97a9e8e4-8986-4929-8d39-d5460366fe85" providerId="ADAL" clId="{615A4B24-556A-4F53-AFE1-5E7139037843}" dt="2024-10-18T16:01:59.042" v="132" actId="27803"/>
          <ac:spMkLst>
            <pc:docMk/>
            <pc:sldMk cId="689885663" sldId="272"/>
            <ac:spMk id="521" creationId="{8FDA10AC-0F80-E452-BA5D-CDD2ACABA75A}"/>
          </ac:spMkLst>
        </pc:spChg>
        <pc:spChg chg="mod">
          <ac:chgData name="Timon Vrijmoeth" userId="97a9e8e4-8986-4929-8d39-d5460366fe85" providerId="ADAL" clId="{615A4B24-556A-4F53-AFE1-5E7139037843}" dt="2024-10-18T16:01:59.042" v="132" actId="27803"/>
          <ac:spMkLst>
            <pc:docMk/>
            <pc:sldMk cId="689885663" sldId="272"/>
            <ac:spMk id="522" creationId="{07920C92-E52D-DBA8-0AA4-E9D646B623E6}"/>
          </ac:spMkLst>
        </pc:spChg>
        <pc:spChg chg="mod">
          <ac:chgData name="Timon Vrijmoeth" userId="97a9e8e4-8986-4929-8d39-d5460366fe85" providerId="ADAL" clId="{615A4B24-556A-4F53-AFE1-5E7139037843}" dt="2024-10-18T16:01:59.042" v="132" actId="27803"/>
          <ac:spMkLst>
            <pc:docMk/>
            <pc:sldMk cId="689885663" sldId="272"/>
            <ac:spMk id="523" creationId="{398BAC1B-5496-6756-2EC4-E5702A050DD7}"/>
          </ac:spMkLst>
        </pc:spChg>
        <pc:spChg chg="mod">
          <ac:chgData name="Timon Vrijmoeth" userId="97a9e8e4-8986-4929-8d39-d5460366fe85" providerId="ADAL" clId="{615A4B24-556A-4F53-AFE1-5E7139037843}" dt="2024-10-18T16:01:59.042" v="132" actId="27803"/>
          <ac:spMkLst>
            <pc:docMk/>
            <pc:sldMk cId="689885663" sldId="272"/>
            <ac:spMk id="524" creationId="{1E67B762-CBA4-B488-640C-4FA094B7A071}"/>
          </ac:spMkLst>
        </pc:spChg>
        <pc:spChg chg="mod">
          <ac:chgData name="Timon Vrijmoeth" userId="97a9e8e4-8986-4929-8d39-d5460366fe85" providerId="ADAL" clId="{615A4B24-556A-4F53-AFE1-5E7139037843}" dt="2024-10-18T16:01:59.042" v="132" actId="27803"/>
          <ac:spMkLst>
            <pc:docMk/>
            <pc:sldMk cId="689885663" sldId="272"/>
            <ac:spMk id="525" creationId="{E704CB4A-92F6-7A3D-0D89-8ED46C3D2F9B}"/>
          </ac:spMkLst>
        </pc:spChg>
        <pc:spChg chg="mod">
          <ac:chgData name="Timon Vrijmoeth" userId="97a9e8e4-8986-4929-8d39-d5460366fe85" providerId="ADAL" clId="{615A4B24-556A-4F53-AFE1-5E7139037843}" dt="2024-10-18T16:01:59.042" v="132" actId="27803"/>
          <ac:spMkLst>
            <pc:docMk/>
            <pc:sldMk cId="689885663" sldId="272"/>
            <ac:spMk id="526" creationId="{F4785A3B-C669-8F59-F52B-5EE0814AB6E1}"/>
          </ac:spMkLst>
        </pc:spChg>
        <pc:spChg chg="mod">
          <ac:chgData name="Timon Vrijmoeth" userId="97a9e8e4-8986-4929-8d39-d5460366fe85" providerId="ADAL" clId="{615A4B24-556A-4F53-AFE1-5E7139037843}" dt="2024-10-18T16:01:59.042" v="132" actId="27803"/>
          <ac:spMkLst>
            <pc:docMk/>
            <pc:sldMk cId="689885663" sldId="272"/>
            <ac:spMk id="527" creationId="{FC15CC9D-67B2-6B64-9439-98E80C5EFDA7}"/>
          </ac:spMkLst>
        </pc:spChg>
        <pc:spChg chg="mod">
          <ac:chgData name="Timon Vrijmoeth" userId="97a9e8e4-8986-4929-8d39-d5460366fe85" providerId="ADAL" clId="{615A4B24-556A-4F53-AFE1-5E7139037843}" dt="2024-10-18T16:01:59.042" v="132" actId="27803"/>
          <ac:spMkLst>
            <pc:docMk/>
            <pc:sldMk cId="689885663" sldId="272"/>
            <ac:spMk id="528" creationId="{8D4046CC-D0B5-4EE7-BA2A-1EDE56B9FB79}"/>
          </ac:spMkLst>
        </pc:spChg>
        <pc:spChg chg="mod">
          <ac:chgData name="Timon Vrijmoeth" userId="97a9e8e4-8986-4929-8d39-d5460366fe85" providerId="ADAL" clId="{615A4B24-556A-4F53-AFE1-5E7139037843}" dt="2024-10-18T16:01:59.042" v="132" actId="27803"/>
          <ac:spMkLst>
            <pc:docMk/>
            <pc:sldMk cId="689885663" sldId="272"/>
            <ac:spMk id="529" creationId="{D3305B5C-59EC-34A1-3413-0C79258B7B41}"/>
          </ac:spMkLst>
        </pc:spChg>
        <pc:spChg chg="mod">
          <ac:chgData name="Timon Vrijmoeth" userId="97a9e8e4-8986-4929-8d39-d5460366fe85" providerId="ADAL" clId="{615A4B24-556A-4F53-AFE1-5E7139037843}" dt="2024-10-18T16:01:59.042" v="132" actId="27803"/>
          <ac:spMkLst>
            <pc:docMk/>
            <pc:sldMk cId="689885663" sldId="272"/>
            <ac:spMk id="530" creationId="{257146A2-5271-DF30-6309-8C9DA6BE563A}"/>
          </ac:spMkLst>
        </pc:spChg>
        <pc:spChg chg="mod">
          <ac:chgData name="Timon Vrijmoeth" userId="97a9e8e4-8986-4929-8d39-d5460366fe85" providerId="ADAL" clId="{615A4B24-556A-4F53-AFE1-5E7139037843}" dt="2024-10-18T16:01:59.042" v="132" actId="27803"/>
          <ac:spMkLst>
            <pc:docMk/>
            <pc:sldMk cId="689885663" sldId="272"/>
            <ac:spMk id="531" creationId="{2FD69103-3FE3-807B-CCB5-64FB36A1D184}"/>
          </ac:spMkLst>
        </pc:spChg>
        <pc:spChg chg="mod">
          <ac:chgData name="Timon Vrijmoeth" userId="97a9e8e4-8986-4929-8d39-d5460366fe85" providerId="ADAL" clId="{615A4B24-556A-4F53-AFE1-5E7139037843}" dt="2024-10-18T16:01:59.042" v="132" actId="27803"/>
          <ac:spMkLst>
            <pc:docMk/>
            <pc:sldMk cId="689885663" sldId="272"/>
            <ac:spMk id="532" creationId="{62FD92F2-D919-30D7-5248-DB32E63F3CA8}"/>
          </ac:spMkLst>
        </pc:spChg>
        <pc:spChg chg="mod">
          <ac:chgData name="Timon Vrijmoeth" userId="97a9e8e4-8986-4929-8d39-d5460366fe85" providerId="ADAL" clId="{615A4B24-556A-4F53-AFE1-5E7139037843}" dt="2024-10-18T16:01:59.042" v="132" actId="27803"/>
          <ac:spMkLst>
            <pc:docMk/>
            <pc:sldMk cId="689885663" sldId="272"/>
            <ac:spMk id="533" creationId="{AE7CDAE9-7996-F382-9BFF-763B7C6BE351}"/>
          </ac:spMkLst>
        </pc:spChg>
        <pc:spChg chg="mod">
          <ac:chgData name="Timon Vrijmoeth" userId="97a9e8e4-8986-4929-8d39-d5460366fe85" providerId="ADAL" clId="{615A4B24-556A-4F53-AFE1-5E7139037843}" dt="2024-10-18T16:01:59.042" v="132" actId="27803"/>
          <ac:spMkLst>
            <pc:docMk/>
            <pc:sldMk cId="689885663" sldId="272"/>
            <ac:spMk id="534" creationId="{504B2173-3D46-68C8-C425-A235B49459B4}"/>
          </ac:spMkLst>
        </pc:spChg>
        <pc:spChg chg="mod">
          <ac:chgData name="Timon Vrijmoeth" userId="97a9e8e4-8986-4929-8d39-d5460366fe85" providerId="ADAL" clId="{615A4B24-556A-4F53-AFE1-5E7139037843}" dt="2024-10-18T16:01:59.042" v="132" actId="27803"/>
          <ac:spMkLst>
            <pc:docMk/>
            <pc:sldMk cId="689885663" sldId="272"/>
            <ac:spMk id="535" creationId="{7D3B2A2D-A357-5202-6D2B-94F73513BBA9}"/>
          </ac:spMkLst>
        </pc:spChg>
        <pc:spChg chg="mod">
          <ac:chgData name="Timon Vrijmoeth" userId="97a9e8e4-8986-4929-8d39-d5460366fe85" providerId="ADAL" clId="{615A4B24-556A-4F53-AFE1-5E7139037843}" dt="2024-10-18T16:01:59.042" v="132" actId="27803"/>
          <ac:spMkLst>
            <pc:docMk/>
            <pc:sldMk cId="689885663" sldId="272"/>
            <ac:spMk id="536" creationId="{215EC318-A31F-61C1-A49D-E43F5FE819F4}"/>
          </ac:spMkLst>
        </pc:spChg>
        <pc:spChg chg="mod">
          <ac:chgData name="Timon Vrijmoeth" userId="97a9e8e4-8986-4929-8d39-d5460366fe85" providerId="ADAL" clId="{615A4B24-556A-4F53-AFE1-5E7139037843}" dt="2024-10-18T16:01:59.042" v="132" actId="27803"/>
          <ac:spMkLst>
            <pc:docMk/>
            <pc:sldMk cId="689885663" sldId="272"/>
            <ac:spMk id="537" creationId="{189D00B8-489D-1C94-0014-224AEAB501DD}"/>
          </ac:spMkLst>
        </pc:spChg>
        <pc:spChg chg="mod">
          <ac:chgData name="Timon Vrijmoeth" userId="97a9e8e4-8986-4929-8d39-d5460366fe85" providerId="ADAL" clId="{615A4B24-556A-4F53-AFE1-5E7139037843}" dt="2024-10-18T16:01:59.042" v="132" actId="27803"/>
          <ac:spMkLst>
            <pc:docMk/>
            <pc:sldMk cId="689885663" sldId="272"/>
            <ac:spMk id="538" creationId="{06243529-2230-60FD-A643-92AE68C9E1B0}"/>
          </ac:spMkLst>
        </pc:spChg>
        <pc:spChg chg="mod">
          <ac:chgData name="Timon Vrijmoeth" userId="97a9e8e4-8986-4929-8d39-d5460366fe85" providerId="ADAL" clId="{615A4B24-556A-4F53-AFE1-5E7139037843}" dt="2024-10-18T16:01:59.042" v="132" actId="27803"/>
          <ac:spMkLst>
            <pc:docMk/>
            <pc:sldMk cId="689885663" sldId="272"/>
            <ac:spMk id="539" creationId="{E1B6E463-5FCC-14C6-4BFB-266288F5CA19}"/>
          </ac:spMkLst>
        </pc:spChg>
        <pc:spChg chg="mod">
          <ac:chgData name="Timon Vrijmoeth" userId="97a9e8e4-8986-4929-8d39-d5460366fe85" providerId="ADAL" clId="{615A4B24-556A-4F53-AFE1-5E7139037843}" dt="2024-10-18T16:01:59.042" v="132" actId="27803"/>
          <ac:spMkLst>
            <pc:docMk/>
            <pc:sldMk cId="689885663" sldId="272"/>
            <ac:spMk id="540" creationId="{D50ECFB5-CB7A-EA65-85A4-06B902AAD986}"/>
          </ac:spMkLst>
        </pc:spChg>
        <pc:spChg chg="mod">
          <ac:chgData name="Timon Vrijmoeth" userId="97a9e8e4-8986-4929-8d39-d5460366fe85" providerId="ADAL" clId="{615A4B24-556A-4F53-AFE1-5E7139037843}" dt="2024-10-18T16:01:59.042" v="132" actId="27803"/>
          <ac:spMkLst>
            <pc:docMk/>
            <pc:sldMk cId="689885663" sldId="272"/>
            <ac:spMk id="541" creationId="{9F4E17C5-64F7-B004-01A1-5F46A632E0C6}"/>
          </ac:spMkLst>
        </pc:spChg>
        <pc:spChg chg="mod">
          <ac:chgData name="Timon Vrijmoeth" userId="97a9e8e4-8986-4929-8d39-d5460366fe85" providerId="ADAL" clId="{615A4B24-556A-4F53-AFE1-5E7139037843}" dt="2024-10-18T16:01:59.042" v="132" actId="27803"/>
          <ac:spMkLst>
            <pc:docMk/>
            <pc:sldMk cId="689885663" sldId="272"/>
            <ac:spMk id="542" creationId="{3DBEEBDE-D838-2875-F81A-B0EB83162F41}"/>
          </ac:spMkLst>
        </pc:spChg>
        <pc:spChg chg="mod">
          <ac:chgData name="Timon Vrijmoeth" userId="97a9e8e4-8986-4929-8d39-d5460366fe85" providerId="ADAL" clId="{615A4B24-556A-4F53-AFE1-5E7139037843}" dt="2024-10-18T16:01:59.042" v="132" actId="27803"/>
          <ac:spMkLst>
            <pc:docMk/>
            <pc:sldMk cId="689885663" sldId="272"/>
            <ac:spMk id="543" creationId="{03017639-9DF3-C88A-5098-B2CD9F9A74AC}"/>
          </ac:spMkLst>
        </pc:spChg>
        <pc:spChg chg="mod">
          <ac:chgData name="Timon Vrijmoeth" userId="97a9e8e4-8986-4929-8d39-d5460366fe85" providerId="ADAL" clId="{615A4B24-556A-4F53-AFE1-5E7139037843}" dt="2024-10-18T16:01:59.042" v="132" actId="27803"/>
          <ac:spMkLst>
            <pc:docMk/>
            <pc:sldMk cId="689885663" sldId="272"/>
            <ac:spMk id="544" creationId="{12DE98A4-A0C1-FF45-FF15-F08744804008}"/>
          </ac:spMkLst>
        </pc:spChg>
        <pc:spChg chg="mod">
          <ac:chgData name="Timon Vrijmoeth" userId="97a9e8e4-8986-4929-8d39-d5460366fe85" providerId="ADAL" clId="{615A4B24-556A-4F53-AFE1-5E7139037843}" dt="2024-10-18T16:01:59.042" v="132" actId="27803"/>
          <ac:spMkLst>
            <pc:docMk/>
            <pc:sldMk cId="689885663" sldId="272"/>
            <ac:spMk id="545" creationId="{AE327D56-B4F6-DF1E-B361-136D103A970D}"/>
          </ac:spMkLst>
        </pc:spChg>
        <pc:spChg chg="mod">
          <ac:chgData name="Timon Vrijmoeth" userId="97a9e8e4-8986-4929-8d39-d5460366fe85" providerId="ADAL" clId="{615A4B24-556A-4F53-AFE1-5E7139037843}" dt="2024-10-18T16:01:59.042" v="132" actId="27803"/>
          <ac:spMkLst>
            <pc:docMk/>
            <pc:sldMk cId="689885663" sldId="272"/>
            <ac:spMk id="546" creationId="{49A37C09-8922-55DE-A7C3-07AFE6DE2986}"/>
          </ac:spMkLst>
        </pc:spChg>
        <pc:spChg chg="mod">
          <ac:chgData name="Timon Vrijmoeth" userId="97a9e8e4-8986-4929-8d39-d5460366fe85" providerId="ADAL" clId="{615A4B24-556A-4F53-AFE1-5E7139037843}" dt="2024-10-18T16:01:59.042" v="132" actId="27803"/>
          <ac:spMkLst>
            <pc:docMk/>
            <pc:sldMk cId="689885663" sldId="272"/>
            <ac:spMk id="547" creationId="{AD7B9756-A7CD-9D61-42B0-D8AA11C84423}"/>
          </ac:spMkLst>
        </pc:spChg>
        <pc:spChg chg="del mod">
          <ac:chgData name="Timon Vrijmoeth" userId="97a9e8e4-8986-4929-8d39-d5460366fe85" providerId="ADAL" clId="{615A4B24-556A-4F53-AFE1-5E7139037843}" dt="2024-10-18T16:02:06.872" v="135" actId="478"/>
          <ac:spMkLst>
            <pc:docMk/>
            <pc:sldMk cId="689885663" sldId="272"/>
            <ac:spMk id="548" creationId="{011B5B18-9F81-3389-4A07-009C191B2757}"/>
          </ac:spMkLst>
        </pc:spChg>
        <pc:spChg chg="del mod">
          <ac:chgData name="Timon Vrijmoeth" userId="97a9e8e4-8986-4929-8d39-d5460366fe85" providerId="ADAL" clId="{615A4B24-556A-4F53-AFE1-5E7139037843}" dt="2024-10-18T16:02:02.685" v="133" actId="478"/>
          <ac:spMkLst>
            <pc:docMk/>
            <pc:sldMk cId="689885663" sldId="272"/>
            <ac:spMk id="549" creationId="{7055BF4A-DE89-F57C-296B-96CBE44FF50B}"/>
          </ac:spMkLst>
        </pc:spChg>
        <pc:spChg chg="del mod">
          <ac:chgData name="Timon Vrijmoeth" userId="97a9e8e4-8986-4929-8d39-d5460366fe85" providerId="ADAL" clId="{615A4B24-556A-4F53-AFE1-5E7139037843}" dt="2024-10-18T16:02:04.833" v="134" actId="478"/>
          <ac:spMkLst>
            <pc:docMk/>
            <pc:sldMk cId="689885663" sldId="272"/>
            <ac:spMk id="550" creationId="{54920BCB-7158-3DEC-29A7-A55FA33CDE1C}"/>
          </ac:spMkLst>
        </pc:spChg>
        <pc:spChg chg="del mod">
          <ac:chgData name="Timon Vrijmoeth" userId="97a9e8e4-8986-4929-8d39-d5460366fe85" providerId="ADAL" clId="{615A4B24-556A-4F53-AFE1-5E7139037843}" dt="2024-10-18T16:02:08.537" v="136" actId="478"/>
          <ac:spMkLst>
            <pc:docMk/>
            <pc:sldMk cId="689885663" sldId="272"/>
            <ac:spMk id="551" creationId="{4956FAA1-A05A-2C9D-F11B-558F5AC5E613}"/>
          </ac:spMkLst>
        </pc:spChg>
        <pc:spChg chg="del mod">
          <ac:chgData name="Timon Vrijmoeth" userId="97a9e8e4-8986-4929-8d39-d5460366fe85" providerId="ADAL" clId="{615A4B24-556A-4F53-AFE1-5E7139037843}" dt="2024-10-18T16:02:17.553" v="141" actId="478"/>
          <ac:spMkLst>
            <pc:docMk/>
            <pc:sldMk cId="689885663" sldId="272"/>
            <ac:spMk id="552" creationId="{919E2C70-DE15-1F34-B0B2-F3D6A74D2A47}"/>
          </ac:spMkLst>
        </pc:spChg>
        <pc:spChg chg="del mod">
          <ac:chgData name="Timon Vrijmoeth" userId="97a9e8e4-8986-4929-8d39-d5460366fe85" providerId="ADAL" clId="{615A4B24-556A-4F53-AFE1-5E7139037843}" dt="2024-10-18T16:02:12.850" v="139" actId="478"/>
          <ac:spMkLst>
            <pc:docMk/>
            <pc:sldMk cId="689885663" sldId="272"/>
            <ac:spMk id="553" creationId="{3538EB8F-388C-E11C-6522-F88B0A1862DA}"/>
          </ac:spMkLst>
        </pc:spChg>
        <pc:spChg chg="del mod">
          <ac:chgData name="Timon Vrijmoeth" userId="97a9e8e4-8986-4929-8d39-d5460366fe85" providerId="ADAL" clId="{615A4B24-556A-4F53-AFE1-5E7139037843}" dt="2024-10-18T16:02:15.332" v="140" actId="478"/>
          <ac:spMkLst>
            <pc:docMk/>
            <pc:sldMk cId="689885663" sldId="272"/>
            <ac:spMk id="554" creationId="{82B25E7B-ECD9-D6E4-22C8-F90411D14EF7}"/>
          </ac:spMkLst>
        </pc:spChg>
        <pc:grpChg chg="add del mod">
          <ac:chgData name="Timon Vrijmoeth" userId="97a9e8e4-8986-4929-8d39-d5460366fe85" providerId="ADAL" clId="{615A4B24-556A-4F53-AFE1-5E7139037843}" dt="2024-10-18T16:04:35.309" v="228" actId="1076"/>
          <ac:grpSpMkLst>
            <pc:docMk/>
            <pc:sldMk cId="689885663" sldId="272"/>
            <ac:grpSpMk id="3" creationId="{B5650178-442F-7F97-ADCF-AEB4A2F94AEA}"/>
          </ac:grpSpMkLst>
        </pc:grpChg>
        <pc:grpChg chg="mod">
          <ac:chgData name="Timon Vrijmoeth" userId="97a9e8e4-8986-4929-8d39-d5460366fe85" providerId="ADAL" clId="{615A4B24-556A-4F53-AFE1-5E7139037843}" dt="2024-10-18T16:02:48.440" v="155" actId="1036"/>
          <ac:grpSpMkLst>
            <pc:docMk/>
            <pc:sldMk cId="689885663" sldId="272"/>
            <ac:grpSpMk id="461" creationId="{00000000-0000-0000-0000-000000000000}"/>
          </ac:grpSpMkLst>
        </pc:grpChg>
        <pc:grpChg chg="mod">
          <ac:chgData name="Timon Vrijmoeth" userId="97a9e8e4-8986-4929-8d39-d5460366fe85" providerId="ADAL" clId="{615A4B24-556A-4F53-AFE1-5E7139037843}" dt="2024-10-18T16:02:48.440" v="155" actId="1036"/>
          <ac:grpSpMkLst>
            <pc:docMk/>
            <pc:sldMk cId="689885663" sldId="272"/>
            <ac:grpSpMk id="464" creationId="{00000000-0000-0000-0000-000000000000}"/>
          </ac:grpSpMkLst>
        </pc:grpChg>
        <pc:grpChg chg="mod">
          <ac:chgData name="Timon Vrijmoeth" userId="97a9e8e4-8986-4929-8d39-d5460366fe85" providerId="ADAL" clId="{615A4B24-556A-4F53-AFE1-5E7139037843}" dt="2024-10-18T16:02:48.440" v="155" actId="1036"/>
          <ac:grpSpMkLst>
            <pc:docMk/>
            <pc:sldMk cId="689885663" sldId="272"/>
            <ac:grpSpMk id="467" creationId="{00000000-0000-0000-0000-000000000000}"/>
          </ac:grpSpMkLst>
        </pc:grpChg>
        <pc:grpChg chg="mod">
          <ac:chgData name="Timon Vrijmoeth" userId="97a9e8e4-8986-4929-8d39-d5460366fe85" providerId="ADAL" clId="{615A4B24-556A-4F53-AFE1-5E7139037843}" dt="2024-10-18T16:02:48.440" v="155" actId="1036"/>
          <ac:grpSpMkLst>
            <pc:docMk/>
            <pc:sldMk cId="689885663" sldId="272"/>
            <ac:grpSpMk id="472" creationId="{00000000-0000-0000-0000-000000000000}"/>
          </ac:grpSpMkLst>
        </pc:grpChg>
        <pc:picChg chg="add del mod">
          <ac:chgData name="Timon Vrijmoeth" userId="97a9e8e4-8986-4929-8d39-d5460366fe85" providerId="ADAL" clId="{615A4B24-556A-4F53-AFE1-5E7139037843}" dt="2024-10-18T16:01:59.042" v="132" actId="27803"/>
          <ac:picMkLst>
            <pc:docMk/>
            <pc:sldMk cId="689885663" sldId="272"/>
            <ac:picMk id="2" creationId="{FBAD39ED-C900-CFA9-A5DE-E2FD1E28F86A}"/>
          </ac:picMkLst>
        </pc:picChg>
        <pc:picChg chg="del">
          <ac:chgData name="Timon Vrijmoeth" userId="97a9e8e4-8986-4929-8d39-d5460366fe85" providerId="ADAL" clId="{615A4B24-556A-4F53-AFE1-5E7139037843}" dt="2024-10-18T16:01:47.097" v="129" actId="478"/>
          <ac:picMkLst>
            <pc:docMk/>
            <pc:sldMk cId="689885663" sldId="272"/>
            <ac:picMk id="4" creationId="{28E60F38-069F-23D3-7FCE-461AB52704AD}"/>
          </ac:picMkLst>
        </pc:picChg>
      </pc:sldChg>
      <pc:sldChg chg="addSp delSp modSp add mod modNotesTx">
        <pc:chgData name="Timon Vrijmoeth" userId="97a9e8e4-8986-4929-8d39-d5460366fe85" providerId="ADAL" clId="{615A4B24-556A-4F53-AFE1-5E7139037843}" dt="2024-10-18T16:09:03.737" v="312" actId="20577"/>
        <pc:sldMkLst>
          <pc:docMk/>
          <pc:sldMk cId="587110268" sldId="273"/>
        </pc:sldMkLst>
        <pc:spChg chg="del mod">
          <ac:chgData name="Timon Vrijmoeth" userId="97a9e8e4-8986-4929-8d39-d5460366fe85" providerId="ADAL" clId="{615A4B24-556A-4F53-AFE1-5E7139037843}" dt="2024-10-18T16:06:38.450" v="268" actId="478"/>
          <ac:spMkLst>
            <pc:docMk/>
            <pc:sldMk cId="587110268" sldId="273"/>
            <ac:spMk id="5" creationId="{0A031760-C8B0-A98D-A541-DD22CD9BAEF8}"/>
          </ac:spMkLst>
        </pc:spChg>
        <pc:spChg chg="mod">
          <ac:chgData name="Timon Vrijmoeth" userId="97a9e8e4-8986-4929-8d39-d5460366fe85" providerId="ADAL" clId="{615A4B24-556A-4F53-AFE1-5E7139037843}" dt="2024-10-18T16:06:08.263" v="263" actId="27803"/>
          <ac:spMkLst>
            <pc:docMk/>
            <pc:sldMk cId="587110268" sldId="273"/>
            <ac:spMk id="16" creationId="{08EE540E-7E0E-5010-171C-24A0567C3154}"/>
          </ac:spMkLst>
        </pc:spChg>
        <pc:spChg chg="mod">
          <ac:chgData name="Timon Vrijmoeth" userId="97a9e8e4-8986-4929-8d39-d5460366fe85" providerId="ADAL" clId="{615A4B24-556A-4F53-AFE1-5E7139037843}" dt="2024-10-18T16:06:08.263" v="263" actId="27803"/>
          <ac:spMkLst>
            <pc:docMk/>
            <pc:sldMk cId="587110268" sldId="273"/>
            <ac:spMk id="18" creationId="{5A70211E-6F44-6BEE-4F3F-9C062B114E27}"/>
          </ac:spMkLst>
        </pc:spChg>
        <pc:spChg chg="mod">
          <ac:chgData name="Timon Vrijmoeth" userId="97a9e8e4-8986-4929-8d39-d5460366fe85" providerId="ADAL" clId="{615A4B24-556A-4F53-AFE1-5E7139037843}" dt="2024-10-18T16:08:07.873" v="292"/>
          <ac:spMkLst>
            <pc:docMk/>
            <pc:sldMk cId="587110268" sldId="273"/>
            <ac:spMk id="470" creationId="{00000000-0000-0000-0000-000000000000}"/>
          </ac:spMkLst>
        </pc:spChg>
        <pc:spChg chg="mod">
          <ac:chgData name="Timon Vrijmoeth" userId="97a9e8e4-8986-4929-8d39-d5460366fe85" providerId="ADAL" clId="{615A4B24-556A-4F53-AFE1-5E7139037843}" dt="2024-10-18T16:08:13.983" v="296" actId="20577"/>
          <ac:spMkLst>
            <pc:docMk/>
            <pc:sldMk cId="587110268" sldId="273"/>
            <ac:spMk id="471" creationId="{00000000-0000-0000-0000-000000000000}"/>
          </ac:spMkLst>
        </pc:spChg>
        <pc:spChg chg="mod">
          <ac:chgData name="Timon Vrijmoeth" userId="97a9e8e4-8986-4929-8d39-d5460366fe85" providerId="ADAL" clId="{615A4B24-556A-4F53-AFE1-5E7139037843}" dt="2024-10-18T16:06:08.263" v="263" actId="27803"/>
          <ac:spMkLst>
            <pc:docMk/>
            <pc:sldMk cId="587110268" sldId="273"/>
            <ac:spMk id="548" creationId="{41BBBAD8-5E33-342B-3A14-E10FA8C04B2D}"/>
          </ac:spMkLst>
        </pc:spChg>
        <pc:spChg chg="mod">
          <ac:chgData name="Timon Vrijmoeth" userId="97a9e8e4-8986-4929-8d39-d5460366fe85" providerId="ADAL" clId="{615A4B24-556A-4F53-AFE1-5E7139037843}" dt="2024-10-18T16:06:08.263" v="263" actId="27803"/>
          <ac:spMkLst>
            <pc:docMk/>
            <pc:sldMk cId="587110268" sldId="273"/>
            <ac:spMk id="549" creationId="{91481081-AF89-AF4C-5A55-AF6A204FD8B7}"/>
          </ac:spMkLst>
        </pc:spChg>
        <pc:spChg chg="mod">
          <ac:chgData name="Timon Vrijmoeth" userId="97a9e8e4-8986-4929-8d39-d5460366fe85" providerId="ADAL" clId="{615A4B24-556A-4F53-AFE1-5E7139037843}" dt="2024-10-18T16:06:08.263" v="263" actId="27803"/>
          <ac:spMkLst>
            <pc:docMk/>
            <pc:sldMk cId="587110268" sldId="273"/>
            <ac:spMk id="550" creationId="{360FECE1-1EA0-3712-1B05-69AE99082E22}"/>
          </ac:spMkLst>
        </pc:spChg>
        <pc:spChg chg="mod">
          <ac:chgData name="Timon Vrijmoeth" userId="97a9e8e4-8986-4929-8d39-d5460366fe85" providerId="ADAL" clId="{615A4B24-556A-4F53-AFE1-5E7139037843}" dt="2024-10-18T16:06:08.263" v="263" actId="27803"/>
          <ac:spMkLst>
            <pc:docMk/>
            <pc:sldMk cId="587110268" sldId="273"/>
            <ac:spMk id="551" creationId="{E6314004-6955-FF88-F9CF-489C44774227}"/>
          </ac:spMkLst>
        </pc:spChg>
        <pc:spChg chg="mod">
          <ac:chgData name="Timon Vrijmoeth" userId="97a9e8e4-8986-4929-8d39-d5460366fe85" providerId="ADAL" clId="{615A4B24-556A-4F53-AFE1-5E7139037843}" dt="2024-10-18T16:06:08.263" v="263" actId="27803"/>
          <ac:spMkLst>
            <pc:docMk/>
            <pc:sldMk cId="587110268" sldId="273"/>
            <ac:spMk id="552" creationId="{EFF76741-FEB0-AC25-C2BE-471953F28994}"/>
          </ac:spMkLst>
        </pc:spChg>
        <pc:spChg chg="mod">
          <ac:chgData name="Timon Vrijmoeth" userId="97a9e8e4-8986-4929-8d39-d5460366fe85" providerId="ADAL" clId="{615A4B24-556A-4F53-AFE1-5E7139037843}" dt="2024-10-18T16:06:08.263" v="263" actId="27803"/>
          <ac:spMkLst>
            <pc:docMk/>
            <pc:sldMk cId="587110268" sldId="273"/>
            <ac:spMk id="553" creationId="{164EE2CA-DB30-29CF-3A08-75F30E8D8233}"/>
          </ac:spMkLst>
        </pc:spChg>
        <pc:spChg chg="mod">
          <ac:chgData name="Timon Vrijmoeth" userId="97a9e8e4-8986-4929-8d39-d5460366fe85" providerId="ADAL" clId="{615A4B24-556A-4F53-AFE1-5E7139037843}" dt="2024-10-18T16:06:08.263" v="263" actId="27803"/>
          <ac:spMkLst>
            <pc:docMk/>
            <pc:sldMk cId="587110268" sldId="273"/>
            <ac:spMk id="554" creationId="{176668CE-CAFF-32DE-A1F5-45943A7EF90B}"/>
          </ac:spMkLst>
        </pc:spChg>
        <pc:spChg chg="mod">
          <ac:chgData name="Timon Vrijmoeth" userId="97a9e8e4-8986-4929-8d39-d5460366fe85" providerId="ADAL" clId="{615A4B24-556A-4F53-AFE1-5E7139037843}" dt="2024-10-18T16:06:08.263" v="263" actId="27803"/>
          <ac:spMkLst>
            <pc:docMk/>
            <pc:sldMk cId="587110268" sldId="273"/>
            <ac:spMk id="555" creationId="{52CABCF5-B88D-79D6-C59B-09A43734E4EB}"/>
          </ac:spMkLst>
        </pc:spChg>
        <pc:spChg chg="mod">
          <ac:chgData name="Timon Vrijmoeth" userId="97a9e8e4-8986-4929-8d39-d5460366fe85" providerId="ADAL" clId="{615A4B24-556A-4F53-AFE1-5E7139037843}" dt="2024-10-18T16:06:08.263" v="263" actId="27803"/>
          <ac:spMkLst>
            <pc:docMk/>
            <pc:sldMk cId="587110268" sldId="273"/>
            <ac:spMk id="556" creationId="{375D72E6-834B-B1DD-1E24-22E346A120E7}"/>
          </ac:spMkLst>
        </pc:spChg>
        <pc:spChg chg="mod">
          <ac:chgData name="Timon Vrijmoeth" userId="97a9e8e4-8986-4929-8d39-d5460366fe85" providerId="ADAL" clId="{615A4B24-556A-4F53-AFE1-5E7139037843}" dt="2024-10-18T16:06:08.263" v="263" actId="27803"/>
          <ac:spMkLst>
            <pc:docMk/>
            <pc:sldMk cId="587110268" sldId="273"/>
            <ac:spMk id="557" creationId="{27702DBB-D4B8-56BE-7C3E-FFCA19054E33}"/>
          </ac:spMkLst>
        </pc:spChg>
        <pc:spChg chg="mod">
          <ac:chgData name="Timon Vrijmoeth" userId="97a9e8e4-8986-4929-8d39-d5460366fe85" providerId="ADAL" clId="{615A4B24-556A-4F53-AFE1-5E7139037843}" dt="2024-10-18T16:06:08.263" v="263" actId="27803"/>
          <ac:spMkLst>
            <pc:docMk/>
            <pc:sldMk cId="587110268" sldId="273"/>
            <ac:spMk id="558" creationId="{F5A457D7-88F3-5A8C-3F01-287949C93961}"/>
          </ac:spMkLst>
        </pc:spChg>
        <pc:spChg chg="mod">
          <ac:chgData name="Timon Vrijmoeth" userId="97a9e8e4-8986-4929-8d39-d5460366fe85" providerId="ADAL" clId="{615A4B24-556A-4F53-AFE1-5E7139037843}" dt="2024-10-18T16:06:08.263" v="263" actId="27803"/>
          <ac:spMkLst>
            <pc:docMk/>
            <pc:sldMk cId="587110268" sldId="273"/>
            <ac:spMk id="559" creationId="{2B28BEA8-D6A1-FA48-DE75-A369EEB0B80B}"/>
          </ac:spMkLst>
        </pc:spChg>
        <pc:spChg chg="mod">
          <ac:chgData name="Timon Vrijmoeth" userId="97a9e8e4-8986-4929-8d39-d5460366fe85" providerId="ADAL" clId="{615A4B24-556A-4F53-AFE1-5E7139037843}" dt="2024-10-18T16:06:08.263" v="263" actId="27803"/>
          <ac:spMkLst>
            <pc:docMk/>
            <pc:sldMk cId="587110268" sldId="273"/>
            <ac:spMk id="560" creationId="{9D3C8027-55B2-9D22-7533-2C01F93D367F}"/>
          </ac:spMkLst>
        </pc:spChg>
        <pc:spChg chg="del mod">
          <ac:chgData name="Timon Vrijmoeth" userId="97a9e8e4-8986-4929-8d39-d5460366fe85" providerId="ADAL" clId="{615A4B24-556A-4F53-AFE1-5E7139037843}" dt="2024-10-18T16:07:13.490" v="279" actId="478"/>
          <ac:spMkLst>
            <pc:docMk/>
            <pc:sldMk cId="587110268" sldId="273"/>
            <ac:spMk id="561" creationId="{75B049CB-D1F6-5E1E-B13E-2DBB5DB8D70C}"/>
          </ac:spMkLst>
        </pc:spChg>
        <pc:spChg chg="del mod">
          <ac:chgData name="Timon Vrijmoeth" userId="97a9e8e4-8986-4929-8d39-d5460366fe85" providerId="ADAL" clId="{615A4B24-556A-4F53-AFE1-5E7139037843}" dt="2024-10-18T16:07:01.561" v="277" actId="478"/>
          <ac:spMkLst>
            <pc:docMk/>
            <pc:sldMk cId="587110268" sldId="273"/>
            <ac:spMk id="562" creationId="{75B90B20-9508-8E25-AEB0-E47352674519}"/>
          </ac:spMkLst>
        </pc:spChg>
        <pc:spChg chg="del mod">
          <ac:chgData name="Timon Vrijmoeth" userId="97a9e8e4-8986-4929-8d39-d5460366fe85" providerId="ADAL" clId="{615A4B24-556A-4F53-AFE1-5E7139037843}" dt="2024-10-18T16:07:15.964" v="280" actId="478"/>
          <ac:spMkLst>
            <pc:docMk/>
            <pc:sldMk cId="587110268" sldId="273"/>
            <ac:spMk id="563" creationId="{88944A25-552F-2871-BCFD-AF50FB868DDD}"/>
          </ac:spMkLst>
        </pc:spChg>
        <pc:spChg chg="del mod">
          <ac:chgData name="Timon Vrijmoeth" userId="97a9e8e4-8986-4929-8d39-d5460366fe85" providerId="ADAL" clId="{615A4B24-556A-4F53-AFE1-5E7139037843}" dt="2024-10-18T16:07:18.348" v="281" actId="478"/>
          <ac:spMkLst>
            <pc:docMk/>
            <pc:sldMk cId="587110268" sldId="273"/>
            <ac:spMk id="564" creationId="{9086EC9B-CCEA-5673-BC5F-3E71858211DE}"/>
          </ac:spMkLst>
        </pc:spChg>
        <pc:spChg chg="del mod">
          <ac:chgData name="Timon Vrijmoeth" userId="97a9e8e4-8986-4929-8d39-d5460366fe85" providerId="ADAL" clId="{615A4B24-556A-4F53-AFE1-5E7139037843}" dt="2024-10-18T16:06:58.258" v="274" actId="478"/>
          <ac:spMkLst>
            <pc:docMk/>
            <pc:sldMk cId="587110268" sldId="273"/>
            <ac:spMk id="565" creationId="{DA0A5C5D-E714-BE74-0C45-31C1112FD50B}"/>
          </ac:spMkLst>
        </pc:spChg>
        <pc:spChg chg="del mod">
          <ac:chgData name="Timon Vrijmoeth" userId="97a9e8e4-8986-4929-8d39-d5460366fe85" providerId="ADAL" clId="{615A4B24-556A-4F53-AFE1-5E7139037843}" dt="2024-10-18T16:06:33.507" v="266" actId="478"/>
          <ac:spMkLst>
            <pc:docMk/>
            <pc:sldMk cId="587110268" sldId="273"/>
            <ac:spMk id="566" creationId="{8062D216-99EA-A7F0-AEAB-43D380BB80CB}"/>
          </ac:spMkLst>
        </pc:spChg>
        <pc:spChg chg="del mod">
          <ac:chgData name="Timon Vrijmoeth" userId="97a9e8e4-8986-4929-8d39-d5460366fe85" providerId="ADAL" clId="{615A4B24-556A-4F53-AFE1-5E7139037843}" dt="2024-10-18T16:06:56.602" v="273" actId="478"/>
          <ac:spMkLst>
            <pc:docMk/>
            <pc:sldMk cId="587110268" sldId="273"/>
            <ac:spMk id="567" creationId="{92754648-E999-FD6C-CA3C-40C4B1FDFBF8}"/>
          </ac:spMkLst>
        </pc:spChg>
        <pc:spChg chg="del mod">
          <ac:chgData name="Timon Vrijmoeth" userId="97a9e8e4-8986-4929-8d39-d5460366fe85" providerId="ADAL" clId="{615A4B24-556A-4F53-AFE1-5E7139037843}" dt="2024-10-18T16:06:52.977" v="270" actId="478"/>
          <ac:spMkLst>
            <pc:docMk/>
            <pc:sldMk cId="587110268" sldId="273"/>
            <ac:spMk id="568" creationId="{FFC9FDF5-B5AE-3137-87F4-C4AF1F5B8771}"/>
          </ac:spMkLst>
        </pc:spChg>
        <pc:spChg chg="del mod">
          <ac:chgData name="Timon Vrijmoeth" userId="97a9e8e4-8986-4929-8d39-d5460366fe85" providerId="ADAL" clId="{615A4B24-556A-4F53-AFE1-5E7139037843}" dt="2024-10-18T16:06:28.252" v="265" actId="478"/>
          <ac:spMkLst>
            <pc:docMk/>
            <pc:sldMk cId="587110268" sldId="273"/>
            <ac:spMk id="569" creationId="{9C4499B4-0943-8997-1204-D2A3B05F70C5}"/>
          </ac:spMkLst>
        </pc:spChg>
        <pc:spChg chg="del mod">
          <ac:chgData name="Timon Vrijmoeth" userId="97a9e8e4-8986-4929-8d39-d5460366fe85" providerId="ADAL" clId="{615A4B24-556A-4F53-AFE1-5E7139037843}" dt="2024-10-18T16:07:11.724" v="278" actId="478"/>
          <ac:spMkLst>
            <pc:docMk/>
            <pc:sldMk cId="587110268" sldId="273"/>
            <ac:spMk id="570" creationId="{013290F8-256A-9DCA-8C68-C4DE1224634C}"/>
          </ac:spMkLst>
        </pc:spChg>
        <pc:spChg chg="mod">
          <ac:chgData name="Timon Vrijmoeth" userId="97a9e8e4-8986-4929-8d39-d5460366fe85" providerId="ADAL" clId="{615A4B24-556A-4F53-AFE1-5E7139037843}" dt="2024-10-18T16:06:08.263" v="263" actId="27803"/>
          <ac:spMkLst>
            <pc:docMk/>
            <pc:sldMk cId="587110268" sldId="273"/>
            <ac:spMk id="571" creationId="{8B11EE88-DBA6-1701-91D0-76810F8F82CE}"/>
          </ac:spMkLst>
        </pc:spChg>
        <pc:spChg chg="mod">
          <ac:chgData name="Timon Vrijmoeth" userId="97a9e8e4-8986-4929-8d39-d5460366fe85" providerId="ADAL" clId="{615A4B24-556A-4F53-AFE1-5E7139037843}" dt="2024-10-18T16:06:08.263" v="263" actId="27803"/>
          <ac:spMkLst>
            <pc:docMk/>
            <pc:sldMk cId="587110268" sldId="273"/>
            <ac:spMk id="572" creationId="{E3FA18E0-9279-582C-4C2D-69C5948A37AC}"/>
          </ac:spMkLst>
        </pc:spChg>
        <pc:spChg chg="mod">
          <ac:chgData name="Timon Vrijmoeth" userId="97a9e8e4-8986-4929-8d39-d5460366fe85" providerId="ADAL" clId="{615A4B24-556A-4F53-AFE1-5E7139037843}" dt="2024-10-18T16:06:08.263" v="263" actId="27803"/>
          <ac:spMkLst>
            <pc:docMk/>
            <pc:sldMk cId="587110268" sldId="273"/>
            <ac:spMk id="573" creationId="{42D752F8-82B2-1BFC-9A89-1A4A6BF5162E}"/>
          </ac:spMkLst>
        </pc:spChg>
        <pc:spChg chg="mod">
          <ac:chgData name="Timon Vrijmoeth" userId="97a9e8e4-8986-4929-8d39-d5460366fe85" providerId="ADAL" clId="{615A4B24-556A-4F53-AFE1-5E7139037843}" dt="2024-10-18T16:06:08.263" v="263" actId="27803"/>
          <ac:spMkLst>
            <pc:docMk/>
            <pc:sldMk cId="587110268" sldId="273"/>
            <ac:spMk id="574" creationId="{7EDA076A-22FE-3299-E450-E4155814955E}"/>
          </ac:spMkLst>
        </pc:spChg>
        <pc:spChg chg="mod">
          <ac:chgData name="Timon Vrijmoeth" userId="97a9e8e4-8986-4929-8d39-d5460366fe85" providerId="ADAL" clId="{615A4B24-556A-4F53-AFE1-5E7139037843}" dt="2024-10-18T16:06:08.263" v="263" actId="27803"/>
          <ac:spMkLst>
            <pc:docMk/>
            <pc:sldMk cId="587110268" sldId="273"/>
            <ac:spMk id="575" creationId="{CF98CD14-21C0-8523-07D7-EDDA4067C638}"/>
          </ac:spMkLst>
        </pc:spChg>
        <pc:spChg chg="mod">
          <ac:chgData name="Timon Vrijmoeth" userId="97a9e8e4-8986-4929-8d39-d5460366fe85" providerId="ADAL" clId="{615A4B24-556A-4F53-AFE1-5E7139037843}" dt="2024-10-18T16:06:08.263" v="263" actId="27803"/>
          <ac:spMkLst>
            <pc:docMk/>
            <pc:sldMk cId="587110268" sldId="273"/>
            <ac:spMk id="576" creationId="{F78EEC37-4487-7FB6-5A1D-07B9F225A9B1}"/>
          </ac:spMkLst>
        </pc:spChg>
        <pc:spChg chg="mod">
          <ac:chgData name="Timon Vrijmoeth" userId="97a9e8e4-8986-4929-8d39-d5460366fe85" providerId="ADAL" clId="{615A4B24-556A-4F53-AFE1-5E7139037843}" dt="2024-10-18T16:06:08.263" v="263" actId="27803"/>
          <ac:spMkLst>
            <pc:docMk/>
            <pc:sldMk cId="587110268" sldId="273"/>
            <ac:spMk id="577" creationId="{69CE5DB1-1695-872B-8E1B-72E02180FC6D}"/>
          </ac:spMkLst>
        </pc:spChg>
        <pc:spChg chg="mod">
          <ac:chgData name="Timon Vrijmoeth" userId="97a9e8e4-8986-4929-8d39-d5460366fe85" providerId="ADAL" clId="{615A4B24-556A-4F53-AFE1-5E7139037843}" dt="2024-10-18T16:06:08.263" v="263" actId="27803"/>
          <ac:spMkLst>
            <pc:docMk/>
            <pc:sldMk cId="587110268" sldId="273"/>
            <ac:spMk id="578" creationId="{7FAC7ABC-79F3-7E3B-1BAC-5135A0D43FB4}"/>
          </ac:spMkLst>
        </pc:spChg>
        <pc:spChg chg="mod">
          <ac:chgData name="Timon Vrijmoeth" userId="97a9e8e4-8986-4929-8d39-d5460366fe85" providerId="ADAL" clId="{615A4B24-556A-4F53-AFE1-5E7139037843}" dt="2024-10-18T16:06:08.263" v="263" actId="27803"/>
          <ac:spMkLst>
            <pc:docMk/>
            <pc:sldMk cId="587110268" sldId="273"/>
            <ac:spMk id="579" creationId="{0939465D-E62A-B7EA-A3EC-69EB9FDD9128}"/>
          </ac:spMkLst>
        </pc:spChg>
        <pc:spChg chg="mod">
          <ac:chgData name="Timon Vrijmoeth" userId="97a9e8e4-8986-4929-8d39-d5460366fe85" providerId="ADAL" clId="{615A4B24-556A-4F53-AFE1-5E7139037843}" dt="2024-10-18T16:06:08.263" v="263" actId="27803"/>
          <ac:spMkLst>
            <pc:docMk/>
            <pc:sldMk cId="587110268" sldId="273"/>
            <ac:spMk id="580" creationId="{81D6164A-B9F4-D184-D5D5-09D5D803D9D4}"/>
          </ac:spMkLst>
        </pc:spChg>
        <pc:spChg chg="mod">
          <ac:chgData name="Timon Vrijmoeth" userId="97a9e8e4-8986-4929-8d39-d5460366fe85" providerId="ADAL" clId="{615A4B24-556A-4F53-AFE1-5E7139037843}" dt="2024-10-18T16:06:08.263" v="263" actId="27803"/>
          <ac:spMkLst>
            <pc:docMk/>
            <pc:sldMk cId="587110268" sldId="273"/>
            <ac:spMk id="581" creationId="{FD903C44-7CBC-1CD5-8601-03C48F6F8033}"/>
          </ac:spMkLst>
        </pc:spChg>
        <pc:spChg chg="mod">
          <ac:chgData name="Timon Vrijmoeth" userId="97a9e8e4-8986-4929-8d39-d5460366fe85" providerId="ADAL" clId="{615A4B24-556A-4F53-AFE1-5E7139037843}" dt="2024-10-18T16:06:08.263" v="263" actId="27803"/>
          <ac:spMkLst>
            <pc:docMk/>
            <pc:sldMk cId="587110268" sldId="273"/>
            <ac:spMk id="582" creationId="{1F9A6B09-DE78-D1E6-41C5-89C94072AAA8}"/>
          </ac:spMkLst>
        </pc:spChg>
        <pc:spChg chg="mod">
          <ac:chgData name="Timon Vrijmoeth" userId="97a9e8e4-8986-4929-8d39-d5460366fe85" providerId="ADAL" clId="{615A4B24-556A-4F53-AFE1-5E7139037843}" dt="2024-10-18T16:06:08.263" v="263" actId="27803"/>
          <ac:spMkLst>
            <pc:docMk/>
            <pc:sldMk cId="587110268" sldId="273"/>
            <ac:spMk id="583" creationId="{5FFE1F08-0FA5-B42A-99BA-1E42AD02EDE3}"/>
          </ac:spMkLst>
        </pc:spChg>
        <pc:spChg chg="mod">
          <ac:chgData name="Timon Vrijmoeth" userId="97a9e8e4-8986-4929-8d39-d5460366fe85" providerId="ADAL" clId="{615A4B24-556A-4F53-AFE1-5E7139037843}" dt="2024-10-18T16:06:08.263" v="263" actId="27803"/>
          <ac:spMkLst>
            <pc:docMk/>
            <pc:sldMk cId="587110268" sldId="273"/>
            <ac:spMk id="584" creationId="{BBE733A4-9B59-A496-F9F6-5F08AA1FAA25}"/>
          </ac:spMkLst>
        </pc:spChg>
        <pc:spChg chg="mod">
          <ac:chgData name="Timon Vrijmoeth" userId="97a9e8e4-8986-4929-8d39-d5460366fe85" providerId="ADAL" clId="{615A4B24-556A-4F53-AFE1-5E7139037843}" dt="2024-10-18T16:06:08.263" v="263" actId="27803"/>
          <ac:spMkLst>
            <pc:docMk/>
            <pc:sldMk cId="587110268" sldId="273"/>
            <ac:spMk id="585" creationId="{C24949AA-F6FB-A130-8B6E-4BD1870879E8}"/>
          </ac:spMkLst>
        </pc:spChg>
        <pc:spChg chg="mod">
          <ac:chgData name="Timon Vrijmoeth" userId="97a9e8e4-8986-4929-8d39-d5460366fe85" providerId="ADAL" clId="{615A4B24-556A-4F53-AFE1-5E7139037843}" dt="2024-10-18T16:06:08.263" v="263" actId="27803"/>
          <ac:spMkLst>
            <pc:docMk/>
            <pc:sldMk cId="587110268" sldId="273"/>
            <ac:spMk id="586" creationId="{E863D43F-C8F9-7C6C-A75A-D1EDFA1854ED}"/>
          </ac:spMkLst>
        </pc:spChg>
        <pc:spChg chg="mod">
          <ac:chgData name="Timon Vrijmoeth" userId="97a9e8e4-8986-4929-8d39-d5460366fe85" providerId="ADAL" clId="{615A4B24-556A-4F53-AFE1-5E7139037843}" dt="2024-10-18T16:06:08.263" v="263" actId="27803"/>
          <ac:spMkLst>
            <pc:docMk/>
            <pc:sldMk cId="587110268" sldId="273"/>
            <ac:spMk id="587" creationId="{F3A55D7E-BBDA-6888-3DF0-E7A13D08783A}"/>
          </ac:spMkLst>
        </pc:spChg>
        <pc:spChg chg="mod">
          <ac:chgData name="Timon Vrijmoeth" userId="97a9e8e4-8986-4929-8d39-d5460366fe85" providerId="ADAL" clId="{615A4B24-556A-4F53-AFE1-5E7139037843}" dt="2024-10-18T16:06:08.263" v="263" actId="27803"/>
          <ac:spMkLst>
            <pc:docMk/>
            <pc:sldMk cId="587110268" sldId="273"/>
            <ac:spMk id="588" creationId="{1798FB01-6421-78E1-E2FE-66EA588250CF}"/>
          </ac:spMkLst>
        </pc:spChg>
        <pc:spChg chg="mod">
          <ac:chgData name="Timon Vrijmoeth" userId="97a9e8e4-8986-4929-8d39-d5460366fe85" providerId="ADAL" clId="{615A4B24-556A-4F53-AFE1-5E7139037843}" dt="2024-10-18T16:06:08.263" v="263" actId="27803"/>
          <ac:spMkLst>
            <pc:docMk/>
            <pc:sldMk cId="587110268" sldId="273"/>
            <ac:spMk id="589" creationId="{9C93F18C-5B1A-7615-6142-4899A0F6E8E9}"/>
          </ac:spMkLst>
        </pc:spChg>
        <pc:spChg chg="mod">
          <ac:chgData name="Timon Vrijmoeth" userId="97a9e8e4-8986-4929-8d39-d5460366fe85" providerId="ADAL" clId="{615A4B24-556A-4F53-AFE1-5E7139037843}" dt="2024-10-18T16:06:08.263" v="263" actId="27803"/>
          <ac:spMkLst>
            <pc:docMk/>
            <pc:sldMk cId="587110268" sldId="273"/>
            <ac:spMk id="590" creationId="{EC8CD6B0-88F9-EB5A-325F-3ECFB43279CE}"/>
          </ac:spMkLst>
        </pc:spChg>
        <pc:spChg chg="mod">
          <ac:chgData name="Timon Vrijmoeth" userId="97a9e8e4-8986-4929-8d39-d5460366fe85" providerId="ADAL" clId="{615A4B24-556A-4F53-AFE1-5E7139037843}" dt="2024-10-18T16:06:08.263" v="263" actId="27803"/>
          <ac:spMkLst>
            <pc:docMk/>
            <pc:sldMk cId="587110268" sldId="273"/>
            <ac:spMk id="591" creationId="{1E49F794-CD67-6BFF-ED1C-814C0D80AA58}"/>
          </ac:spMkLst>
        </pc:spChg>
        <pc:spChg chg="del mod">
          <ac:chgData name="Timon Vrijmoeth" userId="97a9e8e4-8986-4929-8d39-d5460366fe85" providerId="ADAL" clId="{615A4B24-556A-4F53-AFE1-5E7139037843}" dt="2024-10-18T16:07:28.073" v="284" actId="478"/>
          <ac:spMkLst>
            <pc:docMk/>
            <pc:sldMk cId="587110268" sldId="273"/>
            <ac:spMk id="592" creationId="{555BA4D3-3A3F-0B49-04AF-F01826B113B8}"/>
          </ac:spMkLst>
        </pc:spChg>
        <pc:spChg chg="mod">
          <ac:chgData name="Timon Vrijmoeth" userId="97a9e8e4-8986-4929-8d39-d5460366fe85" providerId="ADAL" clId="{615A4B24-556A-4F53-AFE1-5E7139037843}" dt="2024-10-18T16:06:08.263" v="263" actId="27803"/>
          <ac:spMkLst>
            <pc:docMk/>
            <pc:sldMk cId="587110268" sldId="273"/>
            <ac:spMk id="593" creationId="{499C2C82-4B82-E5AB-360F-1F8B3AFBC002}"/>
          </ac:spMkLst>
        </pc:spChg>
        <pc:spChg chg="mod">
          <ac:chgData name="Timon Vrijmoeth" userId="97a9e8e4-8986-4929-8d39-d5460366fe85" providerId="ADAL" clId="{615A4B24-556A-4F53-AFE1-5E7139037843}" dt="2024-10-18T16:06:08.263" v="263" actId="27803"/>
          <ac:spMkLst>
            <pc:docMk/>
            <pc:sldMk cId="587110268" sldId="273"/>
            <ac:spMk id="594" creationId="{6F7CFADD-B48F-6453-BB66-8BE05CE3FB36}"/>
          </ac:spMkLst>
        </pc:spChg>
        <pc:spChg chg="mod">
          <ac:chgData name="Timon Vrijmoeth" userId="97a9e8e4-8986-4929-8d39-d5460366fe85" providerId="ADAL" clId="{615A4B24-556A-4F53-AFE1-5E7139037843}" dt="2024-10-18T16:06:08.263" v="263" actId="27803"/>
          <ac:spMkLst>
            <pc:docMk/>
            <pc:sldMk cId="587110268" sldId="273"/>
            <ac:spMk id="595" creationId="{340750C6-A39E-BE30-BAE8-37F99E5BBB9C}"/>
          </ac:spMkLst>
        </pc:spChg>
        <pc:spChg chg="mod">
          <ac:chgData name="Timon Vrijmoeth" userId="97a9e8e4-8986-4929-8d39-d5460366fe85" providerId="ADAL" clId="{615A4B24-556A-4F53-AFE1-5E7139037843}" dt="2024-10-18T16:06:08.263" v="263" actId="27803"/>
          <ac:spMkLst>
            <pc:docMk/>
            <pc:sldMk cId="587110268" sldId="273"/>
            <ac:spMk id="596" creationId="{1359C1FA-C5E7-5E60-3EAD-A3D167D5A0E7}"/>
          </ac:spMkLst>
        </pc:spChg>
        <pc:spChg chg="mod">
          <ac:chgData name="Timon Vrijmoeth" userId="97a9e8e4-8986-4929-8d39-d5460366fe85" providerId="ADAL" clId="{615A4B24-556A-4F53-AFE1-5E7139037843}" dt="2024-10-18T16:06:08.263" v="263" actId="27803"/>
          <ac:spMkLst>
            <pc:docMk/>
            <pc:sldMk cId="587110268" sldId="273"/>
            <ac:spMk id="597" creationId="{77E9FF55-0B2A-6450-9126-8A3AF71CBD42}"/>
          </ac:spMkLst>
        </pc:spChg>
        <pc:spChg chg="mod">
          <ac:chgData name="Timon Vrijmoeth" userId="97a9e8e4-8986-4929-8d39-d5460366fe85" providerId="ADAL" clId="{615A4B24-556A-4F53-AFE1-5E7139037843}" dt="2024-10-18T16:06:08.263" v="263" actId="27803"/>
          <ac:spMkLst>
            <pc:docMk/>
            <pc:sldMk cId="587110268" sldId="273"/>
            <ac:spMk id="598" creationId="{9261E2D4-EBBC-BC7C-6622-EDFB674A8723}"/>
          </ac:spMkLst>
        </pc:spChg>
        <pc:spChg chg="mod">
          <ac:chgData name="Timon Vrijmoeth" userId="97a9e8e4-8986-4929-8d39-d5460366fe85" providerId="ADAL" clId="{615A4B24-556A-4F53-AFE1-5E7139037843}" dt="2024-10-18T16:06:08.263" v="263" actId="27803"/>
          <ac:spMkLst>
            <pc:docMk/>
            <pc:sldMk cId="587110268" sldId="273"/>
            <ac:spMk id="599" creationId="{32BA80FD-51AD-68CD-C00D-267D70ECD57D}"/>
          </ac:spMkLst>
        </pc:spChg>
        <pc:spChg chg="mod">
          <ac:chgData name="Timon Vrijmoeth" userId="97a9e8e4-8986-4929-8d39-d5460366fe85" providerId="ADAL" clId="{615A4B24-556A-4F53-AFE1-5E7139037843}" dt="2024-10-18T16:06:08.263" v="263" actId="27803"/>
          <ac:spMkLst>
            <pc:docMk/>
            <pc:sldMk cId="587110268" sldId="273"/>
            <ac:spMk id="600" creationId="{86991327-9791-6714-5F9C-87A90CFC58A3}"/>
          </ac:spMkLst>
        </pc:spChg>
        <pc:spChg chg="mod">
          <ac:chgData name="Timon Vrijmoeth" userId="97a9e8e4-8986-4929-8d39-d5460366fe85" providerId="ADAL" clId="{615A4B24-556A-4F53-AFE1-5E7139037843}" dt="2024-10-18T16:06:08.263" v="263" actId="27803"/>
          <ac:spMkLst>
            <pc:docMk/>
            <pc:sldMk cId="587110268" sldId="273"/>
            <ac:spMk id="601" creationId="{B44F8B4C-B606-8663-88FC-0A0094A32F35}"/>
          </ac:spMkLst>
        </pc:spChg>
        <pc:spChg chg="mod">
          <ac:chgData name="Timon Vrijmoeth" userId="97a9e8e4-8986-4929-8d39-d5460366fe85" providerId="ADAL" clId="{615A4B24-556A-4F53-AFE1-5E7139037843}" dt="2024-10-18T16:06:08.263" v="263" actId="27803"/>
          <ac:spMkLst>
            <pc:docMk/>
            <pc:sldMk cId="587110268" sldId="273"/>
            <ac:spMk id="602" creationId="{134AEB32-1EBD-5722-DECA-632FF4AB5C3A}"/>
          </ac:spMkLst>
        </pc:spChg>
        <pc:spChg chg="mod">
          <ac:chgData name="Timon Vrijmoeth" userId="97a9e8e4-8986-4929-8d39-d5460366fe85" providerId="ADAL" clId="{615A4B24-556A-4F53-AFE1-5E7139037843}" dt="2024-10-18T16:06:08.263" v="263" actId="27803"/>
          <ac:spMkLst>
            <pc:docMk/>
            <pc:sldMk cId="587110268" sldId="273"/>
            <ac:spMk id="603" creationId="{C56EF1D5-9ED4-F043-4B53-7F8070F33DB7}"/>
          </ac:spMkLst>
        </pc:spChg>
        <pc:spChg chg="mod">
          <ac:chgData name="Timon Vrijmoeth" userId="97a9e8e4-8986-4929-8d39-d5460366fe85" providerId="ADAL" clId="{615A4B24-556A-4F53-AFE1-5E7139037843}" dt="2024-10-18T16:06:08.263" v="263" actId="27803"/>
          <ac:spMkLst>
            <pc:docMk/>
            <pc:sldMk cId="587110268" sldId="273"/>
            <ac:spMk id="604" creationId="{5D267AF0-CCF8-A5A4-590C-317134FEEA3C}"/>
          </ac:spMkLst>
        </pc:spChg>
        <pc:spChg chg="mod">
          <ac:chgData name="Timon Vrijmoeth" userId="97a9e8e4-8986-4929-8d39-d5460366fe85" providerId="ADAL" clId="{615A4B24-556A-4F53-AFE1-5E7139037843}" dt="2024-10-18T16:06:08.263" v="263" actId="27803"/>
          <ac:spMkLst>
            <pc:docMk/>
            <pc:sldMk cId="587110268" sldId="273"/>
            <ac:spMk id="605" creationId="{C7FADE68-E971-69FC-859C-C9902A61B21E}"/>
          </ac:spMkLst>
        </pc:spChg>
        <pc:spChg chg="mod">
          <ac:chgData name="Timon Vrijmoeth" userId="97a9e8e4-8986-4929-8d39-d5460366fe85" providerId="ADAL" clId="{615A4B24-556A-4F53-AFE1-5E7139037843}" dt="2024-10-18T16:06:08.263" v="263" actId="27803"/>
          <ac:spMkLst>
            <pc:docMk/>
            <pc:sldMk cId="587110268" sldId="273"/>
            <ac:spMk id="606" creationId="{8943798B-44EB-868E-0397-0095629D2649}"/>
          </ac:spMkLst>
        </pc:spChg>
        <pc:spChg chg="mod">
          <ac:chgData name="Timon Vrijmoeth" userId="97a9e8e4-8986-4929-8d39-d5460366fe85" providerId="ADAL" clId="{615A4B24-556A-4F53-AFE1-5E7139037843}" dt="2024-10-18T16:06:08.263" v="263" actId="27803"/>
          <ac:spMkLst>
            <pc:docMk/>
            <pc:sldMk cId="587110268" sldId="273"/>
            <ac:spMk id="607" creationId="{2FF059C6-B5AC-2DEF-0197-A3FC15C36764}"/>
          </ac:spMkLst>
        </pc:spChg>
        <pc:spChg chg="mod">
          <ac:chgData name="Timon Vrijmoeth" userId="97a9e8e4-8986-4929-8d39-d5460366fe85" providerId="ADAL" clId="{615A4B24-556A-4F53-AFE1-5E7139037843}" dt="2024-10-18T16:06:08.263" v="263" actId="27803"/>
          <ac:spMkLst>
            <pc:docMk/>
            <pc:sldMk cId="587110268" sldId="273"/>
            <ac:spMk id="608" creationId="{244AEBC0-E2C4-F05E-990E-8ACBDE123A1C}"/>
          </ac:spMkLst>
        </pc:spChg>
        <pc:spChg chg="mod">
          <ac:chgData name="Timon Vrijmoeth" userId="97a9e8e4-8986-4929-8d39-d5460366fe85" providerId="ADAL" clId="{615A4B24-556A-4F53-AFE1-5E7139037843}" dt="2024-10-18T16:06:08.263" v="263" actId="27803"/>
          <ac:spMkLst>
            <pc:docMk/>
            <pc:sldMk cId="587110268" sldId="273"/>
            <ac:spMk id="609" creationId="{7290E664-3B11-0B73-AFAF-0F88BA91DC4E}"/>
          </ac:spMkLst>
        </pc:spChg>
        <pc:spChg chg="mod">
          <ac:chgData name="Timon Vrijmoeth" userId="97a9e8e4-8986-4929-8d39-d5460366fe85" providerId="ADAL" clId="{615A4B24-556A-4F53-AFE1-5E7139037843}" dt="2024-10-18T16:06:08.263" v="263" actId="27803"/>
          <ac:spMkLst>
            <pc:docMk/>
            <pc:sldMk cId="587110268" sldId="273"/>
            <ac:spMk id="610" creationId="{8BCFB9EC-6B97-EB9C-28E9-713415E09C21}"/>
          </ac:spMkLst>
        </pc:spChg>
        <pc:spChg chg="mod">
          <ac:chgData name="Timon Vrijmoeth" userId="97a9e8e4-8986-4929-8d39-d5460366fe85" providerId="ADAL" clId="{615A4B24-556A-4F53-AFE1-5E7139037843}" dt="2024-10-18T16:06:08.263" v="263" actId="27803"/>
          <ac:spMkLst>
            <pc:docMk/>
            <pc:sldMk cId="587110268" sldId="273"/>
            <ac:spMk id="611" creationId="{11BCFF8F-6B4C-F760-6829-D71D1D12AEA6}"/>
          </ac:spMkLst>
        </pc:spChg>
        <pc:spChg chg="mod">
          <ac:chgData name="Timon Vrijmoeth" userId="97a9e8e4-8986-4929-8d39-d5460366fe85" providerId="ADAL" clId="{615A4B24-556A-4F53-AFE1-5E7139037843}" dt="2024-10-18T16:06:08.263" v="263" actId="27803"/>
          <ac:spMkLst>
            <pc:docMk/>
            <pc:sldMk cId="587110268" sldId="273"/>
            <ac:spMk id="612" creationId="{4C3FC5E6-4C48-AE93-FBE5-FAC37BEE91C0}"/>
          </ac:spMkLst>
        </pc:spChg>
        <pc:spChg chg="mod">
          <ac:chgData name="Timon Vrijmoeth" userId="97a9e8e4-8986-4929-8d39-d5460366fe85" providerId="ADAL" clId="{615A4B24-556A-4F53-AFE1-5E7139037843}" dt="2024-10-18T16:06:08.263" v="263" actId="27803"/>
          <ac:spMkLst>
            <pc:docMk/>
            <pc:sldMk cId="587110268" sldId="273"/>
            <ac:spMk id="613" creationId="{23224878-3FCD-A8BB-008F-0FF90B8F3D7A}"/>
          </ac:spMkLst>
        </pc:spChg>
        <pc:spChg chg="mod">
          <ac:chgData name="Timon Vrijmoeth" userId="97a9e8e4-8986-4929-8d39-d5460366fe85" providerId="ADAL" clId="{615A4B24-556A-4F53-AFE1-5E7139037843}" dt="2024-10-18T16:06:08.263" v="263" actId="27803"/>
          <ac:spMkLst>
            <pc:docMk/>
            <pc:sldMk cId="587110268" sldId="273"/>
            <ac:spMk id="614" creationId="{C0B19DE7-B5BF-4F6A-BC79-BEF363FE7686}"/>
          </ac:spMkLst>
        </pc:spChg>
        <pc:spChg chg="mod">
          <ac:chgData name="Timon Vrijmoeth" userId="97a9e8e4-8986-4929-8d39-d5460366fe85" providerId="ADAL" clId="{615A4B24-556A-4F53-AFE1-5E7139037843}" dt="2024-10-18T16:06:08.263" v="263" actId="27803"/>
          <ac:spMkLst>
            <pc:docMk/>
            <pc:sldMk cId="587110268" sldId="273"/>
            <ac:spMk id="615" creationId="{A3D35B87-3210-C575-1D4C-7FA479A2054C}"/>
          </ac:spMkLst>
        </pc:spChg>
        <pc:spChg chg="mod">
          <ac:chgData name="Timon Vrijmoeth" userId="97a9e8e4-8986-4929-8d39-d5460366fe85" providerId="ADAL" clId="{615A4B24-556A-4F53-AFE1-5E7139037843}" dt="2024-10-18T16:06:08.263" v="263" actId="27803"/>
          <ac:spMkLst>
            <pc:docMk/>
            <pc:sldMk cId="587110268" sldId="273"/>
            <ac:spMk id="616" creationId="{1AD1DB81-704C-CE3F-9A0B-5A173FF66D11}"/>
          </ac:spMkLst>
        </pc:spChg>
        <pc:spChg chg="mod">
          <ac:chgData name="Timon Vrijmoeth" userId="97a9e8e4-8986-4929-8d39-d5460366fe85" providerId="ADAL" clId="{615A4B24-556A-4F53-AFE1-5E7139037843}" dt="2024-10-18T16:06:08.263" v="263" actId="27803"/>
          <ac:spMkLst>
            <pc:docMk/>
            <pc:sldMk cId="587110268" sldId="273"/>
            <ac:spMk id="617" creationId="{8C999222-2B36-0DE3-E8E2-F28223B2423B}"/>
          </ac:spMkLst>
        </pc:spChg>
        <pc:spChg chg="mod">
          <ac:chgData name="Timon Vrijmoeth" userId="97a9e8e4-8986-4929-8d39-d5460366fe85" providerId="ADAL" clId="{615A4B24-556A-4F53-AFE1-5E7139037843}" dt="2024-10-18T16:06:08.263" v="263" actId="27803"/>
          <ac:spMkLst>
            <pc:docMk/>
            <pc:sldMk cId="587110268" sldId="273"/>
            <ac:spMk id="618" creationId="{3C24ABC7-677F-3913-6D06-3C5813B12D97}"/>
          </ac:spMkLst>
        </pc:spChg>
        <pc:spChg chg="mod">
          <ac:chgData name="Timon Vrijmoeth" userId="97a9e8e4-8986-4929-8d39-d5460366fe85" providerId="ADAL" clId="{615A4B24-556A-4F53-AFE1-5E7139037843}" dt="2024-10-18T16:06:08.263" v="263" actId="27803"/>
          <ac:spMkLst>
            <pc:docMk/>
            <pc:sldMk cId="587110268" sldId="273"/>
            <ac:spMk id="619" creationId="{80FDB73C-0EFC-729C-D7CA-8378B269D48E}"/>
          </ac:spMkLst>
        </pc:spChg>
        <pc:spChg chg="mod">
          <ac:chgData name="Timon Vrijmoeth" userId="97a9e8e4-8986-4929-8d39-d5460366fe85" providerId="ADAL" clId="{615A4B24-556A-4F53-AFE1-5E7139037843}" dt="2024-10-18T16:06:08.263" v="263" actId="27803"/>
          <ac:spMkLst>
            <pc:docMk/>
            <pc:sldMk cId="587110268" sldId="273"/>
            <ac:spMk id="620" creationId="{E0D91E90-F208-CC86-D10F-FF1B7C3CBEA1}"/>
          </ac:spMkLst>
        </pc:spChg>
        <pc:spChg chg="mod">
          <ac:chgData name="Timon Vrijmoeth" userId="97a9e8e4-8986-4929-8d39-d5460366fe85" providerId="ADAL" clId="{615A4B24-556A-4F53-AFE1-5E7139037843}" dt="2024-10-18T16:06:08.263" v="263" actId="27803"/>
          <ac:spMkLst>
            <pc:docMk/>
            <pc:sldMk cId="587110268" sldId="273"/>
            <ac:spMk id="621" creationId="{057B0BB0-2852-546C-D955-FD5BAEBBD2EE}"/>
          </ac:spMkLst>
        </pc:spChg>
        <pc:spChg chg="mod">
          <ac:chgData name="Timon Vrijmoeth" userId="97a9e8e4-8986-4929-8d39-d5460366fe85" providerId="ADAL" clId="{615A4B24-556A-4F53-AFE1-5E7139037843}" dt="2024-10-18T16:06:08.263" v="263" actId="27803"/>
          <ac:spMkLst>
            <pc:docMk/>
            <pc:sldMk cId="587110268" sldId="273"/>
            <ac:spMk id="622" creationId="{E78EB5AE-4177-3BD7-E5C5-4FBF27264C2E}"/>
          </ac:spMkLst>
        </pc:spChg>
        <pc:spChg chg="mod">
          <ac:chgData name="Timon Vrijmoeth" userId="97a9e8e4-8986-4929-8d39-d5460366fe85" providerId="ADAL" clId="{615A4B24-556A-4F53-AFE1-5E7139037843}" dt="2024-10-18T16:06:08.263" v="263" actId="27803"/>
          <ac:spMkLst>
            <pc:docMk/>
            <pc:sldMk cId="587110268" sldId="273"/>
            <ac:spMk id="623" creationId="{BE235C8D-2AC2-A202-A96B-F451E2A0CBF8}"/>
          </ac:spMkLst>
        </pc:spChg>
        <pc:spChg chg="mod">
          <ac:chgData name="Timon Vrijmoeth" userId="97a9e8e4-8986-4929-8d39-d5460366fe85" providerId="ADAL" clId="{615A4B24-556A-4F53-AFE1-5E7139037843}" dt="2024-10-18T16:06:08.263" v="263" actId="27803"/>
          <ac:spMkLst>
            <pc:docMk/>
            <pc:sldMk cId="587110268" sldId="273"/>
            <ac:spMk id="624" creationId="{835DD444-9970-4F67-3BC9-916A29E827E1}"/>
          </ac:spMkLst>
        </pc:spChg>
        <pc:spChg chg="mod">
          <ac:chgData name="Timon Vrijmoeth" userId="97a9e8e4-8986-4929-8d39-d5460366fe85" providerId="ADAL" clId="{615A4B24-556A-4F53-AFE1-5E7139037843}" dt="2024-10-18T16:06:08.263" v="263" actId="27803"/>
          <ac:spMkLst>
            <pc:docMk/>
            <pc:sldMk cId="587110268" sldId="273"/>
            <ac:spMk id="625" creationId="{EB3A1C3B-8A4B-B60E-FC62-00207D59FB9D}"/>
          </ac:spMkLst>
        </pc:spChg>
        <pc:spChg chg="mod">
          <ac:chgData name="Timon Vrijmoeth" userId="97a9e8e4-8986-4929-8d39-d5460366fe85" providerId="ADAL" clId="{615A4B24-556A-4F53-AFE1-5E7139037843}" dt="2024-10-18T16:06:08.263" v="263" actId="27803"/>
          <ac:spMkLst>
            <pc:docMk/>
            <pc:sldMk cId="587110268" sldId="273"/>
            <ac:spMk id="626" creationId="{FD0A1894-DBFC-1728-3BFC-1D349FDB8354}"/>
          </ac:spMkLst>
        </pc:spChg>
        <pc:spChg chg="mod">
          <ac:chgData name="Timon Vrijmoeth" userId="97a9e8e4-8986-4929-8d39-d5460366fe85" providerId="ADAL" clId="{615A4B24-556A-4F53-AFE1-5E7139037843}" dt="2024-10-18T16:06:08.263" v="263" actId="27803"/>
          <ac:spMkLst>
            <pc:docMk/>
            <pc:sldMk cId="587110268" sldId="273"/>
            <ac:spMk id="627" creationId="{2DEF0C02-CDE0-804A-940C-70D16D112025}"/>
          </ac:spMkLst>
        </pc:spChg>
        <pc:spChg chg="del mod">
          <ac:chgData name="Timon Vrijmoeth" userId="97a9e8e4-8986-4929-8d39-d5460366fe85" providerId="ADAL" clId="{615A4B24-556A-4F53-AFE1-5E7139037843}" dt="2024-10-18T16:07:23.286" v="282" actId="478"/>
          <ac:spMkLst>
            <pc:docMk/>
            <pc:sldMk cId="587110268" sldId="273"/>
            <ac:spMk id="628" creationId="{BFF57E73-84F9-94E0-8562-966A20D0950F}"/>
          </ac:spMkLst>
        </pc:spChg>
        <pc:spChg chg="del mod">
          <ac:chgData name="Timon Vrijmoeth" userId="97a9e8e4-8986-4929-8d39-d5460366fe85" providerId="ADAL" clId="{615A4B24-556A-4F53-AFE1-5E7139037843}" dt="2024-10-18T16:07:26.275" v="283" actId="478"/>
          <ac:spMkLst>
            <pc:docMk/>
            <pc:sldMk cId="587110268" sldId="273"/>
            <ac:spMk id="629" creationId="{D2A7A206-D634-B7AF-1111-C6122E8DE3F0}"/>
          </ac:spMkLst>
        </pc:spChg>
        <pc:spChg chg="mod">
          <ac:chgData name="Timon Vrijmoeth" userId="97a9e8e4-8986-4929-8d39-d5460366fe85" providerId="ADAL" clId="{615A4B24-556A-4F53-AFE1-5E7139037843}" dt="2024-10-18T16:06:08.263" v="263" actId="27803"/>
          <ac:spMkLst>
            <pc:docMk/>
            <pc:sldMk cId="587110268" sldId="273"/>
            <ac:spMk id="630" creationId="{888F188D-CC6B-5705-99B4-65ED5F5A7344}"/>
          </ac:spMkLst>
        </pc:spChg>
        <pc:spChg chg="mod">
          <ac:chgData name="Timon Vrijmoeth" userId="97a9e8e4-8986-4929-8d39-d5460366fe85" providerId="ADAL" clId="{615A4B24-556A-4F53-AFE1-5E7139037843}" dt="2024-10-18T16:06:08.263" v="263" actId="27803"/>
          <ac:spMkLst>
            <pc:docMk/>
            <pc:sldMk cId="587110268" sldId="273"/>
            <ac:spMk id="631" creationId="{D1170164-BB74-87E1-E660-F0464616DF0D}"/>
          </ac:spMkLst>
        </pc:spChg>
        <pc:spChg chg="mod">
          <ac:chgData name="Timon Vrijmoeth" userId="97a9e8e4-8986-4929-8d39-d5460366fe85" providerId="ADAL" clId="{615A4B24-556A-4F53-AFE1-5E7139037843}" dt="2024-10-18T16:06:08.263" v="263" actId="27803"/>
          <ac:spMkLst>
            <pc:docMk/>
            <pc:sldMk cId="587110268" sldId="273"/>
            <ac:spMk id="632" creationId="{302574D0-F506-F376-765B-A957552224A1}"/>
          </ac:spMkLst>
        </pc:spChg>
        <pc:spChg chg="mod">
          <ac:chgData name="Timon Vrijmoeth" userId="97a9e8e4-8986-4929-8d39-d5460366fe85" providerId="ADAL" clId="{615A4B24-556A-4F53-AFE1-5E7139037843}" dt="2024-10-18T16:06:08.263" v="263" actId="27803"/>
          <ac:spMkLst>
            <pc:docMk/>
            <pc:sldMk cId="587110268" sldId="273"/>
            <ac:spMk id="633" creationId="{DBC52FD7-D440-2533-0407-D2C7FBF64094}"/>
          </ac:spMkLst>
        </pc:spChg>
        <pc:spChg chg="mod">
          <ac:chgData name="Timon Vrijmoeth" userId="97a9e8e4-8986-4929-8d39-d5460366fe85" providerId="ADAL" clId="{615A4B24-556A-4F53-AFE1-5E7139037843}" dt="2024-10-18T16:06:08.263" v="263" actId="27803"/>
          <ac:spMkLst>
            <pc:docMk/>
            <pc:sldMk cId="587110268" sldId="273"/>
            <ac:spMk id="634" creationId="{2CBA96A7-32A5-EE57-B10F-3A244E001F95}"/>
          </ac:spMkLst>
        </pc:spChg>
        <pc:spChg chg="mod">
          <ac:chgData name="Timon Vrijmoeth" userId="97a9e8e4-8986-4929-8d39-d5460366fe85" providerId="ADAL" clId="{615A4B24-556A-4F53-AFE1-5E7139037843}" dt="2024-10-18T16:06:08.263" v="263" actId="27803"/>
          <ac:spMkLst>
            <pc:docMk/>
            <pc:sldMk cId="587110268" sldId="273"/>
            <ac:spMk id="635" creationId="{B002A0D1-6495-AE32-642B-4D035CB20566}"/>
          </ac:spMkLst>
        </pc:spChg>
        <pc:spChg chg="mod">
          <ac:chgData name="Timon Vrijmoeth" userId="97a9e8e4-8986-4929-8d39-d5460366fe85" providerId="ADAL" clId="{615A4B24-556A-4F53-AFE1-5E7139037843}" dt="2024-10-18T16:06:08.263" v="263" actId="27803"/>
          <ac:spMkLst>
            <pc:docMk/>
            <pc:sldMk cId="587110268" sldId="273"/>
            <ac:spMk id="636" creationId="{78DD98A2-C964-AC74-E670-A7C82A2D429E}"/>
          </ac:spMkLst>
        </pc:spChg>
        <pc:spChg chg="mod">
          <ac:chgData name="Timon Vrijmoeth" userId="97a9e8e4-8986-4929-8d39-d5460366fe85" providerId="ADAL" clId="{615A4B24-556A-4F53-AFE1-5E7139037843}" dt="2024-10-18T16:06:08.263" v="263" actId="27803"/>
          <ac:spMkLst>
            <pc:docMk/>
            <pc:sldMk cId="587110268" sldId="273"/>
            <ac:spMk id="637" creationId="{843FE6B6-BE50-8FED-5D32-25418B782B4C}"/>
          </ac:spMkLst>
        </pc:spChg>
        <pc:spChg chg="mod">
          <ac:chgData name="Timon Vrijmoeth" userId="97a9e8e4-8986-4929-8d39-d5460366fe85" providerId="ADAL" clId="{615A4B24-556A-4F53-AFE1-5E7139037843}" dt="2024-10-18T16:06:08.263" v="263" actId="27803"/>
          <ac:spMkLst>
            <pc:docMk/>
            <pc:sldMk cId="587110268" sldId="273"/>
            <ac:spMk id="638" creationId="{E3F3B4A7-F00B-DDB8-3BDD-9529B4F0CAC5}"/>
          </ac:spMkLst>
        </pc:spChg>
        <pc:spChg chg="mod">
          <ac:chgData name="Timon Vrijmoeth" userId="97a9e8e4-8986-4929-8d39-d5460366fe85" providerId="ADAL" clId="{615A4B24-556A-4F53-AFE1-5E7139037843}" dt="2024-10-18T16:06:08.263" v="263" actId="27803"/>
          <ac:spMkLst>
            <pc:docMk/>
            <pc:sldMk cId="587110268" sldId="273"/>
            <ac:spMk id="639" creationId="{9A642E6B-81FA-08DC-EF4B-D849D9B43BDF}"/>
          </ac:spMkLst>
        </pc:spChg>
        <pc:spChg chg="mod">
          <ac:chgData name="Timon Vrijmoeth" userId="97a9e8e4-8986-4929-8d39-d5460366fe85" providerId="ADAL" clId="{615A4B24-556A-4F53-AFE1-5E7139037843}" dt="2024-10-18T16:06:08.263" v="263" actId="27803"/>
          <ac:spMkLst>
            <pc:docMk/>
            <pc:sldMk cId="587110268" sldId="273"/>
            <ac:spMk id="640" creationId="{390CCCCB-7B8A-A4B9-68E7-A6EC04486FAD}"/>
          </ac:spMkLst>
        </pc:spChg>
        <pc:spChg chg="mod">
          <ac:chgData name="Timon Vrijmoeth" userId="97a9e8e4-8986-4929-8d39-d5460366fe85" providerId="ADAL" clId="{615A4B24-556A-4F53-AFE1-5E7139037843}" dt="2024-10-18T16:06:08.263" v="263" actId="27803"/>
          <ac:spMkLst>
            <pc:docMk/>
            <pc:sldMk cId="587110268" sldId="273"/>
            <ac:spMk id="641" creationId="{2691BC43-58C3-6BCA-0EA2-306F28368B8E}"/>
          </ac:spMkLst>
        </pc:spChg>
        <pc:spChg chg="mod">
          <ac:chgData name="Timon Vrijmoeth" userId="97a9e8e4-8986-4929-8d39-d5460366fe85" providerId="ADAL" clId="{615A4B24-556A-4F53-AFE1-5E7139037843}" dt="2024-10-18T16:06:08.263" v="263" actId="27803"/>
          <ac:spMkLst>
            <pc:docMk/>
            <pc:sldMk cId="587110268" sldId="273"/>
            <ac:spMk id="642" creationId="{862C7145-C6CA-4615-CF72-A05C820B6BCB}"/>
          </ac:spMkLst>
        </pc:spChg>
        <pc:spChg chg="mod">
          <ac:chgData name="Timon Vrijmoeth" userId="97a9e8e4-8986-4929-8d39-d5460366fe85" providerId="ADAL" clId="{615A4B24-556A-4F53-AFE1-5E7139037843}" dt="2024-10-18T16:06:08.263" v="263" actId="27803"/>
          <ac:spMkLst>
            <pc:docMk/>
            <pc:sldMk cId="587110268" sldId="273"/>
            <ac:spMk id="643" creationId="{E37238D7-11DC-AC4B-A0A1-2A700E65721F}"/>
          </ac:spMkLst>
        </pc:spChg>
        <pc:spChg chg="mod">
          <ac:chgData name="Timon Vrijmoeth" userId="97a9e8e4-8986-4929-8d39-d5460366fe85" providerId="ADAL" clId="{615A4B24-556A-4F53-AFE1-5E7139037843}" dt="2024-10-18T16:06:08.263" v="263" actId="27803"/>
          <ac:spMkLst>
            <pc:docMk/>
            <pc:sldMk cId="587110268" sldId="273"/>
            <ac:spMk id="644" creationId="{05ED22A4-5F58-0C37-0466-0754A49C5CEA}"/>
          </ac:spMkLst>
        </pc:spChg>
        <pc:spChg chg="mod">
          <ac:chgData name="Timon Vrijmoeth" userId="97a9e8e4-8986-4929-8d39-d5460366fe85" providerId="ADAL" clId="{615A4B24-556A-4F53-AFE1-5E7139037843}" dt="2024-10-18T16:06:08.263" v="263" actId="27803"/>
          <ac:spMkLst>
            <pc:docMk/>
            <pc:sldMk cId="587110268" sldId="273"/>
            <ac:spMk id="645" creationId="{33CBD528-533C-5628-8860-E7529AE6F717}"/>
          </ac:spMkLst>
        </pc:spChg>
        <pc:spChg chg="mod">
          <ac:chgData name="Timon Vrijmoeth" userId="97a9e8e4-8986-4929-8d39-d5460366fe85" providerId="ADAL" clId="{615A4B24-556A-4F53-AFE1-5E7139037843}" dt="2024-10-18T16:06:08.263" v="263" actId="27803"/>
          <ac:spMkLst>
            <pc:docMk/>
            <pc:sldMk cId="587110268" sldId="273"/>
            <ac:spMk id="646" creationId="{113C08D0-F54B-2E4C-531A-D97A6D4BC181}"/>
          </ac:spMkLst>
        </pc:spChg>
        <pc:spChg chg="mod">
          <ac:chgData name="Timon Vrijmoeth" userId="97a9e8e4-8986-4929-8d39-d5460366fe85" providerId="ADAL" clId="{615A4B24-556A-4F53-AFE1-5E7139037843}" dt="2024-10-18T16:06:08.263" v="263" actId="27803"/>
          <ac:spMkLst>
            <pc:docMk/>
            <pc:sldMk cId="587110268" sldId="273"/>
            <ac:spMk id="647" creationId="{41B066D2-0188-0038-D4BA-7E99923FB2A2}"/>
          </ac:spMkLst>
        </pc:spChg>
        <pc:spChg chg="mod">
          <ac:chgData name="Timon Vrijmoeth" userId="97a9e8e4-8986-4929-8d39-d5460366fe85" providerId="ADAL" clId="{615A4B24-556A-4F53-AFE1-5E7139037843}" dt="2024-10-18T16:06:08.263" v="263" actId="27803"/>
          <ac:spMkLst>
            <pc:docMk/>
            <pc:sldMk cId="587110268" sldId="273"/>
            <ac:spMk id="648" creationId="{4FE96CED-1804-E95B-FDD5-E11725BB80FD}"/>
          </ac:spMkLst>
        </pc:spChg>
        <pc:spChg chg="mod">
          <ac:chgData name="Timon Vrijmoeth" userId="97a9e8e4-8986-4929-8d39-d5460366fe85" providerId="ADAL" clId="{615A4B24-556A-4F53-AFE1-5E7139037843}" dt="2024-10-18T16:06:08.263" v="263" actId="27803"/>
          <ac:spMkLst>
            <pc:docMk/>
            <pc:sldMk cId="587110268" sldId="273"/>
            <ac:spMk id="649" creationId="{7A16C380-925B-8454-6995-FC789E69CA9C}"/>
          </ac:spMkLst>
        </pc:spChg>
        <pc:spChg chg="mod">
          <ac:chgData name="Timon Vrijmoeth" userId="97a9e8e4-8986-4929-8d39-d5460366fe85" providerId="ADAL" clId="{615A4B24-556A-4F53-AFE1-5E7139037843}" dt="2024-10-18T16:06:08.263" v="263" actId="27803"/>
          <ac:spMkLst>
            <pc:docMk/>
            <pc:sldMk cId="587110268" sldId="273"/>
            <ac:spMk id="650" creationId="{22328348-1A94-35CC-53A3-D90CC1506291}"/>
          </ac:spMkLst>
        </pc:spChg>
        <pc:spChg chg="mod">
          <ac:chgData name="Timon Vrijmoeth" userId="97a9e8e4-8986-4929-8d39-d5460366fe85" providerId="ADAL" clId="{615A4B24-556A-4F53-AFE1-5E7139037843}" dt="2024-10-18T16:06:08.263" v="263" actId="27803"/>
          <ac:spMkLst>
            <pc:docMk/>
            <pc:sldMk cId="587110268" sldId="273"/>
            <ac:spMk id="651" creationId="{E7A3679D-14BE-DA11-A58B-C700D52D4065}"/>
          </ac:spMkLst>
        </pc:spChg>
        <pc:spChg chg="mod">
          <ac:chgData name="Timon Vrijmoeth" userId="97a9e8e4-8986-4929-8d39-d5460366fe85" providerId="ADAL" clId="{615A4B24-556A-4F53-AFE1-5E7139037843}" dt="2024-10-18T16:06:08.263" v="263" actId="27803"/>
          <ac:spMkLst>
            <pc:docMk/>
            <pc:sldMk cId="587110268" sldId="273"/>
            <ac:spMk id="652" creationId="{F116D889-FF03-8402-E227-7A63C527F0A6}"/>
          </ac:spMkLst>
        </pc:spChg>
        <pc:spChg chg="mod">
          <ac:chgData name="Timon Vrijmoeth" userId="97a9e8e4-8986-4929-8d39-d5460366fe85" providerId="ADAL" clId="{615A4B24-556A-4F53-AFE1-5E7139037843}" dt="2024-10-18T16:06:08.263" v="263" actId="27803"/>
          <ac:spMkLst>
            <pc:docMk/>
            <pc:sldMk cId="587110268" sldId="273"/>
            <ac:spMk id="653" creationId="{66C03CAC-93E7-C9C7-5115-4D55829C7353}"/>
          </ac:spMkLst>
        </pc:spChg>
        <pc:spChg chg="mod">
          <ac:chgData name="Timon Vrijmoeth" userId="97a9e8e4-8986-4929-8d39-d5460366fe85" providerId="ADAL" clId="{615A4B24-556A-4F53-AFE1-5E7139037843}" dt="2024-10-18T16:06:08.263" v="263" actId="27803"/>
          <ac:spMkLst>
            <pc:docMk/>
            <pc:sldMk cId="587110268" sldId="273"/>
            <ac:spMk id="654" creationId="{F79F0E81-B420-E34F-004D-C1FB0D297420}"/>
          </ac:spMkLst>
        </pc:spChg>
        <pc:spChg chg="mod">
          <ac:chgData name="Timon Vrijmoeth" userId="97a9e8e4-8986-4929-8d39-d5460366fe85" providerId="ADAL" clId="{615A4B24-556A-4F53-AFE1-5E7139037843}" dt="2024-10-18T16:06:08.263" v="263" actId="27803"/>
          <ac:spMkLst>
            <pc:docMk/>
            <pc:sldMk cId="587110268" sldId="273"/>
            <ac:spMk id="655" creationId="{90E7DE57-3852-9A9C-145B-A8DA1149A40D}"/>
          </ac:spMkLst>
        </pc:spChg>
        <pc:spChg chg="mod">
          <ac:chgData name="Timon Vrijmoeth" userId="97a9e8e4-8986-4929-8d39-d5460366fe85" providerId="ADAL" clId="{615A4B24-556A-4F53-AFE1-5E7139037843}" dt="2024-10-18T16:06:08.263" v="263" actId="27803"/>
          <ac:spMkLst>
            <pc:docMk/>
            <pc:sldMk cId="587110268" sldId="273"/>
            <ac:spMk id="656" creationId="{395FE6EE-A13A-9EE5-226B-DC76A11438DA}"/>
          </ac:spMkLst>
        </pc:spChg>
        <pc:spChg chg="mod">
          <ac:chgData name="Timon Vrijmoeth" userId="97a9e8e4-8986-4929-8d39-d5460366fe85" providerId="ADAL" clId="{615A4B24-556A-4F53-AFE1-5E7139037843}" dt="2024-10-18T16:06:08.263" v="263" actId="27803"/>
          <ac:spMkLst>
            <pc:docMk/>
            <pc:sldMk cId="587110268" sldId="273"/>
            <ac:spMk id="657" creationId="{08CD31D8-6463-26CF-FF22-65A26CF6FC2B}"/>
          </ac:spMkLst>
        </pc:spChg>
        <pc:spChg chg="mod">
          <ac:chgData name="Timon Vrijmoeth" userId="97a9e8e4-8986-4929-8d39-d5460366fe85" providerId="ADAL" clId="{615A4B24-556A-4F53-AFE1-5E7139037843}" dt="2024-10-18T16:06:08.263" v="263" actId="27803"/>
          <ac:spMkLst>
            <pc:docMk/>
            <pc:sldMk cId="587110268" sldId="273"/>
            <ac:spMk id="658" creationId="{D531E43B-1A13-2F23-4153-9B808CAE39A0}"/>
          </ac:spMkLst>
        </pc:spChg>
        <pc:spChg chg="mod">
          <ac:chgData name="Timon Vrijmoeth" userId="97a9e8e4-8986-4929-8d39-d5460366fe85" providerId="ADAL" clId="{615A4B24-556A-4F53-AFE1-5E7139037843}" dt="2024-10-18T16:06:08.263" v="263" actId="27803"/>
          <ac:spMkLst>
            <pc:docMk/>
            <pc:sldMk cId="587110268" sldId="273"/>
            <ac:spMk id="659" creationId="{FA1EA424-D59C-A4C6-922D-3FD9468D47E7}"/>
          </ac:spMkLst>
        </pc:spChg>
        <pc:spChg chg="mod">
          <ac:chgData name="Timon Vrijmoeth" userId="97a9e8e4-8986-4929-8d39-d5460366fe85" providerId="ADAL" clId="{615A4B24-556A-4F53-AFE1-5E7139037843}" dt="2024-10-18T16:06:08.263" v="263" actId="27803"/>
          <ac:spMkLst>
            <pc:docMk/>
            <pc:sldMk cId="587110268" sldId="273"/>
            <ac:spMk id="660" creationId="{7A1BD4F8-D710-EE16-8CBE-7CA2D215BC7A}"/>
          </ac:spMkLst>
        </pc:spChg>
        <pc:spChg chg="mod">
          <ac:chgData name="Timon Vrijmoeth" userId="97a9e8e4-8986-4929-8d39-d5460366fe85" providerId="ADAL" clId="{615A4B24-556A-4F53-AFE1-5E7139037843}" dt="2024-10-18T16:06:08.263" v="263" actId="27803"/>
          <ac:spMkLst>
            <pc:docMk/>
            <pc:sldMk cId="587110268" sldId="273"/>
            <ac:spMk id="661" creationId="{27E376B5-0D89-1E6F-0FC7-3D2D9A7BE1D0}"/>
          </ac:spMkLst>
        </pc:spChg>
        <pc:spChg chg="mod">
          <ac:chgData name="Timon Vrijmoeth" userId="97a9e8e4-8986-4929-8d39-d5460366fe85" providerId="ADAL" clId="{615A4B24-556A-4F53-AFE1-5E7139037843}" dt="2024-10-18T16:06:08.263" v="263" actId="27803"/>
          <ac:spMkLst>
            <pc:docMk/>
            <pc:sldMk cId="587110268" sldId="273"/>
            <ac:spMk id="662" creationId="{E97A184F-5951-ACE6-BE49-D50D982BEF1E}"/>
          </ac:spMkLst>
        </pc:spChg>
        <pc:spChg chg="mod">
          <ac:chgData name="Timon Vrijmoeth" userId="97a9e8e4-8986-4929-8d39-d5460366fe85" providerId="ADAL" clId="{615A4B24-556A-4F53-AFE1-5E7139037843}" dt="2024-10-18T16:06:08.263" v="263" actId="27803"/>
          <ac:spMkLst>
            <pc:docMk/>
            <pc:sldMk cId="587110268" sldId="273"/>
            <ac:spMk id="663" creationId="{AE5B03DC-75EA-EB8F-1D56-D7C4F1CC2CAB}"/>
          </ac:spMkLst>
        </pc:spChg>
        <pc:spChg chg="mod">
          <ac:chgData name="Timon Vrijmoeth" userId="97a9e8e4-8986-4929-8d39-d5460366fe85" providerId="ADAL" clId="{615A4B24-556A-4F53-AFE1-5E7139037843}" dt="2024-10-18T16:06:08.263" v="263" actId="27803"/>
          <ac:spMkLst>
            <pc:docMk/>
            <pc:sldMk cId="587110268" sldId="273"/>
            <ac:spMk id="664" creationId="{83845858-4BF8-68F4-1EA0-22AD580FC998}"/>
          </ac:spMkLst>
        </pc:spChg>
        <pc:spChg chg="del mod">
          <ac:chgData name="Timon Vrijmoeth" userId="97a9e8e4-8986-4929-8d39-d5460366fe85" providerId="ADAL" clId="{615A4B24-556A-4F53-AFE1-5E7139037843}" dt="2024-10-18T16:07:29.512" v="285" actId="478"/>
          <ac:spMkLst>
            <pc:docMk/>
            <pc:sldMk cId="587110268" sldId="273"/>
            <ac:spMk id="665" creationId="{BEEBD4FA-96C2-078D-CFCD-B8C3441DBF4B}"/>
          </ac:spMkLst>
        </pc:spChg>
        <pc:spChg chg="del mod">
          <ac:chgData name="Timon Vrijmoeth" userId="97a9e8e4-8986-4929-8d39-d5460366fe85" providerId="ADAL" clId="{615A4B24-556A-4F53-AFE1-5E7139037843}" dt="2024-10-18T16:07:55.754" v="291" actId="478"/>
          <ac:spMkLst>
            <pc:docMk/>
            <pc:sldMk cId="587110268" sldId="273"/>
            <ac:spMk id="666" creationId="{71C1670A-4F97-DCC4-55E7-DB0379137AAA}"/>
          </ac:spMkLst>
        </pc:spChg>
        <pc:spChg chg="mod">
          <ac:chgData name="Timon Vrijmoeth" userId="97a9e8e4-8986-4929-8d39-d5460366fe85" providerId="ADAL" clId="{615A4B24-556A-4F53-AFE1-5E7139037843}" dt="2024-10-18T16:06:08.263" v="263" actId="27803"/>
          <ac:spMkLst>
            <pc:docMk/>
            <pc:sldMk cId="587110268" sldId="273"/>
            <ac:spMk id="667" creationId="{D56A1374-3AA9-1B1C-B886-601791C3CFB0}"/>
          </ac:spMkLst>
        </pc:spChg>
        <pc:spChg chg="mod">
          <ac:chgData name="Timon Vrijmoeth" userId="97a9e8e4-8986-4929-8d39-d5460366fe85" providerId="ADAL" clId="{615A4B24-556A-4F53-AFE1-5E7139037843}" dt="2024-10-18T16:06:08.263" v="263" actId="27803"/>
          <ac:spMkLst>
            <pc:docMk/>
            <pc:sldMk cId="587110268" sldId="273"/>
            <ac:spMk id="668" creationId="{6EFE262F-C722-D407-DC0D-31B2590C5321}"/>
          </ac:spMkLst>
        </pc:spChg>
        <pc:spChg chg="mod">
          <ac:chgData name="Timon Vrijmoeth" userId="97a9e8e4-8986-4929-8d39-d5460366fe85" providerId="ADAL" clId="{615A4B24-556A-4F53-AFE1-5E7139037843}" dt="2024-10-18T16:06:08.263" v="263" actId="27803"/>
          <ac:spMkLst>
            <pc:docMk/>
            <pc:sldMk cId="587110268" sldId="273"/>
            <ac:spMk id="669" creationId="{44B8DA13-4522-290C-87A4-BB995C82BBD1}"/>
          </ac:spMkLst>
        </pc:spChg>
        <pc:spChg chg="mod">
          <ac:chgData name="Timon Vrijmoeth" userId="97a9e8e4-8986-4929-8d39-d5460366fe85" providerId="ADAL" clId="{615A4B24-556A-4F53-AFE1-5E7139037843}" dt="2024-10-18T16:06:08.263" v="263" actId="27803"/>
          <ac:spMkLst>
            <pc:docMk/>
            <pc:sldMk cId="587110268" sldId="273"/>
            <ac:spMk id="670" creationId="{6323C253-D4F6-2EEE-C275-215A05E66D15}"/>
          </ac:spMkLst>
        </pc:spChg>
        <pc:spChg chg="mod">
          <ac:chgData name="Timon Vrijmoeth" userId="97a9e8e4-8986-4929-8d39-d5460366fe85" providerId="ADAL" clId="{615A4B24-556A-4F53-AFE1-5E7139037843}" dt="2024-10-18T16:06:08.263" v="263" actId="27803"/>
          <ac:spMkLst>
            <pc:docMk/>
            <pc:sldMk cId="587110268" sldId="273"/>
            <ac:spMk id="671" creationId="{D93FF799-659F-6957-43BD-F3BFAC08F068}"/>
          </ac:spMkLst>
        </pc:spChg>
        <pc:spChg chg="mod">
          <ac:chgData name="Timon Vrijmoeth" userId="97a9e8e4-8986-4929-8d39-d5460366fe85" providerId="ADAL" clId="{615A4B24-556A-4F53-AFE1-5E7139037843}" dt="2024-10-18T16:06:08.263" v="263" actId="27803"/>
          <ac:spMkLst>
            <pc:docMk/>
            <pc:sldMk cId="587110268" sldId="273"/>
            <ac:spMk id="672" creationId="{966370B1-B560-A86A-A69D-7331A78D3DB8}"/>
          </ac:spMkLst>
        </pc:spChg>
        <pc:spChg chg="mod">
          <ac:chgData name="Timon Vrijmoeth" userId="97a9e8e4-8986-4929-8d39-d5460366fe85" providerId="ADAL" clId="{615A4B24-556A-4F53-AFE1-5E7139037843}" dt="2024-10-18T16:06:08.263" v="263" actId="27803"/>
          <ac:spMkLst>
            <pc:docMk/>
            <pc:sldMk cId="587110268" sldId="273"/>
            <ac:spMk id="673" creationId="{F9493090-08FD-B596-D006-9C5C831ED431}"/>
          </ac:spMkLst>
        </pc:spChg>
        <pc:spChg chg="mod">
          <ac:chgData name="Timon Vrijmoeth" userId="97a9e8e4-8986-4929-8d39-d5460366fe85" providerId="ADAL" clId="{615A4B24-556A-4F53-AFE1-5E7139037843}" dt="2024-10-18T16:06:08.263" v="263" actId="27803"/>
          <ac:spMkLst>
            <pc:docMk/>
            <pc:sldMk cId="587110268" sldId="273"/>
            <ac:spMk id="674" creationId="{41EE85B7-CD98-EDD3-9EA2-0344D29E46FA}"/>
          </ac:spMkLst>
        </pc:spChg>
        <pc:spChg chg="mod">
          <ac:chgData name="Timon Vrijmoeth" userId="97a9e8e4-8986-4929-8d39-d5460366fe85" providerId="ADAL" clId="{615A4B24-556A-4F53-AFE1-5E7139037843}" dt="2024-10-18T16:06:08.263" v="263" actId="27803"/>
          <ac:spMkLst>
            <pc:docMk/>
            <pc:sldMk cId="587110268" sldId="273"/>
            <ac:spMk id="675" creationId="{F178B8B2-001E-3B7C-00F2-A15DE29EFC47}"/>
          </ac:spMkLst>
        </pc:spChg>
        <pc:spChg chg="mod">
          <ac:chgData name="Timon Vrijmoeth" userId="97a9e8e4-8986-4929-8d39-d5460366fe85" providerId="ADAL" clId="{615A4B24-556A-4F53-AFE1-5E7139037843}" dt="2024-10-18T16:06:08.263" v="263" actId="27803"/>
          <ac:spMkLst>
            <pc:docMk/>
            <pc:sldMk cId="587110268" sldId="273"/>
            <ac:spMk id="676" creationId="{61DE7AFF-56C3-3BBE-8F10-F9ECA492F173}"/>
          </ac:spMkLst>
        </pc:spChg>
        <pc:spChg chg="mod">
          <ac:chgData name="Timon Vrijmoeth" userId="97a9e8e4-8986-4929-8d39-d5460366fe85" providerId="ADAL" clId="{615A4B24-556A-4F53-AFE1-5E7139037843}" dt="2024-10-18T16:06:08.263" v="263" actId="27803"/>
          <ac:spMkLst>
            <pc:docMk/>
            <pc:sldMk cId="587110268" sldId="273"/>
            <ac:spMk id="677" creationId="{F4895F77-ACA9-568E-71C7-B6CF665B8A89}"/>
          </ac:spMkLst>
        </pc:spChg>
        <pc:spChg chg="mod">
          <ac:chgData name="Timon Vrijmoeth" userId="97a9e8e4-8986-4929-8d39-d5460366fe85" providerId="ADAL" clId="{615A4B24-556A-4F53-AFE1-5E7139037843}" dt="2024-10-18T16:07:43.253" v="289" actId="1076"/>
          <ac:spMkLst>
            <pc:docMk/>
            <pc:sldMk cId="587110268" sldId="273"/>
            <ac:spMk id="678" creationId="{DB698C28-E46A-CDBA-13C2-9B572DD8F664}"/>
          </ac:spMkLst>
        </pc:spChg>
        <pc:spChg chg="mod">
          <ac:chgData name="Timon Vrijmoeth" userId="97a9e8e4-8986-4929-8d39-d5460366fe85" providerId="ADAL" clId="{615A4B24-556A-4F53-AFE1-5E7139037843}" dt="2024-10-18T16:06:08.263" v="263" actId="27803"/>
          <ac:spMkLst>
            <pc:docMk/>
            <pc:sldMk cId="587110268" sldId="273"/>
            <ac:spMk id="679" creationId="{D66F6BC2-69CC-D07D-816B-AB48424BE15D}"/>
          </ac:spMkLst>
        </pc:spChg>
        <pc:spChg chg="mod">
          <ac:chgData name="Timon Vrijmoeth" userId="97a9e8e4-8986-4929-8d39-d5460366fe85" providerId="ADAL" clId="{615A4B24-556A-4F53-AFE1-5E7139037843}" dt="2024-10-18T16:06:08.263" v="263" actId="27803"/>
          <ac:spMkLst>
            <pc:docMk/>
            <pc:sldMk cId="587110268" sldId="273"/>
            <ac:spMk id="680" creationId="{F0A19D03-A0B3-1877-440D-5AF1D3F0CD6A}"/>
          </ac:spMkLst>
        </pc:spChg>
        <pc:spChg chg="mod">
          <ac:chgData name="Timon Vrijmoeth" userId="97a9e8e4-8986-4929-8d39-d5460366fe85" providerId="ADAL" clId="{615A4B24-556A-4F53-AFE1-5E7139037843}" dt="2024-10-18T16:06:08.263" v="263" actId="27803"/>
          <ac:spMkLst>
            <pc:docMk/>
            <pc:sldMk cId="587110268" sldId="273"/>
            <ac:spMk id="681" creationId="{DEBBD3E9-E3C8-60DA-D57E-321E92919C30}"/>
          </ac:spMkLst>
        </pc:spChg>
        <pc:spChg chg="mod">
          <ac:chgData name="Timon Vrijmoeth" userId="97a9e8e4-8986-4929-8d39-d5460366fe85" providerId="ADAL" clId="{615A4B24-556A-4F53-AFE1-5E7139037843}" dt="2024-10-18T16:06:08.263" v="263" actId="27803"/>
          <ac:spMkLst>
            <pc:docMk/>
            <pc:sldMk cId="587110268" sldId="273"/>
            <ac:spMk id="682" creationId="{7E6BDF58-B131-7E7B-0282-337791995BF8}"/>
          </ac:spMkLst>
        </pc:spChg>
        <pc:spChg chg="mod">
          <ac:chgData name="Timon Vrijmoeth" userId="97a9e8e4-8986-4929-8d39-d5460366fe85" providerId="ADAL" clId="{615A4B24-556A-4F53-AFE1-5E7139037843}" dt="2024-10-18T16:06:08.263" v="263" actId="27803"/>
          <ac:spMkLst>
            <pc:docMk/>
            <pc:sldMk cId="587110268" sldId="273"/>
            <ac:spMk id="683" creationId="{44A350A8-0089-E3D0-B7BA-3BFF4ADA655A}"/>
          </ac:spMkLst>
        </pc:spChg>
        <pc:spChg chg="mod">
          <ac:chgData name="Timon Vrijmoeth" userId="97a9e8e4-8986-4929-8d39-d5460366fe85" providerId="ADAL" clId="{615A4B24-556A-4F53-AFE1-5E7139037843}" dt="2024-10-18T16:06:08.263" v="263" actId="27803"/>
          <ac:spMkLst>
            <pc:docMk/>
            <pc:sldMk cId="587110268" sldId="273"/>
            <ac:spMk id="684" creationId="{9FA51B59-7D4F-0F3E-303C-A2CA50EB6852}"/>
          </ac:spMkLst>
        </pc:spChg>
        <pc:spChg chg="mod">
          <ac:chgData name="Timon Vrijmoeth" userId="97a9e8e4-8986-4929-8d39-d5460366fe85" providerId="ADAL" clId="{615A4B24-556A-4F53-AFE1-5E7139037843}" dt="2024-10-18T16:06:08.263" v="263" actId="27803"/>
          <ac:spMkLst>
            <pc:docMk/>
            <pc:sldMk cId="587110268" sldId="273"/>
            <ac:spMk id="685" creationId="{088D41F9-5559-FE9C-A13F-42DA07D465DE}"/>
          </ac:spMkLst>
        </pc:spChg>
        <pc:spChg chg="mod">
          <ac:chgData name="Timon Vrijmoeth" userId="97a9e8e4-8986-4929-8d39-d5460366fe85" providerId="ADAL" clId="{615A4B24-556A-4F53-AFE1-5E7139037843}" dt="2024-10-18T16:06:08.263" v="263" actId="27803"/>
          <ac:spMkLst>
            <pc:docMk/>
            <pc:sldMk cId="587110268" sldId="273"/>
            <ac:spMk id="686" creationId="{C001E8EB-4BA1-3718-E2D6-8A3CB5E51743}"/>
          </ac:spMkLst>
        </pc:spChg>
        <pc:spChg chg="mod">
          <ac:chgData name="Timon Vrijmoeth" userId="97a9e8e4-8986-4929-8d39-d5460366fe85" providerId="ADAL" clId="{615A4B24-556A-4F53-AFE1-5E7139037843}" dt="2024-10-18T16:06:08.263" v="263" actId="27803"/>
          <ac:spMkLst>
            <pc:docMk/>
            <pc:sldMk cId="587110268" sldId="273"/>
            <ac:spMk id="687" creationId="{4A910D3E-80E5-5BF1-1147-AABD1AEC9C21}"/>
          </ac:spMkLst>
        </pc:spChg>
        <pc:spChg chg="mod">
          <ac:chgData name="Timon Vrijmoeth" userId="97a9e8e4-8986-4929-8d39-d5460366fe85" providerId="ADAL" clId="{615A4B24-556A-4F53-AFE1-5E7139037843}" dt="2024-10-18T16:06:08.263" v="263" actId="27803"/>
          <ac:spMkLst>
            <pc:docMk/>
            <pc:sldMk cId="587110268" sldId="273"/>
            <ac:spMk id="688" creationId="{4F6DD7D0-91DB-DD82-6833-81C2079145C1}"/>
          </ac:spMkLst>
        </pc:spChg>
        <pc:spChg chg="mod">
          <ac:chgData name="Timon Vrijmoeth" userId="97a9e8e4-8986-4929-8d39-d5460366fe85" providerId="ADAL" clId="{615A4B24-556A-4F53-AFE1-5E7139037843}" dt="2024-10-18T16:06:08.263" v="263" actId="27803"/>
          <ac:spMkLst>
            <pc:docMk/>
            <pc:sldMk cId="587110268" sldId="273"/>
            <ac:spMk id="689" creationId="{82AA5A0A-0FC5-A4B4-6797-62383D84C796}"/>
          </ac:spMkLst>
        </pc:spChg>
        <pc:spChg chg="mod">
          <ac:chgData name="Timon Vrijmoeth" userId="97a9e8e4-8986-4929-8d39-d5460366fe85" providerId="ADAL" clId="{615A4B24-556A-4F53-AFE1-5E7139037843}" dt="2024-10-18T16:06:08.263" v="263" actId="27803"/>
          <ac:spMkLst>
            <pc:docMk/>
            <pc:sldMk cId="587110268" sldId="273"/>
            <ac:spMk id="690" creationId="{89AB3E2A-0EBD-8D20-51FA-F3E92C98A19D}"/>
          </ac:spMkLst>
        </pc:spChg>
        <pc:spChg chg="mod">
          <ac:chgData name="Timon Vrijmoeth" userId="97a9e8e4-8986-4929-8d39-d5460366fe85" providerId="ADAL" clId="{615A4B24-556A-4F53-AFE1-5E7139037843}" dt="2024-10-18T16:06:08.263" v="263" actId="27803"/>
          <ac:spMkLst>
            <pc:docMk/>
            <pc:sldMk cId="587110268" sldId="273"/>
            <ac:spMk id="691" creationId="{AB843741-27FF-A4BA-594E-E78C3292BBFE}"/>
          </ac:spMkLst>
        </pc:spChg>
        <pc:spChg chg="mod">
          <ac:chgData name="Timon Vrijmoeth" userId="97a9e8e4-8986-4929-8d39-d5460366fe85" providerId="ADAL" clId="{615A4B24-556A-4F53-AFE1-5E7139037843}" dt="2024-10-18T16:06:08.263" v="263" actId="27803"/>
          <ac:spMkLst>
            <pc:docMk/>
            <pc:sldMk cId="587110268" sldId="273"/>
            <ac:spMk id="692" creationId="{2F97FA80-9061-CFB6-DA40-BAC690D3A7B7}"/>
          </ac:spMkLst>
        </pc:spChg>
        <pc:spChg chg="mod">
          <ac:chgData name="Timon Vrijmoeth" userId="97a9e8e4-8986-4929-8d39-d5460366fe85" providerId="ADAL" clId="{615A4B24-556A-4F53-AFE1-5E7139037843}" dt="2024-10-18T16:06:08.263" v="263" actId="27803"/>
          <ac:spMkLst>
            <pc:docMk/>
            <pc:sldMk cId="587110268" sldId="273"/>
            <ac:spMk id="693" creationId="{D18B21D9-6C00-9DAD-158F-7FE8A2DA0A54}"/>
          </ac:spMkLst>
        </pc:spChg>
        <pc:spChg chg="mod">
          <ac:chgData name="Timon Vrijmoeth" userId="97a9e8e4-8986-4929-8d39-d5460366fe85" providerId="ADAL" clId="{615A4B24-556A-4F53-AFE1-5E7139037843}" dt="2024-10-18T16:06:08.263" v="263" actId="27803"/>
          <ac:spMkLst>
            <pc:docMk/>
            <pc:sldMk cId="587110268" sldId="273"/>
            <ac:spMk id="694" creationId="{D3C6EFC8-3444-90C3-2632-480CDFB84FE7}"/>
          </ac:spMkLst>
        </pc:spChg>
        <pc:spChg chg="mod">
          <ac:chgData name="Timon Vrijmoeth" userId="97a9e8e4-8986-4929-8d39-d5460366fe85" providerId="ADAL" clId="{615A4B24-556A-4F53-AFE1-5E7139037843}" dt="2024-10-18T16:06:08.263" v="263" actId="27803"/>
          <ac:spMkLst>
            <pc:docMk/>
            <pc:sldMk cId="587110268" sldId="273"/>
            <ac:spMk id="695" creationId="{3B97A74F-9B51-FC86-A7CB-D0E2D784C275}"/>
          </ac:spMkLst>
        </pc:spChg>
        <pc:spChg chg="mod">
          <ac:chgData name="Timon Vrijmoeth" userId="97a9e8e4-8986-4929-8d39-d5460366fe85" providerId="ADAL" clId="{615A4B24-556A-4F53-AFE1-5E7139037843}" dt="2024-10-18T16:06:08.263" v="263" actId="27803"/>
          <ac:spMkLst>
            <pc:docMk/>
            <pc:sldMk cId="587110268" sldId="273"/>
            <ac:spMk id="696" creationId="{C0B1E9F6-4E1E-0CEF-927F-9C38117CBF33}"/>
          </ac:spMkLst>
        </pc:spChg>
        <pc:spChg chg="mod">
          <ac:chgData name="Timon Vrijmoeth" userId="97a9e8e4-8986-4929-8d39-d5460366fe85" providerId="ADAL" clId="{615A4B24-556A-4F53-AFE1-5E7139037843}" dt="2024-10-18T16:06:08.263" v="263" actId="27803"/>
          <ac:spMkLst>
            <pc:docMk/>
            <pc:sldMk cId="587110268" sldId="273"/>
            <ac:spMk id="697" creationId="{FB4231B1-A19A-D008-67A8-EC8E85F474B7}"/>
          </ac:spMkLst>
        </pc:spChg>
        <pc:spChg chg="mod">
          <ac:chgData name="Timon Vrijmoeth" userId="97a9e8e4-8986-4929-8d39-d5460366fe85" providerId="ADAL" clId="{615A4B24-556A-4F53-AFE1-5E7139037843}" dt="2024-10-18T16:06:08.263" v="263" actId="27803"/>
          <ac:spMkLst>
            <pc:docMk/>
            <pc:sldMk cId="587110268" sldId="273"/>
            <ac:spMk id="698" creationId="{A44EC091-D677-349A-BA2E-3232C8BC4787}"/>
          </ac:spMkLst>
        </pc:spChg>
        <pc:spChg chg="mod">
          <ac:chgData name="Timon Vrijmoeth" userId="97a9e8e4-8986-4929-8d39-d5460366fe85" providerId="ADAL" clId="{615A4B24-556A-4F53-AFE1-5E7139037843}" dt="2024-10-18T16:06:08.263" v="263" actId="27803"/>
          <ac:spMkLst>
            <pc:docMk/>
            <pc:sldMk cId="587110268" sldId="273"/>
            <ac:spMk id="699" creationId="{1AB655AC-B629-6506-A80A-FFCCCBC273E2}"/>
          </ac:spMkLst>
        </pc:spChg>
        <pc:spChg chg="mod">
          <ac:chgData name="Timon Vrijmoeth" userId="97a9e8e4-8986-4929-8d39-d5460366fe85" providerId="ADAL" clId="{615A4B24-556A-4F53-AFE1-5E7139037843}" dt="2024-10-18T16:06:08.263" v="263" actId="27803"/>
          <ac:spMkLst>
            <pc:docMk/>
            <pc:sldMk cId="587110268" sldId="273"/>
            <ac:spMk id="700" creationId="{AD12C5E2-5D94-5FE5-7109-2D2D9B166A1A}"/>
          </ac:spMkLst>
        </pc:spChg>
        <pc:spChg chg="mod">
          <ac:chgData name="Timon Vrijmoeth" userId="97a9e8e4-8986-4929-8d39-d5460366fe85" providerId="ADAL" clId="{615A4B24-556A-4F53-AFE1-5E7139037843}" dt="2024-10-18T16:06:08.263" v="263" actId="27803"/>
          <ac:spMkLst>
            <pc:docMk/>
            <pc:sldMk cId="587110268" sldId="273"/>
            <ac:spMk id="701" creationId="{81E02171-EDE9-04E6-5736-BCFA537BA201}"/>
          </ac:spMkLst>
        </pc:spChg>
        <pc:spChg chg="del mod">
          <ac:chgData name="Timon Vrijmoeth" userId="97a9e8e4-8986-4929-8d39-d5460366fe85" providerId="ADAL" clId="{615A4B24-556A-4F53-AFE1-5E7139037843}" dt="2024-10-18T16:07:32.169" v="286" actId="478"/>
          <ac:spMkLst>
            <pc:docMk/>
            <pc:sldMk cId="587110268" sldId="273"/>
            <ac:spMk id="702" creationId="{8A0A2FD8-120F-3092-3F31-C7138DBE833A}"/>
          </ac:spMkLst>
        </pc:spChg>
        <pc:spChg chg="del mod">
          <ac:chgData name="Timon Vrijmoeth" userId="97a9e8e4-8986-4929-8d39-d5460366fe85" providerId="ADAL" clId="{615A4B24-556A-4F53-AFE1-5E7139037843}" dt="2024-10-18T16:07:34.084" v="287" actId="478"/>
          <ac:spMkLst>
            <pc:docMk/>
            <pc:sldMk cId="587110268" sldId="273"/>
            <ac:spMk id="703" creationId="{4CEBF6AB-C070-82EB-2847-EEE1B6F6F989}"/>
          </ac:spMkLst>
        </pc:spChg>
        <pc:grpChg chg="del">
          <ac:chgData name="Timon Vrijmoeth" userId="97a9e8e4-8986-4929-8d39-d5460366fe85" providerId="ADAL" clId="{615A4B24-556A-4F53-AFE1-5E7139037843}" dt="2024-10-18T16:05:57.207" v="260" actId="478"/>
          <ac:grpSpMkLst>
            <pc:docMk/>
            <pc:sldMk cId="587110268" sldId="273"/>
            <ac:grpSpMk id="3" creationId="{B5650178-442F-7F97-ADCF-AEB4A2F94AEA}"/>
          </ac:grpSpMkLst>
        </pc:grpChg>
        <pc:grpChg chg="add del mod">
          <ac:chgData name="Timon Vrijmoeth" userId="97a9e8e4-8986-4929-8d39-d5460366fe85" providerId="ADAL" clId="{615A4B24-556A-4F53-AFE1-5E7139037843}" dt="2024-10-18T16:07:52.473" v="290" actId="1076"/>
          <ac:grpSpMkLst>
            <pc:docMk/>
            <pc:sldMk cId="587110268" sldId="273"/>
            <ac:grpSpMk id="4" creationId="{8B6022C8-7F6C-2814-7E43-FE771B33BF42}"/>
          </ac:grpSpMkLst>
        </pc:grpChg>
        <pc:picChg chg="add del mod">
          <ac:chgData name="Timon Vrijmoeth" userId="97a9e8e4-8986-4929-8d39-d5460366fe85" providerId="ADAL" clId="{615A4B24-556A-4F53-AFE1-5E7139037843}" dt="2024-10-18T16:06:08.263" v="263" actId="27803"/>
          <ac:picMkLst>
            <pc:docMk/>
            <pc:sldMk cId="587110268" sldId="273"/>
            <ac:picMk id="2" creationId="{620C38DC-AFE6-90C7-38EF-DC01E15FFB60}"/>
          </ac:picMkLst>
        </pc:picChg>
      </pc:sldChg>
      <pc:sldChg chg="add del">
        <pc:chgData name="Timon Vrijmoeth" userId="97a9e8e4-8986-4929-8d39-d5460366fe85" providerId="ADAL" clId="{615A4B24-556A-4F53-AFE1-5E7139037843}" dt="2024-10-18T17:35:20.664" v="314"/>
        <pc:sldMkLst>
          <pc:docMk/>
          <pc:sldMk cId="3315450108" sldId="274"/>
        </pc:sldMkLst>
      </pc:sldChg>
      <pc:sldChg chg="addSp delSp modSp add mod modNotesTx">
        <pc:chgData name="Timon Vrijmoeth" userId="97a9e8e4-8986-4929-8d39-d5460366fe85" providerId="ADAL" clId="{615A4B24-556A-4F53-AFE1-5E7139037843}" dt="2024-10-18T17:46:17.945" v="724" actId="1036"/>
        <pc:sldMkLst>
          <pc:docMk/>
          <pc:sldMk cId="3338054496" sldId="274"/>
        </pc:sldMkLst>
        <pc:spChg chg="del mod">
          <ac:chgData name="Timon Vrijmoeth" userId="97a9e8e4-8986-4929-8d39-d5460366fe85" providerId="ADAL" clId="{615A4B24-556A-4F53-AFE1-5E7139037843}" dt="2024-10-18T17:37:00.009" v="332" actId="478"/>
          <ac:spMkLst>
            <pc:docMk/>
            <pc:sldMk cId="3338054496" sldId="274"/>
            <ac:spMk id="4" creationId="{3AFA406C-7786-CF3F-83B5-1656CCEE77E1}"/>
          </ac:spMkLst>
        </pc:spChg>
        <pc:spChg chg="mod">
          <ac:chgData name="Timon Vrijmoeth" userId="97a9e8e4-8986-4929-8d39-d5460366fe85" providerId="ADAL" clId="{615A4B24-556A-4F53-AFE1-5E7139037843}" dt="2024-10-18T17:36:32.415" v="320" actId="27803"/>
          <ac:spMkLst>
            <pc:docMk/>
            <pc:sldMk cId="3338054496" sldId="274"/>
            <ac:spMk id="5" creationId="{E25F31E8-344F-F511-520F-D97DEF675A78}"/>
          </ac:spMkLst>
        </pc:spChg>
        <pc:spChg chg="mod">
          <ac:chgData name="Timon Vrijmoeth" userId="97a9e8e4-8986-4929-8d39-d5460366fe85" providerId="ADAL" clId="{615A4B24-556A-4F53-AFE1-5E7139037843}" dt="2024-10-18T17:36:32.415" v="320" actId="27803"/>
          <ac:spMkLst>
            <pc:docMk/>
            <pc:sldMk cId="3338054496" sldId="274"/>
            <ac:spMk id="6" creationId="{965EE9FB-DCB1-6F46-0BAA-3858CBF13759}"/>
          </ac:spMkLst>
        </pc:spChg>
        <pc:spChg chg="mod">
          <ac:chgData name="Timon Vrijmoeth" userId="97a9e8e4-8986-4929-8d39-d5460366fe85" providerId="ADAL" clId="{615A4B24-556A-4F53-AFE1-5E7139037843}" dt="2024-10-18T17:36:32.415" v="320" actId="27803"/>
          <ac:spMkLst>
            <pc:docMk/>
            <pc:sldMk cId="3338054496" sldId="274"/>
            <ac:spMk id="7" creationId="{659E04E2-22A7-3D16-E1F9-5DBCE9694C7A}"/>
          </ac:spMkLst>
        </pc:spChg>
        <pc:spChg chg="mod">
          <ac:chgData name="Timon Vrijmoeth" userId="97a9e8e4-8986-4929-8d39-d5460366fe85" providerId="ADAL" clId="{615A4B24-556A-4F53-AFE1-5E7139037843}" dt="2024-10-18T17:36:32.415" v="320" actId="27803"/>
          <ac:spMkLst>
            <pc:docMk/>
            <pc:sldMk cId="3338054496" sldId="274"/>
            <ac:spMk id="8" creationId="{034960F3-BAFC-B28E-1EBB-B8C5A5E7F73D}"/>
          </ac:spMkLst>
        </pc:spChg>
        <pc:spChg chg="mod">
          <ac:chgData name="Timon Vrijmoeth" userId="97a9e8e4-8986-4929-8d39-d5460366fe85" providerId="ADAL" clId="{615A4B24-556A-4F53-AFE1-5E7139037843}" dt="2024-10-18T17:36:32.415" v="320" actId="27803"/>
          <ac:spMkLst>
            <pc:docMk/>
            <pc:sldMk cId="3338054496" sldId="274"/>
            <ac:spMk id="9" creationId="{728FC16D-FCE7-B86B-9D96-C7ADB491BDE5}"/>
          </ac:spMkLst>
        </pc:spChg>
        <pc:spChg chg="mod">
          <ac:chgData name="Timon Vrijmoeth" userId="97a9e8e4-8986-4929-8d39-d5460366fe85" providerId="ADAL" clId="{615A4B24-556A-4F53-AFE1-5E7139037843}" dt="2024-10-18T17:36:32.415" v="320" actId="27803"/>
          <ac:spMkLst>
            <pc:docMk/>
            <pc:sldMk cId="3338054496" sldId="274"/>
            <ac:spMk id="10" creationId="{2EFC8C22-16B9-23F3-70EB-7CE8D3B3A66C}"/>
          </ac:spMkLst>
        </pc:spChg>
        <pc:spChg chg="del mod">
          <ac:chgData name="Timon Vrijmoeth" userId="97a9e8e4-8986-4929-8d39-d5460366fe85" providerId="ADAL" clId="{615A4B24-556A-4F53-AFE1-5E7139037843}" dt="2024-10-18T17:36:59.135" v="330" actId="478"/>
          <ac:spMkLst>
            <pc:docMk/>
            <pc:sldMk cId="3338054496" sldId="274"/>
            <ac:spMk id="11" creationId="{5B32813A-F120-306C-8211-94EE2698F5B0}"/>
          </ac:spMkLst>
        </pc:spChg>
        <pc:spChg chg="del mod">
          <ac:chgData name="Timon Vrijmoeth" userId="97a9e8e4-8986-4929-8d39-d5460366fe85" providerId="ADAL" clId="{615A4B24-556A-4F53-AFE1-5E7139037843}" dt="2024-10-18T17:37:01.307" v="333" actId="478"/>
          <ac:spMkLst>
            <pc:docMk/>
            <pc:sldMk cId="3338054496" sldId="274"/>
            <ac:spMk id="12" creationId="{95364EFA-370D-24C3-9947-AB1AAB8D9856}"/>
          </ac:spMkLst>
        </pc:spChg>
        <pc:spChg chg="mod">
          <ac:chgData name="Timon Vrijmoeth" userId="97a9e8e4-8986-4929-8d39-d5460366fe85" providerId="ADAL" clId="{615A4B24-556A-4F53-AFE1-5E7139037843}" dt="2024-10-18T17:36:32.415" v="320" actId="27803"/>
          <ac:spMkLst>
            <pc:docMk/>
            <pc:sldMk cId="3338054496" sldId="274"/>
            <ac:spMk id="13" creationId="{5DE75FCA-0C81-F96A-3FED-92DEA405FBED}"/>
          </ac:spMkLst>
        </pc:spChg>
        <pc:spChg chg="mod">
          <ac:chgData name="Timon Vrijmoeth" userId="97a9e8e4-8986-4929-8d39-d5460366fe85" providerId="ADAL" clId="{615A4B24-556A-4F53-AFE1-5E7139037843}" dt="2024-10-18T17:36:32.415" v="320" actId="27803"/>
          <ac:spMkLst>
            <pc:docMk/>
            <pc:sldMk cId="3338054496" sldId="274"/>
            <ac:spMk id="14" creationId="{7E7ED2EE-7B1F-45A6-E158-D9348E509E45}"/>
          </ac:spMkLst>
        </pc:spChg>
        <pc:spChg chg="mod">
          <ac:chgData name="Timon Vrijmoeth" userId="97a9e8e4-8986-4929-8d39-d5460366fe85" providerId="ADAL" clId="{615A4B24-556A-4F53-AFE1-5E7139037843}" dt="2024-10-18T17:36:32.415" v="320" actId="27803"/>
          <ac:spMkLst>
            <pc:docMk/>
            <pc:sldMk cId="3338054496" sldId="274"/>
            <ac:spMk id="15" creationId="{0A75B7FC-A750-9AC2-49BC-7D0613644D4E}"/>
          </ac:spMkLst>
        </pc:spChg>
        <pc:spChg chg="mod">
          <ac:chgData name="Timon Vrijmoeth" userId="97a9e8e4-8986-4929-8d39-d5460366fe85" providerId="ADAL" clId="{615A4B24-556A-4F53-AFE1-5E7139037843}" dt="2024-10-18T17:36:32.415" v="320" actId="27803"/>
          <ac:spMkLst>
            <pc:docMk/>
            <pc:sldMk cId="3338054496" sldId="274"/>
            <ac:spMk id="16" creationId="{2626817B-3394-B665-3A67-4B26BE41F13B}"/>
          </ac:spMkLst>
        </pc:spChg>
        <pc:spChg chg="mod">
          <ac:chgData name="Timon Vrijmoeth" userId="97a9e8e4-8986-4929-8d39-d5460366fe85" providerId="ADAL" clId="{615A4B24-556A-4F53-AFE1-5E7139037843}" dt="2024-10-18T17:36:32.415" v="320" actId="27803"/>
          <ac:spMkLst>
            <pc:docMk/>
            <pc:sldMk cId="3338054496" sldId="274"/>
            <ac:spMk id="17" creationId="{20DA9CFA-C790-70E1-9CA6-2615CD98B4D7}"/>
          </ac:spMkLst>
        </pc:spChg>
        <pc:spChg chg="mod">
          <ac:chgData name="Timon Vrijmoeth" userId="97a9e8e4-8986-4929-8d39-d5460366fe85" providerId="ADAL" clId="{615A4B24-556A-4F53-AFE1-5E7139037843}" dt="2024-10-18T17:36:32.415" v="320" actId="27803"/>
          <ac:spMkLst>
            <pc:docMk/>
            <pc:sldMk cId="3338054496" sldId="274"/>
            <ac:spMk id="18" creationId="{5BD30115-74BC-29B7-7654-BF99BAE9DDD6}"/>
          </ac:spMkLst>
        </pc:spChg>
        <pc:spChg chg="mod">
          <ac:chgData name="Timon Vrijmoeth" userId="97a9e8e4-8986-4929-8d39-d5460366fe85" providerId="ADAL" clId="{615A4B24-556A-4F53-AFE1-5E7139037843}" dt="2024-10-18T17:36:32.415" v="320" actId="27803"/>
          <ac:spMkLst>
            <pc:docMk/>
            <pc:sldMk cId="3338054496" sldId="274"/>
            <ac:spMk id="19" creationId="{B62C4E55-186A-4D21-EBEC-6E964E5D0397}"/>
          </ac:spMkLst>
        </pc:spChg>
        <pc:spChg chg="mod">
          <ac:chgData name="Timon Vrijmoeth" userId="97a9e8e4-8986-4929-8d39-d5460366fe85" providerId="ADAL" clId="{615A4B24-556A-4F53-AFE1-5E7139037843}" dt="2024-10-18T17:36:32.415" v="320" actId="27803"/>
          <ac:spMkLst>
            <pc:docMk/>
            <pc:sldMk cId="3338054496" sldId="274"/>
            <ac:spMk id="20" creationId="{949DDDD9-E7BB-81CC-F464-0582DF642518}"/>
          </ac:spMkLst>
        </pc:spChg>
        <pc:spChg chg="mod">
          <ac:chgData name="Timon Vrijmoeth" userId="97a9e8e4-8986-4929-8d39-d5460366fe85" providerId="ADAL" clId="{615A4B24-556A-4F53-AFE1-5E7139037843}" dt="2024-10-18T17:36:32.415" v="320" actId="27803"/>
          <ac:spMkLst>
            <pc:docMk/>
            <pc:sldMk cId="3338054496" sldId="274"/>
            <ac:spMk id="21" creationId="{C42D2B59-6F91-5228-1D3D-D6C97C86B37B}"/>
          </ac:spMkLst>
        </pc:spChg>
        <pc:spChg chg="mod">
          <ac:chgData name="Timon Vrijmoeth" userId="97a9e8e4-8986-4929-8d39-d5460366fe85" providerId="ADAL" clId="{615A4B24-556A-4F53-AFE1-5E7139037843}" dt="2024-10-18T17:36:32.415" v="320" actId="27803"/>
          <ac:spMkLst>
            <pc:docMk/>
            <pc:sldMk cId="3338054496" sldId="274"/>
            <ac:spMk id="22" creationId="{E4F16304-081D-6AF9-67F5-51B6A5D12C1E}"/>
          </ac:spMkLst>
        </pc:spChg>
        <pc:spChg chg="mod">
          <ac:chgData name="Timon Vrijmoeth" userId="97a9e8e4-8986-4929-8d39-d5460366fe85" providerId="ADAL" clId="{615A4B24-556A-4F53-AFE1-5E7139037843}" dt="2024-10-18T17:36:32.415" v="320" actId="27803"/>
          <ac:spMkLst>
            <pc:docMk/>
            <pc:sldMk cId="3338054496" sldId="274"/>
            <ac:spMk id="23" creationId="{B1314650-413B-E3CB-F79C-08F6C372EDE8}"/>
          </ac:spMkLst>
        </pc:spChg>
        <pc:spChg chg="mod">
          <ac:chgData name="Timon Vrijmoeth" userId="97a9e8e4-8986-4929-8d39-d5460366fe85" providerId="ADAL" clId="{615A4B24-556A-4F53-AFE1-5E7139037843}" dt="2024-10-18T17:36:32.415" v="320" actId="27803"/>
          <ac:spMkLst>
            <pc:docMk/>
            <pc:sldMk cId="3338054496" sldId="274"/>
            <ac:spMk id="24" creationId="{FCF680D4-A431-46A2-F8ED-5591CFE5D9E8}"/>
          </ac:spMkLst>
        </pc:spChg>
        <pc:spChg chg="mod">
          <ac:chgData name="Timon Vrijmoeth" userId="97a9e8e4-8986-4929-8d39-d5460366fe85" providerId="ADAL" clId="{615A4B24-556A-4F53-AFE1-5E7139037843}" dt="2024-10-18T17:36:32.415" v="320" actId="27803"/>
          <ac:spMkLst>
            <pc:docMk/>
            <pc:sldMk cId="3338054496" sldId="274"/>
            <ac:spMk id="25" creationId="{D34BDBA6-9D28-CF10-0E94-36CC35AC5337}"/>
          </ac:spMkLst>
        </pc:spChg>
        <pc:spChg chg="del mod">
          <ac:chgData name="Timon Vrijmoeth" userId="97a9e8e4-8986-4929-8d39-d5460366fe85" providerId="ADAL" clId="{615A4B24-556A-4F53-AFE1-5E7139037843}" dt="2024-10-18T17:36:56.711" v="329" actId="478"/>
          <ac:spMkLst>
            <pc:docMk/>
            <pc:sldMk cId="3338054496" sldId="274"/>
            <ac:spMk id="26" creationId="{9EE35C88-F6E9-F572-8194-D39147B9BE0B}"/>
          </ac:spMkLst>
        </pc:spChg>
        <pc:spChg chg="mod">
          <ac:chgData name="Timon Vrijmoeth" userId="97a9e8e4-8986-4929-8d39-d5460366fe85" providerId="ADAL" clId="{615A4B24-556A-4F53-AFE1-5E7139037843}" dt="2024-10-18T17:36:32.415" v="320" actId="27803"/>
          <ac:spMkLst>
            <pc:docMk/>
            <pc:sldMk cId="3338054496" sldId="274"/>
            <ac:spMk id="27" creationId="{71A8AE12-3086-FA56-4293-0FFFCD98A428}"/>
          </ac:spMkLst>
        </pc:spChg>
        <pc:spChg chg="mod">
          <ac:chgData name="Timon Vrijmoeth" userId="97a9e8e4-8986-4929-8d39-d5460366fe85" providerId="ADAL" clId="{615A4B24-556A-4F53-AFE1-5E7139037843}" dt="2024-10-18T17:36:32.415" v="320" actId="27803"/>
          <ac:spMkLst>
            <pc:docMk/>
            <pc:sldMk cId="3338054496" sldId="274"/>
            <ac:spMk id="28" creationId="{7B2939F5-60A2-4B8D-0126-A0F3B4CC395A}"/>
          </ac:spMkLst>
        </pc:spChg>
        <pc:spChg chg="mod">
          <ac:chgData name="Timon Vrijmoeth" userId="97a9e8e4-8986-4929-8d39-d5460366fe85" providerId="ADAL" clId="{615A4B24-556A-4F53-AFE1-5E7139037843}" dt="2024-10-18T17:36:32.415" v="320" actId="27803"/>
          <ac:spMkLst>
            <pc:docMk/>
            <pc:sldMk cId="3338054496" sldId="274"/>
            <ac:spMk id="29" creationId="{11639FA6-0F89-4F2F-676C-7B12FC5BC4BE}"/>
          </ac:spMkLst>
        </pc:spChg>
        <pc:spChg chg="mod">
          <ac:chgData name="Timon Vrijmoeth" userId="97a9e8e4-8986-4929-8d39-d5460366fe85" providerId="ADAL" clId="{615A4B24-556A-4F53-AFE1-5E7139037843}" dt="2024-10-18T17:36:32.415" v="320" actId="27803"/>
          <ac:spMkLst>
            <pc:docMk/>
            <pc:sldMk cId="3338054496" sldId="274"/>
            <ac:spMk id="30" creationId="{4C179021-93E7-B453-76F0-8758705690C4}"/>
          </ac:spMkLst>
        </pc:spChg>
        <pc:spChg chg="mod">
          <ac:chgData name="Timon Vrijmoeth" userId="97a9e8e4-8986-4929-8d39-d5460366fe85" providerId="ADAL" clId="{615A4B24-556A-4F53-AFE1-5E7139037843}" dt="2024-10-18T17:36:32.415" v="320" actId="27803"/>
          <ac:spMkLst>
            <pc:docMk/>
            <pc:sldMk cId="3338054496" sldId="274"/>
            <ac:spMk id="31" creationId="{09804D07-DBF9-AC3B-4571-2445406BDCCF}"/>
          </ac:spMkLst>
        </pc:spChg>
        <pc:spChg chg="mod">
          <ac:chgData name="Timon Vrijmoeth" userId="97a9e8e4-8986-4929-8d39-d5460366fe85" providerId="ADAL" clId="{615A4B24-556A-4F53-AFE1-5E7139037843}" dt="2024-10-18T17:36:32.415" v="320" actId="27803"/>
          <ac:spMkLst>
            <pc:docMk/>
            <pc:sldMk cId="3338054496" sldId="274"/>
            <ac:spMk id="32" creationId="{C7C0460B-92EC-6FB6-59D1-2D2605456CAF}"/>
          </ac:spMkLst>
        </pc:spChg>
        <pc:spChg chg="mod">
          <ac:chgData name="Timon Vrijmoeth" userId="97a9e8e4-8986-4929-8d39-d5460366fe85" providerId="ADAL" clId="{615A4B24-556A-4F53-AFE1-5E7139037843}" dt="2024-10-18T17:36:32.415" v="320" actId="27803"/>
          <ac:spMkLst>
            <pc:docMk/>
            <pc:sldMk cId="3338054496" sldId="274"/>
            <ac:spMk id="33" creationId="{751669F9-8A99-DD9F-331C-BA80AC60ED16}"/>
          </ac:spMkLst>
        </pc:spChg>
        <pc:spChg chg="mod">
          <ac:chgData name="Timon Vrijmoeth" userId="97a9e8e4-8986-4929-8d39-d5460366fe85" providerId="ADAL" clId="{615A4B24-556A-4F53-AFE1-5E7139037843}" dt="2024-10-18T17:36:32.415" v="320" actId="27803"/>
          <ac:spMkLst>
            <pc:docMk/>
            <pc:sldMk cId="3338054496" sldId="274"/>
            <ac:spMk id="34" creationId="{65903836-95FA-AE28-029F-7E997BE54437}"/>
          </ac:spMkLst>
        </pc:spChg>
        <pc:spChg chg="mod">
          <ac:chgData name="Timon Vrijmoeth" userId="97a9e8e4-8986-4929-8d39-d5460366fe85" providerId="ADAL" clId="{615A4B24-556A-4F53-AFE1-5E7139037843}" dt="2024-10-18T17:36:32.415" v="320" actId="27803"/>
          <ac:spMkLst>
            <pc:docMk/>
            <pc:sldMk cId="3338054496" sldId="274"/>
            <ac:spMk id="35" creationId="{CA45A652-D8B9-EB11-5307-350688A7FB22}"/>
          </ac:spMkLst>
        </pc:spChg>
        <pc:spChg chg="mod">
          <ac:chgData name="Timon Vrijmoeth" userId="97a9e8e4-8986-4929-8d39-d5460366fe85" providerId="ADAL" clId="{615A4B24-556A-4F53-AFE1-5E7139037843}" dt="2024-10-18T17:36:32.415" v="320" actId="27803"/>
          <ac:spMkLst>
            <pc:docMk/>
            <pc:sldMk cId="3338054496" sldId="274"/>
            <ac:spMk id="36" creationId="{FEF4A194-F324-A68D-4328-68CA338B2AD3}"/>
          </ac:spMkLst>
        </pc:spChg>
        <pc:spChg chg="mod">
          <ac:chgData name="Timon Vrijmoeth" userId="97a9e8e4-8986-4929-8d39-d5460366fe85" providerId="ADAL" clId="{615A4B24-556A-4F53-AFE1-5E7139037843}" dt="2024-10-18T17:36:32.415" v="320" actId="27803"/>
          <ac:spMkLst>
            <pc:docMk/>
            <pc:sldMk cId="3338054496" sldId="274"/>
            <ac:spMk id="37" creationId="{32C825C2-23E4-1A6F-C6C3-B5F0A54CA445}"/>
          </ac:spMkLst>
        </pc:spChg>
        <pc:spChg chg="mod">
          <ac:chgData name="Timon Vrijmoeth" userId="97a9e8e4-8986-4929-8d39-d5460366fe85" providerId="ADAL" clId="{615A4B24-556A-4F53-AFE1-5E7139037843}" dt="2024-10-18T17:36:32.415" v="320" actId="27803"/>
          <ac:spMkLst>
            <pc:docMk/>
            <pc:sldMk cId="3338054496" sldId="274"/>
            <ac:spMk id="38" creationId="{FF9ED4FC-5495-F57F-76A8-CB3A6BE6267E}"/>
          </ac:spMkLst>
        </pc:spChg>
        <pc:spChg chg="mod">
          <ac:chgData name="Timon Vrijmoeth" userId="97a9e8e4-8986-4929-8d39-d5460366fe85" providerId="ADAL" clId="{615A4B24-556A-4F53-AFE1-5E7139037843}" dt="2024-10-18T17:36:53.959" v="327" actId="1076"/>
          <ac:spMkLst>
            <pc:docMk/>
            <pc:sldMk cId="3338054496" sldId="274"/>
            <ac:spMk id="39" creationId="{92F99612-988F-1AD4-1080-01C58C819161}"/>
          </ac:spMkLst>
        </pc:spChg>
        <pc:spChg chg="del mod">
          <ac:chgData name="Timon Vrijmoeth" userId="97a9e8e4-8986-4929-8d39-d5460366fe85" providerId="ADAL" clId="{615A4B24-556A-4F53-AFE1-5E7139037843}" dt="2024-10-18T17:36:54.667" v="328" actId="478"/>
          <ac:spMkLst>
            <pc:docMk/>
            <pc:sldMk cId="3338054496" sldId="274"/>
            <ac:spMk id="40" creationId="{16B6F33A-85FA-B842-8FE8-42ADCDE14809}"/>
          </ac:spMkLst>
        </pc:spChg>
        <pc:spChg chg="mod">
          <ac:chgData name="Timon Vrijmoeth" userId="97a9e8e4-8986-4929-8d39-d5460366fe85" providerId="ADAL" clId="{615A4B24-556A-4F53-AFE1-5E7139037843}" dt="2024-10-18T17:36:32.415" v="320" actId="27803"/>
          <ac:spMkLst>
            <pc:docMk/>
            <pc:sldMk cId="3338054496" sldId="274"/>
            <ac:spMk id="41" creationId="{1230DDCE-019B-B892-C385-5C948CA8C641}"/>
          </ac:spMkLst>
        </pc:spChg>
        <pc:spChg chg="mod">
          <ac:chgData name="Timon Vrijmoeth" userId="97a9e8e4-8986-4929-8d39-d5460366fe85" providerId="ADAL" clId="{615A4B24-556A-4F53-AFE1-5E7139037843}" dt="2024-10-18T17:36:32.415" v="320" actId="27803"/>
          <ac:spMkLst>
            <pc:docMk/>
            <pc:sldMk cId="3338054496" sldId="274"/>
            <ac:spMk id="42" creationId="{B4C5EDD4-3025-7C1F-7D6D-8B4579069945}"/>
          </ac:spMkLst>
        </pc:spChg>
        <pc:spChg chg="mod">
          <ac:chgData name="Timon Vrijmoeth" userId="97a9e8e4-8986-4929-8d39-d5460366fe85" providerId="ADAL" clId="{615A4B24-556A-4F53-AFE1-5E7139037843}" dt="2024-10-18T17:36:32.415" v="320" actId="27803"/>
          <ac:spMkLst>
            <pc:docMk/>
            <pc:sldMk cId="3338054496" sldId="274"/>
            <ac:spMk id="43" creationId="{36BD41C5-FADD-071D-8413-B1DBB975A478}"/>
          </ac:spMkLst>
        </pc:spChg>
        <pc:spChg chg="mod">
          <ac:chgData name="Timon Vrijmoeth" userId="97a9e8e4-8986-4929-8d39-d5460366fe85" providerId="ADAL" clId="{615A4B24-556A-4F53-AFE1-5E7139037843}" dt="2024-10-18T17:36:32.415" v="320" actId="27803"/>
          <ac:spMkLst>
            <pc:docMk/>
            <pc:sldMk cId="3338054496" sldId="274"/>
            <ac:spMk id="44" creationId="{97DF1C15-5EC2-5C3B-2BF8-92D57150CEB3}"/>
          </ac:spMkLst>
        </pc:spChg>
        <pc:spChg chg="mod">
          <ac:chgData name="Timon Vrijmoeth" userId="97a9e8e4-8986-4929-8d39-d5460366fe85" providerId="ADAL" clId="{615A4B24-556A-4F53-AFE1-5E7139037843}" dt="2024-10-18T17:36:32.415" v="320" actId="27803"/>
          <ac:spMkLst>
            <pc:docMk/>
            <pc:sldMk cId="3338054496" sldId="274"/>
            <ac:spMk id="45" creationId="{D807A6AE-5A59-080D-C048-2A7FFB913122}"/>
          </ac:spMkLst>
        </pc:spChg>
        <pc:spChg chg="mod">
          <ac:chgData name="Timon Vrijmoeth" userId="97a9e8e4-8986-4929-8d39-d5460366fe85" providerId="ADAL" clId="{615A4B24-556A-4F53-AFE1-5E7139037843}" dt="2024-10-18T17:36:32.415" v="320" actId="27803"/>
          <ac:spMkLst>
            <pc:docMk/>
            <pc:sldMk cId="3338054496" sldId="274"/>
            <ac:spMk id="46" creationId="{D19F3DBD-D73A-AD13-B940-377F2FB92EAC}"/>
          </ac:spMkLst>
        </pc:spChg>
        <pc:spChg chg="mod">
          <ac:chgData name="Timon Vrijmoeth" userId="97a9e8e4-8986-4929-8d39-d5460366fe85" providerId="ADAL" clId="{615A4B24-556A-4F53-AFE1-5E7139037843}" dt="2024-10-18T17:36:32.415" v="320" actId="27803"/>
          <ac:spMkLst>
            <pc:docMk/>
            <pc:sldMk cId="3338054496" sldId="274"/>
            <ac:spMk id="47" creationId="{1F31E26E-4314-537D-49C8-C91E7854BE5D}"/>
          </ac:spMkLst>
        </pc:spChg>
        <pc:spChg chg="mod">
          <ac:chgData name="Timon Vrijmoeth" userId="97a9e8e4-8986-4929-8d39-d5460366fe85" providerId="ADAL" clId="{615A4B24-556A-4F53-AFE1-5E7139037843}" dt="2024-10-18T17:36:32.415" v="320" actId="27803"/>
          <ac:spMkLst>
            <pc:docMk/>
            <pc:sldMk cId="3338054496" sldId="274"/>
            <ac:spMk id="48" creationId="{3ADC043F-E9D8-CE90-7722-178C03820443}"/>
          </ac:spMkLst>
        </pc:spChg>
        <pc:spChg chg="mod">
          <ac:chgData name="Timon Vrijmoeth" userId="97a9e8e4-8986-4929-8d39-d5460366fe85" providerId="ADAL" clId="{615A4B24-556A-4F53-AFE1-5E7139037843}" dt="2024-10-18T17:36:32.415" v="320" actId="27803"/>
          <ac:spMkLst>
            <pc:docMk/>
            <pc:sldMk cId="3338054496" sldId="274"/>
            <ac:spMk id="49" creationId="{25FF87A6-8BB6-3428-ECE0-7B301ECA30E1}"/>
          </ac:spMkLst>
        </pc:spChg>
        <pc:spChg chg="mod">
          <ac:chgData name="Timon Vrijmoeth" userId="97a9e8e4-8986-4929-8d39-d5460366fe85" providerId="ADAL" clId="{615A4B24-556A-4F53-AFE1-5E7139037843}" dt="2024-10-18T17:36:32.415" v="320" actId="27803"/>
          <ac:spMkLst>
            <pc:docMk/>
            <pc:sldMk cId="3338054496" sldId="274"/>
            <ac:spMk id="50" creationId="{299882F9-DE54-6B8A-678D-A4E8D6A28E27}"/>
          </ac:spMkLst>
        </pc:spChg>
        <pc:spChg chg="mod">
          <ac:chgData name="Timon Vrijmoeth" userId="97a9e8e4-8986-4929-8d39-d5460366fe85" providerId="ADAL" clId="{615A4B24-556A-4F53-AFE1-5E7139037843}" dt="2024-10-18T17:36:32.415" v="320" actId="27803"/>
          <ac:spMkLst>
            <pc:docMk/>
            <pc:sldMk cId="3338054496" sldId="274"/>
            <ac:spMk id="51" creationId="{CC6BB8D8-8E66-6838-EE56-CC7817E62A00}"/>
          </ac:spMkLst>
        </pc:spChg>
        <pc:spChg chg="mod">
          <ac:chgData name="Timon Vrijmoeth" userId="97a9e8e4-8986-4929-8d39-d5460366fe85" providerId="ADAL" clId="{615A4B24-556A-4F53-AFE1-5E7139037843}" dt="2024-10-18T17:36:32.415" v="320" actId="27803"/>
          <ac:spMkLst>
            <pc:docMk/>
            <pc:sldMk cId="3338054496" sldId="274"/>
            <ac:spMk id="52" creationId="{03949108-ED3E-3C2F-A03F-F2FF8819D449}"/>
          </ac:spMkLst>
        </pc:spChg>
        <pc:spChg chg="del mod">
          <ac:chgData name="Timon Vrijmoeth" userId="97a9e8e4-8986-4929-8d39-d5460366fe85" providerId="ADAL" clId="{615A4B24-556A-4F53-AFE1-5E7139037843}" dt="2024-10-18T17:36:48.750" v="325" actId="478"/>
          <ac:spMkLst>
            <pc:docMk/>
            <pc:sldMk cId="3338054496" sldId="274"/>
            <ac:spMk id="53" creationId="{F445CD52-D769-7770-3C65-7D37B57CE136}"/>
          </ac:spMkLst>
        </pc:spChg>
        <pc:spChg chg="del mod">
          <ac:chgData name="Timon Vrijmoeth" userId="97a9e8e4-8986-4929-8d39-d5460366fe85" providerId="ADAL" clId="{615A4B24-556A-4F53-AFE1-5E7139037843}" dt="2024-10-18T17:36:51.577" v="326" actId="478"/>
          <ac:spMkLst>
            <pc:docMk/>
            <pc:sldMk cId="3338054496" sldId="274"/>
            <ac:spMk id="54" creationId="{1CCBEC22-9D0F-E3B9-4A2C-EFC3213480D0}"/>
          </ac:spMkLst>
        </pc:spChg>
        <pc:spChg chg="mod">
          <ac:chgData name="Timon Vrijmoeth" userId="97a9e8e4-8986-4929-8d39-d5460366fe85" providerId="ADAL" clId="{615A4B24-556A-4F53-AFE1-5E7139037843}" dt="2024-10-18T17:36:32.415" v="320" actId="27803"/>
          <ac:spMkLst>
            <pc:docMk/>
            <pc:sldMk cId="3338054496" sldId="274"/>
            <ac:spMk id="55" creationId="{3A3D39FB-CD19-725A-FC49-25E13C9E76B6}"/>
          </ac:spMkLst>
        </pc:spChg>
        <pc:spChg chg="mod">
          <ac:chgData name="Timon Vrijmoeth" userId="97a9e8e4-8986-4929-8d39-d5460366fe85" providerId="ADAL" clId="{615A4B24-556A-4F53-AFE1-5E7139037843}" dt="2024-10-18T17:36:32.415" v="320" actId="27803"/>
          <ac:spMkLst>
            <pc:docMk/>
            <pc:sldMk cId="3338054496" sldId="274"/>
            <ac:spMk id="56" creationId="{FB349E86-0FD9-64CF-99BE-585DE2B16261}"/>
          </ac:spMkLst>
        </pc:spChg>
        <pc:spChg chg="mod">
          <ac:chgData name="Timon Vrijmoeth" userId="97a9e8e4-8986-4929-8d39-d5460366fe85" providerId="ADAL" clId="{615A4B24-556A-4F53-AFE1-5E7139037843}" dt="2024-10-18T17:36:32.415" v="320" actId="27803"/>
          <ac:spMkLst>
            <pc:docMk/>
            <pc:sldMk cId="3338054496" sldId="274"/>
            <ac:spMk id="57" creationId="{C8C264AA-B711-6EB6-520B-6F44F7942A13}"/>
          </ac:spMkLst>
        </pc:spChg>
        <pc:spChg chg="mod">
          <ac:chgData name="Timon Vrijmoeth" userId="97a9e8e4-8986-4929-8d39-d5460366fe85" providerId="ADAL" clId="{615A4B24-556A-4F53-AFE1-5E7139037843}" dt="2024-10-18T17:36:32.415" v="320" actId="27803"/>
          <ac:spMkLst>
            <pc:docMk/>
            <pc:sldMk cId="3338054496" sldId="274"/>
            <ac:spMk id="58" creationId="{4CA18BAD-C1BA-C305-5F5A-AD2C9DEDFBA2}"/>
          </ac:spMkLst>
        </pc:spChg>
        <pc:spChg chg="mod">
          <ac:chgData name="Timon Vrijmoeth" userId="97a9e8e4-8986-4929-8d39-d5460366fe85" providerId="ADAL" clId="{615A4B24-556A-4F53-AFE1-5E7139037843}" dt="2024-10-18T17:36:32.415" v="320" actId="27803"/>
          <ac:spMkLst>
            <pc:docMk/>
            <pc:sldMk cId="3338054496" sldId="274"/>
            <ac:spMk id="59" creationId="{953A3567-E1EA-7F04-1F40-ECAC070F7D78}"/>
          </ac:spMkLst>
        </pc:spChg>
        <pc:spChg chg="mod">
          <ac:chgData name="Timon Vrijmoeth" userId="97a9e8e4-8986-4929-8d39-d5460366fe85" providerId="ADAL" clId="{615A4B24-556A-4F53-AFE1-5E7139037843}" dt="2024-10-18T17:36:32.415" v="320" actId="27803"/>
          <ac:spMkLst>
            <pc:docMk/>
            <pc:sldMk cId="3338054496" sldId="274"/>
            <ac:spMk id="60" creationId="{1739E306-9631-8702-502D-FF969784FF81}"/>
          </ac:spMkLst>
        </pc:spChg>
        <pc:spChg chg="mod">
          <ac:chgData name="Timon Vrijmoeth" userId="97a9e8e4-8986-4929-8d39-d5460366fe85" providerId="ADAL" clId="{615A4B24-556A-4F53-AFE1-5E7139037843}" dt="2024-10-18T17:36:32.415" v="320" actId="27803"/>
          <ac:spMkLst>
            <pc:docMk/>
            <pc:sldMk cId="3338054496" sldId="274"/>
            <ac:spMk id="61" creationId="{12910EF0-4E9D-4063-9348-1701CDC194F8}"/>
          </ac:spMkLst>
        </pc:spChg>
        <pc:spChg chg="mod">
          <ac:chgData name="Timon Vrijmoeth" userId="97a9e8e4-8986-4929-8d39-d5460366fe85" providerId="ADAL" clId="{615A4B24-556A-4F53-AFE1-5E7139037843}" dt="2024-10-18T17:36:32.415" v="320" actId="27803"/>
          <ac:spMkLst>
            <pc:docMk/>
            <pc:sldMk cId="3338054496" sldId="274"/>
            <ac:spMk id="62" creationId="{04DA4F4F-74A3-B078-A6F7-8880814D6F22}"/>
          </ac:spMkLst>
        </pc:spChg>
        <pc:spChg chg="mod">
          <ac:chgData name="Timon Vrijmoeth" userId="97a9e8e4-8986-4929-8d39-d5460366fe85" providerId="ADAL" clId="{615A4B24-556A-4F53-AFE1-5E7139037843}" dt="2024-10-18T17:36:32.415" v="320" actId="27803"/>
          <ac:spMkLst>
            <pc:docMk/>
            <pc:sldMk cId="3338054496" sldId="274"/>
            <ac:spMk id="63" creationId="{4701501A-0BD9-1F92-F4DE-07C2006A1964}"/>
          </ac:spMkLst>
        </pc:spChg>
        <pc:spChg chg="mod">
          <ac:chgData name="Timon Vrijmoeth" userId="97a9e8e4-8986-4929-8d39-d5460366fe85" providerId="ADAL" clId="{615A4B24-556A-4F53-AFE1-5E7139037843}" dt="2024-10-18T17:36:32.415" v="320" actId="27803"/>
          <ac:spMkLst>
            <pc:docMk/>
            <pc:sldMk cId="3338054496" sldId="274"/>
            <ac:spMk id="256" creationId="{0DB1B6BB-6FD7-5635-525E-E9CF57FE6521}"/>
          </ac:spMkLst>
        </pc:spChg>
        <pc:spChg chg="mod">
          <ac:chgData name="Timon Vrijmoeth" userId="97a9e8e4-8986-4929-8d39-d5460366fe85" providerId="ADAL" clId="{615A4B24-556A-4F53-AFE1-5E7139037843}" dt="2024-10-18T17:36:32.415" v="320" actId="27803"/>
          <ac:spMkLst>
            <pc:docMk/>
            <pc:sldMk cId="3338054496" sldId="274"/>
            <ac:spMk id="257" creationId="{DA113C54-E0B6-C4E7-40DE-62CAC59388A9}"/>
          </ac:spMkLst>
        </pc:spChg>
        <pc:spChg chg="mod">
          <ac:chgData name="Timon Vrijmoeth" userId="97a9e8e4-8986-4929-8d39-d5460366fe85" providerId="ADAL" clId="{615A4B24-556A-4F53-AFE1-5E7139037843}" dt="2024-10-18T17:36:32.415" v="320" actId="27803"/>
          <ac:spMkLst>
            <pc:docMk/>
            <pc:sldMk cId="3338054496" sldId="274"/>
            <ac:spMk id="258" creationId="{6A1ED2D0-795A-287F-D1FA-65E11361873B}"/>
          </ac:spMkLst>
        </pc:spChg>
        <pc:spChg chg="del mod">
          <ac:chgData name="Timon Vrijmoeth" userId="97a9e8e4-8986-4929-8d39-d5460366fe85" providerId="ADAL" clId="{615A4B24-556A-4F53-AFE1-5E7139037843}" dt="2024-10-18T17:36:47.111" v="324" actId="478"/>
          <ac:spMkLst>
            <pc:docMk/>
            <pc:sldMk cId="3338054496" sldId="274"/>
            <ac:spMk id="259" creationId="{4C0D24F7-22B4-F45D-CE1F-B6D47EA80C35}"/>
          </ac:spMkLst>
        </pc:spChg>
        <pc:spChg chg="del mod">
          <ac:chgData name="Timon Vrijmoeth" userId="97a9e8e4-8986-4929-8d39-d5460366fe85" providerId="ADAL" clId="{615A4B24-556A-4F53-AFE1-5E7139037843}" dt="2024-10-18T17:37:03.858" v="334" actId="478"/>
          <ac:spMkLst>
            <pc:docMk/>
            <pc:sldMk cId="3338054496" sldId="274"/>
            <ac:spMk id="260" creationId="{86352BD7-4D78-C045-72A7-6D822ED7216B}"/>
          </ac:spMkLst>
        </pc:spChg>
        <pc:spChg chg="mod">
          <ac:chgData name="Timon Vrijmoeth" userId="97a9e8e4-8986-4929-8d39-d5460366fe85" providerId="ADAL" clId="{615A4B24-556A-4F53-AFE1-5E7139037843}" dt="2024-10-18T17:36:32.415" v="320" actId="27803"/>
          <ac:spMkLst>
            <pc:docMk/>
            <pc:sldMk cId="3338054496" sldId="274"/>
            <ac:spMk id="261" creationId="{D9B042EB-B467-E1FE-2289-072DA85344AD}"/>
          </ac:spMkLst>
        </pc:spChg>
        <pc:spChg chg="mod">
          <ac:chgData name="Timon Vrijmoeth" userId="97a9e8e4-8986-4929-8d39-d5460366fe85" providerId="ADAL" clId="{615A4B24-556A-4F53-AFE1-5E7139037843}" dt="2024-10-18T17:36:32.415" v="320" actId="27803"/>
          <ac:spMkLst>
            <pc:docMk/>
            <pc:sldMk cId="3338054496" sldId="274"/>
            <ac:spMk id="262" creationId="{63A25128-7AD3-26C6-D724-9EBA501F834E}"/>
          </ac:spMkLst>
        </pc:spChg>
        <pc:spChg chg="mod">
          <ac:chgData name="Timon Vrijmoeth" userId="97a9e8e4-8986-4929-8d39-d5460366fe85" providerId="ADAL" clId="{615A4B24-556A-4F53-AFE1-5E7139037843}" dt="2024-10-18T17:36:32.415" v="320" actId="27803"/>
          <ac:spMkLst>
            <pc:docMk/>
            <pc:sldMk cId="3338054496" sldId="274"/>
            <ac:spMk id="263" creationId="{7F6C8A1A-3791-C7F9-7E8A-0D034AA1D0D1}"/>
          </ac:spMkLst>
        </pc:spChg>
        <pc:spChg chg="mod">
          <ac:chgData name="Timon Vrijmoeth" userId="97a9e8e4-8986-4929-8d39-d5460366fe85" providerId="ADAL" clId="{615A4B24-556A-4F53-AFE1-5E7139037843}" dt="2024-10-18T17:36:32.415" v="320" actId="27803"/>
          <ac:spMkLst>
            <pc:docMk/>
            <pc:sldMk cId="3338054496" sldId="274"/>
            <ac:spMk id="264" creationId="{C795CB24-45BA-3315-31FF-B564EFC50ACC}"/>
          </ac:spMkLst>
        </pc:spChg>
        <pc:spChg chg="mod">
          <ac:chgData name="Timon Vrijmoeth" userId="97a9e8e4-8986-4929-8d39-d5460366fe85" providerId="ADAL" clId="{615A4B24-556A-4F53-AFE1-5E7139037843}" dt="2024-10-18T17:36:32.415" v="320" actId="27803"/>
          <ac:spMkLst>
            <pc:docMk/>
            <pc:sldMk cId="3338054496" sldId="274"/>
            <ac:spMk id="265" creationId="{9F78C2D4-F957-47FF-BE86-1B467F44CAC3}"/>
          </ac:spMkLst>
        </pc:spChg>
        <pc:spChg chg="mod">
          <ac:chgData name="Timon Vrijmoeth" userId="97a9e8e4-8986-4929-8d39-d5460366fe85" providerId="ADAL" clId="{615A4B24-556A-4F53-AFE1-5E7139037843}" dt="2024-10-18T17:36:32.415" v="320" actId="27803"/>
          <ac:spMkLst>
            <pc:docMk/>
            <pc:sldMk cId="3338054496" sldId="274"/>
            <ac:spMk id="266" creationId="{F565E84A-F6AB-D682-8090-891A92385043}"/>
          </ac:spMkLst>
        </pc:spChg>
        <pc:spChg chg="mod">
          <ac:chgData name="Timon Vrijmoeth" userId="97a9e8e4-8986-4929-8d39-d5460366fe85" providerId="ADAL" clId="{615A4B24-556A-4F53-AFE1-5E7139037843}" dt="2024-10-18T17:36:32.415" v="320" actId="27803"/>
          <ac:spMkLst>
            <pc:docMk/>
            <pc:sldMk cId="3338054496" sldId="274"/>
            <ac:spMk id="267" creationId="{CD81752B-EC26-4549-C5AA-F03A28E396C6}"/>
          </ac:spMkLst>
        </pc:spChg>
        <pc:spChg chg="mod">
          <ac:chgData name="Timon Vrijmoeth" userId="97a9e8e4-8986-4929-8d39-d5460366fe85" providerId="ADAL" clId="{615A4B24-556A-4F53-AFE1-5E7139037843}" dt="2024-10-18T17:36:32.415" v="320" actId="27803"/>
          <ac:spMkLst>
            <pc:docMk/>
            <pc:sldMk cId="3338054496" sldId="274"/>
            <ac:spMk id="268" creationId="{5C820DF2-8392-2D31-3386-ADDC18D3B942}"/>
          </ac:spMkLst>
        </pc:spChg>
        <pc:spChg chg="mod">
          <ac:chgData name="Timon Vrijmoeth" userId="97a9e8e4-8986-4929-8d39-d5460366fe85" providerId="ADAL" clId="{615A4B24-556A-4F53-AFE1-5E7139037843}" dt="2024-10-18T17:36:32.415" v="320" actId="27803"/>
          <ac:spMkLst>
            <pc:docMk/>
            <pc:sldMk cId="3338054496" sldId="274"/>
            <ac:spMk id="269" creationId="{96748A6D-A90E-640D-D2AD-45E5392B7463}"/>
          </ac:spMkLst>
        </pc:spChg>
        <pc:spChg chg="mod">
          <ac:chgData name="Timon Vrijmoeth" userId="97a9e8e4-8986-4929-8d39-d5460366fe85" providerId="ADAL" clId="{615A4B24-556A-4F53-AFE1-5E7139037843}" dt="2024-10-18T17:36:32.415" v="320" actId="27803"/>
          <ac:spMkLst>
            <pc:docMk/>
            <pc:sldMk cId="3338054496" sldId="274"/>
            <ac:spMk id="270" creationId="{E4BFF77D-5276-18B0-DFCE-1DADDD861FBA}"/>
          </ac:spMkLst>
        </pc:spChg>
        <pc:spChg chg="mod">
          <ac:chgData name="Timon Vrijmoeth" userId="97a9e8e4-8986-4929-8d39-d5460366fe85" providerId="ADAL" clId="{615A4B24-556A-4F53-AFE1-5E7139037843}" dt="2024-10-18T17:36:32.415" v="320" actId="27803"/>
          <ac:spMkLst>
            <pc:docMk/>
            <pc:sldMk cId="3338054496" sldId="274"/>
            <ac:spMk id="271" creationId="{46A507C1-69B4-6192-418B-5563055B8818}"/>
          </ac:spMkLst>
        </pc:spChg>
        <pc:spChg chg="mod">
          <ac:chgData name="Timon Vrijmoeth" userId="97a9e8e4-8986-4929-8d39-d5460366fe85" providerId="ADAL" clId="{615A4B24-556A-4F53-AFE1-5E7139037843}" dt="2024-10-18T17:36:32.415" v="320" actId="27803"/>
          <ac:spMkLst>
            <pc:docMk/>
            <pc:sldMk cId="3338054496" sldId="274"/>
            <ac:spMk id="272" creationId="{14C33C15-FE4C-F196-5ED3-CAD0F06A82D7}"/>
          </ac:spMkLst>
        </pc:spChg>
        <pc:spChg chg="del mod">
          <ac:chgData name="Timon Vrijmoeth" userId="97a9e8e4-8986-4929-8d39-d5460366fe85" providerId="ADAL" clId="{615A4B24-556A-4F53-AFE1-5E7139037843}" dt="2024-10-18T17:36:38.296" v="321" actId="478"/>
          <ac:spMkLst>
            <pc:docMk/>
            <pc:sldMk cId="3338054496" sldId="274"/>
            <ac:spMk id="273" creationId="{D1335296-BD50-2050-930C-EDB5566E804E}"/>
          </ac:spMkLst>
        </pc:spChg>
        <pc:spChg chg="del mod">
          <ac:chgData name="Timon Vrijmoeth" userId="97a9e8e4-8986-4929-8d39-d5460366fe85" providerId="ADAL" clId="{615A4B24-556A-4F53-AFE1-5E7139037843}" dt="2024-10-18T17:36:43.066" v="322" actId="478"/>
          <ac:spMkLst>
            <pc:docMk/>
            <pc:sldMk cId="3338054496" sldId="274"/>
            <ac:spMk id="274" creationId="{9A2AD8A6-EABA-79D7-FE56-B598ED94DB6C}"/>
          </ac:spMkLst>
        </pc:spChg>
        <pc:spChg chg="mod">
          <ac:chgData name="Timon Vrijmoeth" userId="97a9e8e4-8986-4929-8d39-d5460366fe85" providerId="ADAL" clId="{615A4B24-556A-4F53-AFE1-5E7139037843}" dt="2024-10-18T17:36:32.415" v="320" actId="27803"/>
          <ac:spMkLst>
            <pc:docMk/>
            <pc:sldMk cId="3338054496" sldId="274"/>
            <ac:spMk id="275" creationId="{CAE795D8-6574-60A7-5FFC-5C83DBC28125}"/>
          </ac:spMkLst>
        </pc:spChg>
        <pc:spChg chg="mod">
          <ac:chgData name="Timon Vrijmoeth" userId="97a9e8e4-8986-4929-8d39-d5460366fe85" providerId="ADAL" clId="{615A4B24-556A-4F53-AFE1-5E7139037843}" dt="2024-10-18T17:36:32.415" v="320" actId="27803"/>
          <ac:spMkLst>
            <pc:docMk/>
            <pc:sldMk cId="3338054496" sldId="274"/>
            <ac:spMk id="276" creationId="{EA8429CD-5187-92CE-3921-8362554F93F3}"/>
          </ac:spMkLst>
        </pc:spChg>
        <pc:spChg chg="mod">
          <ac:chgData name="Timon Vrijmoeth" userId="97a9e8e4-8986-4929-8d39-d5460366fe85" providerId="ADAL" clId="{615A4B24-556A-4F53-AFE1-5E7139037843}" dt="2024-10-18T17:36:32.415" v="320" actId="27803"/>
          <ac:spMkLst>
            <pc:docMk/>
            <pc:sldMk cId="3338054496" sldId="274"/>
            <ac:spMk id="277" creationId="{F6D98EF0-12E0-B9F7-6715-60CEFC917398}"/>
          </ac:spMkLst>
        </pc:spChg>
        <pc:spChg chg="mod">
          <ac:chgData name="Timon Vrijmoeth" userId="97a9e8e4-8986-4929-8d39-d5460366fe85" providerId="ADAL" clId="{615A4B24-556A-4F53-AFE1-5E7139037843}" dt="2024-10-18T17:36:32.415" v="320" actId="27803"/>
          <ac:spMkLst>
            <pc:docMk/>
            <pc:sldMk cId="3338054496" sldId="274"/>
            <ac:spMk id="278" creationId="{BEC5D979-1DD6-B882-F933-FE1CD4C3E648}"/>
          </ac:spMkLst>
        </pc:spChg>
        <pc:spChg chg="mod">
          <ac:chgData name="Timon Vrijmoeth" userId="97a9e8e4-8986-4929-8d39-d5460366fe85" providerId="ADAL" clId="{615A4B24-556A-4F53-AFE1-5E7139037843}" dt="2024-10-18T17:36:32.415" v="320" actId="27803"/>
          <ac:spMkLst>
            <pc:docMk/>
            <pc:sldMk cId="3338054496" sldId="274"/>
            <ac:spMk id="279" creationId="{06E0C248-E7DC-ED8E-5C16-710BA4F7D8C9}"/>
          </ac:spMkLst>
        </pc:spChg>
        <pc:spChg chg="mod">
          <ac:chgData name="Timon Vrijmoeth" userId="97a9e8e4-8986-4929-8d39-d5460366fe85" providerId="ADAL" clId="{615A4B24-556A-4F53-AFE1-5E7139037843}" dt="2024-10-18T17:36:32.415" v="320" actId="27803"/>
          <ac:spMkLst>
            <pc:docMk/>
            <pc:sldMk cId="3338054496" sldId="274"/>
            <ac:spMk id="280" creationId="{98C48B12-24E9-5EF2-E6A4-7B8377869956}"/>
          </ac:spMkLst>
        </pc:spChg>
        <pc:spChg chg="add mod">
          <ac:chgData name="Timon Vrijmoeth" userId="97a9e8e4-8986-4929-8d39-d5460366fe85" providerId="ADAL" clId="{615A4B24-556A-4F53-AFE1-5E7139037843}" dt="2024-10-18T17:46:13.472" v="718"/>
          <ac:spMkLst>
            <pc:docMk/>
            <pc:sldMk cId="3338054496" sldId="274"/>
            <ac:spMk id="281" creationId="{B8626DF8-F08D-F0B6-3C16-7AA9DC827E32}"/>
          </ac:spMkLst>
        </pc:spChg>
        <pc:spChg chg="add mod">
          <ac:chgData name="Timon Vrijmoeth" userId="97a9e8e4-8986-4929-8d39-d5460366fe85" providerId="ADAL" clId="{615A4B24-556A-4F53-AFE1-5E7139037843}" dt="2024-10-18T17:46:13.472" v="718"/>
          <ac:spMkLst>
            <pc:docMk/>
            <pc:sldMk cId="3338054496" sldId="274"/>
            <ac:spMk id="282" creationId="{3148314B-9E99-9839-70EE-3600D863F95F}"/>
          </ac:spMkLst>
        </pc:spChg>
        <pc:spChg chg="add mod">
          <ac:chgData name="Timon Vrijmoeth" userId="97a9e8e4-8986-4929-8d39-d5460366fe85" providerId="ADAL" clId="{615A4B24-556A-4F53-AFE1-5E7139037843}" dt="2024-10-18T17:46:13.472" v="718"/>
          <ac:spMkLst>
            <pc:docMk/>
            <pc:sldMk cId="3338054496" sldId="274"/>
            <ac:spMk id="283" creationId="{D4894EAF-A190-39F1-4303-1AA366E462C8}"/>
          </ac:spMkLst>
        </pc:spChg>
        <pc:spChg chg="add mod">
          <ac:chgData name="Timon Vrijmoeth" userId="97a9e8e4-8986-4929-8d39-d5460366fe85" providerId="ADAL" clId="{615A4B24-556A-4F53-AFE1-5E7139037843}" dt="2024-10-18T17:46:13.472" v="718"/>
          <ac:spMkLst>
            <pc:docMk/>
            <pc:sldMk cId="3338054496" sldId="274"/>
            <ac:spMk id="284" creationId="{088C3B93-9524-4384-0EBD-2D37535506A7}"/>
          </ac:spMkLst>
        </pc:spChg>
        <pc:spChg chg="add mod">
          <ac:chgData name="Timon Vrijmoeth" userId="97a9e8e4-8986-4929-8d39-d5460366fe85" providerId="ADAL" clId="{615A4B24-556A-4F53-AFE1-5E7139037843}" dt="2024-10-18T17:46:13.472" v="718"/>
          <ac:spMkLst>
            <pc:docMk/>
            <pc:sldMk cId="3338054496" sldId="274"/>
            <ac:spMk id="287" creationId="{6B2771AD-AFC1-4928-4C44-6212280A1704}"/>
          </ac:spMkLst>
        </pc:spChg>
        <pc:spChg chg="add mod">
          <ac:chgData name="Timon Vrijmoeth" userId="97a9e8e4-8986-4929-8d39-d5460366fe85" providerId="ADAL" clId="{615A4B24-556A-4F53-AFE1-5E7139037843}" dt="2024-10-18T17:46:13.472" v="718"/>
          <ac:spMkLst>
            <pc:docMk/>
            <pc:sldMk cId="3338054496" sldId="274"/>
            <ac:spMk id="288" creationId="{F38A6685-5BE4-903A-D69B-0CBC90DADF3B}"/>
          </ac:spMkLst>
        </pc:spChg>
        <pc:spChg chg="add mod">
          <ac:chgData name="Timon Vrijmoeth" userId="97a9e8e4-8986-4929-8d39-d5460366fe85" providerId="ADAL" clId="{615A4B24-556A-4F53-AFE1-5E7139037843}" dt="2024-10-18T17:46:13.472" v="718"/>
          <ac:spMkLst>
            <pc:docMk/>
            <pc:sldMk cId="3338054496" sldId="274"/>
            <ac:spMk id="289" creationId="{4EE5146B-3D12-9084-0CB1-1ACDCA7C1D18}"/>
          </ac:spMkLst>
        </pc:spChg>
        <pc:spChg chg="add mod">
          <ac:chgData name="Timon Vrijmoeth" userId="97a9e8e4-8986-4929-8d39-d5460366fe85" providerId="ADAL" clId="{615A4B24-556A-4F53-AFE1-5E7139037843}" dt="2024-10-18T17:46:13.472" v="718"/>
          <ac:spMkLst>
            <pc:docMk/>
            <pc:sldMk cId="3338054496" sldId="274"/>
            <ac:spMk id="290" creationId="{4286C898-DF24-6B58-87AC-84A333D75F50}"/>
          </ac:spMkLst>
        </pc:spChg>
        <pc:spChg chg="add mod">
          <ac:chgData name="Timon Vrijmoeth" userId="97a9e8e4-8986-4929-8d39-d5460366fe85" providerId="ADAL" clId="{615A4B24-556A-4F53-AFE1-5E7139037843}" dt="2024-10-18T17:46:13.472" v="718"/>
          <ac:spMkLst>
            <pc:docMk/>
            <pc:sldMk cId="3338054496" sldId="274"/>
            <ac:spMk id="293" creationId="{DE8E8ED3-E224-EB83-DFBD-859C64103FC4}"/>
          </ac:spMkLst>
        </pc:spChg>
        <pc:spChg chg="add mod">
          <ac:chgData name="Timon Vrijmoeth" userId="97a9e8e4-8986-4929-8d39-d5460366fe85" providerId="ADAL" clId="{615A4B24-556A-4F53-AFE1-5E7139037843}" dt="2024-10-18T17:46:13.472" v="718"/>
          <ac:spMkLst>
            <pc:docMk/>
            <pc:sldMk cId="3338054496" sldId="274"/>
            <ac:spMk id="294" creationId="{189C8B09-9A21-A1E0-681A-3E034187AE8A}"/>
          </ac:spMkLst>
        </pc:spChg>
        <pc:spChg chg="add mod">
          <ac:chgData name="Timon Vrijmoeth" userId="97a9e8e4-8986-4929-8d39-d5460366fe85" providerId="ADAL" clId="{615A4B24-556A-4F53-AFE1-5E7139037843}" dt="2024-10-18T17:46:13.472" v="718"/>
          <ac:spMkLst>
            <pc:docMk/>
            <pc:sldMk cId="3338054496" sldId="274"/>
            <ac:spMk id="295" creationId="{820734DE-D92E-251E-4885-030C62C916CD}"/>
          </ac:spMkLst>
        </pc:spChg>
        <pc:spChg chg="add mod">
          <ac:chgData name="Timon Vrijmoeth" userId="97a9e8e4-8986-4929-8d39-d5460366fe85" providerId="ADAL" clId="{615A4B24-556A-4F53-AFE1-5E7139037843}" dt="2024-10-18T17:46:13.472" v="718"/>
          <ac:spMkLst>
            <pc:docMk/>
            <pc:sldMk cId="3338054496" sldId="274"/>
            <ac:spMk id="296" creationId="{057EBD45-BE48-1BB1-384D-6D8BCE909386}"/>
          </ac:spMkLst>
        </pc:spChg>
        <pc:spChg chg="add mod">
          <ac:chgData name="Timon Vrijmoeth" userId="97a9e8e4-8986-4929-8d39-d5460366fe85" providerId="ADAL" clId="{615A4B24-556A-4F53-AFE1-5E7139037843}" dt="2024-10-18T17:46:13.472" v="718"/>
          <ac:spMkLst>
            <pc:docMk/>
            <pc:sldMk cId="3338054496" sldId="274"/>
            <ac:spMk id="299" creationId="{5C0ADE52-40CE-9F14-E46F-889448836D9B}"/>
          </ac:spMkLst>
        </pc:spChg>
        <pc:spChg chg="add mod">
          <ac:chgData name="Timon Vrijmoeth" userId="97a9e8e4-8986-4929-8d39-d5460366fe85" providerId="ADAL" clId="{615A4B24-556A-4F53-AFE1-5E7139037843}" dt="2024-10-18T17:46:13.472" v="718"/>
          <ac:spMkLst>
            <pc:docMk/>
            <pc:sldMk cId="3338054496" sldId="274"/>
            <ac:spMk id="300" creationId="{597A241D-0EA4-E33F-713C-44C43E085EDD}"/>
          </ac:spMkLst>
        </pc:spChg>
        <pc:spChg chg="add mod">
          <ac:chgData name="Timon Vrijmoeth" userId="97a9e8e4-8986-4929-8d39-d5460366fe85" providerId="ADAL" clId="{615A4B24-556A-4F53-AFE1-5E7139037843}" dt="2024-10-18T17:46:13.472" v="718"/>
          <ac:spMkLst>
            <pc:docMk/>
            <pc:sldMk cId="3338054496" sldId="274"/>
            <ac:spMk id="301" creationId="{22A55580-1445-77BC-4A00-82A788318344}"/>
          </ac:spMkLst>
        </pc:spChg>
        <pc:spChg chg="add mod">
          <ac:chgData name="Timon Vrijmoeth" userId="97a9e8e4-8986-4929-8d39-d5460366fe85" providerId="ADAL" clId="{615A4B24-556A-4F53-AFE1-5E7139037843}" dt="2024-10-18T17:46:13.472" v="718"/>
          <ac:spMkLst>
            <pc:docMk/>
            <pc:sldMk cId="3338054496" sldId="274"/>
            <ac:spMk id="302" creationId="{E8000DE0-9AF9-7B22-596F-E766A9546B11}"/>
          </ac:spMkLst>
        </pc:spChg>
        <pc:spChg chg="add mod">
          <ac:chgData name="Timon Vrijmoeth" userId="97a9e8e4-8986-4929-8d39-d5460366fe85" providerId="ADAL" clId="{615A4B24-556A-4F53-AFE1-5E7139037843}" dt="2024-10-18T17:46:13.472" v="718"/>
          <ac:spMkLst>
            <pc:docMk/>
            <pc:sldMk cId="3338054496" sldId="274"/>
            <ac:spMk id="305" creationId="{AC910EB4-FCE8-8590-09F3-9CDC23AF8151}"/>
          </ac:spMkLst>
        </pc:spChg>
        <pc:spChg chg="add mod">
          <ac:chgData name="Timon Vrijmoeth" userId="97a9e8e4-8986-4929-8d39-d5460366fe85" providerId="ADAL" clId="{615A4B24-556A-4F53-AFE1-5E7139037843}" dt="2024-10-18T17:46:13.472" v="718"/>
          <ac:spMkLst>
            <pc:docMk/>
            <pc:sldMk cId="3338054496" sldId="274"/>
            <ac:spMk id="306" creationId="{8A4EBA98-9813-732A-FEB5-764C58FB22C4}"/>
          </ac:spMkLst>
        </pc:spChg>
        <pc:spChg chg="add mod">
          <ac:chgData name="Timon Vrijmoeth" userId="97a9e8e4-8986-4929-8d39-d5460366fe85" providerId="ADAL" clId="{615A4B24-556A-4F53-AFE1-5E7139037843}" dt="2024-10-18T17:46:13.472" v="718"/>
          <ac:spMkLst>
            <pc:docMk/>
            <pc:sldMk cId="3338054496" sldId="274"/>
            <ac:spMk id="307" creationId="{CDCC1CC8-E281-1308-FA35-CF483B403041}"/>
          </ac:spMkLst>
        </pc:spChg>
        <pc:spChg chg="add mod">
          <ac:chgData name="Timon Vrijmoeth" userId="97a9e8e4-8986-4929-8d39-d5460366fe85" providerId="ADAL" clId="{615A4B24-556A-4F53-AFE1-5E7139037843}" dt="2024-10-18T17:46:13.472" v="718"/>
          <ac:spMkLst>
            <pc:docMk/>
            <pc:sldMk cId="3338054496" sldId="274"/>
            <ac:spMk id="308" creationId="{340E9B5A-6876-9A70-63F0-44BF261FF650}"/>
          </ac:spMkLst>
        </pc:spChg>
        <pc:spChg chg="add mod">
          <ac:chgData name="Timon Vrijmoeth" userId="97a9e8e4-8986-4929-8d39-d5460366fe85" providerId="ADAL" clId="{615A4B24-556A-4F53-AFE1-5E7139037843}" dt="2024-10-18T17:46:13.472" v="718"/>
          <ac:spMkLst>
            <pc:docMk/>
            <pc:sldMk cId="3338054496" sldId="274"/>
            <ac:spMk id="311" creationId="{E3743112-F2D1-EE26-5670-159F862B941F}"/>
          </ac:spMkLst>
        </pc:spChg>
        <pc:spChg chg="add mod">
          <ac:chgData name="Timon Vrijmoeth" userId="97a9e8e4-8986-4929-8d39-d5460366fe85" providerId="ADAL" clId="{615A4B24-556A-4F53-AFE1-5E7139037843}" dt="2024-10-18T17:46:13.472" v="718"/>
          <ac:spMkLst>
            <pc:docMk/>
            <pc:sldMk cId="3338054496" sldId="274"/>
            <ac:spMk id="312" creationId="{285C11C8-A93E-3780-C69D-C88414416973}"/>
          </ac:spMkLst>
        </pc:spChg>
        <pc:spChg chg="del">
          <ac:chgData name="Timon Vrijmoeth" userId="97a9e8e4-8986-4929-8d39-d5460366fe85" providerId="ADAL" clId="{615A4B24-556A-4F53-AFE1-5E7139037843}" dt="2024-10-18T17:36:16.360" v="317" actId="478"/>
          <ac:spMkLst>
            <pc:docMk/>
            <pc:sldMk cId="3338054496" sldId="274"/>
            <ac:spMk id="327" creationId="{00000000-0000-0000-0000-000000000000}"/>
          </ac:spMkLst>
        </pc:spChg>
        <pc:spChg chg="del">
          <ac:chgData name="Timon Vrijmoeth" userId="97a9e8e4-8986-4929-8d39-d5460366fe85" providerId="ADAL" clId="{615A4B24-556A-4F53-AFE1-5E7139037843}" dt="2024-10-18T17:36:16.360" v="317" actId="478"/>
          <ac:spMkLst>
            <pc:docMk/>
            <pc:sldMk cId="3338054496" sldId="274"/>
            <ac:spMk id="328" creationId="{00000000-0000-0000-0000-000000000000}"/>
          </ac:spMkLst>
        </pc:spChg>
        <pc:spChg chg="del">
          <ac:chgData name="Timon Vrijmoeth" userId="97a9e8e4-8986-4929-8d39-d5460366fe85" providerId="ADAL" clId="{615A4B24-556A-4F53-AFE1-5E7139037843}" dt="2024-10-18T17:36:16.360" v="317" actId="478"/>
          <ac:spMkLst>
            <pc:docMk/>
            <pc:sldMk cId="3338054496" sldId="274"/>
            <ac:spMk id="329" creationId="{00000000-0000-0000-0000-000000000000}"/>
          </ac:spMkLst>
        </pc:spChg>
        <pc:spChg chg="del">
          <ac:chgData name="Timon Vrijmoeth" userId="97a9e8e4-8986-4929-8d39-d5460366fe85" providerId="ADAL" clId="{615A4B24-556A-4F53-AFE1-5E7139037843}" dt="2024-10-18T17:36:16.360" v="317" actId="478"/>
          <ac:spMkLst>
            <pc:docMk/>
            <pc:sldMk cId="3338054496" sldId="274"/>
            <ac:spMk id="330" creationId="{00000000-0000-0000-0000-000000000000}"/>
          </ac:spMkLst>
        </pc:spChg>
        <pc:spChg chg="mod">
          <ac:chgData name="Timon Vrijmoeth" userId="97a9e8e4-8986-4929-8d39-d5460366fe85" providerId="ADAL" clId="{615A4B24-556A-4F53-AFE1-5E7139037843}" dt="2024-10-18T17:38:31.133" v="345" actId="255"/>
          <ac:spMkLst>
            <pc:docMk/>
            <pc:sldMk cId="3338054496" sldId="274"/>
            <ac:spMk id="331" creationId="{00000000-0000-0000-0000-000000000000}"/>
          </ac:spMkLst>
        </pc:spChg>
        <pc:spChg chg="del">
          <ac:chgData name="Timon Vrijmoeth" userId="97a9e8e4-8986-4929-8d39-d5460366fe85" providerId="ADAL" clId="{615A4B24-556A-4F53-AFE1-5E7139037843}" dt="2024-10-18T17:36:16.360" v="317" actId="478"/>
          <ac:spMkLst>
            <pc:docMk/>
            <pc:sldMk cId="3338054496" sldId="274"/>
            <ac:spMk id="335" creationId="{00000000-0000-0000-0000-000000000000}"/>
          </ac:spMkLst>
        </pc:spChg>
        <pc:spChg chg="del">
          <ac:chgData name="Timon Vrijmoeth" userId="97a9e8e4-8986-4929-8d39-d5460366fe85" providerId="ADAL" clId="{615A4B24-556A-4F53-AFE1-5E7139037843}" dt="2024-10-18T17:36:16.360" v="317" actId="478"/>
          <ac:spMkLst>
            <pc:docMk/>
            <pc:sldMk cId="3338054496" sldId="274"/>
            <ac:spMk id="339" creationId="{00000000-0000-0000-0000-000000000000}"/>
          </ac:spMkLst>
        </pc:spChg>
        <pc:spChg chg="del">
          <ac:chgData name="Timon Vrijmoeth" userId="97a9e8e4-8986-4929-8d39-d5460366fe85" providerId="ADAL" clId="{615A4B24-556A-4F53-AFE1-5E7139037843}" dt="2024-10-18T17:36:16.360" v="317" actId="478"/>
          <ac:spMkLst>
            <pc:docMk/>
            <pc:sldMk cId="3338054496" sldId="274"/>
            <ac:spMk id="340" creationId="{00000000-0000-0000-0000-000000000000}"/>
          </ac:spMkLst>
        </pc:spChg>
        <pc:spChg chg="del">
          <ac:chgData name="Timon Vrijmoeth" userId="97a9e8e4-8986-4929-8d39-d5460366fe85" providerId="ADAL" clId="{615A4B24-556A-4F53-AFE1-5E7139037843}" dt="2024-10-18T17:36:08.743" v="316" actId="478"/>
          <ac:spMkLst>
            <pc:docMk/>
            <pc:sldMk cId="3338054496" sldId="274"/>
            <ac:spMk id="341" creationId="{00000000-0000-0000-0000-000000000000}"/>
          </ac:spMkLst>
        </pc:spChg>
        <pc:spChg chg="del">
          <ac:chgData name="Timon Vrijmoeth" userId="97a9e8e4-8986-4929-8d39-d5460366fe85" providerId="ADAL" clId="{615A4B24-556A-4F53-AFE1-5E7139037843}" dt="2024-10-18T17:36:08.743" v="316" actId="478"/>
          <ac:spMkLst>
            <pc:docMk/>
            <pc:sldMk cId="3338054496" sldId="274"/>
            <ac:spMk id="342" creationId="{00000000-0000-0000-0000-000000000000}"/>
          </ac:spMkLst>
        </pc:spChg>
        <pc:spChg chg="del">
          <ac:chgData name="Timon Vrijmoeth" userId="97a9e8e4-8986-4929-8d39-d5460366fe85" providerId="ADAL" clId="{615A4B24-556A-4F53-AFE1-5E7139037843}" dt="2024-10-18T17:36:08.743" v="316" actId="478"/>
          <ac:spMkLst>
            <pc:docMk/>
            <pc:sldMk cId="3338054496" sldId="274"/>
            <ac:spMk id="344" creationId="{00000000-0000-0000-0000-000000000000}"/>
          </ac:spMkLst>
        </pc:spChg>
        <pc:spChg chg="add mod">
          <ac:chgData name="Timon Vrijmoeth" userId="97a9e8e4-8986-4929-8d39-d5460366fe85" providerId="ADAL" clId="{615A4B24-556A-4F53-AFE1-5E7139037843}" dt="2024-10-18T17:46:13.472" v="718"/>
          <ac:spMkLst>
            <pc:docMk/>
            <pc:sldMk cId="3338054496" sldId="274"/>
            <ac:spMk id="345" creationId="{E8665B6F-E5DF-2F28-2DFE-2AC05B63B2D1}"/>
          </ac:spMkLst>
        </pc:spChg>
        <pc:spChg chg="add mod">
          <ac:chgData name="Timon Vrijmoeth" userId="97a9e8e4-8986-4929-8d39-d5460366fe85" providerId="ADAL" clId="{615A4B24-556A-4F53-AFE1-5E7139037843}" dt="2024-10-18T17:46:13.472" v="718"/>
          <ac:spMkLst>
            <pc:docMk/>
            <pc:sldMk cId="3338054496" sldId="274"/>
            <ac:spMk id="346" creationId="{3469F950-1BD5-8597-9668-53F0C0E55DEF}"/>
          </ac:spMkLst>
        </pc:spChg>
        <pc:grpChg chg="del mod">
          <ac:chgData name="Timon Vrijmoeth" userId="97a9e8e4-8986-4929-8d39-d5460366fe85" providerId="ADAL" clId="{615A4B24-556A-4F53-AFE1-5E7139037843}" dt="2024-10-18T17:46:13.137" v="717" actId="478"/>
          <ac:grpSpMkLst>
            <pc:docMk/>
            <pc:sldMk cId="3338054496" sldId="274"/>
            <ac:grpSpMk id="3" creationId="{2935278F-2E41-977E-2B8F-E907B5CD3935}"/>
          </ac:grpSpMkLst>
        </pc:grpChg>
        <pc:grpChg chg="mod">
          <ac:chgData name="Timon Vrijmoeth" userId="97a9e8e4-8986-4929-8d39-d5460366fe85" providerId="ADAL" clId="{615A4B24-556A-4F53-AFE1-5E7139037843}" dt="2024-10-18T17:46:17.945" v="724" actId="1036"/>
          <ac:grpSpMkLst>
            <pc:docMk/>
            <pc:sldMk cId="3338054496" sldId="274"/>
            <ac:grpSpMk id="336" creationId="{00000000-0000-0000-0000-000000000000}"/>
          </ac:grpSpMkLst>
        </pc:grpChg>
        <pc:picChg chg="add del mod">
          <ac:chgData name="Timon Vrijmoeth" userId="97a9e8e4-8986-4929-8d39-d5460366fe85" providerId="ADAL" clId="{615A4B24-556A-4F53-AFE1-5E7139037843}" dt="2024-10-18T17:36:32.415" v="320" actId="27803"/>
          <ac:picMkLst>
            <pc:docMk/>
            <pc:sldMk cId="3338054496" sldId="274"/>
            <ac:picMk id="2" creationId="{DD930399-A6AC-0DEB-61BF-A2107C90141D}"/>
          </ac:picMkLst>
        </pc:picChg>
        <pc:cxnChg chg="add mod">
          <ac:chgData name="Timon Vrijmoeth" userId="97a9e8e4-8986-4929-8d39-d5460366fe85" providerId="ADAL" clId="{615A4B24-556A-4F53-AFE1-5E7139037843}" dt="2024-10-18T17:46:13.472" v="718"/>
          <ac:cxnSpMkLst>
            <pc:docMk/>
            <pc:sldMk cId="3338054496" sldId="274"/>
            <ac:cxnSpMk id="285" creationId="{A8E83E95-C19C-F0B1-807C-D05F82BEB4AC}"/>
          </ac:cxnSpMkLst>
        </pc:cxnChg>
        <pc:cxnChg chg="add mod">
          <ac:chgData name="Timon Vrijmoeth" userId="97a9e8e4-8986-4929-8d39-d5460366fe85" providerId="ADAL" clId="{615A4B24-556A-4F53-AFE1-5E7139037843}" dt="2024-10-18T17:46:13.472" v="718"/>
          <ac:cxnSpMkLst>
            <pc:docMk/>
            <pc:sldMk cId="3338054496" sldId="274"/>
            <ac:cxnSpMk id="286" creationId="{A8DAA093-79B5-5A65-D026-671E58735040}"/>
          </ac:cxnSpMkLst>
        </pc:cxnChg>
        <pc:cxnChg chg="add mod">
          <ac:chgData name="Timon Vrijmoeth" userId="97a9e8e4-8986-4929-8d39-d5460366fe85" providerId="ADAL" clId="{615A4B24-556A-4F53-AFE1-5E7139037843}" dt="2024-10-18T17:46:13.472" v="718"/>
          <ac:cxnSpMkLst>
            <pc:docMk/>
            <pc:sldMk cId="3338054496" sldId="274"/>
            <ac:cxnSpMk id="291" creationId="{6B1729C3-0FBB-8A59-EE15-28A292892816}"/>
          </ac:cxnSpMkLst>
        </pc:cxnChg>
        <pc:cxnChg chg="add mod">
          <ac:chgData name="Timon Vrijmoeth" userId="97a9e8e4-8986-4929-8d39-d5460366fe85" providerId="ADAL" clId="{615A4B24-556A-4F53-AFE1-5E7139037843}" dt="2024-10-18T17:46:13.472" v="718"/>
          <ac:cxnSpMkLst>
            <pc:docMk/>
            <pc:sldMk cId="3338054496" sldId="274"/>
            <ac:cxnSpMk id="292" creationId="{FFA1E9DB-1DB9-E19A-F704-2A46244C2B25}"/>
          </ac:cxnSpMkLst>
        </pc:cxnChg>
        <pc:cxnChg chg="add mod">
          <ac:chgData name="Timon Vrijmoeth" userId="97a9e8e4-8986-4929-8d39-d5460366fe85" providerId="ADAL" clId="{615A4B24-556A-4F53-AFE1-5E7139037843}" dt="2024-10-18T17:46:13.472" v="718"/>
          <ac:cxnSpMkLst>
            <pc:docMk/>
            <pc:sldMk cId="3338054496" sldId="274"/>
            <ac:cxnSpMk id="297" creationId="{4883975C-B162-850C-F38D-445C04CAA310}"/>
          </ac:cxnSpMkLst>
        </pc:cxnChg>
        <pc:cxnChg chg="add mod">
          <ac:chgData name="Timon Vrijmoeth" userId="97a9e8e4-8986-4929-8d39-d5460366fe85" providerId="ADAL" clId="{615A4B24-556A-4F53-AFE1-5E7139037843}" dt="2024-10-18T17:46:13.472" v="718"/>
          <ac:cxnSpMkLst>
            <pc:docMk/>
            <pc:sldMk cId="3338054496" sldId="274"/>
            <ac:cxnSpMk id="298" creationId="{248022DC-7D5D-967C-26FD-ED4571639F95}"/>
          </ac:cxnSpMkLst>
        </pc:cxnChg>
        <pc:cxnChg chg="add mod">
          <ac:chgData name="Timon Vrijmoeth" userId="97a9e8e4-8986-4929-8d39-d5460366fe85" providerId="ADAL" clId="{615A4B24-556A-4F53-AFE1-5E7139037843}" dt="2024-10-18T17:46:13.472" v="718"/>
          <ac:cxnSpMkLst>
            <pc:docMk/>
            <pc:sldMk cId="3338054496" sldId="274"/>
            <ac:cxnSpMk id="303" creationId="{8E9BD94D-3C16-76D8-B36D-CA474AA41A00}"/>
          </ac:cxnSpMkLst>
        </pc:cxnChg>
        <pc:cxnChg chg="add mod">
          <ac:chgData name="Timon Vrijmoeth" userId="97a9e8e4-8986-4929-8d39-d5460366fe85" providerId="ADAL" clId="{615A4B24-556A-4F53-AFE1-5E7139037843}" dt="2024-10-18T17:46:13.472" v="718"/>
          <ac:cxnSpMkLst>
            <pc:docMk/>
            <pc:sldMk cId="3338054496" sldId="274"/>
            <ac:cxnSpMk id="304" creationId="{F6322BE4-E72A-EC36-25D9-2F83274F150F}"/>
          </ac:cxnSpMkLst>
        </pc:cxnChg>
        <pc:cxnChg chg="add mod">
          <ac:chgData name="Timon Vrijmoeth" userId="97a9e8e4-8986-4929-8d39-d5460366fe85" providerId="ADAL" clId="{615A4B24-556A-4F53-AFE1-5E7139037843}" dt="2024-10-18T17:46:13.472" v="718"/>
          <ac:cxnSpMkLst>
            <pc:docMk/>
            <pc:sldMk cId="3338054496" sldId="274"/>
            <ac:cxnSpMk id="309" creationId="{D19D9558-298B-5D3A-F430-6246411F11B5}"/>
          </ac:cxnSpMkLst>
        </pc:cxnChg>
        <pc:cxnChg chg="add mod">
          <ac:chgData name="Timon Vrijmoeth" userId="97a9e8e4-8986-4929-8d39-d5460366fe85" providerId="ADAL" clId="{615A4B24-556A-4F53-AFE1-5E7139037843}" dt="2024-10-18T17:46:13.472" v="718"/>
          <ac:cxnSpMkLst>
            <pc:docMk/>
            <pc:sldMk cId="3338054496" sldId="274"/>
            <ac:cxnSpMk id="310" creationId="{6A416035-D21F-E7D8-2232-4347B1906E4B}"/>
          </ac:cxnSpMkLst>
        </pc:cxnChg>
        <pc:cxnChg chg="del">
          <ac:chgData name="Timon Vrijmoeth" userId="97a9e8e4-8986-4929-8d39-d5460366fe85" providerId="ADAL" clId="{615A4B24-556A-4F53-AFE1-5E7139037843}" dt="2024-10-18T17:36:08.743" v="316" actId="478"/>
          <ac:cxnSpMkLst>
            <pc:docMk/>
            <pc:sldMk cId="3338054496" sldId="274"/>
            <ac:cxnSpMk id="343" creationId="{00000000-0000-0000-0000-000000000000}"/>
          </ac:cxnSpMkLst>
        </pc:cxnChg>
        <pc:cxnChg chg="add mod">
          <ac:chgData name="Timon Vrijmoeth" userId="97a9e8e4-8986-4929-8d39-d5460366fe85" providerId="ADAL" clId="{615A4B24-556A-4F53-AFE1-5E7139037843}" dt="2024-10-18T17:46:13.472" v="718"/>
          <ac:cxnSpMkLst>
            <pc:docMk/>
            <pc:sldMk cId="3338054496" sldId="274"/>
            <ac:cxnSpMk id="347" creationId="{CD3DCEB1-EEB2-E8D5-86D3-02771ACC1C9B}"/>
          </ac:cxnSpMkLst>
        </pc:cxnChg>
        <pc:cxnChg chg="add mod">
          <ac:chgData name="Timon Vrijmoeth" userId="97a9e8e4-8986-4929-8d39-d5460366fe85" providerId="ADAL" clId="{615A4B24-556A-4F53-AFE1-5E7139037843}" dt="2024-10-18T17:46:13.472" v="718"/>
          <ac:cxnSpMkLst>
            <pc:docMk/>
            <pc:sldMk cId="3338054496" sldId="274"/>
            <ac:cxnSpMk id="348" creationId="{FD08464F-C924-FFAA-3AEC-20DA003573C3}"/>
          </ac:cxnSpMkLst>
        </pc:cxnChg>
      </pc:sldChg>
      <pc:sldChg chg="addSp delSp modSp add mod modNotesTx">
        <pc:chgData name="Timon Vrijmoeth" userId="97a9e8e4-8986-4929-8d39-d5460366fe85" providerId="ADAL" clId="{615A4B24-556A-4F53-AFE1-5E7139037843}" dt="2024-10-18T17:49:30.219" v="784" actId="6549"/>
        <pc:sldMkLst>
          <pc:docMk/>
          <pc:sldMk cId="653171258" sldId="275"/>
        </pc:sldMkLst>
        <pc:spChg chg="add mod">
          <ac:chgData name="Timon Vrijmoeth" userId="97a9e8e4-8986-4929-8d39-d5460366fe85" providerId="ADAL" clId="{615A4B24-556A-4F53-AFE1-5E7139037843}" dt="2024-10-18T17:43:18.361" v="537" actId="1038"/>
          <ac:spMkLst>
            <pc:docMk/>
            <pc:sldMk cId="653171258" sldId="275"/>
            <ac:spMk id="2" creationId="{A0ABB89C-9373-B55B-2B68-F89720F0E29A}"/>
          </ac:spMkLst>
        </pc:spChg>
        <pc:spChg chg="add del mod">
          <ac:chgData name="Timon Vrijmoeth" userId="97a9e8e4-8986-4929-8d39-d5460366fe85" providerId="ADAL" clId="{615A4B24-556A-4F53-AFE1-5E7139037843}" dt="2024-10-18T17:41:23.131" v="394"/>
          <ac:spMkLst>
            <pc:docMk/>
            <pc:sldMk cId="653171258" sldId="275"/>
            <ac:spMk id="4" creationId="{63B16C19-D510-E59B-554D-EAAD13D4547F}"/>
          </ac:spMkLst>
        </pc:spChg>
        <pc:spChg chg="add mod">
          <ac:chgData name="Timon Vrijmoeth" userId="97a9e8e4-8986-4929-8d39-d5460366fe85" providerId="ADAL" clId="{615A4B24-556A-4F53-AFE1-5E7139037843}" dt="2024-10-18T17:43:18.361" v="537" actId="1038"/>
          <ac:spMkLst>
            <pc:docMk/>
            <pc:sldMk cId="653171258" sldId="275"/>
            <ac:spMk id="11" creationId="{99D2B09F-3837-2EAA-95DF-C36ACD26BB85}"/>
          </ac:spMkLst>
        </pc:spChg>
        <pc:spChg chg="add mod">
          <ac:chgData name="Timon Vrijmoeth" userId="97a9e8e4-8986-4929-8d39-d5460366fe85" providerId="ADAL" clId="{615A4B24-556A-4F53-AFE1-5E7139037843}" dt="2024-10-18T17:43:18.361" v="537" actId="1038"/>
          <ac:spMkLst>
            <pc:docMk/>
            <pc:sldMk cId="653171258" sldId="275"/>
            <ac:spMk id="12" creationId="{388DD21F-92C6-C1A6-E3F1-7A0240C33FC3}"/>
          </ac:spMkLst>
        </pc:spChg>
        <pc:spChg chg="add mod">
          <ac:chgData name="Timon Vrijmoeth" userId="97a9e8e4-8986-4929-8d39-d5460366fe85" providerId="ADAL" clId="{615A4B24-556A-4F53-AFE1-5E7139037843}" dt="2024-10-18T17:43:18.361" v="537" actId="1038"/>
          <ac:spMkLst>
            <pc:docMk/>
            <pc:sldMk cId="653171258" sldId="275"/>
            <ac:spMk id="26" creationId="{4504A078-4DC4-58E5-3FD3-7FFB9C3DCF2D}"/>
          </ac:spMkLst>
        </pc:spChg>
        <pc:spChg chg="add mod">
          <ac:chgData name="Timon Vrijmoeth" userId="97a9e8e4-8986-4929-8d39-d5460366fe85" providerId="ADAL" clId="{615A4B24-556A-4F53-AFE1-5E7139037843}" dt="2024-10-18T17:43:29.397" v="583" actId="1036"/>
          <ac:spMkLst>
            <pc:docMk/>
            <pc:sldMk cId="653171258" sldId="275"/>
            <ac:spMk id="259" creationId="{845895CA-DE64-E000-5CA9-FB9827605659}"/>
          </ac:spMkLst>
        </pc:spChg>
        <pc:spChg chg="add mod">
          <ac:chgData name="Timon Vrijmoeth" userId="97a9e8e4-8986-4929-8d39-d5460366fe85" providerId="ADAL" clId="{615A4B24-556A-4F53-AFE1-5E7139037843}" dt="2024-10-18T17:43:29.397" v="583" actId="1036"/>
          <ac:spMkLst>
            <pc:docMk/>
            <pc:sldMk cId="653171258" sldId="275"/>
            <ac:spMk id="260" creationId="{99C95C8D-FD69-30D1-B304-13D532DBE228}"/>
          </ac:spMkLst>
        </pc:spChg>
        <pc:spChg chg="add mod">
          <ac:chgData name="Timon Vrijmoeth" userId="97a9e8e4-8986-4929-8d39-d5460366fe85" providerId="ADAL" clId="{615A4B24-556A-4F53-AFE1-5E7139037843}" dt="2024-10-18T17:43:29.397" v="583" actId="1036"/>
          <ac:spMkLst>
            <pc:docMk/>
            <pc:sldMk cId="653171258" sldId="275"/>
            <ac:spMk id="273" creationId="{C8AF561A-B31E-234E-D528-0C80D9D21AD8}"/>
          </ac:spMkLst>
        </pc:spChg>
        <pc:spChg chg="add mod">
          <ac:chgData name="Timon Vrijmoeth" userId="97a9e8e4-8986-4929-8d39-d5460366fe85" providerId="ADAL" clId="{615A4B24-556A-4F53-AFE1-5E7139037843}" dt="2024-10-18T17:43:29.397" v="583" actId="1036"/>
          <ac:spMkLst>
            <pc:docMk/>
            <pc:sldMk cId="653171258" sldId="275"/>
            <ac:spMk id="274" creationId="{57338DB3-D4A3-A8D5-0A93-BD7AE0C2ED88}"/>
          </ac:spMkLst>
        </pc:spChg>
        <pc:spChg chg="add mod">
          <ac:chgData name="Timon Vrijmoeth" userId="97a9e8e4-8986-4929-8d39-d5460366fe85" providerId="ADAL" clId="{615A4B24-556A-4F53-AFE1-5E7139037843}" dt="2024-10-18T17:43:38.856" v="635" actId="1036"/>
          <ac:spMkLst>
            <pc:docMk/>
            <pc:sldMk cId="653171258" sldId="275"/>
            <ac:spMk id="283" creationId="{ACA06626-A259-6B85-936E-CF2E72EEB72A}"/>
          </ac:spMkLst>
        </pc:spChg>
        <pc:spChg chg="add mod">
          <ac:chgData name="Timon Vrijmoeth" userId="97a9e8e4-8986-4929-8d39-d5460366fe85" providerId="ADAL" clId="{615A4B24-556A-4F53-AFE1-5E7139037843}" dt="2024-10-18T17:43:38.856" v="635" actId="1036"/>
          <ac:spMkLst>
            <pc:docMk/>
            <pc:sldMk cId="653171258" sldId="275"/>
            <ac:spMk id="284" creationId="{01F9A417-5932-B199-6B72-4FC1BC8CCF8B}"/>
          </ac:spMkLst>
        </pc:spChg>
        <pc:spChg chg="add mod">
          <ac:chgData name="Timon Vrijmoeth" userId="97a9e8e4-8986-4929-8d39-d5460366fe85" providerId="ADAL" clId="{615A4B24-556A-4F53-AFE1-5E7139037843}" dt="2024-10-18T17:43:38.856" v="635" actId="1036"/>
          <ac:spMkLst>
            <pc:docMk/>
            <pc:sldMk cId="653171258" sldId="275"/>
            <ac:spMk id="285" creationId="{650FEF4A-F870-4836-0059-575229693258}"/>
          </ac:spMkLst>
        </pc:spChg>
        <pc:spChg chg="add mod">
          <ac:chgData name="Timon Vrijmoeth" userId="97a9e8e4-8986-4929-8d39-d5460366fe85" providerId="ADAL" clId="{615A4B24-556A-4F53-AFE1-5E7139037843}" dt="2024-10-18T17:43:38.856" v="635" actId="1036"/>
          <ac:spMkLst>
            <pc:docMk/>
            <pc:sldMk cId="653171258" sldId="275"/>
            <ac:spMk id="286" creationId="{3B124AAF-69F5-5C40-46B0-F60EC11368C0}"/>
          </ac:spMkLst>
        </pc:spChg>
        <pc:spChg chg="add mod">
          <ac:chgData name="Timon Vrijmoeth" userId="97a9e8e4-8986-4929-8d39-d5460366fe85" providerId="ADAL" clId="{615A4B24-556A-4F53-AFE1-5E7139037843}" dt="2024-10-18T17:44:28.789" v="654" actId="1037"/>
          <ac:spMkLst>
            <pc:docMk/>
            <pc:sldMk cId="653171258" sldId="275"/>
            <ac:spMk id="289" creationId="{AFBA4672-2497-0444-4C79-645295EABE29}"/>
          </ac:spMkLst>
        </pc:spChg>
        <pc:spChg chg="add mod">
          <ac:chgData name="Timon Vrijmoeth" userId="97a9e8e4-8986-4929-8d39-d5460366fe85" providerId="ADAL" clId="{615A4B24-556A-4F53-AFE1-5E7139037843}" dt="2024-10-18T17:44:28.789" v="654" actId="1037"/>
          <ac:spMkLst>
            <pc:docMk/>
            <pc:sldMk cId="653171258" sldId="275"/>
            <ac:spMk id="290" creationId="{75E6A360-84F8-70F1-D54D-C4FD76D64779}"/>
          </ac:spMkLst>
        </pc:spChg>
        <pc:spChg chg="add mod">
          <ac:chgData name="Timon Vrijmoeth" userId="97a9e8e4-8986-4929-8d39-d5460366fe85" providerId="ADAL" clId="{615A4B24-556A-4F53-AFE1-5E7139037843}" dt="2024-10-18T17:44:37.302" v="697" actId="1035"/>
          <ac:spMkLst>
            <pc:docMk/>
            <pc:sldMk cId="653171258" sldId="275"/>
            <ac:spMk id="291" creationId="{8AF5C730-C60F-9BE2-B5D7-13EDB7CE896F}"/>
          </ac:spMkLst>
        </pc:spChg>
        <pc:spChg chg="add mod">
          <ac:chgData name="Timon Vrijmoeth" userId="97a9e8e4-8986-4929-8d39-d5460366fe85" providerId="ADAL" clId="{615A4B24-556A-4F53-AFE1-5E7139037843}" dt="2024-10-18T17:44:37.302" v="697" actId="1035"/>
          <ac:spMkLst>
            <pc:docMk/>
            <pc:sldMk cId="653171258" sldId="275"/>
            <ac:spMk id="292" creationId="{FF42A201-AB34-6FE7-290D-0F2607AFD6C1}"/>
          </ac:spMkLst>
        </pc:spChg>
        <pc:spChg chg="add mod">
          <ac:chgData name="Timon Vrijmoeth" userId="97a9e8e4-8986-4929-8d39-d5460366fe85" providerId="ADAL" clId="{615A4B24-556A-4F53-AFE1-5E7139037843}" dt="2024-10-18T17:44:37.302" v="697" actId="1035"/>
          <ac:spMkLst>
            <pc:docMk/>
            <pc:sldMk cId="653171258" sldId="275"/>
            <ac:spMk id="293" creationId="{701E43F4-E2B4-1907-3109-FC5965910773}"/>
          </ac:spMkLst>
        </pc:spChg>
        <pc:spChg chg="add mod">
          <ac:chgData name="Timon Vrijmoeth" userId="97a9e8e4-8986-4929-8d39-d5460366fe85" providerId="ADAL" clId="{615A4B24-556A-4F53-AFE1-5E7139037843}" dt="2024-10-18T17:44:37.302" v="697" actId="1035"/>
          <ac:spMkLst>
            <pc:docMk/>
            <pc:sldMk cId="653171258" sldId="275"/>
            <ac:spMk id="294" creationId="{16634051-D40B-9C48-C557-D4FCAA617B97}"/>
          </ac:spMkLst>
        </pc:spChg>
        <pc:spChg chg="add mod">
          <ac:chgData name="Timon Vrijmoeth" userId="97a9e8e4-8986-4929-8d39-d5460366fe85" providerId="ADAL" clId="{615A4B24-556A-4F53-AFE1-5E7139037843}" dt="2024-10-18T17:45:10.367" v="703" actId="1076"/>
          <ac:spMkLst>
            <pc:docMk/>
            <pc:sldMk cId="653171258" sldId="275"/>
            <ac:spMk id="298" creationId="{BC64425C-7162-CE00-0469-9C96217EFC4F}"/>
          </ac:spMkLst>
        </pc:spChg>
        <pc:spChg chg="add mod">
          <ac:chgData name="Timon Vrijmoeth" userId="97a9e8e4-8986-4929-8d39-d5460366fe85" providerId="ADAL" clId="{615A4B24-556A-4F53-AFE1-5E7139037843}" dt="2024-10-18T17:45:10.367" v="703" actId="1076"/>
          <ac:spMkLst>
            <pc:docMk/>
            <pc:sldMk cId="653171258" sldId="275"/>
            <ac:spMk id="299" creationId="{38D03832-173E-E651-1971-DC3650560E9A}"/>
          </ac:spMkLst>
        </pc:spChg>
        <pc:spChg chg="add mod">
          <ac:chgData name="Timon Vrijmoeth" userId="97a9e8e4-8986-4929-8d39-d5460366fe85" providerId="ADAL" clId="{615A4B24-556A-4F53-AFE1-5E7139037843}" dt="2024-10-18T17:45:10.367" v="703" actId="1076"/>
          <ac:spMkLst>
            <pc:docMk/>
            <pc:sldMk cId="653171258" sldId="275"/>
            <ac:spMk id="300" creationId="{87C4A247-D3DA-DA0D-2D6C-9235C0A0329D}"/>
          </ac:spMkLst>
        </pc:spChg>
        <pc:spChg chg="add mod">
          <ac:chgData name="Timon Vrijmoeth" userId="97a9e8e4-8986-4929-8d39-d5460366fe85" providerId="ADAL" clId="{615A4B24-556A-4F53-AFE1-5E7139037843}" dt="2024-10-18T17:45:10.367" v="703" actId="1076"/>
          <ac:spMkLst>
            <pc:docMk/>
            <pc:sldMk cId="653171258" sldId="275"/>
            <ac:spMk id="301" creationId="{8A82252A-5B42-4BC2-E45E-9F6ECAF8EC5B}"/>
          </ac:spMkLst>
        </pc:spChg>
        <pc:spChg chg="add mod">
          <ac:chgData name="Timon Vrijmoeth" userId="97a9e8e4-8986-4929-8d39-d5460366fe85" providerId="ADAL" clId="{615A4B24-556A-4F53-AFE1-5E7139037843}" dt="2024-10-18T17:45:48.448" v="708" actId="1076"/>
          <ac:spMkLst>
            <pc:docMk/>
            <pc:sldMk cId="653171258" sldId="275"/>
            <ac:spMk id="304" creationId="{1B8F4A88-5872-85DA-64CC-6A0575E541EB}"/>
          </ac:spMkLst>
        </pc:spChg>
        <pc:spChg chg="add mod">
          <ac:chgData name="Timon Vrijmoeth" userId="97a9e8e4-8986-4929-8d39-d5460366fe85" providerId="ADAL" clId="{615A4B24-556A-4F53-AFE1-5E7139037843}" dt="2024-10-18T17:45:48.448" v="708" actId="1076"/>
          <ac:spMkLst>
            <pc:docMk/>
            <pc:sldMk cId="653171258" sldId="275"/>
            <ac:spMk id="305" creationId="{D1A7ED53-11F8-1BA8-3A48-B22B3DA0199B}"/>
          </ac:spMkLst>
        </pc:spChg>
        <pc:spChg chg="add mod">
          <ac:chgData name="Timon Vrijmoeth" userId="97a9e8e4-8986-4929-8d39-d5460366fe85" providerId="ADAL" clId="{615A4B24-556A-4F53-AFE1-5E7139037843}" dt="2024-10-18T17:45:48.448" v="708" actId="1076"/>
          <ac:spMkLst>
            <pc:docMk/>
            <pc:sldMk cId="653171258" sldId="275"/>
            <ac:spMk id="306" creationId="{E2DC0FD4-801B-BD60-C81E-EB63F3F84AAB}"/>
          </ac:spMkLst>
        </pc:spChg>
        <pc:spChg chg="add mod">
          <ac:chgData name="Timon Vrijmoeth" userId="97a9e8e4-8986-4929-8d39-d5460366fe85" providerId="ADAL" clId="{615A4B24-556A-4F53-AFE1-5E7139037843}" dt="2024-10-18T17:45:48.448" v="708" actId="1076"/>
          <ac:spMkLst>
            <pc:docMk/>
            <pc:sldMk cId="653171258" sldId="275"/>
            <ac:spMk id="307" creationId="{9E896E77-E945-EFB4-8819-549A890392CA}"/>
          </ac:spMkLst>
        </pc:spChg>
        <pc:spChg chg="mod">
          <ac:chgData name="Timon Vrijmoeth" userId="97a9e8e4-8986-4929-8d39-d5460366fe85" providerId="ADAL" clId="{615A4B24-556A-4F53-AFE1-5E7139037843}" dt="2024-10-18T17:46:05.735" v="716" actId="1076"/>
          <ac:spMkLst>
            <pc:docMk/>
            <pc:sldMk cId="653171258" sldId="275"/>
            <ac:spMk id="313" creationId="{00000000-0000-0000-0000-000000000000}"/>
          </ac:spMkLst>
        </pc:spChg>
        <pc:grpChg chg="del">
          <ac:chgData name="Timon Vrijmoeth" userId="97a9e8e4-8986-4929-8d39-d5460366fe85" providerId="ADAL" clId="{615A4B24-556A-4F53-AFE1-5E7139037843}" dt="2024-10-18T17:40:21.017" v="377" actId="478"/>
          <ac:grpSpMkLst>
            <pc:docMk/>
            <pc:sldMk cId="653171258" sldId="275"/>
            <ac:grpSpMk id="3" creationId="{2935278F-2E41-977E-2B8F-E907B5CD3935}"/>
          </ac:grpSpMkLst>
        </pc:grpChg>
        <pc:grpChg chg="mod">
          <ac:chgData name="Timon Vrijmoeth" userId="97a9e8e4-8986-4929-8d39-d5460366fe85" providerId="ADAL" clId="{615A4B24-556A-4F53-AFE1-5E7139037843}" dt="2024-10-18T17:45:50.583" v="712" actId="1036"/>
          <ac:grpSpMkLst>
            <pc:docMk/>
            <pc:sldMk cId="653171258" sldId="275"/>
            <ac:grpSpMk id="336" creationId="{00000000-0000-0000-0000-000000000000}"/>
          </ac:grpSpMkLst>
        </pc:grpChg>
        <pc:cxnChg chg="add mod">
          <ac:chgData name="Timon Vrijmoeth" userId="97a9e8e4-8986-4929-8d39-d5460366fe85" providerId="ADAL" clId="{615A4B24-556A-4F53-AFE1-5E7139037843}" dt="2024-10-18T17:43:18.361" v="537" actId="1038"/>
          <ac:cxnSpMkLst>
            <pc:docMk/>
            <pc:sldMk cId="653171258" sldId="275"/>
            <ac:cxnSpMk id="53" creationId="{EF415F43-4C7D-390F-5F80-FF4D5D8CFEFB}"/>
          </ac:cxnSpMkLst>
        </pc:cxnChg>
        <pc:cxnChg chg="add mod">
          <ac:chgData name="Timon Vrijmoeth" userId="97a9e8e4-8986-4929-8d39-d5460366fe85" providerId="ADAL" clId="{615A4B24-556A-4F53-AFE1-5E7139037843}" dt="2024-10-18T17:43:44.913" v="639" actId="1037"/>
          <ac:cxnSpMkLst>
            <pc:docMk/>
            <pc:sldMk cId="653171258" sldId="275"/>
            <ac:cxnSpMk id="54" creationId="{1A456C1E-CDAA-8ECA-D0D8-021C0AF72C5D}"/>
          </ac:cxnSpMkLst>
        </pc:cxnChg>
        <pc:cxnChg chg="add mod">
          <ac:chgData name="Timon Vrijmoeth" userId="97a9e8e4-8986-4929-8d39-d5460366fe85" providerId="ADAL" clId="{615A4B24-556A-4F53-AFE1-5E7139037843}" dt="2024-10-18T17:44:14.583" v="645" actId="1076"/>
          <ac:cxnSpMkLst>
            <pc:docMk/>
            <pc:sldMk cId="653171258" sldId="275"/>
            <ac:cxnSpMk id="281" creationId="{42024C89-9D97-A72F-1EF8-AD277DB27B47}"/>
          </ac:cxnSpMkLst>
        </pc:cxnChg>
        <pc:cxnChg chg="add mod">
          <ac:chgData name="Timon Vrijmoeth" userId="97a9e8e4-8986-4929-8d39-d5460366fe85" providerId="ADAL" clId="{615A4B24-556A-4F53-AFE1-5E7139037843}" dt="2024-10-18T17:44:00.301" v="643" actId="14100"/>
          <ac:cxnSpMkLst>
            <pc:docMk/>
            <pc:sldMk cId="653171258" sldId="275"/>
            <ac:cxnSpMk id="282" creationId="{40FE9579-4148-E31E-FD6C-78F305FEF6DB}"/>
          </ac:cxnSpMkLst>
        </pc:cxnChg>
        <pc:cxnChg chg="add mod">
          <ac:chgData name="Timon Vrijmoeth" userId="97a9e8e4-8986-4929-8d39-d5460366fe85" providerId="ADAL" clId="{615A4B24-556A-4F53-AFE1-5E7139037843}" dt="2024-10-18T17:43:38.856" v="635" actId="1036"/>
          <ac:cxnSpMkLst>
            <pc:docMk/>
            <pc:sldMk cId="653171258" sldId="275"/>
            <ac:cxnSpMk id="287" creationId="{3015396D-4A52-9AD7-7E90-7E2E963CF45C}"/>
          </ac:cxnSpMkLst>
        </pc:cxnChg>
        <pc:cxnChg chg="add mod">
          <ac:chgData name="Timon Vrijmoeth" userId="97a9e8e4-8986-4929-8d39-d5460366fe85" providerId="ADAL" clId="{615A4B24-556A-4F53-AFE1-5E7139037843}" dt="2024-10-18T17:43:54.182" v="642" actId="14100"/>
          <ac:cxnSpMkLst>
            <pc:docMk/>
            <pc:sldMk cId="653171258" sldId="275"/>
            <ac:cxnSpMk id="288" creationId="{C0FF9304-B81A-ED4D-9558-D8E5D7A9D1EC}"/>
          </ac:cxnSpMkLst>
        </pc:cxnChg>
        <pc:cxnChg chg="add del mod">
          <ac:chgData name="Timon Vrijmoeth" userId="97a9e8e4-8986-4929-8d39-d5460366fe85" providerId="ADAL" clId="{615A4B24-556A-4F53-AFE1-5E7139037843}" dt="2024-10-18T17:44:54.487" v="701" actId="478"/>
          <ac:cxnSpMkLst>
            <pc:docMk/>
            <pc:sldMk cId="653171258" sldId="275"/>
            <ac:cxnSpMk id="295" creationId="{E73A9081-CD88-9234-A07B-95BA0ADB0D47}"/>
          </ac:cxnSpMkLst>
        </pc:cxnChg>
        <pc:cxnChg chg="add mod">
          <ac:chgData name="Timon Vrijmoeth" userId="97a9e8e4-8986-4929-8d39-d5460366fe85" providerId="ADAL" clId="{615A4B24-556A-4F53-AFE1-5E7139037843}" dt="2024-10-18T17:44:45.383" v="698" actId="1076"/>
          <ac:cxnSpMkLst>
            <pc:docMk/>
            <pc:sldMk cId="653171258" sldId="275"/>
            <ac:cxnSpMk id="296" creationId="{01476320-85D4-9357-3C30-A20CE6E98989}"/>
          </ac:cxnSpMkLst>
        </pc:cxnChg>
        <pc:cxnChg chg="add mod">
          <ac:chgData name="Timon Vrijmoeth" userId="97a9e8e4-8986-4929-8d39-d5460366fe85" providerId="ADAL" clId="{615A4B24-556A-4F53-AFE1-5E7139037843}" dt="2024-10-18T17:44:52.344" v="700" actId="1076"/>
          <ac:cxnSpMkLst>
            <pc:docMk/>
            <pc:sldMk cId="653171258" sldId="275"/>
            <ac:cxnSpMk id="297" creationId="{50CD907C-FF73-F7D9-AE01-E57EFAA2AB58}"/>
          </ac:cxnSpMkLst>
        </pc:cxnChg>
        <pc:cxnChg chg="add mod">
          <ac:chgData name="Timon Vrijmoeth" userId="97a9e8e4-8986-4929-8d39-d5460366fe85" providerId="ADAL" clId="{615A4B24-556A-4F53-AFE1-5E7139037843}" dt="2024-10-18T17:45:18.345" v="704" actId="14100"/>
          <ac:cxnSpMkLst>
            <pc:docMk/>
            <pc:sldMk cId="653171258" sldId="275"/>
            <ac:cxnSpMk id="302" creationId="{CBCF63D9-4FCC-857E-8F3F-10956ABCEDB3}"/>
          </ac:cxnSpMkLst>
        </pc:cxnChg>
        <pc:cxnChg chg="add mod">
          <ac:chgData name="Timon Vrijmoeth" userId="97a9e8e4-8986-4929-8d39-d5460366fe85" providerId="ADAL" clId="{615A4B24-556A-4F53-AFE1-5E7139037843}" dt="2024-10-18T17:45:33.792" v="706" actId="1076"/>
          <ac:cxnSpMkLst>
            <pc:docMk/>
            <pc:sldMk cId="653171258" sldId="275"/>
            <ac:cxnSpMk id="303" creationId="{D6C9FCD7-FECF-5256-7B0B-8D412CD2B0AC}"/>
          </ac:cxnSpMkLst>
        </pc:cxnChg>
        <pc:cxnChg chg="add mod">
          <ac:chgData name="Timon Vrijmoeth" userId="97a9e8e4-8986-4929-8d39-d5460366fe85" providerId="ADAL" clId="{615A4B24-556A-4F53-AFE1-5E7139037843}" dt="2024-10-18T17:45:48.448" v="708" actId="1076"/>
          <ac:cxnSpMkLst>
            <pc:docMk/>
            <pc:sldMk cId="653171258" sldId="275"/>
            <ac:cxnSpMk id="308" creationId="{0A0DC20D-0828-3A6E-CBAC-783125488AA5}"/>
          </ac:cxnSpMkLst>
        </pc:cxnChg>
        <pc:cxnChg chg="add mod">
          <ac:chgData name="Timon Vrijmoeth" userId="97a9e8e4-8986-4929-8d39-d5460366fe85" providerId="ADAL" clId="{615A4B24-556A-4F53-AFE1-5E7139037843}" dt="2024-10-18T17:46:03.495" v="714" actId="1076"/>
          <ac:cxnSpMkLst>
            <pc:docMk/>
            <pc:sldMk cId="653171258" sldId="275"/>
            <ac:cxnSpMk id="309" creationId="{90A69A4D-2E5A-BABC-831E-E37A8DF86F54}"/>
          </ac:cxnSpMkLst>
        </pc:cxnChg>
      </pc:sldChg>
      <pc:sldChg chg="addSp delSp modSp add del mod ord modNotesTx">
        <pc:chgData name="Timon Vrijmoeth" userId="97a9e8e4-8986-4929-8d39-d5460366fe85" providerId="ADAL" clId="{615A4B24-556A-4F53-AFE1-5E7139037843}" dt="2024-10-18T17:58:52.631" v="1182" actId="20577"/>
        <pc:sldMkLst>
          <pc:docMk/>
          <pc:sldMk cId="1293157441" sldId="276"/>
        </pc:sldMkLst>
        <pc:spChg chg="mod">
          <ac:chgData name="Timon Vrijmoeth" userId="97a9e8e4-8986-4929-8d39-d5460366fe85" providerId="ADAL" clId="{615A4B24-556A-4F53-AFE1-5E7139037843}" dt="2024-10-18T17:58:48.502" v="1174" actId="1076"/>
          <ac:spMkLst>
            <pc:docMk/>
            <pc:sldMk cId="1293157441" sldId="276"/>
            <ac:spMk id="4" creationId="{4EE4E5DE-DE79-5124-1801-AAE1162830B2}"/>
          </ac:spMkLst>
        </pc:spChg>
        <pc:spChg chg="mod">
          <ac:chgData name="Timon Vrijmoeth" userId="97a9e8e4-8986-4929-8d39-d5460366fe85" providerId="ADAL" clId="{615A4B24-556A-4F53-AFE1-5E7139037843}" dt="2024-10-18T17:55:03.506" v="932" actId="27803"/>
          <ac:spMkLst>
            <pc:docMk/>
            <pc:sldMk cId="1293157441" sldId="276"/>
            <ac:spMk id="5" creationId="{652FB82F-3CCB-6DED-41F3-6056F8A3F5C3}"/>
          </ac:spMkLst>
        </pc:spChg>
        <pc:spChg chg="mod">
          <ac:chgData name="Timon Vrijmoeth" userId="97a9e8e4-8986-4929-8d39-d5460366fe85" providerId="ADAL" clId="{615A4B24-556A-4F53-AFE1-5E7139037843}" dt="2024-10-18T17:55:26.332" v="950" actId="1035"/>
          <ac:spMkLst>
            <pc:docMk/>
            <pc:sldMk cId="1293157441" sldId="276"/>
            <ac:spMk id="6" creationId="{C2BADA57-B311-F182-0D08-270EFD292993}"/>
          </ac:spMkLst>
        </pc:spChg>
        <pc:spChg chg="mod">
          <ac:chgData name="Timon Vrijmoeth" userId="97a9e8e4-8986-4929-8d39-d5460366fe85" providerId="ADAL" clId="{615A4B24-556A-4F53-AFE1-5E7139037843}" dt="2024-10-18T17:55:03.506" v="932" actId="27803"/>
          <ac:spMkLst>
            <pc:docMk/>
            <pc:sldMk cId="1293157441" sldId="276"/>
            <ac:spMk id="7" creationId="{FEE396EF-2D8A-94CF-2341-2641B2AABA4D}"/>
          </ac:spMkLst>
        </pc:spChg>
        <pc:spChg chg="mod">
          <ac:chgData name="Timon Vrijmoeth" userId="97a9e8e4-8986-4929-8d39-d5460366fe85" providerId="ADAL" clId="{615A4B24-556A-4F53-AFE1-5E7139037843}" dt="2024-10-18T17:55:47.095" v="963" actId="1035"/>
          <ac:spMkLst>
            <pc:docMk/>
            <pc:sldMk cId="1293157441" sldId="276"/>
            <ac:spMk id="8" creationId="{65E959C4-F088-4006-B840-AE7D73F558EF}"/>
          </ac:spMkLst>
        </pc:spChg>
        <pc:spChg chg="mod">
          <ac:chgData name="Timon Vrijmoeth" userId="97a9e8e4-8986-4929-8d39-d5460366fe85" providerId="ADAL" clId="{615A4B24-556A-4F53-AFE1-5E7139037843}" dt="2024-10-18T17:55:03.506" v="932" actId="27803"/>
          <ac:spMkLst>
            <pc:docMk/>
            <pc:sldMk cId="1293157441" sldId="276"/>
            <ac:spMk id="9" creationId="{842A4340-A6B2-5394-EA6A-0259DCC0CBB3}"/>
          </ac:spMkLst>
        </pc:spChg>
        <pc:spChg chg="mod">
          <ac:chgData name="Timon Vrijmoeth" userId="97a9e8e4-8986-4929-8d39-d5460366fe85" providerId="ADAL" clId="{615A4B24-556A-4F53-AFE1-5E7139037843}" dt="2024-10-18T17:55:03.506" v="932" actId="27803"/>
          <ac:spMkLst>
            <pc:docMk/>
            <pc:sldMk cId="1293157441" sldId="276"/>
            <ac:spMk id="10" creationId="{8425FC0D-E34B-14E4-0A3E-935E6B27A7BB}"/>
          </ac:spMkLst>
        </pc:spChg>
        <pc:spChg chg="mod">
          <ac:chgData name="Timon Vrijmoeth" userId="97a9e8e4-8986-4929-8d39-d5460366fe85" providerId="ADAL" clId="{615A4B24-556A-4F53-AFE1-5E7139037843}" dt="2024-10-18T17:55:03.506" v="932" actId="27803"/>
          <ac:spMkLst>
            <pc:docMk/>
            <pc:sldMk cId="1293157441" sldId="276"/>
            <ac:spMk id="11" creationId="{096F1399-4760-2F87-CDA3-44309C0B50BE}"/>
          </ac:spMkLst>
        </pc:spChg>
        <pc:spChg chg="mod">
          <ac:chgData name="Timon Vrijmoeth" userId="97a9e8e4-8986-4929-8d39-d5460366fe85" providerId="ADAL" clId="{615A4B24-556A-4F53-AFE1-5E7139037843}" dt="2024-10-18T17:55:03.506" v="932" actId="27803"/>
          <ac:spMkLst>
            <pc:docMk/>
            <pc:sldMk cId="1293157441" sldId="276"/>
            <ac:spMk id="12" creationId="{A942F040-64D6-12B3-C6AC-BB3E319B1EA7}"/>
          </ac:spMkLst>
        </pc:spChg>
        <pc:spChg chg="mod">
          <ac:chgData name="Timon Vrijmoeth" userId="97a9e8e4-8986-4929-8d39-d5460366fe85" providerId="ADAL" clId="{615A4B24-556A-4F53-AFE1-5E7139037843}" dt="2024-10-18T17:55:03.506" v="932" actId="27803"/>
          <ac:spMkLst>
            <pc:docMk/>
            <pc:sldMk cId="1293157441" sldId="276"/>
            <ac:spMk id="13" creationId="{BEDEA616-6B34-5D14-F2C7-8906D7F2BD9C}"/>
          </ac:spMkLst>
        </pc:spChg>
        <pc:spChg chg="mod">
          <ac:chgData name="Timon Vrijmoeth" userId="97a9e8e4-8986-4929-8d39-d5460366fe85" providerId="ADAL" clId="{615A4B24-556A-4F53-AFE1-5E7139037843}" dt="2024-10-18T17:55:03.506" v="932" actId="27803"/>
          <ac:spMkLst>
            <pc:docMk/>
            <pc:sldMk cId="1293157441" sldId="276"/>
            <ac:spMk id="14" creationId="{39935767-783B-CE02-3875-C4875BCAB308}"/>
          </ac:spMkLst>
        </pc:spChg>
        <pc:spChg chg="mod">
          <ac:chgData name="Timon Vrijmoeth" userId="97a9e8e4-8986-4929-8d39-d5460366fe85" providerId="ADAL" clId="{615A4B24-556A-4F53-AFE1-5E7139037843}" dt="2024-10-18T17:55:03.506" v="932" actId="27803"/>
          <ac:spMkLst>
            <pc:docMk/>
            <pc:sldMk cId="1293157441" sldId="276"/>
            <ac:spMk id="15" creationId="{F8740D8D-A556-4453-FC93-232619B0722E}"/>
          </ac:spMkLst>
        </pc:spChg>
        <pc:spChg chg="mod">
          <ac:chgData name="Timon Vrijmoeth" userId="97a9e8e4-8986-4929-8d39-d5460366fe85" providerId="ADAL" clId="{615A4B24-556A-4F53-AFE1-5E7139037843}" dt="2024-10-18T17:55:03.506" v="932" actId="27803"/>
          <ac:spMkLst>
            <pc:docMk/>
            <pc:sldMk cId="1293157441" sldId="276"/>
            <ac:spMk id="16" creationId="{1483939F-5253-2C51-487F-49C355297EFE}"/>
          </ac:spMkLst>
        </pc:spChg>
        <pc:spChg chg="mod">
          <ac:chgData name="Timon Vrijmoeth" userId="97a9e8e4-8986-4929-8d39-d5460366fe85" providerId="ADAL" clId="{615A4B24-556A-4F53-AFE1-5E7139037843}" dt="2024-10-18T17:55:03.506" v="932" actId="27803"/>
          <ac:spMkLst>
            <pc:docMk/>
            <pc:sldMk cId="1293157441" sldId="276"/>
            <ac:spMk id="17" creationId="{5B5D6091-7157-7B69-1D2A-5D0C635F78AE}"/>
          </ac:spMkLst>
        </pc:spChg>
        <pc:spChg chg="mod">
          <ac:chgData name="Timon Vrijmoeth" userId="97a9e8e4-8986-4929-8d39-d5460366fe85" providerId="ADAL" clId="{615A4B24-556A-4F53-AFE1-5E7139037843}" dt="2024-10-18T17:55:03.506" v="932" actId="27803"/>
          <ac:spMkLst>
            <pc:docMk/>
            <pc:sldMk cId="1293157441" sldId="276"/>
            <ac:spMk id="18" creationId="{A4F92B9E-600C-01DB-8768-019D20273E6D}"/>
          </ac:spMkLst>
        </pc:spChg>
        <pc:spChg chg="mod">
          <ac:chgData name="Timon Vrijmoeth" userId="97a9e8e4-8986-4929-8d39-d5460366fe85" providerId="ADAL" clId="{615A4B24-556A-4F53-AFE1-5E7139037843}" dt="2024-10-18T17:55:03.506" v="932" actId="27803"/>
          <ac:spMkLst>
            <pc:docMk/>
            <pc:sldMk cId="1293157441" sldId="276"/>
            <ac:spMk id="19" creationId="{58FF3300-D163-4014-FDB2-AA053C2B66B0}"/>
          </ac:spMkLst>
        </pc:spChg>
        <pc:spChg chg="mod">
          <ac:chgData name="Timon Vrijmoeth" userId="97a9e8e4-8986-4929-8d39-d5460366fe85" providerId="ADAL" clId="{615A4B24-556A-4F53-AFE1-5E7139037843}" dt="2024-10-18T17:55:16.404" v="934" actId="688"/>
          <ac:spMkLst>
            <pc:docMk/>
            <pc:sldMk cId="1293157441" sldId="276"/>
            <ac:spMk id="20" creationId="{F1FDA3D0-691D-1FA9-F0A4-6687D63775B7}"/>
          </ac:spMkLst>
        </pc:spChg>
        <pc:spChg chg="mod">
          <ac:chgData name="Timon Vrijmoeth" userId="97a9e8e4-8986-4929-8d39-d5460366fe85" providerId="ADAL" clId="{615A4B24-556A-4F53-AFE1-5E7139037843}" dt="2024-10-18T17:55:03.506" v="932" actId="27803"/>
          <ac:spMkLst>
            <pc:docMk/>
            <pc:sldMk cId="1293157441" sldId="276"/>
            <ac:spMk id="21" creationId="{3B9DCBAB-C282-5D21-ADE1-E2717A1CF0F4}"/>
          </ac:spMkLst>
        </pc:spChg>
        <pc:spChg chg="mod">
          <ac:chgData name="Timon Vrijmoeth" userId="97a9e8e4-8986-4929-8d39-d5460366fe85" providerId="ADAL" clId="{615A4B24-556A-4F53-AFE1-5E7139037843}" dt="2024-10-18T17:55:03.506" v="932" actId="27803"/>
          <ac:spMkLst>
            <pc:docMk/>
            <pc:sldMk cId="1293157441" sldId="276"/>
            <ac:spMk id="22" creationId="{83FCAA40-32C1-3D26-C6BE-D9310E6FCC43}"/>
          </ac:spMkLst>
        </pc:spChg>
        <pc:spChg chg="mod">
          <ac:chgData name="Timon Vrijmoeth" userId="97a9e8e4-8986-4929-8d39-d5460366fe85" providerId="ADAL" clId="{615A4B24-556A-4F53-AFE1-5E7139037843}" dt="2024-10-18T17:55:03.506" v="932" actId="27803"/>
          <ac:spMkLst>
            <pc:docMk/>
            <pc:sldMk cId="1293157441" sldId="276"/>
            <ac:spMk id="23" creationId="{1BFAD1EA-4DD5-1AA9-49D9-6764BCE1C910}"/>
          </ac:spMkLst>
        </pc:spChg>
        <pc:spChg chg="mod">
          <ac:chgData name="Timon Vrijmoeth" userId="97a9e8e4-8986-4929-8d39-d5460366fe85" providerId="ADAL" clId="{615A4B24-556A-4F53-AFE1-5E7139037843}" dt="2024-10-18T17:55:12.905" v="933" actId="688"/>
          <ac:spMkLst>
            <pc:docMk/>
            <pc:sldMk cId="1293157441" sldId="276"/>
            <ac:spMk id="24" creationId="{2EE81344-E741-2FB0-1DAC-C7CAA1B6FEE6}"/>
          </ac:spMkLst>
        </pc:spChg>
        <pc:spChg chg="mod">
          <ac:chgData name="Timon Vrijmoeth" userId="97a9e8e4-8986-4929-8d39-d5460366fe85" providerId="ADAL" clId="{615A4B24-556A-4F53-AFE1-5E7139037843}" dt="2024-10-18T17:55:03.506" v="932" actId="27803"/>
          <ac:spMkLst>
            <pc:docMk/>
            <pc:sldMk cId="1293157441" sldId="276"/>
            <ac:spMk id="25" creationId="{FA0A085F-7A41-478C-424B-A371D429F85E}"/>
          </ac:spMkLst>
        </pc:spChg>
        <pc:spChg chg="mod">
          <ac:chgData name="Timon Vrijmoeth" userId="97a9e8e4-8986-4929-8d39-d5460366fe85" providerId="ADAL" clId="{615A4B24-556A-4F53-AFE1-5E7139037843}" dt="2024-10-18T17:55:03.506" v="932" actId="27803"/>
          <ac:spMkLst>
            <pc:docMk/>
            <pc:sldMk cId="1293157441" sldId="276"/>
            <ac:spMk id="26" creationId="{50966473-346D-A4C8-8108-CAE603C58C8C}"/>
          </ac:spMkLst>
        </pc:spChg>
        <pc:spChg chg="mod">
          <ac:chgData name="Timon Vrijmoeth" userId="97a9e8e4-8986-4929-8d39-d5460366fe85" providerId="ADAL" clId="{615A4B24-556A-4F53-AFE1-5E7139037843}" dt="2024-10-18T17:55:03.506" v="932" actId="27803"/>
          <ac:spMkLst>
            <pc:docMk/>
            <pc:sldMk cId="1293157441" sldId="276"/>
            <ac:spMk id="27" creationId="{A8B7110E-ECC2-D238-491F-CD2BE0784A89}"/>
          </ac:spMkLst>
        </pc:spChg>
        <pc:spChg chg="mod">
          <ac:chgData name="Timon Vrijmoeth" userId="97a9e8e4-8986-4929-8d39-d5460366fe85" providerId="ADAL" clId="{615A4B24-556A-4F53-AFE1-5E7139037843}" dt="2024-10-18T17:55:03.506" v="932" actId="27803"/>
          <ac:spMkLst>
            <pc:docMk/>
            <pc:sldMk cId="1293157441" sldId="276"/>
            <ac:spMk id="28" creationId="{EACC2DEF-6DE3-0125-BF10-0D08E2E84045}"/>
          </ac:spMkLst>
        </pc:spChg>
        <pc:spChg chg="mod">
          <ac:chgData name="Timon Vrijmoeth" userId="97a9e8e4-8986-4929-8d39-d5460366fe85" providerId="ADAL" clId="{615A4B24-556A-4F53-AFE1-5E7139037843}" dt="2024-10-18T17:55:03.506" v="932" actId="27803"/>
          <ac:spMkLst>
            <pc:docMk/>
            <pc:sldMk cId="1293157441" sldId="276"/>
            <ac:spMk id="29" creationId="{9A615F1A-5A4E-B5FF-73E3-8722309CB069}"/>
          </ac:spMkLst>
        </pc:spChg>
        <pc:spChg chg="mod">
          <ac:chgData name="Timon Vrijmoeth" userId="97a9e8e4-8986-4929-8d39-d5460366fe85" providerId="ADAL" clId="{615A4B24-556A-4F53-AFE1-5E7139037843}" dt="2024-10-18T17:55:03.506" v="932" actId="27803"/>
          <ac:spMkLst>
            <pc:docMk/>
            <pc:sldMk cId="1293157441" sldId="276"/>
            <ac:spMk id="30" creationId="{0ED19BCD-6D00-18C4-40DF-8EB1E927A78C}"/>
          </ac:spMkLst>
        </pc:spChg>
        <pc:spChg chg="mod">
          <ac:chgData name="Timon Vrijmoeth" userId="97a9e8e4-8986-4929-8d39-d5460366fe85" providerId="ADAL" clId="{615A4B24-556A-4F53-AFE1-5E7139037843}" dt="2024-10-18T17:55:03.506" v="932" actId="27803"/>
          <ac:spMkLst>
            <pc:docMk/>
            <pc:sldMk cId="1293157441" sldId="276"/>
            <ac:spMk id="31" creationId="{78C542AF-3CB3-0B69-FA1B-61DC3452AF91}"/>
          </ac:spMkLst>
        </pc:spChg>
        <pc:spChg chg="mod">
          <ac:chgData name="Timon Vrijmoeth" userId="97a9e8e4-8986-4929-8d39-d5460366fe85" providerId="ADAL" clId="{615A4B24-556A-4F53-AFE1-5E7139037843}" dt="2024-10-18T17:55:03.506" v="932" actId="27803"/>
          <ac:spMkLst>
            <pc:docMk/>
            <pc:sldMk cId="1293157441" sldId="276"/>
            <ac:spMk id="32" creationId="{1B69832A-9993-D808-719F-12613D22D229}"/>
          </ac:spMkLst>
        </pc:spChg>
        <pc:spChg chg="mod">
          <ac:chgData name="Timon Vrijmoeth" userId="97a9e8e4-8986-4929-8d39-d5460366fe85" providerId="ADAL" clId="{615A4B24-556A-4F53-AFE1-5E7139037843}" dt="2024-10-18T17:50:09.295" v="799" actId="20577"/>
          <ac:spMkLst>
            <pc:docMk/>
            <pc:sldMk cId="1293157441" sldId="276"/>
            <ac:spMk id="254" creationId="{00000000-0000-0000-0000-000000000000}"/>
          </ac:spMkLst>
        </pc:spChg>
        <pc:spChg chg="mod">
          <ac:chgData name="Timon Vrijmoeth" userId="97a9e8e4-8986-4929-8d39-d5460366fe85" providerId="ADAL" clId="{615A4B24-556A-4F53-AFE1-5E7139037843}" dt="2024-10-18T17:50:12.583" v="807" actId="20577"/>
          <ac:spMkLst>
            <pc:docMk/>
            <pc:sldMk cId="1293157441" sldId="276"/>
            <ac:spMk id="255" creationId="{00000000-0000-0000-0000-000000000000}"/>
          </ac:spMkLst>
        </pc:spChg>
        <pc:spChg chg="mod">
          <ac:chgData name="Timon Vrijmoeth" userId="97a9e8e4-8986-4929-8d39-d5460366fe85" providerId="ADAL" clId="{615A4B24-556A-4F53-AFE1-5E7139037843}" dt="2024-10-18T17:50:16.222" v="815" actId="20577"/>
          <ac:spMkLst>
            <pc:docMk/>
            <pc:sldMk cId="1293157441" sldId="276"/>
            <ac:spMk id="256" creationId="{00000000-0000-0000-0000-000000000000}"/>
          </ac:spMkLst>
        </pc:spChg>
        <pc:spChg chg="mod">
          <ac:chgData name="Timon Vrijmoeth" userId="97a9e8e4-8986-4929-8d39-d5460366fe85" providerId="ADAL" clId="{615A4B24-556A-4F53-AFE1-5E7139037843}" dt="2024-10-18T17:50:03.575" v="793" actId="1076"/>
          <ac:spMkLst>
            <pc:docMk/>
            <pc:sldMk cId="1293157441" sldId="276"/>
            <ac:spMk id="257" creationId="{00000000-0000-0000-0000-000000000000}"/>
          </ac:spMkLst>
        </pc:spChg>
        <pc:spChg chg="mod">
          <ac:chgData name="Timon Vrijmoeth" userId="97a9e8e4-8986-4929-8d39-d5460366fe85" providerId="ADAL" clId="{615A4B24-556A-4F53-AFE1-5E7139037843}" dt="2024-10-18T17:58:52.631" v="1182" actId="20577"/>
          <ac:spMkLst>
            <pc:docMk/>
            <pc:sldMk cId="1293157441" sldId="276"/>
            <ac:spMk id="258"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67"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68"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69"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70"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71"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72"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73"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74" creationId="{00000000-0000-0000-0000-000000000000}"/>
          </ac:spMkLst>
        </pc:spChg>
        <pc:spChg chg="del">
          <ac:chgData name="Timon Vrijmoeth" userId="97a9e8e4-8986-4929-8d39-d5460366fe85" providerId="ADAL" clId="{615A4B24-556A-4F53-AFE1-5E7139037843}" dt="2024-10-18T17:49:44.361" v="788" actId="478"/>
          <ac:spMkLst>
            <pc:docMk/>
            <pc:sldMk cId="1293157441" sldId="276"/>
            <ac:spMk id="275" creationId="{00000000-0000-0000-0000-000000000000}"/>
          </ac:spMkLst>
        </pc:spChg>
        <pc:spChg chg="mod">
          <ac:chgData name="Timon Vrijmoeth" userId="97a9e8e4-8986-4929-8d39-d5460366fe85" providerId="ADAL" clId="{615A4B24-556A-4F53-AFE1-5E7139037843}" dt="2024-10-18T17:50:21.359" v="837" actId="20577"/>
          <ac:spMkLst>
            <pc:docMk/>
            <pc:sldMk cId="1293157441" sldId="276"/>
            <ac:spMk id="279" creationId="{00000000-0000-0000-0000-000000000000}"/>
          </ac:spMkLst>
        </pc:spChg>
        <pc:grpChg chg="mod">
          <ac:chgData name="Timon Vrijmoeth" userId="97a9e8e4-8986-4929-8d39-d5460366fe85" providerId="ADAL" clId="{615A4B24-556A-4F53-AFE1-5E7139037843}" dt="2024-10-18T17:55:03.506" v="932" actId="27803"/>
          <ac:grpSpMkLst>
            <pc:docMk/>
            <pc:sldMk cId="1293157441" sldId="276"/>
            <ac:grpSpMk id="3" creationId="{5D0040B4-5E70-5805-0126-BB80390F8E16}"/>
          </ac:grpSpMkLst>
        </pc:grpChg>
        <pc:picChg chg="add del mod">
          <ac:chgData name="Timon Vrijmoeth" userId="97a9e8e4-8986-4929-8d39-d5460366fe85" providerId="ADAL" clId="{615A4B24-556A-4F53-AFE1-5E7139037843}" dt="2024-10-18T17:55:03.506" v="932" actId="27803"/>
          <ac:picMkLst>
            <pc:docMk/>
            <pc:sldMk cId="1293157441" sldId="276"/>
            <ac:picMk id="2" creationId="{C84F4A2C-E8FD-12FD-43F7-05454FB521FA}"/>
          </ac:picMkLst>
        </pc:picChg>
        <pc:cxnChg chg="del">
          <ac:chgData name="Timon Vrijmoeth" userId="97a9e8e4-8986-4929-8d39-d5460366fe85" providerId="ADAL" clId="{615A4B24-556A-4F53-AFE1-5E7139037843}" dt="2024-10-18T17:49:44.361" v="788" actId="478"/>
          <ac:cxnSpMkLst>
            <pc:docMk/>
            <pc:sldMk cId="1293157441" sldId="276"/>
            <ac:cxnSpMk id="259"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0"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1"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2"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3"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4"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5" creationId="{00000000-0000-0000-0000-000000000000}"/>
          </ac:cxnSpMkLst>
        </pc:cxnChg>
        <pc:cxnChg chg="del">
          <ac:chgData name="Timon Vrijmoeth" userId="97a9e8e4-8986-4929-8d39-d5460366fe85" providerId="ADAL" clId="{615A4B24-556A-4F53-AFE1-5E7139037843}" dt="2024-10-18T17:49:44.361" v="788" actId="478"/>
          <ac:cxnSpMkLst>
            <pc:docMk/>
            <pc:sldMk cId="1293157441" sldId="276"/>
            <ac:cxnSpMk id="266" creationId="{00000000-0000-0000-0000-000000000000}"/>
          </ac:cxnSpMkLst>
        </pc:cxnChg>
      </pc:sldChg>
      <pc:sldChg chg="addSp delSp modSp add mod modNotesTx">
        <pc:chgData name="Timon Vrijmoeth" userId="97a9e8e4-8986-4929-8d39-d5460366fe85" providerId="ADAL" clId="{615A4B24-556A-4F53-AFE1-5E7139037843}" dt="2024-10-18T17:59:01.478" v="1190" actId="20577"/>
        <pc:sldMkLst>
          <pc:docMk/>
          <pc:sldMk cId="1462766090" sldId="277"/>
        </pc:sldMkLst>
        <pc:spChg chg="del mod">
          <ac:chgData name="Timon Vrijmoeth" userId="97a9e8e4-8986-4929-8d39-d5460366fe85" providerId="ADAL" clId="{615A4B24-556A-4F53-AFE1-5E7139037843}" dt="2024-10-18T17:54:24.488" v="931" actId="478"/>
          <ac:spMkLst>
            <pc:docMk/>
            <pc:sldMk cId="1462766090" sldId="277"/>
            <ac:spMk id="5" creationId="{B9E23C58-DB89-8F98-84E0-894339B6C80B}"/>
          </ac:spMkLst>
        </pc:spChg>
        <pc:spChg chg="mod">
          <ac:chgData name="Timon Vrijmoeth" userId="97a9e8e4-8986-4929-8d39-d5460366fe85" providerId="ADAL" clId="{615A4B24-556A-4F53-AFE1-5E7139037843}" dt="2024-10-18T17:52:49.877" v="883" actId="27803"/>
          <ac:spMkLst>
            <pc:docMk/>
            <pc:sldMk cId="1462766090" sldId="277"/>
            <ac:spMk id="6" creationId="{63B182B1-CFE5-B6CD-A758-A208D4BF5308}"/>
          </ac:spMkLst>
        </pc:spChg>
        <pc:spChg chg="mod">
          <ac:chgData name="Timon Vrijmoeth" userId="97a9e8e4-8986-4929-8d39-d5460366fe85" providerId="ADAL" clId="{615A4B24-556A-4F53-AFE1-5E7139037843}" dt="2024-10-18T17:54:13.312" v="930" actId="1035"/>
          <ac:spMkLst>
            <pc:docMk/>
            <pc:sldMk cId="1462766090" sldId="277"/>
            <ac:spMk id="7" creationId="{BFF78341-85A2-6B25-B03A-6C1F60321F3E}"/>
          </ac:spMkLst>
        </pc:spChg>
        <pc:spChg chg="mod">
          <ac:chgData name="Timon Vrijmoeth" userId="97a9e8e4-8986-4929-8d39-d5460366fe85" providerId="ADAL" clId="{615A4B24-556A-4F53-AFE1-5E7139037843}" dt="2024-10-18T17:52:49.877" v="883" actId="27803"/>
          <ac:spMkLst>
            <pc:docMk/>
            <pc:sldMk cId="1462766090" sldId="277"/>
            <ac:spMk id="8" creationId="{7A6D939F-0D6C-C670-B100-29FAEBD92F4C}"/>
          </ac:spMkLst>
        </pc:spChg>
        <pc:spChg chg="mod">
          <ac:chgData name="Timon Vrijmoeth" userId="97a9e8e4-8986-4929-8d39-d5460366fe85" providerId="ADAL" clId="{615A4B24-556A-4F53-AFE1-5E7139037843}" dt="2024-10-18T17:53:55.161" v="908" actId="1035"/>
          <ac:spMkLst>
            <pc:docMk/>
            <pc:sldMk cId="1462766090" sldId="277"/>
            <ac:spMk id="9" creationId="{B8042925-592E-B4EE-80D6-6F930D6F0B6C}"/>
          </ac:spMkLst>
        </pc:spChg>
        <pc:spChg chg="mod">
          <ac:chgData name="Timon Vrijmoeth" userId="97a9e8e4-8986-4929-8d39-d5460366fe85" providerId="ADAL" clId="{615A4B24-556A-4F53-AFE1-5E7139037843}" dt="2024-10-18T17:52:49.877" v="883" actId="27803"/>
          <ac:spMkLst>
            <pc:docMk/>
            <pc:sldMk cId="1462766090" sldId="277"/>
            <ac:spMk id="10" creationId="{281D3386-CEC8-1790-B0A7-AC289574E003}"/>
          </ac:spMkLst>
        </pc:spChg>
        <pc:spChg chg="mod">
          <ac:chgData name="Timon Vrijmoeth" userId="97a9e8e4-8986-4929-8d39-d5460366fe85" providerId="ADAL" clId="{615A4B24-556A-4F53-AFE1-5E7139037843}" dt="2024-10-18T17:52:49.877" v="883" actId="27803"/>
          <ac:spMkLst>
            <pc:docMk/>
            <pc:sldMk cId="1462766090" sldId="277"/>
            <ac:spMk id="11" creationId="{DF2D0C7D-28E6-179D-1B33-4A4B35E5049F}"/>
          </ac:spMkLst>
        </pc:spChg>
        <pc:spChg chg="mod">
          <ac:chgData name="Timon Vrijmoeth" userId="97a9e8e4-8986-4929-8d39-d5460366fe85" providerId="ADAL" clId="{615A4B24-556A-4F53-AFE1-5E7139037843}" dt="2024-10-18T17:52:49.877" v="883" actId="27803"/>
          <ac:spMkLst>
            <pc:docMk/>
            <pc:sldMk cId="1462766090" sldId="277"/>
            <ac:spMk id="12" creationId="{22A81A14-6426-0535-F14F-C730D9BBFCDA}"/>
          </ac:spMkLst>
        </pc:spChg>
        <pc:spChg chg="mod">
          <ac:chgData name="Timon Vrijmoeth" userId="97a9e8e4-8986-4929-8d39-d5460366fe85" providerId="ADAL" clId="{615A4B24-556A-4F53-AFE1-5E7139037843}" dt="2024-10-18T17:52:49.877" v="883" actId="27803"/>
          <ac:spMkLst>
            <pc:docMk/>
            <pc:sldMk cId="1462766090" sldId="277"/>
            <ac:spMk id="13" creationId="{3E4E11D0-DFE9-F828-E8F5-D11DABFD7FF5}"/>
          </ac:spMkLst>
        </pc:spChg>
        <pc:spChg chg="mod">
          <ac:chgData name="Timon Vrijmoeth" userId="97a9e8e4-8986-4929-8d39-d5460366fe85" providerId="ADAL" clId="{615A4B24-556A-4F53-AFE1-5E7139037843}" dt="2024-10-18T17:52:49.877" v="883" actId="27803"/>
          <ac:spMkLst>
            <pc:docMk/>
            <pc:sldMk cId="1462766090" sldId="277"/>
            <ac:spMk id="14" creationId="{24504379-CF0B-6053-A41F-0B759F230E83}"/>
          </ac:spMkLst>
        </pc:spChg>
        <pc:spChg chg="mod">
          <ac:chgData name="Timon Vrijmoeth" userId="97a9e8e4-8986-4929-8d39-d5460366fe85" providerId="ADAL" clId="{615A4B24-556A-4F53-AFE1-5E7139037843}" dt="2024-10-18T17:52:49.877" v="883" actId="27803"/>
          <ac:spMkLst>
            <pc:docMk/>
            <pc:sldMk cId="1462766090" sldId="277"/>
            <ac:spMk id="15" creationId="{988929F6-3E28-2383-A03E-ED7921DE5811}"/>
          </ac:spMkLst>
        </pc:spChg>
        <pc:spChg chg="mod">
          <ac:chgData name="Timon Vrijmoeth" userId="97a9e8e4-8986-4929-8d39-d5460366fe85" providerId="ADAL" clId="{615A4B24-556A-4F53-AFE1-5E7139037843}" dt="2024-10-18T17:52:49.877" v="883" actId="27803"/>
          <ac:spMkLst>
            <pc:docMk/>
            <pc:sldMk cId="1462766090" sldId="277"/>
            <ac:spMk id="16" creationId="{2FFA1AA8-8173-0920-EF8B-F86014B9AEC6}"/>
          </ac:spMkLst>
        </pc:spChg>
        <pc:spChg chg="mod">
          <ac:chgData name="Timon Vrijmoeth" userId="97a9e8e4-8986-4929-8d39-d5460366fe85" providerId="ADAL" clId="{615A4B24-556A-4F53-AFE1-5E7139037843}" dt="2024-10-18T17:52:49.877" v="883" actId="27803"/>
          <ac:spMkLst>
            <pc:docMk/>
            <pc:sldMk cId="1462766090" sldId="277"/>
            <ac:spMk id="17" creationId="{852BE80B-CB7E-06E4-4109-43E60CFD06AD}"/>
          </ac:spMkLst>
        </pc:spChg>
        <pc:spChg chg="mod">
          <ac:chgData name="Timon Vrijmoeth" userId="97a9e8e4-8986-4929-8d39-d5460366fe85" providerId="ADAL" clId="{615A4B24-556A-4F53-AFE1-5E7139037843}" dt="2024-10-18T17:52:49.877" v="883" actId="27803"/>
          <ac:spMkLst>
            <pc:docMk/>
            <pc:sldMk cId="1462766090" sldId="277"/>
            <ac:spMk id="18" creationId="{04FED2F2-B133-2937-B16C-CFF89EB33B95}"/>
          </ac:spMkLst>
        </pc:spChg>
        <pc:spChg chg="mod">
          <ac:chgData name="Timon Vrijmoeth" userId="97a9e8e4-8986-4929-8d39-d5460366fe85" providerId="ADAL" clId="{615A4B24-556A-4F53-AFE1-5E7139037843}" dt="2024-10-18T17:52:49.877" v="883" actId="27803"/>
          <ac:spMkLst>
            <pc:docMk/>
            <pc:sldMk cId="1462766090" sldId="277"/>
            <ac:spMk id="19" creationId="{57593E61-58B4-0A04-8EA4-544BB32463F9}"/>
          </ac:spMkLst>
        </pc:spChg>
        <pc:spChg chg="mod">
          <ac:chgData name="Timon Vrijmoeth" userId="97a9e8e4-8986-4929-8d39-d5460366fe85" providerId="ADAL" clId="{615A4B24-556A-4F53-AFE1-5E7139037843}" dt="2024-10-18T17:52:49.877" v="883" actId="27803"/>
          <ac:spMkLst>
            <pc:docMk/>
            <pc:sldMk cId="1462766090" sldId="277"/>
            <ac:spMk id="20" creationId="{B588A140-DC1D-176F-6E18-64821653F229}"/>
          </ac:spMkLst>
        </pc:spChg>
        <pc:spChg chg="mod">
          <ac:chgData name="Timon Vrijmoeth" userId="97a9e8e4-8986-4929-8d39-d5460366fe85" providerId="ADAL" clId="{615A4B24-556A-4F53-AFE1-5E7139037843}" dt="2024-10-18T17:54:00.955" v="911" actId="688"/>
          <ac:spMkLst>
            <pc:docMk/>
            <pc:sldMk cId="1462766090" sldId="277"/>
            <ac:spMk id="21" creationId="{22D0B20A-52C6-D936-0720-3955B8C79385}"/>
          </ac:spMkLst>
        </pc:spChg>
        <pc:spChg chg="mod">
          <ac:chgData name="Timon Vrijmoeth" userId="97a9e8e4-8986-4929-8d39-d5460366fe85" providerId="ADAL" clId="{615A4B24-556A-4F53-AFE1-5E7139037843}" dt="2024-10-18T17:52:49.877" v="883" actId="27803"/>
          <ac:spMkLst>
            <pc:docMk/>
            <pc:sldMk cId="1462766090" sldId="277"/>
            <ac:spMk id="22" creationId="{EAD956D0-EA98-FEB5-8A90-F87493B8FE67}"/>
          </ac:spMkLst>
        </pc:spChg>
        <pc:spChg chg="mod">
          <ac:chgData name="Timon Vrijmoeth" userId="97a9e8e4-8986-4929-8d39-d5460366fe85" providerId="ADAL" clId="{615A4B24-556A-4F53-AFE1-5E7139037843}" dt="2024-10-18T17:52:49.877" v="883" actId="27803"/>
          <ac:spMkLst>
            <pc:docMk/>
            <pc:sldMk cId="1462766090" sldId="277"/>
            <ac:spMk id="23" creationId="{8A0C8675-8C38-AAC6-3C5C-B88985D6AA70}"/>
          </ac:spMkLst>
        </pc:spChg>
        <pc:spChg chg="mod">
          <ac:chgData name="Timon Vrijmoeth" userId="97a9e8e4-8986-4929-8d39-d5460366fe85" providerId="ADAL" clId="{615A4B24-556A-4F53-AFE1-5E7139037843}" dt="2024-10-18T17:52:49.877" v="883" actId="27803"/>
          <ac:spMkLst>
            <pc:docMk/>
            <pc:sldMk cId="1462766090" sldId="277"/>
            <ac:spMk id="24" creationId="{58C16E0B-5195-DCA9-D61E-EEFEF3254401}"/>
          </ac:spMkLst>
        </pc:spChg>
        <pc:spChg chg="add del mod">
          <ac:chgData name="Timon Vrijmoeth" userId="97a9e8e4-8986-4929-8d39-d5460366fe85" providerId="ADAL" clId="{615A4B24-556A-4F53-AFE1-5E7139037843}" dt="2024-10-18T17:53:46.459" v="889" actId="688"/>
          <ac:spMkLst>
            <pc:docMk/>
            <pc:sldMk cId="1462766090" sldId="277"/>
            <ac:spMk id="25" creationId="{3EE7F708-BF2B-30E0-1EFC-DF5DECE5DC12}"/>
          </ac:spMkLst>
        </pc:spChg>
        <pc:spChg chg="mod">
          <ac:chgData name="Timon Vrijmoeth" userId="97a9e8e4-8986-4929-8d39-d5460366fe85" providerId="ADAL" clId="{615A4B24-556A-4F53-AFE1-5E7139037843}" dt="2024-10-18T17:52:49.877" v="883" actId="27803"/>
          <ac:spMkLst>
            <pc:docMk/>
            <pc:sldMk cId="1462766090" sldId="277"/>
            <ac:spMk id="26" creationId="{264DF95F-2133-8307-ACDA-84D814FA02A4}"/>
          </ac:spMkLst>
        </pc:spChg>
        <pc:spChg chg="mod">
          <ac:chgData name="Timon Vrijmoeth" userId="97a9e8e4-8986-4929-8d39-d5460366fe85" providerId="ADAL" clId="{615A4B24-556A-4F53-AFE1-5E7139037843}" dt="2024-10-18T17:52:49.877" v="883" actId="27803"/>
          <ac:spMkLst>
            <pc:docMk/>
            <pc:sldMk cId="1462766090" sldId="277"/>
            <ac:spMk id="27" creationId="{EA6D273B-5AE1-013F-70C1-B41EEEA043E5}"/>
          </ac:spMkLst>
        </pc:spChg>
        <pc:spChg chg="mod">
          <ac:chgData name="Timon Vrijmoeth" userId="97a9e8e4-8986-4929-8d39-d5460366fe85" providerId="ADAL" clId="{615A4B24-556A-4F53-AFE1-5E7139037843}" dt="2024-10-18T17:52:49.877" v="883" actId="27803"/>
          <ac:spMkLst>
            <pc:docMk/>
            <pc:sldMk cId="1462766090" sldId="277"/>
            <ac:spMk id="28" creationId="{A4E6241E-619D-8F7D-ACBD-18CABE88BD70}"/>
          </ac:spMkLst>
        </pc:spChg>
        <pc:spChg chg="mod">
          <ac:chgData name="Timon Vrijmoeth" userId="97a9e8e4-8986-4929-8d39-d5460366fe85" providerId="ADAL" clId="{615A4B24-556A-4F53-AFE1-5E7139037843}" dt="2024-10-18T17:52:49.877" v="883" actId="27803"/>
          <ac:spMkLst>
            <pc:docMk/>
            <pc:sldMk cId="1462766090" sldId="277"/>
            <ac:spMk id="29" creationId="{F6152F0F-FB97-E33B-4848-2416E7C60A08}"/>
          </ac:spMkLst>
        </pc:spChg>
        <pc:spChg chg="mod">
          <ac:chgData name="Timon Vrijmoeth" userId="97a9e8e4-8986-4929-8d39-d5460366fe85" providerId="ADAL" clId="{615A4B24-556A-4F53-AFE1-5E7139037843}" dt="2024-10-18T17:52:49.877" v="883" actId="27803"/>
          <ac:spMkLst>
            <pc:docMk/>
            <pc:sldMk cId="1462766090" sldId="277"/>
            <ac:spMk id="30" creationId="{55A7A339-DA23-E700-67AB-CDBAB3A98892}"/>
          </ac:spMkLst>
        </pc:spChg>
        <pc:spChg chg="mod">
          <ac:chgData name="Timon Vrijmoeth" userId="97a9e8e4-8986-4929-8d39-d5460366fe85" providerId="ADAL" clId="{615A4B24-556A-4F53-AFE1-5E7139037843}" dt="2024-10-18T17:52:49.877" v="883" actId="27803"/>
          <ac:spMkLst>
            <pc:docMk/>
            <pc:sldMk cId="1462766090" sldId="277"/>
            <ac:spMk id="31" creationId="{B392756C-4232-7682-803D-BD32D15A4B62}"/>
          </ac:spMkLst>
        </pc:spChg>
        <pc:spChg chg="mod">
          <ac:chgData name="Timon Vrijmoeth" userId="97a9e8e4-8986-4929-8d39-d5460366fe85" providerId="ADAL" clId="{615A4B24-556A-4F53-AFE1-5E7139037843}" dt="2024-10-18T17:52:49.877" v="883" actId="27803"/>
          <ac:spMkLst>
            <pc:docMk/>
            <pc:sldMk cId="1462766090" sldId="277"/>
            <ac:spMk id="32" creationId="{334524FB-0790-D559-1701-279A81BB13D5}"/>
          </ac:spMkLst>
        </pc:spChg>
        <pc:spChg chg="mod">
          <ac:chgData name="Timon Vrijmoeth" userId="97a9e8e4-8986-4929-8d39-d5460366fe85" providerId="ADAL" clId="{615A4B24-556A-4F53-AFE1-5E7139037843}" dt="2024-10-18T17:52:49.877" v="883" actId="27803"/>
          <ac:spMkLst>
            <pc:docMk/>
            <pc:sldMk cId="1462766090" sldId="277"/>
            <ac:spMk id="33" creationId="{C1A68813-4D78-7BF1-8F0B-437EB90A83DA}"/>
          </ac:spMkLst>
        </pc:spChg>
        <pc:spChg chg="mod">
          <ac:chgData name="Timon Vrijmoeth" userId="97a9e8e4-8986-4929-8d39-d5460366fe85" providerId="ADAL" clId="{615A4B24-556A-4F53-AFE1-5E7139037843}" dt="2024-10-18T17:59:01.478" v="1190" actId="20577"/>
          <ac:spMkLst>
            <pc:docMk/>
            <pc:sldMk cId="1462766090" sldId="277"/>
            <ac:spMk id="258" creationId="{00000000-0000-0000-0000-000000000000}"/>
          </ac:spMkLst>
        </pc:spChg>
        <pc:grpChg chg="mod">
          <ac:chgData name="Timon Vrijmoeth" userId="97a9e8e4-8986-4929-8d39-d5460366fe85" providerId="ADAL" clId="{615A4B24-556A-4F53-AFE1-5E7139037843}" dt="2024-10-18T17:52:49.877" v="883" actId="27803"/>
          <ac:grpSpMkLst>
            <pc:docMk/>
            <pc:sldMk cId="1462766090" sldId="277"/>
            <ac:grpSpMk id="4" creationId="{9E5911F7-701D-B34E-277A-269B8F122CC2}"/>
          </ac:grpSpMkLst>
        </pc:grpChg>
        <pc:picChg chg="del">
          <ac:chgData name="Timon Vrijmoeth" userId="97a9e8e4-8986-4929-8d39-d5460366fe85" providerId="ADAL" clId="{615A4B24-556A-4F53-AFE1-5E7139037843}" dt="2024-10-18T17:52:18.496" v="878" actId="478"/>
          <ac:picMkLst>
            <pc:docMk/>
            <pc:sldMk cId="1462766090" sldId="277"/>
            <ac:picMk id="2" creationId="{C84F4A2C-E8FD-12FD-43F7-05454FB521FA}"/>
          </ac:picMkLst>
        </pc:picChg>
        <pc:picChg chg="add del mod">
          <ac:chgData name="Timon Vrijmoeth" userId="97a9e8e4-8986-4929-8d39-d5460366fe85" providerId="ADAL" clId="{615A4B24-556A-4F53-AFE1-5E7139037843}" dt="2024-10-18T17:52:49.877" v="883" actId="27803"/>
          <ac:picMkLst>
            <pc:docMk/>
            <pc:sldMk cId="1462766090" sldId="277"/>
            <ac:picMk id="3" creationId="{B5277824-8F15-EB11-2D3F-746F5D3A0E69}"/>
          </ac:picMkLst>
        </pc:picChg>
      </pc:sldChg>
      <pc:sldChg chg="addSp delSp modSp add mod modNotesTx">
        <pc:chgData name="Timon Vrijmoeth" userId="97a9e8e4-8986-4929-8d39-d5460366fe85" providerId="ADAL" clId="{615A4B24-556A-4F53-AFE1-5E7139037843}" dt="2024-10-18T18:07:50.687" v="1520" actId="20577"/>
        <pc:sldMkLst>
          <pc:docMk/>
          <pc:sldMk cId="3525316518" sldId="278"/>
        </pc:sldMkLst>
        <pc:spChg chg="add del mod">
          <ac:chgData name="Timon Vrijmoeth" userId="97a9e8e4-8986-4929-8d39-d5460366fe85" providerId="ADAL" clId="{615A4B24-556A-4F53-AFE1-5E7139037843}" dt="2024-10-18T18:01:30.952" v="1254" actId="478"/>
          <ac:spMkLst>
            <pc:docMk/>
            <pc:sldMk cId="3525316518" sldId="278"/>
            <ac:spMk id="2" creationId="{3F498251-EB32-14B2-1E8F-99DB582635E8}"/>
          </ac:spMkLst>
        </pc:spChg>
        <pc:spChg chg="add del mod">
          <ac:chgData name="Timon Vrijmoeth" userId="97a9e8e4-8986-4929-8d39-d5460366fe85" providerId="ADAL" clId="{615A4B24-556A-4F53-AFE1-5E7139037843}" dt="2024-10-18T18:02:20.614" v="1278"/>
          <ac:spMkLst>
            <pc:docMk/>
            <pc:sldMk cId="3525316518" sldId="278"/>
            <ac:spMk id="3" creationId="{6D0D7272-E0A8-1D12-C4B8-9570803504B5}"/>
          </ac:spMkLst>
        </pc:spChg>
        <pc:spChg chg="add mod">
          <ac:chgData name="Timon Vrijmoeth" userId="97a9e8e4-8986-4929-8d39-d5460366fe85" providerId="ADAL" clId="{615A4B24-556A-4F53-AFE1-5E7139037843}" dt="2024-10-18T18:05:41.502" v="1430" actId="1076"/>
          <ac:spMkLst>
            <pc:docMk/>
            <pc:sldMk cId="3525316518" sldId="278"/>
            <ac:spMk id="5" creationId="{FF7F83BE-4A8E-9BA9-F6CC-BEBA5D7D36C6}"/>
          </ac:spMkLst>
        </pc:spChg>
        <pc:spChg chg="add del">
          <ac:chgData name="Timon Vrijmoeth" userId="97a9e8e4-8986-4929-8d39-d5460366fe85" providerId="ADAL" clId="{615A4B24-556A-4F53-AFE1-5E7139037843}" dt="2024-10-18T18:03:49.277" v="1319" actId="22"/>
          <ac:spMkLst>
            <pc:docMk/>
            <pc:sldMk cId="3525316518" sldId="278"/>
            <ac:spMk id="35" creationId="{9301E414-805D-8D67-C7F1-46A5944F5ADA}"/>
          </ac:spMkLst>
        </pc:spChg>
        <pc:spChg chg="add mod">
          <ac:chgData name="Timon Vrijmoeth" userId="97a9e8e4-8986-4929-8d39-d5460366fe85" providerId="ADAL" clId="{615A4B24-556A-4F53-AFE1-5E7139037843}" dt="2024-10-18T18:05:46.023" v="1431" actId="1076"/>
          <ac:spMkLst>
            <pc:docMk/>
            <pc:sldMk cId="3525316518" sldId="278"/>
            <ac:spMk id="36" creationId="{2441C3F1-E397-4D31-F09C-8F044BCA2C2B}"/>
          </ac:spMkLst>
        </pc:spChg>
        <pc:spChg chg="add mod">
          <ac:chgData name="Timon Vrijmoeth" userId="97a9e8e4-8986-4929-8d39-d5460366fe85" providerId="ADAL" clId="{615A4B24-556A-4F53-AFE1-5E7139037843}" dt="2024-10-18T18:04:16.459" v="1346" actId="20577"/>
          <ac:spMkLst>
            <pc:docMk/>
            <pc:sldMk cId="3525316518" sldId="278"/>
            <ac:spMk id="37" creationId="{0B3595C7-091E-7D87-7DB3-0226BFC56F44}"/>
          </ac:spMkLst>
        </pc:spChg>
        <pc:spChg chg="add mod">
          <ac:chgData name="Timon Vrijmoeth" userId="97a9e8e4-8986-4929-8d39-d5460366fe85" providerId="ADAL" clId="{615A4B24-556A-4F53-AFE1-5E7139037843}" dt="2024-10-18T18:05:39.566" v="1429" actId="1076"/>
          <ac:spMkLst>
            <pc:docMk/>
            <pc:sldMk cId="3525316518" sldId="278"/>
            <ac:spMk id="38" creationId="{5CFDFE38-6B6A-B267-2F2A-D926818F6A5C}"/>
          </ac:spMkLst>
        </pc:spChg>
        <pc:spChg chg="mod">
          <ac:chgData name="Timon Vrijmoeth" userId="97a9e8e4-8986-4929-8d39-d5460366fe85" providerId="ADAL" clId="{615A4B24-556A-4F53-AFE1-5E7139037843}" dt="2024-10-18T18:05:15.629" v="1415"/>
          <ac:spMkLst>
            <pc:docMk/>
            <pc:sldMk cId="3525316518" sldId="278"/>
            <ac:spMk id="40" creationId="{A0A61AB6-31A5-7983-C82F-D46A6287F984}"/>
          </ac:spMkLst>
        </pc:spChg>
        <pc:spChg chg="mod">
          <ac:chgData name="Timon Vrijmoeth" userId="97a9e8e4-8986-4929-8d39-d5460366fe85" providerId="ADAL" clId="{615A4B24-556A-4F53-AFE1-5E7139037843}" dt="2024-10-18T18:05:15.629" v="1415"/>
          <ac:spMkLst>
            <pc:docMk/>
            <pc:sldMk cId="3525316518" sldId="278"/>
            <ac:spMk id="41" creationId="{D9B110AA-5BB4-1405-039D-9F9AE02D8C84}"/>
          </ac:spMkLst>
        </pc:spChg>
        <pc:spChg chg="mod">
          <ac:chgData name="Timon Vrijmoeth" userId="97a9e8e4-8986-4929-8d39-d5460366fe85" providerId="ADAL" clId="{615A4B24-556A-4F53-AFE1-5E7139037843}" dt="2024-10-18T18:05:15.629" v="1415"/>
          <ac:spMkLst>
            <pc:docMk/>
            <pc:sldMk cId="3525316518" sldId="278"/>
            <ac:spMk id="43" creationId="{D63DB83F-C8C9-F2C8-FF86-219598DC1E3B}"/>
          </ac:spMkLst>
        </pc:spChg>
        <pc:spChg chg="mod">
          <ac:chgData name="Timon Vrijmoeth" userId="97a9e8e4-8986-4929-8d39-d5460366fe85" providerId="ADAL" clId="{615A4B24-556A-4F53-AFE1-5E7139037843}" dt="2024-10-18T18:05:15.629" v="1415"/>
          <ac:spMkLst>
            <pc:docMk/>
            <pc:sldMk cId="3525316518" sldId="278"/>
            <ac:spMk id="44" creationId="{7706DC61-CFAF-189B-8CE8-722CEC162A38}"/>
          </ac:spMkLst>
        </pc:spChg>
        <pc:spChg chg="mod">
          <ac:chgData name="Timon Vrijmoeth" userId="97a9e8e4-8986-4929-8d39-d5460366fe85" providerId="ADAL" clId="{615A4B24-556A-4F53-AFE1-5E7139037843}" dt="2024-10-18T18:05:15.629" v="1415"/>
          <ac:spMkLst>
            <pc:docMk/>
            <pc:sldMk cId="3525316518" sldId="278"/>
            <ac:spMk id="46" creationId="{593DC1C0-E0AF-BB97-1948-24F7C088ED37}"/>
          </ac:spMkLst>
        </pc:spChg>
        <pc:spChg chg="mod">
          <ac:chgData name="Timon Vrijmoeth" userId="97a9e8e4-8986-4929-8d39-d5460366fe85" providerId="ADAL" clId="{615A4B24-556A-4F53-AFE1-5E7139037843}" dt="2024-10-18T18:05:15.629" v="1415"/>
          <ac:spMkLst>
            <pc:docMk/>
            <pc:sldMk cId="3525316518" sldId="278"/>
            <ac:spMk id="47" creationId="{29A0C178-BE6F-BFA2-4427-273B3A306B12}"/>
          </ac:spMkLst>
        </pc:spChg>
        <pc:spChg chg="mod">
          <ac:chgData name="Timon Vrijmoeth" userId="97a9e8e4-8986-4929-8d39-d5460366fe85" providerId="ADAL" clId="{615A4B24-556A-4F53-AFE1-5E7139037843}" dt="2024-10-18T18:05:15.629" v="1415"/>
          <ac:spMkLst>
            <pc:docMk/>
            <pc:sldMk cId="3525316518" sldId="278"/>
            <ac:spMk id="49" creationId="{2688D401-9DAF-34E8-8CC0-90E7B2E4736D}"/>
          </ac:spMkLst>
        </pc:spChg>
        <pc:spChg chg="mod">
          <ac:chgData name="Timon Vrijmoeth" userId="97a9e8e4-8986-4929-8d39-d5460366fe85" providerId="ADAL" clId="{615A4B24-556A-4F53-AFE1-5E7139037843}" dt="2024-10-18T18:05:15.629" v="1415"/>
          <ac:spMkLst>
            <pc:docMk/>
            <pc:sldMk cId="3525316518" sldId="278"/>
            <ac:spMk id="50" creationId="{A6693A0A-A58E-90AD-D9F1-F1996DC0362F}"/>
          </ac:spMkLst>
        </pc:spChg>
        <pc:spChg chg="mod">
          <ac:chgData name="Timon Vrijmoeth" userId="97a9e8e4-8986-4929-8d39-d5460366fe85" providerId="ADAL" clId="{615A4B24-556A-4F53-AFE1-5E7139037843}" dt="2024-10-18T18:05:15.629" v="1415"/>
          <ac:spMkLst>
            <pc:docMk/>
            <pc:sldMk cId="3525316518" sldId="278"/>
            <ac:spMk id="52" creationId="{6BB1799D-AFCC-A136-8BC4-9722C207C980}"/>
          </ac:spMkLst>
        </pc:spChg>
        <pc:spChg chg="mod">
          <ac:chgData name="Timon Vrijmoeth" userId="97a9e8e4-8986-4929-8d39-d5460366fe85" providerId="ADAL" clId="{615A4B24-556A-4F53-AFE1-5E7139037843}" dt="2024-10-18T18:05:15.629" v="1415"/>
          <ac:spMkLst>
            <pc:docMk/>
            <pc:sldMk cId="3525316518" sldId="278"/>
            <ac:spMk id="53" creationId="{803F510E-EC4D-4683-6C34-F212F5EC2726}"/>
          </ac:spMkLst>
        </pc:spChg>
        <pc:spChg chg="add mod">
          <ac:chgData name="Timon Vrijmoeth" userId="97a9e8e4-8986-4929-8d39-d5460366fe85" providerId="ADAL" clId="{615A4B24-556A-4F53-AFE1-5E7139037843}" dt="2024-10-18T18:05:34.153" v="1428" actId="20577"/>
          <ac:spMkLst>
            <pc:docMk/>
            <pc:sldMk cId="3525316518" sldId="278"/>
            <ac:spMk id="54" creationId="{D8C1F13B-4BFC-1A88-8AF3-AA6AAAF414E8}"/>
          </ac:spMkLst>
        </pc:spChg>
        <pc:spChg chg="del mod">
          <ac:chgData name="Timon Vrijmoeth" userId="97a9e8e4-8986-4929-8d39-d5460366fe85" providerId="ADAL" clId="{615A4B24-556A-4F53-AFE1-5E7139037843}" dt="2024-10-18T18:04:03.688" v="1332" actId="478"/>
          <ac:spMkLst>
            <pc:docMk/>
            <pc:sldMk cId="3525316518" sldId="278"/>
            <ac:spMk id="254" creationId="{00000000-0000-0000-0000-000000000000}"/>
          </ac:spMkLst>
        </pc:spChg>
        <pc:spChg chg="del mod">
          <ac:chgData name="Timon Vrijmoeth" userId="97a9e8e4-8986-4929-8d39-d5460366fe85" providerId="ADAL" clId="{615A4B24-556A-4F53-AFE1-5E7139037843}" dt="2024-10-18T18:03:47.529" v="1317" actId="478"/>
          <ac:spMkLst>
            <pc:docMk/>
            <pc:sldMk cId="3525316518" sldId="278"/>
            <ac:spMk id="255" creationId="{00000000-0000-0000-0000-000000000000}"/>
          </ac:spMkLst>
        </pc:spChg>
        <pc:spChg chg="del mod">
          <ac:chgData name="Timon Vrijmoeth" userId="97a9e8e4-8986-4929-8d39-d5460366fe85" providerId="ADAL" clId="{615A4B24-556A-4F53-AFE1-5E7139037843}" dt="2024-10-18T18:00:55.807" v="1228" actId="478"/>
          <ac:spMkLst>
            <pc:docMk/>
            <pc:sldMk cId="3525316518" sldId="278"/>
            <ac:spMk id="256" creationId="{00000000-0000-0000-0000-000000000000}"/>
          </ac:spMkLst>
        </pc:spChg>
        <pc:spChg chg="mod">
          <ac:chgData name="Timon Vrijmoeth" userId="97a9e8e4-8986-4929-8d39-d5460366fe85" providerId="ADAL" clId="{615A4B24-556A-4F53-AFE1-5E7139037843}" dt="2024-10-18T17:59:39.426" v="1192"/>
          <ac:spMkLst>
            <pc:docMk/>
            <pc:sldMk cId="3525316518" sldId="278"/>
            <ac:spMk id="257" creationId="{00000000-0000-0000-0000-000000000000}"/>
          </ac:spMkLst>
        </pc:spChg>
        <pc:spChg chg="mod">
          <ac:chgData name="Timon Vrijmoeth" userId="97a9e8e4-8986-4929-8d39-d5460366fe85" providerId="ADAL" clId="{615A4B24-556A-4F53-AFE1-5E7139037843}" dt="2024-10-18T18:07:50.687" v="1520" actId="20577"/>
          <ac:spMkLst>
            <pc:docMk/>
            <pc:sldMk cId="3525316518" sldId="278"/>
            <ac:spMk id="258" creationId="{00000000-0000-0000-0000-000000000000}"/>
          </ac:spMkLst>
        </pc:spChg>
        <pc:spChg chg="del mod">
          <ac:chgData name="Timon Vrijmoeth" userId="97a9e8e4-8986-4929-8d39-d5460366fe85" providerId="ADAL" clId="{615A4B24-556A-4F53-AFE1-5E7139037843}" dt="2024-10-18T18:04:42.408" v="1395" actId="478"/>
          <ac:spMkLst>
            <pc:docMk/>
            <pc:sldMk cId="3525316518" sldId="278"/>
            <ac:spMk id="279" creationId="{00000000-0000-0000-0000-000000000000}"/>
          </ac:spMkLst>
        </pc:spChg>
        <pc:grpChg chg="mod">
          <ac:chgData name="Timon Vrijmoeth" userId="97a9e8e4-8986-4929-8d39-d5460366fe85" providerId="ADAL" clId="{615A4B24-556A-4F53-AFE1-5E7139037843}" dt="2024-10-18T18:05:53.592" v="1434" actId="14100"/>
          <ac:grpSpMkLst>
            <pc:docMk/>
            <pc:sldMk cId="3525316518" sldId="278"/>
            <ac:grpSpMk id="4" creationId="{9E5911F7-701D-B34E-277A-269B8F122CC2}"/>
          </ac:grpSpMkLst>
        </pc:grpChg>
        <pc:grpChg chg="add mod">
          <ac:chgData name="Timon Vrijmoeth" userId="97a9e8e4-8986-4929-8d39-d5460366fe85" providerId="ADAL" clId="{615A4B24-556A-4F53-AFE1-5E7139037843}" dt="2024-10-18T18:05:20.359" v="1416" actId="1076"/>
          <ac:grpSpMkLst>
            <pc:docMk/>
            <pc:sldMk cId="3525316518" sldId="278"/>
            <ac:grpSpMk id="39" creationId="{07044731-AA30-DC37-AB9E-CB111245E92C}"/>
          </ac:grpSpMkLst>
        </pc:grpChg>
        <pc:grpChg chg="add mod">
          <ac:chgData name="Timon Vrijmoeth" userId="97a9e8e4-8986-4929-8d39-d5460366fe85" providerId="ADAL" clId="{615A4B24-556A-4F53-AFE1-5E7139037843}" dt="2024-10-18T18:05:20.359" v="1416" actId="1076"/>
          <ac:grpSpMkLst>
            <pc:docMk/>
            <pc:sldMk cId="3525316518" sldId="278"/>
            <ac:grpSpMk id="42" creationId="{EC67E73C-D5C4-D7A2-4BA2-342B4D41FF16}"/>
          </ac:grpSpMkLst>
        </pc:grpChg>
        <pc:grpChg chg="add mod">
          <ac:chgData name="Timon Vrijmoeth" userId="97a9e8e4-8986-4929-8d39-d5460366fe85" providerId="ADAL" clId="{615A4B24-556A-4F53-AFE1-5E7139037843}" dt="2024-10-18T18:05:20.359" v="1416" actId="1076"/>
          <ac:grpSpMkLst>
            <pc:docMk/>
            <pc:sldMk cId="3525316518" sldId="278"/>
            <ac:grpSpMk id="45" creationId="{F5B0A07A-5AF9-84C0-A37C-F2CF86111180}"/>
          </ac:grpSpMkLst>
        </pc:grpChg>
        <pc:grpChg chg="add mod">
          <ac:chgData name="Timon Vrijmoeth" userId="97a9e8e4-8986-4929-8d39-d5460366fe85" providerId="ADAL" clId="{615A4B24-556A-4F53-AFE1-5E7139037843}" dt="2024-10-18T18:05:20.359" v="1416" actId="1076"/>
          <ac:grpSpMkLst>
            <pc:docMk/>
            <pc:sldMk cId="3525316518" sldId="278"/>
            <ac:grpSpMk id="48" creationId="{5A749966-2B84-7A40-BFA5-2C1087E16E9D}"/>
          </ac:grpSpMkLst>
        </pc:grpChg>
        <pc:grpChg chg="add mod">
          <ac:chgData name="Timon Vrijmoeth" userId="97a9e8e4-8986-4929-8d39-d5460366fe85" providerId="ADAL" clId="{615A4B24-556A-4F53-AFE1-5E7139037843}" dt="2024-10-18T18:05:20.359" v="1416" actId="1076"/>
          <ac:grpSpMkLst>
            <pc:docMk/>
            <pc:sldMk cId="3525316518" sldId="278"/>
            <ac:grpSpMk id="51" creationId="{3D03C15D-1130-134D-970A-028A1A2876AF}"/>
          </ac:grpSpMkLst>
        </pc:grpChg>
        <pc:grpChg chg="del mod">
          <ac:chgData name="Timon Vrijmoeth" userId="97a9e8e4-8986-4929-8d39-d5460366fe85" providerId="ADAL" clId="{615A4B24-556A-4F53-AFE1-5E7139037843}" dt="2024-10-18T18:05:15.255" v="1414" actId="478"/>
          <ac:grpSpMkLst>
            <pc:docMk/>
            <pc:sldMk cId="3525316518" sldId="278"/>
            <ac:grpSpMk id="245" creationId="{00000000-0000-0000-0000-000000000000}"/>
          </ac:grpSpMkLst>
        </pc:grpChg>
        <pc:grpChg chg="del mod">
          <ac:chgData name="Timon Vrijmoeth" userId="97a9e8e4-8986-4929-8d39-d5460366fe85" providerId="ADAL" clId="{615A4B24-556A-4F53-AFE1-5E7139037843}" dt="2024-10-18T18:05:15.255" v="1414" actId="478"/>
          <ac:grpSpMkLst>
            <pc:docMk/>
            <pc:sldMk cId="3525316518" sldId="278"/>
            <ac:grpSpMk id="248" creationId="{00000000-0000-0000-0000-000000000000}"/>
          </ac:grpSpMkLst>
        </pc:grpChg>
        <pc:grpChg chg="del mod">
          <ac:chgData name="Timon Vrijmoeth" userId="97a9e8e4-8986-4929-8d39-d5460366fe85" providerId="ADAL" clId="{615A4B24-556A-4F53-AFE1-5E7139037843}" dt="2024-10-18T18:05:15.255" v="1414" actId="478"/>
          <ac:grpSpMkLst>
            <pc:docMk/>
            <pc:sldMk cId="3525316518" sldId="278"/>
            <ac:grpSpMk id="251" creationId="{00000000-0000-0000-0000-000000000000}"/>
          </ac:grpSpMkLst>
        </pc:grpChg>
        <pc:grpChg chg="del mod">
          <ac:chgData name="Timon Vrijmoeth" userId="97a9e8e4-8986-4929-8d39-d5460366fe85" providerId="ADAL" clId="{615A4B24-556A-4F53-AFE1-5E7139037843}" dt="2024-10-18T18:05:15.255" v="1414" actId="478"/>
          <ac:grpSpMkLst>
            <pc:docMk/>
            <pc:sldMk cId="3525316518" sldId="278"/>
            <ac:grpSpMk id="276" creationId="{00000000-0000-0000-0000-000000000000}"/>
          </ac:grpSpMkLst>
        </pc:grpChg>
      </pc:sldChg>
      <pc:sldChg chg="delSp modSp add mod ord modNotesTx">
        <pc:chgData name="Timon Vrijmoeth" userId="97a9e8e4-8986-4929-8d39-d5460366fe85" providerId="ADAL" clId="{615A4B24-556A-4F53-AFE1-5E7139037843}" dt="2024-10-18T18:13:19.542" v="2179" actId="6549"/>
        <pc:sldMkLst>
          <pc:docMk/>
          <pc:sldMk cId="3865100834" sldId="279"/>
        </pc:sldMkLst>
        <pc:spChg chg="mod">
          <ac:chgData name="Timon Vrijmoeth" userId="97a9e8e4-8986-4929-8d39-d5460366fe85" providerId="ADAL" clId="{615A4B24-556A-4F53-AFE1-5E7139037843}" dt="2024-10-18T18:10:19.831" v="1611" actId="2711"/>
          <ac:spMkLst>
            <pc:docMk/>
            <pc:sldMk cId="3865100834" sldId="279"/>
            <ac:spMk id="363" creationId="{00000000-0000-0000-0000-000000000000}"/>
          </ac:spMkLst>
        </pc:spChg>
        <pc:spChg chg="mod">
          <ac:chgData name="Timon Vrijmoeth" userId="97a9e8e4-8986-4929-8d39-d5460366fe85" providerId="ADAL" clId="{615A4B24-556A-4F53-AFE1-5E7139037843}" dt="2024-10-18T18:10:19.831" v="1611" actId="2711"/>
          <ac:spMkLst>
            <pc:docMk/>
            <pc:sldMk cId="3865100834" sldId="279"/>
            <ac:spMk id="364" creationId="{00000000-0000-0000-0000-000000000000}"/>
          </ac:spMkLst>
        </pc:spChg>
        <pc:spChg chg="mod">
          <ac:chgData name="Timon Vrijmoeth" userId="97a9e8e4-8986-4929-8d39-d5460366fe85" providerId="ADAL" clId="{615A4B24-556A-4F53-AFE1-5E7139037843}" dt="2024-10-18T18:10:19.831" v="1611" actId="2711"/>
          <ac:spMkLst>
            <pc:docMk/>
            <pc:sldMk cId="3865100834" sldId="279"/>
            <ac:spMk id="365" creationId="{00000000-0000-0000-0000-000000000000}"/>
          </ac:spMkLst>
        </pc:spChg>
        <pc:spChg chg="mod">
          <ac:chgData name="Timon Vrijmoeth" userId="97a9e8e4-8986-4929-8d39-d5460366fe85" providerId="ADAL" clId="{615A4B24-556A-4F53-AFE1-5E7139037843}" dt="2024-10-18T18:10:19.831" v="1611" actId="2711"/>
          <ac:spMkLst>
            <pc:docMk/>
            <pc:sldMk cId="3865100834" sldId="279"/>
            <ac:spMk id="366" creationId="{00000000-0000-0000-0000-000000000000}"/>
          </ac:spMkLst>
        </pc:spChg>
        <pc:spChg chg="mod">
          <ac:chgData name="Timon Vrijmoeth" userId="97a9e8e4-8986-4929-8d39-d5460366fe85" providerId="ADAL" clId="{615A4B24-556A-4F53-AFE1-5E7139037843}" dt="2024-10-18T18:09:10.776" v="1535" actId="14100"/>
          <ac:spMkLst>
            <pc:docMk/>
            <pc:sldMk cId="3865100834" sldId="279"/>
            <ac:spMk id="367" creationId="{00000000-0000-0000-0000-000000000000}"/>
          </ac:spMkLst>
        </pc:spChg>
        <pc:spChg chg="mod">
          <ac:chgData name="Timon Vrijmoeth" userId="97a9e8e4-8986-4929-8d39-d5460366fe85" providerId="ADAL" clId="{615A4B24-556A-4F53-AFE1-5E7139037843}" dt="2024-10-18T18:10:19.831" v="1611" actId="2711"/>
          <ac:spMkLst>
            <pc:docMk/>
            <pc:sldMk cId="3865100834" sldId="279"/>
            <ac:spMk id="371" creationId="{00000000-0000-0000-0000-000000000000}"/>
          </ac:spMkLst>
        </pc:spChg>
        <pc:spChg chg="mod">
          <ac:chgData name="Timon Vrijmoeth" userId="97a9e8e4-8986-4929-8d39-d5460366fe85" providerId="ADAL" clId="{615A4B24-556A-4F53-AFE1-5E7139037843}" dt="2024-10-18T18:08:56.902" v="1531" actId="20577"/>
          <ac:spMkLst>
            <pc:docMk/>
            <pc:sldMk cId="3865100834" sldId="279"/>
            <ac:spMk id="372" creationId="{00000000-0000-0000-0000-000000000000}"/>
          </ac:spMkLst>
        </pc:spChg>
        <pc:grpChg chg="mod">
          <ac:chgData name="Timon Vrijmoeth" userId="97a9e8e4-8986-4929-8d39-d5460366fe85" providerId="ADAL" clId="{615A4B24-556A-4F53-AFE1-5E7139037843}" dt="2024-10-18T18:10:13.518" v="1610" actId="1036"/>
          <ac:grpSpMkLst>
            <pc:docMk/>
            <pc:sldMk cId="3865100834" sldId="279"/>
            <ac:grpSpMk id="354" creationId="{00000000-0000-0000-0000-000000000000}"/>
          </ac:grpSpMkLst>
        </pc:grpChg>
        <pc:grpChg chg="mod">
          <ac:chgData name="Timon Vrijmoeth" userId="97a9e8e4-8986-4929-8d39-d5460366fe85" providerId="ADAL" clId="{615A4B24-556A-4F53-AFE1-5E7139037843}" dt="2024-10-18T18:10:09.885" v="1606" actId="1035"/>
          <ac:grpSpMkLst>
            <pc:docMk/>
            <pc:sldMk cId="3865100834" sldId="279"/>
            <ac:grpSpMk id="357" creationId="{00000000-0000-0000-0000-000000000000}"/>
          </ac:grpSpMkLst>
        </pc:grpChg>
        <pc:grpChg chg="mod">
          <ac:chgData name="Timon Vrijmoeth" userId="97a9e8e4-8986-4929-8d39-d5460366fe85" providerId="ADAL" clId="{615A4B24-556A-4F53-AFE1-5E7139037843}" dt="2024-10-18T18:10:05.664" v="1596" actId="1036"/>
          <ac:grpSpMkLst>
            <pc:docMk/>
            <pc:sldMk cId="3865100834" sldId="279"/>
            <ac:grpSpMk id="360" creationId="{00000000-0000-0000-0000-000000000000}"/>
          </ac:grpSpMkLst>
        </pc:grpChg>
        <pc:grpChg chg="mod">
          <ac:chgData name="Timon Vrijmoeth" userId="97a9e8e4-8986-4929-8d39-d5460366fe85" providerId="ADAL" clId="{615A4B24-556A-4F53-AFE1-5E7139037843}" dt="2024-10-18T18:10:05.664" v="1596" actId="1036"/>
          <ac:grpSpMkLst>
            <pc:docMk/>
            <pc:sldMk cId="3865100834" sldId="279"/>
            <ac:grpSpMk id="368" creationId="{00000000-0000-0000-0000-000000000000}"/>
          </ac:grpSpMkLst>
        </pc:grpChg>
        <pc:picChg chg="del">
          <ac:chgData name="Timon Vrijmoeth" userId="97a9e8e4-8986-4929-8d39-d5460366fe85" providerId="ADAL" clId="{615A4B24-556A-4F53-AFE1-5E7139037843}" dt="2024-10-18T18:08:59.784" v="1532" actId="478"/>
          <ac:picMkLst>
            <pc:docMk/>
            <pc:sldMk cId="3865100834" sldId="279"/>
            <ac:picMk id="373" creationId="{00000000-0000-0000-0000-000000000000}"/>
          </ac:picMkLst>
        </pc:picChg>
      </pc:sldChg>
      <pc:sldChg chg="addSp delSp modSp add mod modNotesTx">
        <pc:chgData name="Timon Vrijmoeth" userId="97a9e8e4-8986-4929-8d39-d5460366fe85" providerId="ADAL" clId="{615A4B24-556A-4F53-AFE1-5E7139037843}" dt="2024-10-18T18:20:38.337" v="2370" actId="6549"/>
        <pc:sldMkLst>
          <pc:docMk/>
          <pc:sldMk cId="1280554151" sldId="280"/>
        </pc:sldMkLst>
        <pc:spChg chg="add mod">
          <ac:chgData name="Timon Vrijmoeth" userId="97a9e8e4-8986-4929-8d39-d5460366fe85" providerId="ADAL" clId="{615A4B24-556A-4F53-AFE1-5E7139037843}" dt="2024-10-18T18:17:37.038" v="2281" actId="1076"/>
          <ac:spMkLst>
            <pc:docMk/>
            <pc:sldMk cId="1280554151" sldId="280"/>
            <ac:spMk id="2" creationId="{1E48E3BA-2CAE-0378-30AD-275BF779F944}"/>
          </ac:spMkLst>
        </pc:spChg>
        <pc:spChg chg="add mod">
          <ac:chgData name="Timon Vrijmoeth" userId="97a9e8e4-8986-4929-8d39-d5460366fe85" providerId="ADAL" clId="{615A4B24-556A-4F53-AFE1-5E7139037843}" dt="2024-10-18T18:17:44.541" v="2286" actId="20577"/>
          <ac:spMkLst>
            <pc:docMk/>
            <pc:sldMk cId="1280554151" sldId="280"/>
            <ac:spMk id="3" creationId="{1992AE04-1266-C514-F3C9-9195FBC6BDED}"/>
          </ac:spMkLst>
        </pc:spChg>
        <pc:spChg chg="add mod">
          <ac:chgData name="Timon Vrijmoeth" userId="97a9e8e4-8986-4929-8d39-d5460366fe85" providerId="ADAL" clId="{615A4B24-556A-4F53-AFE1-5E7139037843}" dt="2024-10-18T18:18:25.172" v="2295"/>
          <ac:spMkLst>
            <pc:docMk/>
            <pc:sldMk cId="1280554151" sldId="280"/>
            <ac:spMk id="4" creationId="{9D4FDAE0-363D-A940-A0A5-0380D1F35759}"/>
          </ac:spMkLst>
        </pc:spChg>
        <pc:spChg chg="add mod">
          <ac:chgData name="Timon Vrijmoeth" userId="97a9e8e4-8986-4929-8d39-d5460366fe85" providerId="ADAL" clId="{615A4B24-556A-4F53-AFE1-5E7139037843}" dt="2024-10-18T18:18:44.965" v="2301" actId="20577"/>
          <ac:spMkLst>
            <pc:docMk/>
            <pc:sldMk cId="1280554151" sldId="280"/>
            <ac:spMk id="5" creationId="{D724339E-AD29-9FB9-2CA8-FC5BFFA7A4F4}"/>
          </ac:spMkLst>
        </pc:spChg>
        <pc:spChg chg="add mod">
          <ac:chgData name="Timon Vrijmoeth" userId="97a9e8e4-8986-4929-8d39-d5460366fe85" providerId="ADAL" clId="{615A4B24-556A-4F53-AFE1-5E7139037843}" dt="2024-10-18T18:18:57.274" v="2307" actId="6549"/>
          <ac:spMkLst>
            <pc:docMk/>
            <pc:sldMk cId="1280554151" sldId="280"/>
            <ac:spMk id="6" creationId="{2715B33D-87C5-B143-0BF2-CCC2A7D709D0}"/>
          </ac:spMkLst>
        </pc:spChg>
        <pc:spChg chg="del mod">
          <ac:chgData name="Timon Vrijmoeth" userId="97a9e8e4-8986-4929-8d39-d5460366fe85" providerId="ADAL" clId="{615A4B24-556A-4F53-AFE1-5E7139037843}" dt="2024-10-18T18:15:49.413" v="2220" actId="478"/>
          <ac:spMkLst>
            <pc:docMk/>
            <pc:sldMk cId="1280554151" sldId="280"/>
            <ac:spMk id="363" creationId="{00000000-0000-0000-0000-000000000000}"/>
          </ac:spMkLst>
        </pc:spChg>
        <pc:spChg chg="del mod">
          <ac:chgData name="Timon Vrijmoeth" userId="97a9e8e4-8986-4929-8d39-d5460366fe85" providerId="ADAL" clId="{615A4B24-556A-4F53-AFE1-5E7139037843}" dt="2024-10-18T18:17:33.184" v="2280" actId="478"/>
          <ac:spMkLst>
            <pc:docMk/>
            <pc:sldMk cId="1280554151" sldId="280"/>
            <ac:spMk id="364" creationId="{00000000-0000-0000-0000-000000000000}"/>
          </ac:spMkLst>
        </pc:spChg>
        <pc:spChg chg="del mod">
          <ac:chgData name="Timon Vrijmoeth" userId="97a9e8e4-8986-4929-8d39-d5460366fe85" providerId="ADAL" clId="{615A4B24-556A-4F53-AFE1-5E7139037843}" dt="2024-10-18T18:17:59.407" v="2287" actId="478"/>
          <ac:spMkLst>
            <pc:docMk/>
            <pc:sldMk cId="1280554151" sldId="280"/>
            <ac:spMk id="365" creationId="{00000000-0000-0000-0000-000000000000}"/>
          </ac:spMkLst>
        </pc:spChg>
        <pc:spChg chg="del mod">
          <ac:chgData name="Timon Vrijmoeth" userId="97a9e8e4-8986-4929-8d39-d5460366fe85" providerId="ADAL" clId="{615A4B24-556A-4F53-AFE1-5E7139037843}" dt="2024-10-18T18:18:01.109" v="2288" actId="478"/>
          <ac:spMkLst>
            <pc:docMk/>
            <pc:sldMk cId="1280554151" sldId="280"/>
            <ac:spMk id="366" creationId="{00000000-0000-0000-0000-000000000000}"/>
          </ac:spMkLst>
        </pc:spChg>
        <pc:spChg chg="mod">
          <ac:chgData name="Timon Vrijmoeth" userId="97a9e8e4-8986-4929-8d39-d5460366fe85" providerId="ADAL" clId="{615A4B24-556A-4F53-AFE1-5E7139037843}" dt="2024-10-18T18:15:16.535" v="2217" actId="14100"/>
          <ac:spMkLst>
            <pc:docMk/>
            <pc:sldMk cId="1280554151" sldId="280"/>
            <ac:spMk id="367" creationId="{00000000-0000-0000-0000-000000000000}"/>
          </ac:spMkLst>
        </pc:spChg>
        <pc:spChg chg="del mod">
          <ac:chgData name="Timon Vrijmoeth" userId="97a9e8e4-8986-4929-8d39-d5460366fe85" providerId="ADAL" clId="{615A4B24-556A-4F53-AFE1-5E7139037843}" dt="2024-10-18T18:18:02.406" v="2289" actId="478"/>
          <ac:spMkLst>
            <pc:docMk/>
            <pc:sldMk cId="1280554151" sldId="280"/>
            <ac:spMk id="371" creationId="{00000000-0000-0000-0000-000000000000}"/>
          </ac:spMkLst>
        </pc:spChg>
        <pc:spChg chg="mod">
          <ac:chgData name="Timon Vrijmoeth" userId="97a9e8e4-8986-4929-8d39-d5460366fe85" providerId="ADAL" clId="{615A4B24-556A-4F53-AFE1-5E7139037843}" dt="2024-10-18T18:14:23.501" v="2182" actId="20577"/>
          <ac:spMkLst>
            <pc:docMk/>
            <pc:sldMk cId="1280554151" sldId="280"/>
            <ac:spMk id="372" creationId="{00000000-0000-0000-0000-000000000000}"/>
          </ac:spMkLst>
        </pc:spChg>
        <pc:grpChg chg="mod">
          <ac:chgData name="Timon Vrijmoeth" userId="97a9e8e4-8986-4929-8d39-d5460366fe85" providerId="ADAL" clId="{615A4B24-556A-4F53-AFE1-5E7139037843}" dt="2024-10-18T18:15:01.834" v="2214" actId="1036"/>
          <ac:grpSpMkLst>
            <pc:docMk/>
            <pc:sldMk cId="1280554151" sldId="280"/>
            <ac:grpSpMk id="351" creationId="{00000000-0000-0000-0000-000000000000}"/>
          </ac:grpSpMkLst>
        </pc:grpChg>
        <pc:grpChg chg="mod">
          <ac:chgData name="Timon Vrijmoeth" userId="97a9e8e4-8986-4929-8d39-d5460366fe85" providerId="ADAL" clId="{615A4B24-556A-4F53-AFE1-5E7139037843}" dt="2024-10-18T18:15:01.834" v="2214" actId="1036"/>
          <ac:grpSpMkLst>
            <pc:docMk/>
            <pc:sldMk cId="1280554151" sldId="280"/>
            <ac:grpSpMk id="354" creationId="{00000000-0000-0000-0000-000000000000}"/>
          </ac:grpSpMkLst>
        </pc:grpChg>
        <pc:grpChg chg="mod">
          <ac:chgData name="Timon Vrijmoeth" userId="97a9e8e4-8986-4929-8d39-d5460366fe85" providerId="ADAL" clId="{615A4B24-556A-4F53-AFE1-5E7139037843}" dt="2024-10-18T18:15:01.834" v="2214" actId="1036"/>
          <ac:grpSpMkLst>
            <pc:docMk/>
            <pc:sldMk cId="1280554151" sldId="280"/>
            <ac:grpSpMk id="357" creationId="{00000000-0000-0000-0000-000000000000}"/>
          </ac:grpSpMkLst>
        </pc:grpChg>
        <pc:grpChg chg="mod">
          <ac:chgData name="Timon Vrijmoeth" userId="97a9e8e4-8986-4929-8d39-d5460366fe85" providerId="ADAL" clId="{615A4B24-556A-4F53-AFE1-5E7139037843}" dt="2024-10-18T18:15:01.834" v="2214" actId="1036"/>
          <ac:grpSpMkLst>
            <pc:docMk/>
            <pc:sldMk cId="1280554151" sldId="280"/>
            <ac:grpSpMk id="360" creationId="{00000000-0000-0000-0000-000000000000}"/>
          </ac:grpSpMkLst>
        </pc:grpChg>
        <pc:grpChg chg="mod">
          <ac:chgData name="Timon Vrijmoeth" userId="97a9e8e4-8986-4929-8d39-d5460366fe85" providerId="ADAL" clId="{615A4B24-556A-4F53-AFE1-5E7139037843}" dt="2024-10-18T18:15:01.834" v="2214" actId="1036"/>
          <ac:grpSpMkLst>
            <pc:docMk/>
            <pc:sldMk cId="1280554151" sldId="280"/>
            <ac:grpSpMk id="368" creationId="{00000000-0000-0000-0000-000000000000}"/>
          </ac:grpSpMkLst>
        </pc:grpChg>
        <pc:picChg chg="add mod">
          <ac:chgData name="Timon Vrijmoeth" userId="97a9e8e4-8986-4929-8d39-d5460366fe85" providerId="ADAL" clId="{615A4B24-556A-4F53-AFE1-5E7139037843}" dt="2024-10-18T18:19:25.632" v="2310" actId="14100"/>
          <ac:picMkLst>
            <pc:docMk/>
            <pc:sldMk cId="1280554151" sldId="280"/>
            <ac:picMk id="7" creationId="{1877467B-0762-4A56-F2DF-94B681231A19}"/>
          </ac:picMkLst>
        </pc:picChg>
      </pc:sldChg>
      <pc:sldChg chg="addSp modSp add mod modNotesTx">
        <pc:chgData name="Timon Vrijmoeth" userId="97a9e8e4-8986-4929-8d39-d5460366fe85" providerId="ADAL" clId="{615A4B24-556A-4F53-AFE1-5E7139037843}" dt="2024-10-18T18:26:34.006" v="2933" actId="20577"/>
        <pc:sldMkLst>
          <pc:docMk/>
          <pc:sldMk cId="2501802843" sldId="281"/>
        </pc:sldMkLst>
        <pc:spChg chg="mod">
          <ac:chgData name="Timon Vrijmoeth" userId="97a9e8e4-8986-4929-8d39-d5460366fe85" providerId="ADAL" clId="{615A4B24-556A-4F53-AFE1-5E7139037843}" dt="2024-10-18T18:22:50.720" v="2407" actId="1036"/>
          <ac:spMkLst>
            <pc:docMk/>
            <pc:sldMk cId="2501802843" sldId="281"/>
            <ac:spMk id="363" creationId="{00000000-0000-0000-0000-000000000000}"/>
          </ac:spMkLst>
        </pc:spChg>
        <pc:spChg chg="mod">
          <ac:chgData name="Timon Vrijmoeth" userId="97a9e8e4-8986-4929-8d39-d5460366fe85" providerId="ADAL" clId="{615A4B24-556A-4F53-AFE1-5E7139037843}" dt="2024-10-18T18:22:50.720" v="2407" actId="1036"/>
          <ac:spMkLst>
            <pc:docMk/>
            <pc:sldMk cId="2501802843" sldId="281"/>
            <ac:spMk id="364" creationId="{00000000-0000-0000-0000-000000000000}"/>
          </ac:spMkLst>
        </pc:spChg>
        <pc:spChg chg="mod">
          <ac:chgData name="Timon Vrijmoeth" userId="97a9e8e4-8986-4929-8d39-d5460366fe85" providerId="ADAL" clId="{615A4B24-556A-4F53-AFE1-5E7139037843}" dt="2024-10-18T18:22:50.720" v="2407" actId="1036"/>
          <ac:spMkLst>
            <pc:docMk/>
            <pc:sldMk cId="2501802843" sldId="281"/>
            <ac:spMk id="365" creationId="{00000000-0000-0000-0000-000000000000}"/>
          </ac:spMkLst>
        </pc:spChg>
        <pc:spChg chg="mod">
          <ac:chgData name="Timon Vrijmoeth" userId="97a9e8e4-8986-4929-8d39-d5460366fe85" providerId="ADAL" clId="{615A4B24-556A-4F53-AFE1-5E7139037843}" dt="2024-10-18T18:22:50.720" v="2407" actId="1036"/>
          <ac:spMkLst>
            <pc:docMk/>
            <pc:sldMk cId="2501802843" sldId="281"/>
            <ac:spMk id="366" creationId="{00000000-0000-0000-0000-000000000000}"/>
          </ac:spMkLst>
        </pc:spChg>
        <pc:spChg chg="mod">
          <ac:chgData name="Timon Vrijmoeth" userId="97a9e8e4-8986-4929-8d39-d5460366fe85" providerId="ADAL" clId="{615A4B24-556A-4F53-AFE1-5E7139037843}" dt="2024-10-18T18:21:53.912" v="2372"/>
          <ac:spMkLst>
            <pc:docMk/>
            <pc:sldMk cId="2501802843" sldId="281"/>
            <ac:spMk id="367" creationId="{00000000-0000-0000-0000-000000000000}"/>
          </ac:spMkLst>
        </pc:spChg>
        <pc:spChg chg="mod">
          <ac:chgData name="Timon Vrijmoeth" userId="97a9e8e4-8986-4929-8d39-d5460366fe85" providerId="ADAL" clId="{615A4B24-556A-4F53-AFE1-5E7139037843}" dt="2024-10-18T18:22:50.720" v="2407" actId="1036"/>
          <ac:spMkLst>
            <pc:docMk/>
            <pc:sldMk cId="2501802843" sldId="281"/>
            <ac:spMk id="371" creationId="{00000000-0000-0000-0000-000000000000}"/>
          </ac:spMkLst>
        </pc:spChg>
        <pc:spChg chg="mod">
          <ac:chgData name="Timon Vrijmoeth" userId="97a9e8e4-8986-4929-8d39-d5460366fe85" providerId="ADAL" clId="{615A4B24-556A-4F53-AFE1-5E7139037843}" dt="2024-10-18T18:26:34.006" v="2933" actId="20577"/>
          <ac:spMkLst>
            <pc:docMk/>
            <pc:sldMk cId="2501802843" sldId="281"/>
            <ac:spMk id="372" creationId="{00000000-0000-0000-0000-000000000000}"/>
          </ac:spMkLst>
        </pc:spChg>
        <pc:grpChg chg="mod">
          <ac:chgData name="Timon Vrijmoeth" userId="97a9e8e4-8986-4929-8d39-d5460366fe85" providerId="ADAL" clId="{615A4B24-556A-4F53-AFE1-5E7139037843}" dt="2024-10-18T18:22:50.720" v="2407" actId="1036"/>
          <ac:grpSpMkLst>
            <pc:docMk/>
            <pc:sldMk cId="2501802843" sldId="281"/>
            <ac:grpSpMk id="351" creationId="{00000000-0000-0000-0000-000000000000}"/>
          </ac:grpSpMkLst>
        </pc:grpChg>
        <pc:grpChg chg="mod">
          <ac:chgData name="Timon Vrijmoeth" userId="97a9e8e4-8986-4929-8d39-d5460366fe85" providerId="ADAL" clId="{615A4B24-556A-4F53-AFE1-5E7139037843}" dt="2024-10-18T18:22:50.720" v="2407" actId="1036"/>
          <ac:grpSpMkLst>
            <pc:docMk/>
            <pc:sldMk cId="2501802843" sldId="281"/>
            <ac:grpSpMk id="354" creationId="{00000000-0000-0000-0000-000000000000}"/>
          </ac:grpSpMkLst>
        </pc:grpChg>
        <pc:grpChg chg="mod">
          <ac:chgData name="Timon Vrijmoeth" userId="97a9e8e4-8986-4929-8d39-d5460366fe85" providerId="ADAL" clId="{615A4B24-556A-4F53-AFE1-5E7139037843}" dt="2024-10-18T18:22:50.720" v="2407" actId="1036"/>
          <ac:grpSpMkLst>
            <pc:docMk/>
            <pc:sldMk cId="2501802843" sldId="281"/>
            <ac:grpSpMk id="357" creationId="{00000000-0000-0000-0000-000000000000}"/>
          </ac:grpSpMkLst>
        </pc:grpChg>
        <pc:grpChg chg="mod">
          <ac:chgData name="Timon Vrijmoeth" userId="97a9e8e4-8986-4929-8d39-d5460366fe85" providerId="ADAL" clId="{615A4B24-556A-4F53-AFE1-5E7139037843}" dt="2024-10-18T18:22:50.720" v="2407" actId="1036"/>
          <ac:grpSpMkLst>
            <pc:docMk/>
            <pc:sldMk cId="2501802843" sldId="281"/>
            <ac:grpSpMk id="360" creationId="{00000000-0000-0000-0000-000000000000}"/>
          </ac:grpSpMkLst>
        </pc:grpChg>
        <pc:grpChg chg="mod">
          <ac:chgData name="Timon Vrijmoeth" userId="97a9e8e4-8986-4929-8d39-d5460366fe85" providerId="ADAL" clId="{615A4B24-556A-4F53-AFE1-5E7139037843}" dt="2024-10-18T18:22:50.720" v="2407" actId="1036"/>
          <ac:grpSpMkLst>
            <pc:docMk/>
            <pc:sldMk cId="2501802843" sldId="281"/>
            <ac:grpSpMk id="368" creationId="{00000000-0000-0000-0000-000000000000}"/>
          </ac:grpSpMkLst>
        </pc:grpChg>
        <pc:picChg chg="add mod">
          <ac:chgData name="Timon Vrijmoeth" userId="97a9e8e4-8986-4929-8d39-d5460366fe85" providerId="ADAL" clId="{615A4B24-556A-4F53-AFE1-5E7139037843}" dt="2024-10-18T18:23:01.751" v="2411" actId="1076"/>
          <ac:picMkLst>
            <pc:docMk/>
            <pc:sldMk cId="2501802843" sldId="281"/>
            <ac:picMk id="2" creationId="{A9C30CC2-8644-4987-FD00-EB0FA20FA87C}"/>
          </ac:picMkLst>
        </pc:picChg>
      </pc:sldChg>
      <pc:sldChg chg="addSp delSp modSp add mod modNotesTx">
        <pc:chgData name="Timon Vrijmoeth" userId="97a9e8e4-8986-4929-8d39-d5460366fe85" providerId="ADAL" clId="{615A4B24-556A-4F53-AFE1-5E7139037843}" dt="2024-10-18T18:33:54.956" v="3282" actId="1037"/>
        <pc:sldMkLst>
          <pc:docMk/>
          <pc:sldMk cId="3605484538" sldId="282"/>
        </pc:sldMkLst>
        <pc:spChg chg="del mod ord">
          <ac:chgData name="Timon Vrijmoeth" userId="97a9e8e4-8986-4929-8d39-d5460366fe85" providerId="ADAL" clId="{615A4B24-556A-4F53-AFE1-5E7139037843}" dt="2024-10-18T18:29:38.983" v="2970" actId="478"/>
          <ac:spMkLst>
            <pc:docMk/>
            <pc:sldMk cId="3605484538" sldId="282"/>
            <ac:spMk id="5" creationId="{D0CC4504-75B2-86A8-9E20-AEFC8F625D66}"/>
          </ac:spMkLst>
        </pc:spChg>
        <pc:spChg chg="mod">
          <ac:chgData name="Timon Vrijmoeth" userId="97a9e8e4-8986-4929-8d39-d5460366fe85" providerId="ADAL" clId="{615A4B24-556A-4F53-AFE1-5E7139037843}" dt="2024-10-18T18:28:50.074" v="2955" actId="27803"/>
          <ac:spMkLst>
            <pc:docMk/>
            <pc:sldMk cId="3605484538" sldId="282"/>
            <ac:spMk id="6" creationId="{6803A8D8-F8F1-78BF-8AFA-A4D3A3B36C85}"/>
          </ac:spMkLst>
        </pc:spChg>
        <pc:spChg chg="mod">
          <ac:chgData name="Timon Vrijmoeth" userId="97a9e8e4-8986-4929-8d39-d5460366fe85" providerId="ADAL" clId="{615A4B24-556A-4F53-AFE1-5E7139037843}" dt="2024-10-18T18:28:50.074" v="2955" actId="27803"/>
          <ac:spMkLst>
            <pc:docMk/>
            <pc:sldMk cId="3605484538" sldId="282"/>
            <ac:spMk id="7" creationId="{781B8DF7-C077-2A43-FD0E-FF01B6229943}"/>
          </ac:spMkLst>
        </pc:spChg>
        <pc:spChg chg="mod">
          <ac:chgData name="Timon Vrijmoeth" userId="97a9e8e4-8986-4929-8d39-d5460366fe85" providerId="ADAL" clId="{615A4B24-556A-4F53-AFE1-5E7139037843}" dt="2024-10-18T18:28:50.074" v="2955" actId="27803"/>
          <ac:spMkLst>
            <pc:docMk/>
            <pc:sldMk cId="3605484538" sldId="282"/>
            <ac:spMk id="8" creationId="{824C4477-99A5-3DF1-0F31-955DBAEA08A9}"/>
          </ac:spMkLst>
        </pc:spChg>
        <pc:spChg chg="mod">
          <ac:chgData name="Timon Vrijmoeth" userId="97a9e8e4-8986-4929-8d39-d5460366fe85" providerId="ADAL" clId="{615A4B24-556A-4F53-AFE1-5E7139037843}" dt="2024-10-18T18:28:50.074" v="2955" actId="27803"/>
          <ac:spMkLst>
            <pc:docMk/>
            <pc:sldMk cId="3605484538" sldId="282"/>
            <ac:spMk id="9" creationId="{5374ED6C-E2CD-BAB9-697E-12A73D55A3B4}"/>
          </ac:spMkLst>
        </pc:spChg>
        <pc:spChg chg="mod">
          <ac:chgData name="Timon Vrijmoeth" userId="97a9e8e4-8986-4929-8d39-d5460366fe85" providerId="ADAL" clId="{615A4B24-556A-4F53-AFE1-5E7139037843}" dt="2024-10-18T18:28:50.074" v="2955" actId="27803"/>
          <ac:spMkLst>
            <pc:docMk/>
            <pc:sldMk cId="3605484538" sldId="282"/>
            <ac:spMk id="10" creationId="{F74A5738-8253-4BA7-8B38-EEEC1F207B17}"/>
          </ac:spMkLst>
        </pc:spChg>
        <pc:spChg chg="mod">
          <ac:chgData name="Timon Vrijmoeth" userId="97a9e8e4-8986-4929-8d39-d5460366fe85" providerId="ADAL" clId="{615A4B24-556A-4F53-AFE1-5E7139037843}" dt="2024-10-18T18:28:50.074" v="2955" actId="27803"/>
          <ac:spMkLst>
            <pc:docMk/>
            <pc:sldMk cId="3605484538" sldId="282"/>
            <ac:spMk id="11" creationId="{137843F4-CA18-1DED-7193-F3F96458B7FE}"/>
          </ac:spMkLst>
        </pc:spChg>
        <pc:spChg chg="mod">
          <ac:chgData name="Timon Vrijmoeth" userId="97a9e8e4-8986-4929-8d39-d5460366fe85" providerId="ADAL" clId="{615A4B24-556A-4F53-AFE1-5E7139037843}" dt="2024-10-18T18:28:50.074" v="2955" actId="27803"/>
          <ac:spMkLst>
            <pc:docMk/>
            <pc:sldMk cId="3605484538" sldId="282"/>
            <ac:spMk id="12" creationId="{66837928-94F5-F27B-1732-975D2A45602B}"/>
          </ac:spMkLst>
        </pc:spChg>
        <pc:spChg chg="mod">
          <ac:chgData name="Timon Vrijmoeth" userId="97a9e8e4-8986-4929-8d39-d5460366fe85" providerId="ADAL" clId="{615A4B24-556A-4F53-AFE1-5E7139037843}" dt="2024-10-18T18:28:50.074" v="2955" actId="27803"/>
          <ac:spMkLst>
            <pc:docMk/>
            <pc:sldMk cId="3605484538" sldId="282"/>
            <ac:spMk id="13" creationId="{BA9595B6-2BE6-E48E-4D25-E9E0BB1FD6D8}"/>
          </ac:spMkLst>
        </pc:spChg>
        <pc:spChg chg="mod">
          <ac:chgData name="Timon Vrijmoeth" userId="97a9e8e4-8986-4929-8d39-d5460366fe85" providerId="ADAL" clId="{615A4B24-556A-4F53-AFE1-5E7139037843}" dt="2024-10-18T18:28:50.074" v="2955" actId="27803"/>
          <ac:spMkLst>
            <pc:docMk/>
            <pc:sldMk cId="3605484538" sldId="282"/>
            <ac:spMk id="14" creationId="{DE740391-F7BE-01DE-51B6-0BE1280FD1CA}"/>
          </ac:spMkLst>
        </pc:spChg>
        <pc:spChg chg="mod">
          <ac:chgData name="Timon Vrijmoeth" userId="97a9e8e4-8986-4929-8d39-d5460366fe85" providerId="ADAL" clId="{615A4B24-556A-4F53-AFE1-5E7139037843}" dt="2024-10-18T18:28:50.074" v="2955" actId="27803"/>
          <ac:spMkLst>
            <pc:docMk/>
            <pc:sldMk cId="3605484538" sldId="282"/>
            <ac:spMk id="15" creationId="{D91873A0-8AAA-5494-E42D-C321C8EB523B}"/>
          </ac:spMkLst>
        </pc:spChg>
        <pc:spChg chg="mod">
          <ac:chgData name="Timon Vrijmoeth" userId="97a9e8e4-8986-4929-8d39-d5460366fe85" providerId="ADAL" clId="{615A4B24-556A-4F53-AFE1-5E7139037843}" dt="2024-10-18T18:28:50.074" v="2955" actId="27803"/>
          <ac:spMkLst>
            <pc:docMk/>
            <pc:sldMk cId="3605484538" sldId="282"/>
            <ac:spMk id="16" creationId="{B73A0C5A-B9C3-69C8-94ED-8A230CC9F8DF}"/>
          </ac:spMkLst>
        </pc:spChg>
        <pc:spChg chg="mod">
          <ac:chgData name="Timon Vrijmoeth" userId="97a9e8e4-8986-4929-8d39-d5460366fe85" providerId="ADAL" clId="{615A4B24-556A-4F53-AFE1-5E7139037843}" dt="2024-10-18T18:28:50.074" v="2955" actId="27803"/>
          <ac:spMkLst>
            <pc:docMk/>
            <pc:sldMk cId="3605484538" sldId="282"/>
            <ac:spMk id="17" creationId="{D516C6E8-D5B8-058B-21C4-79CBFD1938BC}"/>
          </ac:spMkLst>
        </pc:spChg>
        <pc:spChg chg="mod">
          <ac:chgData name="Timon Vrijmoeth" userId="97a9e8e4-8986-4929-8d39-d5460366fe85" providerId="ADAL" clId="{615A4B24-556A-4F53-AFE1-5E7139037843}" dt="2024-10-18T18:28:50.074" v="2955" actId="27803"/>
          <ac:spMkLst>
            <pc:docMk/>
            <pc:sldMk cId="3605484538" sldId="282"/>
            <ac:spMk id="18" creationId="{0175C6BF-5CC3-FB4F-04AD-792EDE72BB9B}"/>
          </ac:spMkLst>
        </pc:spChg>
        <pc:spChg chg="mod">
          <ac:chgData name="Timon Vrijmoeth" userId="97a9e8e4-8986-4929-8d39-d5460366fe85" providerId="ADAL" clId="{615A4B24-556A-4F53-AFE1-5E7139037843}" dt="2024-10-18T18:28:50.074" v="2955" actId="27803"/>
          <ac:spMkLst>
            <pc:docMk/>
            <pc:sldMk cId="3605484538" sldId="282"/>
            <ac:spMk id="19" creationId="{FCBFCFE2-EE00-91EB-3FA5-3864D2A9AF33}"/>
          </ac:spMkLst>
        </pc:spChg>
        <pc:spChg chg="mod">
          <ac:chgData name="Timon Vrijmoeth" userId="97a9e8e4-8986-4929-8d39-d5460366fe85" providerId="ADAL" clId="{615A4B24-556A-4F53-AFE1-5E7139037843}" dt="2024-10-18T18:28:50.074" v="2955" actId="27803"/>
          <ac:spMkLst>
            <pc:docMk/>
            <pc:sldMk cId="3605484538" sldId="282"/>
            <ac:spMk id="20" creationId="{B3D1C293-3822-A8BA-1FC5-220106A17D12}"/>
          </ac:spMkLst>
        </pc:spChg>
        <pc:spChg chg="mod">
          <ac:chgData name="Timon Vrijmoeth" userId="97a9e8e4-8986-4929-8d39-d5460366fe85" providerId="ADAL" clId="{615A4B24-556A-4F53-AFE1-5E7139037843}" dt="2024-10-18T18:28:50.074" v="2955" actId="27803"/>
          <ac:spMkLst>
            <pc:docMk/>
            <pc:sldMk cId="3605484538" sldId="282"/>
            <ac:spMk id="21" creationId="{76372B8E-8BB2-11A4-3431-98592585B0CF}"/>
          </ac:spMkLst>
        </pc:spChg>
        <pc:spChg chg="mod">
          <ac:chgData name="Timon Vrijmoeth" userId="97a9e8e4-8986-4929-8d39-d5460366fe85" providerId="ADAL" clId="{615A4B24-556A-4F53-AFE1-5E7139037843}" dt="2024-10-18T18:28:50.074" v="2955" actId="27803"/>
          <ac:spMkLst>
            <pc:docMk/>
            <pc:sldMk cId="3605484538" sldId="282"/>
            <ac:spMk id="22" creationId="{FA53C06F-FA18-EF2E-AB04-8F224196BB86}"/>
          </ac:spMkLst>
        </pc:spChg>
        <pc:spChg chg="mod">
          <ac:chgData name="Timon Vrijmoeth" userId="97a9e8e4-8986-4929-8d39-d5460366fe85" providerId="ADAL" clId="{615A4B24-556A-4F53-AFE1-5E7139037843}" dt="2024-10-18T18:28:50.074" v="2955" actId="27803"/>
          <ac:spMkLst>
            <pc:docMk/>
            <pc:sldMk cId="3605484538" sldId="282"/>
            <ac:spMk id="23" creationId="{E62E57DF-B940-D65F-D0B8-781402D20765}"/>
          </ac:spMkLst>
        </pc:spChg>
        <pc:spChg chg="mod">
          <ac:chgData name="Timon Vrijmoeth" userId="97a9e8e4-8986-4929-8d39-d5460366fe85" providerId="ADAL" clId="{615A4B24-556A-4F53-AFE1-5E7139037843}" dt="2024-10-18T18:28:50.074" v="2955" actId="27803"/>
          <ac:spMkLst>
            <pc:docMk/>
            <pc:sldMk cId="3605484538" sldId="282"/>
            <ac:spMk id="24" creationId="{70965A5A-BE61-20D0-D71D-FCABAB370008}"/>
          </ac:spMkLst>
        </pc:spChg>
        <pc:spChg chg="mod">
          <ac:chgData name="Timon Vrijmoeth" userId="97a9e8e4-8986-4929-8d39-d5460366fe85" providerId="ADAL" clId="{615A4B24-556A-4F53-AFE1-5E7139037843}" dt="2024-10-18T18:28:50.074" v="2955" actId="27803"/>
          <ac:spMkLst>
            <pc:docMk/>
            <pc:sldMk cId="3605484538" sldId="282"/>
            <ac:spMk id="25" creationId="{590327DC-B20B-E452-C22B-0CB8B4C5B11E}"/>
          </ac:spMkLst>
        </pc:spChg>
        <pc:spChg chg="mod">
          <ac:chgData name="Timon Vrijmoeth" userId="97a9e8e4-8986-4929-8d39-d5460366fe85" providerId="ADAL" clId="{615A4B24-556A-4F53-AFE1-5E7139037843}" dt="2024-10-18T18:28:50.074" v="2955" actId="27803"/>
          <ac:spMkLst>
            <pc:docMk/>
            <pc:sldMk cId="3605484538" sldId="282"/>
            <ac:spMk id="26" creationId="{BA356E0B-1E06-8042-7143-AC79FF4A6D98}"/>
          </ac:spMkLst>
        </pc:spChg>
        <pc:spChg chg="mod">
          <ac:chgData name="Timon Vrijmoeth" userId="97a9e8e4-8986-4929-8d39-d5460366fe85" providerId="ADAL" clId="{615A4B24-556A-4F53-AFE1-5E7139037843}" dt="2024-10-18T18:31:35.038" v="3150" actId="1038"/>
          <ac:spMkLst>
            <pc:docMk/>
            <pc:sldMk cId="3605484538" sldId="282"/>
            <ac:spMk id="27" creationId="{A48AFD12-B4C7-8E49-9EF1-15D250579E71}"/>
          </ac:spMkLst>
        </pc:spChg>
        <pc:spChg chg="mod">
          <ac:chgData name="Timon Vrijmoeth" userId="97a9e8e4-8986-4929-8d39-d5460366fe85" providerId="ADAL" clId="{615A4B24-556A-4F53-AFE1-5E7139037843}" dt="2024-10-18T18:28:50.074" v="2955" actId="27803"/>
          <ac:spMkLst>
            <pc:docMk/>
            <pc:sldMk cId="3605484538" sldId="282"/>
            <ac:spMk id="28" creationId="{05CF4079-3425-FCF9-DEC9-B4DAD260CA8A}"/>
          </ac:spMkLst>
        </pc:spChg>
        <pc:spChg chg="mod">
          <ac:chgData name="Timon Vrijmoeth" userId="97a9e8e4-8986-4929-8d39-d5460366fe85" providerId="ADAL" clId="{615A4B24-556A-4F53-AFE1-5E7139037843}" dt="2024-10-18T18:31:35.038" v="3150" actId="1038"/>
          <ac:spMkLst>
            <pc:docMk/>
            <pc:sldMk cId="3605484538" sldId="282"/>
            <ac:spMk id="29" creationId="{DE2B6CAF-AC33-08E9-3E56-4BE8F91DE3CB}"/>
          </ac:spMkLst>
        </pc:spChg>
        <pc:spChg chg="mod">
          <ac:chgData name="Timon Vrijmoeth" userId="97a9e8e4-8986-4929-8d39-d5460366fe85" providerId="ADAL" clId="{615A4B24-556A-4F53-AFE1-5E7139037843}" dt="2024-10-18T18:31:35.038" v="3150" actId="1038"/>
          <ac:spMkLst>
            <pc:docMk/>
            <pc:sldMk cId="3605484538" sldId="282"/>
            <ac:spMk id="30" creationId="{CA02B508-7C76-EFE2-F61A-87556C9B2F64}"/>
          </ac:spMkLst>
        </pc:spChg>
        <pc:spChg chg="mod">
          <ac:chgData name="Timon Vrijmoeth" userId="97a9e8e4-8986-4929-8d39-d5460366fe85" providerId="ADAL" clId="{615A4B24-556A-4F53-AFE1-5E7139037843}" dt="2024-10-18T18:32:14.270" v="3195" actId="1076"/>
          <ac:spMkLst>
            <pc:docMk/>
            <pc:sldMk cId="3605484538" sldId="282"/>
            <ac:spMk id="31" creationId="{186DED79-82EB-DF22-D117-729EF38B005D}"/>
          </ac:spMkLst>
        </pc:spChg>
        <pc:spChg chg="mod">
          <ac:chgData name="Timon Vrijmoeth" userId="97a9e8e4-8986-4929-8d39-d5460366fe85" providerId="ADAL" clId="{615A4B24-556A-4F53-AFE1-5E7139037843}" dt="2024-10-18T18:28:50.074" v="2955" actId="27803"/>
          <ac:spMkLst>
            <pc:docMk/>
            <pc:sldMk cId="3605484538" sldId="282"/>
            <ac:spMk id="32" creationId="{129C7230-57EA-07BF-1E4B-8CD5CD2BB34F}"/>
          </ac:spMkLst>
        </pc:spChg>
        <pc:spChg chg="mod">
          <ac:chgData name="Timon Vrijmoeth" userId="97a9e8e4-8986-4929-8d39-d5460366fe85" providerId="ADAL" clId="{615A4B24-556A-4F53-AFE1-5E7139037843}" dt="2024-10-18T18:31:35.038" v="3150" actId="1038"/>
          <ac:spMkLst>
            <pc:docMk/>
            <pc:sldMk cId="3605484538" sldId="282"/>
            <ac:spMk id="33" creationId="{74AA4247-9BDC-AD6F-422F-B11F9E4743CC}"/>
          </ac:spMkLst>
        </pc:spChg>
        <pc:spChg chg="mod">
          <ac:chgData name="Timon Vrijmoeth" userId="97a9e8e4-8986-4929-8d39-d5460366fe85" providerId="ADAL" clId="{615A4B24-556A-4F53-AFE1-5E7139037843}" dt="2024-10-18T18:31:35.038" v="3150" actId="1038"/>
          <ac:spMkLst>
            <pc:docMk/>
            <pc:sldMk cId="3605484538" sldId="282"/>
            <ac:spMk id="34" creationId="{062C33B9-B90D-233E-AC79-1B51B714EE41}"/>
          </ac:spMkLst>
        </pc:spChg>
        <pc:spChg chg="mod">
          <ac:chgData name="Timon Vrijmoeth" userId="97a9e8e4-8986-4929-8d39-d5460366fe85" providerId="ADAL" clId="{615A4B24-556A-4F53-AFE1-5E7139037843}" dt="2024-10-18T18:28:50.074" v="2955" actId="27803"/>
          <ac:spMkLst>
            <pc:docMk/>
            <pc:sldMk cId="3605484538" sldId="282"/>
            <ac:spMk id="35" creationId="{7935EB28-43E6-D716-85A6-DAB8C352AD8C}"/>
          </ac:spMkLst>
        </pc:spChg>
        <pc:spChg chg="mod">
          <ac:chgData name="Timon Vrijmoeth" userId="97a9e8e4-8986-4929-8d39-d5460366fe85" providerId="ADAL" clId="{615A4B24-556A-4F53-AFE1-5E7139037843}" dt="2024-10-18T18:28:50.074" v="2955" actId="27803"/>
          <ac:spMkLst>
            <pc:docMk/>
            <pc:sldMk cId="3605484538" sldId="282"/>
            <ac:spMk id="36" creationId="{08793FF8-6AD1-1015-AADA-7873CCDF015A}"/>
          </ac:spMkLst>
        </pc:spChg>
        <pc:spChg chg="mod">
          <ac:chgData name="Timon Vrijmoeth" userId="97a9e8e4-8986-4929-8d39-d5460366fe85" providerId="ADAL" clId="{615A4B24-556A-4F53-AFE1-5E7139037843}" dt="2024-10-18T18:33:54.956" v="3282" actId="1037"/>
          <ac:spMkLst>
            <pc:docMk/>
            <pc:sldMk cId="3605484538" sldId="282"/>
            <ac:spMk id="37" creationId="{0B1D86F8-6F7B-3FEE-ECDD-07403B69A994}"/>
          </ac:spMkLst>
        </pc:spChg>
        <pc:spChg chg="mod">
          <ac:chgData name="Timon Vrijmoeth" userId="97a9e8e4-8986-4929-8d39-d5460366fe85" providerId="ADAL" clId="{615A4B24-556A-4F53-AFE1-5E7139037843}" dt="2024-10-18T18:28:50.074" v="2955" actId="27803"/>
          <ac:spMkLst>
            <pc:docMk/>
            <pc:sldMk cId="3605484538" sldId="282"/>
            <ac:spMk id="38" creationId="{B808D6FF-088E-7491-FF92-93DE1B9872C0}"/>
          </ac:spMkLst>
        </pc:spChg>
        <pc:spChg chg="mod">
          <ac:chgData name="Timon Vrijmoeth" userId="97a9e8e4-8986-4929-8d39-d5460366fe85" providerId="ADAL" clId="{615A4B24-556A-4F53-AFE1-5E7139037843}" dt="2024-10-18T18:31:35.038" v="3150" actId="1038"/>
          <ac:spMkLst>
            <pc:docMk/>
            <pc:sldMk cId="3605484538" sldId="282"/>
            <ac:spMk id="39" creationId="{A4A5F4F0-AE70-38AD-A81A-A6C8A70853D8}"/>
          </ac:spMkLst>
        </pc:spChg>
        <pc:spChg chg="mod">
          <ac:chgData name="Timon Vrijmoeth" userId="97a9e8e4-8986-4929-8d39-d5460366fe85" providerId="ADAL" clId="{615A4B24-556A-4F53-AFE1-5E7139037843}" dt="2024-10-18T18:31:35.038" v="3150" actId="1038"/>
          <ac:spMkLst>
            <pc:docMk/>
            <pc:sldMk cId="3605484538" sldId="282"/>
            <ac:spMk id="40" creationId="{21459DAD-6052-4B29-649D-5B6E268C8B2A}"/>
          </ac:spMkLst>
        </pc:spChg>
        <pc:spChg chg="mod">
          <ac:chgData name="Timon Vrijmoeth" userId="97a9e8e4-8986-4929-8d39-d5460366fe85" providerId="ADAL" clId="{615A4B24-556A-4F53-AFE1-5E7139037843}" dt="2024-10-18T18:31:35.038" v="3150" actId="1038"/>
          <ac:spMkLst>
            <pc:docMk/>
            <pc:sldMk cId="3605484538" sldId="282"/>
            <ac:spMk id="41" creationId="{822A0532-6A77-87DD-F07A-20523C01E1C7}"/>
          </ac:spMkLst>
        </pc:spChg>
        <pc:spChg chg="mod">
          <ac:chgData name="Timon Vrijmoeth" userId="97a9e8e4-8986-4929-8d39-d5460366fe85" providerId="ADAL" clId="{615A4B24-556A-4F53-AFE1-5E7139037843}" dt="2024-10-18T18:31:35.038" v="3150" actId="1038"/>
          <ac:spMkLst>
            <pc:docMk/>
            <pc:sldMk cId="3605484538" sldId="282"/>
            <ac:spMk id="42" creationId="{011DBA2C-6373-38E5-EA25-004AEEF39FD6}"/>
          </ac:spMkLst>
        </pc:spChg>
        <pc:spChg chg="mod">
          <ac:chgData name="Timon Vrijmoeth" userId="97a9e8e4-8986-4929-8d39-d5460366fe85" providerId="ADAL" clId="{615A4B24-556A-4F53-AFE1-5E7139037843}" dt="2024-10-18T18:28:50.074" v="2955" actId="27803"/>
          <ac:spMkLst>
            <pc:docMk/>
            <pc:sldMk cId="3605484538" sldId="282"/>
            <ac:spMk id="43" creationId="{B21E09B3-A80F-4753-6C29-4B2FBED9A642}"/>
          </ac:spMkLst>
        </pc:spChg>
        <pc:spChg chg="mod">
          <ac:chgData name="Timon Vrijmoeth" userId="97a9e8e4-8986-4929-8d39-d5460366fe85" providerId="ADAL" clId="{615A4B24-556A-4F53-AFE1-5E7139037843}" dt="2024-10-18T18:28:50.074" v="2955" actId="27803"/>
          <ac:spMkLst>
            <pc:docMk/>
            <pc:sldMk cId="3605484538" sldId="282"/>
            <ac:spMk id="44" creationId="{BCE116B0-E200-65D3-DCD1-1B0E0A70956A}"/>
          </ac:spMkLst>
        </pc:spChg>
        <pc:spChg chg="mod">
          <ac:chgData name="Timon Vrijmoeth" userId="97a9e8e4-8986-4929-8d39-d5460366fe85" providerId="ADAL" clId="{615A4B24-556A-4F53-AFE1-5E7139037843}" dt="2024-10-18T18:31:35.038" v="3150" actId="1038"/>
          <ac:spMkLst>
            <pc:docMk/>
            <pc:sldMk cId="3605484538" sldId="282"/>
            <ac:spMk id="45" creationId="{1463A022-A110-06A1-69D1-6CCE0E51AB45}"/>
          </ac:spMkLst>
        </pc:spChg>
        <pc:spChg chg="mod">
          <ac:chgData name="Timon Vrijmoeth" userId="97a9e8e4-8986-4929-8d39-d5460366fe85" providerId="ADAL" clId="{615A4B24-556A-4F53-AFE1-5E7139037843}" dt="2024-10-18T18:28:50.074" v="2955" actId="27803"/>
          <ac:spMkLst>
            <pc:docMk/>
            <pc:sldMk cId="3605484538" sldId="282"/>
            <ac:spMk id="46" creationId="{6B1236E4-353B-67EF-0F3B-9CF544F081FF}"/>
          </ac:spMkLst>
        </pc:spChg>
        <pc:spChg chg="mod">
          <ac:chgData name="Timon Vrijmoeth" userId="97a9e8e4-8986-4929-8d39-d5460366fe85" providerId="ADAL" clId="{615A4B24-556A-4F53-AFE1-5E7139037843}" dt="2024-10-18T18:28:50.074" v="2955" actId="27803"/>
          <ac:spMkLst>
            <pc:docMk/>
            <pc:sldMk cId="3605484538" sldId="282"/>
            <ac:spMk id="47" creationId="{8CB19C4B-D9B6-A63E-DF9E-231C4B2BEB58}"/>
          </ac:spMkLst>
        </pc:spChg>
        <pc:spChg chg="mod">
          <ac:chgData name="Timon Vrijmoeth" userId="97a9e8e4-8986-4929-8d39-d5460366fe85" providerId="ADAL" clId="{615A4B24-556A-4F53-AFE1-5E7139037843}" dt="2024-10-18T18:28:50.074" v="2955" actId="27803"/>
          <ac:spMkLst>
            <pc:docMk/>
            <pc:sldMk cId="3605484538" sldId="282"/>
            <ac:spMk id="48" creationId="{236A4D10-845D-696A-0308-455D437EBBF4}"/>
          </ac:spMkLst>
        </pc:spChg>
        <pc:spChg chg="mod">
          <ac:chgData name="Timon Vrijmoeth" userId="97a9e8e4-8986-4929-8d39-d5460366fe85" providerId="ADAL" clId="{615A4B24-556A-4F53-AFE1-5E7139037843}" dt="2024-10-18T18:28:50.074" v="2955" actId="27803"/>
          <ac:spMkLst>
            <pc:docMk/>
            <pc:sldMk cId="3605484538" sldId="282"/>
            <ac:spMk id="49" creationId="{2B66EC73-7D98-215E-ACBF-4AAA4481BF03}"/>
          </ac:spMkLst>
        </pc:spChg>
        <pc:spChg chg="mod">
          <ac:chgData name="Timon Vrijmoeth" userId="97a9e8e4-8986-4929-8d39-d5460366fe85" providerId="ADAL" clId="{615A4B24-556A-4F53-AFE1-5E7139037843}" dt="2024-10-18T18:28:50.074" v="2955" actId="27803"/>
          <ac:spMkLst>
            <pc:docMk/>
            <pc:sldMk cId="3605484538" sldId="282"/>
            <ac:spMk id="50" creationId="{7033960E-151A-A012-30B3-DB0808EE9946}"/>
          </ac:spMkLst>
        </pc:spChg>
        <pc:spChg chg="mod">
          <ac:chgData name="Timon Vrijmoeth" userId="97a9e8e4-8986-4929-8d39-d5460366fe85" providerId="ADAL" clId="{615A4B24-556A-4F53-AFE1-5E7139037843}" dt="2024-10-18T18:28:50.074" v="2955" actId="27803"/>
          <ac:spMkLst>
            <pc:docMk/>
            <pc:sldMk cId="3605484538" sldId="282"/>
            <ac:spMk id="51" creationId="{01107781-1538-EAA3-CA91-21ADFD38C3A4}"/>
          </ac:spMkLst>
        </pc:spChg>
        <pc:spChg chg="mod">
          <ac:chgData name="Timon Vrijmoeth" userId="97a9e8e4-8986-4929-8d39-d5460366fe85" providerId="ADAL" clId="{615A4B24-556A-4F53-AFE1-5E7139037843}" dt="2024-10-18T18:28:50.074" v="2955" actId="27803"/>
          <ac:spMkLst>
            <pc:docMk/>
            <pc:sldMk cId="3605484538" sldId="282"/>
            <ac:spMk id="52" creationId="{7B4205EC-D89C-DB62-4DD8-D60CDB9CE521}"/>
          </ac:spMkLst>
        </pc:spChg>
        <pc:spChg chg="mod">
          <ac:chgData name="Timon Vrijmoeth" userId="97a9e8e4-8986-4929-8d39-d5460366fe85" providerId="ADAL" clId="{615A4B24-556A-4F53-AFE1-5E7139037843}" dt="2024-10-18T18:28:50.074" v="2955" actId="27803"/>
          <ac:spMkLst>
            <pc:docMk/>
            <pc:sldMk cId="3605484538" sldId="282"/>
            <ac:spMk id="53" creationId="{C7030A44-9234-2E85-4D15-298D1E89BD52}"/>
          </ac:spMkLst>
        </pc:spChg>
        <pc:spChg chg="mod">
          <ac:chgData name="Timon Vrijmoeth" userId="97a9e8e4-8986-4929-8d39-d5460366fe85" providerId="ADAL" clId="{615A4B24-556A-4F53-AFE1-5E7139037843}" dt="2024-10-18T18:28:50.074" v="2955" actId="27803"/>
          <ac:spMkLst>
            <pc:docMk/>
            <pc:sldMk cId="3605484538" sldId="282"/>
            <ac:spMk id="54" creationId="{47D0C4E9-92DF-28DC-B874-4972700B866A}"/>
          </ac:spMkLst>
        </pc:spChg>
        <pc:spChg chg="mod">
          <ac:chgData name="Timon Vrijmoeth" userId="97a9e8e4-8986-4929-8d39-d5460366fe85" providerId="ADAL" clId="{615A4B24-556A-4F53-AFE1-5E7139037843}" dt="2024-10-18T18:28:50.074" v="2955" actId="27803"/>
          <ac:spMkLst>
            <pc:docMk/>
            <pc:sldMk cId="3605484538" sldId="282"/>
            <ac:spMk id="55" creationId="{30CE5E62-9FAC-B80B-8FBD-4CD220655C49}"/>
          </ac:spMkLst>
        </pc:spChg>
        <pc:spChg chg="del mod">
          <ac:chgData name="Timon Vrijmoeth" userId="97a9e8e4-8986-4929-8d39-d5460366fe85" providerId="ADAL" clId="{615A4B24-556A-4F53-AFE1-5E7139037843}" dt="2024-10-18T18:28:52.048" v="2956" actId="478"/>
          <ac:spMkLst>
            <pc:docMk/>
            <pc:sldMk cId="3605484538" sldId="282"/>
            <ac:spMk id="56" creationId="{B521FAF7-FA76-0297-A882-02571366F499}"/>
          </ac:spMkLst>
        </pc:spChg>
        <pc:spChg chg="del mod">
          <ac:chgData name="Timon Vrijmoeth" userId="97a9e8e4-8986-4929-8d39-d5460366fe85" providerId="ADAL" clId="{615A4B24-556A-4F53-AFE1-5E7139037843}" dt="2024-10-18T18:28:56.800" v="2958" actId="478"/>
          <ac:spMkLst>
            <pc:docMk/>
            <pc:sldMk cId="3605484538" sldId="282"/>
            <ac:spMk id="57" creationId="{6E1F4D15-2A84-EA5F-2DC1-874FD485BAA9}"/>
          </ac:spMkLst>
        </pc:spChg>
        <pc:spChg chg="mod">
          <ac:chgData name="Timon Vrijmoeth" userId="97a9e8e4-8986-4929-8d39-d5460366fe85" providerId="ADAL" clId="{615A4B24-556A-4F53-AFE1-5E7139037843}" dt="2024-10-18T18:28:50.074" v="2955" actId="27803"/>
          <ac:spMkLst>
            <pc:docMk/>
            <pc:sldMk cId="3605484538" sldId="282"/>
            <ac:spMk id="58" creationId="{F09B0BD2-8263-06BA-2CD5-BED8364E166C}"/>
          </ac:spMkLst>
        </pc:spChg>
        <pc:spChg chg="del mod">
          <ac:chgData name="Timon Vrijmoeth" userId="97a9e8e4-8986-4929-8d39-d5460366fe85" providerId="ADAL" clId="{615A4B24-556A-4F53-AFE1-5E7139037843}" dt="2024-10-18T18:28:59.183" v="2959" actId="478"/>
          <ac:spMkLst>
            <pc:docMk/>
            <pc:sldMk cId="3605484538" sldId="282"/>
            <ac:spMk id="59" creationId="{EF7A636E-908C-AD58-E2D3-9C1B663A59D0}"/>
          </ac:spMkLst>
        </pc:spChg>
        <pc:spChg chg="del mod">
          <ac:chgData name="Timon Vrijmoeth" userId="97a9e8e4-8986-4929-8d39-d5460366fe85" providerId="ADAL" clId="{615A4B24-556A-4F53-AFE1-5E7139037843}" dt="2024-10-18T18:29:01.887" v="2960" actId="478"/>
          <ac:spMkLst>
            <pc:docMk/>
            <pc:sldMk cId="3605484538" sldId="282"/>
            <ac:spMk id="60" creationId="{A0257F46-F83B-3D94-5A76-CBD8D23A92BC}"/>
          </ac:spMkLst>
        </pc:spChg>
        <pc:spChg chg="del mod">
          <ac:chgData name="Timon Vrijmoeth" userId="97a9e8e4-8986-4929-8d39-d5460366fe85" providerId="ADAL" clId="{615A4B24-556A-4F53-AFE1-5E7139037843}" dt="2024-10-18T18:29:04.247" v="2961" actId="478"/>
          <ac:spMkLst>
            <pc:docMk/>
            <pc:sldMk cId="3605484538" sldId="282"/>
            <ac:spMk id="61" creationId="{EB005BC8-A4A8-83F3-8D26-1A2C4585897E}"/>
          </ac:spMkLst>
        </pc:spChg>
        <pc:spChg chg="mod">
          <ac:chgData name="Timon Vrijmoeth" userId="97a9e8e4-8986-4929-8d39-d5460366fe85" providerId="ADAL" clId="{615A4B24-556A-4F53-AFE1-5E7139037843}" dt="2024-10-18T18:28:50.074" v="2955" actId="27803"/>
          <ac:spMkLst>
            <pc:docMk/>
            <pc:sldMk cId="3605484538" sldId="282"/>
            <ac:spMk id="62" creationId="{24A08698-5511-C7E0-D4A6-9D86A3D8D0C9}"/>
          </ac:spMkLst>
        </pc:spChg>
        <pc:spChg chg="del mod">
          <ac:chgData name="Timon Vrijmoeth" userId="97a9e8e4-8986-4929-8d39-d5460366fe85" providerId="ADAL" clId="{615A4B24-556A-4F53-AFE1-5E7139037843}" dt="2024-10-18T18:29:06.014" v="2962" actId="478"/>
          <ac:spMkLst>
            <pc:docMk/>
            <pc:sldMk cId="3605484538" sldId="282"/>
            <ac:spMk id="63" creationId="{EA73991A-12D5-53BE-C0F0-C91046F0C4BD}"/>
          </ac:spMkLst>
        </pc:spChg>
        <pc:spChg chg="mod">
          <ac:chgData name="Timon Vrijmoeth" userId="97a9e8e4-8986-4929-8d39-d5460366fe85" providerId="ADAL" clId="{615A4B24-556A-4F53-AFE1-5E7139037843}" dt="2024-10-18T18:28:37.174" v="2953" actId="14100"/>
          <ac:spMkLst>
            <pc:docMk/>
            <pc:sldMk cId="3605484538" sldId="282"/>
            <ac:spMk id="470" creationId="{00000000-0000-0000-0000-000000000000}"/>
          </ac:spMkLst>
        </pc:spChg>
        <pc:spChg chg="mod">
          <ac:chgData name="Timon Vrijmoeth" userId="97a9e8e4-8986-4929-8d39-d5460366fe85" providerId="ADAL" clId="{615A4B24-556A-4F53-AFE1-5E7139037843}" dt="2024-10-18T18:27:20.158" v="2938" actId="20577"/>
          <ac:spMkLst>
            <pc:docMk/>
            <pc:sldMk cId="3605484538" sldId="282"/>
            <ac:spMk id="471" creationId="{00000000-0000-0000-0000-000000000000}"/>
          </ac:spMkLst>
        </pc:spChg>
        <pc:grpChg chg="mod">
          <ac:chgData name="Timon Vrijmoeth" userId="97a9e8e4-8986-4929-8d39-d5460366fe85" providerId="ADAL" clId="{615A4B24-556A-4F53-AFE1-5E7139037843}" dt="2024-10-18T18:32:25.983" v="3198" actId="1076"/>
          <ac:grpSpMkLst>
            <pc:docMk/>
            <pc:sldMk cId="3605484538" sldId="282"/>
            <ac:grpSpMk id="4" creationId="{12884BDC-CD9B-8DB8-5C6E-CE0838CE682D}"/>
          </ac:grpSpMkLst>
        </pc:grpChg>
        <pc:grpChg chg="mod">
          <ac:chgData name="Timon Vrijmoeth" userId="97a9e8e4-8986-4929-8d39-d5460366fe85" providerId="ADAL" clId="{615A4B24-556A-4F53-AFE1-5E7139037843}" dt="2024-10-18T18:32:28.398" v="3199" actId="1076"/>
          <ac:grpSpMkLst>
            <pc:docMk/>
            <pc:sldMk cId="3605484538" sldId="282"/>
            <ac:grpSpMk id="461" creationId="{00000000-0000-0000-0000-000000000000}"/>
          </ac:grpSpMkLst>
        </pc:grpChg>
        <pc:grpChg chg="mod">
          <ac:chgData name="Timon Vrijmoeth" userId="97a9e8e4-8986-4929-8d39-d5460366fe85" providerId="ADAL" clId="{615A4B24-556A-4F53-AFE1-5E7139037843}" dt="2024-10-18T18:30:33.440" v="3097" actId="1036"/>
          <ac:grpSpMkLst>
            <pc:docMk/>
            <pc:sldMk cId="3605484538" sldId="282"/>
            <ac:grpSpMk id="464" creationId="{00000000-0000-0000-0000-000000000000}"/>
          </ac:grpSpMkLst>
        </pc:grpChg>
        <pc:grpChg chg="mod">
          <ac:chgData name="Timon Vrijmoeth" userId="97a9e8e4-8986-4929-8d39-d5460366fe85" providerId="ADAL" clId="{615A4B24-556A-4F53-AFE1-5E7139037843}" dt="2024-10-18T18:32:30.750" v="3200" actId="1076"/>
          <ac:grpSpMkLst>
            <pc:docMk/>
            <pc:sldMk cId="3605484538" sldId="282"/>
            <ac:grpSpMk id="467" creationId="{00000000-0000-0000-0000-000000000000}"/>
          </ac:grpSpMkLst>
        </pc:grpChg>
        <pc:grpChg chg="mod">
          <ac:chgData name="Timon Vrijmoeth" userId="97a9e8e4-8986-4929-8d39-d5460366fe85" providerId="ADAL" clId="{615A4B24-556A-4F53-AFE1-5E7139037843}" dt="2024-10-18T18:30:56.255" v="3118" actId="1038"/>
          <ac:grpSpMkLst>
            <pc:docMk/>
            <pc:sldMk cId="3605484538" sldId="282"/>
            <ac:grpSpMk id="472" creationId="{00000000-0000-0000-0000-000000000000}"/>
          </ac:grpSpMkLst>
        </pc:grpChg>
        <pc:picChg chg="add del mod">
          <ac:chgData name="Timon Vrijmoeth" userId="97a9e8e4-8986-4929-8d39-d5460366fe85" providerId="ADAL" clId="{615A4B24-556A-4F53-AFE1-5E7139037843}" dt="2024-10-18T18:28:50.074" v="2955" actId="27803"/>
          <ac:picMkLst>
            <pc:docMk/>
            <pc:sldMk cId="3605484538" sldId="282"/>
            <ac:picMk id="2" creationId="{6BB6C256-6301-472E-E75A-95C04B4AF8E6}"/>
          </ac:picMkLst>
        </pc:picChg>
        <pc:picChg chg="del">
          <ac:chgData name="Timon Vrijmoeth" userId="97a9e8e4-8986-4929-8d39-d5460366fe85" providerId="ADAL" clId="{615A4B24-556A-4F53-AFE1-5E7139037843}" dt="2024-10-18T18:27:30.336" v="2939" actId="478"/>
          <ac:picMkLst>
            <pc:docMk/>
            <pc:sldMk cId="3605484538" sldId="282"/>
            <ac:picMk id="3" creationId="{437EBC74-C593-F65E-F051-B114B3CE47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930a8b2a2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Noord en plus zijn synoniemen. Dat is niet zo: Noord en Zuid gaat over magneten, en plus en min over ladingen. Natuurlijk hebben ze wel met elkaar te maken: Een bewegende lading in een magneetveld voelt een kracht. Maar het is zeker niet hetzelfde.</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Een magneet oefent alleen een kracht uit op een </a:t>
            </a:r>
            <a:r>
              <a:rPr lang="nl-NL" b="1" noProof="0" dirty="0"/>
              <a:t>bewegende</a:t>
            </a:r>
            <a:r>
              <a:rPr lang="nl-NL" noProof="0" dirty="0"/>
              <a:t> lading en in dat geval staat die kracht nooit in de richting van de magneet</a:t>
            </a:r>
          </a:p>
          <a:p>
            <a:pPr marL="0" lvl="0" indent="0" algn="l" rtl="0">
              <a:lnSpc>
                <a:spcPct val="100000"/>
              </a:lnSpc>
              <a:spcBef>
                <a:spcPts val="0"/>
              </a:spcBef>
              <a:spcAft>
                <a:spcPts val="0"/>
              </a:spcAft>
              <a:buClr>
                <a:schemeClr val="dk1"/>
              </a:buClr>
              <a:buSzPts val="1100"/>
              <a:buFont typeface="Arial"/>
              <a:buNone/>
            </a:pPr>
            <a:r>
              <a:rPr lang="nl-NL" noProof="0" dirty="0"/>
              <a:t>B Een magneet oefent alleen een kracht uit op een </a:t>
            </a:r>
            <a:r>
              <a:rPr lang="nl-NL" b="1" noProof="0" dirty="0"/>
              <a:t>bewegende</a:t>
            </a:r>
            <a:r>
              <a:rPr lang="nl-NL" noProof="0" dirty="0"/>
              <a:t> lading en in dat geval staat die kracht nooit in de richting van de magneet</a:t>
            </a:r>
          </a:p>
          <a:p>
            <a:pPr marL="0" lvl="0" indent="0" algn="l" rtl="0">
              <a:lnSpc>
                <a:spcPct val="100000"/>
              </a:lnSpc>
              <a:spcBef>
                <a:spcPts val="0"/>
              </a:spcBef>
              <a:spcAft>
                <a:spcPts val="0"/>
              </a:spcAft>
              <a:buClr>
                <a:schemeClr val="dk1"/>
              </a:buClr>
              <a:buSzPts val="1100"/>
              <a:buFont typeface="Arial"/>
              <a:buNone/>
            </a:pPr>
            <a:r>
              <a:rPr lang="nl-NL" noProof="0" dirty="0"/>
              <a:t>C Stroom bestaat uit bewegende lading; dit heeft niks met noord- of zuidpolen te maken</a:t>
            </a:r>
          </a:p>
          <a:p>
            <a:pPr marL="0" lvl="0" indent="0" algn="l" rtl="0">
              <a:lnSpc>
                <a:spcPct val="100000"/>
              </a:lnSpc>
              <a:spcBef>
                <a:spcPts val="0"/>
              </a:spcBef>
              <a:spcAft>
                <a:spcPts val="0"/>
              </a:spcAft>
              <a:buClr>
                <a:schemeClr val="dk1"/>
              </a:buClr>
              <a:buSzPts val="1100"/>
              <a:buFont typeface="Arial"/>
              <a:buNone/>
            </a:pPr>
            <a:r>
              <a:rPr lang="nl-NL" noProof="0" dirty="0"/>
              <a:t>D Correct</a:t>
            </a:r>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376" name="Google Shape;376;g13930a8b2a2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Een magneet heeft geen invloed op stilstaande lading.</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Misvatting: Noord-zuid en plus-min worden vaak verward. </a:t>
            </a:r>
          </a:p>
          <a:p>
            <a:pPr marL="0" lvl="0" indent="0" algn="l" rtl="0">
              <a:lnSpc>
                <a:spcPct val="100000"/>
              </a:lnSpc>
              <a:spcBef>
                <a:spcPts val="0"/>
              </a:spcBef>
              <a:spcAft>
                <a:spcPts val="0"/>
              </a:spcAft>
              <a:buClr>
                <a:schemeClr val="dk1"/>
              </a:buClr>
              <a:buSzPts val="1100"/>
              <a:buFont typeface="Arial"/>
              <a:buNone/>
            </a:pPr>
            <a:endParaRPr lang="nl-NL" noProof="0" dirty="0"/>
          </a:p>
          <a:p>
            <a:pPr marL="0" marR="0" lvl="0" indent="0" algn="l" rtl="0">
              <a:lnSpc>
                <a:spcPct val="100000"/>
              </a:lnSpc>
              <a:spcBef>
                <a:spcPts val="0"/>
              </a:spcBef>
              <a:spcAft>
                <a:spcPts val="0"/>
              </a:spcAft>
              <a:buClr>
                <a:schemeClr val="dk1"/>
              </a:buClr>
              <a:buSzPts val="1100"/>
              <a:buFont typeface="Arial"/>
              <a:buNone/>
            </a:pPr>
            <a:r>
              <a:rPr lang="nl-NL" noProof="0" dirty="0"/>
              <a:t>A </a:t>
            </a:r>
            <a:r>
              <a:rPr lang="nl-NL" sz="1200" b="0" i="0" u="none" strike="noStrike" cap="none" noProof="0" dirty="0">
                <a:solidFill>
                  <a:srgbClr val="000000"/>
                </a:solidFill>
                <a:latin typeface="Ubuntu"/>
                <a:ea typeface="Ubuntu"/>
                <a:cs typeface="Ubuntu"/>
                <a:sym typeface="Ubuntu"/>
              </a:rPr>
              <a:t>Het elektron ligt stil. Er werken geen krachten op. De Lorentzkracht werkt alleen op stromen, dus bewegende ladingen</a:t>
            </a:r>
            <a:endParaRPr lang="nl-NL" noProof="0" dirty="0"/>
          </a:p>
          <a:p>
            <a:pPr marL="0" marR="0" lvl="0" indent="0" algn="l" rtl="0">
              <a:lnSpc>
                <a:spcPct val="100000"/>
              </a:lnSpc>
              <a:spcBef>
                <a:spcPts val="0"/>
              </a:spcBef>
              <a:spcAft>
                <a:spcPts val="0"/>
              </a:spcAft>
              <a:buClr>
                <a:schemeClr val="dk1"/>
              </a:buClr>
              <a:buSzPts val="1100"/>
              <a:buFont typeface="Arial"/>
              <a:buNone/>
            </a:pPr>
            <a:r>
              <a:rPr lang="nl-NL" noProof="0" dirty="0"/>
              <a:t>B </a:t>
            </a:r>
            <a:r>
              <a:rPr lang="nl-NL" sz="1200" b="0" i="0" u="none" strike="noStrike" cap="none" noProof="0" dirty="0">
                <a:solidFill>
                  <a:schemeClr val="dk1"/>
                </a:solidFill>
                <a:latin typeface="Ubuntu"/>
                <a:ea typeface="Ubuntu"/>
                <a:cs typeface="Ubuntu"/>
                <a:sym typeface="Ubuntu"/>
              </a:rPr>
              <a:t>Het elektron ligt stil. Er werken geen krachten op. De Lorentzkracht werkt alleen op stromen, dus bewegende ladingen</a:t>
            </a:r>
            <a:endParaRPr lang="nl-NL" sz="1200" b="0" i="0" u="none" strike="noStrike" cap="none" noProof="0" dirty="0">
              <a:solidFill>
                <a:srgbClr val="000000"/>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nl-NL" noProof="0" dirty="0"/>
              <a:t>C Correct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401" name="Google Shape;40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De Lorentzkracht werkt middelpuntzoekend (naar beneden in de figuur). Als je de linkerhandregel toepast op het elektron dan is af te leiden dat de stroomrichting naar links is, dus de magnetische inductie het papier in gericht is. </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Misvatting: Bij de regel voor Lorentzkracht wordt vaak geen rekening gehouden met de lading van het deeltje. Ook denken leerlingen vaak dat de kracht op het elektron in de richting van de beweging is, er wordt vergeten dat bij een cirkelbaan de resulterende kracht naar het middelpunt gericht is.</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Dit is de richting van het elektron</a:t>
            </a:r>
          </a:p>
          <a:p>
            <a:pPr marL="0" lvl="0" indent="0" algn="l" rtl="0">
              <a:lnSpc>
                <a:spcPct val="100000"/>
              </a:lnSpc>
              <a:spcBef>
                <a:spcPts val="0"/>
              </a:spcBef>
              <a:spcAft>
                <a:spcPts val="0"/>
              </a:spcAft>
              <a:buClr>
                <a:schemeClr val="dk1"/>
              </a:buClr>
              <a:buSzPts val="1100"/>
              <a:buFont typeface="Arial"/>
              <a:buNone/>
            </a:pPr>
            <a:r>
              <a:rPr lang="nl-NL" noProof="0" dirty="0"/>
              <a:t>B Dit is de richting van de stroom (positieve lading)</a:t>
            </a:r>
          </a:p>
          <a:p>
            <a:pPr marL="0" lvl="0" indent="0" algn="l" rtl="0">
              <a:lnSpc>
                <a:spcPct val="100000"/>
              </a:lnSpc>
              <a:spcBef>
                <a:spcPts val="0"/>
              </a:spcBef>
              <a:spcAft>
                <a:spcPts val="0"/>
              </a:spcAft>
              <a:buClr>
                <a:schemeClr val="dk1"/>
              </a:buClr>
              <a:buSzPts val="1100"/>
              <a:buFont typeface="Arial"/>
              <a:buNone/>
            </a:pPr>
            <a:r>
              <a:rPr lang="nl-NL" noProof="0" dirty="0"/>
              <a:t>C Correct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Waarschijnlijk heb je de lading van het elektron verkeerd toegepast (omgekeerde stroomrichting in vergelijking met een positief geladen deeltje)</a:t>
            </a:r>
          </a:p>
          <a:p>
            <a:pPr marL="0" lvl="0" indent="0" algn="l" rtl="0">
              <a:lnSpc>
                <a:spcPct val="100000"/>
              </a:lnSpc>
              <a:spcBef>
                <a:spcPts val="0"/>
              </a:spcBef>
              <a:spcAft>
                <a:spcPts val="0"/>
              </a:spcAft>
              <a:buClr>
                <a:schemeClr val="dk1"/>
              </a:buClr>
              <a:buSzPts val="1100"/>
              <a:buFont typeface="Arial"/>
              <a:buNone/>
            </a:pPr>
            <a:r>
              <a:rPr lang="nl-NL" noProof="0" dirty="0"/>
              <a:t>E Dit is de richting van het elektron</a:t>
            </a:r>
          </a:p>
          <a:p>
            <a:pPr marL="0" lvl="0" indent="0" algn="l" rtl="0">
              <a:lnSpc>
                <a:spcPct val="100000"/>
              </a:lnSpc>
              <a:spcBef>
                <a:spcPts val="0"/>
              </a:spcBef>
              <a:spcAft>
                <a:spcPts val="0"/>
              </a:spcAft>
              <a:buClr>
                <a:schemeClr val="dk1"/>
              </a:buClr>
              <a:buSzPts val="1100"/>
              <a:buFont typeface="Arial"/>
              <a:buNone/>
            </a:pPr>
            <a:r>
              <a:rPr lang="nl-NL" noProof="0" dirty="0"/>
              <a:t>F Dit is de richting van de elektrische stroom</a:t>
            </a:r>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422" name="Google Shape;42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De positieve kant van een watermolecuul wordt aangetrokken, terwijl de negatieve kant wordt afgestoten. De positieve kant draait zich naar de PVC buis toe en deze wordt aangetrokken.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Leerlingen hebben moeite om elektrische influentie voor zich te zien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De negatieve kant wordt afgestoten, niet aangetrokken.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negatieve kant wordt wel afgestoten, maar de positieve kant zal zich naar de PVC buis toe draaien.</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a:t>
            </a:r>
            <a:r>
              <a:rPr lang="nl-NL" sz="1200" b="0" i="0" u="none" strike="noStrike" cap="none" dirty="0">
                <a:solidFill>
                  <a:schemeClr val="dk1"/>
                </a:solidFill>
                <a:latin typeface="Ubuntu"/>
                <a:ea typeface="Ubuntu"/>
                <a:cs typeface="Ubuntu"/>
                <a:sym typeface="Ubuntu"/>
              </a:rPr>
              <a:t>De positieve kant wordt aangetrokken, niet afgestoten.</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nl-NL" dirty="0"/>
              <a:t>D) Correct</a:t>
            </a:r>
          </a:p>
        </p:txBody>
      </p:sp>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De negatieve kant van een watermolecuul wordt aangetrokken, terwijl de positieve kant wordt afgestoten. De negatieve kant draait zich naar de glazen staaf toe en deze wordt aangetrokken.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Dit is een controlevraag voor de vorige</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Correct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De positieve kant wordt wel afgestoten, maar de negatieve kant zal zich naar de glazen staaf toe draaien.</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a:t>
            </a:r>
            <a:r>
              <a:rPr lang="nl-NL" sz="1200" b="0" i="0" u="none" strike="noStrike" cap="none" dirty="0">
                <a:solidFill>
                  <a:schemeClr val="dk1"/>
                </a:solidFill>
                <a:latin typeface="Ubuntu"/>
                <a:ea typeface="Ubuntu"/>
                <a:cs typeface="Ubuntu"/>
                <a:sym typeface="Ubuntu"/>
              </a:rPr>
              <a:t>De negatieve kant wordt aangetrokken, niet afgestoten.</a:t>
            </a:r>
          </a:p>
          <a:p>
            <a:pPr marL="0" lvl="0" indent="0" algn="l" rtl="0">
              <a:spcBef>
                <a:spcPts val="0"/>
              </a:spcBef>
              <a:spcAft>
                <a:spcPts val="0"/>
              </a:spcAft>
              <a:buClr>
                <a:schemeClr val="dk1"/>
              </a:buClr>
              <a:buSzPts val="1100"/>
              <a:buFont typeface="Arial"/>
              <a:buNone/>
            </a:pPr>
            <a:r>
              <a:rPr lang="nl-NL" dirty="0"/>
              <a:t>D) De positieve kant wordt afgestoten, niet aangetrokken.</a:t>
            </a:r>
          </a:p>
          <a:p>
            <a:pPr marL="0" lvl="0" indent="0" algn="l" rtl="0">
              <a:spcBef>
                <a:spcPts val="0"/>
              </a:spcBef>
              <a:spcAft>
                <a:spcPts val="0"/>
              </a:spcAft>
              <a:buClr>
                <a:schemeClr val="dk1"/>
              </a:buClr>
              <a:buSzPts val="1100"/>
              <a:buFont typeface="Arial"/>
              <a:buNone/>
            </a:pPr>
            <a:endParaRPr lang="nl-NL" dirty="0"/>
          </a:p>
        </p:txBody>
      </p:sp>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764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De elektroscoop blijft netto neutraal. De negatieve lading (elektronen) zullen afgestoten worden, naar beneden. Bovenaan blijft positieve lading over.</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Leerlingen vergeten soms dat de totale hoeveelheid lading behouden is. Daardoor vallen A en B al af.</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a:t>
            </a:r>
            <a:r>
              <a:rPr lang="nl-NL" sz="1200" b="0" i="0" u="none" strike="noStrike" cap="none" dirty="0">
                <a:solidFill>
                  <a:srgbClr val="000000"/>
                </a:solidFill>
                <a:latin typeface="Ubuntu"/>
                <a:ea typeface="Ubuntu"/>
                <a:cs typeface="Ubuntu"/>
                <a:sym typeface="Ubuntu"/>
              </a:rPr>
              <a:t>De elektroscoop blijft netto neutraal.</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a:t>
            </a:r>
            <a:r>
              <a:rPr lang="nl-NL" sz="1200" b="0" i="0" u="none" strike="noStrike" cap="none" dirty="0">
                <a:solidFill>
                  <a:srgbClr val="000000"/>
                </a:solidFill>
                <a:latin typeface="Ubuntu"/>
                <a:ea typeface="Ubuntu"/>
                <a:cs typeface="Ubuntu"/>
                <a:sym typeface="Ubuntu"/>
              </a:rPr>
              <a:t>De elektroscoop blijft netto neutraal.</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a:t>
            </a:r>
            <a:r>
              <a:rPr lang="nl-NL" sz="1200" b="0" i="0" u="none" strike="noStrike" cap="none" dirty="0">
                <a:solidFill>
                  <a:schemeClr val="dk1"/>
                </a:solidFill>
                <a:latin typeface="Ubuntu"/>
                <a:ea typeface="Ubuntu"/>
                <a:cs typeface="Ubuntu"/>
                <a:sym typeface="Ubuntu"/>
              </a:rPr>
              <a:t> De negatieve lading beweegt juist naar beneden.</a:t>
            </a:r>
          </a:p>
          <a:p>
            <a:pPr marL="0" lvl="0" indent="0" algn="l" rtl="0">
              <a:spcBef>
                <a:spcPts val="0"/>
              </a:spcBef>
              <a:spcAft>
                <a:spcPts val="0"/>
              </a:spcAft>
              <a:buClr>
                <a:schemeClr val="dk1"/>
              </a:buClr>
              <a:buSzPts val="1100"/>
              <a:buFont typeface="Arial"/>
              <a:buNone/>
            </a:pPr>
            <a:r>
              <a:rPr lang="nl-NL" dirty="0"/>
              <a:t>D Correct</a:t>
            </a:r>
          </a:p>
        </p:txBody>
      </p:sp>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490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Door het contact wordt de elektroscoop negatief geladen, deze blijft niet netto neutraal, dus de gehele staaf wordt negatief geladen.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Door de vorige vraag raken leerlingen op het verkeerde pad. In deze situatie kan er wel netto lading stromen. Hierdoor krijgt de hele elektroscoop een negatieve lading.</a:t>
            </a:r>
          </a:p>
          <a:p>
            <a:pPr marL="0" lvl="0" indent="0" algn="l" rtl="0">
              <a:spcBef>
                <a:spcPts val="0"/>
              </a:spcBef>
              <a:spcAft>
                <a:spcPts val="0"/>
              </a:spcAft>
              <a:buClr>
                <a:schemeClr val="dk1"/>
              </a:buClr>
              <a:buSzPts val="1100"/>
              <a:buFont typeface="Arial"/>
              <a:buNone/>
            </a:pPr>
            <a:endParaRPr lang="nl-NL" dirty="0"/>
          </a:p>
          <a:p>
            <a:pPr marL="0" marR="0" lvl="0" indent="0" algn="l" rtl="0">
              <a:lnSpc>
                <a:spcPct val="100000"/>
              </a:lnSpc>
              <a:spcBef>
                <a:spcPts val="0"/>
              </a:spcBef>
              <a:spcAft>
                <a:spcPts val="0"/>
              </a:spcAft>
              <a:buClr>
                <a:srgbClr val="000000"/>
              </a:buClr>
              <a:buSzPts val="1400"/>
              <a:buFont typeface="Arial"/>
              <a:buNone/>
            </a:pPr>
            <a:r>
              <a:rPr lang="nl-NL" dirty="0"/>
              <a:t>A) </a:t>
            </a:r>
            <a:r>
              <a:rPr lang="nl-NL" sz="1200" b="0" i="0" u="none" strike="noStrike" cap="none" dirty="0">
                <a:solidFill>
                  <a:srgbClr val="000000"/>
                </a:solidFill>
                <a:latin typeface="Ubuntu"/>
                <a:ea typeface="Ubuntu"/>
                <a:cs typeface="Ubuntu"/>
                <a:sym typeface="Ubuntu"/>
              </a:rPr>
              <a:t>De negatieve lading beweegt naar de elektroscoop, dus deze wordt netto negatief geladen.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correct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a:t>
            </a:r>
            <a:r>
              <a:rPr lang="nl-NL" sz="1200" b="0" i="0" u="none" strike="noStrike" cap="none" dirty="0">
                <a:solidFill>
                  <a:schemeClr val="dk1"/>
                </a:solidFill>
                <a:latin typeface="Ubuntu"/>
                <a:ea typeface="Ubuntu"/>
                <a:cs typeface="Ubuntu"/>
                <a:sym typeface="Ubuntu"/>
              </a:rPr>
              <a:t> De negatieve lading beweegt naar de elektroscoop, dus deze wordt netto negatief geladen. In zijn geheel, dus ook onderaan.</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 </a:t>
            </a:r>
            <a:r>
              <a:rPr lang="nl-NL" sz="1200" b="0" i="0" u="none" strike="noStrike" cap="none" dirty="0">
                <a:solidFill>
                  <a:schemeClr val="dk1"/>
                </a:solidFill>
                <a:latin typeface="Ubuntu"/>
                <a:ea typeface="Ubuntu"/>
                <a:cs typeface="Ubuntu"/>
                <a:sym typeface="Ubuntu"/>
              </a:rPr>
              <a:t>De negatieve lading beweegt naar de elektroscoop, dus deze wordt netto negatief geladen. In zijn geheel, dus ook onderaan.</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lang="nl-NL" dirty="0"/>
          </a:p>
        </p:txBody>
      </p:sp>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94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De ladingen stoten elkaar af. Volgens de wet van Coulomb: Fe = f(q1 q2)/r² zijn de factoren q1 en q2 uitwisselbaar, dus de beide krachten zijn even groot. Je kunt dit ook ziet met behulp van de 3</a:t>
            </a:r>
            <a:r>
              <a:rPr lang="nl-NL" baseline="30000" noProof="0" dirty="0"/>
              <a:t>e</a:t>
            </a:r>
            <a:r>
              <a:rPr lang="nl-NL" noProof="0" dirty="0"/>
              <a:t> wet van Newton.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Misconcepties: Leerlingen denken dat de grotere lading een grotere kracht uitoefent. Het is hier handig om de wet van Coulomb of de 3</a:t>
            </a:r>
            <a:r>
              <a:rPr lang="nl-NL" baseline="30000" noProof="0" dirty="0"/>
              <a:t>e</a:t>
            </a:r>
            <a:r>
              <a:rPr lang="nl-NL" noProof="0" dirty="0"/>
              <a:t> wet van Newton te gebruiken. Ook kunnen leerlingen denken dat positieve ladingen elkaar aantrekken.</a:t>
            </a:r>
          </a:p>
          <a:p>
            <a:pPr marL="228600" lvl="0" indent="-228600" algn="l" rtl="0">
              <a:lnSpc>
                <a:spcPct val="100000"/>
              </a:lnSpc>
              <a:spcBef>
                <a:spcPts val="0"/>
              </a:spcBef>
              <a:spcAft>
                <a:spcPts val="0"/>
              </a:spcAft>
              <a:buClr>
                <a:schemeClr val="dk1"/>
              </a:buClr>
              <a:buSzPts val="1100"/>
              <a:buFont typeface="Arial"/>
              <a:buAutoNum type="alphaUcParenR"/>
            </a:pPr>
            <a:endParaRPr lang="nl-NL" sz="1200" b="0" i="0" u="none" strike="noStrike" cap="none" noProof="0" dirty="0">
              <a:solidFill>
                <a:schemeClr val="dk1"/>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nl-NL" sz="1200" b="0" i="0" u="none" strike="noStrike" cap="none" noProof="0" dirty="0">
                <a:solidFill>
                  <a:schemeClr val="dk1"/>
                </a:solidFill>
                <a:latin typeface="Ubuntu"/>
                <a:ea typeface="Ubuntu"/>
                <a:cs typeface="Ubuntu"/>
                <a:sym typeface="Ubuntu"/>
              </a:rPr>
              <a:t>A Volgens de derde wet van Newton zijn de afstotende krachten een krachtenpaar en zijn ze dus even groot en tegengesteld gericht.</a:t>
            </a:r>
            <a:endParaRPr lang="nl-NL" sz="1200" b="0" i="0" u="none" strike="noStrike" cap="none" noProof="0"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a:t>
            </a:r>
            <a:r>
              <a:rPr lang="nl-NL" sz="1200" b="0" i="0" u="none" strike="noStrike" cap="none" noProof="0" dirty="0">
                <a:solidFill>
                  <a:schemeClr val="dk1"/>
                </a:solidFill>
                <a:latin typeface="Ubuntu"/>
                <a:ea typeface="Ubuntu"/>
                <a:cs typeface="Ubuntu"/>
                <a:sym typeface="Ubuntu"/>
              </a:rPr>
              <a:t>Volgens de derde wet van Newton zijn de afstotende krachten een krachtenpaar en zijn ze dus even groot en tegengesteld gericht.</a:t>
            </a:r>
            <a:endParaRPr lang="nl-NL" sz="1200" b="0" i="0" u="none" strike="noStrike" cap="none" noProof="0"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chemeClr val="dk1"/>
              </a:buClr>
              <a:buSzPts val="1100"/>
              <a:buFont typeface="Arial"/>
              <a:buNone/>
            </a:pPr>
            <a:r>
              <a:rPr lang="nl-NL" noProof="0" dirty="0"/>
              <a:t>C Correct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noProof="0" dirty="0">
                <a:solidFill>
                  <a:schemeClr val="dk1"/>
                </a:solidFill>
                <a:latin typeface="Ubuntu"/>
                <a:ea typeface="Ubuntu"/>
                <a:cs typeface="Ubuntu"/>
                <a:sym typeface="Ubuntu"/>
              </a:rPr>
              <a:t>D De ladingen zijn beiden positief, dus er is een afstotende kracht.</a:t>
            </a:r>
            <a:endParaRPr lang="nl-NL" sz="1200" b="0" i="0" u="none" strike="noStrike" cap="none" noProof="0"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noProof="0" dirty="0">
                <a:solidFill>
                  <a:schemeClr val="dk1"/>
                </a:solidFill>
                <a:latin typeface="Ubuntu"/>
                <a:ea typeface="Ubuntu"/>
                <a:cs typeface="Ubuntu"/>
                <a:sym typeface="Ubuntu"/>
              </a:rPr>
              <a:t>E De ladingen zijn beiden positief, dus er is een afstotende kracht.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noProof="0" dirty="0">
                <a:solidFill>
                  <a:schemeClr val="dk1"/>
                </a:solidFill>
                <a:latin typeface="Ubuntu"/>
                <a:ea typeface="Ubuntu"/>
                <a:cs typeface="Ubuntu"/>
                <a:sym typeface="Ubuntu"/>
              </a:rPr>
              <a:t>F De ladingen zijn beiden positief, dus er is een afstotende kracht.</a:t>
            </a:r>
            <a:endParaRPr lang="nl-NL" sz="1200" b="0" i="0" u="none" strike="noStrike" cap="none" noProof="0" dirty="0">
              <a:solidFill>
                <a:srgbClr val="000000"/>
              </a:solidFill>
              <a:latin typeface="Ubuntu"/>
              <a:ea typeface="Ubuntu"/>
              <a:cs typeface="Ubuntu"/>
              <a:sym typeface="Ubuntu"/>
            </a:endParaRP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lphaUcParenR"/>
              <a:tabLst/>
              <a:defRPr/>
            </a:pPr>
            <a:endParaRPr lang="nl-NL" noProof="0" dirty="0"/>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lvl="0" indent="-158750" algn="l" rtl="0">
              <a:lnSpc>
                <a:spcPct val="100000"/>
              </a:lnSpc>
              <a:spcBef>
                <a:spcPts val="0"/>
              </a:spcBef>
              <a:spcAft>
                <a:spcPts val="0"/>
              </a:spcAft>
              <a:buClr>
                <a:schemeClr val="dk1"/>
              </a:buClr>
              <a:buSzPts val="1100"/>
              <a:buFont typeface="Arial"/>
              <a:buNone/>
            </a:pPr>
            <a:endParaRPr lang="nl-NL" noProof="0"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833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dirty="0"/>
              <a:t>De ladingen trekken elkaar aan. Volgens de wet van Coulomb: Fe = f(q1 q2)/r² zijn de factoren q1 en q2 uitwisselbaar, dus de beide krachten zijn even groot.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nl-NL" noProof="0" dirty="0"/>
              <a:t>Misconcepties: Leerlingen denken dat de grotere lading een grotere kracht uitoefent. Het is hier handig om de wet van Coulomb of de 3</a:t>
            </a:r>
            <a:r>
              <a:rPr lang="nl-NL" baseline="30000" noProof="0" dirty="0"/>
              <a:t>e</a:t>
            </a:r>
            <a:r>
              <a:rPr lang="nl-NL" noProof="0" dirty="0"/>
              <a:t> wet van Newton te gebruiken. Ook kunnen leerlingen denken dat positieve ladingen elkaar aantrekken.</a:t>
            </a:r>
          </a:p>
          <a:p>
            <a:pPr marL="0" lvl="0" indent="0" algn="l" rtl="0">
              <a:lnSpc>
                <a:spcPct val="100000"/>
              </a:lnSpc>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000000"/>
                </a:solidFill>
                <a:latin typeface="Ubuntu"/>
                <a:ea typeface="Ubuntu"/>
                <a:cs typeface="Ubuntu"/>
                <a:sym typeface="Ubuntu"/>
              </a:rPr>
              <a:t>A De ladingen zijn tegengesteld, dus er is sprake van aantrekkende krachten.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000000"/>
                </a:solidFill>
                <a:latin typeface="Ubuntu"/>
                <a:ea typeface="Ubuntu"/>
                <a:cs typeface="Ubuntu"/>
                <a:sym typeface="Ubuntu"/>
              </a:rPr>
              <a:t>B De ladingen zijn tegengesteld, dus er is sprake van aantrekkende krachten.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000000"/>
                </a:solidFill>
                <a:latin typeface="Ubuntu"/>
                <a:ea typeface="Ubuntu"/>
                <a:cs typeface="Ubuntu"/>
                <a:sym typeface="Ubuntu"/>
              </a:rPr>
              <a:t>C De ladingen zijn tegengesteld, dus er is sprake van aantrekkende krachten.</a:t>
            </a:r>
          </a:p>
          <a:p>
            <a:pPr marL="0" lvl="0" indent="0" algn="l" rtl="0">
              <a:lnSpc>
                <a:spcPct val="100000"/>
              </a:lnSpc>
              <a:spcBef>
                <a:spcPts val="0"/>
              </a:spcBef>
              <a:spcAft>
                <a:spcPts val="0"/>
              </a:spcAft>
              <a:buClr>
                <a:schemeClr val="dk1"/>
              </a:buClr>
              <a:buSzPts val="1100"/>
              <a:buFont typeface="Arial"/>
              <a:buNone/>
            </a:pPr>
            <a:r>
              <a:rPr lang="nl-NL" dirty="0"/>
              <a:t>D Volgens de derde wet van Newton zijn de aantrekkende krachten een krachtenpaar en zijn ze dus even groot en tegengesteld gericht.</a:t>
            </a:r>
          </a:p>
          <a:p>
            <a:pPr marL="0" lvl="0" indent="0" algn="l" rtl="0">
              <a:lnSpc>
                <a:spcPct val="100000"/>
              </a:lnSpc>
              <a:spcBef>
                <a:spcPts val="0"/>
              </a:spcBef>
              <a:spcAft>
                <a:spcPts val="0"/>
              </a:spcAft>
              <a:buClr>
                <a:schemeClr val="dk1"/>
              </a:buClr>
              <a:buSzPts val="1100"/>
              <a:buFont typeface="Arial"/>
              <a:buNone/>
            </a:pPr>
            <a:r>
              <a:rPr lang="nl-NL" sz="1200" b="0" i="0" u="none" strike="noStrike" cap="none" dirty="0">
                <a:solidFill>
                  <a:schemeClr val="dk1"/>
                </a:solidFill>
                <a:latin typeface="Ubuntu"/>
                <a:ea typeface="Ubuntu"/>
                <a:cs typeface="Ubuntu"/>
                <a:sym typeface="Ubuntu"/>
              </a:rPr>
              <a:t>E Volgens de derde wet van Newton zijn de aantrekkende krachten een krachtenpaar en zijn ze dus even groot en tegengesteld gericht.</a:t>
            </a: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chemeClr val="dk1"/>
              </a:buClr>
              <a:buSzPts val="1100"/>
              <a:buFont typeface="Arial"/>
              <a:buNone/>
            </a:pPr>
            <a:r>
              <a:rPr lang="nl-NL" dirty="0"/>
              <a:t>F Correct</a:t>
            </a:r>
          </a:p>
          <a:p>
            <a:pPr marL="228600" marR="0" lvl="0" indent="-158750" algn="l" rtl="0">
              <a:lnSpc>
                <a:spcPct val="100000"/>
              </a:lnSpc>
              <a:spcBef>
                <a:spcPts val="0"/>
              </a:spcBef>
              <a:spcAft>
                <a:spcPts val="0"/>
              </a:spcAft>
              <a:buClr>
                <a:schemeClr val="dk1"/>
              </a:buClr>
              <a:buSzPts val="1100"/>
              <a:buFont typeface="Arial"/>
              <a:buNone/>
            </a:pPr>
            <a:endParaRPr lang="nl-NL" dirty="0"/>
          </a:p>
          <a:p>
            <a:pPr marL="228600" marR="0" lvl="0" indent="-158750" algn="l" rtl="0">
              <a:lnSpc>
                <a:spcPct val="100000"/>
              </a:lnSpc>
              <a:spcBef>
                <a:spcPts val="0"/>
              </a:spcBef>
              <a:spcAft>
                <a:spcPts val="0"/>
              </a:spcAft>
              <a:buClr>
                <a:schemeClr val="dk1"/>
              </a:buClr>
              <a:buSzPts val="1100"/>
              <a:buFont typeface="Arial"/>
              <a:buNone/>
            </a:pPr>
            <a:endParaRPr dirty="0"/>
          </a:p>
          <a:p>
            <a:pPr marL="228600" lvl="0" indent="-158750" algn="l" rtl="0">
              <a:lnSpc>
                <a:spcPct val="100000"/>
              </a:lnSpc>
              <a:spcBef>
                <a:spcPts val="0"/>
              </a:spcBef>
              <a:spcAft>
                <a:spcPts val="0"/>
              </a:spcAft>
              <a:buClr>
                <a:schemeClr val="dk1"/>
              </a:buClr>
              <a:buSzPts val="1100"/>
              <a:buFont typeface="Arial"/>
              <a:buNone/>
            </a:pPr>
            <a:endParaRPr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31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De kracht op beide deeltjes is gelijk, omdat de lading en het E-veld gelijk zijn. Het elektron heeft de kleinste massa, krijgt dus een (veel) grotere versnelling, haalt een (veel) hogere snelheid en is (veel) eerder aan de overkant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De deeltjes ervaren dezelfde kracht, dus ze zullen ook dezelfde versnelling krijgen. De tweede wet van Newton wordt hier niet goed toegepast.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A Waarschijnlijk dacht je dat op een proton een grotere kracht werkt.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B 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chemeClr val="dk1"/>
                </a:solidFill>
                <a:latin typeface="Ubuntu"/>
                <a:ea typeface="Ubuntu"/>
                <a:cs typeface="Ubuntu"/>
                <a:sym typeface="Ubuntu"/>
              </a:rPr>
              <a:t>C Waarschijnlijk ben je vergeten dat de massa van het deeltje ook meespeelt. Gebruik de tweede wet van Newton.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chemeClr val="dk1"/>
                </a:solidFill>
                <a:latin typeface="Ubuntu"/>
                <a:ea typeface="Ubuntu"/>
                <a:cs typeface="Ubuntu"/>
                <a:sym typeface="Ubuntu"/>
              </a:rPr>
              <a:t>D Waarschijnlijk heb je niet gezien dat beide deeltjes door het elektrische veld een kracht naar de overkant ervaren.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arenR"/>
              <a:tabLst/>
              <a:defRPr/>
            </a:pPr>
            <a:endParaRPr lang="nl-NL" sz="1200" b="0" i="0" u="none" strike="noStrike" cap="none" dirty="0">
              <a:solidFill>
                <a:srgbClr val="000000"/>
              </a:solidFill>
              <a:latin typeface="Ubuntu"/>
              <a:ea typeface="Ubuntu"/>
              <a:cs typeface="Ubuntu"/>
              <a:sym typeface="Ubuntu"/>
            </a:endParaRP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611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Het elektron beweegt, het proton staat (bijna) stil. Dus het lijkt alsof er een kleinere kracht op het proton moet werken. Maar de 3</a:t>
            </a:r>
            <a:r>
              <a:rPr lang="nl-NL" baseline="30000" noProof="0" dirty="0"/>
              <a:t>e</a:t>
            </a:r>
            <a:r>
              <a:rPr lang="nl-NL" noProof="0" dirty="0"/>
              <a:t> wet van Newton laat zien dat de twee krachten precies even groot zijn.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Waarschijnlijk dacht je dat een proton door de grotere massa een grotere aantrekkingskracht ondervindt. Alleen de lading is van belang.</a:t>
            </a:r>
          </a:p>
          <a:p>
            <a:pPr marL="0" marR="0" lvl="0" indent="0" algn="l" rtl="0">
              <a:lnSpc>
                <a:spcPct val="100000"/>
              </a:lnSpc>
              <a:spcBef>
                <a:spcPts val="0"/>
              </a:spcBef>
              <a:spcAft>
                <a:spcPts val="0"/>
              </a:spcAft>
              <a:buClr>
                <a:schemeClr val="dk1"/>
              </a:buClr>
              <a:buSzPts val="1100"/>
              <a:buFont typeface="Arial"/>
              <a:buNone/>
            </a:pPr>
            <a:r>
              <a:rPr lang="nl-NL" noProof="0" dirty="0"/>
              <a:t>B Waarschijnlijk dacht je dat een elektron door de kleinere massa een grotere aantrekkingskracht ondervindt. Alleen de lading is van belang.</a:t>
            </a:r>
          </a:p>
          <a:p>
            <a:pPr marL="0" lvl="0" indent="0" algn="l" rtl="0">
              <a:lnSpc>
                <a:spcPct val="100000"/>
              </a:lnSpc>
              <a:spcBef>
                <a:spcPts val="0"/>
              </a:spcBef>
              <a:spcAft>
                <a:spcPts val="0"/>
              </a:spcAft>
              <a:buClr>
                <a:schemeClr val="dk1"/>
              </a:buClr>
              <a:buSzPts val="1100"/>
              <a:buFont typeface="Arial"/>
              <a:buNone/>
            </a:pPr>
            <a:r>
              <a:rPr lang="nl-NL" noProof="0" dirty="0"/>
              <a:t>C Correct. Lading oefenen een kracht uit op elkaar. Dit krachten zijn even groot. Dit volgt ook uit de derde wet van Newton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95" name="Google Shape;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De massa van een elektron is 1836 keer zo klein, maar het proton krijgt dezelfde energie als het proton. v² moet dus 1836 keer zo groot zijn. </a:t>
            </a:r>
            <a:r>
              <a:rPr lang="nl-NL" sz="1200" b="0" i="0" u="none" strike="noStrike" cap="none" dirty="0" err="1">
                <a:solidFill>
                  <a:srgbClr val="000000"/>
                </a:solidFill>
                <a:latin typeface="Ubuntu"/>
                <a:ea typeface="Ubuntu"/>
                <a:cs typeface="Ubuntu"/>
                <a:sym typeface="Ubuntu"/>
              </a:rPr>
              <a:t>v</a:t>
            </a:r>
            <a:r>
              <a:rPr lang="nl-NL" sz="1200" b="0" i="0" u="none" strike="noStrike" cap="none" baseline="-25000" dirty="0" err="1">
                <a:solidFill>
                  <a:srgbClr val="000000"/>
                </a:solidFill>
                <a:latin typeface="Ubuntu"/>
                <a:ea typeface="Ubuntu"/>
                <a:cs typeface="Ubuntu"/>
                <a:sym typeface="Ubuntu"/>
              </a:rPr>
              <a:t>elektron</a:t>
            </a:r>
            <a:r>
              <a:rPr lang="nl-NL" sz="1200" b="0" i="0" u="none" strike="noStrike" cap="none" baseline="-25000" dirty="0">
                <a:solidFill>
                  <a:srgbClr val="000000"/>
                </a:solidFill>
                <a:latin typeface="Ubuntu"/>
                <a:ea typeface="Ubuntu"/>
                <a:cs typeface="Ubuntu"/>
                <a:sym typeface="Ubuntu"/>
              </a:rPr>
              <a:t> </a:t>
            </a:r>
            <a:r>
              <a:rPr lang="nl-NL" sz="1200" b="0" i="0" u="none" strike="noStrike" cap="none" dirty="0">
                <a:solidFill>
                  <a:srgbClr val="000000"/>
                </a:solidFill>
                <a:latin typeface="Ubuntu"/>
                <a:ea typeface="Ubuntu"/>
                <a:cs typeface="Ubuntu"/>
                <a:sym typeface="Ubuntu"/>
              </a:rPr>
              <a:t>is derhalve √(1836) keer zo groot.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 Het is een vervolg op de vorige vraag. Nu moet er worden gerekend. Hier zouden leerlingen kunnen denken dat de energie van een deeltje recht evenredig is met zijn snelheid. Een andere optie is dat leerlingen denken dat het lichtere deeltje een kleinere snelheid krijgt, dus verkeerd om redeneren.</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A) Waarschijnlijk ben je het verschil in massa vergeten mee te nemen in je redenering.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chemeClr val="dk1"/>
                </a:solidFill>
                <a:latin typeface="Ubuntu"/>
                <a:ea typeface="Ubuntu"/>
                <a:cs typeface="Ubuntu"/>
                <a:sym typeface="Ubuntu"/>
              </a:rPr>
              <a:t>B) Waarschijnlijk ben je het kwadraat vergeten mee te nemen in je redenering.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chemeClr val="dk1"/>
                </a:solidFill>
                <a:latin typeface="Ubuntu"/>
                <a:ea typeface="Ubuntu"/>
                <a:cs typeface="Ubuntu"/>
                <a:sym typeface="Ubuntu"/>
              </a:rPr>
              <a:t>C) Correct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chemeClr val="dk1"/>
                </a:solidFill>
                <a:latin typeface="Ubuntu"/>
                <a:ea typeface="Ubuntu"/>
                <a:cs typeface="Ubuntu"/>
                <a:sym typeface="Ubuntu"/>
              </a:rPr>
              <a:t>D) Waarschijnlijk heb je de redenering goed gevolgd, maar heb je de factor verkeerd neergezet.</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E) </a:t>
            </a:r>
            <a:r>
              <a:rPr lang="nl-NL" sz="1200" b="0" i="0" u="none" strike="noStrike" cap="none" dirty="0">
                <a:solidFill>
                  <a:schemeClr val="dk1"/>
                </a:solidFill>
                <a:latin typeface="Ubuntu"/>
                <a:ea typeface="Ubuntu"/>
                <a:cs typeface="Ubuntu"/>
                <a:sym typeface="Ubuntu"/>
              </a:rPr>
              <a:t>Waarschijnlijk heb je de redenering goed gevolgd, maar heb je de factor verkeerd neergezet en de verhouding verkeerdom gezet.</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 </a:t>
            </a: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9381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De elektrische kracht op beide deeltjes is al in de richting van de plaat waar ze zich bevinden. Ze verplaatsen niet. </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 Leerlingen raken door onze vragen gewend aan versnellende deeltjes. Er wordt vergeten te kijken welke kant de deeltjes op versnellen.</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A Let goed op welke plaat positief en negatief 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B Let goed op welke plaat positief en negatief 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C Let goed op welke plaat positief en negatief 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000000"/>
                </a:solidFill>
                <a:latin typeface="Ubuntu"/>
                <a:ea typeface="Ubuntu"/>
                <a:cs typeface="Ubuntu"/>
                <a:sym typeface="Ubuntu"/>
              </a:rPr>
              <a:t>D Correct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089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dirty="0"/>
              <a:t>De versnelling is afhankelijk van de massa en de resulterende kracht. De resulterende kracht is afhankelijk van de lading en het E-veld. Het is dus afhankelijk van alle drie.</a:t>
            </a:r>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r>
              <a:rPr lang="nl-NL" dirty="0"/>
              <a:t>Misconcepties: Leerlingen worden door deze vraag gedwongen om na te denken over de kracht op een geladen deeltje én de tweede wet van Newton. Het is gemakkelijk een van de grootheden over het hoofd te zien.</a:t>
            </a:r>
          </a:p>
          <a:p>
            <a:pPr marL="0" lvl="0" indent="0" algn="l" rtl="0">
              <a:lnSpc>
                <a:spcPct val="100000"/>
              </a:lnSpc>
              <a:spcBef>
                <a:spcPts val="0"/>
              </a:spcBef>
              <a:spcAft>
                <a:spcPts val="0"/>
              </a:spcAft>
              <a:buClr>
                <a:schemeClr val="dk1"/>
              </a:buClr>
              <a:buSzPts val="1100"/>
              <a:buFont typeface="Arial"/>
              <a:buNone/>
            </a:pPr>
            <a:endParaRPr lang="nl-NL" dirty="0"/>
          </a:p>
          <a:p>
            <a:pPr marL="228600" lvl="0" indent="-228600" algn="l" rtl="0">
              <a:lnSpc>
                <a:spcPct val="100000"/>
              </a:lnSpc>
              <a:spcBef>
                <a:spcPts val="0"/>
              </a:spcBef>
              <a:spcAft>
                <a:spcPts val="0"/>
              </a:spcAft>
              <a:buClr>
                <a:schemeClr val="dk1"/>
              </a:buClr>
              <a:buSzPts val="1100"/>
              <a:buFont typeface="Arial"/>
              <a:buAutoNum type="alphaUcParenR"/>
            </a:pPr>
            <a:r>
              <a:rPr lang="nl-NL" dirty="0"/>
              <a:t>Waarschijnlijk denk je dat de versnelling alleen van de kracht af hangt</a:t>
            </a:r>
          </a:p>
          <a:p>
            <a:pPr marL="228600" lvl="0" indent="-228600" algn="l" rtl="0">
              <a:lnSpc>
                <a:spcPct val="100000"/>
              </a:lnSpc>
              <a:spcBef>
                <a:spcPts val="0"/>
              </a:spcBef>
              <a:spcAft>
                <a:spcPts val="0"/>
              </a:spcAft>
              <a:buClr>
                <a:schemeClr val="dk1"/>
              </a:buClr>
              <a:buSzPts val="1100"/>
              <a:buFont typeface="Arial"/>
              <a:buAutoNum type="alphaUcParenR"/>
            </a:pPr>
            <a:r>
              <a:rPr lang="nl-NL" dirty="0"/>
              <a:t>Waarschijnlijk ben je vergeten dat de tweede wet van Newton ook geldt.</a:t>
            </a:r>
          </a:p>
          <a:p>
            <a:pPr marL="228600" lvl="0" indent="-228600" algn="l" rtl="0">
              <a:lnSpc>
                <a:spcPct val="100000"/>
              </a:lnSpc>
              <a:spcBef>
                <a:spcPts val="0"/>
              </a:spcBef>
              <a:spcAft>
                <a:spcPts val="0"/>
              </a:spcAft>
              <a:buClr>
                <a:schemeClr val="dk1"/>
              </a:buClr>
              <a:buSzPts val="1100"/>
              <a:buFont typeface="Arial"/>
              <a:buAutoNum type="alphaUcParenR"/>
            </a:pPr>
            <a:r>
              <a:rPr lang="nl-NL" dirty="0"/>
              <a:t>Waarschijnlijk ben je vergeten dat de wet van Coulomb ook geldt</a:t>
            </a:r>
          </a:p>
          <a:p>
            <a:pPr marL="228600" lvl="0" indent="-228600" algn="l" rtl="0">
              <a:lnSpc>
                <a:spcPct val="100000"/>
              </a:lnSpc>
              <a:spcBef>
                <a:spcPts val="0"/>
              </a:spcBef>
              <a:spcAft>
                <a:spcPts val="0"/>
              </a:spcAft>
              <a:buClr>
                <a:schemeClr val="dk1"/>
              </a:buClr>
              <a:buSzPts val="1100"/>
              <a:buFont typeface="Arial"/>
              <a:buAutoNum type="alphaUcParenR"/>
            </a:pPr>
            <a:r>
              <a:rPr lang="nl-NL" dirty="0"/>
              <a:t>Correct.</a:t>
            </a:r>
          </a:p>
          <a:p>
            <a:pPr marL="228600" lvl="0" indent="-228600" algn="l" rtl="0">
              <a:lnSpc>
                <a:spcPct val="100000"/>
              </a:lnSpc>
              <a:spcBef>
                <a:spcPts val="0"/>
              </a:spcBef>
              <a:spcAft>
                <a:spcPts val="0"/>
              </a:spcAft>
              <a:buClr>
                <a:schemeClr val="dk1"/>
              </a:buClr>
              <a:buSzPts val="1100"/>
              <a:buFont typeface="Arial"/>
              <a:buAutoNum type="alphaUcParenR"/>
            </a:pPr>
            <a:r>
              <a:rPr lang="nl-NL" dirty="0"/>
              <a:t>Misschien dat je nog een verhaal over zwaartekracht wilde vertellen, maar die is verwaarloosbaar.</a:t>
            </a:r>
            <a:endParaRPr dirty="0"/>
          </a:p>
        </p:txBody>
      </p:sp>
      <p:sp>
        <p:nvSpPr>
          <p:cNvPr id="347" name="Google Shape;34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660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6" name="Google Shape;34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dirty="0"/>
                  <a:t>De lading van het Fe³⁺ is 1,5 keer zo groot, terwijl de massa (ongeveer) gelijk is. De potentiële energie is dus 1,5 keer zo groot. De snelheid is daarmee dus √(1,5) keer zo groot.</a:t>
                </a:r>
              </a:p>
              <a:p>
                <a:pPr marL="0" lvl="0" indent="0" algn="l" rtl="0">
                  <a:lnSpc>
                    <a:spcPct val="100000"/>
                  </a:lnSpc>
                  <a:spcBef>
                    <a:spcPts val="0"/>
                  </a:spcBef>
                  <a:spcAft>
                    <a:spcPts val="0"/>
                  </a:spcAft>
                  <a:buClr>
                    <a:schemeClr val="dk1"/>
                  </a:buClr>
                  <a:buSzPts val="1100"/>
                  <a:buFont typeface="Arial"/>
                  <a:buNone/>
                </a:pPr>
                <a:r>
                  <a:rPr lang="nl-NL" dirty="0"/>
                  <a:t>Je kunt ook redeneren vanuit kracht: De kracht op Fe³⁺ is 1,5 keer zo groot, de massa is (ongeveer) gelijk, dus de versnelling is 1,5 keer zo groot. Dan denk je misschien via </a:t>
                </a:r>
                <a14:m>
                  <m:oMath xmlns:m="http://schemas.openxmlformats.org/officeDocument/2006/math">
                    <m:r>
                      <a:rPr lang="nl-NL" b="0" i="1" smtClean="0">
                        <a:latin typeface="Cambria Math" panose="02040503050406030204" pitchFamily="18" charset="0"/>
                      </a:rPr>
                      <m:t>𝑣</m:t>
                    </m:r>
                    <m:r>
                      <a:rPr lang="nl-NL" b="0" i="1" smtClean="0">
                        <a:latin typeface="Cambria Math" panose="02040503050406030204" pitchFamily="18" charset="0"/>
                      </a:rPr>
                      <m:t>=</m:t>
                    </m:r>
                    <m:r>
                      <a:rPr lang="nl-NL" b="0" i="1" smtClean="0">
                        <a:latin typeface="Cambria Math" panose="02040503050406030204" pitchFamily="18" charset="0"/>
                      </a:rPr>
                      <m:t>𝑎</m:t>
                    </m:r>
                    <m:r>
                      <a:rPr lang="nl-NL" b="0" i="1" smtClean="0">
                        <a:latin typeface="Cambria Math" panose="02040503050406030204" pitchFamily="18" charset="0"/>
                      </a:rPr>
                      <m:t>⋅</m:t>
                    </m:r>
                    <m:r>
                      <a:rPr lang="nl-NL" b="0" i="1" smtClean="0">
                        <a:latin typeface="Cambria Math" panose="02040503050406030204" pitchFamily="18" charset="0"/>
                      </a:rPr>
                      <m:t>𝑡</m:t>
                    </m:r>
                  </m:oMath>
                </a14:m>
                <a:r>
                  <a:rPr lang="nl-NL" dirty="0"/>
                  <a:t> dat de eindsnelheid ook 1,5 keer zo groot is.</a:t>
                </a:r>
                <a:r>
                  <a:rPr lang="nl-NL" baseline="0" dirty="0"/>
                  <a:t> Maar door de hogere snelheid heeft het deeltje ook minder tijd voordat hij aan de overkant is. De redenering met energie is een stuk eenvoudiger.</a:t>
                </a:r>
                <a:endParaRPr lang="nl-NL" dirty="0"/>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r>
                  <a:rPr lang="nl-NL" dirty="0"/>
                  <a:t>Misconcepties: Als een leerling uitgaat van kracht, kan hij de bovenstaande foutieve redenering maken. Het punt is dat het snellere deeltje ook minder tijd heeft om te versnellen. De afstand is wel gelijk, dus werken met arbeid (</a:t>
                </a:r>
                <a14:m>
                  <m:oMath xmlns:m="http://schemas.openxmlformats.org/officeDocument/2006/math">
                    <m:r>
                      <m:rPr>
                        <m:sty m:val="p"/>
                      </m:rPr>
                      <a:rPr lang="nl-NL" b="0" i="0" smtClean="0">
                        <a:latin typeface="Cambria Math" panose="02040503050406030204" pitchFamily="18" charset="0"/>
                      </a:rPr>
                      <m:t>W</m:t>
                    </m:r>
                    <m:r>
                      <a:rPr lang="nl-NL" b="0" i="0" smtClean="0">
                        <a:latin typeface="Cambria Math" panose="02040503050406030204" pitchFamily="18" charset="0"/>
                      </a:rPr>
                      <m:t>=</m:t>
                    </m:r>
                    <m:r>
                      <a:rPr lang="nl-NL" b="0" i="1" smtClean="0">
                        <a:latin typeface="Cambria Math" panose="02040503050406030204" pitchFamily="18" charset="0"/>
                      </a:rPr>
                      <m:t>𝐹</m:t>
                    </m:r>
                    <m:r>
                      <a:rPr lang="nl-NL" b="0" i="1" smtClean="0">
                        <a:latin typeface="Cambria Math" panose="02040503050406030204" pitchFamily="18" charset="0"/>
                      </a:rPr>
                      <m:t>⋅</m:t>
                    </m:r>
                    <m:r>
                      <a:rPr lang="nl-NL" b="0" i="1" smtClean="0">
                        <a:latin typeface="Cambria Math" panose="02040503050406030204" pitchFamily="18" charset="0"/>
                      </a:rPr>
                      <m:t>𝑠</m:t>
                    </m:r>
                  </m:oMath>
                </a14:m>
                <a:r>
                  <a:rPr lang="nl-NL" dirty="0"/>
                  <a:t>) is makkelijker.</a:t>
                </a:r>
              </a:p>
              <a:p>
                <a:pPr marL="0" lvl="0" indent="0" algn="l" rtl="0">
                  <a:lnSpc>
                    <a:spcPct val="100000"/>
                  </a:lnSpc>
                  <a:spcBef>
                    <a:spcPts val="0"/>
                  </a:spcBef>
                  <a:spcAft>
                    <a:spcPts val="0"/>
                  </a:spcAft>
                  <a:buClr>
                    <a:schemeClr val="dk1"/>
                  </a:buClr>
                  <a:buSzPts val="1100"/>
                  <a:buFont typeface="Arial"/>
                  <a:buNone/>
                </a:pPr>
                <a:endParaRPr lang="nl-NL" dirty="0"/>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Waarschijnlijk ben je het verschil in lading vergeten mee te nemen in je redenering.</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chemeClr val="dk1"/>
                    </a:solidFill>
                    <a:latin typeface="Ubuntu"/>
                    <a:ea typeface="Ubuntu"/>
                    <a:cs typeface="Ubuntu"/>
                    <a:sym typeface="Ubuntu"/>
                  </a:rPr>
                  <a:t>Waarschijnlijk ben je het kwadraat vergeten mee te nemen in je redenering. Of je hebt geredeneerd met de 2</a:t>
                </a:r>
                <a:r>
                  <a:rPr lang="nl-NL" sz="1200" b="0" i="0" u="none" strike="noStrike" cap="none" baseline="30000" dirty="0">
                    <a:solidFill>
                      <a:schemeClr val="dk1"/>
                    </a:solidFill>
                    <a:latin typeface="Ubuntu"/>
                    <a:ea typeface="Ubuntu"/>
                    <a:cs typeface="Ubuntu"/>
                    <a:sym typeface="Ubuntu"/>
                  </a:rPr>
                  <a:t>e</a:t>
                </a:r>
                <a:r>
                  <a:rPr lang="nl-NL" sz="1200" b="0" i="0" u="none" strike="noStrike" cap="none" dirty="0">
                    <a:solidFill>
                      <a:schemeClr val="dk1"/>
                    </a:solidFill>
                    <a:latin typeface="Ubuntu"/>
                    <a:ea typeface="Ubuntu"/>
                    <a:cs typeface="Ubuntu"/>
                    <a:sym typeface="Ubuntu"/>
                  </a:rPr>
                  <a:t> wet van Newton en daarbij (foutief) aangenomen dat de tijd bij beide deeltjes gelijk is.</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chemeClr val="dk1"/>
                    </a:solidFill>
                    <a:latin typeface="Ubuntu"/>
                    <a:ea typeface="Ubuntu"/>
                    <a:cs typeface="Ubuntu"/>
                    <a:sym typeface="Ubuntu"/>
                  </a:rPr>
                  <a:t>Correct</a:t>
                </a:r>
                <a:endParaRPr lang="nl-NL" sz="1200" b="0" i="0" u="none" strike="noStrike" cap="none" dirty="0">
                  <a:solidFill>
                    <a:srgbClr val="000000"/>
                  </a:solidFill>
                  <a:latin typeface="Ubuntu"/>
                  <a:ea typeface="Ubuntu"/>
                  <a:cs typeface="Ubuntu"/>
                  <a:sym typeface="Ubuntu"/>
                </a:endParaRPr>
              </a:p>
              <a:p>
                <a:pPr marL="228600" lvl="0" indent="-228600" algn="l" rtl="0">
                  <a:lnSpc>
                    <a:spcPct val="100000"/>
                  </a:lnSpc>
                  <a:spcBef>
                    <a:spcPts val="0"/>
                  </a:spcBef>
                  <a:spcAft>
                    <a:spcPts val="0"/>
                  </a:spcAft>
                  <a:buClr>
                    <a:schemeClr val="dk1"/>
                  </a:buClr>
                  <a:buSzPts val="1100"/>
                  <a:buFont typeface="Arial"/>
                  <a:buAutoNum type="alphaUcParenR"/>
                </a:pPr>
                <a:r>
                  <a:rPr lang="nl-NL" dirty="0"/>
                  <a:t>Combinatie van bovenstaande fouten</a:t>
                </a:r>
              </a:p>
              <a:p>
                <a:pPr marL="22860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dirty="0">
                    <a:solidFill>
                      <a:schemeClr val="dk1"/>
                    </a:solidFill>
                    <a:latin typeface="Ubuntu"/>
                    <a:ea typeface="Ubuntu"/>
                    <a:cs typeface="Ubuntu"/>
                    <a:sym typeface="Ubuntu"/>
                  </a:rPr>
                  <a:t>Waarschijnlijk heb je juist geredeneerd, maar de factor aan de verkeerde kant gezet.</a:t>
                </a:r>
                <a:endParaRPr lang="nl-NL" sz="1200" b="0" i="0" u="none" strike="noStrike" cap="none" dirty="0">
                  <a:solidFill>
                    <a:srgbClr val="000000"/>
                  </a:solidFill>
                  <a:latin typeface="Ubuntu"/>
                  <a:ea typeface="Ubuntu"/>
                  <a:cs typeface="Ubuntu"/>
                  <a:sym typeface="Ubuntu"/>
                </a:endParaRPr>
              </a:p>
            </p:txBody>
          </p:sp>
        </mc:Choice>
        <mc:Fallback xmlns="">
          <p:sp>
            <p:nvSpPr>
              <p:cNvPr id="346" name="Google Shape;34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dirty="0"/>
                  <a:t>De lading van het Fe³⁺ is 1,5 keer zo groot, terwijl de massa (ongeveer) gelijk is. De potentiële energie is dus 1,5 keer zo groot. De snelheid is daarmee dus √(1,5) keer zo groot.</a:t>
                </a:r>
              </a:p>
              <a:p>
                <a:pPr marL="0" lvl="0" indent="0" algn="l" rtl="0">
                  <a:lnSpc>
                    <a:spcPct val="100000"/>
                  </a:lnSpc>
                  <a:spcBef>
                    <a:spcPts val="0"/>
                  </a:spcBef>
                  <a:spcAft>
                    <a:spcPts val="0"/>
                  </a:spcAft>
                  <a:buClr>
                    <a:schemeClr val="dk1"/>
                  </a:buClr>
                  <a:buSzPts val="1100"/>
                  <a:buFont typeface="Arial"/>
                  <a:buNone/>
                </a:pPr>
                <a:r>
                  <a:rPr lang="nl-NL" dirty="0"/>
                  <a:t>Je kunt ook redeneren vanuit kracht: De kracht op Fe³⁺ is 1,5 keer zo groot, de massa is (ongeveer) gelijk, dus de versnelling is 1,5 keer zo groot. Dan denk je misschien via </a:t>
                </a:r>
                <a:r>
                  <a:rPr lang="nl-NL" b="0" i="0">
                    <a:latin typeface="Cambria Math" panose="02040503050406030204" pitchFamily="18" charset="0"/>
                  </a:rPr>
                  <a:t>𝑣=𝑎⋅𝑡</a:t>
                </a:r>
                <a:r>
                  <a:rPr lang="nl-NL" dirty="0"/>
                  <a:t> dat de eindsnelheid ook 1,5 keer zo groot is.</a:t>
                </a:r>
                <a:r>
                  <a:rPr lang="nl-NL" baseline="0" dirty="0"/>
                  <a:t> Maar door de hogere snelheid heeft het deeltje ook minder tijd voordat hij aan de overkant is. De redenering met energie is een stuk eenvoudiger.</a:t>
                </a:r>
                <a:endParaRPr lang="nl-NL" dirty="0"/>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r>
                  <a:rPr lang="nl-NL" dirty="0"/>
                  <a:t>Misconcepties: Als een leerling uitgaat van kracht, kan hij de bovenstaande foutieve redenering maken. Het punt is dat het snellere deeltje ook minder tijd heeft om te versnellen. De afstand is wel gelijk, dus werken met arbeid (</a:t>
                </a:r>
                <a:r>
                  <a:rPr lang="nl-NL" b="0" i="0">
                    <a:latin typeface="Cambria Math" panose="02040503050406030204" pitchFamily="18" charset="0"/>
                  </a:rPr>
                  <a:t>W=𝐹⋅𝑠</a:t>
                </a:r>
                <a:r>
                  <a:rPr lang="nl-NL" dirty="0"/>
                  <a:t>) is makkelijker.</a:t>
                </a:r>
              </a:p>
              <a:p>
                <a:pPr marL="0" lvl="0" indent="0" algn="l" rtl="0">
                  <a:lnSpc>
                    <a:spcPct val="100000"/>
                  </a:lnSpc>
                  <a:spcBef>
                    <a:spcPts val="0"/>
                  </a:spcBef>
                  <a:spcAft>
                    <a:spcPts val="0"/>
                  </a:spcAft>
                  <a:buClr>
                    <a:schemeClr val="dk1"/>
                  </a:buClr>
                  <a:buSzPts val="1100"/>
                  <a:buFont typeface="Arial"/>
                  <a:buNone/>
                </a:pPr>
                <a:endParaRPr lang="nl-NL" dirty="0"/>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Waarschijnlijk ben je het verschil in lading vergeten mee te nemen in je redenering.</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chemeClr val="dk1"/>
                    </a:solidFill>
                    <a:latin typeface="Ubuntu"/>
                    <a:ea typeface="Ubuntu"/>
                    <a:cs typeface="Ubuntu"/>
                    <a:sym typeface="Ubuntu"/>
                  </a:rPr>
                  <a:t>Waarschijnlijk ben je het kwadraat vergeten mee te nemen in je redenering. Of je hebt geredeneerd met de 2</a:t>
                </a:r>
                <a:r>
                  <a:rPr lang="nl-NL" sz="1200" b="0" i="0" u="none" strike="noStrike" cap="none" baseline="30000" dirty="0">
                    <a:solidFill>
                      <a:schemeClr val="dk1"/>
                    </a:solidFill>
                    <a:latin typeface="Ubuntu"/>
                    <a:ea typeface="Ubuntu"/>
                    <a:cs typeface="Ubuntu"/>
                    <a:sym typeface="Ubuntu"/>
                  </a:rPr>
                  <a:t>e</a:t>
                </a:r>
                <a:r>
                  <a:rPr lang="nl-NL" sz="1200" b="0" i="0" u="none" strike="noStrike" cap="none" dirty="0">
                    <a:solidFill>
                      <a:schemeClr val="dk1"/>
                    </a:solidFill>
                    <a:latin typeface="Ubuntu"/>
                    <a:ea typeface="Ubuntu"/>
                    <a:cs typeface="Ubuntu"/>
                    <a:sym typeface="Ubuntu"/>
                  </a:rPr>
                  <a:t> wet van Newton en daarbij (foutief) aangenomen dat de tijd bij beide deeltjes gelijk is.</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chemeClr val="dk1"/>
                    </a:solidFill>
                    <a:latin typeface="Ubuntu"/>
                    <a:ea typeface="Ubuntu"/>
                    <a:cs typeface="Ubuntu"/>
                    <a:sym typeface="Ubuntu"/>
                  </a:rPr>
                  <a:t>Correct</a:t>
                </a:r>
                <a:endParaRPr lang="nl-NL" sz="1200" b="0" i="0" u="none" strike="noStrike" cap="none" dirty="0">
                  <a:solidFill>
                    <a:srgbClr val="000000"/>
                  </a:solidFill>
                  <a:latin typeface="Ubuntu"/>
                  <a:ea typeface="Ubuntu"/>
                  <a:cs typeface="Ubuntu"/>
                  <a:sym typeface="Ubuntu"/>
                </a:endParaRPr>
              </a:p>
              <a:p>
                <a:pPr marL="228600" lvl="0" indent="-228600" algn="l" rtl="0">
                  <a:lnSpc>
                    <a:spcPct val="100000"/>
                  </a:lnSpc>
                  <a:spcBef>
                    <a:spcPts val="0"/>
                  </a:spcBef>
                  <a:spcAft>
                    <a:spcPts val="0"/>
                  </a:spcAft>
                  <a:buClr>
                    <a:schemeClr val="dk1"/>
                  </a:buClr>
                  <a:buSzPts val="1100"/>
                  <a:buFont typeface="Arial"/>
                  <a:buAutoNum type="alphaUcParenR"/>
                </a:pPr>
                <a:r>
                  <a:rPr lang="nl-NL" dirty="0"/>
                  <a:t>Combinatie van bovenstaande fouten</a:t>
                </a:r>
              </a:p>
              <a:p>
                <a:pPr marL="22860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dirty="0">
                    <a:solidFill>
                      <a:schemeClr val="dk1"/>
                    </a:solidFill>
                    <a:latin typeface="Ubuntu"/>
                    <a:ea typeface="Ubuntu"/>
                    <a:cs typeface="Ubuntu"/>
                    <a:sym typeface="Ubuntu"/>
                  </a:rPr>
                  <a:t>Waarschijnlijk heb je juist geredeneerd, maar de factor aan de verkeerde kant gezet.</a:t>
                </a:r>
                <a:endParaRPr lang="nl-NL" sz="1200" b="0" i="0" u="none" strike="noStrike" cap="none" dirty="0">
                  <a:solidFill>
                    <a:srgbClr val="000000"/>
                  </a:solidFill>
                  <a:latin typeface="Ubuntu"/>
                  <a:ea typeface="Ubuntu"/>
                  <a:cs typeface="Ubuntu"/>
                  <a:sym typeface="Ubuntu"/>
                </a:endParaRPr>
              </a:p>
            </p:txBody>
          </p:sp>
        </mc:Fallback>
      </mc:AlternateContent>
      <p:sp>
        <p:nvSpPr>
          <p:cNvPr id="347" name="Google Shape;34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021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dirty="0"/>
              <a:t>Als een deeltje versnelt dan neemt de afgelegde afstand in dezelfde tijd toe. Omdat de wisselspanning in frequentie gelijk blijft, moet de lengte van de buisje toenemen in de richting van het bewegen. Antwoord B dus.</a:t>
            </a:r>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r>
              <a:rPr lang="nl-NL" dirty="0"/>
              <a:t>Misconcepties: In principe is de richting van versnellen afhankelijk van de lading. Deze vraag controleert of een leerling begrijpt waarom de buizen in een lineaire versneller steeds langer worden.</a:t>
            </a:r>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endParaRPr lang="nl-NL" dirty="0"/>
          </a:p>
          <a:p>
            <a:pPr marL="228600" lvl="0" indent="-228600" algn="l" rtl="0">
              <a:lnSpc>
                <a:spcPct val="100000"/>
              </a:lnSpc>
              <a:spcBef>
                <a:spcPts val="0"/>
              </a:spcBef>
              <a:spcAft>
                <a:spcPts val="0"/>
              </a:spcAft>
              <a:buClr>
                <a:schemeClr val="dk1"/>
              </a:buClr>
              <a:buSzPts val="1100"/>
              <a:buFont typeface="Arial"/>
              <a:buAutoNum type="alphaUcParenR"/>
            </a:pPr>
            <a:r>
              <a:rPr lang="nl-NL" dirty="0"/>
              <a:t>Waarschijnlijk verkeerdom geredeneerd.</a:t>
            </a:r>
          </a:p>
          <a:p>
            <a:pPr marL="228600" lvl="0" indent="-228600" algn="l" rtl="0">
              <a:lnSpc>
                <a:spcPct val="100000"/>
              </a:lnSpc>
              <a:spcBef>
                <a:spcPts val="0"/>
              </a:spcBef>
              <a:spcAft>
                <a:spcPts val="0"/>
              </a:spcAft>
              <a:buClr>
                <a:schemeClr val="dk1"/>
              </a:buClr>
              <a:buSzPts val="1100"/>
              <a:buFont typeface="Arial"/>
              <a:buAutoNum type="alphaUcParenR"/>
            </a:pPr>
            <a:r>
              <a:rPr lang="nl-NL" dirty="0"/>
              <a:t>Correct</a:t>
            </a:r>
          </a:p>
          <a:p>
            <a:pPr marL="228600" lvl="0" indent="-228600" algn="l" rtl="0">
              <a:lnSpc>
                <a:spcPct val="100000"/>
              </a:lnSpc>
              <a:spcBef>
                <a:spcPts val="0"/>
              </a:spcBef>
              <a:spcAft>
                <a:spcPts val="0"/>
              </a:spcAft>
              <a:buClr>
                <a:schemeClr val="dk1"/>
              </a:buClr>
              <a:buSzPts val="1100"/>
              <a:buFont typeface="Arial"/>
              <a:buAutoNum type="alphaUcParenR"/>
            </a:pPr>
            <a:r>
              <a:rPr lang="nl-NL" dirty="0"/>
              <a:t>De lading speelt wel een rol in de snelheid, maar niet in de richting.</a:t>
            </a:r>
          </a:p>
          <a:p>
            <a:pPr marL="228600" lvl="0" indent="-228600" algn="l" rtl="0">
              <a:lnSpc>
                <a:spcPct val="100000"/>
              </a:lnSpc>
              <a:spcBef>
                <a:spcPts val="0"/>
              </a:spcBef>
              <a:spcAft>
                <a:spcPts val="0"/>
              </a:spcAft>
              <a:buClr>
                <a:schemeClr val="dk1"/>
              </a:buClr>
              <a:buSzPts val="1100"/>
              <a:buFont typeface="Arial"/>
              <a:buAutoNum type="alphaUcParenR"/>
            </a:pPr>
            <a:r>
              <a:rPr lang="nl-NL" dirty="0"/>
              <a:t>Frequentie en spanning hebben een verband met elkaar, maar niet met de richting.</a:t>
            </a:r>
          </a:p>
          <a:p>
            <a:pPr marL="228600" lvl="0" indent="-228600" algn="l" rtl="0">
              <a:lnSpc>
                <a:spcPct val="100000"/>
              </a:lnSpc>
              <a:spcBef>
                <a:spcPts val="0"/>
              </a:spcBef>
              <a:spcAft>
                <a:spcPts val="0"/>
              </a:spcAft>
              <a:buClr>
                <a:schemeClr val="dk1"/>
              </a:buClr>
              <a:buSzPts val="1100"/>
              <a:buFont typeface="Arial"/>
              <a:buAutoNum type="alphaUcParenR"/>
            </a:pPr>
            <a:r>
              <a:rPr lang="nl-NL" dirty="0"/>
              <a:t>De frequentie blijft gelijk, dus daar hangt het niet vanaf.</a:t>
            </a:r>
            <a:endParaRPr dirty="0"/>
          </a:p>
        </p:txBody>
      </p:sp>
      <p:sp>
        <p:nvSpPr>
          <p:cNvPr id="347" name="Google Shape;34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859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positieve lading q wordt afgestoten door de positieve lading p. Lading q zal daardoor weg van p versnellen. Naarmate de afstand groter wordt, wordt de kracht kleiner en wordt de toename van de snelheid kleiner.</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Het gaat hier om het inzicht dat de elektrische kracht afneemt met de afstand tussen de ladingen. Ook het verband tussen kracht en snelheidsverandering (versnelling) wordt hier gecontroleerd.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Er is een afstotende kracht, dus de snelheid neemt wel degelijk toe.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afstand wordt groter, de kracht wordt kleiner, dus de versnelling wordt ook kleiner.</a:t>
                </a: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dirty="0"/>
                  <a:t>C) </a:t>
                </a:r>
                <a:r>
                  <a:rPr lang="nl-NL" sz="1200" b="0" i="0" u="none" strike="noStrike" cap="none" dirty="0">
                    <a:solidFill>
                      <a:schemeClr val="dk1"/>
                    </a:solidFill>
                    <a:latin typeface="Ubuntu"/>
                    <a:ea typeface="Ubuntu"/>
                    <a:cs typeface="Ubuntu"/>
                    <a:sym typeface="Ubuntu"/>
                  </a:rPr>
                  <a:t>In deze grafiek wordt de versnelling steeds groter. Volgens </a:t>
                </a:r>
                <a14:m>
                  <m:oMath xmlns:m="http://schemas.openxmlformats.org/officeDocument/2006/math">
                    <m:sSub>
                      <m:sSubPr>
                        <m:ctrlPr>
                          <a:rPr lang="nl-NL" sz="1200" b="0" i="1" u="none" strike="noStrike" cap="none" smtClean="0">
                            <a:solidFill>
                              <a:schemeClr val="dk1"/>
                            </a:solidFill>
                            <a:latin typeface="Cambria Math" panose="02040503050406030204" pitchFamily="18" charset="0"/>
                            <a:ea typeface="Ubuntu"/>
                            <a:cs typeface="Ubuntu"/>
                            <a:sym typeface="Ubuntu"/>
                          </a:rPr>
                        </m:ctrlPr>
                      </m:sSubPr>
                      <m:e>
                        <m:r>
                          <a:rPr lang="nl-NL" sz="1200" b="0" i="1" u="none" strike="noStrike" cap="none" smtClean="0">
                            <a:solidFill>
                              <a:schemeClr val="dk1"/>
                            </a:solidFill>
                            <a:latin typeface="Cambria Math" panose="02040503050406030204" pitchFamily="18" charset="0"/>
                            <a:ea typeface="Ubuntu"/>
                            <a:cs typeface="Ubuntu"/>
                            <a:sym typeface="Ubuntu"/>
                          </a:rPr>
                          <m:t>𝐹</m:t>
                        </m:r>
                      </m:e>
                      <m:sub>
                        <m:r>
                          <m:rPr>
                            <m:sty m:val="p"/>
                          </m:rPr>
                          <a:rPr lang="nl-NL" sz="1200" b="0" i="0" u="none" strike="noStrike" cap="none" smtClean="0">
                            <a:solidFill>
                              <a:schemeClr val="dk1"/>
                            </a:solidFill>
                            <a:latin typeface="Cambria Math" panose="02040503050406030204" pitchFamily="18" charset="0"/>
                            <a:ea typeface="Ubuntu"/>
                            <a:cs typeface="Ubuntu"/>
                            <a:sym typeface="Ubuntu"/>
                          </a:rPr>
                          <m:t>res</m:t>
                        </m:r>
                      </m:sub>
                    </m:sSub>
                    <m:r>
                      <a:rPr lang="nl-NL" sz="1200" b="0" i="1" u="none" strike="noStrike" cap="none" smtClean="0">
                        <a:solidFill>
                          <a:schemeClr val="dk1"/>
                        </a:solidFill>
                        <a:latin typeface="Cambria Math" panose="02040503050406030204" pitchFamily="18" charset="0"/>
                        <a:ea typeface="Ubuntu"/>
                        <a:cs typeface="Ubuntu"/>
                        <a:sym typeface="Ubuntu"/>
                      </a:rPr>
                      <m:t>=</m:t>
                    </m:r>
                    <m:r>
                      <a:rPr lang="nl-NL" sz="1200" b="0" i="1" u="none" strike="noStrike" cap="none" smtClean="0">
                        <a:solidFill>
                          <a:schemeClr val="dk1"/>
                        </a:solidFill>
                        <a:latin typeface="Cambria Math" panose="02040503050406030204" pitchFamily="18" charset="0"/>
                        <a:ea typeface="Ubuntu"/>
                        <a:cs typeface="Ubuntu"/>
                        <a:sym typeface="Ubuntu"/>
                      </a:rPr>
                      <m:t>𝑚</m:t>
                    </m:r>
                    <m:r>
                      <a:rPr lang="nl-NL" sz="1200" b="0" i="1" u="none" strike="noStrike" cap="none" smtClean="0">
                        <a:solidFill>
                          <a:schemeClr val="dk1"/>
                        </a:solidFill>
                        <a:latin typeface="Cambria Math" panose="02040503050406030204" pitchFamily="18" charset="0"/>
                        <a:ea typeface="Ubuntu"/>
                        <a:cs typeface="Ubuntu"/>
                        <a:sym typeface="Ubuntu"/>
                      </a:rPr>
                      <m:t>⋅</m:t>
                    </m:r>
                    <m:r>
                      <a:rPr lang="nl-NL" sz="1200" b="0" i="1" u="none" strike="noStrike" cap="none" smtClean="0">
                        <a:solidFill>
                          <a:schemeClr val="dk1"/>
                        </a:solidFill>
                        <a:latin typeface="Cambria Math" panose="02040503050406030204" pitchFamily="18" charset="0"/>
                        <a:ea typeface="Ubuntu"/>
                        <a:cs typeface="Ubuntu"/>
                        <a:sym typeface="Ubuntu"/>
                      </a:rPr>
                      <m:t>𝑎</m:t>
                    </m:r>
                  </m:oMath>
                </a14:m>
                <a:r>
                  <a:rPr lang="nl-NL" sz="1200" b="0" i="0" u="none" strike="noStrike" cap="none" dirty="0">
                    <a:solidFill>
                      <a:srgbClr val="000000"/>
                    </a:solidFill>
                    <a:latin typeface="Ubuntu"/>
                    <a:ea typeface="Ubuntu"/>
                    <a:cs typeface="Ubuntu"/>
                    <a:sym typeface="Ubuntu"/>
                  </a:rPr>
                  <a:t> zou de resulterende</a:t>
                </a:r>
                <a:r>
                  <a:rPr lang="nl-NL" sz="1200" b="0" i="0" u="none" strike="noStrike" cap="none" baseline="0" dirty="0">
                    <a:solidFill>
                      <a:srgbClr val="000000"/>
                    </a:solidFill>
                    <a:latin typeface="Ubuntu"/>
                    <a:ea typeface="Ubuntu"/>
                    <a:cs typeface="Ubuntu"/>
                    <a:sym typeface="Ubuntu"/>
                  </a:rPr>
                  <a:t> kracht op het deeltje steeds groter worden. Maar we weten dat de elektrische kracht kleiner wordt als de afstand tussen de ladingen toeneemt.</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nl-NL" dirty="0"/>
                  <a:t>D) Correct</a:t>
                </a:r>
              </a:p>
            </p:txBody>
          </p:sp>
        </mc:Choice>
        <mc:Fallback xmlns="">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positieve lading q wordt afgestoten door de positieve lading p. Lading q zal daardoor weg van p versnellen. Naarmate de afstand groter wordt, wordt de kracht kleiner en wordt de toename van de snelheid kleiner.</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Het gaat hier om het inzicht dat de elektrische kracht afneemt met de afstand tussen de ladingen. Ook het verband tussen kracht en snelheidsverandering (versnelling) wordt hier gecontroleerd.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Er is een afstotende kracht, dus de snelheid neemt wel degelijk toe.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afstand wordt groter, de kracht wordt kleiner, dus de versnelling wordt ook kleiner.</a:t>
                </a: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dirty="0"/>
                  <a:t>C) </a:t>
                </a:r>
                <a:r>
                  <a:rPr lang="nl-NL" sz="1200" b="0" i="0" u="none" strike="noStrike" cap="none" dirty="0">
                    <a:solidFill>
                      <a:schemeClr val="dk1"/>
                    </a:solidFill>
                    <a:latin typeface="Ubuntu"/>
                    <a:ea typeface="Ubuntu"/>
                    <a:cs typeface="Ubuntu"/>
                    <a:sym typeface="Ubuntu"/>
                  </a:rPr>
                  <a:t>In deze grafiek wordt de versnelling steeds groter. Volgens </a:t>
                </a:r>
                <a:r>
                  <a:rPr lang="nl-NL" sz="1200" b="0" i="0" u="none" strike="noStrike" cap="none">
                    <a:solidFill>
                      <a:schemeClr val="dk1"/>
                    </a:solidFill>
                    <a:latin typeface="Cambria Math" panose="02040503050406030204" pitchFamily="18" charset="0"/>
                    <a:ea typeface="Ubuntu"/>
                    <a:cs typeface="Ubuntu"/>
                    <a:sym typeface="Ubuntu"/>
                  </a:rPr>
                  <a:t>𝐹_res=𝑚⋅𝑎</a:t>
                </a:r>
                <a:r>
                  <a:rPr lang="nl-NL" sz="1200" b="0" i="0" u="none" strike="noStrike" cap="none" dirty="0">
                    <a:solidFill>
                      <a:srgbClr val="000000"/>
                    </a:solidFill>
                    <a:latin typeface="Ubuntu"/>
                    <a:ea typeface="Ubuntu"/>
                    <a:cs typeface="Ubuntu"/>
                    <a:sym typeface="Ubuntu"/>
                  </a:rPr>
                  <a:t> zou de resulterende</a:t>
                </a:r>
                <a:r>
                  <a:rPr lang="nl-NL" sz="1200" b="0" i="0" u="none" strike="noStrike" cap="none" baseline="0" dirty="0">
                    <a:solidFill>
                      <a:srgbClr val="000000"/>
                    </a:solidFill>
                    <a:latin typeface="Ubuntu"/>
                    <a:ea typeface="Ubuntu"/>
                    <a:cs typeface="Ubuntu"/>
                    <a:sym typeface="Ubuntu"/>
                  </a:rPr>
                  <a:t> kracht op het deeltje steeds groter worden. Maar we weten dat de elektrische kracht kleiner wordt als de afstand tussen de ladingen toeneemt.</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nl-NL" dirty="0"/>
                  <a:t>D) Correct</a:t>
                </a:r>
              </a:p>
            </p:txBody>
          </p:sp>
        </mc:Fallback>
      </mc:AlternateContent>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73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negatieve lading q wordt aangetrokken door de positieve lading p. Lading q zal daardoor richting p versnellen. Naarmate de afstand kleiner wordt, wordt de kracht groter en wordt de toename van de snelheid groter.</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Het gaat hier om het inzicht dat de elektrische kracht toeneemt als de afstand tussen de ladingen afneemt. Ook het verband tussen kracht en snelheidsverandering (versnelling) wordt hier gecontroleerd.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Er is een aantrekkende kracht, dus de snelheid neemt wel degelijk toe.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afstand wordt kleiner, de kracht wordt groter, dus de toename van de snelheid wordt ook groter.</a:t>
                </a: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dirty="0"/>
                  <a:t>C) Correct</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 </a:t>
                </a:r>
                <a:r>
                  <a:rPr lang="nl-NL" sz="1200" b="0" i="0" u="none" strike="noStrike" cap="none" dirty="0">
                    <a:solidFill>
                      <a:schemeClr val="dk1"/>
                    </a:solidFill>
                    <a:latin typeface="Ubuntu"/>
                    <a:ea typeface="Ubuntu"/>
                    <a:cs typeface="Ubuntu"/>
                    <a:sym typeface="Ubuntu"/>
                  </a:rPr>
                  <a:t>In deze grafiek wordt de versnelling steeds kleiner. Volgens </a:t>
                </a:r>
                <a14:m>
                  <m:oMath xmlns:m="http://schemas.openxmlformats.org/officeDocument/2006/math">
                    <m:sSub>
                      <m:sSubPr>
                        <m:ctrlPr>
                          <a:rPr lang="nl-NL" sz="1200" b="0" i="1" u="none" strike="noStrike" cap="none" smtClean="0">
                            <a:solidFill>
                              <a:schemeClr val="dk1"/>
                            </a:solidFill>
                            <a:latin typeface="Cambria Math" panose="02040503050406030204" pitchFamily="18" charset="0"/>
                            <a:ea typeface="Ubuntu"/>
                            <a:cs typeface="Ubuntu"/>
                            <a:sym typeface="Ubuntu"/>
                          </a:rPr>
                        </m:ctrlPr>
                      </m:sSubPr>
                      <m:e>
                        <m:r>
                          <a:rPr lang="nl-NL" sz="1200" b="0" i="1" u="none" strike="noStrike" cap="none" smtClean="0">
                            <a:solidFill>
                              <a:schemeClr val="dk1"/>
                            </a:solidFill>
                            <a:latin typeface="Cambria Math" panose="02040503050406030204" pitchFamily="18" charset="0"/>
                            <a:ea typeface="Ubuntu"/>
                            <a:cs typeface="Ubuntu"/>
                            <a:sym typeface="Ubuntu"/>
                          </a:rPr>
                          <m:t>𝐹</m:t>
                        </m:r>
                      </m:e>
                      <m:sub>
                        <m:r>
                          <m:rPr>
                            <m:sty m:val="p"/>
                          </m:rPr>
                          <a:rPr lang="nl-NL" sz="1200" b="0" i="0" u="none" strike="noStrike" cap="none" smtClean="0">
                            <a:solidFill>
                              <a:schemeClr val="dk1"/>
                            </a:solidFill>
                            <a:latin typeface="Cambria Math" panose="02040503050406030204" pitchFamily="18" charset="0"/>
                            <a:ea typeface="Ubuntu"/>
                            <a:cs typeface="Ubuntu"/>
                            <a:sym typeface="Ubuntu"/>
                          </a:rPr>
                          <m:t>res</m:t>
                        </m:r>
                      </m:sub>
                    </m:sSub>
                    <m:r>
                      <a:rPr lang="nl-NL" sz="1200" b="0" i="1" u="none" strike="noStrike" cap="none" smtClean="0">
                        <a:solidFill>
                          <a:schemeClr val="dk1"/>
                        </a:solidFill>
                        <a:latin typeface="Cambria Math" panose="02040503050406030204" pitchFamily="18" charset="0"/>
                        <a:ea typeface="Ubuntu"/>
                        <a:cs typeface="Ubuntu"/>
                        <a:sym typeface="Ubuntu"/>
                      </a:rPr>
                      <m:t>=</m:t>
                    </m:r>
                    <m:r>
                      <a:rPr lang="nl-NL" sz="1200" b="0" i="1" u="none" strike="noStrike" cap="none" smtClean="0">
                        <a:solidFill>
                          <a:schemeClr val="dk1"/>
                        </a:solidFill>
                        <a:latin typeface="Cambria Math" panose="02040503050406030204" pitchFamily="18" charset="0"/>
                        <a:ea typeface="Ubuntu"/>
                        <a:cs typeface="Ubuntu"/>
                        <a:sym typeface="Ubuntu"/>
                      </a:rPr>
                      <m:t>𝑚</m:t>
                    </m:r>
                    <m:r>
                      <a:rPr lang="nl-NL" sz="1200" b="0" i="1" u="none" strike="noStrike" cap="none" smtClean="0">
                        <a:solidFill>
                          <a:schemeClr val="dk1"/>
                        </a:solidFill>
                        <a:latin typeface="Cambria Math" panose="02040503050406030204" pitchFamily="18" charset="0"/>
                        <a:ea typeface="Ubuntu"/>
                        <a:cs typeface="Ubuntu"/>
                        <a:sym typeface="Ubuntu"/>
                      </a:rPr>
                      <m:t>⋅</m:t>
                    </m:r>
                    <m:r>
                      <a:rPr lang="nl-NL" sz="1200" b="0" i="1" u="none" strike="noStrike" cap="none" smtClean="0">
                        <a:solidFill>
                          <a:schemeClr val="dk1"/>
                        </a:solidFill>
                        <a:latin typeface="Cambria Math" panose="02040503050406030204" pitchFamily="18" charset="0"/>
                        <a:ea typeface="Ubuntu"/>
                        <a:cs typeface="Ubuntu"/>
                        <a:sym typeface="Ubuntu"/>
                      </a:rPr>
                      <m:t>𝑎</m:t>
                    </m:r>
                  </m:oMath>
                </a14:m>
                <a:r>
                  <a:rPr lang="nl-NL" sz="1200" b="0" i="0" u="none" strike="noStrike" cap="none" dirty="0">
                    <a:solidFill>
                      <a:srgbClr val="000000"/>
                    </a:solidFill>
                    <a:latin typeface="Ubuntu"/>
                    <a:ea typeface="Ubuntu"/>
                    <a:cs typeface="Ubuntu"/>
                    <a:sym typeface="Ubuntu"/>
                  </a:rPr>
                  <a:t> zou de resulterende</a:t>
                </a:r>
                <a:r>
                  <a:rPr lang="nl-NL" sz="1200" b="0" i="0" u="none" strike="noStrike" cap="none" baseline="0" dirty="0">
                    <a:solidFill>
                      <a:srgbClr val="000000"/>
                    </a:solidFill>
                    <a:latin typeface="Ubuntu"/>
                    <a:ea typeface="Ubuntu"/>
                    <a:cs typeface="Ubuntu"/>
                    <a:sym typeface="Ubuntu"/>
                  </a:rPr>
                  <a:t> kracht op het deeltje steeds kleiner worden. Maar we weten dat de elektrische kracht groter wordt als de afstand tussen de ladingen afneemt.</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lang="nl-NL" dirty="0"/>
              </a:p>
            </p:txBody>
          </p:sp>
        </mc:Choice>
        <mc:Fallback xmlns="">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negatieve lading q wordt aangetrokken door de positieve lading p. Lading q zal daardoor richting p versnellen. Naarmate de afstand kleiner wordt, wordt de kracht groter en wordt de toename van de snelheid groter.</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Het gaat hier om het inzicht dat de elektrische kracht toeneemt als de afstand tussen de ladingen afneemt. Ook het verband tussen kracht en snelheidsverandering (versnelling) wordt hier gecontroleerd.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Er is een aantrekkende kracht, dus de snelheid neemt wel degelijk toe.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a:t>
                </a:r>
                <a:r>
                  <a:rPr lang="nl-NL" sz="1200" b="0" i="0" u="none" strike="noStrike" cap="none" dirty="0">
                    <a:solidFill>
                      <a:schemeClr val="dk1"/>
                    </a:solidFill>
                    <a:latin typeface="Ubuntu"/>
                    <a:ea typeface="Ubuntu"/>
                    <a:cs typeface="Ubuntu"/>
                    <a:sym typeface="Ubuntu"/>
                  </a:rPr>
                  <a:t>De afstand wordt kleiner, de kracht wordt groter, dus de toename van de snelheid wordt ook groter.</a:t>
                </a: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dirty="0"/>
                  <a:t>C) Correct</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 </a:t>
                </a:r>
                <a:r>
                  <a:rPr lang="nl-NL" sz="1200" b="0" i="0" u="none" strike="noStrike" cap="none" dirty="0">
                    <a:solidFill>
                      <a:schemeClr val="dk1"/>
                    </a:solidFill>
                    <a:latin typeface="Ubuntu"/>
                    <a:ea typeface="Ubuntu"/>
                    <a:cs typeface="Ubuntu"/>
                    <a:sym typeface="Ubuntu"/>
                  </a:rPr>
                  <a:t>In deze grafiek wordt de versnelling steeds kleiner. Volgens </a:t>
                </a:r>
                <a:r>
                  <a:rPr lang="nl-NL" sz="1200" b="0" i="0" u="none" strike="noStrike" cap="none">
                    <a:solidFill>
                      <a:schemeClr val="dk1"/>
                    </a:solidFill>
                    <a:latin typeface="Cambria Math" panose="02040503050406030204" pitchFamily="18" charset="0"/>
                    <a:ea typeface="Ubuntu"/>
                    <a:cs typeface="Ubuntu"/>
                    <a:sym typeface="Ubuntu"/>
                  </a:rPr>
                  <a:t>𝐹_res=𝑚⋅𝑎</a:t>
                </a:r>
                <a:r>
                  <a:rPr lang="nl-NL" sz="1200" b="0" i="0" u="none" strike="noStrike" cap="none" dirty="0">
                    <a:solidFill>
                      <a:srgbClr val="000000"/>
                    </a:solidFill>
                    <a:latin typeface="Ubuntu"/>
                    <a:ea typeface="Ubuntu"/>
                    <a:cs typeface="Ubuntu"/>
                    <a:sym typeface="Ubuntu"/>
                  </a:rPr>
                  <a:t> zou de resulterende</a:t>
                </a:r>
                <a:r>
                  <a:rPr lang="nl-NL" sz="1200" b="0" i="0" u="none" strike="noStrike" cap="none" baseline="0" dirty="0">
                    <a:solidFill>
                      <a:srgbClr val="000000"/>
                    </a:solidFill>
                    <a:latin typeface="Ubuntu"/>
                    <a:ea typeface="Ubuntu"/>
                    <a:cs typeface="Ubuntu"/>
                    <a:sym typeface="Ubuntu"/>
                  </a:rPr>
                  <a:t> kracht op het deeltje steeds kleiner worden. Maar we weten dat de elektrische kracht groter wordt als de afstand tussen de ladingen afneemt.</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lang="nl-NL" dirty="0"/>
              </a:p>
            </p:txBody>
          </p:sp>
        </mc:Fallback>
      </mc:AlternateContent>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34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negatieve lading q wordt aangetrokken door de positieve lading p. Q is al bij de positieve plaat, dus zal niet in beweging komen.</a:t>
            </a:r>
          </a:p>
          <a:p>
            <a:pPr marL="0" marR="0" lvl="0" indent="0" algn="l" rtl="0">
              <a:lnSpc>
                <a:spcPct val="100000"/>
              </a:lnSpc>
              <a:spcBef>
                <a:spcPts val="0"/>
              </a:spcBef>
              <a:spcAft>
                <a:spcPts val="0"/>
              </a:spcAft>
              <a:buClr>
                <a:srgbClr val="000000"/>
              </a:buClr>
              <a:buSzPts val="2000"/>
              <a:buFont typeface="Arial"/>
              <a:buNone/>
            </a:pPr>
            <a:endParaRPr lang="nl-NL" dirty="0"/>
          </a:p>
          <a:p>
            <a:pPr marL="0" lvl="0" indent="0" algn="l" rtl="0">
              <a:spcBef>
                <a:spcPts val="0"/>
              </a:spcBef>
              <a:spcAft>
                <a:spcPts val="0"/>
              </a:spcAft>
              <a:buClr>
                <a:schemeClr val="dk1"/>
              </a:buClr>
              <a:buSzPts val="1100"/>
              <a:buFont typeface="Arial"/>
              <a:buNone/>
            </a:pPr>
            <a:r>
              <a:rPr lang="nl-NL" dirty="0"/>
              <a:t>Misconcepties: Leerlingen zijn door onze vragen gewend dat het geladen deeltje in beweging komt. In dit geval blijft het elektron waar hij was.</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Correct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C en D) Waarschijnlijk heb je niet gezien dat de negatieve lading al bij de positieve pool is.</a:t>
            </a:r>
          </a:p>
        </p:txBody>
      </p:sp>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5119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698406b5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l-NL" sz="1200" b="0" i="0" u="none" strike="noStrike" cap="none" dirty="0">
                <a:solidFill>
                  <a:srgbClr val="FFFFFF"/>
                </a:solidFill>
                <a:latin typeface="Ubuntu"/>
                <a:ea typeface="Ubuntu"/>
                <a:cs typeface="Ubuntu"/>
                <a:sym typeface="Ubuntu"/>
              </a:rPr>
              <a:t>De positieve lading q wordt aangetrokken door de negatieve plaat.  Het elektrisch veld is homogeen en de lading q blijft gelijk, dus kracht F=E*q blijft dus constant. Dit resulteert in een eenparig versnelde beweging. B</a:t>
            </a:r>
          </a:p>
          <a:p>
            <a:pPr marL="0" marR="0" lvl="0" indent="0" algn="l" rtl="0">
              <a:lnSpc>
                <a:spcPct val="100000"/>
              </a:lnSpc>
              <a:spcBef>
                <a:spcPts val="0"/>
              </a:spcBef>
              <a:spcAft>
                <a:spcPts val="0"/>
              </a:spcAft>
              <a:buClr>
                <a:srgbClr val="000000"/>
              </a:buClr>
              <a:buSzPts val="2000"/>
              <a:buFont typeface="Arial"/>
              <a:buNone/>
            </a:pPr>
            <a:endParaRPr lang="nl-NL" sz="1200" b="0" i="0" u="none" strike="noStrike" cap="none" dirty="0">
              <a:solidFill>
                <a:srgbClr val="FFFFFF"/>
              </a:solidFill>
              <a:latin typeface="Ubuntu"/>
              <a:sym typeface="Ubuntu"/>
            </a:endParaRPr>
          </a:p>
          <a:p>
            <a:pPr marL="0" marR="0" lvl="0" indent="0" algn="l" rtl="0">
              <a:lnSpc>
                <a:spcPct val="100000"/>
              </a:lnSpc>
              <a:spcBef>
                <a:spcPts val="0"/>
              </a:spcBef>
              <a:spcAft>
                <a:spcPts val="0"/>
              </a:spcAft>
              <a:buClr>
                <a:srgbClr val="000000"/>
              </a:buClr>
              <a:buSzPts val="2000"/>
              <a:buFont typeface="Arial"/>
              <a:buNone/>
            </a:pPr>
            <a:r>
              <a:rPr lang="nl-NL" dirty="0"/>
              <a:t>Misconcepties: Door de eerdere vragen over twee geladen deeltjes is het idee gekomen dat de kracht toeneemt als de ladingen dichter bij elkaar komen. Maar in een plaatcondensator is het elektrisch veld, en dus ook de kracht op het geladen deeltje, constant.</a:t>
            </a:r>
          </a:p>
          <a:p>
            <a:pPr marL="0" marR="0" lvl="0" indent="0" algn="l" rtl="0">
              <a:lnSpc>
                <a:spcPct val="100000"/>
              </a:lnSpc>
              <a:spcBef>
                <a:spcPts val="0"/>
              </a:spcBef>
              <a:spcAft>
                <a:spcPts val="0"/>
              </a:spcAft>
              <a:buClr>
                <a:srgbClr val="000000"/>
              </a:buClr>
              <a:buSzPts val="20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Waarschijnlijk heb je het teken van de lading niet goed in ogenschouw genomen.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Correct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Waarschijnlijk heb je de condensatorplaat als losse lading gezien. In een plaatcondensator neemt het elektrisch veld niet toe.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 Waarschijnlijk heb je de condensatorplaat als losse lading gezien. In een plaatcondensator neemt het elektrisch veld niet toe.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nl-NL" dirty="0"/>
          </a:p>
        </p:txBody>
      </p:sp>
      <p:sp>
        <p:nvSpPr>
          <p:cNvPr id="457" name="Google Shape;457;g30c698406b5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8910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De veldlijnen wijzen van beide ladingen af en niet naar elkaar toe. Beiden zijn dus positief.</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Deze vraag bevat niet een echt misconcept, maar maakt de weg vrij voor de volgende vraag.</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Correct</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De veldlijnen wijzen niet in de richting van de ladingen zelf, maar van de lading af.</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In dat geval zouden de veldlijnen van de ene lading naar de andere lading lopen.</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Idem als C</a:t>
            </a: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82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Een bewegend geladen deeltje in een magneetveld ondervindt een Lorenzkracht. Deze staat loodrecht op de snelheidsrichting. Deze verandert dus alleen de richting.</a:t>
            </a:r>
          </a:p>
          <a:p>
            <a:pPr marL="0" lvl="0" indent="0" algn="l" rtl="0">
              <a:lnSpc>
                <a:spcPct val="100000"/>
              </a:lnSpc>
              <a:spcBef>
                <a:spcPts val="0"/>
              </a:spcBef>
              <a:spcAft>
                <a:spcPts val="0"/>
              </a:spcAft>
              <a:buClr>
                <a:schemeClr val="dk1"/>
              </a:buClr>
              <a:buSzPts val="1100"/>
              <a:buFont typeface="Arial"/>
              <a:buNone/>
            </a:pPr>
            <a:r>
              <a:rPr lang="nl-NL" noProof="0" dirty="0"/>
              <a:t>Misvatting: Leerlingen hebben geleerd dat een noord- en zuidpool elkaar aantrekken. Dit is geen direct gevolg van de Lorenzkracht. </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Er is wel sprake van een kracht, maar deze zorgt alleen voor afbuiging, niet voor snelheidsverandering.</a:t>
            </a:r>
          </a:p>
          <a:p>
            <a:pPr marL="0" lvl="0" indent="0" algn="l" rtl="0">
              <a:lnSpc>
                <a:spcPct val="100000"/>
              </a:lnSpc>
              <a:spcBef>
                <a:spcPts val="0"/>
              </a:spcBef>
              <a:spcAft>
                <a:spcPts val="0"/>
              </a:spcAft>
              <a:buClr>
                <a:schemeClr val="dk1"/>
              </a:buClr>
              <a:buSzPts val="1100"/>
              <a:buFont typeface="Arial"/>
              <a:buNone/>
            </a:pPr>
            <a:r>
              <a:rPr lang="nl-NL" noProof="0" dirty="0"/>
              <a:t>B Correct</a:t>
            </a:r>
          </a:p>
          <a:p>
            <a:pPr marL="0" marR="0" lvl="0" indent="0" algn="l" rtl="0">
              <a:lnSpc>
                <a:spcPct val="100000"/>
              </a:lnSpc>
              <a:spcBef>
                <a:spcPts val="0"/>
              </a:spcBef>
              <a:spcAft>
                <a:spcPts val="0"/>
              </a:spcAft>
              <a:buClr>
                <a:schemeClr val="dk1"/>
              </a:buClr>
              <a:buSzPts val="1100"/>
              <a:buFont typeface="Arial"/>
              <a:buNone/>
            </a:pPr>
            <a:r>
              <a:rPr lang="nl-NL" noProof="0" dirty="0"/>
              <a:t>C Er is wel sprake van een kracht, maar deze zorgt alleen voor afbuiging, niet voor snelheidsverandering.</a:t>
            </a:r>
          </a:p>
          <a:p>
            <a:pPr marL="0" lvl="0" indent="0" algn="l" rtl="0">
              <a:lnSpc>
                <a:spcPct val="100000"/>
              </a:lnSpc>
              <a:spcBef>
                <a:spcPts val="0"/>
              </a:spcBef>
              <a:spcAft>
                <a:spcPts val="0"/>
              </a:spcAft>
              <a:buClr>
                <a:schemeClr val="dk1"/>
              </a:buClr>
              <a:buSzPts val="1100"/>
              <a:buFont typeface="Arial"/>
              <a:buNone/>
            </a:pPr>
            <a:r>
              <a:rPr lang="nl-NL" noProof="0" dirty="0"/>
              <a:t>D De Lorentzkracht heeft wel degelijk effect op de snelheid</a:t>
            </a:r>
          </a:p>
        </p:txBody>
      </p:sp>
      <p:sp>
        <p:nvSpPr>
          <p:cNvPr id="139" name="Google Shape;13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Beide ladingen zijn even groot. In het midden tussen deze ladingen is het veld dus even groot. Omdat ze beide positief zijn veroorzaken deze een even grote en tegengestelde kracht op een ‘proeflading’.  In D is het veld dus 0.</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Als er geen veldlijnen getekend zijn, is er geen elektrisch veld (dan zou je dus voor A of E kunnen kiezen). </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Het veld van q1 is groter dan van q2, dus er is een netto elektrisch veld (naar boven gericht)</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De veldlijnen lopen hier dicht op elkaar, dus het E-veld is groot (naar boven gericht)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arenR"/>
              <a:tabLst/>
              <a:defRPr/>
            </a:pPr>
            <a:r>
              <a:rPr lang="nl-NL" sz="1200" b="0" i="0" u="none" strike="noStrike" cap="none" dirty="0">
                <a:solidFill>
                  <a:srgbClr val="000000"/>
                </a:solidFill>
                <a:latin typeface="Ubuntu"/>
                <a:ea typeface="Ubuntu"/>
                <a:cs typeface="Ubuntu"/>
                <a:sym typeface="Ubuntu"/>
              </a:rPr>
              <a:t>Het veld van q1 is groter dan van q2, dus er is een netto elektrisch veld (naar rechts gericht)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arenR"/>
              <a:tabLst/>
              <a:defRPr/>
            </a:pPr>
            <a:r>
              <a:rPr lang="nl-NL" sz="1200" b="0" i="0" u="none" strike="noStrike" cap="none" dirty="0">
                <a:solidFill>
                  <a:srgbClr val="000000"/>
                </a:solidFill>
                <a:latin typeface="Ubuntu"/>
                <a:ea typeface="Ubuntu"/>
                <a:cs typeface="Ubuntu"/>
                <a:sym typeface="Ubuntu"/>
              </a:rPr>
              <a:t>Correct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arenR"/>
              <a:tabLst/>
              <a:defRPr/>
            </a:pPr>
            <a:r>
              <a:rPr lang="nl-NL" sz="1200" b="0" i="0" u="none" strike="noStrike" cap="none" dirty="0">
                <a:solidFill>
                  <a:srgbClr val="000000"/>
                </a:solidFill>
                <a:latin typeface="Ubuntu"/>
                <a:ea typeface="Ubuntu"/>
                <a:cs typeface="Ubuntu"/>
                <a:sym typeface="Ubuntu"/>
              </a:rPr>
              <a:t>Het veld van q1 is groter dan van q2, dus er is een netto elektrisch veld (naar beneden gericht)</a:t>
            </a:r>
          </a:p>
          <a:p>
            <a:pPr marL="228600" marR="0" lvl="0" indent="-228600" algn="l" rtl="0">
              <a:lnSpc>
                <a:spcPct val="100000"/>
              </a:lnSpc>
              <a:spcBef>
                <a:spcPts val="0"/>
              </a:spcBef>
              <a:spcAft>
                <a:spcPts val="0"/>
              </a:spcAft>
              <a:buClr>
                <a:srgbClr val="000000"/>
              </a:buClr>
              <a:buSzPts val="1400"/>
              <a:buFont typeface="Arial"/>
              <a:buAutoNum type="alphaUcParenR"/>
            </a:pPr>
            <a:endParaRPr lang="nl-NL" sz="1200" b="0" i="0" u="none" strike="noStrike" cap="none" dirty="0">
              <a:solidFill>
                <a:srgbClr val="000000"/>
              </a:solidFill>
              <a:latin typeface="Ubuntu"/>
              <a:ea typeface="Ubuntu"/>
              <a:cs typeface="Ubuntu"/>
              <a:sym typeface="Ubuntu"/>
            </a:endParaRPr>
          </a:p>
          <a:p>
            <a:pPr marL="228600" marR="0" lvl="0" indent="-228600" algn="l" rtl="0">
              <a:lnSpc>
                <a:spcPct val="100000"/>
              </a:lnSpc>
              <a:spcBef>
                <a:spcPts val="0"/>
              </a:spcBef>
              <a:spcAft>
                <a:spcPts val="0"/>
              </a:spcAft>
              <a:buClr>
                <a:srgbClr val="000000"/>
              </a:buClr>
              <a:buSzPts val="1400"/>
              <a:buFont typeface="Arial"/>
              <a:buAutoNum type="alphaUcParenR"/>
            </a:pPr>
            <a:endParaRPr lang="nl-NL" sz="1200" b="0" i="0" u="none" strike="noStrike" cap="none" dirty="0">
              <a:solidFill>
                <a:srgbClr val="000000"/>
              </a:solidFill>
              <a:latin typeface="Ubuntu"/>
              <a:ea typeface="Ubuntu"/>
              <a:cs typeface="Ubuntu"/>
              <a:sym typeface="Ubuntu"/>
            </a:endParaRP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6251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Met de rechterhandregel is af te leiden dat het B-veld naar rechts wijst. Rechts is dus een noordpool. Er is een afstotende kracht.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Dit is meer een hardnekkige fout dan een misconceptie. Grootste obstakel is het inzicht dat de kant van de spoel waar de veldlijnen uitkomen de noordpool is.</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A Waarschijnlijk heb je een fout gemaakt met de rechterhandregel voor spoelen. Het magnetisch veld wijst naar rechts, dus is er aan de rechterkant van de spoel een noordpool</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B Correct</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C Door de stroom ontstaat een magnetisch veld. Van magnetisme weten we dat gelijke polen elkaar aantrekken en ongelijke polen elkaar aantrekken. Je moet er dus achter komen waar de noord- en zuidpool van de spoel zich bevinden.</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D Zie uitwerking</a:t>
            </a: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0754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Er is een aantrekkende kracht, dus blijkbaar is er aan de rechterkant van de spoel een zuidpool. De veldlijnen lopen dus naar links. Met de rechterhandregel is af te leiden dat de stroom van links naar rechts loopt.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Bij de rechterhandregel voor spoelen worden vaak vergissingen gemaakt. Men denkt dat de stroomsterkte aangegeven wordt met de duim, de stroom loopt uiteindelijk van links naar rechts. Maar je moet je vingers krullen in de richting van de draaiende stroom. Je duim wijst dan in de richting van het magnetisch veld.</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A Correct</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B Kijk goed of er aan de rechterkant van de spoel een noord- of zuidpool moet ontstaan. Gebruik nu de rechterhandregel voor spoelen om te achterhalen welke kant de stroom op krult. Wat betekent dat voor de richting van de stroomsterkte?</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C Zie uitwerking</a:t>
            </a: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4188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Hier is sprake van influentie. Het weekijzer zal zich tegengesteld gaan gedragen en dus altijd wederom aangetrokken worden.</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Je denkt misschien: het magneetveld van de spoel draait om, dus gaat het van aantrekken naar afstoten. Maar het weekijzer zal altijd ‘meegaan’ in het magnetische veld. Dus doordat het magnetisch veld omdraait, draait het magnetisch veld van het weekijzer ook om, waardoor de spoel en het weekijzer elkaar weer aantrekken.</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Je beschouwt het weekijzer als permanente magneet.</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Correct</a:t>
            </a:r>
          </a:p>
          <a:p>
            <a:pPr marL="228600" marR="0" lvl="0" indent="-228600" algn="l" rtl="0">
              <a:lnSpc>
                <a:spcPct val="100000"/>
              </a:lnSpc>
              <a:spcBef>
                <a:spcPts val="0"/>
              </a:spcBef>
              <a:spcAft>
                <a:spcPts val="0"/>
              </a:spcAft>
              <a:buClr>
                <a:srgbClr val="000000"/>
              </a:buClr>
              <a:buSzPts val="1400"/>
              <a:buFont typeface="Arial"/>
              <a:buAutoNum type="alphaUcParenR"/>
            </a:pPr>
            <a:r>
              <a:rPr lang="nl-NL" sz="1200" b="0" i="0" u="none" strike="noStrike" cap="none" dirty="0">
                <a:solidFill>
                  <a:srgbClr val="000000"/>
                </a:solidFill>
                <a:latin typeface="Ubuntu"/>
                <a:ea typeface="Ubuntu"/>
                <a:cs typeface="Ubuntu"/>
                <a:sym typeface="Ubuntu"/>
              </a:rPr>
              <a:t>Je denkt dat je de stroomrichting in de spoel nodig hebt, maar bij influentie is er altijd sprake van aantrekkende kracht.</a:t>
            </a: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1084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Met dezelfde stroomrichting lopen de veldlijnen in dezelfde richting. In dat geval is er een aantrekkende kracht.</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Misconcepties: De richting van de stroomsterkte is onbekend. Daarom weten we ook niet waar er zuid- of noordpolen zullen ontstaan. Wel weten we dat de richt van de magnetische veldlijnen in elke spoel gelijk is aan elkaar. Daardoor weten we ook dat een noord en zuidpool dicht bij elkaar zijn, en er zal dus een aantrekkende kracht zijn.</a:t>
            </a:r>
          </a:p>
          <a:p>
            <a:pPr marL="0" marR="0" lvl="0" indent="0" algn="l" rtl="0">
              <a:lnSpc>
                <a:spcPct val="100000"/>
              </a:lnSpc>
              <a:spcBef>
                <a:spcPts val="0"/>
              </a:spcBef>
              <a:spcAft>
                <a:spcPts val="0"/>
              </a:spcAft>
              <a:buClr>
                <a:srgbClr val="000000"/>
              </a:buClr>
              <a:buSzPts val="1400"/>
              <a:buFont typeface="Arial"/>
              <a:buNone/>
            </a:pPr>
            <a:endParaRPr lang="nl-NL" sz="1200" b="0" i="0" u="none" strike="noStrike" cap="none" dirty="0">
              <a:solidFill>
                <a:srgbClr val="000000"/>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A Correct</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B De richting van het magnetisch veld in beide spoelen is gelijk. Daardoor weten we dat er in het midden een noord-zuid paar ontstaat, óf een zuid-noord paar. In beide gevallen is er sprake van een aantrekkende kracht</a:t>
            </a:r>
          </a:p>
          <a:p>
            <a:pPr marL="0" marR="0" lvl="0" indent="0" algn="l" rtl="0">
              <a:lnSpc>
                <a:spcPct val="100000"/>
              </a:lnSpc>
              <a:spcBef>
                <a:spcPts val="0"/>
              </a:spcBef>
              <a:spcAft>
                <a:spcPts val="0"/>
              </a:spcAft>
              <a:buClr>
                <a:srgbClr val="000000"/>
              </a:buClr>
              <a:buSzPts val="1400"/>
              <a:buFont typeface="Arial"/>
              <a:buNone/>
            </a:pPr>
            <a:r>
              <a:rPr lang="nl-NL" sz="1200" b="0" i="0" u="none" strike="noStrike" cap="none" dirty="0">
                <a:solidFill>
                  <a:srgbClr val="000000"/>
                </a:solidFill>
                <a:latin typeface="Ubuntu"/>
                <a:ea typeface="Ubuntu"/>
                <a:cs typeface="Ubuntu"/>
                <a:sym typeface="Ubuntu"/>
              </a:rPr>
              <a:t>C Zie uitwerking</a:t>
            </a:r>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6079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8750" algn="l" rtl="0">
              <a:lnSpc>
                <a:spcPct val="100000"/>
              </a:lnSpc>
              <a:spcBef>
                <a:spcPts val="0"/>
              </a:spcBef>
              <a:spcAft>
                <a:spcPts val="0"/>
              </a:spcAft>
              <a:buClr>
                <a:schemeClr val="dk1"/>
              </a:buClr>
              <a:buSzPts val="1100"/>
              <a:buFont typeface="Arial"/>
              <a:buNone/>
            </a:pPr>
            <a:r>
              <a:rPr lang="nl-NL" dirty="0"/>
              <a:t>De stroom is even groot en de afstand tot de draad is even groot.  De richting van het B-veld is voor X en Y tegengesteld (papier in versus papier uit). Antwoord B dus.</a:t>
            </a:r>
          </a:p>
          <a:p>
            <a:pPr marL="228600" lvl="0" indent="-158750" algn="l" rtl="0">
              <a:lnSpc>
                <a:spcPct val="100000"/>
              </a:lnSpc>
              <a:spcBef>
                <a:spcPts val="0"/>
              </a:spcBef>
              <a:spcAft>
                <a:spcPts val="0"/>
              </a:spcAft>
              <a:buClr>
                <a:schemeClr val="dk1"/>
              </a:buClr>
              <a:buSzPts val="1100"/>
              <a:buFont typeface="Arial"/>
              <a:buNone/>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158750" algn="l" rtl="0">
              <a:lnSpc>
                <a:spcPct val="100000"/>
              </a:lnSpc>
              <a:spcBef>
                <a:spcPts val="0"/>
              </a:spcBef>
              <a:spcAft>
                <a:spcPts val="0"/>
              </a:spcAft>
              <a:buClr>
                <a:schemeClr val="dk1"/>
              </a:buClr>
              <a:buSzPts val="1100"/>
              <a:buFont typeface="Arial"/>
              <a:buNone/>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Misconcepties: De stroom door beide draden loopt dezelfde kant op. Je zou dus kunnen denken dat het veld in P als gevolg van beide draden gelijk is. Maar het magnetisch veld krult om de draad heen, dat leidt tot een tegengestelde richting.</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A Je hebt geen rekening gehouden met de tegengestelde richting.</a:t>
            </a:r>
          </a:p>
          <a:p>
            <a:pPr marL="228600" lvl="0" indent="-158750" algn="l" rtl="0">
              <a:lnSpc>
                <a:spcPct val="100000"/>
              </a:lnSpc>
              <a:spcBef>
                <a:spcPts val="0"/>
              </a:spcBef>
              <a:spcAft>
                <a:spcPts val="0"/>
              </a:spcAft>
              <a:buClr>
                <a:schemeClr val="dk1"/>
              </a:buClr>
              <a:buSzPts val="1100"/>
              <a:buFont typeface="Arial"/>
              <a:buNone/>
            </a:pPr>
            <a:r>
              <a:rPr lang="nl-NL" dirty="0"/>
              <a:t>B Correct</a:t>
            </a:r>
          </a:p>
          <a:p>
            <a:pPr marL="228600" lvl="0" indent="-158750" algn="l" rtl="0">
              <a:lnSpc>
                <a:spcPct val="100000"/>
              </a:lnSpc>
              <a:spcBef>
                <a:spcPts val="0"/>
              </a:spcBef>
              <a:spcAft>
                <a:spcPts val="0"/>
              </a:spcAft>
              <a:buClr>
                <a:schemeClr val="dk1"/>
              </a:buClr>
              <a:buSzPts val="1100"/>
              <a:buFont typeface="Arial"/>
              <a:buNone/>
            </a:pPr>
            <a:r>
              <a:rPr lang="nl-NL" dirty="0"/>
              <a:t>C Je hebt geen rekening gehouden met de gelijke afstand tot beide draden.</a:t>
            </a:r>
          </a:p>
          <a:p>
            <a:pPr marL="228600" marR="0" lvl="0" indent="-15875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 Je hebt geen rekening gehouden met de gelijke afstand tot beide draden.</a:t>
            </a:r>
          </a:p>
          <a:p>
            <a:pPr marL="228600" lvl="0" indent="-158750" algn="l" rtl="0">
              <a:lnSpc>
                <a:spcPct val="100000"/>
              </a:lnSpc>
              <a:spcBef>
                <a:spcPts val="0"/>
              </a:spcBef>
              <a:spcAft>
                <a:spcPts val="0"/>
              </a:spcAft>
              <a:buClr>
                <a:schemeClr val="dk1"/>
              </a:buClr>
              <a:buSzPts val="1100"/>
              <a:buFont typeface="Arial"/>
              <a:buNone/>
            </a:pPr>
            <a:endParaRPr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8563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8750" algn="l" rtl="0">
              <a:lnSpc>
                <a:spcPct val="100000"/>
              </a:lnSpc>
              <a:spcBef>
                <a:spcPts val="0"/>
              </a:spcBef>
              <a:spcAft>
                <a:spcPts val="0"/>
              </a:spcAft>
              <a:buClr>
                <a:schemeClr val="dk1"/>
              </a:buClr>
              <a:buSzPts val="1100"/>
              <a:buFont typeface="Arial"/>
              <a:buNone/>
            </a:pPr>
            <a:r>
              <a:rPr lang="nl-NL" dirty="0"/>
              <a:t>De stroom is even groot en de afstand tot de draad is even groot.  De richting van het B-veld is voor X en Y tegengesteld (papier in versus papier uit). Beide B-velden heffen elkaar op. Antwoord C dus.</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Misconcepties: Dit is een vervolg op de vorige vraag. Hier wordt gecontroleerd of leerlingen begrijpen dat tegengestelde magnetische velden elkaar opheffen.</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A) Je hebt geen rekening gehouden met de tegengestelde richting.</a:t>
            </a:r>
          </a:p>
          <a:p>
            <a:pPr marL="228600" lvl="0" indent="-158750" algn="l" rtl="0">
              <a:lnSpc>
                <a:spcPct val="100000"/>
              </a:lnSpc>
              <a:spcBef>
                <a:spcPts val="0"/>
              </a:spcBef>
              <a:spcAft>
                <a:spcPts val="0"/>
              </a:spcAft>
              <a:buClr>
                <a:schemeClr val="dk1"/>
              </a:buClr>
              <a:buSzPts val="1100"/>
              <a:buFont typeface="Arial"/>
              <a:buNone/>
            </a:pPr>
            <a:r>
              <a:rPr lang="nl-NL" dirty="0"/>
              <a:t>B) Je hebt geen rekening gehouden met het B-veld van Y.</a:t>
            </a:r>
          </a:p>
          <a:p>
            <a:pPr marL="228600" lvl="0" indent="-158750" algn="l" rtl="0">
              <a:lnSpc>
                <a:spcPct val="100000"/>
              </a:lnSpc>
              <a:spcBef>
                <a:spcPts val="0"/>
              </a:spcBef>
              <a:spcAft>
                <a:spcPts val="0"/>
              </a:spcAft>
              <a:buClr>
                <a:schemeClr val="dk1"/>
              </a:buClr>
              <a:buSzPts val="1100"/>
              <a:buFont typeface="Arial"/>
              <a:buNone/>
            </a:pPr>
            <a:r>
              <a:rPr lang="nl-NL" dirty="0"/>
              <a:t>C) Correct</a:t>
            </a:r>
          </a:p>
          <a:p>
            <a:pPr marL="228600" lvl="0" indent="-158750" algn="l" rtl="0">
              <a:lnSpc>
                <a:spcPct val="100000"/>
              </a:lnSpc>
              <a:spcBef>
                <a:spcPts val="0"/>
              </a:spcBef>
              <a:spcAft>
                <a:spcPts val="0"/>
              </a:spcAft>
              <a:buClr>
                <a:schemeClr val="dk1"/>
              </a:buClr>
              <a:buSzPts val="1100"/>
              <a:buFont typeface="Arial"/>
              <a:buNone/>
            </a:pPr>
            <a:r>
              <a:rPr lang="nl-NL" dirty="0"/>
              <a:t>D) Je hebt geen rekening gehouden met de gelijke afstand tot beide draden.</a:t>
            </a:r>
            <a:endParaRPr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7013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8750" algn="l" rtl="0">
              <a:lnSpc>
                <a:spcPct val="100000"/>
              </a:lnSpc>
              <a:spcBef>
                <a:spcPts val="0"/>
              </a:spcBef>
              <a:spcAft>
                <a:spcPts val="0"/>
              </a:spcAft>
              <a:buClr>
                <a:schemeClr val="dk1"/>
              </a:buClr>
              <a:buSzPts val="1100"/>
              <a:buFont typeface="Arial"/>
              <a:buNone/>
            </a:pPr>
            <a:r>
              <a:rPr lang="nl-NL" dirty="0"/>
              <a:t>Met de rechterhandregel is te bepalen dat het B-veld van Y ter hoogte van X uit het papier steekt. Met de linkerhandregels is vervolgens af te leiden dat de Lorentzkracht naar rechts werkt.</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Misconcepties: Hier moet een combinatie van handregels worden gebruikt. Eerst om van stroomsterkte naar magneetveld te gaan, en daarna om de richting van de Lorentzkracht te bepalen. Een lastig punt is ook dat je de stroomsterkte door X moet combineren met het magnetisch veld als gevolg van de stroom in Y (of andersom).</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A) Correct.</a:t>
            </a:r>
          </a:p>
          <a:p>
            <a:pPr marL="228600" lvl="0" indent="-158750" algn="l" rtl="0">
              <a:lnSpc>
                <a:spcPct val="100000"/>
              </a:lnSpc>
              <a:spcBef>
                <a:spcPts val="0"/>
              </a:spcBef>
              <a:spcAft>
                <a:spcPts val="0"/>
              </a:spcAft>
              <a:buClr>
                <a:schemeClr val="dk1"/>
              </a:buClr>
              <a:buSzPts val="1100"/>
              <a:buFont typeface="Arial"/>
              <a:buNone/>
            </a:pPr>
            <a:r>
              <a:rPr lang="nl-NL" dirty="0"/>
              <a:t>B) Je hebt bij één van de handregels een richting omgekeerd</a:t>
            </a:r>
          </a:p>
          <a:p>
            <a:pPr marL="228600" lvl="0" indent="-158750" algn="l" rtl="0">
              <a:lnSpc>
                <a:spcPct val="100000"/>
              </a:lnSpc>
              <a:spcBef>
                <a:spcPts val="0"/>
              </a:spcBef>
              <a:spcAft>
                <a:spcPts val="0"/>
              </a:spcAft>
              <a:buClr>
                <a:schemeClr val="dk1"/>
              </a:buClr>
              <a:buSzPts val="1100"/>
              <a:buFont typeface="Arial"/>
              <a:buNone/>
            </a:pPr>
            <a:r>
              <a:rPr lang="nl-NL" dirty="0"/>
              <a:t>C) De stroomsterkte door X bevindt zicht in het magnetisch veld dat de stroomsterke in Y opwekt. Op een stroom in een magnetisch veld werkt de Lorentzkracht.</a:t>
            </a:r>
          </a:p>
          <a:p>
            <a:pPr marL="228600" lvl="0" indent="-158750" algn="l" rtl="0">
              <a:lnSpc>
                <a:spcPct val="100000"/>
              </a:lnSpc>
              <a:spcBef>
                <a:spcPts val="0"/>
              </a:spcBef>
              <a:spcAft>
                <a:spcPts val="0"/>
              </a:spcAft>
              <a:buClr>
                <a:schemeClr val="dk1"/>
              </a:buClr>
              <a:buSzPts val="1100"/>
              <a:buFont typeface="Arial"/>
              <a:buNone/>
            </a:pPr>
            <a:r>
              <a:rPr lang="nl-NL" dirty="0"/>
              <a:t>D) Er is genoeg informatie om dit met handregels af te leiden.</a:t>
            </a:r>
            <a:endParaRPr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7577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8750" algn="l" rtl="0">
              <a:lnSpc>
                <a:spcPct val="100000"/>
              </a:lnSpc>
              <a:spcBef>
                <a:spcPts val="0"/>
              </a:spcBef>
              <a:spcAft>
                <a:spcPts val="0"/>
              </a:spcAft>
              <a:buClr>
                <a:schemeClr val="dk1"/>
              </a:buClr>
              <a:buSzPts val="1100"/>
              <a:buFont typeface="Arial"/>
              <a:buNone/>
            </a:pPr>
            <a:r>
              <a:rPr lang="nl-NL" dirty="0"/>
              <a:t>Beide krachten zijn reactiekrachten. Volgens de derde wet van Newton zijn deze even groot.</a:t>
            </a:r>
          </a:p>
          <a:p>
            <a:pPr marL="228600" lvl="0" indent="-158750" algn="l" rtl="0">
              <a:lnSpc>
                <a:spcPct val="100000"/>
              </a:lnSpc>
              <a:spcBef>
                <a:spcPts val="0"/>
              </a:spcBef>
              <a:spcAft>
                <a:spcPts val="0"/>
              </a:spcAft>
              <a:buClr>
                <a:schemeClr val="dk1"/>
              </a:buClr>
              <a:buSzPts val="1100"/>
              <a:buFont typeface="Arial"/>
              <a:buNone/>
            </a:pPr>
            <a:r>
              <a:rPr lang="nl-NL" dirty="0"/>
              <a:t>Anders gezegd: Beide één is de stroom dubbel zo groot, bij de ander is het externe B-veld 2 keer zo groot. Netto levert dit een kracht van dezelfde grootte op.</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Misconcepties: Leerlingen kunnen denken dat de grotere stroom een grotere kracht ervaart, of juist een grotere kracht uitoefent om de andere stroom.</a:t>
            </a:r>
          </a:p>
          <a:p>
            <a:pPr marL="228600" lvl="0" indent="-158750" algn="l" rtl="0">
              <a:lnSpc>
                <a:spcPct val="100000"/>
              </a:lnSpc>
              <a:spcBef>
                <a:spcPts val="0"/>
              </a:spcBef>
              <a:spcAft>
                <a:spcPts val="0"/>
              </a:spcAft>
              <a:buClr>
                <a:schemeClr val="dk1"/>
              </a:buClr>
              <a:buSzPts val="1100"/>
              <a:buFont typeface="Arial"/>
              <a:buNone/>
            </a:pPr>
            <a:endParaRPr lang="nl-NL" dirty="0"/>
          </a:p>
          <a:p>
            <a:pPr marL="228600" lvl="0" indent="-158750" algn="l" rtl="0">
              <a:lnSpc>
                <a:spcPct val="100000"/>
              </a:lnSpc>
              <a:spcBef>
                <a:spcPts val="0"/>
              </a:spcBef>
              <a:spcAft>
                <a:spcPts val="0"/>
              </a:spcAft>
              <a:buClr>
                <a:schemeClr val="dk1"/>
              </a:buClr>
              <a:buSzPts val="1100"/>
              <a:buFont typeface="Arial"/>
              <a:buNone/>
            </a:pPr>
            <a:r>
              <a:rPr lang="nl-NL" dirty="0"/>
              <a:t>A) Correct.</a:t>
            </a:r>
          </a:p>
          <a:p>
            <a:pPr marL="228600" lvl="0" indent="-158750" algn="l" rtl="0">
              <a:lnSpc>
                <a:spcPct val="100000"/>
              </a:lnSpc>
              <a:spcBef>
                <a:spcPts val="0"/>
              </a:spcBef>
              <a:spcAft>
                <a:spcPts val="0"/>
              </a:spcAft>
              <a:buClr>
                <a:schemeClr val="dk1"/>
              </a:buClr>
              <a:buSzPts val="1100"/>
              <a:buFont typeface="Arial"/>
              <a:buNone/>
            </a:pPr>
            <a:r>
              <a:rPr lang="nl-NL" dirty="0"/>
              <a:t>B) Je dacht dat de Lorentzkracht alleen van B af hangt. </a:t>
            </a:r>
          </a:p>
          <a:p>
            <a:pPr marL="228600" lvl="0" indent="-158750" algn="l" rtl="0">
              <a:lnSpc>
                <a:spcPct val="100000"/>
              </a:lnSpc>
              <a:spcBef>
                <a:spcPts val="0"/>
              </a:spcBef>
              <a:spcAft>
                <a:spcPts val="0"/>
              </a:spcAft>
              <a:buClr>
                <a:schemeClr val="dk1"/>
              </a:buClr>
              <a:buSzPts val="1100"/>
              <a:buFont typeface="Arial"/>
              <a:buNone/>
            </a:pPr>
            <a:r>
              <a:rPr lang="nl-NL" dirty="0"/>
              <a:t>C) Je dacht dat de Lorentzkracht alleen van I af hangt. </a:t>
            </a:r>
          </a:p>
          <a:p>
            <a:pPr marL="228600" lvl="0" indent="-158750" algn="l" rtl="0">
              <a:lnSpc>
                <a:spcPct val="100000"/>
              </a:lnSpc>
              <a:spcBef>
                <a:spcPts val="0"/>
              </a:spcBef>
              <a:spcAft>
                <a:spcPts val="0"/>
              </a:spcAft>
              <a:buClr>
                <a:schemeClr val="dk1"/>
              </a:buClr>
              <a:buSzPts val="1100"/>
              <a:buFont typeface="Arial"/>
              <a:buNone/>
            </a:pPr>
            <a:r>
              <a:rPr lang="nl-NL" dirty="0"/>
              <a:t>D) Je hebt waarschijnlijk de verhoudingen van I en B verkeerd toegepast</a:t>
            </a:r>
            <a:endParaRPr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7024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De vragen en toelichtingen vallen onder een </a:t>
            </a:r>
            <a:r>
              <a:rPr lang="en-GB" b="0" i="0">
                <a:solidFill>
                  <a:srgbClr val="FFFFFF"/>
                </a:solidFill>
                <a:latin typeface="Arial"/>
                <a:ea typeface="Arial"/>
                <a:cs typeface="Arial"/>
                <a:sym typeface="Arial"/>
              </a:rPr>
              <a:t>CC BY-SA 4.0 licentie </a:t>
            </a:r>
            <a:r>
              <a:rPr lang="en-GB" b="0" u="none"/>
              <a:t>https://creativecommons.org/licenses/by-sa/4.0</a:t>
            </a:r>
            <a:endParaRPr/>
          </a:p>
        </p:txBody>
      </p:sp>
      <p:sp>
        <p:nvSpPr>
          <p:cNvPr id="478" name="Google Shape;4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Lading II ondervindt van beide ladingen een afstotende kracht. Lading II bevindt zich echter dichterbij lading III. Volgens de wet van Coulomb is de kracht als gevolg van de lading III het grootst. Deze kracht werkt naar links. De </a:t>
            </a:r>
            <a:r>
              <a:rPr lang="nl-NL" noProof="0" dirty="0" err="1"/>
              <a:t>nettokracht</a:t>
            </a:r>
            <a:r>
              <a:rPr lang="nl-NL" noProof="0" dirty="0"/>
              <a:t> is dus naar links gericht.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Misvatting: Een leerling ziet de grootte van de krachten over het hoofd.</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Waarschijnlijk denk je dat de grootte van de elektrostatische kracht evenredig is met de afstand tot de lading, óf dat er sprake is van aantrekkende krachten.</a:t>
            </a:r>
          </a:p>
          <a:p>
            <a:pPr marL="0" lvl="0" indent="0" algn="l" rtl="0">
              <a:lnSpc>
                <a:spcPct val="100000"/>
              </a:lnSpc>
              <a:spcBef>
                <a:spcPts val="0"/>
              </a:spcBef>
              <a:spcAft>
                <a:spcPts val="0"/>
              </a:spcAft>
              <a:buClr>
                <a:schemeClr val="dk1"/>
              </a:buClr>
              <a:buSzPts val="1100"/>
              <a:buFont typeface="Arial"/>
              <a:buNone/>
            </a:pPr>
            <a:r>
              <a:rPr lang="nl-NL" noProof="0" dirty="0"/>
              <a:t>B Correct.</a:t>
            </a:r>
          </a:p>
          <a:p>
            <a:pPr marL="0" marR="0" lvl="0" indent="0" algn="l" rtl="0">
              <a:lnSpc>
                <a:spcPct val="100000"/>
              </a:lnSpc>
              <a:spcBef>
                <a:spcPts val="0"/>
              </a:spcBef>
              <a:spcAft>
                <a:spcPts val="0"/>
              </a:spcAft>
              <a:buClr>
                <a:schemeClr val="dk1"/>
              </a:buClr>
              <a:buSzPts val="1100"/>
              <a:buFont typeface="Arial"/>
              <a:buNone/>
            </a:pPr>
            <a:r>
              <a:rPr lang="nl-NL" noProof="0" dirty="0"/>
              <a:t>C Waarschijnlijk dacht je dat beide krachten even groot zijn, omdat de lading even groot is. De afstand tot de lading is ook van belang.</a:t>
            </a:r>
          </a:p>
        </p:txBody>
      </p:sp>
      <p:sp>
        <p:nvSpPr>
          <p:cNvPr id="163" name="Google Shape;16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Lading II ondervindt van beide ladingen een afstotende kracht. Lading II bevindt zich echter dichterbij lading III. Volgens de wet van Coulomb is deze kracht omgekeerd evenredig met het kwadraat van de afstand. De afstand is 3 keer zo klein, dus de kracht 3 keer zo groot.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Misvatting: Leerlingen denken dat de grootte van de Coulombkracht omgekeerd evenredig is met de afstand, maar hij is omgekeerd evenredig met het kwadraat van de afstand.</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Waarschijnlijk heb je de invloed van de afstand over het hoofd gezien</a:t>
            </a:r>
          </a:p>
          <a:p>
            <a:pPr marL="0" lvl="0" indent="0" algn="l" rtl="0">
              <a:lnSpc>
                <a:spcPct val="100000"/>
              </a:lnSpc>
              <a:spcBef>
                <a:spcPts val="0"/>
              </a:spcBef>
              <a:spcAft>
                <a:spcPts val="0"/>
              </a:spcAft>
              <a:buClr>
                <a:schemeClr val="dk1"/>
              </a:buClr>
              <a:buSzPts val="1100"/>
              <a:buFont typeface="Arial"/>
              <a:buNone/>
            </a:pPr>
            <a:r>
              <a:rPr lang="nl-NL" noProof="0" dirty="0"/>
              <a:t>B Waarschijnlijk heb je het kwadraat over het hoofd gezien.</a:t>
            </a:r>
          </a:p>
          <a:p>
            <a:pPr marL="0" marR="0" lvl="0" indent="0" algn="l" rtl="0">
              <a:lnSpc>
                <a:spcPct val="100000"/>
              </a:lnSpc>
              <a:spcBef>
                <a:spcPts val="0"/>
              </a:spcBef>
              <a:spcAft>
                <a:spcPts val="0"/>
              </a:spcAft>
              <a:buClr>
                <a:schemeClr val="dk1"/>
              </a:buClr>
              <a:buSzPts val="1100"/>
              <a:buFont typeface="Arial"/>
              <a:buNone/>
            </a:pPr>
            <a:r>
              <a:rPr lang="nl-NL" noProof="0" dirty="0"/>
              <a:t>C  Correct.</a:t>
            </a:r>
          </a:p>
          <a:p>
            <a:pPr marL="0" marR="0" lvl="0" indent="0" algn="l" rtl="0">
              <a:lnSpc>
                <a:spcPct val="100000"/>
              </a:lnSpc>
              <a:spcBef>
                <a:spcPts val="0"/>
              </a:spcBef>
              <a:spcAft>
                <a:spcPts val="0"/>
              </a:spcAft>
              <a:buClr>
                <a:schemeClr val="dk1"/>
              </a:buClr>
              <a:buSzPts val="1100"/>
              <a:buFont typeface="Arial"/>
              <a:buNone/>
            </a:pPr>
            <a:r>
              <a:rPr lang="nl-NL" noProof="0" dirty="0"/>
              <a:t>D Waarschijnlijk heb je de afstand verkeerd om verwerkt in je antwoord.</a:t>
            </a:r>
          </a:p>
        </p:txBody>
      </p:sp>
      <p:sp>
        <p:nvSpPr>
          <p:cNvPr id="200" name="Google Shape;20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c698406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Volgens de formule Fe = f · (q1 · q2)/ r² is de kracht omgekeerd evenredig met het kwadraat van de afstand.</a:t>
            </a:r>
          </a:p>
          <a:p>
            <a:pPr marL="0" lvl="0" indent="0" algn="l" rtl="0">
              <a:spcBef>
                <a:spcPts val="0"/>
              </a:spcBef>
              <a:spcAft>
                <a:spcPts val="0"/>
              </a:spcAft>
              <a:buClr>
                <a:schemeClr val="dk1"/>
              </a:buClr>
              <a:buSzPts val="1100"/>
              <a:buFont typeface="Arial"/>
              <a:buNone/>
            </a:pPr>
            <a:r>
              <a:rPr lang="nl-NL" noProof="0" dirty="0"/>
              <a:t>De afstand van de proeflading tot de linker lading is 3 keer zo groot als de afstand tot de rechter lading. Als de ladingen even groot waren, dan zou de kracht van de rechter lading op de proeflading 9 keer zo groot zijn als die van de linker. Om te compenseren moet de linker lading dus 9 keer zo groot zijn als de rechter.</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Misconceptie: Dit is een vervolg op de vorige vraag. Een check of de leerlingen doorhebben dat de kracht omgekeerd evenredig is met het kwadraat van de afstand.</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Vergeet niet dat de kracht omgekeerd evenredig is met het kwadraat van de afstand. Dus een 3x zo grote afstand betekent een 9x zo kleine kracht.</a:t>
            </a:r>
          </a:p>
          <a:p>
            <a:pPr marL="0" lvl="0" indent="0" algn="l" rtl="0">
              <a:lnSpc>
                <a:spcPct val="100000"/>
              </a:lnSpc>
              <a:spcBef>
                <a:spcPts val="0"/>
              </a:spcBef>
              <a:spcAft>
                <a:spcPts val="0"/>
              </a:spcAft>
              <a:buClr>
                <a:schemeClr val="dk1"/>
              </a:buClr>
              <a:buSzPts val="1100"/>
              <a:buFont typeface="Arial"/>
              <a:buNone/>
            </a:pPr>
            <a:r>
              <a:rPr lang="nl-NL" noProof="0" dirty="0"/>
              <a:t>B) De afstand tot de linker lading is groter. Dat zou de kracht kleiner maken. Maar gegeven is dat de krachten gelijk zijn. Om te compenseren moet de lang dus groter worden, niet kleiner. Daarnaast vergeet je dat de kracht evenredig is met het kwadraat van de afstand</a:t>
            </a:r>
          </a:p>
          <a:p>
            <a:pPr marL="0" lvl="0" indent="0" algn="l" rtl="0">
              <a:spcBef>
                <a:spcPts val="0"/>
              </a:spcBef>
              <a:spcAft>
                <a:spcPts val="0"/>
              </a:spcAft>
              <a:buClr>
                <a:schemeClr val="dk1"/>
              </a:buClr>
              <a:buSzPts val="1100"/>
              <a:buFont typeface="Arial"/>
              <a:buNone/>
            </a:pPr>
            <a:r>
              <a:rPr lang="nl-NL" noProof="0" dirty="0"/>
              <a:t>C ) Correct.</a:t>
            </a:r>
          </a:p>
          <a:p>
            <a:pPr marL="0" lvl="0" indent="0" algn="l" rtl="0">
              <a:spcBef>
                <a:spcPts val="0"/>
              </a:spcBef>
              <a:spcAft>
                <a:spcPts val="0"/>
              </a:spcAft>
              <a:buClr>
                <a:schemeClr val="dk1"/>
              </a:buClr>
              <a:buSzPts val="1100"/>
              <a:buFont typeface="Arial"/>
              <a:buNone/>
            </a:pPr>
            <a:r>
              <a:rPr lang="nl-NL" noProof="0" dirty="0"/>
              <a:t>D) De afstand tot de linker lading is groter. Dat zou de kracht kleiner maken. Maar gegeven is dat de krachten gelijk zijn. Om te compenseren moet de lang dus groter worden, niet kleiner.</a:t>
            </a:r>
          </a:p>
          <a:p>
            <a:pPr marL="0" marR="0" lvl="0" indent="0" algn="l" rtl="0">
              <a:lnSpc>
                <a:spcPct val="100000"/>
              </a:lnSpc>
              <a:spcBef>
                <a:spcPts val="0"/>
              </a:spcBef>
              <a:spcAft>
                <a:spcPts val="0"/>
              </a:spcAft>
              <a:buClr>
                <a:schemeClr val="dk1"/>
              </a:buClr>
              <a:buSzPts val="1100"/>
              <a:buFont typeface="Arial"/>
              <a:buNone/>
            </a:pPr>
            <a:endParaRPr lang="nl-NL" noProof="0" dirty="0"/>
          </a:p>
        </p:txBody>
      </p:sp>
      <p:sp>
        <p:nvSpPr>
          <p:cNvPr id="241" name="Google Shape;241;g30c698406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 Leerlingen denken dat magnetische veldlijnen de richting van de magnetische kracht aangeven. Het werkt echter via de linkerhandregel én deze kracht werkt alleen op bewegende ladingen.</a:t>
            </a:r>
          </a:p>
          <a:p>
            <a:pPr marL="0" lvl="0" indent="0" algn="l" rtl="0">
              <a:lnSpc>
                <a:spcPct val="100000"/>
              </a:lnSpc>
              <a:spcBef>
                <a:spcPts val="0"/>
              </a:spcBef>
              <a:spcAft>
                <a:spcPts val="0"/>
              </a:spcAft>
              <a:buClr>
                <a:schemeClr val="dk1"/>
              </a:buClr>
              <a:buSzPts val="1100"/>
              <a:buFont typeface="Arial"/>
              <a:buNone/>
            </a:pPr>
            <a:r>
              <a:rPr lang="nl-NL" noProof="0" dirty="0"/>
              <a:t> </a:t>
            </a:r>
          </a:p>
          <a:p>
            <a:pPr marL="0" lvl="0" indent="0" algn="l" rtl="0">
              <a:lnSpc>
                <a:spcPct val="100000"/>
              </a:lnSpc>
              <a:spcBef>
                <a:spcPts val="0"/>
              </a:spcBef>
              <a:spcAft>
                <a:spcPts val="0"/>
              </a:spcAft>
              <a:buClr>
                <a:schemeClr val="dk1"/>
              </a:buClr>
              <a:buSzPts val="1100"/>
              <a:buFont typeface="Arial"/>
              <a:buNone/>
            </a:pPr>
            <a:r>
              <a:rPr lang="nl-NL" noProof="0" dirty="0"/>
              <a:t>A Een magneet oefent alleen een kracht uit op een </a:t>
            </a:r>
            <a:r>
              <a:rPr lang="nl-NL" b="1" noProof="0" dirty="0"/>
              <a:t>bewegende</a:t>
            </a:r>
            <a:r>
              <a:rPr lang="nl-NL" noProof="0" dirty="0"/>
              <a:t> lading en in dat geval staat die kracht nooit in de richting van de magneet</a:t>
            </a:r>
          </a:p>
          <a:p>
            <a:pPr marL="0" lvl="0" indent="0" algn="l" rtl="0">
              <a:lnSpc>
                <a:spcPct val="100000"/>
              </a:lnSpc>
              <a:spcBef>
                <a:spcPts val="0"/>
              </a:spcBef>
              <a:spcAft>
                <a:spcPts val="0"/>
              </a:spcAft>
              <a:buClr>
                <a:schemeClr val="dk1"/>
              </a:buClr>
              <a:buSzPts val="1100"/>
              <a:buFont typeface="Arial"/>
              <a:buNone/>
            </a:pPr>
            <a:r>
              <a:rPr lang="nl-NL" noProof="0" dirty="0"/>
              <a:t>B Een magneet oefent alleen een kracht uit op een </a:t>
            </a:r>
            <a:r>
              <a:rPr lang="nl-NL" b="1" noProof="0" dirty="0"/>
              <a:t>bewegende</a:t>
            </a:r>
            <a:r>
              <a:rPr lang="nl-NL" noProof="0" dirty="0"/>
              <a:t> lading en in dat geval staat die kracht nooit in de richting van de magneet</a:t>
            </a:r>
          </a:p>
          <a:p>
            <a:pPr marL="0" lvl="0" indent="0" algn="l" rtl="0">
              <a:lnSpc>
                <a:spcPct val="100000"/>
              </a:lnSpc>
              <a:spcBef>
                <a:spcPts val="0"/>
              </a:spcBef>
              <a:spcAft>
                <a:spcPts val="0"/>
              </a:spcAft>
              <a:buClr>
                <a:schemeClr val="dk1"/>
              </a:buClr>
              <a:buSzPts val="1100"/>
              <a:buFont typeface="Arial"/>
              <a:buNone/>
            </a:pPr>
            <a:r>
              <a:rPr lang="nl-NL" noProof="0" dirty="0"/>
              <a:t>C Een magneet oefent alleen een kracht uit op een </a:t>
            </a:r>
            <a:r>
              <a:rPr lang="nl-NL" b="1" noProof="0" dirty="0"/>
              <a:t>bewegende</a:t>
            </a:r>
            <a:r>
              <a:rPr lang="nl-NL" noProof="0" dirty="0"/>
              <a:t> lading </a:t>
            </a:r>
          </a:p>
          <a:p>
            <a:pPr marL="0" lvl="0" indent="0" algn="l" rtl="0">
              <a:lnSpc>
                <a:spcPct val="100000"/>
              </a:lnSpc>
              <a:spcBef>
                <a:spcPts val="0"/>
              </a:spcBef>
              <a:spcAft>
                <a:spcPts val="0"/>
              </a:spcAft>
              <a:buClr>
                <a:schemeClr val="dk1"/>
              </a:buClr>
              <a:buSzPts val="1100"/>
              <a:buFont typeface="Arial"/>
              <a:buNone/>
            </a:pPr>
            <a:r>
              <a:rPr lang="nl-NL" noProof="0" dirty="0"/>
              <a:t>D Een magneet oefent alleen een kracht uit op een </a:t>
            </a:r>
            <a:r>
              <a:rPr lang="nl-NL" b="1" noProof="0" dirty="0"/>
              <a:t>bewegende</a:t>
            </a:r>
            <a:r>
              <a:rPr lang="nl-NL" noProof="0" dirty="0"/>
              <a:t> lading </a:t>
            </a:r>
          </a:p>
          <a:p>
            <a:pPr marL="0" lvl="0" indent="0" algn="l" rtl="0">
              <a:lnSpc>
                <a:spcPct val="100000"/>
              </a:lnSpc>
              <a:spcBef>
                <a:spcPts val="0"/>
              </a:spcBef>
              <a:spcAft>
                <a:spcPts val="0"/>
              </a:spcAft>
              <a:buClr>
                <a:schemeClr val="dk1"/>
              </a:buClr>
              <a:buSzPts val="1100"/>
              <a:buFont typeface="Arial"/>
              <a:buNone/>
            </a:pPr>
            <a:r>
              <a:rPr lang="nl-NL" noProof="0" dirty="0"/>
              <a:t>E Correct. Een magneet oefent alleen een kracht uit op een </a:t>
            </a:r>
            <a:r>
              <a:rPr lang="nl-NL" b="1" noProof="0" dirty="0"/>
              <a:t>bewegende</a:t>
            </a:r>
            <a:r>
              <a:rPr lang="nl-NL" noProof="0" dirty="0"/>
              <a:t> lading</a:t>
            </a:r>
          </a:p>
        </p:txBody>
      </p:sp>
      <p:sp>
        <p:nvSpPr>
          <p:cNvPr id="282" name="Google Shape;28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Het is een aantrekkende kracht. De lading ligt stil, dus het is een elektrostatische kracht. Het voorwerp moet dus negatief geladen zijn. Antwoord D.</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Misconcepties: noord-zuid en plus-min worden vaak verward</a:t>
            </a:r>
          </a:p>
          <a:p>
            <a:pPr marL="0" lvl="0" indent="0" algn="l" rtl="0">
              <a:lnSpc>
                <a:spcPct val="100000"/>
              </a:lnSpc>
              <a:spcBef>
                <a:spcPts val="0"/>
              </a:spcBef>
              <a:spcAft>
                <a:spcPts val="0"/>
              </a:spcAft>
              <a:buClr>
                <a:schemeClr val="dk1"/>
              </a:buClr>
              <a:buSzPts val="1100"/>
              <a:buFont typeface="Arial"/>
              <a:buNone/>
            </a:pPr>
            <a:endParaRPr lang="nl-NL" noProof="0" dirty="0"/>
          </a:p>
          <a:p>
            <a:pPr marL="228600" lvl="0" indent="-228600" algn="l" rtl="0">
              <a:lnSpc>
                <a:spcPct val="100000"/>
              </a:lnSpc>
              <a:spcBef>
                <a:spcPts val="0"/>
              </a:spcBef>
              <a:spcAft>
                <a:spcPts val="0"/>
              </a:spcAft>
              <a:buClr>
                <a:schemeClr val="dk1"/>
              </a:buClr>
              <a:buSzPts val="1100"/>
              <a:buFont typeface="Arial"/>
              <a:buAutoNum type="alphaUcParenR"/>
            </a:pPr>
            <a:r>
              <a:rPr lang="nl-NL" noProof="0" dirty="0"/>
              <a:t>Een magneet heeft geen effect op een stilstaande lading.</a:t>
            </a:r>
          </a:p>
          <a:p>
            <a:pPr marL="228600" marR="0" lvl="0" indent="-228600" algn="l" rtl="0">
              <a:lnSpc>
                <a:spcPct val="100000"/>
              </a:lnSpc>
              <a:spcBef>
                <a:spcPts val="0"/>
              </a:spcBef>
              <a:spcAft>
                <a:spcPts val="0"/>
              </a:spcAft>
              <a:buClr>
                <a:schemeClr val="dk1"/>
              </a:buClr>
              <a:buSzPts val="1100"/>
              <a:buFont typeface="Arial"/>
              <a:buAutoNum type="alphaUcParenR"/>
            </a:pPr>
            <a:r>
              <a:rPr lang="nl-NL" noProof="0" dirty="0"/>
              <a:t>Een magneet heeft geen effect op een stilstaande lading.</a:t>
            </a:r>
          </a:p>
          <a:p>
            <a:pPr marL="228600" marR="0" lvl="0" indent="-228600" algn="l" rtl="0">
              <a:lnSpc>
                <a:spcPct val="100000"/>
              </a:lnSpc>
              <a:spcBef>
                <a:spcPts val="0"/>
              </a:spcBef>
              <a:spcAft>
                <a:spcPts val="0"/>
              </a:spcAft>
              <a:buClr>
                <a:schemeClr val="dk1"/>
              </a:buClr>
              <a:buSzPts val="1100"/>
              <a:buFont typeface="Arial"/>
              <a:buAutoNum type="alphaUcParenR"/>
            </a:pPr>
            <a:r>
              <a:rPr lang="nl-NL" noProof="0" dirty="0"/>
              <a:t>Er is sprake van een aantrekkende kracht. Geen afstotende.</a:t>
            </a:r>
          </a:p>
          <a:p>
            <a:pPr marL="228600" marR="0" lvl="0" indent="-228600" algn="l" rtl="0">
              <a:lnSpc>
                <a:spcPct val="100000"/>
              </a:lnSpc>
              <a:spcBef>
                <a:spcPts val="0"/>
              </a:spcBef>
              <a:spcAft>
                <a:spcPts val="0"/>
              </a:spcAft>
              <a:buClr>
                <a:schemeClr val="dk1"/>
              </a:buClr>
              <a:buSzPts val="1100"/>
              <a:buFont typeface="Arial"/>
              <a:buAutoNum type="alphaUcParenR"/>
            </a:pPr>
            <a:r>
              <a:rPr lang="nl-NL" noProof="0" dirty="0"/>
              <a:t>Correct.</a:t>
            </a:r>
          </a:p>
          <a:p>
            <a:pPr marL="228600" marR="0" lvl="0" indent="-228600" algn="l" rtl="0">
              <a:lnSpc>
                <a:spcPct val="100000"/>
              </a:lnSpc>
              <a:spcBef>
                <a:spcPts val="0"/>
              </a:spcBef>
              <a:spcAft>
                <a:spcPts val="0"/>
              </a:spcAft>
              <a:buClr>
                <a:schemeClr val="dk1"/>
              </a:buClr>
              <a:buSzPts val="1100"/>
              <a:buFont typeface="Arial"/>
              <a:buAutoNum type="alphaUcParenR"/>
            </a:pPr>
            <a:r>
              <a:rPr lang="nl-NL" noProof="0" dirty="0"/>
              <a:t>Een magneet heeft geen effect op een stilstaande lading.</a:t>
            </a:r>
          </a:p>
          <a:p>
            <a:pPr marL="228600" marR="0" lvl="0" indent="-228600" algn="l" rtl="0">
              <a:lnSpc>
                <a:spcPct val="100000"/>
              </a:lnSpc>
              <a:spcBef>
                <a:spcPts val="0"/>
              </a:spcBef>
              <a:spcAft>
                <a:spcPts val="0"/>
              </a:spcAft>
              <a:buClr>
                <a:schemeClr val="dk1"/>
              </a:buClr>
              <a:buSzPts val="1100"/>
              <a:buFont typeface="Arial"/>
              <a:buAutoNum type="alphaUcParenR"/>
            </a:pPr>
            <a:r>
              <a:rPr lang="nl-NL" noProof="0" dirty="0"/>
              <a:t>Een magneet heeft geen effect op een stilstaande lading.</a:t>
            </a:r>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lvl="0" indent="-158750" algn="l" rtl="0">
              <a:lnSpc>
                <a:spcPct val="100000"/>
              </a:lnSpc>
              <a:spcBef>
                <a:spcPts val="0"/>
              </a:spcBef>
              <a:spcAft>
                <a:spcPts val="0"/>
              </a:spcAft>
              <a:buClr>
                <a:schemeClr val="dk1"/>
              </a:buClr>
              <a:buSzPts val="1100"/>
              <a:buFont typeface="Arial"/>
              <a:buNone/>
            </a:pPr>
            <a:endParaRPr lang="nl-NL" noProof="0" dirty="0"/>
          </a:p>
        </p:txBody>
      </p:sp>
      <p:sp>
        <p:nvSpPr>
          <p:cNvPr id="311" name="Google Shape;31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Een bewegende lading ondervindt een Lorentzkracht in een magneetveld. Met de linkerhandregel (stroomsterkte naar links, B-veld naar beneden) is te achterhalen dat de Lorentzkracht het papier uit komt.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Misconcepties: Noord-zuid en plus-min worden vaak verward. Sommige leerlingen denken bijvoorbeeld dat – en zuid elkaar aantrekken. Verder wordt in de regel voor de Lorentzkracht vaak vergeten rekening te houden met de lading van het bewegende deeltje</a:t>
            </a:r>
          </a:p>
          <a:p>
            <a:pPr marL="0" lvl="0" indent="0" algn="l" rtl="0">
              <a:lnSpc>
                <a:spcPct val="100000"/>
              </a:lnSpc>
              <a:spcBef>
                <a:spcPts val="0"/>
              </a:spcBef>
              <a:spcAft>
                <a:spcPts val="0"/>
              </a:spcAft>
              <a:buClr>
                <a:schemeClr val="dk1"/>
              </a:buClr>
              <a:buSzPts val="1100"/>
              <a:buFont typeface="Arial"/>
              <a:buNone/>
            </a:pPr>
            <a:endParaRPr lang="nl-NL" noProof="0" dirty="0"/>
          </a:p>
          <a:p>
            <a:pPr marL="228600" marR="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noProof="0" dirty="0">
                <a:solidFill>
                  <a:srgbClr val="000000"/>
                </a:solidFill>
                <a:latin typeface="Ubuntu"/>
                <a:ea typeface="Ubuntu"/>
                <a:cs typeface="Ubuntu"/>
                <a:sym typeface="Ubuntu"/>
              </a:rPr>
              <a:t>Je denkt misschien dat negatieve lading door noord wordt aangetrokken. Maar je moet hier de linkerhandregel gebruiken</a:t>
            </a:r>
            <a:endParaRPr lang="nl-NL" noProof="0" dirty="0"/>
          </a:p>
          <a:p>
            <a:pPr marL="228600" marR="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noProof="0" dirty="0">
                <a:solidFill>
                  <a:schemeClr val="dk1"/>
                </a:solidFill>
                <a:latin typeface="Ubuntu"/>
                <a:ea typeface="Ubuntu"/>
                <a:cs typeface="Ubuntu"/>
                <a:sym typeface="Ubuntu"/>
              </a:rPr>
              <a:t>Er werkt wel een kracht op het deeltje, namelijk de Lorentzkracht. De richting bepaal je met de linkerhandregel</a:t>
            </a:r>
            <a:endParaRPr lang="nl-NL" sz="1200" b="0" i="0" u="none" strike="noStrike" cap="none" noProof="0" dirty="0">
              <a:solidFill>
                <a:srgbClr val="000000"/>
              </a:solidFill>
              <a:latin typeface="Ubuntu"/>
              <a:ea typeface="Ubuntu"/>
              <a:cs typeface="Ubuntu"/>
              <a:sym typeface="Ubuntu"/>
            </a:endParaRPr>
          </a:p>
          <a:p>
            <a:pPr marL="228600" marR="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noProof="0" dirty="0">
                <a:solidFill>
                  <a:schemeClr val="dk1"/>
                </a:solidFill>
                <a:latin typeface="Ubuntu"/>
                <a:ea typeface="Ubuntu"/>
                <a:cs typeface="Ubuntu"/>
                <a:sym typeface="Ubuntu"/>
              </a:rPr>
              <a:t>Je denkt misschien dat negatieve lading door zuid wordt aangetrokken. Maar je moet hier de linkerhandregel gebruiken</a:t>
            </a:r>
            <a:endParaRPr lang="nl-NL" sz="1200" b="0" i="0" u="none" strike="noStrike" cap="none" noProof="0" dirty="0">
              <a:solidFill>
                <a:srgbClr val="000000"/>
              </a:solidFill>
              <a:latin typeface="Ubuntu"/>
              <a:ea typeface="Ubuntu"/>
              <a:cs typeface="Ubuntu"/>
              <a:sym typeface="Ubuntu"/>
            </a:endParaRPr>
          </a:p>
          <a:p>
            <a:pPr marL="228600" marR="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noProof="0" dirty="0">
                <a:solidFill>
                  <a:srgbClr val="000000"/>
                </a:solidFill>
                <a:latin typeface="Ubuntu"/>
                <a:ea typeface="Ubuntu"/>
                <a:cs typeface="Ubuntu"/>
                <a:sym typeface="Ubuntu"/>
              </a:rPr>
              <a:t>Correct</a:t>
            </a:r>
            <a:endParaRPr lang="nl-NL" noProof="0" dirty="0"/>
          </a:p>
          <a:p>
            <a:pPr marL="228600" marR="0" lvl="0" indent="-228600" algn="l" rtl="0">
              <a:lnSpc>
                <a:spcPct val="100000"/>
              </a:lnSpc>
              <a:spcBef>
                <a:spcPts val="0"/>
              </a:spcBef>
              <a:spcAft>
                <a:spcPts val="0"/>
              </a:spcAft>
              <a:buClr>
                <a:schemeClr val="dk1"/>
              </a:buClr>
              <a:buSzPts val="1100"/>
              <a:buFont typeface="Arial"/>
              <a:buAutoNum type="alphaUcParenR"/>
            </a:pPr>
            <a:r>
              <a:rPr lang="nl-NL" sz="1200" b="0" i="0" u="none" strike="noStrike" cap="none" noProof="0" dirty="0">
                <a:solidFill>
                  <a:schemeClr val="dk1"/>
                </a:solidFill>
                <a:latin typeface="Ubuntu"/>
                <a:ea typeface="Ubuntu"/>
                <a:cs typeface="Ubuntu"/>
                <a:sym typeface="Ubuntu"/>
              </a:rPr>
              <a:t>Leerling maakt een fout in het toepassen van handregel of vergeet rekening te houden met negatieve lading.</a:t>
            </a:r>
            <a:endParaRPr lang="nl-NL" sz="1200" b="0" i="0" u="none" strike="noStrike" cap="none" noProof="0" dirty="0">
              <a:solidFill>
                <a:srgbClr val="000000"/>
              </a:solidFill>
              <a:latin typeface="Ubuntu"/>
              <a:ea typeface="Ubuntu"/>
              <a:cs typeface="Ubuntu"/>
              <a:sym typeface="Ubuntu"/>
            </a:endParaRPr>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marR="0" lvl="0" indent="-158750" algn="l" rtl="0">
              <a:lnSpc>
                <a:spcPct val="100000"/>
              </a:lnSpc>
              <a:spcBef>
                <a:spcPts val="0"/>
              </a:spcBef>
              <a:spcAft>
                <a:spcPts val="0"/>
              </a:spcAft>
              <a:buClr>
                <a:schemeClr val="dk1"/>
              </a:buClr>
              <a:buSzPts val="1100"/>
              <a:buFont typeface="Arial"/>
              <a:buNone/>
            </a:pPr>
            <a:endParaRPr lang="nl-NL" noProof="0" dirty="0"/>
          </a:p>
          <a:p>
            <a:pPr marL="228600" lvl="0" indent="-158750" algn="l" rtl="0">
              <a:lnSpc>
                <a:spcPct val="100000"/>
              </a:lnSpc>
              <a:spcBef>
                <a:spcPts val="0"/>
              </a:spcBef>
              <a:spcAft>
                <a:spcPts val="0"/>
              </a:spcAft>
              <a:buClr>
                <a:schemeClr val="dk1"/>
              </a:buClr>
              <a:buSzPts val="1100"/>
              <a:buFont typeface="Arial"/>
              <a:buNone/>
            </a:pPr>
            <a:endParaRPr lang="nl-NL" noProof="0" dirty="0"/>
          </a:p>
        </p:txBody>
      </p:sp>
      <p:sp>
        <p:nvSpPr>
          <p:cNvPr id="347" name="Google Shape;34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3887391" y="987426"/>
            <a:ext cx="4629150" cy="4873625"/>
          </a:xfrm>
          <a:prstGeom prst="rect">
            <a:avLst/>
          </a:prstGeom>
          <a:noFill/>
          <a:ln>
            <a:noFill/>
          </a:ln>
        </p:spPr>
      </p:sp>
      <p:sp>
        <p:nvSpPr>
          <p:cNvPr id="68" name="Google Shape;68;p1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mailto:diagnostischevragen@nvon.n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nl-NL" sz="5400" b="1" noProof="0" dirty="0">
                <a:solidFill>
                  <a:schemeClr val="accent1"/>
                </a:solidFill>
              </a:rPr>
              <a:t>Elektromagnetisme</a:t>
            </a:r>
            <a:br>
              <a:rPr lang="nl-NL" sz="5400" b="1" noProof="0" dirty="0">
                <a:solidFill>
                  <a:schemeClr val="accent1"/>
                </a:solidFill>
              </a:rPr>
            </a:br>
            <a:endParaRPr lang="nl-NL" sz="5400" b="1" noProof="0" dirty="0">
              <a:solidFill>
                <a:schemeClr val="accent1"/>
              </a:solidFill>
            </a:endParaRPr>
          </a:p>
          <a:p>
            <a:pPr marL="0" lvl="0" indent="0" algn="ctr" rtl="0">
              <a:lnSpc>
                <a:spcPct val="90000"/>
              </a:lnSpc>
              <a:spcBef>
                <a:spcPts val="0"/>
              </a:spcBef>
              <a:spcAft>
                <a:spcPts val="0"/>
              </a:spcAft>
              <a:buClr>
                <a:schemeClr val="accent1"/>
              </a:buClr>
              <a:buSzPts val="5400"/>
              <a:buFont typeface="Calibri"/>
              <a:buNone/>
            </a:pPr>
            <a:endParaRPr lang="nl-NL" sz="5400" b="1" noProof="0" dirty="0">
              <a:solidFill>
                <a:schemeClr val="accent1"/>
              </a:solidFill>
            </a:endParaRPr>
          </a:p>
        </p:txBody>
      </p:sp>
      <p:sp>
        <p:nvSpPr>
          <p:cNvPr id="90" name="Google Shape;90;p2"/>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91" name="Google Shape;91;p2"/>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sp>
        <p:nvSpPr>
          <p:cNvPr id="92" name="Google Shape;92;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endParaRPr lang="nl-NL"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3930a8b2a2_0_4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79" name="Google Shape;379;g13930a8b2a2_0_4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nl-NL" sz="1050" b="0" i="0" u="none" strike="noStrike" cap="none" noProof="0" dirty="0">
                <a:solidFill>
                  <a:srgbClr val="FFFFFF"/>
                </a:solidFill>
                <a:latin typeface="Tahoma"/>
                <a:ea typeface="Tahoma"/>
                <a:cs typeface="Tahoma"/>
                <a:sym typeface="Tahoma"/>
              </a:rPr>
              <a:t>www.diagnostischevragen.nl</a:t>
            </a:r>
            <a:endParaRPr lang="nl-NL" sz="1050" b="0" i="0" u="none" strike="noStrike" cap="none" noProof="0" dirty="0">
              <a:solidFill>
                <a:srgbClr val="000000"/>
              </a:solidFill>
              <a:latin typeface="Arial"/>
              <a:ea typeface="Arial"/>
              <a:cs typeface="Arial"/>
              <a:sym typeface="Arial"/>
            </a:endParaRPr>
          </a:p>
        </p:txBody>
      </p:sp>
      <p:grpSp>
        <p:nvGrpSpPr>
          <p:cNvPr id="380" name="Google Shape;380;g13930a8b2a2_0_44"/>
          <p:cNvGrpSpPr/>
          <p:nvPr/>
        </p:nvGrpSpPr>
        <p:grpSpPr>
          <a:xfrm>
            <a:off x="177879" y="1921515"/>
            <a:ext cx="908700" cy="908700"/>
            <a:chOff x="947033" y="2362454"/>
            <a:chExt cx="908700" cy="908700"/>
          </a:xfrm>
        </p:grpSpPr>
        <p:sp>
          <p:nvSpPr>
            <p:cNvPr id="381" name="Google Shape;381;g13930a8b2a2_0_4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82" name="Google Shape;382;g13930a8b2a2_0_4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83" name="Google Shape;383;g13930a8b2a2_0_44"/>
          <p:cNvGrpSpPr/>
          <p:nvPr/>
        </p:nvGrpSpPr>
        <p:grpSpPr>
          <a:xfrm>
            <a:off x="177878" y="3020181"/>
            <a:ext cx="908700" cy="908700"/>
            <a:chOff x="4665644" y="2362454"/>
            <a:chExt cx="908700" cy="908700"/>
          </a:xfrm>
        </p:grpSpPr>
        <p:sp>
          <p:nvSpPr>
            <p:cNvPr id="384" name="Google Shape;384;g13930a8b2a2_0_4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85" name="Google Shape;385;g13930a8b2a2_0_4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86" name="Google Shape;386;g13930a8b2a2_0_44"/>
          <p:cNvGrpSpPr/>
          <p:nvPr/>
        </p:nvGrpSpPr>
        <p:grpSpPr>
          <a:xfrm>
            <a:off x="177877" y="4156167"/>
            <a:ext cx="908700" cy="908700"/>
            <a:chOff x="947033" y="4156948"/>
            <a:chExt cx="908700" cy="908700"/>
          </a:xfrm>
        </p:grpSpPr>
        <p:sp>
          <p:nvSpPr>
            <p:cNvPr id="387" name="Google Shape;387;g13930a8b2a2_0_4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88" name="Google Shape;388;g13930a8b2a2_0_4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89" name="Google Shape;389;g13930a8b2a2_0_44"/>
          <p:cNvGrpSpPr/>
          <p:nvPr/>
        </p:nvGrpSpPr>
        <p:grpSpPr>
          <a:xfrm>
            <a:off x="177877" y="5254833"/>
            <a:ext cx="908700" cy="908700"/>
            <a:chOff x="4665644" y="4148177"/>
            <a:chExt cx="908700" cy="908700"/>
          </a:xfrm>
        </p:grpSpPr>
        <p:sp>
          <p:nvSpPr>
            <p:cNvPr id="390" name="Google Shape;390;g13930a8b2a2_0_44"/>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91" name="Google Shape;391;g13930a8b2a2_0_44"/>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92" name="Google Shape;392;g13930a8b2a2_0_44"/>
          <p:cNvSpPr/>
          <p:nvPr/>
        </p:nvSpPr>
        <p:spPr>
          <a:xfrm>
            <a:off x="1329066" y="2081239"/>
            <a:ext cx="7785905"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Positieve lading en de noordpool trekken elkaar aan</a:t>
            </a:r>
          </a:p>
        </p:txBody>
      </p:sp>
      <p:sp>
        <p:nvSpPr>
          <p:cNvPr id="393" name="Google Shape;393;g13930a8b2a2_0_44"/>
          <p:cNvSpPr/>
          <p:nvPr/>
        </p:nvSpPr>
        <p:spPr>
          <a:xfrm>
            <a:off x="1329067" y="3136307"/>
            <a:ext cx="7437562"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Positieve lading en de noordpool stoten elkaar af</a:t>
            </a:r>
          </a:p>
        </p:txBody>
      </p:sp>
      <p:sp>
        <p:nvSpPr>
          <p:cNvPr id="394" name="Google Shape;394;g13930a8b2a2_0_44"/>
          <p:cNvSpPr/>
          <p:nvPr/>
        </p:nvSpPr>
        <p:spPr>
          <a:xfrm>
            <a:off x="1329066" y="428186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Stroom bestaat uit bewegende noordpolen</a:t>
            </a:r>
          </a:p>
        </p:txBody>
      </p:sp>
      <p:sp>
        <p:nvSpPr>
          <p:cNvPr id="395" name="Google Shape;395;g13930a8b2a2_0_44"/>
          <p:cNvSpPr/>
          <p:nvPr/>
        </p:nvSpPr>
        <p:spPr>
          <a:xfrm>
            <a:off x="1329065" y="548767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Het is puur toeval</a:t>
            </a:r>
          </a:p>
        </p:txBody>
      </p:sp>
      <p:sp>
        <p:nvSpPr>
          <p:cNvPr id="396" name="Google Shape;396;g13930a8b2a2_0_44"/>
          <p:cNvSpPr txBox="1">
            <a:spLocks noGrp="1"/>
          </p:cNvSpPr>
          <p:nvPr>
            <p:ph type="title"/>
          </p:nvPr>
        </p:nvSpPr>
        <p:spPr>
          <a:xfrm>
            <a:off x="729419" y="396260"/>
            <a:ext cx="575263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nl-NL" sz="2800" noProof="0" dirty="0"/>
              <a:t>Waarom worden de </a:t>
            </a:r>
            <a:r>
              <a:rPr lang="nl-NL" sz="2800" noProof="0" dirty="0" err="1"/>
              <a:t>plus-pool</a:t>
            </a:r>
            <a:r>
              <a:rPr lang="nl-NL" sz="2800" noProof="0" dirty="0"/>
              <a:t> van een spanningsbron en de noordpool van een magneet allebei rood getekend?</a:t>
            </a:r>
          </a:p>
        </p:txBody>
      </p:sp>
      <p:pic>
        <p:nvPicPr>
          <p:cNvPr id="397" name="Google Shape;397;g13930a8b2a2_0_44" descr="Afbeelding met tekst, schermopname, Lettertype, diagram&#10;&#10;Automatisch gegenereerde beschrijving"/>
          <p:cNvPicPr preferRelativeResize="0"/>
          <p:nvPr/>
        </p:nvPicPr>
        <p:blipFill rotWithShape="1">
          <a:blip r:embed="rId3">
            <a:alphaModFix/>
          </a:blip>
          <a:srcRect/>
          <a:stretch/>
        </p:blipFill>
        <p:spPr>
          <a:xfrm>
            <a:off x="6482054" y="319067"/>
            <a:ext cx="2661946" cy="1515182"/>
          </a:xfrm>
          <a:prstGeom prst="rect">
            <a:avLst/>
          </a:prstGeom>
          <a:noFill/>
          <a:ln>
            <a:noFill/>
          </a:ln>
        </p:spPr>
      </p:pic>
      <p:sp>
        <p:nvSpPr>
          <p:cNvPr id="398" name="Google Shape;398;g13930a8b2a2_0_44"/>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404" name="Google Shape;404;p2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405" name="Google Shape;405;p24"/>
          <p:cNvGrpSpPr/>
          <p:nvPr/>
        </p:nvGrpSpPr>
        <p:grpSpPr>
          <a:xfrm>
            <a:off x="806913" y="1821195"/>
            <a:ext cx="908700" cy="908700"/>
            <a:chOff x="947033" y="2362454"/>
            <a:chExt cx="908700" cy="908700"/>
          </a:xfrm>
        </p:grpSpPr>
        <p:sp>
          <p:nvSpPr>
            <p:cNvPr id="406" name="Google Shape;406;p2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407" name="Google Shape;407;p2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408" name="Google Shape;408;p24"/>
          <p:cNvGrpSpPr/>
          <p:nvPr/>
        </p:nvGrpSpPr>
        <p:grpSpPr>
          <a:xfrm>
            <a:off x="806912" y="2919861"/>
            <a:ext cx="908700" cy="908700"/>
            <a:chOff x="4665644" y="2362454"/>
            <a:chExt cx="908700" cy="908700"/>
          </a:xfrm>
        </p:grpSpPr>
        <p:sp>
          <p:nvSpPr>
            <p:cNvPr id="409" name="Google Shape;409;p2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410" name="Google Shape;410;p2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411" name="Google Shape;411;p24"/>
          <p:cNvGrpSpPr/>
          <p:nvPr/>
        </p:nvGrpSpPr>
        <p:grpSpPr>
          <a:xfrm>
            <a:off x="806911" y="4055847"/>
            <a:ext cx="908700" cy="908700"/>
            <a:chOff x="947033" y="4156948"/>
            <a:chExt cx="908700" cy="908700"/>
          </a:xfrm>
        </p:grpSpPr>
        <p:sp>
          <p:nvSpPr>
            <p:cNvPr id="412" name="Google Shape;412;p2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413" name="Google Shape;413;p2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414" name="Google Shape;414;p24"/>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rgbClr val="000000"/>
                </a:solidFill>
                <a:latin typeface="Ubuntu"/>
                <a:ea typeface="Ubuntu"/>
                <a:cs typeface="Ubuntu"/>
                <a:sym typeface="Ubuntu"/>
              </a:rPr>
              <a:t>Noord trekt e- aan</a:t>
            </a:r>
            <a:endParaRPr lang="nl-NL" noProof="0" dirty="0"/>
          </a:p>
        </p:txBody>
      </p:sp>
      <p:sp>
        <p:nvSpPr>
          <p:cNvPr id="415" name="Google Shape;415;p24"/>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Zuid trekt e- aan</a:t>
            </a:r>
            <a:endParaRPr lang="nl-NL" sz="2800" b="0" i="0" u="none" strike="noStrike" cap="none" noProof="0" dirty="0">
              <a:solidFill>
                <a:srgbClr val="000000"/>
              </a:solidFill>
              <a:latin typeface="Ubuntu"/>
              <a:ea typeface="Ubuntu"/>
              <a:cs typeface="Ubuntu"/>
              <a:sym typeface="Ubuntu"/>
            </a:endParaRPr>
          </a:p>
        </p:txBody>
      </p:sp>
      <p:sp>
        <p:nvSpPr>
          <p:cNvPr id="416" name="Google Shape;416;p24"/>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De magneet trekt e- niet aan</a:t>
            </a:r>
            <a:endParaRPr lang="nl-NL" sz="2800" b="0" i="0" u="none" strike="noStrike" cap="none" noProof="0" dirty="0">
              <a:solidFill>
                <a:srgbClr val="000000"/>
              </a:solidFill>
              <a:latin typeface="Ubuntu"/>
              <a:ea typeface="Ubuntu"/>
              <a:cs typeface="Ubuntu"/>
              <a:sym typeface="Ubuntu"/>
            </a:endParaRPr>
          </a:p>
        </p:txBody>
      </p:sp>
      <p:sp>
        <p:nvSpPr>
          <p:cNvPr id="417" name="Google Shape;417;p24"/>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600" noProof="0" dirty="0"/>
              <a:t>Een elektron ligt stil naast een magneet. Zie figuur. Wat is waar?</a:t>
            </a:r>
            <a:endParaRPr lang="nl-NL" noProof="0" dirty="0"/>
          </a:p>
        </p:txBody>
      </p:sp>
      <p:pic>
        <p:nvPicPr>
          <p:cNvPr id="418" name="Google Shape;418;p24"/>
          <p:cNvPicPr preferRelativeResize="0"/>
          <p:nvPr/>
        </p:nvPicPr>
        <p:blipFill rotWithShape="1">
          <a:blip r:embed="rId3">
            <a:alphaModFix/>
          </a:blip>
          <a:srcRect l="23762" t="3973" r="22500" b="63059"/>
          <a:stretch/>
        </p:blipFill>
        <p:spPr>
          <a:xfrm>
            <a:off x="6189132" y="1807919"/>
            <a:ext cx="2668949" cy="1228067"/>
          </a:xfrm>
          <a:prstGeom prst="rect">
            <a:avLst/>
          </a:prstGeom>
          <a:noFill/>
          <a:ln w="19050" cap="flat" cmpd="sng">
            <a:solidFill>
              <a:srgbClr val="FFFFFF"/>
            </a:solidFill>
            <a:prstDash val="solid"/>
            <a:round/>
            <a:headEnd type="none" w="sm" len="sm"/>
            <a:tailEnd type="none" w="sm" len="sm"/>
          </a:ln>
        </p:spPr>
      </p:pic>
      <p:sp>
        <p:nvSpPr>
          <p:cNvPr id="419" name="Google Shape;419;p24"/>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4132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425" name="Google Shape;425;p2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7" name="Groep 6">
            <a:extLst>
              <a:ext uri="{FF2B5EF4-FFF2-40B4-BE49-F238E27FC236}">
                <a16:creationId xmlns:a16="http://schemas.microsoft.com/office/drawing/2014/main" id="{FC353941-DE2E-1181-FEBF-8312FB9D772C}"/>
              </a:ext>
            </a:extLst>
          </p:cNvPr>
          <p:cNvGrpSpPr/>
          <p:nvPr/>
        </p:nvGrpSpPr>
        <p:grpSpPr>
          <a:xfrm>
            <a:off x="806913" y="1340269"/>
            <a:ext cx="7056656" cy="756000"/>
            <a:chOff x="806913" y="1340269"/>
            <a:chExt cx="7056656" cy="756000"/>
          </a:xfrm>
        </p:grpSpPr>
        <p:grpSp>
          <p:nvGrpSpPr>
            <p:cNvPr id="426" name="Google Shape;426;p25"/>
            <p:cNvGrpSpPr/>
            <p:nvPr/>
          </p:nvGrpSpPr>
          <p:grpSpPr>
            <a:xfrm>
              <a:off x="806913" y="1340269"/>
              <a:ext cx="756000" cy="756000"/>
              <a:chOff x="947033" y="2362454"/>
              <a:chExt cx="908700" cy="908700"/>
            </a:xfrm>
          </p:grpSpPr>
          <p:sp>
            <p:nvSpPr>
              <p:cNvPr id="427" name="Google Shape;427;p2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28" name="Google Shape;428;p2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38" name="Google Shape;438;p25"/>
            <p:cNvSpPr/>
            <p:nvPr/>
          </p:nvSpPr>
          <p:spPr>
            <a:xfrm>
              <a:off x="1705169" y="1438423"/>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rPr>
                <a:t>met de klok mee</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nvGrpSpPr>
          <p:cNvPr id="6" name="Groep 5">
            <a:extLst>
              <a:ext uri="{FF2B5EF4-FFF2-40B4-BE49-F238E27FC236}">
                <a16:creationId xmlns:a16="http://schemas.microsoft.com/office/drawing/2014/main" id="{06380F4A-D9F0-1A6C-2D4C-628E0F21F74F}"/>
              </a:ext>
            </a:extLst>
          </p:cNvPr>
          <p:cNvGrpSpPr/>
          <p:nvPr/>
        </p:nvGrpSpPr>
        <p:grpSpPr>
          <a:xfrm>
            <a:off x="806912" y="2157097"/>
            <a:ext cx="7056657" cy="756000"/>
            <a:chOff x="806912" y="2165885"/>
            <a:chExt cx="7056657" cy="756000"/>
          </a:xfrm>
        </p:grpSpPr>
        <p:grpSp>
          <p:nvGrpSpPr>
            <p:cNvPr id="429" name="Google Shape;429;p25"/>
            <p:cNvGrpSpPr/>
            <p:nvPr/>
          </p:nvGrpSpPr>
          <p:grpSpPr>
            <a:xfrm>
              <a:off x="806912" y="2165885"/>
              <a:ext cx="756000" cy="756000"/>
              <a:chOff x="4665644" y="2362454"/>
              <a:chExt cx="908700" cy="908700"/>
            </a:xfrm>
          </p:grpSpPr>
          <p:sp>
            <p:nvSpPr>
              <p:cNvPr id="430" name="Google Shape;430;p2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31" name="Google Shape;431;p2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39" name="Google Shape;439;p25"/>
            <p:cNvSpPr/>
            <p:nvPr/>
          </p:nvSpPr>
          <p:spPr>
            <a:xfrm>
              <a:off x="1705169" y="225305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tegen de klok in</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nvGrpSpPr>
          <p:cNvPr id="5" name="Groep 4">
            <a:extLst>
              <a:ext uri="{FF2B5EF4-FFF2-40B4-BE49-F238E27FC236}">
                <a16:creationId xmlns:a16="http://schemas.microsoft.com/office/drawing/2014/main" id="{50D29B7A-6F63-78B3-C25D-ABF7DA0633A0}"/>
              </a:ext>
            </a:extLst>
          </p:cNvPr>
          <p:cNvGrpSpPr/>
          <p:nvPr/>
        </p:nvGrpSpPr>
        <p:grpSpPr>
          <a:xfrm>
            <a:off x="806911" y="2973925"/>
            <a:ext cx="7106389" cy="756000"/>
            <a:chOff x="806911" y="3022471"/>
            <a:chExt cx="7106389" cy="756000"/>
          </a:xfrm>
        </p:grpSpPr>
        <p:grpSp>
          <p:nvGrpSpPr>
            <p:cNvPr id="432" name="Google Shape;432;p25"/>
            <p:cNvGrpSpPr/>
            <p:nvPr/>
          </p:nvGrpSpPr>
          <p:grpSpPr>
            <a:xfrm>
              <a:off x="806911" y="3022471"/>
              <a:ext cx="756000" cy="756000"/>
              <a:chOff x="947033" y="4156948"/>
              <a:chExt cx="908700" cy="908700"/>
            </a:xfrm>
          </p:grpSpPr>
          <p:sp>
            <p:nvSpPr>
              <p:cNvPr id="433" name="Google Shape;433;p2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34" name="Google Shape;434;p2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40" name="Google Shape;440;p25"/>
            <p:cNvSpPr/>
            <p:nvPr/>
          </p:nvSpPr>
          <p:spPr>
            <a:xfrm>
              <a:off x="1754900" y="311422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het papier in gericht</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nvGrpSpPr>
          <p:cNvPr id="4" name="Groep 3">
            <a:extLst>
              <a:ext uri="{FF2B5EF4-FFF2-40B4-BE49-F238E27FC236}">
                <a16:creationId xmlns:a16="http://schemas.microsoft.com/office/drawing/2014/main" id="{5B5D452B-C336-A955-CEEB-AAC2E2FE8BFE}"/>
              </a:ext>
            </a:extLst>
          </p:cNvPr>
          <p:cNvGrpSpPr/>
          <p:nvPr/>
        </p:nvGrpSpPr>
        <p:grpSpPr>
          <a:xfrm>
            <a:off x="806911" y="3790753"/>
            <a:ext cx="7106389" cy="756000"/>
            <a:chOff x="806911" y="3841737"/>
            <a:chExt cx="7106389" cy="756000"/>
          </a:xfrm>
        </p:grpSpPr>
        <p:grpSp>
          <p:nvGrpSpPr>
            <p:cNvPr id="435" name="Google Shape;435;p25"/>
            <p:cNvGrpSpPr/>
            <p:nvPr/>
          </p:nvGrpSpPr>
          <p:grpSpPr>
            <a:xfrm>
              <a:off x="806911" y="3841737"/>
              <a:ext cx="756000" cy="756000"/>
              <a:chOff x="4665644" y="4148177"/>
              <a:chExt cx="908700" cy="908700"/>
            </a:xfrm>
          </p:grpSpPr>
          <p:sp>
            <p:nvSpPr>
              <p:cNvPr id="436" name="Google Shape;436;p2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37" name="Google Shape;437;p2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41" name="Google Shape;441;p25"/>
            <p:cNvSpPr/>
            <p:nvPr/>
          </p:nvSpPr>
          <p:spPr>
            <a:xfrm>
              <a:off x="1754900" y="389271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het papier uit gericht</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sp>
        <p:nvSpPr>
          <p:cNvPr id="442" name="Google Shape;442;p25"/>
          <p:cNvSpPr txBox="1">
            <a:spLocks noGrp="1"/>
          </p:cNvSpPr>
          <p:nvPr>
            <p:ph type="title"/>
          </p:nvPr>
        </p:nvSpPr>
        <p:spPr>
          <a:xfrm>
            <a:off x="729419" y="406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Een elektron beweegt in een homogeen magnetisch veld in een cirkelbaan met de klok mee. Wat is waar? De magneetveldlijnen zijn …</a:t>
            </a:r>
            <a:endParaRPr lang="nl-NL" noProof="0" dirty="0"/>
          </a:p>
        </p:txBody>
      </p:sp>
      <p:grpSp>
        <p:nvGrpSpPr>
          <p:cNvPr id="3" name="Groep 2">
            <a:extLst>
              <a:ext uri="{FF2B5EF4-FFF2-40B4-BE49-F238E27FC236}">
                <a16:creationId xmlns:a16="http://schemas.microsoft.com/office/drawing/2014/main" id="{B7A9928C-5DE0-9533-3FD3-B6127AAC661D}"/>
              </a:ext>
            </a:extLst>
          </p:cNvPr>
          <p:cNvGrpSpPr/>
          <p:nvPr/>
        </p:nvGrpSpPr>
        <p:grpSpPr>
          <a:xfrm>
            <a:off x="806911" y="4607581"/>
            <a:ext cx="7106389" cy="756000"/>
            <a:chOff x="806911" y="4662549"/>
            <a:chExt cx="7106389" cy="756000"/>
          </a:xfrm>
        </p:grpSpPr>
        <p:grpSp>
          <p:nvGrpSpPr>
            <p:cNvPr id="443" name="Google Shape;443;p25"/>
            <p:cNvGrpSpPr/>
            <p:nvPr/>
          </p:nvGrpSpPr>
          <p:grpSpPr>
            <a:xfrm>
              <a:off x="806911" y="4662549"/>
              <a:ext cx="756001" cy="756000"/>
              <a:chOff x="4665644" y="2362454"/>
              <a:chExt cx="908647" cy="908646"/>
            </a:xfrm>
          </p:grpSpPr>
          <p:sp>
            <p:nvSpPr>
              <p:cNvPr id="444" name="Google Shape;444;p25"/>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45" name="Google Shape;445;p25"/>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E</a:t>
                </a:r>
              </a:p>
            </p:txBody>
          </p:sp>
        </p:grpSp>
        <p:sp>
          <p:nvSpPr>
            <p:cNvPr id="446" name="Google Shape;446;p25"/>
            <p:cNvSpPr/>
            <p:nvPr/>
          </p:nvSpPr>
          <p:spPr>
            <a:xfrm>
              <a:off x="1754900" y="473003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naar rechts gericht</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nvGrpSpPr>
          <p:cNvPr id="2" name="Groep 1">
            <a:extLst>
              <a:ext uri="{FF2B5EF4-FFF2-40B4-BE49-F238E27FC236}">
                <a16:creationId xmlns:a16="http://schemas.microsoft.com/office/drawing/2014/main" id="{7F65BD12-4798-B720-2D90-06B40B163715}"/>
              </a:ext>
            </a:extLst>
          </p:cNvPr>
          <p:cNvGrpSpPr/>
          <p:nvPr/>
        </p:nvGrpSpPr>
        <p:grpSpPr>
          <a:xfrm>
            <a:off x="806911" y="5424408"/>
            <a:ext cx="7106389" cy="756000"/>
            <a:chOff x="806911" y="5424408"/>
            <a:chExt cx="7106389" cy="756000"/>
          </a:xfrm>
        </p:grpSpPr>
        <p:grpSp>
          <p:nvGrpSpPr>
            <p:cNvPr id="447" name="Google Shape;447;p25"/>
            <p:cNvGrpSpPr/>
            <p:nvPr/>
          </p:nvGrpSpPr>
          <p:grpSpPr>
            <a:xfrm>
              <a:off x="806911" y="5424408"/>
              <a:ext cx="756001" cy="756000"/>
              <a:chOff x="4665644" y="2362454"/>
              <a:chExt cx="908647" cy="908646"/>
            </a:xfrm>
          </p:grpSpPr>
          <p:sp>
            <p:nvSpPr>
              <p:cNvPr id="448" name="Google Shape;448;p25"/>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49" name="Google Shape;449;p25"/>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F</a:t>
                </a:r>
              </a:p>
            </p:txBody>
          </p:sp>
        </p:grpSp>
        <p:sp>
          <p:nvSpPr>
            <p:cNvPr id="450" name="Google Shape;450;p25"/>
            <p:cNvSpPr/>
            <p:nvPr/>
          </p:nvSpPr>
          <p:spPr>
            <a:xfrm>
              <a:off x="1754900" y="5501132"/>
              <a:ext cx="6158400" cy="48694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naar links gericht</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sp>
        <p:nvSpPr>
          <p:cNvPr id="451" name="Google Shape;451;p25"/>
          <p:cNvSpPr/>
          <p:nvPr/>
        </p:nvSpPr>
        <p:spPr>
          <a:xfrm>
            <a:off x="6521450" y="1938844"/>
            <a:ext cx="1800000" cy="1800000"/>
          </a:xfrm>
          <a:prstGeom prst="ellipse">
            <a:avLst/>
          </a:prstGeom>
          <a:noFill/>
          <a:ln w="25400" cap="flat" cmpd="sng">
            <a:solidFill>
              <a:srgbClr val="3E4C5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52" name="Google Shape;452;p25"/>
          <p:cNvSpPr/>
          <p:nvPr/>
        </p:nvSpPr>
        <p:spPr>
          <a:xfrm>
            <a:off x="7338790" y="1909537"/>
            <a:ext cx="107950" cy="107292"/>
          </a:xfrm>
          <a:prstGeom prst="ellipse">
            <a:avLst/>
          </a:prstGeom>
          <a:solidFill>
            <a:schemeClr val="lt1"/>
          </a:solidFill>
          <a:ln w="25400" cap="flat" cmpd="sng">
            <a:solidFill>
              <a:srgbClr val="3E4C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cxnSp>
        <p:nvCxnSpPr>
          <p:cNvPr id="453" name="Google Shape;453;p25"/>
          <p:cNvCxnSpPr/>
          <p:nvPr/>
        </p:nvCxnSpPr>
        <p:spPr>
          <a:xfrm>
            <a:off x="7430931" y="1954278"/>
            <a:ext cx="210840" cy="0"/>
          </a:xfrm>
          <a:prstGeom prst="straightConnector1">
            <a:avLst/>
          </a:prstGeom>
          <a:noFill/>
          <a:ln w="38100" cap="flat" cmpd="sng">
            <a:solidFill>
              <a:schemeClr val="dk1"/>
            </a:solidFill>
            <a:prstDash val="solid"/>
            <a:round/>
            <a:headEnd type="none" w="sm" len="sm"/>
            <a:tailEnd type="triangle" w="med" len="med"/>
          </a:ln>
        </p:spPr>
      </p:cxnSp>
      <p:sp>
        <p:nvSpPr>
          <p:cNvPr id="454" name="Google Shape;454;p25"/>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413</a:t>
            </a:r>
            <a:r>
              <a:rPr lang="nl-NL" sz="1000" b="1" noProof="0" dirty="0">
                <a:solidFill>
                  <a:srgbClr val="999999"/>
                </a:solidFill>
                <a:latin typeface="Calibri" panose="020F0502020204030204" pitchFamily="34" charset="0"/>
                <a:ea typeface="Ubuntu"/>
                <a:cs typeface="Calibri" panose="020F0502020204030204" pitchFamily="34" charset="0"/>
                <a:sym typeface="Ubuntu"/>
              </a:rPr>
              <a:t>7</a:t>
            </a:r>
            <a:endPar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2530817" y="1812342"/>
            <a:ext cx="908700" cy="9087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5499200" y="1817491"/>
            <a:ext cx="908700" cy="9087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2437319" y="3959798"/>
            <a:ext cx="908700" cy="9087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622615" y="74831"/>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000" noProof="0" dirty="0">
                <a:latin typeface="Calibri" panose="020F0502020204030204" pitchFamily="34" charset="0"/>
                <a:cs typeface="Calibri" panose="020F0502020204030204" pitchFamily="34" charset="0"/>
              </a:rPr>
              <a:t>Een PVC staaf wordt door middel van wrijving negatief geladen. Vervolgens wordt deze in de buurt van een waterstraal uit een kraan gehouden. Watermoleculen hebben een positief geladen zijde en een negatief geladen zijde.</a:t>
            </a:r>
            <a:br>
              <a:rPr lang="nl-NL" sz="2000" noProof="0" dirty="0">
                <a:latin typeface="Calibri" panose="020F0502020204030204" pitchFamily="34" charset="0"/>
                <a:cs typeface="Calibri" panose="020F0502020204030204" pitchFamily="34" charset="0"/>
              </a:rPr>
            </a:br>
            <a:r>
              <a:rPr lang="nl-NL" sz="2000" noProof="0" dirty="0">
                <a:latin typeface="Calibri" panose="020F0502020204030204" pitchFamily="34" charset="0"/>
                <a:cs typeface="Calibri" panose="020F0502020204030204" pitchFamily="34" charset="0"/>
              </a:rPr>
              <a:t>Welke figuur geeft het beste weer wat er gebeurt?</a:t>
            </a:r>
          </a:p>
        </p:txBody>
      </p:sp>
      <p:sp>
        <p:nvSpPr>
          <p:cNvPr id="471" name="Google Shape;471;g30c698406b5_0_5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6163</a:t>
            </a:r>
          </a:p>
        </p:txBody>
      </p:sp>
      <p:grpSp>
        <p:nvGrpSpPr>
          <p:cNvPr id="472" name="Google Shape;472;g30c698406b5_0_50"/>
          <p:cNvGrpSpPr/>
          <p:nvPr/>
        </p:nvGrpSpPr>
        <p:grpSpPr>
          <a:xfrm>
            <a:off x="5443755" y="3781584"/>
            <a:ext cx="908700" cy="9087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pic>
        <p:nvPicPr>
          <p:cNvPr id="3" name="Graphic 2">
            <a:extLst>
              <a:ext uri="{FF2B5EF4-FFF2-40B4-BE49-F238E27FC236}">
                <a16:creationId xmlns:a16="http://schemas.microsoft.com/office/drawing/2014/main" id="{437EBC74-C593-F65E-F051-B114B3CE4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7889" y="1936955"/>
            <a:ext cx="5535490" cy="42265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2216613" y="1379151"/>
            <a:ext cx="908700" cy="9087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5184996" y="1384300"/>
            <a:ext cx="908700" cy="9087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2216613" y="3964830"/>
            <a:ext cx="908700" cy="9087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729419" y="91459"/>
            <a:ext cx="8109900" cy="855300"/>
          </a:xfrm>
          <a:prstGeom prst="rect">
            <a:avLst/>
          </a:prstGeom>
          <a:noFill/>
          <a:ln>
            <a:noFill/>
          </a:ln>
        </p:spPr>
        <p:txBody>
          <a:bodyPr spcFirstLastPara="1" wrap="square" lIns="91425" tIns="45700" rIns="91425" bIns="45700" anchor="t" anchorCtr="0">
            <a:noAutofit/>
          </a:bodyPr>
          <a:lstStyle/>
          <a:p>
            <a:pPr marR="0"/>
            <a:r>
              <a:rPr lang="nl-NL" sz="1800" b="0" i="0" u="none" strike="noStrike" noProof="0" dirty="0">
                <a:solidFill>
                  <a:srgbClr val="000000"/>
                </a:solidFill>
                <a:latin typeface="Calibri" panose="020F0502020204030204" pitchFamily="34" charset="0"/>
                <a:cs typeface="Calibri" panose="020F0502020204030204" pitchFamily="34" charset="0"/>
              </a:rPr>
              <a:t>Een PVC staaf wordt door middel van wrijving </a:t>
            </a:r>
            <a:r>
              <a:rPr lang="nl-NL" sz="1800" b="1" i="0" u="none" strike="noStrike" noProof="0" dirty="0">
                <a:solidFill>
                  <a:srgbClr val="000000"/>
                </a:solidFill>
                <a:latin typeface="Calibri" panose="020F0502020204030204" pitchFamily="34" charset="0"/>
                <a:cs typeface="Calibri" panose="020F0502020204030204" pitchFamily="34" charset="0"/>
              </a:rPr>
              <a:t>positief</a:t>
            </a:r>
            <a:r>
              <a:rPr lang="nl-NL" sz="1800" b="0" i="0" u="none" strike="noStrike" noProof="0" dirty="0">
                <a:solidFill>
                  <a:srgbClr val="000000"/>
                </a:solidFill>
                <a:latin typeface="Calibri" panose="020F0502020204030204" pitchFamily="34" charset="0"/>
                <a:cs typeface="Calibri" panose="020F0502020204030204" pitchFamily="34" charset="0"/>
              </a:rPr>
              <a:t> geladen. Vervolgens wordt deze in de buurt van een waterstraal uit een kraan gehouden. Watermoleculen hebben een positief geladen zijde en een negatief geladen zijde.</a:t>
            </a:r>
            <a:br>
              <a:rPr lang="nl-NL" sz="1800" b="0" i="0" u="none" strike="noStrike" noProof="0" dirty="0">
                <a:solidFill>
                  <a:srgbClr val="000000"/>
                </a:solidFill>
                <a:latin typeface="Calibri" panose="020F0502020204030204" pitchFamily="34" charset="0"/>
                <a:cs typeface="Calibri" panose="020F0502020204030204" pitchFamily="34" charset="0"/>
              </a:rPr>
            </a:br>
            <a:r>
              <a:rPr lang="nl-NL" sz="1800" b="0" i="0" u="none" strike="noStrike" baseline="0" noProof="0" dirty="0">
                <a:solidFill>
                  <a:srgbClr val="000000"/>
                </a:solidFill>
                <a:latin typeface="Calibri" panose="020F0502020204030204" pitchFamily="34" charset="0"/>
                <a:cs typeface="Calibri" panose="020F0502020204030204" pitchFamily="34" charset="0"/>
              </a:rPr>
              <a:t>Welke figuur geeft het beste weer wat er gebeurt?</a:t>
            </a:r>
          </a:p>
        </p:txBody>
      </p:sp>
      <p:sp>
        <p:nvSpPr>
          <p:cNvPr id="471" name="Google Shape;471;g30c698406b5_0_5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6171</a:t>
            </a:r>
          </a:p>
        </p:txBody>
      </p:sp>
      <p:grpSp>
        <p:nvGrpSpPr>
          <p:cNvPr id="472" name="Google Shape;472;g30c698406b5_0_50"/>
          <p:cNvGrpSpPr/>
          <p:nvPr/>
        </p:nvGrpSpPr>
        <p:grpSpPr>
          <a:xfrm>
            <a:off x="5223049" y="3786616"/>
            <a:ext cx="908700" cy="9087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pic>
        <p:nvPicPr>
          <p:cNvPr id="4" name="Graphic 3">
            <a:extLst>
              <a:ext uri="{FF2B5EF4-FFF2-40B4-BE49-F238E27FC236}">
                <a16:creationId xmlns:a16="http://schemas.microsoft.com/office/drawing/2014/main" id="{28E60F38-069F-23D3-7FCE-461AB52704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5685" y="1379151"/>
            <a:ext cx="5604652" cy="4827848"/>
          </a:xfrm>
          <a:prstGeom prst="rect">
            <a:avLst/>
          </a:prstGeom>
        </p:spPr>
      </p:pic>
    </p:spTree>
    <p:extLst>
      <p:ext uri="{BB962C8B-B14F-4D97-AF65-F5344CB8AC3E}">
        <p14:creationId xmlns:p14="http://schemas.microsoft.com/office/powerpoint/2010/main" val="308410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2216613" y="1500452"/>
            <a:ext cx="908700" cy="9087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5184996" y="1505601"/>
            <a:ext cx="908700" cy="9087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2216613" y="4086131"/>
            <a:ext cx="908700" cy="9087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729419" y="91459"/>
            <a:ext cx="8109900" cy="855300"/>
          </a:xfrm>
          <a:prstGeom prst="rect">
            <a:avLst/>
          </a:prstGeom>
          <a:noFill/>
          <a:ln>
            <a:noFill/>
          </a:ln>
        </p:spPr>
        <p:txBody>
          <a:bodyPr spcFirstLastPara="1" wrap="square" lIns="91425" tIns="45700" rIns="91425" bIns="45700" anchor="t" anchorCtr="0">
            <a:noAutofit/>
          </a:bodyPr>
          <a:lstStyle/>
          <a:p>
            <a:pPr marR="0"/>
            <a:r>
              <a:rPr lang="nl-NL" sz="2400" b="0" i="0" u="none" strike="noStrike" noProof="0" dirty="0">
                <a:solidFill>
                  <a:srgbClr val="000000"/>
                </a:solidFill>
                <a:latin typeface="Calibri" panose="020F0502020204030204" pitchFamily="34" charset="0"/>
                <a:cs typeface="Calibri" panose="020F0502020204030204" pitchFamily="34" charset="0"/>
              </a:rPr>
              <a:t>Een elektroscoop is neutraal. Een negatief geladen PVC buis komt in de buurt van een elektroscoop. Het naaldje van de elektroscoop slaat uit. In welke figuur is de ladingsverdeling in de elektroscoop het beste weergegeven?</a:t>
            </a:r>
          </a:p>
        </p:txBody>
      </p:sp>
      <p:sp>
        <p:nvSpPr>
          <p:cNvPr id="471" name="Google Shape;471;g30c698406b5_0_50"/>
          <p:cNvSpPr txBox="1"/>
          <p:nvPr/>
        </p:nvSpPr>
        <p:spPr>
          <a:xfrm>
            <a:off x="8466667" y="6024252"/>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6175</a:t>
            </a:r>
          </a:p>
        </p:txBody>
      </p:sp>
      <p:grpSp>
        <p:nvGrpSpPr>
          <p:cNvPr id="472" name="Google Shape;472;g30c698406b5_0_50"/>
          <p:cNvGrpSpPr/>
          <p:nvPr/>
        </p:nvGrpSpPr>
        <p:grpSpPr>
          <a:xfrm>
            <a:off x="5223049" y="3907917"/>
            <a:ext cx="908700" cy="9087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3" name="Graphic 1">
            <a:extLst>
              <a:ext uri="{FF2B5EF4-FFF2-40B4-BE49-F238E27FC236}">
                <a16:creationId xmlns:a16="http://schemas.microsoft.com/office/drawing/2014/main" id="{B5650178-442F-7F97-ADCF-AEB4A2F94AEA}"/>
              </a:ext>
            </a:extLst>
          </p:cNvPr>
          <p:cNvGrpSpPr/>
          <p:nvPr/>
        </p:nvGrpSpPr>
        <p:grpSpPr>
          <a:xfrm>
            <a:off x="3413615" y="1722703"/>
            <a:ext cx="4527567" cy="4370427"/>
            <a:chOff x="3168626" y="1228944"/>
            <a:chExt cx="4527567" cy="4370427"/>
          </a:xfrm>
        </p:grpSpPr>
        <p:sp>
          <p:nvSpPr>
            <p:cNvPr id="6" name="Vrije vorm: vorm 5">
              <a:extLst>
                <a:ext uri="{FF2B5EF4-FFF2-40B4-BE49-F238E27FC236}">
                  <a16:creationId xmlns:a16="http://schemas.microsoft.com/office/drawing/2014/main" id="{42406A24-502A-718A-6FE8-72D8AB714ADE}"/>
                </a:ext>
              </a:extLst>
            </p:cNvPr>
            <p:cNvSpPr/>
            <p:nvPr/>
          </p:nvSpPr>
          <p:spPr>
            <a:xfrm>
              <a:off x="4055370" y="1701754"/>
              <a:ext cx="195046" cy="207504"/>
            </a:xfrm>
            <a:custGeom>
              <a:avLst/>
              <a:gdLst>
                <a:gd name="connsiteX0" fmla="*/ 0 w 195046"/>
                <a:gd name="connsiteY0" fmla="*/ 103754 h 207504"/>
                <a:gd name="connsiteX1" fmla="*/ 0 w 195046"/>
                <a:gd name="connsiteY1" fmla="*/ 103754 h 207504"/>
                <a:gd name="connsiteX2" fmla="*/ 97523 w 195046"/>
                <a:gd name="connsiteY2" fmla="*/ 0 h 207504"/>
                <a:gd name="connsiteX3" fmla="*/ 97523 w 195046"/>
                <a:gd name="connsiteY3" fmla="*/ 0 h 207504"/>
                <a:gd name="connsiteX4" fmla="*/ 166481 w 195046"/>
                <a:gd name="connsiteY4" fmla="*/ 30386 h 207504"/>
                <a:gd name="connsiteX5" fmla="*/ 195046 w 195046"/>
                <a:gd name="connsiteY5" fmla="*/ 103754 h 207504"/>
                <a:gd name="connsiteX6" fmla="*/ 195046 w 195046"/>
                <a:gd name="connsiteY6" fmla="*/ 103754 h 207504"/>
                <a:gd name="connsiteX7" fmla="*/ 97523 w 195046"/>
                <a:gd name="connsiteY7" fmla="*/ 207504 h 207504"/>
                <a:gd name="connsiteX8" fmla="*/ 97523 w 195046"/>
                <a:gd name="connsiteY8" fmla="*/ 207504 h 207504"/>
                <a:gd name="connsiteX9" fmla="*/ 0 w 195046"/>
                <a:gd name="connsiteY9" fmla="*/ 103754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46" h="207504">
                  <a:moveTo>
                    <a:pt x="0" y="103754"/>
                  </a:moveTo>
                  <a:lnTo>
                    <a:pt x="0" y="103754"/>
                  </a:lnTo>
                  <a:cubicBezTo>
                    <a:pt x="0" y="46450"/>
                    <a:pt x="43664" y="0"/>
                    <a:pt x="97523" y="0"/>
                  </a:cubicBezTo>
                  <a:lnTo>
                    <a:pt x="97523" y="0"/>
                  </a:lnTo>
                  <a:cubicBezTo>
                    <a:pt x="123387" y="0"/>
                    <a:pt x="148194" y="10933"/>
                    <a:pt x="166481" y="30386"/>
                  </a:cubicBezTo>
                  <a:cubicBezTo>
                    <a:pt x="184773" y="49844"/>
                    <a:pt x="195046" y="76234"/>
                    <a:pt x="195046" y="103754"/>
                  </a:cubicBezTo>
                  <a:lnTo>
                    <a:pt x="195046" y="103754"/>
                  </a:lnTo>
                  <a:cubicBezTo>
                    <a:pt x="195046" y="161055"/>
                    <a:pt x="151382" y="207504"/>
                    <a:pt x="97523" y="207504"/>
                  </a:cubicBezTo>
                  <a:lnTo>
                    <a:pt x="97523" y="207504"/>
                  </a:lnTo>
                  <a:cubicBezTo>
                    <a:pt x="43664" y="207504"/>
                    <a:pt x="0" y="161055"/>
                    <a:pt x="0" y="103754"/>
                  </a:cubicBezTo>
                  <a:close/>
                </a:path>
              </a:pathLst>
            </a:custGeom>
            <a:solidFill>
              <a:srgbClr val="CFE2F3"/>
            </a:solidFill>
            <a:ln w="4090" cap="sq">
              <a:noFill/>
              <a:prstDash val="solid"/>
              <a:miter/>
            </a:ln>
          </p:spPr>
          <p:txBody>
            <a:bodyPr rtlCol="0" anchor="ctr"/>
            <a:lstStyle/>
            <a:p>
              <a:endParaRPr lang="nl-NL" noProof="0" dirty="0"/>
            </a:p>
          </p:txBody>
        </p:sp>
        <p:sp>
          <p:nvSpPr>
            <p:cNvPr id="7" name="Vrije vorm: vorm 6">
              <a:extLst>
                <a:ext uri="{FF2B5EF4-FFF2-40B4-BE49-F238E27FC236}">
                  <a16:creationId xmlns:a16="http://schemas.microsoft.com/office/drawing/2014/main" id="{DF8D6DC3-7690-7D8E-8C42-08C8B083CC49}"/>
                </a:ext>
              </a:extLst>
            </p:cNvPr>
            <p:cNvSpPr/>
            <p:nvPr/>
          </p:nvSpPr>
          <p:spPr>
            <a:xfrm>
              <a:off x="4055370" y="1701754"/>
              <a:ext cx="195046" cy="207504"/>
            </a:xfrm>
            <a:custGeom>
              <a:avLst/>
              <a:gdLst>
                <a:gd name="connsiteX0" fmla="*/ 0 w 195046"/>
                <a:gd name="connsiteY0" fmla="*/ 103754 h 207504"/>
                <a:gd name="connsiteX1" fmla="*/ 0 w 195046"/>
                <a:gd name="connsiteY1" fmla="*/ 103754 h 207504"/>
                <a:gd name="connsiteX2" fmla="*/ 97523 w 195046"/>
                <a:gd name="connsiteY2" fmla="*/ 0 h 207504"/>
                <a:gd name="connsiteX3" fmla="*/ 97523 w 195046"/>
                <a:gd name="connsiteY3" fmla="*/ 0 h 207504"/>
                <a:gd name="connsiteX4" fmla="*/ 166481 w 195046"/>
                <a:gd name="connsiteY4" fmla="*/ 30386 h 207504"/>
                <a:gd name="connsiteX5" fmla="*/ 195046 w 195046"/>
                <a:gd name="connsiteY5" fmla="*/ 103754 h 207504"/>
                <a:gd name="connsiteX6" fmla="*/ 195046 w 195046"/>
                <a:gd name="connsiteY6" fmla="*/ 103754 h 207504"/>
                <a:gd name="connsiteX7" fmla="*/ 97523 w 195046"/>
                <a:gd name="connsiteY7" fmla="*/ 207504 h 207504"/>
                <a:gd name="connsiteX8" fmla="*/ 97523 w 195046"/>
                <a:gd name="connsiteY8" fmla="*/ 207504 h 207504"/>
                <a:gd name="connsiteX9" fmla="*/ 0 w 195046"/>
                <a:gd name="connsiteY9" fmla="*/ 103754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46" h="207504">
                  <a:moveTo>
                    <a:pt x="0" y="103754"/>
                  </a:moveTo>
                  <a:lnTo>
                    <a:pt x="0" y="103754"/>
                  </a:lnTo>
                  <a:cubicBezTo>
                    <a:pt x="0" y="46450"/>
                    <a:pt x="43664" y="0"/>
                    <a:pt x="97523" y="0"/>
                  </a:cubicBezTo>
                  <a:lnTo>
                    <a:pt x="97523" y="0"/>
                  </a:lnTo>
                  <a:cubicBezTo>
                    <a:pt x="123387" y="0"/>
                    <a:pt x="148194" y="10933"/>
                    <a:pt x="166481" y="30386"/>
                  </a:cubicBezTo>
                  <a:cubicBezTo>
                    <a:pt x="184773" y="49844"/>
                    <a:pt x="195046" y="76234"/>
                    <a:pt x="195046" y="103754"/>
                  </a:cubicBezTo>
                  <a:lnTo>
                    <a:pt x="195046" y="103754"/>
                  </a:lnTo>
                  <a:cubicBezTo>
                    <a:pt x="195046" y="161055"/>
                    <a:pt x="151382" y="207504"/>
                    <a:pt x="97523" y="207504"/>
                  </a:cubicBezTo>
                  <a:lnTo>
                    <a:pt x="97523" y="207504"/>
                  </a:lnTo>
                  <a:cubicBezTo>
                    <a:pt x="43664" y="207504"/>
                    <a:pt x="0" y="161055"/>
                    <a:pt x="0" y="103754"/>
                  </a:cubicBezTo>
                  <a:close/>
                </a:path>
              </a:pathLst>
            </a:custGeom>
            <a:noFill/>
            <a:ln w="4090" cap="flat">
              <a:solidFill>
                <a:srgbClr val="000000"/>
              </a:solidFill>
              <a:prstDash val="solid"/>
              <a:round/>
            </a:ln>
          </p:spPr>
          <p:txBody>
            <a:bodyPr rtlCol="0" anchor="ctr"/>
            <a:lstStyle/>
            <a:p>
              <a:endParaRPr lang="nl-NL" noProof="0" dirty="0"/>
            </a:p>
          </p:txBody>
        </p:sp>
        <p:sp>
          <p:nvSpPr>
            <p:cNvPr id="8" name="Vrije vorm: vorm 7">
              <a:extLst>
                <a:ext uri="{FF2B5EF4-FFF2-40B4-BE49-F238E27FC236}">
                  <a16:creationId xmlns:a16="http://schemas.microsoft.com/office/drawing/2014/main" id="{FDD6FF30-A804-ED80-4D77-393F9BE48F10}"/>
                </a:ext>
              </a:extLst>
            </p:cNvPr>
            <p:cNvSpPr/>
            <p:nvPr/>
          </p:nvSpPr>
          <p:spPr>
            <a:xfrm>
              <a:off x="4122900" y="1909373"/>
              <a:ext cx="52598" cy="684420"/>
            </a:xfrm>
            <a:custGeom>
              <a:avLst/>
              <a:gdLst>
                <a:gd name="connsiteX0" fmla="*/ 0 w 52598"/>
                <a:gd name="connsiteY0" fmla="*/ 0 h 684420"/>
                <a:gd name="connsiteX1" fmla="*/ 52599 w 52598"/>
                <a:gd name="connsiteY1" fmla="*/ 0 h 684420"/>
                <a:gd name="connsiteX2" fmla="*/ 52599 w 52598"/>
                <a:gd name="connsiteY2" fmla="*/ 684420 h 684420"/>
                <a:gd name="connsiteX3" fmla="*/ 0 w 52598"/>
                <a:gd name="connsiteY3" fmla="*/ 684420 h 684420"/>
              </a:gdLst>
              <a:ahLst/>
              <a:cxnLst>
                <a:cxn ang="0">
                  <a:pos x="connsiteX0" y="connsiteY0"/>
                </a:cxn>
                <a:cxn ang="0">
                  <a:pos x="connsiteX1" y="connsiteY1"/>
                </a:cxn>
                <a:cxn ang="0">
                  <a:pos x="connsiteX2" y="connsiteY2"/>
                </a:cxn>
                <a:cxn ang="0">
                  <a:pos x="connsiteX3" y="connsiteY3"/>
                </a:cxn>
              </a:cxnLst>
              <a:rect l="l" t="t" r="r" b="b"/>
              <a:pathLst>
                <a:path w="52598" h="684420">
                  <a:moveTo>
                    <a:pt x="0" y="0"/>
                  </a:moveTo>
                  <a:lnTo>
                    <a:pt x="52599" y="0"/>
                  </a:lnTo>
                  <a:lnTo>
                    <a:pt x="52599" y="684420"/>
                  </a:lnTo>
                  <a:lnTo>
                    <a:pt x="0" y="684420"/>
                  </a:lnTo>
                  <a:close/>
                </a:path>
              </a:pathLst>
            </a:custGeom>
            <a:solidFill>
              <a:srgbClr val="CFE2F3"/>
            </a:solidFill>
            <a:ln w="4090" cap="sq">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E5E5C7C7-CAD7-D1BC-7BAF-16F7F8EEAFE7}"/>
                </a:ext>
              </a:extLst>
            </p:cNvPr>
            <p:cNvSpPr/>
            <p:nvPr/>
          </p:nvSpPr>
          <p:spPr>
            <a:xfrm>
              <a:off x="4122900" y="1909373"/>
              <a:ext cx="52598" cy="684420"/>
            </a:xfrm>
            <a:custGeom>
              <a:avLst/>
              <a:gdLst>
                <a:gd name="connsiteX0" fmla="*/ 0 w 52598"/>
                <a:gd name="connsiteY0" fmla="*/ 0 h 684420"/>
                <a:gd name="connsiteX1" fmla="*/ 52599 w 52598"/>
                <a:gd name="connsiteY1" fmla="*/ 0 h 684420"/>
                <a:gd name="connsiteX2" fmla="*/ 52599 w 52598"/>
                <a:gd name="connsiteY2" fmla="*/ 684420 h 684420"/>
                <a:gd name="connsiteX3" fmla="*/ 0 w 52598"/>
                <a:gd name="connsiteY3" fmla="*/ 684420 h 684420"/>
              </a:gdLst>
              <a:ahLst/>
              <a:cxnLst>
                <a:cxn ang="0">
                  <a:pos x="connsiteX0" y="connsiteY0"/>
                </a:cxn>
                <a:cxn ang="0">
                  <a:pos x="connsiteX1" y="connsiteY1"/>
                </a:cxn>
                <a:cxn ang="0">
                  <a:pos x="connsiteX2" y="connsiteY2"/>
                </a:cxn>
                <a:cxn ang="0">
                  <a:pos x="connsiteX3" y="connsiteY3"/>
                </a:cxn>
              </a:cxnLst>
              <a:rect l="l" t="t" r="r" b="b"/>
              <a:pathLst>
                <a:path w="52598" h="684420">
                  <a:moveTo>
                    <a:pt x="0" y="0"/>
                  </a:moveTo>
                  <a:lnTo>
                    <a:pt x="52599" y="0"/>
                  </a:lnTo>
                  <a:lnTo>
                    <a:pt x="52599" y="684420"/>
                  </a:lnTo>
                  <a:lnTo>
                    <a:pt x="0" y="684420"/>
                  </a:lnTo>
                  <a:close/>
                </a:path>
              </a:pathLst>
            </a:custGeom>
            <a:noFill/>
            <a:ln w="4090" cap="flat">
              <a:solidFill>
                <a:srgbClr val="000000"/>
              </a:solidFill>
              <a:prstDash val="solid"/>
              <a:round/>
            </a:ln>
          </p:spPr>
          <p:txBody>
            <a:bodyPr rtlCol="0" anchor="ctr"/>
            <a:lstStyle/>
            <a:p>
              <a:endParaRPr lang="nl-NL" noProof="0" dirty="0"/>
            </a:p>
          </p:txBody>
        </p:sp>
        <p:sp>
          <p:nvSpPr>
            <p:cNvPr id="10" name="Vrije vorm: vorm 9">
              <a:extLst>
                <a:ext uri="{FF2B5EF4-FFF2-40B4-BE49-F238E27FC236}">
                  <a16:creationId xmlns:a16="http://schemas.microsoft.com/office/drawing/2014/main" id="{23DC3D9C-8D47-E451-BA2B-679EB7E98E67}"/>
                </a:ext>
              </a:extLst>
            </p:cNvPr>
            <p:cNvSpPr/>
            <p:nvPr/>
          </p:nvSpPr>
          <p:spPr>
            <a:xfrm>
              <a:off x="3974231" y="2526150"/>
              <a:ext cx="201230" cy="590271"/>
            </a:xfrm>
            <a:custGeom>
              <a:avLst/>
              <a:gdLst>
                <a:gd name="connsiteX0" fmla="*/ 169776 w 201230"/>
                <a:gd name="connsiteY0" fmla="*/ 0 h 590271"/>
                <a:gd name="connsiteX1" fmla="*/ 201231 w 201230"/>
                <a:gd name="connsiteY1" fmla="*/ 9672 h 590271"/>
                <a:gd name="connsiteX2" fmla="*/ 31454 w 201230"/>
                <a:gd name="connsiteY2" fmla="*/ 590272 h 590271"/>
                <a:gd name="connsiteX3" fmla="*/ 0 w 201230"/>
                <a:gd name="connsiteY3" fmla="*/ 580600 h 590271"/>
              </a:gdLst>
              <a:ahLst/>
              <a:cxnLst>
                <a:cxn ang="0">
                  <a:pos x="connsiteX0" y="connsiteY0"/>
                </a:cxn>
                <a:cxn ang="0">
                  <a:pos x="connsiteX1" y="connsiteY1"/>
                </a:cxn>
                <a:cxn ang="0">
                  <a:pos x="connsiteX2" y="connsiteY2"/>
                </a:cxn>
                <a:cxn ang="0">
                  <a:pos x="connsiteX3" y="connsiteY3"/>
                </a:cxn>
              </a:cxnLst>
              <a:rect l="l" t="t" r="r" b="b"/>
              <a:pathLst>
                <a:path w="201230" h="590271">
                  <a:moveTo>
                    <a:pt x="169776" y="0"/>
                  </a:moveTo>
                  <a:lnTo>
                    <a:pt x="201231" y="9672"/>
                  </a:lnTo>
                  <a:lnTo>
                    <a:pt x="31454" y="590272"/>
                  </a:lnTo>
                  <a:lnTo>
                    <a:pt x="0" y="580600"/>
                  </a:lnTo>
                  <a:close/>
                </a:path>
              </a:pathLst>
            </a:custGeom>
            <a:solidFill>
              <a:srgbClr val="CFE2F3"/>
            </a:solidFill>
            <a:ln w="4090" cap="sq">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7C7490F7-8A43-E03F-0CDD-5E33777BA283}"/>
                </a:ext>
              </a:extLst>
            </p:cNvPr>
            <p:cNvSpPr/>
            <p:nvPr/>
          </p:nvSpPr>
          <p:spPr>
            <a:xfrm>
              <a:off x="3974231" y="2526150"/>
              <a:ext cx="201230" cy="590271"/>
            </a:xfrm>
            <a:custGeom>
              <a:avLst/>
              <a:gdLst>
                <a:gd name="connsiteX0" fmla="*/ 169776 w 201230"/>
                <a:gd name="connsiteY0" fmla="*/ 0 h 590271"/>
                <a:gd name="connsiteX1" fmla="*/ 201231 w 201230"/>
                <a:gd name="connsiteY1" fmla="*/ 9672 h 590271"/>
                <a:gd name="connsiteX2" fmla="*/ 31454 w 201230"/>
                <a:gd name="connsiteY2" fmla="*/ 590272 h 590271"/>
                <a:gd name="connsiteX3" fmla="*/ 0 w 201230"/>
                <a:gd name="connsiteY3" fmla="*/ 580600 h 590271"/>
              </a:gdLst>
              <a:ahLst/>
              <a:cxnLst>
                <a:cxn ang="0">
                  <a:pos x="connsiteX0" y="connsiteY0"/>
                </a:cxn>
                <a:cxn ang="0">
                  <a:pos x="connsiteX1" y="connsiteY1"/>
                </a:cxn>
                <a:cxn ang="0">
                  <a:pos x="connsiteX2" y="connsiteY2"/>
                </a:cxn>
                <a:cxn ang="0">
                  <a:pos x="connsiteX3" y="connsiteY3"/>
                </a:cxn>
              </a:cxnLst>
              <a:rect l="l" t="t" r="r" b="b"/>
              <a:pathLst>
                <a:path w="201230" h="590271">
                  <a:moveTo>
                    <a:pt x="169776" y="0"/>
                  </a:moveTo>
                  <a:lnTo>
                    <a:pt x="201231" y="9672"/>
                  </a:lnTo>
                  <a:lnTo>
                    <a:pt x="31454" y="590272"/>
                  </a:lnTo>
                  <a:lnTo>
                    <a:pt x="0" y="580600"/>
                  </a:lnTo>
                  <a:close/>
                </a:path>
              </a:pathLst>
            </a:custGeom>
            <a:noFill/>
            <a:ln w="4090" cap="flat">
              <a:solidFill>
                <a:srgbClr val="000000"/>
              </a:solidFill>
              <a:prstDash val="solid"/>
              <a:round/>
            </a:ln>
          </p:spPr>
          <p:txBody>
            <a:bodyPr rtlCol="0" anchor="ctr"/>
            <a:lstStyle/>
            <a:p>
              <a:endParaRPr lang="nl-NL" noProof="0" dirty="0"/>
            </a:p>
          </p:txBody>
        </p:sp>
        <p:sp>
          <p:nvSpPr>
            <p:cNvPr id="12" name="Vrije vorm: vorm 11">
              <a:extLst>
                <a:ext uri="{FF2B5EF4-FFF2-40B4-BE49-F238E27FC236}">
                  <a16:creationId xmlns:a16="http://schemas.microsoft.com/office/drawing/2014/main" id="{B9CAEDC3-BFD5-457D-C24B-9466B04A55B6}"/>
                </a:ext>
              </a:extLst>
            </p:cNvPr>
            <p:cNvSpPr/>
            <p:nvPr/>
          </p:nvSpPr>
          <p:spPr>
            <a:xfrm>
              <a:off x="4122904" y="2523984"/>
              <a:ext cx="182795" cy="594657"/>
            </a:xfrm>
            <a:custGeom>
              <a:avLst/>
              <a:gdLst>
                <a:gd name="connsiteX0" fmla="*/ 0 w 182795"/>
                <a:gd name="connsiteY0" fmla="*/ 8640 h 594657"/>
                <a:gd name="connsiteX1" fmla="*/ 31839 w 182795"/>
                <a:gd name="connsiteY1" fmla="*/ 0 h 594657"/>
                <a:gd name="connsiteX2" fmla="*/ 182796 w 182795"/>
                <a:gd name="connsiteY2" fmla="*/ 586018 h 594657"/>
                <a:gd name="connsiteX3" fmla="*/ 150953 w 182795"/>
                <a:gd name="connsiteY3" fmla="*/ 594657 h 594657"/>
              </a:gdLst>
              <a:ahLst/>
              <a:cxnLst>
                <a:cxn ang="0">
                  <a:pos x="connsiteX0" y="connsiteY0"/>
                </a:cxn>
                <a:cxn ang="0">
                  <a:pos x="connsiteX1" y="connsiteY1"/>
                </a:cxn>
                <a:cxn ang="0">
                  <a:pos x="connsiteX2" y="connsiteY2"/>
                </a:cxn>
                <a:cxn ang="0">
                  <a:pos x="connsiteX3" y="connsiteY3"/>
                </a:cxn>
              </a:cxnLst>
              <a:rect l="l" t="t" r="r" b="b"/>
              <a:pathLst>
                <a:path w="182795" h="594657">
                  <a:moveTo>
                    <a:pt x="0" y="8640"/>
                  </a:moveTo>
                  <a:lnTo>
                    <a:pt x="31839" y="0"/>
                  </a:lnTo>
                  <a:lnTo>
                    <a:pt x="182796" y="586018"/>
                  </a:lnTo>
                  <a:lnTo>
                    <a:pt x="150953" y="594657"/>
                  </a:lnTo>
                  <a:close/>
                </a:path>
              </a:pathLst>
            </a:custGeom>
            <a:solidFill>
              <a:srgbClr val="CFE2F3"/>
            </a:solidFill>
            <a:ln w="4090" cap="sq">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231F5B21-6F5D-1398-284B-FC92697CD3C6}"/>
                </a:ext>
              </a:extLst>
            </p:cNvPr>
            <p:cNvSpPr/>
            <p:nvPr/>
          </p:nvSpPr>
          <p:spPr>
            <a:xfrm>
              <a:off x="4122904" y="2523984"/>
              <a:ext cx="182795" cy="594657"/>
            </a:xfrm>
            <a:custGeom>
              <a:avLst/>
              <a:gdLst>
                <a:gd name="connsiteX0" fmla="*/ 0 w 182795"/>
                <a:gd name="connsiteY0" fmla="*/ 8640 h 594657"/>
                <a:gd name="connsiteX1" fmla="*/ 31839 w 182795"/>
                <a:gd name="connsiteY1" fmla="*/ 0 h 594657"/>
                <a:gd name="connsiteX2" fmla="*/ 182796 w 182795"/>
                <a:gd name="connsiteY2" fmla="*/ 586018 h 594657"/>
                <a:gd name="connsiteX3" fmla="*/ 150953 w 182795"/>
                <a:gd name="connsiteY3" fmla="*/ 594657 h 594657"/>
              </a:gdLst>
              <a:ahLst/>
              <a:cxnLst>
                <a:cxn ang="0">
                  <a:pos x="connsiteX0" y="connsiteY0"/>
                </a:cxn>
                <a:cxn ang="0">
                  <a:pos x="connsiteX1" y="connsiteY1"/>
                </a:cxn>
                <a:cxn ang="0">
                  <a:pos x="connsiteX2" y="connsiteY2"/>
                </a:cxn>
                <a:cxn ang="0">
                  <a:pos x="connsiteX3" y="connsiteY3"/>
                </a:cxn>
              </a:cxnLst>
              <a:rect l="l" t="t" r="r" b="b"/>
              <a:pathLst>
                <a:path w="182795" h="594657">
                  <a:moveTo>
                    <a:pt x="0" y="8640"/>
                  </a:moveTo>
                  <a:lnTo>
                    <a:pt x="31839" y="0"/>
                  </a:lnTo>
                  <a:lnTo>
                    <a:pt x="182796" y="586018"/>
                  </a:lnTo>
                  <a:lnTo>
                    <a:pt x="150953" y="594657"/>
                  </a:lnTo>
                  <a:close/>
                </a:path>
              </a:pathLst>
            </a:custGeom>
            <a:noFill/>
            <a:ln w="4090" cap="flat">
              <a:solidFill>
                <a:srgbClr val="000000"/>
              </a:solidFill>
              <a:prstDash val="solid"/>
              <a:round/>
            </a:ln>
          </p:spPr>
          <p:txBody>
            <a:bodyPr rtlCol="0" anchor="ctr"/>
            <a:lstStyle/>
            <a:p>
              <a:endParaRPr lang="nl-NL" noProof="0" dirty="0"/>
            </a:p>
          </p:txBody>
        </p:sp>
        <p:sp>
          <p:nvSpPr>
            <p:cNvPr id="14" name="Vrije vorm: vorm 13">
              <a:extLst>
                <a:ext uri="{FF2B5EF4-FFF2-40B4-BE49-F238E27FC236}">
                  <a16:creationId xmlns:a16="http://schemas.microsoft.com/office/drawing/2014/main" id="{46B98FD9-5897-1CB2-23BE-E922FEA016A9}"/>
                </a:ext>
              </a:extLst>
            </p:cNvPr>
            <p:cNvSpPr/>
            <p:nvPr/>
          </p:nvSpPr>
          <p:spPr>
            <a:xfrm>
              <a:off x="3175271" y="1424880"/>
              <a:ext cx="865691" cy="161570"/>
            </a:xfrm>
            <a:custGeom>
              <a:avLst/>
              <a:gdLst>
                <a:gd name="connsiteX0" fmla="*/ 859634 w 865691"/>
                <a:gd name="connsiteY0" fmla="*/ 0 h 161570"/>
                <a:gd name="connsiteX1" fmla="*/ 859634 w 865691"/>
                <a:gd name="connsiteY1" fmla="*/ 0 h 161570"/>
                <a:gd name="connsiteX2" fmla="*/ 848276 w 865691"/>
                <a:gd name="connsiteY2" fmla="*/ 58370 h 161570"/>
                <a:gd name="connsiteX3" fmla="*/ 865691 w 865691"/>
                <a:gd name="connsiteY3" fmla="*/ 115166 h 161570"/>
                <a:gd name="connsiteX4" fmla="*/ 17736 w 865691"/>
                <a:gd name="connsiteY4" fmla="*/ 161565 h 161570"/>
                <a:gd name="connsiteX5" fmla="*/ 318 w 865691"/>
                <a:gd name="connsiteY5" fmla="*/ 104771 h 161570"/>
                <a:gd name="connsiteX6" fmla="*/ 11678 w 865691"/>
                <a:gd name="connsiteY6" fmla="*/ 46401 h 16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91" h="161570">
                  <a:moveTo>
                    <a:pt x="859634" y="0"/>
                  </a:moveTo>
                  <a:lnTo>
                    <a:pt x="859634" y="0"/>
                  </a:lnTo>
                  <a:cubicBezTo>
                    <a:pt x="851685" y="435"/>
                    <a:pt x="846602" y="26568"/>
                    <a:pt x="848276" y="58370"/>
                  </a:cubicBezTo>
                  <a:cubicBezTo>
                    <a:pt x="849950" y="90173"/>
                    <a:pt x="857747" y="115601"/>
                    <a:pt x="865691" y="115166"/>
                  </a:cubicBezTo>
                  <a:lnTo>
                    <a:pt x="17736" y="161565"/>
                  </a:lnTo>
                  <a:cubicBezTo>
                    <a:pt x="9790" y="162003"/>
                    <a:pt x="1992" y="136573"/>
                    <a:pt x="318" y="104771"/>
                  </a:cubicBezTo>
                  <a:cubicBezTo>
                    <a:pt x="-1354" y="72969"/>
                    <a:pt x="3731" y="46835"/>
                    <a:pt x="11678" y="46401"/>
                  </a:cubicBezTo>
                  <a:close/>
                </a:path>
              </a:pathLst>
            </a:custGeom>
            <a:solidFill>
              <a:srgbClr val="CFE2F3"/>
            </a:solidFill>
            <a:ln w="4090" cap="sq">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2285EFE-8A81-F4D4-D05F-B5E0AE3FB126}"/>
                </a:ext>
              </a:extLst>
            </p:cNvPr>
            <p:cNvSpPr/>
            <p:nvPr/>
          </p:nvSpPr>
          <p:spPr>
            <a:xfrm>
              <a:off x="4023228" y="1424874"/>
              <a:ext cx="29411" cy="115177"/>
            </a:xfrm>
            <a:custGeom>
              <a:avLst/>
              <a:gdLst>
                <a:gd name="connsiteX0" fmla="*/ 11677 w 29411"/>
                <a:gd name="connsiteY0" fmla="*/ 5 h 115177"/>
                <a:gd name="connsiteX1" fmla="*/ 11677 w 29411"/>
                <a:gd name="connsiteY1" fmla="*/ 5 h 115177"/>
                <a:gd name="connsiteX2" fmla="*/ 29092 w 29411"/>
                <a:gd name="connsiteY2" fmla="*/ 56801 h 115177"/>
                <a:gd name="connsiteX3" fmla="*/ 17734 w 29411"/>
                <a:gd name="connsiteY3" fmla="*/ 115172 h 115177"/>
                <a:gd name="connsiteX4" fmla="*/ 17734 w 29411"/>
                <a:gd name="connsiteY4" fmla="*/ 115172 h 115177"/>
                <a:gd name="connsiteX5" fmla="*/ 319 w 29411"/>
                <a:gd name="connsiteY5" fmla="*/ 58376 h 115177"/>
                <a:gd name="connsiteX6" fmla="*/ 11677 w 29411"/>
                <a:gd name="connsiteY6" fmla="*/ 5 h 11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1" h="115177">
                  <a:moveTo>
                    <a:pt x="11677" y="5"/>
                  </a:moveTo>
                  <a:lnTo>
                    <a:pt x="11677" y="5"/>
                  </a:lnTo>
                  <a:cubicBezTo>
                    <a:pt x="19621" y="-429"/>
                    <a:pt x="27422" y="24999"/>
                    <a:pt x="29092" y="56801"/>
                  </a:cubicBezTo>
                  <a:cubicBezTo>
                    <a:pt x="30766" y="88603"/>
                    <a:pt x="25683" y="114737"/>
                    <a:pt x="17734" y="115172"/>
                  </a:cubicBezTo>
                  <a:lnTo>
                    <a:pt x="17734" y="115172"/>
                  </a:lnTo>
                  <a:cubicBezTo>
                    <a:pt x="9790" y="115606"/>
                    <a:pt x="1993" y="90178"/>
                    <a:pt x="319" y="58376"/>
                  </a:cubicBezTo>
                  <a:cubicBezTo>
                    <a:pt x="-1355" y="26574"/>
                    <a:pt x="3728" y="440"/>
                    <a:pt x="11677" y="5"/>
                  </a:cubicBezTo>
                  <a:close/>
                </a:path>
              </a:pathLst>
            </a:custGeom>
            <a:solidFill>
              <a:srgbClr val="E2EDF7"/>
            </a:solidFill>
            <a:ln w="4090" cap="sq">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3D48E621-32EB-648B-CC0D-B4915B066751}"/>
                </a:ext>
              </a:extLst>
            </p:cNvPr>
            <p:cNvSpPr/>
            <p:nvPr/>
          </p:nvSpPr>
          <p:spPr>
            <a:xfrm>
              <a:off x="3175271" y="1424874"/>
              <a:ext cx="877367" cy="161575"/>
            </a:xfrm>
            <a:custGeom>
              <a:avLst/>
              <a:gdLst>
                <a:gd name="connsiteX0" fmla="*/ 865691 w 877367"/>
                <a:gd name="connsiteY0" fmla="*/ 115172 h 161575"/>
                <a:gd name="connsiteX1" fmla="*/ 865691 w 877367"/>
                <a:gd name="connsiteY1" fmla="*/ 115172 h 161575"/>
                <a:gd name="connsiteX2" fmla="*/ 848275 w 877367"/>
                <a:gd name="connsiteY2" fmla="*/ 58376 h 161575"/>
                <a:gd name="connsiteX3" fmla="*/ 859633 w 877367"/>
                <a:gd name="connsiteY3" fmla="*/ 5 h 161575"/>
                <a:gd name="connsiteX4" fmla="*/ 859633 w 877367"/>
                <a:gd name="connsiteY4" fmla="*/ 5 h 161575"/>
                <a:gd name="connsiteX5" fmla="*/ 877049 w 877367"/>
                <a:gd name="connsiteY5" fmla="*/ 56801 h 161575"/>
                <a:gd name="connsiteX6" fmla="*/ 865691 w 877367"/>
                <a:gd name="connsiteY6" fmla="*/ 115172 h 161575"/>
                <a:gd name="connsiteX7" fmla="*/ 17736 w 877367"/>
                <a:gd name="connsiteY7" fmla="*/ 161570 h 161575"/>
                <a:gd name="connsiteX8" fmla="*/ 318 w 877367"/>
                <a:gd name="connsiteY8" fmla="*/ 104776 h 161575"/>
                <a:gd name="connsiteX9" fmla="*/ 11677 w 877367"/>
                <a:gd name="connsiteY9" fmla="*/ 46406 h 161575"/>
                <a:gd name="connsiteX10" fmla="*/ 859633 w 877367"/>
                <a:gd name="connsiteY10" fmla="*/ 5 h 1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67" h="161575">
                  <a:moveTo>
                    <a:pt x="865691" y="115172"/>
                  </a:moveTo>
                  <a:lnTo>
                    <a:pt x="865691" y="115172"/>
                  </a:lnTo>
                  <a:cubicBezTo>
                    <a:pt x="857747" y="115606"/>
                    <a:pt x="849949" y="90178"/>
                    <a:pt x="848275" y="58376"/>
                  </a:cubicBezTo>
                  <a:cubicBezTo>
                    <a:pt x="846601" y="26574"/>
                    <a:pt x="851685" y="440"/>
                    <a:pt x="859633" y="5"/>
                  </a:cubicBezTo>
                  <a:lnTo>
                    <a:pt x="859633" y="5"/>
                  </a:lnTo>
                  <a:cubicBezTo>
                    <a:pt x="867578" y="-429"/>
                    <a:pt x="875379" y="24999"/>
                    <a:pt x="877049" y="56801"/>
                  </a:cubicBezTo>
                  <a:cubicBezTo>
                    <a:pt x="878723" y="88603"/>
                    <a:pt x="873640" y="114737"/>
                    <a:pt x="865691" y="115172"/>
                  </a:cubicBezTo>
                  <a:lnTo>
                    <a:pt x="17736" y="161570"/>
                  </a:lnTo>
                  <a:cubicBezTo>
                    <a:pt x="9790" y="162009"/>
                    <a:pt x="1991" y="136578"/>
                    <a:pt x="318" y="104776"/>
                  </a:cubicBezTo>
                  <a:cubicBezTo>
                    <a:pt x="-1355" y="72974"/>
                    <a:pt x="3731" y="46841"/>
                    <a:pt x="11677" y="46406"/>
                  </a:cubicBezTo>
                  <a:lnTo>
                    <a:pt x="859633" y="5"/>
                  </a:lnTo>
                </a:path>
              </a:pathLst>
            </a:custGeom>
            <a:noFill/>
            <a:ln w="4090" cap="flat">
              <a:solidFill>
                <a:srgbClr val="000000"/>
              </a:solidFill>
              <a:prstDash val="solid"/>
              <a:round/>
            </a:ln>
          </p:spPr>
          <p:txBody>
            <a:bodyPr rtlCol="0" anchor="ctr"/>
            <a:lstStyle/>
            <a:p>
              <a:endParaRPr lang="nl-NL" noProof="0" dirty="0"/>
            </a:p>
          </p:txBody>
        </p:sp>
        <p:sp>
          <p:nvSpPr>
            <p:cNvPr id="19" name="Vrije vorm: vorm 18">
              <a:extLst>
                <a:ext uri="{FF2B5EF4-FFF2-40B4-BE49-F238E27FC236}">
                  <a16:creationId xmlns:a16="http://schemas.microsoft.com/office/drawing/2014/main" id="{A70D61A1-B944-CFBE-43E7-C9B759508AAE}"/>
                </a:ext>
              </a:extLst>
            </p:cNvPr>
            <p:cNvSpPr/>
            <p:nvPr/>
          </p:nvSpPr>
          <p:spPr>
            <a:xfrm>
              <a:off x="3255565" y="1481058"/>
              <a:ext cx="604983" cy="50105"/>
            </a:xfrm>
            <a:custGeom>
              <a:avLst/>
              <a:gdLst>
                <a:gd name="connsiteX0" fmla="*/ 733 w 604983"/>
                <a:gd name="connsiteY0" fmla="*/ 50105 h 50105"/>
                <a:gd name="connsiteX1" fmla="*/ 0 w 604983"/>
                <a:gd name="connsiteY1" fmla="*/ 37587 h 50105"/>
                <a:gd name="connsiteX2" fmla="*/ 38234 w 604983"/>
                <a:gd name="connsiteY2" fmla="*/ 35209 h 50105"/>
                <a:gd name="connsiteX3" fmla="*/ 38967 w 604983"/>
                <a:gd name="connsiteY3" fmla="*/ 47727 h 50105"/>
                <a:gd name="connsiteX4" fmla="*/ 733 w 604983"/>
                <a:gd name="connsiteY4" fmla="*/ 50105 h 50105"/>
                <a:gd name="connsiteX5" fmla="*/ 87212 w 604983"/>
                <a:gd name="connsiteY5" fmla="*/ 44726 h 50105"/>
                <a:gd name="connsiteX6" fmla="*/ 86479 w 604983"/>
                <a:gd name="connsiteY6" fmla="*/ 32208 h 50105"/>
                <a:gd name="connsiteX7" fmla="*/ 124713 w 604983"/>
                <a:gd name="connsiteY7" fmla="*/ 29830 h 50105"/>
                <a:gd name="connsiteX8" fmla="*/ 125446 w 604983"/>
                <a:gd name="connsiteY8" fmla="*/ 42348 h 50105"/>
                <a:gd name="connsiteX9" fmla="*/ 87212 w 604983"/>
                <a:gd name="connsiteY9" fmla="*/ 44726 h 50105"/>
                <a:gd name="connsiteX10" fmla="*/ 173691 w 604983"/>
                <a:gd name="connsiteY10" fmla="*/ 39347 h 50105"/>
                <a:gd name="connsiteX11" fmla="*/ 172958 w 604983"/>
                <a:gd name="connsiteY11" fmla="*/ 26829 h 50105"/>
                <a:gd name="connsiteX12" fmla="*/ 211191 w 604983"/>
                <a:gd name="connsiteY12" fmla="*/ 24450 h 50105"/>
                <a:gd name="connsiteX13" fmla="*/ 211924 w 604983"/>
                <a:gd name="connsiteY13" fmla="*/ 36969 h 50105"/>
                <a:gd name="connsiteX14" fmla="*/ 173691 w 604983"/>
                <a:gd name="connsiteY14" fmla="*/ 39347 h 50105"/>
                <a:gd name="connsiteX15" fmla="*/ 220836 w 604983"/>
                <a:gd name="connsiteY15" fmla="*/ 36414 h 50105"/>
                <a:gd name="connsiteX16" fmla="*/ 220103 w 604983"/>
                <a:gd name="connsiteY16" fmla="*/ 23896 h 50105"/>
                <a:gd name="connsiteX17" fmla="*/ 258338 w 604983"/>
                <a:gd name="connsiteY17" fmla="*/ 21517 h 50105"/>
                <a:gd name="connsiteX18" fmla="*/ 259070 w 604983"/>
                <a:gd name="connsiteY18" fmla="*/ 34036 h 50105"/>
                <a:gd name="connsiteX19" fmla="*/ 220836 w 604983"/>
                <a:gd name="connsiteY19" fmla="*/ 36414 h 50105"/>
                <a:gd name="connsiteX20" fmla="*/ 307314 w 604983"/>
                <a:gd name="connsiteY20" fmla="*/ 31035 h 50105"/>
                <a:gd name="connsiteX21" fmla="*/ 306582 w 604983"/>
                <a:gd name="connsiteY21" fmla="*/ 18516 h 50105"/>
                <a:gd name="connsiteX22" fmla="*/ 344814 w 604983"/>
                <a:gd name="connsiteY22" fmla="*/ 16138 h 50105"/>
                <a:gd name="connsiteX23" fmla="*/ 345547 w 604983"/>
                <a:gd name="connsiteY23" fmla="*/ 28656 h 50105"/>
                <a:gd name="connsiteX24" fmla="*/ 307314 w 604983"/>
                <a:gd name="connsiteY24" fmla="*/ 31035 h 50105"/>
                <a:gd name="connsiteX25" fmla="*/ 393795 w 604983"/>
                <a:gd name="connsiteY25" fmla="*/ 25655 h 50105"/>
                <a:gd name="connsiteX26" fmla="*/ 393062 w 604983"/>
                <a:gd name="connsiteY26" fmla="*/ 13137 h 50105"/>
                <a:gd name="connsiteX27" fmla="*/ 431294 w 604983"/>
                <a:gd name="connsiteY27" fmla="*/ 10759 h 50105"/>
                <a:gd name="connsiteX28" fmla="*/ 432027 w 604983"/>
                <a:gd name="connsiteY28" fmla="*/ 23277 h 50105"/>
                <a:gd name="connsiteX29" fmla="*/ 393795 w 604983"/>
                <a:gd name="connsiteY29" fmla="*/ 25655 h 50105"/>
                <a:gd name="connsiteX30" fmla="*/ 480271 w 604983"/>
                <a:gd name="connsiteY30" fmla="*/ 20276 h 50105"/>
                <a:gd name="connsiteX31" fmla="*/ 479538 w 604983"/>
                <a:gd name="connsiteY31" fmla="*/ 7758 h 50105"/>
                <a:gd name="connsiteX32" fmla="*/ 517775 w 604983"/>
                <a:gd name="connsiteY32" fmla="*/ 5379 h 50105"/>
                <a:gd name="connsiteX33" fmla="*/ 518507 w 604983"/>
                <a:gd name="connsiteY33" fmla="*/ 17898 h 50105"/>
                <a:gd name="connsiteX34" fmla="*/ 480271 w 604983"/>
                <a:gd name="connsiteY34" fmla="*/ 20276 h 50105"/>
                <a:gd name="connsiteX35" fmla="*/ 566751 w 604983"/>
                <a:gd name="connsiteY35" fmla="*/ 14897 h 50105"/>
                <a:gd name="connsiteX36" fmla="*/ 566018 w 604983"/>
                <a:gd name="connsiteY36" fmla="*/ 2378 h 50105"/>
                <a:gd name="connsiteX37" fmla="*/ 604251 w 604983"/>
                <a:gd name="connsiteY37" fmla="*/ 0 h 50105"/>
                <a:gd name="connsiteX38" fmla="*/ 604983 w 604983"/>
                <a:gd name="connsiteY38" fmla="*/ 12519 h 50105"/>
                <a:gd name="connsiteX39" fmla="*/ 566751 w 604983"/>
                <a:gd name="connsiteY39" fmla="*/ 14897 h 5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4983" h="50105">
                  <a:moveTo>
                    <a:pt x="733" y="50105"/>
                  </a:moveTo>
                  <a:lnTo>
                    <a:pt x="0" y="37587"/>
                  </a:lnTo>
                  <a:lnTo>
                    <a:pt x="38234" y="35209"/>
                  </a:lnTo>
                  <a:lnTo>
                    <a:pt x="38967" y="47727"/>
                  </a:lnTo>
                  <a:lnTo>
                    <a:pt x="733" y="50105"/>
                  </a:lnTo>
                  <a:close/>
                  <a:moveTo>
                    <a:pt x="87212" y="44726"/>
                  </a:moveTo>
                  <a:lnTo>
                    <a:pt x="86479" y="32208"/>
                  </a:lnTo>
                  <a:lnTo>
                    <a:pt x="124713" y="29830"/>
                  </a:lnTo>
                  <a:lnTo>
                    <a:pt x="125446" y="42348"/>
                  </a:lnTo>
                  <a:lnTo>
                    <a:pt x="87212" y="44726"/>
                  </a:lnTo>
                  <a:close/>
                  <a:moveTo>
                    <a:pt x="173691" y="39347"/>
                  </a:moveTo>
                  <a:lnTo>
                    <a:pt x="172958" y="26829"/>
                  </a:lnTo>
                  <a:lnTo>
                    <a:pt x="211191" y="24450"/>
                  </a:lnTo>
                  <a:lnTo>
                    <a:pt x="211924" y="36969"/>
                  </a:lnTo>
                  <a:lnTo>
                    <a:pt x="173691" y="39347"/>
                  </a:lnTo>
                  <a:close/>
                  <a:moveTo>
                    <a:pt x="220836" y="36414"/>
                  </a:moveTo>
                  <a:lnTo>
                    <a:pt x="220103" y="23896"/>
                  </a:lnTo>
                  <a:lnTo>
                    <a:pt x="258338" y="21517"/>
                  </a:lnTo>
                  <a:lnTo>
                    <a:pt x="259070" y="34036"/>
                  </a:lnTo>
                  <a:lnTo>
                    <a:pt x="220836" y="36414"/>
                  </a:lnTo>
                  <a:close/>
                  <a:moveTo>
                    <a:pt x="307314" y="31035"/>
                  </a:moveTo>
                  <a:lnTo>
                    <a:pt x="306582" y="18516"/>
                  </a:lnTo>
                  <a:lnTo>
                    <a:pt x="344814" y="16138"/>
                  </a:lnTo>
                  <a:lnTo>
                    <a:pt x="345547" y="28656"/>
                  </a:lnTo>
                  <a:lnTo>
                    <a:pt x="307314" y="31035"/>
                  </a:lnTo>
                  <a:close/>
                  <a:moveTo>
                    <a:pt x="393795" y="25655"/>
                  </a:moveTo>
                  <a:lnTo>
                    <a:pt x="393062" y="13137"/>
                  </a:lnTo>
                  <a:lnTo>
                    <a:pt x="431294" y="10759"/>
                  </a:lnTo>
                  <a:lnTo>
                    <a:pt x="432027" y="23277"/>
                  </a:lnTo>
                  <a:lnTo>
                    <a:pt x="393795" y="25655"/>
                  </a:lnTo>
                  <a:close/>
                  <a:moveTo>
                    <a:pt x="480271" y="20276"/>
                  </a:moveTo>
                  <a:lnTo>
                    <a:pt x="479538" y="7758"/>
                  </a:lnTo>
                  <a:lnTo>
                    <a:pt x="517775" y="5379"/>
                  </a:lnTo>
                  <a:lnTo>
                    <a:pt x="518507" y="17898"/>
                  </a:lnTo>
                  <a:lnTo>
                    <a:pt x="480271" y="20276"/>
                  </a:lnTo>
                  <a:close/>
                  <a:moveTo>
                    <a:pt x="566751" y="14897"/>
                  </a:moveTo>
                  <a:lnTo>
                    <a:pt x="566018" y="2378"/>
                  </a:lnTo>
                  <a:lnTo>
                    <a:pt x="604251" y="0"/>
                  </a:lnTo>
                  <a:lnTo>
                    <a:pt x="604983" y="12519"/>
                  </a:lnTo>
                  <a:lnTo>
                    <a:pt x="566751" y="14897"/>
                  </a:lnTo>
                  <a:close/>
                </a:path>
              </a:pathLst>
            </a:custGeom>
            <a:solidFill>
              <a:srgbClr val="000000"/>
            </a:solidFill>
            <a:ln w="4090" cap="sq">
              <a:noFill/>
              <a:prstDash val="solid"/>
              <a:miter/>
            </a:ln>
          </p:spPr>
          <p:txBody>
            <a:bodyPr rtlCol="0" anchor="ctr"/>
            <a:lstStyle/>
            <a:p>
              <a:endParaRPr lang="nl-NL" noProof="0" dirty="0"/>
            </a:p>
          </p:txBody>
        </p:sp>
        <p:sp>
          <p:nvSpPr>
            <p:cNvPr id="20" name="Vrije vorm: vorm 19">
              <a:extLst>
                <a:ext uri="{FF2B5EF4-FFF2-40B4-BE49-F238E27FC236}">
                  <a16:creationId xmlns:a16="http://schemas.microsoft.com/office/drawing/2014/main" id="{FDF68460-35B8-C685-896A-7BB9F026C1CA}"/>
                </a:ext>
              </a:extLst>
            </p:cNvPr>
            <p:cNvSpPr/>
            <p:nvPr/>
          </p:nvSpPr>
          <p:spPr>
            <a:xfrm>
              <a:off x="4066429" y="1660095"/>
              <a:ext cx="201230" cy="251480"/>
            </a:xfrm>
            <a:custGeom>
              <a:avLst/>
              <a:gdLst>
                <a:gd name="connsiteX0" fmla="*/ 0 w 201230"/>
                <a:gd name="connsiteY0" fmla="*/ 0 h 251480"/>
                <a:gd name="connsiteX1" fmla="*/ 201231 w 201230"/>
                <a:gd name="connsiteY1" fmla="*/ 0 h 251480"/>
                <a:gd name="connsiteX2" fmla="*/ 201231 w 201230"/>
                <a:gd name="connsiteY2" fmla="*/ 251481 h 251480"/>
                <a:gd name="connsiteX3" fmla="*/ 0 w 201230"/>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201230" h="251480">
                  <a:moveTo>
                    <a:pt x="0" y="0"/>
                  </a:moveTo>
                  <a:lnTo>
                    <a:pt x="201231" y="0"/>
                  </a:lnTo>
                  <a:lnTo>
                    <a:pt x="201231"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21" name="Vrije vorm: vorm 20">
              <a:extLst>
                <a:ext uri="{FF2B5EF4-FFF2-40B4-BE49-F238E27FC236}">
                  <a16:creationId xmlns:a16="http://schemas.microsoft.com/office/drawing/2014/main" id="{697D8C60-5A77-5B16-961B-8C6893EEEAF6}"/>
                </a:ext>
              </a:extLst>
            </p:cNvPr>
            <p:cNvSpPr/>
            <p:nvPr/>
          </p:nvSpPr>
          <p:spPr>
            <a:xfrm>
              <a:off x="4111132" y="1749662"/>
              <a:ext cx="67083" cy="67111"/>
            </a:xfrm>
            <a:custGeom>
              <a:avLst/>
              <a:gdLst>
                <a:gd name="connsiteX0" fmla="*/ 27689 w 67083"/>
                <a:gd name="connsiteY0" fmla="*/ 67111 h 67111"/>
                <a:gd name="connsiteX1" fmla="*/ 27689 w 67083"/>
                <a:gd name="connsiteY1" fmla="*/ 39280 h 67111"/>
                <a:gd name="connsiteX2" fmla="*/ 0 w 67083"/>
                <a:gd name="connsiteY2" fmla="*/ 39280 h 67111"/>
                <a:gd name="connsiteX3" fmla="*/ 0 w 67083"/>
                <a:gd name="connsiteY3" fmla="*/ 27639 h 67111"/>
                <a:gd name="connsiteX4" fmla="*/ 27689 w 67083"/>
                <a:gd name="connsiteY4" fmla="*/ 27639 h 67111"/>
                <a:gd name="connsiteX5" fmla="*/ 27689 w 67083"/>
                <a:gd name="connsiteY5" fmla="*/ 0 h 67111"/>
                <a:gd name="connsiteX6" fmla="*/ 39456 w 67083"/>
                <a:gd name="connsiteY6" fmla="*/ 0 h 67111"/>
                <a:gd name="connsiteX7" fmla="*/ 39456 w 67083"/>
                <a:gd name="connsiteY7" fmla="*/ 27639 h 67111"/>
                <a:gd name="connsiteX8" fmla="*/ 67084 w 67083"/>
                <a:gd name="connsiteY8" fmla="*/ 27639 h 67111"/>
                <a:gd name="connsiteX9" fmla="*/ 67084 w 67083"/>
                <a:gd name="connsiteY9" fmla="*/ 39280 h 67111"/>
                <a:gd name="connsiteX10" fmla="*/ 39456 w 67083"/>
                <a:gd name="connsiteY10" fmla="*/ 39280 h 67111"/>
                <a:gd name="connsiteX11" fmla="*/ 39456 w 67083"/>
                <a:gd name="connsiteY11" fmla="*/ 67111 h 67111"/>
                <a:gd name="connsiteX12" fmla="*/ 27689 w 67083"/>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1">
                  <a:moveTo>
                    <a:pt x="27689" y="67111"/>
                  </a:moveTo>
                  <a:lnTo>
                    <a:pt x="27689" y="39280"/>
                  </a:lnTo>
                  <a:lnTo>
                    <a:pt x="0" y="39280"/>
                  </a:lnTo>
                  <a:lnTo>
                    <a:pt x="0" y="27639"/>
                  </a:lnTo>
                  <a:lnTo>
                    <a:pt x="27689" y="27639"/>
                  </a:lnTo>
                  <a:lnTo>
                    <a:pt x="27689" y="0"/>
                  </a:lnTo>
                  <a:lnTo>
                    <a:pt x="39456" y="0"/>
                  </a:lnTo>
                  <a:lnTo>
                    <a:pt x="39456" y="27639"/>
                  </a:lnTo>
                  <a:lnTo>
                    <a:pt x="67084" y="27639"/>
                  </a:lnTo>
                  <a:lnTo>
                    <a:pt x="67084" y="39280"/>
                  </a:lnTo>
                  <a:lnTo>
                    <a:pt x="39456" y="39280"/>
                  </a:lnTo>
                  <a:lnTo>
                    <a:pt x="39456" y="67111"/>
                  </a:lnTo>
                  <a:lnTo>
                    <a:pt x="27689" y="67111"/>
                  </a:lnTo>
                  <a:close/>
                </a:path>
              </a:pathLst>
            </a:custGeom>
            <a:solidFill>
              <a:srgbClr val="000000"/>
            </a:solidFill>
            <a:ln w="4090" cap="sq">
              <a:noFill/>
              <a:prstDash val="solid"/>
              <a:miter/>
            </a:ln>
          </p:spPr>
          <p:txBody>
            <a:bodyPr rtlCol="0" anchor="ctr"/>
            <a:lstStyle/>
            <a:p>
              <a:endParaRPr lang="nl-NL" noProof="0" dirty="0"/>
            </a:p>
          </p:txBody>
        </p:sp>
        <p:sp>
          <p:nvSpPr>
            <p:cNvPr id="22" name="Vrije vorm: vorm 21">
              <a:extLst>
                <a:ext uri="{FF2B5EF4-FFF2-40B4-BE49-F238E27FC236}">
                  <a16:creationId xmlns:a16="http://schemas.microsoft.com/office/drawing/2014/main" id="{319A3E6B-05C0-B5CC-730A-2ACB47D019D3}"/>
                </a:ext>
              </a:extLst>
            </p:cNvPr>
            <p:cNvSpPr/>
            <p:nvPr/>
          </p:nvSpPr>
          <p:spPr>
            <a:xfrm>
              <a:off x="4066429" y="1743323"/>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23" name="Vrije vorm: vorm 22">
              <a:extLst>
                <a:ext uri="{FF2B5EF4-FFF2-40B4-BE49-F238E27FC236}">
                  <a16:creationId xmlns:a16="http://schemas.microsoft.com/office/drawing/2014/main" id="{FCE1DDCF-B03A-546C-B4A4-1E4D1BC1E577}"/>
                </a:ext>
              </a:extLst>
            </p:cNvPr>
            <p:cNvSpPr/>
            <p:nvPr/>
          </p:nvSpPr>
          <p:spPr>
            <a:xfrm>
              <a:off x="4111132" y="1832885"/>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24" name="Vrije vorm: vorm 23">
              <a:extLst>
                <a:ext uri="{FF2B5EF4-FFF2-40B4-BE49-F238E27FC236}">
                  <a16:creationId xmlns:a16="http://schemas.microsoft.com/office/drawing/2014/main" id="{BEAA1AFD-870E-66B0-6526-3A55E6ECCDC3}"/>
                </a:ext>
              </a:extLst>
            </p:cNvPr>
            <p:cNvSpPr/>
            <p:nvPr/>
          </p:nvSpPr>
          <p:spPr>
            <a:xfrm>
              <a:off x="4066417" y="1868152"/>
              <a:ext cx="182669" cy="251485"/>
            </a:xfrm>
            <a:custGeom>
              <a:avLst/>
              <a:gdLst>
                <a:gd name="connsiteX0" fmla="*/ 0 w 182669"/>
                <a:gd name="connsiteY0" fmla="*/ 0 h 251485"/>
                <a:gd name="connsiteX1" fmla="*/ 182669 w 182669"/>
                <a:gd name="connsiteY1" fmla="*/ 0 h 251485"/>
                <a:gd name="connsiteX2" fmla="*/ 182669 w 182669"/>
                <a:gd name="connsiteY2" fmla="*/ 251485 h 251485"/>
                <a:gd name="connsiteX3" fmla="*/ 0 w 182669"/>
                <a:gd name="connsiteY3" fmla="*/ 251485 h 251485"/>
              </a:gdLst>
              <a:ahLst/>
              <a:cxnLst>
                <a:cxn ang="0">
                  <a:pos x="connsiteX0" y="connsiteY0"/>
                </a:cxn>
                <a:cxn ang="0">
                  <a:pos x="connsiteX1" y="connsiteY1"/>
                </a:cxn>
                <a:cxn ang="0">
                  <a:pos x="connsiteX2" y="connsiteY2"/>
                </a:cxn>
                <a:cxn ang="0">
                  <a:pos x="connsiteX3" y="connsiteY3"/>
                </a:cxn>
              </a:cxnLst>
              <a:rect l="l" t="t" r="r" b="b"/>
              <a:pathLst>
                <a:path w="182669" h="251485">
                  <a:moveTo>
                    <a:pt x="0" y="0"/>
                  </a:moveTo>
                  <a:lnTo>
                    <a:pt x="182669" y="0"/>
                  </a:lnTo>
                  <a:lnTo>
                    <a:pt x="182669"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25" name="Vrije vorm: vorm 24">
              <a:extLst>
                <a:ext uri="{FF2B5EF4-FFF2-40B4-BE49-F238E27FC236}">
                  <a16:creationId xmlns:a16="http://schemas.microsoft.com/office/drawing/2014/main" id="{CA0288DC-1B44-B98E-67D3-346069BCDE75}"/>
                </a:ext>
              </a:extLst>
            </p:cNvPr>
            <p:cNvSpPr/>
            <p:nvPr/>
          </p:nvSpPr>
          <p:spPr>
            <a:xfrm>
              <a:off x="4111120" y="1957719"/>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26" name="Vrije vorm: vorm 25">
              <a:extLst>
                <a:ext uri="{FF2B5EF4-FFF2-40B4-BE49-F238E27FC236}">
                  <a16:creationId xmlns:a16="http://schemas.microsoft.com/office/drawing/2014/main" id="{FDBFA538-8D5E-8E05-0E88-B131139E222F}"/>
                </a:ext>
              </a:extLst>
            </p:cNvPr>
            <p:cNvSpPr/>
            <p:nvPr/>
          </p:nvSpPr>
          <p:spPr>
            <a:xfrm>
              <a:off x="4066429" y="1951364"/>
              <a:ext cx="182669" cy="251485"/>
            </a:xfrm>
            <a:custGeom>
              <a:avLst/>
              <a:gdLst>
                <a:gd name="connsiteX0" fmla="*/ 0 w 182669"/>
                <a:gd name="connsiteY0" fmla="*/ 0 h 251485"/>
                <a:gd name="connsiteX1" fmla="*/ 182669 w 182669"/>
                <a:gd name="connsiteY1" fmla="*/ 0 h 251485"/>
                <a:gd name="connsiteX2" fmla="*/ 182669 w 182669"/>
                <a:gd name="connsiteY2" fmla="*/ 251485 h 251485"/>
                <a:gd name="connsiteX3" fmla="*/ 0 w 182669"/>
                <a:gd name="connsiteY3" fmla="*/ 251485 h 251485"/>
              </a:gdLst>
              <a:ahLst/>
              <a:cxnLst>
                <a:cxn ang="0">
                  <a:pos x="connsiteX0" y="connsiteY0"/>
                </a:cxn>
                <a:cxn ang="0">
                  <a:pos x="connsiteX1" y="connsiteY1"/>
                </a:cxn>
                <a:cxn ang="0">
                  <a:pos x="connsiteX2" y="connsiteY2"/>
                </a:cxn>
                <a:cxn ang="0">
                  <a:pos x="connsiteX3" y="connsiteY3"/>
                </a:cxn>
              </a:cxnLst>
              <a:rect l="l" t="t" r="r" b="b"/>
              <a:pathLst>
                <a:path w="182669" h="251485">
                  <a:moveTo>
                    <a:pt x="0" y="0"/>
                  </a:moveTo>
                  <a:lnTo>
                    <a:pt x="182669" y="0"/>
                  </a:lnTo>
                  <a:lnTo>
                    <a:pt x="182669"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27" name="Vrije vorm: vorm 26">
              <a:extLst>
                <a:ext uri="{FF2B5EF4-FFF2-40B4-BE49-F238E27FC236}">
                  <a16:creationId xmlns:a16="http://schemas.microsoft.com/office/drawing/2014/main" id="{40B0B219-62C2-8E6C-8072-075F54641E3F}"/>
                </a:ext>
              </a:extLst>
            </p:cNvPr>
            <p:cNvSpPr/>
            <p:nvPr/>
          </p:nvSpPr>
          <p:spPr>
            <a:xfrm>
              <a:off x="4111132" y="2040930"/>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28" name="Vrije vorm: vorm 27">
              <a:extLst>
                <a:ext uri="{FF2B5EF4-FFF2-40B4-BE49-F238E27FC236}">
                  <a16:creationId xmlns:a16="http://schemas.microsoft.com/office/drawing/2014/main" id="{8E4A1562-1002-27EF-CE97-275022B854CF}"/>
                </a:ext>
              </a:extLst>
            </p:cNvPr>
            <p:cNvSpPr/>
            <p:nvPr/>
          </p:nvSpPr>
          <p:spPr>
            <a:xfrm>
              <a:off x="4066429" y="2034583"/>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29" name="Vrije vorm: vorm 28">
              <a:extLst>
                <a:ext uri="{FF2B5EF4-FFF2-40B4-BE49-F238E27FC236}">
                  <a16:creationId xmlns:a16="http://schemas.microsoft.com/office/drawing/2014/main" id="{631CC2EA-95F8-8AFC-8337-04F569188693}"/>
                </a:ext>
              </a:extLst>
            </p:cNvPr>
            <p:cNvSpPr/>
            <p:nvPr/>
          </p:nvSpPr>
          <p:spPr>
            <a:xfrm>
              <a:off x="4111132" y="2124150"/>
              <a:ext cx="67083" cy="67111"/>
            </a:xfrm>
            <a:custGeom>
              <a:avLst/>
              <a:gdLst>
                <a:gd name="connsiteX0" fmla="*/ 27689 w 67083"/>
                <a:gd name="connsiteY0" fmla="*/ 67111 h 67111"/>
                <a:gd name="connsiteX1" fmla="*/ 27689 w 67083"/>
                <a:gd name="connsiteY1" fmla="*/ 39280 h 67111"/>
                <a:gd name="connsiteX2" fmla="*/ 0 w 67083"/>
                <a:gd name="connsiteY2" fmla="*/ 39280 h 67111"/>
                <a:gd name="connsiteX3" fmla="*/ 0 w 67083"/>
                <a:gd name="connsiteY3" fmla="*/ 27639 h 67111"/>
                <a:gd name="connsiteX4" fmla="*/ 27689 w 67083"/>
                <a:gd name="connsiteY4" fmla="*/ 27639 h 67111"/>
                <a:gd name="connsiteX5" fmla="*/ 27689 w 67083"/>
                <a:gd name="connsiteY5" fmla="*/ 0 h 67111"/>
                <a:gd name="connsiteX6" fmla="*/ 39456 w 67083"/>
                <a:gd name="connsiteY6" fmla="*/ 0 h 67111"/>
                <a:gd name="connsiteX7" fmla="*/ 39456 w 67083"/>
                <a:gd name="connsiteY7" fmla="*/ 27639 h 67111"/>
                <a:gd name="connsiteX8" fmla="*/ 67084 w 67083"/>
                <a:gd name="connsiteY8" fmla="*/ 27639 h 67111"/>
                <a:gd name="connsiteX9" fmla="*/ 67084 w 67083"/>
                <a:gd name="connsiteY9" fmla="*/ 39280 h 67111"/>
                <a:gd name="connsiteX10" fmla="*/ 39456 w 67083"/>
                <a:gd name="connsiteY10" fmla="*/ 39280 h 67111"/>
                <a:gd name="connsiteX11" fmla="*/ 39456 w 67083"/>
                <a:gd name="connsiteY11" fmla="*/ 67111 h 67111"/>
                <a:gd name="connsiteX12" fmla="*/ 27689 w 67083"/>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1">
                  <a:moveTo>
                    <a:pt x="27689" y="67111"/>
                  </a:moveTo>
                  <a:lnTo>
                    <a:pt x="27689" y="39280"/>
                  </a:lnTo>
                  <a:lnTo>
                    <a:pt x="0" y="39280"/>
                  </a:lnTo>
                  <a:lnTo>
                    <a:pt x="0" y="27639"/>
                  </a:lnTo>
                  <a:lnTo>
                    <a:pt x="27689" y="27639"/>
                  </a:lnTo>
                  <a:lnTo>
                    <a:pt x="27689" y="0"/>
                  </a:lnTo>
                  <a:lnTo>
                    <a:pt x="39456" y="0"/>
                  </a:lnTo>
                  <a:lnTo>
                    <a:pt x="39456" y="27639"/>
                  </a:lnTo>
                  <a:lnTo>
                    <a:pt x="67084" y="27639"/>
                  </a:lnTo>
                  <a:lnTo>
                    <a:pt x="67084" y="39280"/>
                  </a:lnTo>
                  <a:lnTo>
                    <a:pt x="39456" y="39280"/>
                  </a:lnTo>
                  <a:lnTo>
                    <a:pt x="39456" y="67111"/>
                  </a:lnTo>
                  <a:lnTo>
                    <a:pt x="27689" y="67111"/>
                  </a:lnTo>
                  <a:close/>
                </a:path>
              </a:pathLst>
            </a:custGeom>
            <a:solidFill>
              <a:srgbClr val="000000"/>
            </a:solidFill>
            <a:ln w="4090" cap="sq">
              <a:noFill/>
              <a:prstDash val="solid"/>
              <a:miter/>
            </a:ln>
          </p:spPr>
          <p:txBody>
            <a:bodyPr rtlCol="0" anchor="ctr"/>
            <a:lstStyle/>
            <a:p>
              <a:endParaRPr lang="nl-NL" noProof="0" dirty="0"/>
            </a:p>
          </p:txBody>
        </p:sp>
        <p:sp>
          <p:nvSpPr>
            <p:cNvPr id="30" name="Vrije vorm: vorm 29">
              <a:extLst>
                <a:ext uri="{FF2B5EF4-FFF2-40B4-BE49-F238E27FC236}">
                  <a16:creationId xmlns:a16="http://schemas.microsoft.com/office/drawing/2014/main" id="{CE4E7A8F-30EA-B8D8-CAD2-E5843388C4D6}"/>
                </a:ext>
              </a:extLst>
            </p:cNvPr>
            <p:cNvSpPr/>
            <p:nvPr/>
          </p:nvSpPr>
          <p:spPr>
            <a:xfrm>
              <a:off x="4066429" y="2117799"/>
              <a:ext cx="182669" cy="251484"/>
            </a:xfrm>
            <a:custGeom>
              <a:avLst/>
              <a:gdLst>
                <a:gd name="connsiteX0" fmla="*/ 0 w 182669"/>
                <a:gd name="connsiteY0" fmla="*/ 0 h 251484"/>
                <a:gd name="connsiteX1" fmla="*/ 182669 w 182669"/>
                <a:gd name="connsiteY1" fmla="*/ 0 h 251484"/>
                <a:gd name="connsiteX2" fmla="*/ 182669 w 182669"/>
                <a:gd name="connsiteY2" fmla="*/ 251485 h 251484"/>
                <a:gd name="connsiteX3" fmla="*/ 0 w 182669"/>
                <a:gd name="connsiteY3" fmla="*/ 251485 h 251484"/>
              </a:gdLst>
              <a:ahLst/>
              <a:cxnLst>
                <a:cxn ang="0">
                  <a:pos x="connsiteX0" y="connsiteY0"/>
                </a:cxn>
                <a:cxn ang="0">
                  <a:pos x="connsiteX1" y="connsiteY1"/>
                </a:cxn>
                <a:cxn ang="0">
                  <a:pos x="connsiteX2" y="connsiteY2"/>
                </a:cxn>
                <a:cxn ang="0">
                  <a:pos x="connsiteX3" y="connsiteY3"/>
                </a:cxn>
              </a:cxnLst>
              <a:rect l="l" t="t" r="r" b="b"/>
              <a:pathLst>
                <a:path w="182669" h="251484">
                  <a:moveTo>
                    <a:pt x="0" y="0"/>
                  </a:moveTo>
                  <a:lnTo>
                    <a:pt x="182669" y="0"/>
                  </a:lnTo>
                  <a:lnTo>
                    <a:pt x="182669"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31" name="Vrije vorm: vorm 30">
              <a:extLst>
                <a:ext uri="{FF2B5EF4-FFF2-40B4-BE49-F238E27FC236}">
                  <a16:creationId xmlns:a16="http://schemas.microsoft.com/office/drawing/2014/main" id="{D01DC8EB-31D6-DA6C-EAE5-00733B6BC38E}"/>
                </a:ext>
              </a:extLst>
            </p:cNvPr>
            <p:cNvSpPr/>
            <p:nvPr/>
          </p:nvSpPr>
          <p:spPr>
            <a:xfrm>
              <a:off x="4111132" y="2207365"/>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32" name="Vrije vorm: vorm 31">
              <a:extLst>
                <a:ext uri="{FF2B5EF4-FFF2-40B4-BE49-F238E27FC236}">
                  <a16:creationId xmlns:a16="http://schemas.microsoft.com/office/drawing/2014/main" id="{B62F37F1-1920-3C15-6C23-96F10371878A}"/>
                </a:ext>
              </a:extLst>
            </p:cNvPr>
            <p:cNvSpPr/>
            <p:nvPr/>
          </p:nvSpPr>
          <p:spPr>
            <a:xfrm>
              <a:off x="4066429" y="2201019"/>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33" name="Vrije vorm: vorm 32">
              <a:extLst>
                <a:ext uri="{FF2B5EF4-FFF2-40B4-BE49-F238E27FC236}">
                  <a16:creationId xmlns:a16="http://schemas.microsoft.com/office/drawing/2014/main" id="{0964BF95-E71A-1214-2246-5F6F97CF9FBD}"/>
                </a:ext>
              </a:extLst>
            </p:cNvPr>
            <p:cNvSpPr/>
            <p:nvPr/>
          </p:nvSpPr>
          <p:spPr>
            <a:xfrm>
              <a:off x="4111132" y="2290585"/>
              <a:ext cx="67083" cy="67111"/>
            </a:xfrm>
            <a:custGeom>
              <a:avLst/>
              <a:gdLst>
                <a:gd name="connsiteX0" fmla="*/ 27689 w 67083"/>
                <a:gd name="connsiteY0" fmla="*/ 67111 h 67111"/>
                <a:gd name="connsiteX1" fmla="*/ 27689 w 67083"/>
                <a:gd name="connsiteY1" fmla="*/ 39280 h 67111"/>
                <a:gd name="connsiteX2" fmla="*/ 0 w 67083"/>
                <a:gd name="connsiteY2" fmla="*/ 39280 h 67111"/>
                <a:gd name="connsiteX3" fmla="*/ 0 w 67083"/>
                <a:gd name="connsiteY3" fmla="*/ 27639 h 67111"/>
                <a:gd name="connsiteX4" fmla="*/ 27689 w 67083"/>
                <a:gd name="connsiteY4" fmla="*/ 27639 h 67111"/>
                <a:gd name="connsiteX5" fmla="*/ 27689 w 67083"/>
                <a:gd name="connsiteY5" fmla="*/ 0 h 67111"/>
                <a:gd name="connsiteX6" fmla="*/ 39456 w 67083"/>
                <a:gd name="connsiteY6" fmla="*/ 0 h 67111"/>
                <a:gd name="connsiteX7" fmla="*/ 39456 w 67083"/>
                <a:gd name="connsiteY7" fmla="*/ 27639 h 67111"/>
                <a:gd name="connsiteX8" fmla="*/ 67084 w 67083"/>
                <a:gd name="connsiteY8" fmla="*/ 27639 h 67111"/>
                <a:gd name="connsiteX9" fmla="*/ 67084 w 67083"/>
                <a:gd name="connsiteY9" fmla="*/ 39280 h 67111"/>
                <a:gd name="connsiteX10" fmla="*/ 39456 w 67083"/>
                <a:gd name="connsiteY10" fmla="*/ 39280 h 67111"/>
                <a:gd name="connsiteX11" fmla="*/ 39456 w 67083"/>
                <a:gd name="connsiteY11" fmla="*/ 67111 h 67111"/>
                <a:gd name="connsiteX12" fmla="*/ 27689 w 67083"/>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1">
                  <a:moveTo>
                    <a:pt x="27689" y="67111"/>
                  </a:moveTo>
                  <a:lnTo>
                    <a:pt x="27689" y="39280"/>
                  </a:lnTo>
                  <a:lnTo>
                    <a:pt x="0" y="39280"/>
                  </a:lnTo>
                  <a:lnTo>
                    <a:pt x="0" y="27639"/>
                  </a:lnTo>
                  <a:lnTo>
                    <a:pt x="27689" y="27639"/>
                  </a:lnTo>
                  <a:lnTo>
                    <a:pt x="27689" y="0"/>
                  </a:lnTo>
                  <a:lnTo>
                    <a:pt x="39456" y="0"/>
                  </a:lnTo>
                  <a:lnTo>
                    <a:pt x="39456" y="27639"/>
                  </a:lnTo>
                  <a:lnTo>
                    <a:pt x="67084" y="27639"/>
                  </a:lnTo>
                  <a:lnTo>
                    <a:pt x="67084" y="39280"/>
                  </a:lnTo>
                  <a:lnTo>
                    <a:pt x="39456" y="39280"/>
                  </a:lnTo>
                  <a:lnTo>
                    <a:pt x="39456" y="67111"/>
                  </a:lnTo>
                  <a:lnTo>
                    <a:pt x="27689" y="67111"/>
                  </a:lnTo>
                  <a:close/>
                </a:path>
              </a:pathLst>
            </a:custGeom>
            <a:solidFill>
              <a:srgbClr val="000000"/>
            </a:solidFill>
            <a:ln w="4090" cap="sq">
              <a:noFill/>
              <a:prstDash val="solid"/>
              <a:miter/>
            </a:ln>
          </p:spPr>
          <p:txBody>
            <a:bodyPr rtlCol="0" anchor="ctr"/>
            <a:lstStyle/>
            <a:p>
              <a:endParaRPr lang="nl-NL" noProof="0" dirty="0"/>
            </a:p>
          </p:txBody>
        </p:sp>
        <p:sp>
          <p:nvSpPr>
            <p:cNvPr id="34" name="Vrije vorm: vorm 33">
              <a:extLst>
                <a:ext uri="{FF2B5EF4-FFF2-40B4-BE49-F238E27FC236}">
                  <a16:creationId xmlns:a16="http://schemas.microsoft.com/office/drawing/2014/main" id="{ED631982-F940-220F-2B60-53D64B5669A7}"/>
                </a:ext>
              </a:extLst>
            </p:cNvPr>
            <p:cNvSpPr/>
            <p:nvPr/>
          </p:nvSpPr>
          <p:spPr>
            <a:xfrm>
              <a:off x="4066429" y="2284234"/>
              <a:ext cx="182669" cy="251485"/>
            </a:xfrm>
            <a:custGeom>
              <a:avLst/>
              <a:gdLst>
                <a:gd name="connsiteX0" fmla="*/ 0 w 182669"/>
                <a:gd name="connsiteY0" fmla="*/ 0 h 251485"/>
                <a:gd name="connsiteX1" fmla="*/ 182669 w 182669"/>
                <a:gd name="connsiteY1" fmla="*/ 0 h 251485"/>
                <a:gd name="connsiteX2" fmla="*/ 182669 w 182669"/>
                <a:gd name="connsiteY2" fmla="*/ 251485 h 251485"/>
                <a:gd name="connsiteX3" fmla="*/ 0 w 182669"/>
                <a:gd name="connsiteY3" fmla="*/ 251485 h 251485"/>
              </a:gdLst>
              <a:ahLst/>
              <a:cxnLst>
                <a:cxn ang="0">
                  <a:pos x="connsiteX0" y="connsiteY0"/>
                </a:cxn>
                <a:cxn ang="0">
                  <a:pos x="connsiteX1" y="connsiteY1"/>
                </a:cxn>
                <a:cxn ang="0">
                  <a:pos x="connsiteX2" y="connsiteY2"/>
                </a:cxn>
                <a:cxn ang="0">
                  <a:pos x="connsiteX3" y="connsiteY3"/>
                </a:cxn>
              </a:cxnLst>
              <a:rect l="l" t="t" r="r" b="b"/>
              <a:pathLst>
                <a:path w="182669" h="251485">
                  <a:moveTo>
                    <a:pt x="0" y="0"/>
                  </a:moveTo>
                  <a:lnTo>
                    <a:pt x="182669" y="0"/>
                  </a:lnTo>
                  <a:lnTo>
                    <a:pt x="182669"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35" name="Vrije vorm: vorm 34">
              <a:extLst>
                <a:ext uri="{FF2B5EF4-FFF2-40B4-BE49-F238E27FC236}">
                  <a16:creationId xmlns:a16="http://schemas.microsoft.com/office/drawing/2014/main" id="{808ADD55-2F77-2182-E3E4-D9276C46246E}"/>
                </a:ext>
              </a:extLst>
            </p:cNvPr>
            <p:cNvSpPr/>
            <p:nvPr/>
          </p:nvSpPr>
          <p:spPr>
            <a:xfrm>
              <a:off x="4111132" y="2373800"/>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36" name="Vrije vorm: vorm 35">
              <a:extLst>
                <a:ext uri="{FF2B5EF4-FFF2-40B4-BE49-F238E27FC236}">
                  <a16:creationId xmlns:a16="http://schemas.microsoft.com/office/drawing/2014/main" id="{A365AFC3-334F-EAB0-7976-95176CA86359}"/>
                </a:ext>
              </a:extLst>
            </p:cNvPr>
            <p:cNvSpPr/>
            <p:nvPr/>
          </p:nvSpPr>
          <p:spPr>
            <a:xfrm>
              <a:off x="4066429" y="2367454"/>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37" name="Vrije vorm: vorm 36">
              <a:extLst>
                <a:ext uri="{FF2B5EF4-FFF2-40B4-BE49-F238E27FC236}">
                  <a16:creationId xmlns:a16="http://schemas.microsoft.com/office/drawing/2014/main" id="{678BE749-C046-E2FD-9349-A9207049D6CF}"/>
                </a:ext>
              </a:extLst>
            </p:cNvPr>
            <p:cNvSpPr/>
            <p:nvPr/>
          </p:nvSpPr>
          <p:spPr>
            <a:xfrm>
              <a:off x="4111132" y="2457016"/>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38" name="Vrije vorm: vorm 37">
              <a:extLst>
                <a:ext uri="{FF2B5EF4-FFF2-40B4-BE49-F238E27FC236}">
                  <a16:creationId xmlns:a16="http://schemas.microsoft.com/office/drawing/2014/main" id="{E6DD7010-3A08-73A7-562E-13F6C479442B}"/>
                </a:ext>
              </a:extLst>
            </p:cNvPr>
            <p:cNvSpPr/>
            <p:nvPr/>
          </p:nvSpPr>
          <p:spPr>
            <a:xfrm>
              <a:off x="4042763" y="2533885"/>
              <a:ext cx="182669" cy="251485"/>
            </a:xfrm>
            <a:custGeom>
              <a:avLst/>
              <a:gdLst>
                <a:gd name="connsiteX0" fmla="*/ 0 w 182669"/>
                <a:gd name="connsiteY0" fmla="*/ 0 h 251485"/>
                <a:gd name="connsiteX1" fmla="*/ 182669 w 182669"/>
                <a:gd name="connsiteY1" fmla="*/ 0 h 251485"/>
                <a:gd name="connsiteX2" fmla="*/ 182669 w 182669"/>
                <a:gd name="connsiteY2" fmla="*/ 251485 h 251485"/>
                <a:gd name="connsiteX3" fmla="*/ 0 w 182669"/>
                <a:gd name="connsiteY3" fmla="*/ 251485 h 251485"/>
              </a:gdLst>
              <a:ahLst/>
              <a:cxnLst>
                <a:cxn ang="0">
                  <a:pos x="connsiteX0" y="connsiteY0"/>
                </a:cxn>
                <a:cxn ang="0">
                  <a:pos x="connsiteX1" y="connsiteY1"/>
                </a:cxn>
                <a:cxn ang="0">
                  <a:pos x="connsiteX2" y="connsiteY2"/>
                </a:cxn>
                <a:cxn ang="0">
                  <a:pos x="connsiteX3" y="connsiteY3"/>
                </a:cxn>
              </a:cxnLst>
              <a:rect l="l" t="t" r="r" b="b"/>
              <a:pathLst>
                <a:path w="182669" h="251485">
                  <a:moveTo>
                    <a:pt x="0" y="0"/>
                  </a:moveTo>
                  <a:lnTo>
                    <a:pt x="182669" y="0"/>
                  </a:lnTo>
                  <a:lnTo>
                    <a:pt x="182669"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39" name="Vrije vorm: vorm 38">
              <a:extLst>
                <a:ext uri="{FF2B5EF4-FFF2-40B4-BE49-F238E27FC236}">
                  <a16:creationId xmlns:a16="http://schemas.microsoft.com/office/drawing/2014/main" id="{BAAA051E-70E3-E191-E76C-44B57B1CE2A7}"/>
                </a:ext>
              </a:extLst>
            </p:cNvPr>
            <p:cNvSpPr/>
            <p:nvPr/>
          </p:nvSpPr>
          <p:spPr>
            <a:xfrm>
              <a:off x="4087467" y="2623451"/>
              <a:ext cx="67087" cy="67115"/>
            </a:xfrm>
            <a:custGeom>
              <a:avLst/>
              <a:gdLst>
                <a:gd name="connsiteX0" fmla="*/ 27693 w 67087"/>
                <a:gd name="connsiteY0" fmla="*/ 67115 h 67115"/>
                <a:gd name="connsiteX1" fmla="*/ 27693 w 67087"/>
                <a:gd name="connsiteY1" fmla="*/ 39284 h 67115"/>
                <a:gd name="connsiteX2" fmla="*/ 0 w 67087"/>
                <a:gd name="connsiteY2" fmla="*/ 39284 h 67115"/>
                <a:gd name="connsiteX3" fmla="*/ 0 w 67087"/>
                <a:gd name="connsiteY3" fmla="*/ 27639 h 67115"/>
                <a:gd name="connsiteX4" fmla="*/ 27693 w 67087"/>
                <a:gd name="connsiteY4" fmla="*/ 27639 h 67115"/>
                <a:gd name="connsiteX5" fmla="*/ 27693 w 67087"/>
                <a:gd name="connsiteY5" fmla="*/ 0 h 67115"/>
                <a:gd name="connsiteX6" fmla="*/ 39460 w 67087"/>
                <a:gd name="connsiteY6" fmla="*/ 0 h 67115"/>
                <a:gd name="connsiteX7" fmla="*/ 39460 w 67087"/>
                <a:gd name="connsiteY7" fmla="*/ 27639 h 67115"/>
                <a:gd name="connsiteX8" fmla="*/ 67088 w 67087"/>
                <a:gd name="connsiteY8" fmla="*/ 27639 h 67115"/>
                <a:gd name="connsiteX9" fmla="*/ 67088 w 67087"/>
                <a:gd name="connsiteY9" fmla="*/ 39284 h 67115"/>
                <a:gd name="connsiteX10" fmla="*/ 39460 w 67087"/>
                <a:gd name="connsiteY10" fmla="*/ 39284 h 67115"/>
                <a:gd name="connsiteX11" fmla="*/ 39460 w 67087"/>
                <a:gd name="connsiteY11" fmla="*/ 67115 h 67115"/>
                <a:gd name="connsiteX12" fmla="*/ 27693 w 67087"/>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7" h="67115">
                  <a:moveTo>
                    <a:pt x="27693" y="67115"/>
                  </a:moveTo>
                  <a:lnTo>
                    <a:pt x="27693" y="39284"/>
                  </a:lnTo>
                  <a:lnTo>
                    <a:pt x="0" y="39284"/>
                  </a:lnTo>
                  <a:lnTo>
                    <a:pt x="0" y="27639"/>
                  </a:lnTo>
                  <a:lnTo>
                    <a:pt x="27693" y="27639"/>
                  </a:lnTo>
                  <a:lnTo>
                    <a:pt x="27693" y="0"/>
                  </a:lnTo>
                  <a:lnTo>
                    <a:pt x="39460" y="0"/>
                  </a:lnTo>
                  <a:lnTo>
                    <a:pt x="39460" y="27639"/>
                  </a:lnTo>
                  <a:lnTo>
                    <a:pt x="67088" y="27639"/>
                  </a:lnTo>
                  <a:lnTo>
                    <a:pt x="67088" y="39284"/>
                  </a:lnTo>
                  <a:lnTo>
                    <a:pt x="39460" y="39284"/>
                  </a:lnTo>
                  <a:lnTo>
                    <a:pt x="39460" y="67115"/>
                  </a:lnTo>
                  <a:lnTo>
                    <a:pt x="27693" y="67115"/>
                  </a:lnTo>
                  <a:close/>
                </a:path>
              </a:pathLst>
            </a:custGeom>
            <a:solidFill>
              <a:srgbClr val="000000"/>
            </a:solidFill>
            <a:ln w="4090" cap="sq">
              <a:noFill/>
              <a:prstDash val="solid"/>
              <a:miter/>
            </a:ln>
          </p:spPr>
          <p:txBody>
            <a:bodyPr rtlCol="0" anchor="ctr"/>
            <a:lstStyle/>
            <a:p>
              <a:endParaRPr lang="nl-NL" noProof="0" dirty="0"/>
            </a:p>
          </p:txBody>
        </p:sp>
        <p:sp>
          <p:nvSpPr>
            <p:cNvPr id="40" name="Vrije vorm: vorm 39">
              <a:extLst>
                <a:ext uri="{FF2B5EF4-FFF2-40B4-BE49-F238E27FC236}">
                  <a16:creationId xmlns:a16="http://schemas.microsoft.com/office/drawing/2014/main" id="{087A2431-2B4B-DE57-EE72-D8C66BCD84A9}"/>
                </a:ext>
              </a:extLst>
            </p:cNvPr>
            <p:cNvSpPr/>
            <p:nvPr/>
          </p:nvSpPr>
          <p:spPr>
            <a:xfrm>
              <a:off x="4002173" y="2700320"/>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1" name="Vrije vorm: vorm 40">
              <a:extLst>
                <a:ext uri="{FF2B5EF4-FFF2-40B4-BE49-F238E27FC236}">
                  <a16:creationId xmlns:a16="http://schemas.microsoft.com/office/drawing/2014/main" id="{E05268DA-5FAA-6266-B3F4-00F2C2C1C6C7}"/>
                </a:ext>
              </a:extLst>
            </p:cNvPr>
            <p:cNvSpPr/>
            <p:nvPr/>
          </p:nvSpPr>
          <p:spPr>
            <a:xfrm>
              <a:off x="4046877" y="2789886"/>
              <a:ext cx="67083" cy="67111"/>
            </a:xfrm>
            <a:custGeom>
              <a:avLst/>
              <a:gdLst>
                <a:gd name="connsiteX0" fmla="*/ 27689 w 67083"/>
                <a:gd name="connsiteY0" fmla="*/ 67111 h 67111"/>
                <a:gd name="connsiteX1" fmla="*/ 27689 w 67083"/>
                <a:gd name="connsiteY1" fmla="*/ 39284 h 67111"/>
                <a:gd name="connsiteX2" fmla="*/ 0 w 67083"/>
                <a:gd name="connsiteY2" fmla="*/ 39284 h 67111"/>
                <a:gd name="connsiteX3" fmla="*/ 0 w 67083"/>
                <a:gd name="connsiteY3" fmla="*/ 27639 h 67111"/>
                <a:gd name="connsiteX4" fmla="*/ 27689 w 67083"/>
                <a:gd name="connsiteY4" fmla="*/ 27639 h 67111"/>
                <a:gd name="connsiteX5" fmla="*/ 27689 w 67083"/>
                <a:gd name="connsiteY5" fmla="*/ 0 h 67111"/>
                <a:gd name="connsiteX6" fmla="*/ 39456 w 67083"/>
                <a:gd name="connsiteY6" fmla="*/ 0 h 67111"/>
                <a:gd name="connsiteX7" fmla="*/ 39456 w 67083"/>
                <a:gd name="connsiteY7" fmla="*/ 27639 h 67111"/>
                <a:gd name="connsiteX8" fmla="*/ 67084 w 67083"/>
                <a:gd name="connsiteY8" fmla="*/ 27639 h 67111"/>
                <a:gd name="connsiteX9" fmla="*/ 67084 w 67083"/>
                <a:gd name="connsiteY9" fmla="*/ 39284 h 67111"/>
                <a:gd name="connsiteX10" fmla="*/ 39456 w 67083"/>
                <a:gd name="connsiteY10" fmla="*/ 39284 h 67111"/>
                <a:gd name="connsiteX11" fmla="*/ 39456 w 67083"/>
                <a:gd name="connsiteY11" fmla="*/ 67111 h 67111"/>
                <a:gd name="connsiteX12" fmla="*/ 27689 w 67083"/>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1">
                  <a:moveTo>
                    <a:pt x="27689" y="67111"/>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1"/>
                  </a:lnTo>
                  <a:lnTo>
                    <a:pt x="27689" y="67111"/>
                  </a:lnTo>
                  <a:close/>
                </a:path>
              </a:pathLst>
            </a:custGeom>
            <a:solidFill>
              <a:srgbClr val="000000"/>
            </a:solidFill>
            <a:ln w="4090" cap="sq">
              <a:noFill/>
              <a:prstDash val="solid"/>
              <a:miter/>
            </a:ln>
          </p:spPr>
          <p:txBody>
            <a:bodyPr rtlCol="0" anchor="ctr"/>
            <a:lstStyle/>
            <a:p>
              <a:endParaRPr lang="nl-NL" noProof="0" dirty="0"/>
            </a:p>
          </p:txBody>
        </p:sp>
        <p:sp>
          <p:nvSpPr>
            <p:cNvPr id="42" name="Vrije vorm: vorm 41">
              <a:extLst>
                <a:ext uri="{FF2B5EF4-FFF2-40B4-BE49-F238E27FC236}">
                  <a16:creationId xmlns:a16="http://schemas.microsoft.com/office/drawing/2014/main" id="{43834645-C70D-4295-20D0-23535DD8D8A0}"/>
                </a:ext>
              </a:extLst>
            </p:cNvPr>
            <p:cNvSpPr/>
            <p:nvPr/>
          </p:nvSpPr>
          <p:spPr>
            <a:xfrm>
              <a:off x="3924305" y="2976184"/>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3" name="Vrije vorm: vorm 42">
              <a:extLst>
                <a:ext uri="{FF2B5EF4-FFF2-40B4-BE49-F238E27FC236}">
                  <a16:creationId xmlns:a16="http://schemas.microsoft.com/office/drawing/2014/main" id="{45510269-49F0-18DE-0C98-63EA0E820CA2}"/>
                </a:ext>
              </a:extLst>
            </p:cNvPr>
            <p:cNvSpPr/>
            <p:nvPr/>
          </p:nvSpPr>
          <p:spPr>
            <a:xfrm>
              <a:off x="3969008" y="3065747"/>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44" name="Vrije vorm: vorm 43">
              <a:extLst>
                <a:ext uri="{FF2B5EF4-FFF2-40B4-BE49-F238E27FC236}">
                  <a16:creationId xmlns:a16="http://schemas.microsoft.com/office/drawing/2014/main" id="{583BA05B-A720-5252-E776-E2C8F3307D75}"/>
                </a:ext>
              </a:extLst>
            </p:cNvPr>
            <p:cNvSpPr/>
            <p:nvPr/>
          </p:nvSpPr>
          <p:spPr>
            <a:xfrm>
              <a:off x="4200310" y="2976184"/>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5" name="Vrije vorm: vorm 44">
              <a:extLst>
                <a:ext uri="{FF2B5EF4-FFF2-40B4-BE49-F238E27FC236}">
                  <a16:creationId xmlns:a16="http://schemas.microsoft.com/office/drawing/2014/main" id="{E22FAF98-ABF2-3D34-ACAD-A1D502F834E5}"/>
                </a:ext>
              </a:extLst>
            </p:cNvPr>
            <p:cNvSpPr/>
            <p:nvPr/>
          </p:nvSpPr>
          <p:spPr>
            <a:xfrm>
              <a:off x="4245013" y="3065747"/>
              <a:ext cx="67087" cy="67115"/>
            </a:xfrm>
            <a:custGeom>
              <a:avLst/>
              <a:gdLst>
                <a:gd name="connsiteX0" fmla="*/ 27693 w 67087"/>
                <a:gd name="connsiteY0" fmla="*/ 67115 h 67115"/>
                <a:gd name="connsiteX1" fmla="*/ 27693 w 67087"/>
                <a:gd name="connsiteY1" fmla="*/ 39284 h 67115"/>
                <a:gd name="connsiteX2" fmla="*/ 0 w 67087"/>
                <a:gd name="connsiteY2" fmla="*/ 39284 h 67115"/>
                <a:gd name="connsiteX3" fmla="*/ 0 w 67087"/>
                <a:gd name="connsiteY3" fmla="*/ 27639 h 67115"/>
                <a:gd name="connsiteX4" fmla="*/ 27693 w 67087"/>
                <a:gd name="connsiteY4" fmla="*/ 27639 h 67115"/>
                <a:gd name="connsiteX5" fmla="*/ 27693 w 67087"/>
                <a:gd name="connsiteY5" fmla="*/ 0 h 67115"/>
                <a:gd name="connsiteX6" fmla="*/ 39460 w 67087"/>
                <a:gd name="connsiteY6" fmla="*/ 0 h 67115"/>
                <a:gd name="connsiteX7" fmla="*/ 39460 w 67087"/>
                <a:gd name="connsiteY7" fmla="*/ 27639 h 67115"/>
                <a:gd name="connsiteX8" fmla="*/ 67088 w 67087"/>
                <a:gd name="connsiteY8" fmla="*/ 27639 h 67115"/>
                <a:gd name="connsiteX9" fmla="*/ 67088 w 67087"/>
                <a:gd name="connsiteY9" fmla="*/ 39284 h 67115"/>
                <a:gd name="connsiteX10" fmla="*/ 39460 w 67087"/>
                <a:gd name="connsiteY10" fmla="*/ 39284 h 67115"/>
                <a:gd name="connsiteX11" fmla="*/ 39460 w 67087"/>
                <a:gd name="connsiteY11" fmla="*/ 67115 h 67115"/>
                <a:gd name="connsiteX12" fmla="*/ 27693 w 67087"/>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7" h="67115">
                  <a:moveTo>
                    <a:pt x="27693" y="67115"/>
                  </a:moveTo>
                  <a:lnTo>
                    <a:pt x="27693" y="39284"/>
                  </a:lnTo>
                  <a:lnTo>
                    <a:pt x="0" y="39284"/>
                  </a:lnTo>
                  <a:lnTo>
                    <a:pt x="0" y="27639"/>
                  </a:lnTo>
                  <a:lnTo>
                    <a:pt x="27693" y="27639"/>
                  </a:lnTo>
                  <a:lnTo>
                    <a:pt x="27693" y="0"/>
                  </a:lnTo>
                  <a:lnTo>
                    <a:pt x="39460" y="0"/>
                  </a:lnTo>
                  <a:lnTo>
                    <a:pt x="39460" y="27639"/>
                  </a:lnTo>
                  <a:lnTo>
                    <a:pt x="67088" y="27639"/>
                  </a:lnTo>
                  <a:lnTo>
                    <a:pt x="67088" y="39284"/>
                  </a:lnTo>
                  <a:lnTo>
                    <a:pt x="39460" y="39284"/>
                  </a:lnTo>
                  <a:lnTo>
                    <a:pt x="39460" y="67115"/>
                  </a:lnTo>
                  <a:lnTo>
                    <a:pt x="27693" y="67115"/>
                  </a:lnTo>
                  <a:close/>
                </a:path>
              </a:pathLst>
            </a:custGeom>
            <a:solidFill>
              <a:srgbClr val="000000"/>
            </a:solidFill>
            <a:ln w="4090" cap="sq">
              <a:noFill/>
              <a:prstDash val="solid"/>
              <a:miter/>
            </a:ln>
          </p:spPr>
          <p:txBody>
            <a:bodyPr rtlCol="0" anchor="ctr"/>
            <a:lstStyle/>
            <a:p>
              <a:endParaRPr lang="nl-NL" noProof="0" dirty="0"/>
            </a:p>
          </p:txBody>
        </p:sp>
        <p:sp>
          <p:nvSpPr>
            <p:cNvPr id="46" name="Vrije vorm: vorm 45">
              <a:extLst>
                <a:ext uri="{FF2B5EF4-FFF2-40B4-BE49-F238E27FC236}">
                  <a16:creationId xmlns:a16="http://schemas.microsoft.com/office/drawing/2014/main" id="{0EBEADE2-2471-8D3A-2731-1B98660A584A}"/>
                </a:ext>
              </a:extLst>
            </p:cNvPr>
            <p:cNvSpPr/>
            <p:nvPr/>
          </p:nvSpPr>
          <p:spPr>
            <a:xfrm>
              <a:off x="4140548" y="2752412"/>
              <a:ext cx="182668" cy="251485"/>
            </a:xfrm>
            <a:custGeom>
              <a:avLst/>
              <a:gdLst>
                <a:gd name="connsiteX0" fmla="*/ 0 w 182668"/>
                <a:gd name="connsiteY0" fmla="*/ 0 h 251485"/>
                <a:gd name="connsiteX1" fmla="*/ 182669 w 182668"/>
                <a:gd name="connsiteY1" fmla="*/ 0 h 251485"/>
                <a:gd name="connsiteX2" fmla="*/ 182669 w 182668"/>
                <a:gd name="connsiteY2" fmla="*/ 251485 h 251485"/>
                <a:gd name="connsiteX3" fmla="*/ 0 w 182668"/>
                <a:gd name="connsiteY3" fmla="*/ 251485 h 251485"/>
              </a:gdLst>
              <a:ahLst/>
              <a:cxnLst>
                <a:cxn ang="0">
                  <a:pos x="connsiteX0" y="connsiteY0"/>
                </a:cxn>
                <a:cxn ang="0">
                  <a:pos x="connsiteX1" y="connsiteY1"/>
                </a:cxn>
                <a:cxn ang="0">
                  <a:pos x="connsiteX2" y="connsiteY2"/>
                </a:cxn>
                <a:cxn ang="0">
                  <a:pos x="connsiteX3" y="connsiteY3"/>
                </a:cxn>
              </a:cxnLst>
              <a:rect l="l" t="t" r="r" b="b"/>
              <a:pathLst>
                <a:path w="182668" h="251485">
                  <a:moveTo>
                    <a:pt x="0" y="0"/>
                  </a:moveTo>
                  <a:lnTo>
                    <a:pt x="182669" y="0"/>
                  </a:lnTo>
                  <a:lnTo>
                    <a:pt x="182669"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7" name="Vrije vorm: vorm 46">
              <a:extLst>
                <a:ext uri="{FF2B5EF4-FFF2-40B4-BE49-F238E27FC236}">
                  <a16:creationId xmlns:a16="http://schemas.microsoft.com/office/drawing/2014/main" id="{95AE854A-418E-73CA-0B75-DE38FAAA6657}"/>
                </a:ext>
              </a:extLst>
            </p:cNvPr>
            <p:cNvSpPr/>
            <p:nvPr/>
          </p:nvSpPr>
          <p:spPr>
            <a:xfrm>
              <a:off x="4185252" y="2841978"/>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48" name="Vrije vorm: vorm 47">
              <a:extLst>
                <a:ext uri="{FF2B5EF4-FFF2-40B4-BE49-F238E27FC236}">
                  <a16:creationId xmlns:a16="http://schemas.microsoft.com/office/drawing/2014/main" id="{28686BFD-009E-A883-B307-479B9022E931}"/>
                </a:ext>
              </a:extLst>
            </p:cNvPr>
            <p:cNvSpPr/>
            <p:nvPr/>
          </p:nvSpPr>
          <p:spPr>
            <a:xfrm>
              <a:off x="4090152" y="2546992"/>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9" name="Vrije vorm: vorm 48">
              <a:extLst>
                <a:ext uri="{FF2B5EF4-FFF2-40B4-BE49-F238E27FC236}">
                  <a16:creationId xmlns:a16="http://schemas.microsoft.com/office/drawing/2014/main" id="{0E55DFE3-7A5A-E7DF-9512-C5B408E3F18A}"/>
                </a:ext>
              </a:extLst>
            </p:cNvPr>
            <p:cNvSpPr/>
            <p:nvPr/>
          </p:nvSpPr>
          <p:spPr>
            <a:xfrm>
              <a:off x="4134855" y="2636554"/>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50" name="Vrije vorm: vorm 49">
              <a:extLst>
                <a:ext uri="{FF2B5EF4-FFF2-40B4-BE49-F238E27FC236}">
                  <a16:creationId xmlns:a16="http://schemas.microsoft.com/office/drawing/2014/main" id="{CF2B0A71-B13A-7D30-30A6-8B10332B5714}"/>
                </a:ext>
              </a:extLst>
            </p:cNvPr>
            <p:cNvSpPr/>
            <p:nvPr/>
          </p:nvSpPr>
          <p:spPr>
            <a:xfrm>
              <a:off x="7019586" y="1618539"/>
              <a:ext cx="195029" cy="207504"/>
            </a:xfrm>
            <a:custGeom>
              <a:avLst/>
              <a:gdLst>
                <a:gd name="connsiteX0" fmla="*/ 0 w 195029"/>
                <a:gd name="connsiteY0" fmla="*/ 103750 h 207504"/>
                <a:gd name="connsiteX1" fmla="*/ 0 w 195029"/>
                <a:gd name="connsiteY1" fmla="*/ 103750 h 207504"/>
                <a:gd name="connsiteX2" fmla="*/ 97519 w 195029"/>
                <a:gd name="connsiteY2" fmla="*/ 0 h 207504"/>
                <a:gd name="connsiteX3" fmla="*/ 97519 w 195029"/>
                <a:gd name="connsiteY3" fmla="*/ 0 h 207504"/>
                <a:gd name="connsiteX4" fmla="*/ 166461 w 195029"/>
                <a:gd name="connsiteY4" fmla="*/ 30386 h 207504"/>
                <a:gd name="connsiteX5" fmla="*/ 195030 w 195029"/>
                <a:gd name="connsiteY5" fmla="*/ 103750 h 207504"/>
                <a:gd name="connsiteX6" fmla="*/ 195030 w 195029"/>
                <a:gd name="connsiteY6" fmla="*/ 103750 h 207504"/>
                <a:gd name="connsiteX7" fmla="*/ 97519 w 195029"/>
                <a:gd name="connsiteY7" fmla="*/ 207504 h 207504"/>
                <a:gd name="connsiteX8" fmla="*/ 97519 w 195029"/>
                <a:gd name="connsiteY8" fmla="*/ 207504 h 207504"/>
                <a:gd name="connsiteX9" fmla="*/ 0 w 195029"/>
                <a:gd name="connsiteY9" fmla="*/ 103750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9" h="207504">
                  <a:moveTo>
                    <a:pt x="0" y="103750"/>
                  </a:moveTo>
                  <a:lnTo>
                    <a:pt x="0" y="103750"/>
                  </a:lnTo>
                  <a:cubicBezTo>
                    <a:pt x="0" y="46450"/>
                    <a:pt x="43660" y="0"/>
                    <a:pt x="97519" y="0"/>
                  </a:cubicBezTo>
                  <a:lnTo>
                    <a:pt x="97519" y="0"/>
                  </a:lnTo>
                  <a:cubicBezTo>
                    <a:pt x="123403" y="0"/>
                    <a:pt x="148206" y="10929"/>
                    <a:pt x="166461" y="30386"/>
                  </a:cubicBezTo>
                  <a:cubicBezTo>
                    <a:pt x="184756" y="49844"/>
                    <a:pt x="195030" y="76234"/>
                    <a:pt x="195030" y="103750"/>
                  </a:cubicBezTo>
                  <a:lnTo>
                    <a:pt x="195030" y="103750"/>
                  </a:lnTo>
                  <a:cubicBezTo>
                    <a:pt x="195030" y="161051"/>
                    <a:pt x="151399" y="207504"/>
                    <a:pt x="97519" y="207504"/>
                  </a:cubicBezTo>
                  <a:lnTo>
                    <a:pt x="97519" y="207504"/>
                  </a:lnTo>
                  <a:cubicBezTo>
                    <a:pt x="43660" y="207504"/>
                    <a:pt x="0" y="161051"/>
                    <a:pt x="0" y="103750"/>
                  </a:cubicBezTo>
                  <a:close/>
                </a:path>
              </a:pathLst>
            </a:custGeom>
            <a:solidFill>
              <a:srgbClr val="CFE2F3"/>
            </a:solidFill>
            <a:ln w="4090" cap="sq">
              <a:noFill/>
              <a:prstDash val="solid"/>
              <a:miter/>
            </a:ln>
          </p:spPr>
          <p:txBody>
            <a:bodyPr rtlCol="0" anchor="ctr"/>
            <a:lstStyle/>
            <a:p>
              <a:endParaRPr lang="nl-NL" noProof="0" dirty="0"/>
            </a:p>
          </p:txBody>
        </p:sp>
        <p:sp>
          <p:nvSpPr>
            <p:cNvPr id="51" name="Vrije vorm: vorm 50">
              <a:extLst>
                <a:ext uri="{FF2B5EF4-FFF2-40B4-BE49-F238E27FC236}">
                  <a16:creationId xmlns:a16="http://schemas.microsoft.com/office/drawing/2014/main" id="{DBE8942A-905A-E1CA-08B6-B3BFE4ED7106}"/>
                </a:ext>
              </a:extLst>
            </p:cNvPr>
            <p:cNvSpPr/>
            <p:nvPr/>
          </p:nvSpPr>
          <p:spPr>
            <a:xfrm>
              <a:off x="7019586" y="1618539"/>
              <a:ext cx="195029" cy="207504"/>
            </a:xfrm>
            <a:custGeom>
              <a:avLst/>
              <a:gdLst>
                <a:gd name="connsiteX0" fmla="*/ 0 w 195029"/>
                <a:gd name="connsiteY0" fmla="*/ 103750 h 207504"/>
                <a:gd name="connsiteX1" fmla="*/ 0 w 195029"/>
                <a:gd name="connsiteY1" fmla="*/ 103750 h 207504"/>
                <a:gd name="connsiteX2" fmla="*/ 97519 w 195029"/>
                <a:gd name="connsiteY2" fmla="*/ 0 h 207504"/>
                <a:gd name="connsiteX3" fmla="*/ 97519 w 195029"/>
                <a:gd name="connsiteY3" fmla="*/ 0 h 207504"/>
                <a:gd name="connsiteX4" fmla="*/ 166461 w 195029"/>
                <a:gd name="connsiteY4" fmla="*/ 30386 h 207504"/>
                <a:gd name="connsiteX5" fmla="*/ 195030 w 195029"/>
                <a:gd name="connsiteY5" fmla="*/ 103750 h 207504"/>
                <a:gd name="connsiteX6" fmla="*/ 195030 w 195029"/>
                <a:gd name="connsiteY6" fmla="*/ 103750 h 207504"/>
                <a:gd name="connsiteX7" fmla="*/ 97519 w 195029"/>
                <a:gd name="connsiteY7" fmla="*/ 207504 h 207504"/>
                <a:gd name="connsiteX8" fmla="*/ 97519 w 195029"/>
                <a:gd name="connsiteY8" fmla="*/ 207504 h 207504"/>
                <a:gd name="connsiteX9" fmla="*/ 0 w 195029"/>
                <a:gd name="connsiteY9" fmla="*/ 103750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9" h="207504">
                  <a:moveTo>
                    <a:pt x="0" y="103750"/>
                  </a:moveTo>
                  <a:lnTo>
                    <a:pt x="0" y="103750"/>
                  </a:lnTo>
                  <a:cubicBezTo>
                    <a:pt x="0" y="46450"/>
                    <a:pt x="43660" y="0"/>
                    <a:pt x="97519" y="0"/>
                  </a:cubicBezTo>
                  <a:lnTo>
                    <a:pt x="97519" y="0"/>
                  </a:lnTo>
                  <a:cubicBezTo>
                    <a:pt x="123403" y="0"/>
                    <a:pt x="148206" y="10929"/>
                    <a:pt x="166461" y="30386"/>
                  </a:cubicBezTo>
                  <a:cubicBezTo>
                    <a:pt x="184756" y="49844"/>
                    <a:pt x="195030" y="76234"/>
                    <a:pt x="195030" y="103750"/>
                  </a:cubicBezTo>
                  <a:lnTo>
                    <a:pt x="195030" y="103750"/>
                  </a:lnTo>
                  <a:cubicBezTo>
                    <a:pt x="195030" y="161051"/>
                    <a:pt x="151399" y="207504"/>
                    <a:pt x="97519" y="207504"/>
                  </a:cubicBezTo>
                  <a:lnTo>
                    <a:pt x="97519" y="207504"/>
                  </a:lnTo>
                  <a:cubicBezTo>
                    <a:pt x="43660" y="207504"/>
                    <a:pt x="0" y="161051"/>
                    <a:pt x="0" y="103750"/>
                  </a:cubicBezTo>
                  <a:close/>
                </a:path>
              </a:pathLst>
            </a:custGeom>
            <a:noFill/>
            <a:ln w="4090" cap="flat">
              <a:solidFill>
                <a:srgbClr val="000000"/>
              </a:solidFill>
              <a:prstDash val="solid"/>
              <a:round/>
            </a:ln>
          </p:spPr>
          <p:txBody>
            <a:bodyPr rtlCol="0" anchor="ctr"/>
            <a:lstStyle/>
            <a:p>
              <a:endParaRPr lang="nl-NL" noProof="0" dirty="0"/>
            </a:p>
          </p:txBody>
        </p:sp>
        <p:sp>
          <p:nvSpPr>
            <p:cNvPr id="52" name="Vrije vorm: vorm 51">
              <a:extLst>
                <a:ext uri="{FF2B5EF4-FFF2-40B4-BE49-F238E27FC236}">
                  <a16:creationId xmlns:a16="http://schemas.microsoft.com/office/drawing/2014/main" id="{847D2652-ACEA-8E72-DD77-D223563E8B01}"/>
                </a:ext>
              </a:extLst>
            </p:cNvPr>
            <p:cNvSpPr/>
            <p:nvPr/>
          </p:nvSpPr>
          <p:spPr>
            <a:xfrm>
              <a:off x="7087112" y="1826158"/>
              <a:ext cx="52602" cy="684416"/>
            </a:xfrm>
            <a:custGeom>
              <a:avLst/>
              <a:gdLst>
                <a:gd name="connsiteX0" fmla="*/ 0 w 52602"/>
                <a:gd name="connsiteY0" fmla="*/ 0 h 684416"/>
                <a:gd name="connsiteX1" fmla="*/ 52603 w 52602"/>
                <a:gd name="connsiteY1" fmla="*/ 0 h 684416"/>
                <a:gd name="connsiteX2" fmla="*/ 52603 w 52602"/>
                <a:gd name="connsiteY2" fmla="*/ 684416 h 684416"/>
                <a:gd name="connsiteX3" fmla="*/ 0 w 52602"/>
                <a:gd name="connsiteY3" fmla="*/ 684416 h 684416"/>
              </a:gdLst>
              <a:ahLst/>
              <a:cxnLst>
                <a:cxn ang="0">
                  <a:pos x="connsiteX0" y="connsiteY0"/>
                </a:cxn>
                <a:cxn ang="0">
                  <a:pos x="connsiteX1" y="connsiteY1"/>
                </a:cxn>
                <a:cxn ang="0">
                  <a:pos x="connsiteX2" y="connsiteY2"/>
                </a:cxn>
                <a:cxn ang="0">
                  <a:pos x="connsiteX3" y="connsiteY3"/>
                </a:cxn>
              </a:cxnLst>
              <a:rect l="l" t="t" r="r" b="b"/>
              <a:pathLst>
                <a:path w="52602" h="684416">
                  <a:moveTo>
                    <a:pt x="0" y="0"/>
                  </a:moveTo>
                  <a:lnTo>
                    <a:pt x="52603" y="0"/>
                  </a:lnTo>
                  <a:lnTo>
                    <a:pt x="52603" y="684416"/>
                  </a:lnTo>
                  <a:lnTo>
                    <a:pt x="0" y="684416"/>
                  </a:lnTo>
                  <a:close/>
                </a:path>
              </a:pathLst>
            </a:custGeom>
            <a:solidFill>
              <a:srgbClr val="CFE2F3"/>
            </a:solidFill>
            <a:ln w="4090" cap="sq">
              <a:noFill/>
              <a:prstDash val="solid"/>
              <a:miter/>
            </a:ln>
          </p:spPr>
          <p:txBody>
            <a:bodyPr rtlCol="0" anchor="ctr"/>
            <a:lstStyle/>
            <a:p>
              <a:endParaRPr lang="nl-NL" noProof="0" dirty="0"/>
            </a:p>
          </p:txBody>
        </p:sp>
        <p:sp>
          <p:nvSpPr>
            <p:cNvPr id="53" name="Vrije vorm: vorm 52">
              <a:extLst>
                <a:ext uri="{FF2B5EF4-FFF2-40B4-BE49-F238E27FC236}">
                  <a16:creationId xmlns:a16="http://schemas.microsoft.com/office/drawing/2014/main" id="{D649A263-CB5A-E555-6896-6050837D7A22}"/>
                </a:ext>
              </a:extLst>
            </p:cNvPr>
            <p:cNvSpPr/>
            <p:nvPr/>
          </p:nvSpPr>
          <p:spPr>
            <a:xfrm>
              <a:off x="7087112" y="1826158"/>
              <a:ext cx="52602" cy="684416"/>
            </a:xfrm>
            <a:custGeom>
              <a:avLst/>
              <a:gdLst>
                <a:gd name="connsiteX0" fmla="*/ 0 w 52602"/>
                <a:gd name="connsiteY0" fmla="*/ 0 h 684416"/>
                <a:gd name="connsiteX1" fmla="*/ 52603 w 52602"/>
                <a:gd name="connsiteY1" fmla="*/ 0 h 684416"/>
                <a:gd name="connsiteX2" fmla="*/ 52603 w 52602"/>
                <a:gd name="connsiteY2" fmla="*/ 684416 h 684416"/>
                <a:gd name="connsiteX3" fmla="*/ 0 w 52602"/>
                <a:gd name="connsiteY3" fmla="*/ 684416 h 684416"/>
              </a:gdLst>
              <a:ahLst/>
              <a:cxnLst>
                <a:cxn ang="0">
                  <a:pos x="connsiteX0" y="connsiteY0"/>
                </a:cxn>
                <a:cxn ang="0">
                  <a:pos x="connsiteX1" y="connsiteY1"/>
                </a:cxn>
                <a:cxn ang="0">
                  <a:pos x="connsiteX2" y="connsiteY2"/>
                </a:cxn>
                <a:cxn ang="0">
                  <a:pos x="connsiteX3" y="connsiteY3"/>
                </a:cxn>
              </a:cxnLst>
              <a:rect l="l" t="t" r="r" b="b"/>
              <a:pathLst>
                <a:path w="52602" h="684416">
                  <a:moveTo>
                    <a:pt x="0" y="0"/>
                  </a:moveTo>
                  <a:lnTo>
                    <a:pt x="52603" y="0"/>
                  </a:lnTo>
                  <a:lnTo>
                    <a:pt x="52603" y="684416"/>
                  </a:lnTo>
                  <a:lnTo>
                    <a:pt x="0" y="684416"/>
                  </a:lnTo>
                  <a:close/>
                </a:path>
              </a:pathLst>
            </a:custGeom>
            <a:noFill/>
            <a:ln w="4090" cap="flat">
              <a:solidFill>
                <a:srgbClr val="000000"/>
              </a:solidFill>
              <a:prstDash val="solid"/>
              <a:round/>
            </a:ln>
          </p:spPr>
          <p:txBody>
            <a:bodyPr rtlCol="0" anchor="ctr"/>
            <a:lstStyle/>
            <a:p>
              <a:endParaRPr lang="nl-NL" noProof="0" dirty="0"/>
            </a:p>
          </p:txBody>
        </p:sp>
        <p:sp>
          <p:nvSpPr>
            <p:cNvPr id="54" name="Vrije vorm: vorm 53">
              <a:extLst>
                <a:ext uri="{FF2B5EF4-FFF2-40B4-BE49-F238E27FC236}">
                  <a16:creationId xmlns:a16="http://schemas.microsoft.com/office/drawing/2014/main" id="{3FF83786-ACC5-6BE0-E074-234187176558}"/>
                </a:ext>
              </a:extLst>
            </p:cNvPr>
            <p:cNvSpPr/>
            <p:nvPr/>
          </p:nvSpPr>
          <p:spPr>
            <a:xfrm>
              <a:off x="6938443" y="2442930"/>
              <a:ext cx="201230" cy="590276"/>
            </a:xfrm>
            <a:custGeom>
              <a:avLst/>
              <a:gdLst>
                <a:gd name="connsiteX0" fmla="*/ 169776 w 201230"/>
                <a:gd name="connsiteY0" fmla="*/ 0 h 590276"/>
                <a:gd name="connsiteX1" fmla="*/ 201231 w 201230"/>
                <a:gd name="connsiteY1" fmla="*/ 9676 h 590276"/>
                <a:gd name="connsiteX2" fmla="*/ 31454 w 201230"/>
                <a:gd name="connsiteY2" fmla="*/ 590276 h 590276"/>
                <a:gd name="connsiteX3" fmla="*/ 0 w 201230"/>
                <a:gd name="connsiteY3" fmla="*/ 580605 h 590276"/>
              </a:gdLst>
              <a:ahLst/>
              <a:cxnLst>
                <a:cxn ang="0">
                  <a:pos x="connsiteX0" y="connsiteY0"/>
                </a:cxn>
                <a:cxn ang="0">
                  <a:pos x="connsiteX1" y="connsiteY1"/>
                </a:cxn>
                <a:cxn ang="0">
                  <a:pos x="connsiteX2" y="connsiteY2"/>
                </a:cxn>
                <a:cxn ang="0">
                  <a:pos x="connsiteX3" y="connsiteY3"/>
                </a:cxn>
              </a:cxnLst>
              <a:rect l="l" t="t" r="r" b="b"/>
              <a:pathLst>
                <a:path w="201230" h="590276">
                  <a:moveTo>
                    <a:pt x="169776" y="0"/>
                  </a:moveTo>
                  <a:lnTo>
                    <a:pt x="201231" y="9676"/>
                  </a:lnTo>
                  <a:lnTo>
                    <a:pt x="31454" y="590276"/>
                  </a:lnTo>
                  <a:lnTo>
                    <a:pt x="0" y="580605"/>
                  </a:lnTo>
                  <a:close/>
                </a:path>
              </a:pathLst>
            </a:custGeom>
            <a:solidFill>
              <a:srgbClr val="CFE2F3"/>
            </a:solidFill>
            <a:ln w="4090" cap="sq">
              <a:noFill/>
              <a:prstDash val="solid"/>
              <a:miter/>
            </a:ln>
          </p:spPr>
          <p:txBody>
            <a:bodyPr rtlCol="0" anchor="ctr"/>
            <a:lstStyle/>
            <a:p>
              <a:endParaRPr lang="nl-NL" noProof="0" dirty="0"/>
            </a:p>
          </p:txBody>
        </p:sp>
        <p:sp>
          <p:nvSpPr>
            <p:cNvPr id="55" name="Vrije vorm: vorm 54">
              <a:extLst>
                <a:ext uri="{FF2B5EF4-FFF2-40B4-BE49-F238E27FC236}">
                  <a16:creationId xmlns:a16="http://schemas.microsoft.com/office/drawing/2014/main" id="{36DFE148-DCF1-B2A9-8BBE-AC9C917015F6}"/>
                </a:ext>
              </a:extLst>
            </p:cNvPr>
            <p:cNvSpPr/>
            <p:nvPr/>
          </p:nvSpPr>
          <p:spPr>
            <a:xfrm>
              <a:off x="6938443" y="2442930"/>
              <a:ext cx="201230" cy="590276"/>
            </a:xfrm>
            <a:custGeom>
              <a:avLst/>
              <a:gdLst>
                <a:gd name="connsiteX0" fmla="*/ 169776 w 201230"/>
                <a:gd name="connsiteY0" fmla="*/ 0 h 590276"/>
                <a:gd name="connsiteX1" fmla="*/ 201231 w 201230"/>
                <a:gd name="connsiteY1" fmla="*/ 9676 h 590276"/>
                <a:gd name="connsiteX2" fmla="*/ 31454 w 201230"/>
                <a:gd name="connsiteY2" fmla="*/ 590276 h 590276"/>
                <a:gd name="connsiteX3" fmla="*/ 0 w 201230"/>
                <a:gd name="connsiteY3" fmla="*/ 580605 h 590276"/>
              </a:gdLst>
              <a:ahLst/>
              <a:cxnLst>
                <a:cxn ang="0">
                  <a:pos x="connsiteX0" y="connsiteY0"/>
                </a:cxn>
                <a:cxn ang="0">
                  <a:pos x="connsiteX1" y="connsiteY1"/>
                </a:cxn>
                <a:cxn ang="0">
                  <a:pos x="connsiteX2" y="connsiteY2"/>
                </a:cxn>
                <a:cxn ang="0">
                  <a:pos x="connsiteX3" y="connsiteY3"/>
                </a:cxn>
              </a:cxnLst>
              <a:rect l="l" t="t" r="r" b="b"/>
              <a:pathLst>
                <a:path w="201230" h="590276">
                  <a:moveTo>
                    <a:pt x="169776" y="0"/>
                  </a:moveTo>
                  <a:lnTo>
                    <a:pt x="201231" y="9676"/>
                  </a:lnTo>
                  <a:lnTo>
                    <a:pt x="31454" y="590276"/>
                  </a:lnTo>
                  <a:lnTo>
                    <a:pt x="0" y="580605"/>
                  </a:lnTo>
                  <a:close/>
                </a:path>
              </a:pathLst>
            </a:custGeom>
            <a:noFill/>
            <a:ln w="4090" cap="flat">
              <a:solidFill>
                <a:srgbClr val="000000"/>
              </a:solidFill>
              <a:prstDash val="solid"/>
              <a:round/>
            </a:ln>
          </p:spPr>
          <p:txBody>
            <a:bodyPr rtlCol="0" anchor="ctr"/>
            <a:lstStyle/>
            <a:p>
              <a:endParaRPr lang="nl-NL" noProof="0" dirty="0"/>
            </a:p>
          </p:txBody>
        </p:sp>
        <p:sp>
          <p:nvSpPr>
            <p:cNvPr id="56" name="Vrije vorm: vorm 55">
              <a:extLst>
                <a:ext uri="{FF2B5EF4-FFF2-40B4-BE49-F238E27FC236}">
                  <a16:creationId xmlns:a16="http://schemas.microsoft.com/office/drawing/2014/main" id="{6EA1F2FC-1449-86FD-06AF-A027E9A55CD8}"/>
                </a:ext>
              </a:extLst>
            </p:cNvPr>
            <p:cNvSpPr/>
            <p:nvPr/>
          </p:nvSpPr>
          <p:spPr>
            <a:xfrm>
              <a:off x="7087116" y="2440764"/>
              <a:ext cx="182796" cy="594661"/>
            </a:xfrm>
            <a:custGeom>
              <a:avLst/>
              <a:gdLst>
                <a:gd name="connsiteX0" fmla="*/ 0 w 182796"/>
                <a:gd name="connsiteY0" fmla="*/ 8644 h 594661"/>
                <a:gd name="connsiteX1" fmla="*/ 31839 w 182796"/>
                <a:gd name="connsiteY1" fmla="*/ 0 h 594661"/>
                <a:gd name="connsiteX2" fmla="*/ 182796 w 182796"/>
                <a:gd name="connsiteY2" fmla="*/ 586022 h 594661"/>
                <a:gd name="connsiteX3" fmla="*/ 150953 w 182796"/>
                <a:gd name="connsiteY3" fmla="*/ 594662 h 594661"/>
              </a:gdLst>
              <a:ahLst/>
              <a:cxnLst>
                <a:cxn ang="0">
                  <a:pos x="connsiteX0" y="connsiteY0"/>
                </a:cxn>
                <a:cxn ang="0">
                  <a:pos x="connsiteX1" y="connsiteY1"/>
                </a:cxn>
                <a:cxn ang="0">
                  <a:pos x="connsiteX2" y="connsiteY2"/>
                </a:cxn>
                <a:cxn ang="0">
                  <a:pos x="connsiteX3" y="connsiteY3"/>
                </a:cxn>
              </a:cxnLst>
              <a:rect l="l" t="t" r="r" b="b"/>
              <a:pathLst>
                <a:path w="182796" h="594661">
                  <a:moveTo>
                    <a:pt x="0" y="8644"/>
                  </a:moveTo>
                  <a:lnTo>
                    <a:pt x="31839" y="0"/>
                  </a:lnTo>
                  <a:lnTo>
                    <a:pt x="182796" y="586022"/>
                  </a:lnTo>
                  <a:lnTo>
                    <a:pt x="150953" y="594662"/>
                  </a:lnTo>
                  <a:close/>
                </a:path>
              </a:pathLst>
            </a:custGeom>
            <a:solidFill>
              <a:srgbClr val="CFE2F3"/>
            </a:solidFill>
            <a:ln w="4090" cap="sq">
              <a:noFill/>
              <a:prstDash val="solid"/>
              <a:miter/>
            </a:ln>
          </p:spPr>
          <p:txBody>
            <a:bodyPr rtlCol="0" anchor="ctr"/>
            <a:lstStyle/>
            <a:p>
              <a:endParaRPr lang="nl-NL" noProof="0" dirty="0"/>
            </a:p>
          </p:txBody>
        </p:sp>
        <p:sp>
          <p:nvSpPr>
            <p:cNvPr id="57" name="Vrije vorm: vorm 56">
              <a:extLst>
                <a:ext uri="{FF2B5EF4-FFF2-40B4-BE49-F238E27FC236}">
                  <a16:creationId xmlns:a16="http://schemas.microsoft.com/office/drawing/2014/main" id="{C35BB519-CF87-3C7D-EC64-5855FABF29A0}"/>
                </a:ext>
              </a:extLst>
            </p:cNvPr>
            <p:cNvSpPr/>
            <p:nvPr/>
          </p:nvSpPr>
          <p:spPr>
            <a:xfrm>
              <a:off x="7087116" y="2440764"/>
              <a:ext cx="182796" cy="594661"/>
            </a:xfrm>
            <a:custGeom>
              <a:avLst/>
              <a:gdLst>
                <a:gd name="connsiteX0" fmla="*/ 0 w 182796"/>
                <a:gd name="connsiteY0" fmla="*/ 8644 h 594661"/>
                <a:gd name="connsiteX1" fmla="*/ 31839 w 182796"/>
                <a:gd name="connsiteY1" fmla="*/ 0 h 594661"/>
                <a:gd name="connsiteX2" fmla="*/ 182796 w 182796"/>
                <a:gd name="connsiteY2" fmla="*/ 586022 h 594661"/>
                <a:gd name="connsiteX3" fmla="*/ 150953 w 182796"/>
                <a:gd name="connsiteY3" fmla="*/ 594662 h 594661"/>
              </a:gdLst>
              <a:ahLst/>
              <a:cxnLst>
                <a:cxn ang="0">
                  <a:pos x="connsiteX0" y="connsiteY0"/>
                </a:cxn>
                <a:cxn ang="0">
                  <a:pos x="connsiteX1" y="connsiteY1"/>
                </a:cxn>
                <a:cxn ang="0">
                  <a:pos x="connsiteX2" y="connsiteY2"/>
                </a:cxn>
                <a:cxn ang="0">
                  <a:pos x="connsiteX3" y="connsiteY3"/>
                </a:cxn>
              </a:cxnLst>
              <a:rect l="l" t="t" r="r" b="b"/>
              <a:pathLst>
                <a:path w="182796" h="594661">
                  <a:moveTo>
                    <a:pt x="0" y="8644"/>
                  </a:moveTo>
                  <a:lnTo>
                    <a:pt x="31839" y="0"/>
                  </a:lnTo>
                  <a:lnTo>
                    <a:pt x="182796" y="586022"/>
                  </a:lnTo>
                  <a:lnTo>
                    <a:pt x="150953" y="594662"/>
                  </a:lnTo>
                  <a:close/>
                </a:path>
              </a:pathLst>
            </a:custGeom>
            <a:noFill/>
            <a:ln w="4090" cap="flat">
              <a:solidFill>
                <a:srgbClr val="000000"/>
              </a:solidFill>
              <a:prstDash val="solid"/>
              <a:round/>
            </a:ln>
          </p:spPr>
          <p:txBody>
            <a:bodyPr rtlCol="0" anchor="ctr"/>
            <a:lstStyle/>
            <a:p>
              <a:endParaRPr lang="nl-NL" noProof="0" dirty="0"/>
            </a:p>
          </p:txBody>
        </p:sp>
        <p:sp>
          <p:nvSpPr>
            <p:cNvPr id="58" name="Vrije vorm: vorm 57">
              <a:extLst>
                <a:ext uri="{FF2B5EF4-FFF2-40B4-BE49-F238E27FC236}">
                  <a16:creationId xmlns:a16="http://schemas.microsoft.com/office/drawing/2014/main" id="{1DA00AE0-EF27-74C1-AAF4-7759DDBA407D}"/>
                </a:ext>
              </a:extLst>
            </p:cNvPr>
            <p:cNvSpPr/>
            <p:nvPr/>
          </p:nvSpPr>
          <p:spPr>
            <a:xfrm>
              <a:off x="6139484" y="1341662"/>
              <a:ext cx="865694" cy="161572"/>
            </a:xfrm>
            <a:custGeom>
              <a:avLst/>
              <a:gdLst>
                <a:gd name="connsiteX0" fmla="*/ 859633 w 865694"/>
                <a:gd name="connsiteY0" fmla="*/ 0 h 161572"/>
                <a:gd name="connsiteX1" fmla="*/ 859633 w 865694"/>
                <a:gd name="connsiteY1" fmla="*/ 0 h 161572"/>
                <a:gd name="connsiteX2" fmla="*/ 848275 w 865694"/>
                <a:gd name="connsiteY2" fmla="*/ 58370 h 161572"/>
                <a:gd name="connsiteX3" fmla="*/ 865694 w 865694"/>
                <a:gd name="connsiteY3" fmla="*/ 115166 h 161572"/>
                <a:gd name="connsiteX4" fmla="*/ 17738 w 865694"/>
                <a:gd name="connsiteY4" fmla="*/ 161567 h 161572"/>
                <a:gd name="connsiteX5" fmla="*/ 319 w 865694"/>
                <a:gd name="connsiteY5" fmla="*/ 104771 h 161572"/>
                <a:gd name="connsiteX6" fmla="*/ 11677 w 865694"/>
                <a:gd name="connsiteY6" fmla="*/ 46401 h 1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94" h="161572">
                  <a:moveTo>
                    <a:pt x="859633" y="0"/>
                  </a:moveTo>
                  <a:lnTo>
                    <a:pt x="859633" y="0"/>
                  </a:lnTo>
                  <a:cubicBezTo>
                    <a:pt x="851688" y="435"/>
                    <a:pt x="846601" y="26568"/>
                    <a:pt x="848275" y="58370"/>
                  </a:cubicBezTo>
                  <a:cubicBezTo>
                    <a:pt x="849949" y="90173"/>
                    <a:pt x="857746" y="115601"/>
                    <a:pt x="865694" y="115166"/>
                  </a:cubicBezTo>
                  <a:lnTo>
                    <a:pt x="17738" y="161567"/>
                  </a:lnTo>
                  <a:cubicBezTo>
                    <a:pt x="9790" y="162001"/>
                    <a:pt x="1993" y="136573"/>
                    <a:pt x="319" y="104771"/>
                  </a:cubicBezTo>
                  <a:cubicBezTo>
                    <a:pt x="-1355" y="72969"/>
                    <a:pt x="3732" y="46835"/>
                    <a:pt x="11677" y="46401"/>
                  </a:cubicBezTo>
                  <a:close/>
                </a:path>
              </a:pathLst>
            </a:custGeom>
            <a:solidFill>
              <a:srgbClr val="CFE2F3"/>
            </a:solidFill>
            <a:ln w="4090" cap="sq">
              <a:noFill/>
              <a:prstDash val="solid"/>
              <a:miter/>
            </a:ln>
          </p:spPr>
          <p:txBody>
            <a:bodyPr rtlCol="0" anchor="ctr"/>
            <a:lstStyle/>
            <a:p>
              <a:endParaRPr lang="nl-NL" noProof="0" dirty="0"/>
            </a:p>
          </p:txBody>
        </p:sp>
        <p:sp>
          <p:nvSpPr>
            <p:cNvPr id="59" name="Vrije vorm: vorm 58">
              <a:extLst>
                <a:ext uri="{FF2B5EF4-FFF2-40B4-BE49-F238E27FC236}">
                  <a16:creationId xmlns:a16="http://schemas.microsoft.com/office/drawing/2014/main" id="{7D554148-7796-D3CC-18EE-117112EEE34D}"/>
                </a:ext>
              </a:extLst>
            </p:cNvPr>
            <p:cNvSpPr/>
            <p:nvPr/>
          </p:nvSpPr>
          <p:spPr>
            <a:xfrm>
              <a:off x="6987440" y="1341657"/>
              <a:ext cx="29415" cy="115177"/>
            </a:xfrm>
            <a:custGeom>
              <a:avLst/>
              <a:gdLst>
                <a:gd name="connsiteX0" fmla="*/ 11677 w 29415"/>
                <a:gd name="connsiteY0" fmla="*/ 5 h 115177"/>
                <a:gd name="connsiteX1" fmla="*/ 11677 w 29415"/>
                <a:gd name="connsiteY1" fmla="*/ 5 h 115177"/>
                <a:gd name="connsiteX2" fmla="*/ 29096 w 29415"/>
                <a:gd name="connsiteY2" fmla="*/ 56802 h 115177"/>
                <a:gd name="connsiteX3" fmla="*/ 17738 w 29415"/>
                <a:gd name="connsiteY3" fmla="*/ 115172 h 115177"/>
                <a:gd name="connsiteX4" fmla="*/ 17738 w 29415"/>
                <a:gd name="connsiteY4" fmla="*/ 115172 h 115177"/>
                <a:gd name="connsiteX5" fmla="*/ 319 w 29415"/>
                <a:gd name="connsiteY5" fmla="*/ 58376 h 115177"/>
                <a:gd name="connsiteX6" fmla="*/ 11677 w 29415"/>
                <a:gd name="connsiteY6" fmla="*/ 5 h 11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5" h="115177">
                  <a:moveTo>
                    <a:pt x="11677" y="5"/>
                  </a:moveTo>
                  <a:lnTo>
                    <a:pt x="11677" y="5"/>
                  </a:lnTo>
                  <a:cubicBezTo>
                    <a:pt x="19625" y="-429"/>
                    <a:pt x="27422" y="24999"/>
                    <a:pt x="29096" y="56802"/>
                  </a:cubicBezTo>
                  <a:cubicBezTo>
                    <a:pt x="30770" y="88603"/>
                    <a:pt x="25683" y="114737"/>
                    <a:pt x="17738" y="115172"/>
                  </a:cubicBezTo>
                  <a:lnTo>
                    <a:pt x="17738" y="115172"/>
                  </a:lnTo>
                  <a:cubicBezTo>
                    <a:pt x="9790" y="115606"/>
                    <a:pt x="1993" y="90178"/>
                    <a:pt x="319" y="58376"/>
                  </a:cubicBezTo>
                  <a:cubicBezTo>
                    <a:pt x="-1355" y="26574"/>
                    <a:pt x="3732" y="440"/>
                    <a:pt x="11677" y="5"/>
                  </a:cubicBezTo>
                  <a:close/>
                </a:path>
              </a:pathLst>
            </a:custGeom>
            <a:solidFill>
              <a:srgbClr val="E2EDF7"/>
            </a:solidFill>
            <a:ln w="4090" cap="sq">
              <a:noFill/>
              <a:prstDash val="solid"/>
              <a:miter/>
            </a:ln>
          </p:spPr>
          <p:txBody>
            <a:bodyPr rtlCol="0" anchor="ctr"/>
            <a:lstStyle/>
            <a:p>
              <a:endParaRPr lang="nl-NL" noProof="0" dirty="0"/>
            </a:p>
          </p:txBody>
        </p:sp>
        <p:sp>
          <p:nvSpPr>
            <p:cNvPr id="60" name="Vrije vorm: vorm 59">
              <a:extLst>
                <a:ext uri="{FF2B5EF4-FFF2-40B4-BE49-F238E27FC236}">
                  <a16:creationId xmlns:a16="http://schemas.microsoft.com/office/drawing/2014/main" id="{9C5BE067-F141-F662-C713-172E37856E9D}"/>
                </a:ext>
              </a:extLst>
            </p:cNvPr>
            <p:cNvSpPr/>
            <p:nvPr/>
          </p:nvSpPr>
          <p:spPr>
            <a:xfrm>
              <a:off x="6139484" y="1341657"/>
              <a:ext cx="877371" cy="161577"/>
            </a:xfrm>
            <a:custGeom>
              <a:avLst/>
              <a:gdLst>
                <a:gd name="connsiteX0" fmla="*/ 865694 w 877371"/>
                <a:gd name="connsiteY0" fmla="*/ 115172 h 161577"/>
                <a:gd name="connsiteX1" fmla="*/ 865694 w 877371"/>
                <a:gd name="connsiteY1" fmla="*/ 115172 h 161577"/>
                <a:gd name="connsiteX2" fmla="*/ 848275 w 877371"/>
                <a:gd name="connsiteY2" fmla="*/ 58376 h 161577"/>
                <a:gd name="connsiteX3" fmla="*/ 859633 w 877371"/>
                <a:gd name="connsiteY3" fmla="*/ 5 h 161577"/>
                <a:gd name="connsiteX4" fmla="*/ 859633 w 877371"/>
                <a:gd name="connsiteY4" fmla="*/ 5 h 161577"/>
                <a:gd name="connsiteX5" fmla="*/ 877053 w 877371"/>
                <a:gd name="connsiteY5" fmla="*/ 56802 h 161577"/>
                <a:gd name="connsiteX6" fmla="*/ 865694 w 877371"/>
                <a:gd name="connsiteY6" fmla="*/ 115172 h 161577"/>
                <a:gd name="connsiteX7" fmla="*/ 17738 w 877371"/>
                <a:gd name="connsiteY7" fmla="*/ 161572 h 161577"/>
                <a:gd name="connsiteX8" fmla="*/ 319 w 877371"/>
                <a:gd name="connsiteY8" fmla="*/ 104776 h 161577"/>
                <a:gd name="connsiteX9" fmla="*/ 11677 w 877371"/>
                <a:gd name="connsiteY9" fmla="*/ 46406 h 161577"/>
                <a:gd name="connsiteX10" fmla="*/ 859633 w 877371"/>
                <a:gd name="connsiteY10" fmla="*/ 5 h 1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71" h="161577">
                  <a:moveTo>
                    <a:pt x="865694" y="115172"/>
                  </a:moveTo>
                  <a:lnTo>
                    <a:pt x="865694" y="115172"/>
                  </a:lnTo>
                  <a:cubicBezTo>
                    <a:pt x="857746" y="115606"/>
                    <a:pt x="849949" y="90178"/>
                    <a:pt x="848275" y="58376"/>
                  </a:cubicBezTo>
                  <a:cubicBezTo>
                    <a:pt x="846601" y="26574"/>
                    <a:pt x="851688" y="440"/>
                    <a:pt x="859633" y="5"/>
                  </a:cubicBezTo>
                  <a:lnTo>
                    <a:pt x="859633" y="5"/>
                  </a:lnTo>
                  <a:cubicBezTo>
                    <a:pt x="867581" y="-429"/>
                    <a:pt x="875378" y="24999"/>
                    <a:pt x="877053" y="56802"/>
                  </a:cubicBezTo>
                  <a:cubicBezTo>
                    <a:pt x="878727" y="88603"/>
                    <a:pt x="873639" y="114737"/>
                    <a:pt x="865694" y="115172"/>
                  </a:cubicBezTo>
                  <a:lnTo>
                    <a:pt x="17738" y="161572"/>
                  </a:lnTo>
                  <a:cubicBezTo>
                    <a:pt x="9790" y="162007"/>
                    <a:pt x="1993" y="136579"/>
                    <a:pt x="319" y="104776"/>
                  </a:cubicBezTo>
                  <a:cubicBezTo>
                    <a:pt x="-1355" y="72974"/>
                    <a:pt x="3732" y="46841"/>
                    <a:pt x="11677" y="46406"/>
                  </a:cubicBezTo>
                  <a:lnTo>
                    <a:pt x="859633" y="5"/>
                  </a:lnTo>
                </a:path>
              </a:pathLst>
            </a:custGeom>
            <a:solidFill>
              <a:srgbClr val="000000">
                <a:alpha val="0"/>
              </a:srgbClr>
            </a:solidFill>
            <a:ln w="4090" cap="sq">
              <a:noFill/>
              <a:prstDash val="solid"/>
              <a:miter/>
            </a:ln>
          </p:spPr>
          <p:txBody>
            <a:bodyPr rtlCol="0" anchor="ctr"/>
            <a:lstStyle/>
            <a:p>
              <a:endParaRPr lang="nl-NL" noProof="0" dirty="0"/>
            </a:p>
          </p:txBody>
        </p:sp>
        <p:sp>
          <p:nvSpPr>
            <p:cNvPr id="61" name="Vrije vorm: vorm 60">
              <a:extLst>
                <a:ext uri="{FF2B5EF4-FFF2-40B4-BE49-F238E27FC236}">
                  <a16:creationId xmlns:a16="http://schemas.microsoft.com/office/drawing/2014/main" id="{FCEE78EF-D148-5EE4-F121-09DCB68957CA}"/>
                </a:ext>
              </a:extLst>
            </p:cNvPr>
            <p:cNvSpPr/>
            <p:nvPr/>
          </p:nvSpPr>
          <p:spPr>
            <a:xfrm>
              <a:off x="6139484" y="1341657"/>
              <a:ext cx="877371" cy="161577"/>
            </a:xfrm>
            <a:custGeom>
              <a:avLst/>
              <a:gdLst>
                <a:gd name="connsiteX0" fmla="*/ 865694 w 877371"/>
                <a:gd name="connsiteY0" fmla="*/ 115172 h 161577"/>
                <a:gd name="connsiteX1" fmla="*/ 865694 w 877371"/>
                <a:gd name="connsiteY1" fmla="*/ 115172 h 161577"/>
                <a:gd name="connsiteX2" fmla="*/ 848275 w 877371"/>
                <a:gd name="connsiteY2" fmla="*/ 58376 h 161577"/>
                <a:gd name="connsiteX3" fmla="*/ 859633 w 877371"/>
                <a:gd name="connsiteY3" fmla="*/ 5 h 161577"/>
                <a:gd name="connsiteX4" fmla="*/ 859633 w 877371"/>
                <a:gd name="connsiteY4" fmla="*/ 5 h 161577"/>
                <a:gd name="connsiteX5" fmla="*/ 877053 w 877371"/>
                <a:gd name="connsiteY5" fmla="*/ 56802 h 161577"/>
                <a:gd name="connsiteX6" fmla="*/ 865694 w 877371"/>
                <a:gd name="connsiteY6" fmla="*/ 115172 h 161577"/>
                <a:gd name="connsiteX7" fmla="*/ 17738 w 877371"/>
                <a:gd name="connsiteY7" fmla="*/ 161572 h 161577"/>
                <a:gd name="connsiteX8" fmla="*/ 319 w 877371"/>
                <a:gd name="connsiteY8" fmla="*/ 104776 h 161577"/>
                <a:gd name="connsiteX9" fmla="*/ 11677 w 877371"/>
                <a:gd name="connsiteY9" fmla="*/ 46406 h 161577"/>
                <a:gd name="connsiteX10" fmla="*/ 859633 w 877371"/>
                <a:gd name="connsiteY10" fmla="*/ 5 h 1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71" h="161577">
                  <a:moveTo>
                    <a:pt x="865694" y="115172"/>
                  </a:moveTo>
                  <a:lnTo>
                    <a:pt x="865694" y="115172"/>
                  </a:lnTo>
                  <a:cubicBezTo>
                    <a:pt x="857746" y="115606"/>
                    <a:pt x="849949" y="90178"/>
                    <a:pt x="848275" y="58376"/>
                  </a:cubicBezTo>
                  <a:cubicBezTo>
                    <a:pt x="846601" y="26574"/>
                    <a:pt x="851688" y="440"/>
                    <a:pt x="859633" y="5"/>
                  </a:cubicBezTo>
                  <a:lnTo>
                    <a:pt x="859633" y="5"/>
                  </a:lnTo>
                  <a:cubicBezTo>
                    <a:pt x="867581" y="-429"/>
                    <a:pt x="875378" y="24999"/>
                    <a:pt x="877053" y="56802"/>
                  </a:cubicBezTo>
                  <a:cubicBezTo>
                    <a:pt x="878727" y="88603"/>
                    <a:pt x="873639" y="114737"/>
                    <a:pt x="865694" y="115172"/>
                  </a:cubicBezTo>
                  <a:lnTo>
                    <a:pt x="17738" y="161572"/>
                  </a:lnTo>
                  <a:cubicBezTo>
                    <a:pt x="9790" y="162007"/>
                    <a:pt x="1993" y="136579"/>
                    <a:pt x="319" y="104776"/>
                  </a:cubicBezTo>
                  <a:cubicBezTo>
                    <a:pt x="-1355" y="72974"/>
                    <a:pt x="3732" y="46841"/>
                    <a:pt x="11677" y="46406"/>
                  </a:cubicBezTo>
                  <a:lnTo>
                    <a:pt x="859633" y="5"/>
                  </a:lnTo>
                </a:path>
              </a:pathLst>
            </a:custGeom>
            <a:noFill/>
            <a:ln w="4090" cap="flat">
              <a:solidFill>
                <a:srgbClr val="000000"/>
              </a:solidFill>
              <a:prstDash val="solid"/>
              <a:round/>
            </a:ln>
          </p:spPr>
          <p:txBody>
            <a:bodyPr rtlCol="0" anchor="ctr"/>
            <a:lstStyle/>
            <a:p>
              <a:endParaRPr lang="nl-NL" noProof="0" dirty="0"/>
            </a:p>
          </p:txBody>
        </p:sp>
        <p:sp>
          <p:nvSpPr>
            <p:cNvPr id="62" name="Vrije vorm: vorm 61">
              <a:extLst>
                <a:ext uri="{FF2B5EF4-FFF2-40B4-BE49-F238E27FC236}">
                  <a16:creationId xmlns:a16="http://schemas.microsoft.com/office/drawing/2014/main" id="{8E93FBD1-171E-4748-3A2A-9BF53A2560E4}"/>
                </a:ext>
              </a:extLst>
            </p:cNvPr>
            <p:cNvSpPr/>
            <p:nvPr/>
          </p:nvSpPr>
          <p:spPr>
            <a:xfrm>
              <a:off x="6132841" y="1228944"/>
              <a:ext cx="938349" cy="220659"/>
            </a:xfrm>
            <a:custGeom>
              <a:avLst/>
              <a:gdLst>
                <a:gd name="connsiteX0" fmla="*/ 0 w 938349"/>
                <a:gd name="connsiteY0" fmla="*/ 57776 h 220659"/>
                <a:gd name="connsiteX1" fmla="*/ 928813 w 938349"/>
                <a:gd name="connsiteY1" fmla="*/ 0 h 220659"/>
                <a:gd name="connsiteX2" fmla="*/ 938349 w 938349"/>
                <a:gd name="connsiteY2" fmla="*/ 162883 h 220659"/>
                <a:gd name="connsiteX3" fmla="*/ 9536 w 938349"/>
                <a:gd name="connsiteY3" fmla="*/ 220659 h 220659"/>
              </a:gdLst>
              <a:ahLst/>
              <a:cxnLst>
                <a:cxn ang="0">
                  <a:pos x="connsiteX0" y="connsiteY0"/>
                </a:cxn>
                <a:cxn ang="0">
                  <a:pos x="connsiteX1" y="connsiteY1"/>
                </a:cxn>
                <a:cxn ang="0">
                  <a:pos x="connsiteX2" y="connsiteY2"/>
                </a:cxn>
                <a:cxn ang="0">
                  <a:pos x="connsiteX3" y="connsiteY3"/>
                </a:cxn>
              </a:cxnLst>
              <a:rect l="l" t="t" r="r" b="b"/>
              <a:pathLst>
                <a:path w="938349" h="220659">
                  <a:moveTo>
                    <a:pt x="0" y="57776"/>
                  </a:moveTo>
                  <a:lnTo>
                    <a:pt x="928813" y="0"/>
                  </a:lnTo>
                  <a:lnTo>
                    <a:pt x="938349" y="162883"/>
                  </a:lnTo>
                  <a:lnTo>
                    <a:pt x="9536" y="220659"/>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63" name="Vrije vorm: vorm 62">
              <a:extLst>
                <a:ext uri="{FF2B5EF4-FFF2-40B4-BE49-F238E27FC236}">
                  <a16:creationId xmlns:a16="http://schemas.microsoft.com/office/drawing/2014/main" id="{38BAEC24-6F1B-6C15-8826-B174BE299DBD}"/>
                </a:ext>
              </a:extLst>
            </p:cNvPr>
            <p:cNvSpPr/>
            <p:nvPr/>
          </p:nvSpPr>
          <p:spPr>
            <a:xfrm>
              <a:off x="6181678" y="1373964"/>
              <a:ext cx="644318" cy="52552"/>
            </a:xfrm>
            <a:custGeom>
              <a:avLst/>
              <a:gdLst>
                <a:gd name="connsiteX0" fmla="*/ 732 w 644318"/>
                <a:gd name="connsiteY0" fmla="*/ 52552 h 52552"/>
                <a:gd name="connsiteX1" fmla="*/ 0 w 644318"/>
                <a:gd name="connsiteY1" fmla="*/ 40034 h 52552"/>
                <a:gd name="connsiteX2" fmla="*/ 38232 w 644318"/>
                <a:gd name="connsiteY2" fmla="*/ 37656 h 52552"/>
                <a:gd name="connsiteX3" fmla="*/ 38965 w 644318"/>
                <a:gd name="connsiteY3" fmla="*/ 50174 h 52552"/>
                <a:gd name="connsiteX4" fmla="*/ 732 w 644318"/>
                <a:gd name="connsiteY4" fmla="*/ 52552 h 52552"/>
                <a:gd name="connsiteX5" fmla="*/ 87213 w 644318"/>
                <a:gd name="connsiteY5" fmla="*/ 47173 h 52552"/>
                <a:gd name="connsiteX6" fmla="*/ 86476 w 644318"/>
                <a:gd name="connsiteY6" fmla="*/ 34655 h 52552"/>
                <a:gd name="connsiteX7" fmla="*/ 124713 w 644318"/>
                <a:gd name="connsiteY7" fmla="*/ 32276 h 52552"/>
                <a:gd name="connsiteX8" fmla="*/ 125445 w 644318"/>
                <a:gd name="connsiteY8" fmla="*/ 44795 h 52552"/>
                <a:gd name="connsiteX9" fmla="*/ 87213 w 644318"/>
                <a:gd name="connsiteY9" fmla="*/ 47173 h 52552"/>
                <a:gd name="connsiteX10" fmla="*/ 173689 w 644318"/>
                <a:gd name="connsiteY10" fmla="*/ 41794 h 52552"/>
                <a:gd name="connsiteX11" fmla="*/ 172956 w 644318"/>
                <a:gd name="connsiteY11" fmla="*/ 29275 h 52552"/>
                <a:gd name="connsiteX12" fmla="*/ 211189 w 644318"/>
                <a:gd name="connsiteY12" fmla="*/ 26897 h 52552"/>
                <a:gd name="connsiteX13" fmla="*/ 211921 w 644318"/>
                <a:gd name="connsiteY13" fmla="*/ 39415 h 52552"/>
                <a:gd name="connsiteX14" fmla="*/ 173689 w 644318"/>
                <a:gd name="connsiteY14" fmla="*/ 41794 h 52552"/>
                <a:gd name="connsiteX15" fmla="*/ 260169 w 644318"/>
                <a:gd name="connsiteY15" fmla="*/ 36414 h 52552"/>
                <a:gd name="connsiteX16" fmla="*/ 259437 w 644318"/>
                <a:gd name="connsiteY16" fmla="*/ 23896 h 52552"/>
                <a:gd name="connsiteX17" fmla="*/ 297669 w 644318"/>
                <a:gd name="connsiteY17" fmla="*/ 21517 h 52552"/>
                <a:gd name="connsiteX18" fmla="*/ 298402 w 644318"/>
                <a:gd name="connsiteY18" fmla="*/ 34036 h 52552"/>
                <a:gd name="connsiteX19" fmla="*/ 260169 w 644318"/>
                <a:gd name="connsiteY19" fmla="*/ 36414 h 52552"/>
                <a:gd name="connsiteX20" fmla="*/ 346646 w 644318"/>
                <a:gd name="connsiteY20" fmla="*/ 31035 h 52552"/>
                <a:gd name="connsiteX21" fmla="*/ 345913 w 644318"/>
                <a:gd name="connsiteY21" fmla="*/ 18516 h 52552"/>
                <a:gd name="connsiteX22" fmla="*/ 384149 w 644318"/>
                <a:gd name="connsiteY22" fmla="*/ 16138 h 52552"/>
                <a:gd name="connsiteX23" fmla="*/ 384882 w 644318"/>
                <a:gd name="connsiteY23" fmla="*/ 28656 h 52552"/>
                <a:gd name="connsiteX24" fmla="*/ 346646 w 644318"/>
                <a:gd name="connsiteY24" fmla="*/ 31035 h 52552"/>
                <a:gd name="connsiteX25" fmla="*/ 433126 w 644318"/>
                <a:gd name="connsiteY25" fmla="*/ 25655 h 52552"/>
                <a:gd name="connsiteX26" fmla="*/ 432393 w 644318"/>
                <a:gd name="connsiteY26" fmla="*/ 13137 h 52552"/>
                <a:gd name="connsiteX27" fmla="*/ 470625 w 644318"/>
                <a:gd name="connsiteY27" fmla="*/ 10759 h 52552"/>
                <a:gd name="connsiteX28" fmla="*/ 471358 w 644318"/>
                <a:gd name="connsiteY28" fmla="*/ 23277 h 52552"/>
                <a:gd name="connsiteX29" fmla="*/ 433126 w 644318"/>
                <a:gd name="connsiteY29" fmla="*/ 25655 h 52552"/>
                <a:gd name="connsiteX30" fmla="*/ 519606 w 644318"/>
                <a:gd name="connsiteY30" fmla="*/ 20276 h 52552"/>
                <a:gd name="connsiteX31" fmla="*/ 518873 w 644318"/>
                <a:gd name="connsiteY31" fmla="*/ 7758 h 52552"/>
                <a:gd name="connsiteX32" fmla="*/ 557106 w 644318"/>
                <a:gd name="connsiteY32" fmla="*/ 5379 h 52552"/>
                <a:gd name="connsiteX33" fmla="*/ 557839 w 644318"/>
                <a:gd name="connsiteY33" fmla="*/ 17898 h 52552"/>
                <a:gd name="connsiteX34" fmla="*/ 519606 w 644318"/>
                <a:gd name="connsiteY34" fmla="*/ 20276 h 52552"/>
                <a:gd name="connsiteX35" fmla="*/ 606082 w 644318"/>
                <a:gd name="connsiteY35" fmla="*/ 14897 h 52552"/>
                <a:gd name="connsiteX36" fmla="*/ 605350 w 644318"/>
                <a:gd name="connsiteY36" fmla="*/ 2378 h 52552"/>
                <a:gd name="connsiteX37" fmla="*/ 643582 w 644318"/>
                <a:gd name="connsiteY37" fmla="*/ 0 h 52552"/>
                <a:gd name="connsiteX38" fmla="*/ 644319 w 644318"/>
                <a:gd name="connsiteY38" fmla="*/ 12518 h 52552"/>
                <a:gd name="connsiteX39" fmla="*/ 606082 w 644318"/>
                <a:gd name="connsiteY39" fmla="*/ 14897 h 5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4318" h="52552">
                  <a:moveTo>
                    <a:pt x="732" y="52552"/>
                  </a:moveTo>
                  <a:lnTo>
                    <a:pt x="0" y="40034"/>
                  </a:lnTo>
                  <a:lnTo>
                    <a:pt x="38232" y="37656"/>
                  </a:lnTo>
                  <a:lnTo>
                    <a:pt x="38965" y="50174"/>
                  </a:lnTo>
                  <a:lnTo>
                    <a:pt x="732" y="52552"/>
                  </a:lnTo>
                  <a:close/>
                  <a:moveTo>
                    <a:pt x="87213" y="47173"/>
                  </a:moveTo>
                  <a:lnTo>
                    <a:pt x="86476" y="34655"/>
                  </a:lnTo>
                  <a:lnTo>
                    <a:pt x="124713" y="32276"/>
                  </a:lnTo>
                  <a:lnTo>
                    <a:pt x="125445" y="44795"/>
                  </a:lnTo>
                  <a:lnTo>
                    <a:pt x="87213" y="47173"/>
                  </a:lnTo>
                  <a:close/>
                  <a:moveTo>
                    <a:pt x="173689" y="41794"/>
                  </a:moveTo>
                  <a:lnTo>
                    <a:pt x="172956" y="29275"/>
                  </a:lnTo>
                  <a:lnTo>
                    <a:pt x="211189" y="26897"/>
                  </a:lnTo>
                  <a:lnTo>
                    <a:pt x="211921" y="39415"/>
                  </a:lnTo>
                  <a:lnTo>
                    <a:pt x="173689" y="41794"/>
                  </a:lnTo>
                  <a:close/>
                  <a:moveTo>
                    <a:pt x="260169" y="36414"/>
                  </a:moveTo>
                  <a:lnTo>
                    <a:pt x="259437" y="23896"/>
                  </a:lnTo>
                  <a:lnTo>
                    <a:pt x="297669" y="21517"/>
                  </a:lnTo>
                  <a:lnTo>
                    <a:pt x="298402" y="34036"/>
                  </a:lnTo>
                  <a:lnTo>
                    <a:pt x="260169" y="36414"/>
                  </a:lnTo>
                  <a:close/>
                  <a:moveTo>
                    <a:pt x="346646" y="31035"/>
                  </a:moveTo>
                  <a:lnTo>
                    <a:pt x="345913" y="18516"/>
                  </a:lnTo>
                  <a:lnTo>
                    <a:pt x="384149" y="16138"/>
                  </a:lnTo>
                  <a:lnTo>
                    <a:pt x="384882" y="28656"/>
                  </a:lnTo>
                  <a:lnTo>
                    <a:pt x="346646" y="31035"/>
                  </a:lnTo>
                  <a:close/>
                  <a:moveTo>
                    <a:pt x="433126" y="25655"/>
                  </a:moveTo>
                  <a:lnTo>
                    <a:pt x="432393" y="13137"/>
                  </a:lnTo>
                  <a:lnTo>
                    <a:pt x="470625" y="10759"/>
                  </a:lnTo>
                  <a:lnTo>
                    <a:pt x="471358" y="23277"/>
                  </a:lnTo>
                  <a:lnTo>
                    <a:pt x="433126" y="25655"/>
                  </a:lnTo>
                  <a:close/>
                  <a:moveTo>
                    <a:pt x="519606" y="20276"/>
                  </a:moveTo>
                  <a:lnTo>
                    <a:pt x="518873" y="7758"/>
                  </a:lnTo>
                  <a:lnTo>
                    <a:pt x="557106" y="5379"/>
                  </a:lnTo>
                  <a:lnTo>
                    <a:pt x="557839" y="17898"/>
                  </a:lnTo>
                  <a:lnTo>
                    <a:pt x="519606" y="20276"/>
                  </a:lnTo>
                  <a:close/>
                  <a:moveTo>
                    <a:pt x="606082" y="14897"/>
                  </a:moveTo>
                  <a:lnTo>
                    <a:pt x="605350" y="2378"/>
                  </a:lnTo>
                  <a:lnTo>
                    <a:pt x="643582" y="0"/>
                  </a:lnTo>
                  <a:lnTo>
                    <a:pt x="644319" y="12518"/>
                  </a:lnTo>
                  <a:lnTo>
                    <a:pt x="606082" y="14897"/>
                  </a:lnTo>
                  <a:close/>
                </a:path>
              </a:pathLst>
            </a:custGeom>
            <a:solidFill>
              <a:srgbClr val="000000"/>
            </a:solidFill>
            <a:ln w="4090" cap="sq">
              <a:noFill/>
              <a:prstDash val="solid"/>
              <a:miter/>
            </a:ln>
          </p:spPr>
          <p:txBody>
            <a:bodyPr rtlCol="0" anchor="ctr"/>
            <a:lstStyle/>
            <a:p>
              <a:endParaRPr lang="nl-NL" noProof="0" dirty="0"/>
            </a:p>
          </p:txBody>
        </p:sp>
        <p:sp>
          <p:nvSpPr>
            <p:cNvPr id="448" name="Vrije vorm: vorm 447">
              <a:extLst>
                <a:ext uri="{FF2B5EF4-FFF2-40B4-BE49-F238E27FC236}">
                  <a16:creationId xmlns:a16="http://schemas.microsoft.com/office/drawing/2014/main" id="{8654FF40-6C4C-DA06-3842-3186F50A06F8}"/>
                </a:ext>
              </a:extLst>
            </p:cNvPr>
            <p:cNvSpPr/>
            <p:nvPr/>
          </p:nvSpPr>
          <p:spPr>
            <a:xfrm>
              <a:off x="7030641" y="1660103"/>
              <a:ext cx="182664" cy="251484"/>
            </a:xfrm>
            <a:custGeom>
              <a:avLst/>
              <a:gdLst>
                <a:gd name="connsiteX0" fmla="*/ 0 w 182664"/>
                <a:gd name="connsiteY0" fmla="*/ 0 h 251484"/>
                <a:gd name="connsiteX1" fmla="*/ 182665 w 182664"/>
                <a:gd name="connsiteY1" fmla="*/ 0 h 251484"/>
                <a:gd name="connsiteX2" fmla="*/ 182665 w 182664"/>
                <a:gd name="connsiteY2" fmla="*/ 251485 h 251484"/>
                <a:gd name="connsiteX3" fmla="*/ 0 w 182664"/>
                <a:gd name="connsiteY3" fmla="*/ 251485 h 251484"/>
              </a:gdLst>
              <a:ahLst/>
              <a:cxnLst>
                <a:cxn ang="0">
                  <a:pos x="connsiteX0" y="connsiteY0"/>
                </a:cxn>
                <a:cxn ang="0">
                  <a:pos x="connsiteX1" y="connsiteY1"/>
                </a:cxn>
                <a:cxn ang="0">
                  <a:pos x="connsiteX2" y="connsiteY2"/>
                </a:cxn>
                <a:cxn ang="0">
                  <a:pos x="connsiteX3" y="connsiteY3"/>
                </a:cxn>
              </a:cxnLst>
              <a:rect l="l" t="t" r="r" b="b"/>
              <a:pathLst>
                <a:path w="182664" h="251484">
                  <a:moveTo>
                    <a:pt x="0" y="0"/>
                  </a:moveTo>
                  <a:lnTo>
                    <a:pt x="182665" y="0"/>
                  </a:lnTo>
                  <a:lnTo>
                    <a:pt x="182665" y="251485"/>
                  </a:lnTo>
                  <a:lnTo>
                    <a:pt x="0" y="251485"/>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49" name="Vrije vorm: vorm 448">
              <a:extLst>
                <a:ext uri="{FF2B5EF4-FFF2-40B4-BE49-F238E27FC236}">
                  <a16:creationId xmlns:a16="http://schemas.microsoft.com/office/drawing/2014/main" id="{2D7AE635-049D-AC40-A72C-AD14313C1848}"/>
                </a:ext>
              </a:extLst>
            </p:cNvPr>
            <p:cNvSpPr/>
            <p:nvPr/>
          </p:nvSpPr>
          <p:spPr>
            <a:xfrm>
              <a:off x="7071955" y="1790170"/>
              <a:ext cx="38306" cy="12537"/>
            </a:xfrm>
            <a:custGeom>
              <a:avLst/>
              <a:gdLst>
                <a:gd name="connsiteX0" fmla="*/ 0 w 38306"/>
                <a:gd name="connsiteY0" fmla="*/ 12538 h 12537"/>
                <a:gd name="connsiteX1" fmla="*/ 0 w 38306"/>
                <a:gd name="connsiteY1" fmla="*/ 0 h 12537"/>
                <a:gd name="connsiteX2" fmla="*/ 38306 w 38306"/>
                <a:gd name="connsiteY2" fmla="*/ 0 h 12537"/>
                <a:gd name="connsiteX3" fmla="*/ 38306 w 38306"/>
                <a:gd name="connsiteY3" fmla="*/ 12538 h 12537"/>
                <a:gd name="connsiteX4" fmla="*/ 0 w 38306"/>
                <a:gd name="connsiteY4" fmla="*/ 12538 h 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37">
                  <a:moveTo>
                    <a:pt x="0" y="12538"/>
                  </a:moveTo>
                  <a:lnTo>
                    <a:pt x="0" y="0"/>
                  </a:lnTo>
                  <a:lnTo>
                    <a:pt x="38306" y="0"/>
                  </a:lnTo>
                  <a:lnTo>
                    <a:pt x="38306" y="12538"/>
                  </a:lnTo>
                  <a:lnTo>
                    <a:pt x="0" y="12538"/>
                  </a:lnTo>
                  <a:close/>
                </a:path>
              </a:pathLst>
            </a:custGeom>
            <a:solidFill>
              <a:srgbClr val="000000"/>
            </a:solidFill>
            <a:ln w="4090" cap="sq">
              <a:noFill/>
              <a:prstDash val="solid"/>
              <a:miter/>
            </a:ln>
          </p:spPr>
          <p:txBody>
            <a:bodyPr rtlCol="0" anchor="ctr"/>
            <a:lstStyle/>
            <a:p>
              <a:endParaRPr lang="nl-NL" noProof="0" dirty="0"/>
            </a:p>
          </p:txBody>
        </p:sp>
        <p:sp>
          <p:nvSpPr>
            <p:cNvPr id="450" name="Vrije vorm: vorm 449">
              <a:extLst>
                <a:ext uri="{FF2B5EF4-FFF2-40B4-BE49-F238E27FC236}">
                  <a16:creationId xmlns:a16="http://schemas.microsoft.com/office/drawing/2014/main" id="{1731EF63-AEEF-2CE9-D943-7985A1081273}"/>
                </a:ext>
              </a:extLst>
            </p:cNvPr>
            <p:cNvSpPr/>
            <p:nvPr/>
          </p:nvSpPr>
          <p:spPr>
            <a:xfrm>
              <a:off x="7048146" y="1814349"/>
              <a:ext cx="182677" cy="1111680"/>
            </a:xfrm>
            <a:custGeom>
              <a:avLst/>
              <a:gdLst>
                <a:gd name="connsiteX0" fmla="*/ 0 w 182677"/>
                <a:gd name="connsiteY0" fmla="*/ 0 h 1111680"/>
                <a:gd name="connsiteX1" fmla="*/ 182677 w 182677"/>
                <a:gd name="connsiteY1" fmla="*/ 0 h 1111680"/>
                <a:gd name="connsiteX2" fmla="*/ 182677 w 182677"/>
                <a:gd name="connsiteY2" fmla="*/ 1111680 h 1111680"/>
                <a:gd name="connsiteX3" fmla="*/ 0 w 182677"/>
                <a:gd name="connsiteY3" fmla="*/ 1111680 h 1111680"/>
              </a:gdLst>
              <a:ahLst/>
              <a:cxnLst>
                <a:cxn ang="0">
                  <a:pos x="connsiteX0" y="connsiteY0"/>
                </a:cxn>
                <a:cxn ang="0">
                  <a:pos x="connsiteX1" y="connsiteY1"/>
                </a:cxn>
                <a:cxn ang="0">
                  <a:pos x="connsiteX2" y="connsiteY2"/>
                </a:cxn>
                <a:cxn ang="0">
                  <a:pos x="connsiteX3" y="connsiteY3"/>
                </a:cxn>
              </a:cxnLst>
              <a:rect l="l" t="t" r="r" b="b"/>
              <a:pathLst>
                <a:path w="182677" h="1111680">
                  <a:moveTo>
                    <a:pt x="0" y="0"/>
                  </a:moveTo>
                  <a:lnTo>
                    <a:pt x="182677" y="0"/>
                  </a:lnTo>
                  <a:lnTo>
                    <a:pt x="182677" y="1111680"/>
                  </a:lnTo>
                  <a:lnTo>
                    <a:pt x="0" y="1111680"/>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51" name="Vrije vorm: vorm 450">
              <a:extLst>
                <a:ext uri="{FF2B5EF4-FFF2-40B4-BE49-F238E27FC236}">
                  <a16:creationId xmlns:a16="http://schemas.microsoft.com/office/drawing/2014/main" id="{749CCAFB-6D66-D47B-C575-977CF53C9EC9}"/>
                </a:ext>
              </a:extLst>
            </p:cNvPr>
            <p:cNvSpPr/>
            <p:nvPr/>
          </p:nvSpPr>
          <p:spPr>
            <a:xfrm>
              <a:off x="7089461" y="1944411"/>
              <a:ext cx="38306" cy="12541"/>
            </a:xfrm>
            <a:custGeom>
              <a:avLst/>
              <a:gdLst>
                <a:gd name="connsiteX0" fmla="*/ 0 w 38306"/>
                <a:gd name="connsiteY0" fmla="*/ 12542 h 12541"/>
                <a:gd name="connsiteX1" fmla="*/ 0 w 38306"/>
                <a:gd name="connsiteY1" fmla="*/ 0 h 12541"/>
                <a:gd name="connsiteX2" fmla="*/ 38306 w 38306"/>
                <a:gd name="connsiteY2" fmla="*/ 0 h 12541"/>
                <a:gd name="connsiteX3" fmla="*/ 38306 w 38306"/>
                <a:gd name="connsiteY3" fmla="*/ 12542 h 12541"/>
                <a:gd name="connsiteX4" fmla="*/ 0 w 38306"/>
                <a:gd name="connsiteY4" fmla="*/ 12542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41">
                  <a:moveTo>
                    <a:pt x="0" y="12542"/>
                  </a:moveTo>
                  <a:lnTo>
                    <a:pt x="0" y="0"/>
                  </a:lnTo>
                  <a:lnTo>
                    <a:pt x="38306" y="0"/>
                  </a:lnTo>
                  <a:lnTo>
                    <a:pt x="38306" y="12542"/>
                  </a:lnTo>
                  <a:lnTo>
                    <a:pt x="0" y="12542"/>
                  </a:lnTo>
                  <a:close/>
                </a:path>
              </a:pathLst>
            </a:custGeom>
            <a:solidFill>
              <a:srgbClr val="000000"/>
            </a:solidFill>
            <a:ln w="4090" cap="sq">
              <a:noFill/>
              <a:prstDash val="solid"/>
              <a:miter/>
            </a:ln>
          </p:spPr>
          <p:txBody>
            <a:bodyPr rtlCol="0" anchor="ctr"/>
            <a:lstStyle/>
            <a:p>
              <a:endParaRPr lang="nl-NL" noProof="0" dirty="0"/>
            </a:p>
          </p:txBody>
        </p:sp>
        <p:sp>
          <p:nvSpPr>
            <p:cNvPr id="452" name="Vrije vorm: vorm 451">
              <a:extLst>
                <a:ext uri="{FF2B5EF4-FFF2-40B4-BE49-F238E27FC236}">
                  <a16:creationId xmlns:a16="http://schemas.microsoft.com/office/drawing/2014/main" id="{E6C63268-1B01-5B10-ABCC-4E75916FE8F9}"/>
                </a:ext>
              </a:extLst>
            </p:cNvPr>
            <p:cNvSpPr/>
            <p:nvPr/>
          </p:nvSpPr>
          <p:spPr>
            <a:xfrm>
              <a:off x="7089461" y="2114748"/>
              <a:ext cx="38306" cy="12541"/>
            </a:xfrm>
            <a:custGeom>
              <a:avLst/>
              <a:gdLst>
                <a:gd name="connsiteX0" fmla="*/ 0 w 38306"/>
                <a:gd name="connsiteY0" fmla="*/ 12542 h 12541"/>
                <a:gd name="connsiteX1" fmla="*/ 0 w 38306"/>
                <a:gd name="connsiteY1" fmla="*/ 0 h 12541"/>
                <a:gd name="connsiteX2" fmla="*/ 38306 w 38306"/>
                <a:gd name="connsiteY2" fmla="*/ 0 h 12541"/>
                <a:gd name="connsiteX3" fmla="*/ 38306 w 38306"/>
                <a:gd name="connsiteY3" fmla="*/ 12542 h 12541"/>
                <a:gd name="connsiteX4" fmla="*/ 0 w 38306"/>
                <a:gd name="connsiteY4" fmla="*/ 12542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41">
                  <a:moveTo>
                    <a:pt x="0" y="12542"/>
                  </a:moveTo>
                  <a:lnTo>
                    <a:pt x="0" y="0"/>
                  </a:lnTo>
                  <a:lnTo>
                    <a:pt x="38306" y="0"/>
                  </a:lnTo>
                  <a:lnTo>
                    <a:pt x="38306" y="12542"/>
                  </a:lnTo>
                  <a:lnTo>
                    <a:pt x="0" y="12542"/>
                  </a:lnTo>
                  <a:close/>
                </a:path>
              </a:pathLst>
            </a:custGeom>
            <a:solidFill>
              <a:srgbClr val="000000"/>
            </a:solidFill>
            <a:ln w="4090" cap="sq">
              <a:noFill/>
              <a:prstDash val="solid"/>
              <a:miter/>
            </a:ln>
          </p:spPr>
          <p:txBody>
            <a:bodyPr rtlCol="0" anchor="ctr"/>
            <a:lstStyle/>
            <a:p>
              <a:endParaRPr lang="nl-NL" noProof="0" dirty="0"/>
            </a:p>
          </p:txBody>
        </p:sp>
        <p:sp>
          <p:nvSpPr>
            <p:cNvPr id="453" name="Vrije vorm: vorm 452">
              <a:extLst>
                <a:ext uri="{FF2B5EF4-FFF2-40B4-BE49-F238E27FC236}">
                  <a16:creationId xmlns:a16="http://schemas.microsoft.com/office/drawing/2014/main" id="{7E5BA885-1518-DFB7-8E67-3DA35E0FFC4E}"/>
                </a:ext>
              </a:extLst>
            </p:cNvPr>
            <p:cNvSpPr/>
            <p:nvPr/>
          </p:nvSpPr>
          <p:spPr>
            <a:xfrm>
              <a:off x="7089461" y="2285086"/>
              <a:ext cx="38306" cy="12541"/>
            </a:xfrm>
            <a:custGeom>
              <a:avLst/>
              <a:gdLst>
                <a:gd name="connsiteX0" fmla="*/ 0 w 38306"/>
                <a:gd name="connsiteY0" fmla="*/ 12542 h 12541"/>
                <a:gd name="connsiteX1" fmla="*/ 0 w 38306"/>
                <a:gd name="connsiteY1" fmla="*/ 0 h 12541"/>
                <a:gd name="connsiteX2" fmla="*/ 38306 w 38306"/>
                <a:gd name="connsiteY2" fmla="*/ 0 h 12541"/>
                <a:gd name="connsiteX3" fmla="*/ 38306 w 38306"/>
                <a:gd name="connsiteY3" fmla="*/ 12542 h 12541"/>
                <a:gd name="connsiteX4" fmla="*/ 0 w 38306"/>
                <a:gd name="connsiteY4" fmla="*/ 12542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41">
                  <a:moveTo>
                    <a:pt x="0" y="12542"/>
                  </a:moveTo>
                  <a:lnTo>
                    <a:pt x="0" y="0"/>
                  </a:lnTo>
                  <a:lnTo>
                    <a:pt x="38306" y="0"/>
                  </a:lnTo>
                  <a:lnTo>
                    <a:pt x="38306" y="12542"/>
                  </a:lnTo>
                  <a:lnTo>
                    <a:pt x="0" y="12542"/>
                  </a:lnTo>
                  <a:close/>
                </a:path>
              </a:pathLst>
            </a:custGeom>
            <a:solidFill>
              <a:srgbClr val="000000"/>
            </a:solidFill>
            <a:ln w="4090" cap="sq">
              <a:noFill/>
              <a:prstDash val="solid"/>
              <a:miter/>
            </a:ln>
          </p:spPr>
          <p:txBody>
            <a:bodyPr rtlCol="0" anchor="ctr"/>
            <a:lstStyle/>
            <a:p>
              <a:endParaRPr lang="nl-NL" noProof="0" dirty="0"/>
            </a:p>
          </p:txBody>
        </p:sp>
        <p:sp>
          <p:nvSpPr>
            <p:cNvPr id="454" name="Vrije vorm: vorm 453">
              <a:extLst>
                <a:ext uri="{FF2B5EF4-FFF2-40B4-BE49-F238E27FC236}">
                  <a16:creationId xmlns:a16="http://schemas.microsoft.com/office/drawing/2014/main" id="{DA5FCAC3-3324-4846-2D43-2CE927D48F8C}"/>
                </a:ext>
              </a:extLst>
            </p:cNvPr>
            <p:cNvSpPr/>
            <p:nvPr/>
          </p:nvSpPr>
          <p:spPr>
            <a:xfrm>
              <a:off x="7089461" y="2455423"/>
              <a:ext cx="38306" cy="12541"/>
            </a:xfrm>
            <a:custGeom>
              <a:avLst/>
              <a:gdLst>
                <a:gd name="connsiteX0" fmla="*/ 0 w 38306"/>
                <a:gd name="connsiteY0" fmla="*/ 12542 h 12541"/>
                <a:gd name="connsiteX1" fmla="*/ 0 w 38306"/>
                <a:gd name="connsiteY1" fmla="*/ 0 h 12541"/>
                <a:gd name="connsiteX2" fmla="*/ 38306 w 38306"/>
                <a:gd name="connsiteY2" fmla="*/ 0 h 12541"/>
                <a:gd name="connsiteX3" fmla="*/ 38306 w 38306"/>
                <a:gd name="connsiteY3" fmla="*/ 12542 h 12541"/>
                <a:gd name="connsiteX4" fmla="*/ 0 w 38306"/>
                <a:gd name="connsiteY4" fmla="*/ 12542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41">
                  <a:moveTo>
                    <a:pt x="0" y="12542"/>
                  </a:moveTo>
                  <a:lnTo>
                    <a:pt x="0" y="0"/>
                  </a:lnTo>
                  <a:lnTo>
                    <a:pt x="38306" y="0"/>
                  </a:lnTo>
                  <a:lnTo>
                    <a:pt x="38306" y="12542"/>
                  </a:lnTo>
                  <a:lnTo>
                    <a:pt x="0" y="12542"/>
                  </a:lnTo>
                  <a:close/>
                </a:path>
              </a:pathLst>
            </a:custGeom>
            <a:solidFill>
              <a:srgbClr val="000000"/>
            </a:solidFill>
            <a:ln w="4090" cap="sq">
              <a:noFill/>
              <a:prstDash val="solid"/>
              <a:miter/>
            </a:ln>
          </p:spPr>
          <p:txBody>
            <a:bodyPr rtlCol="0" anchor="ctr"/>
            <a:lstStyle/>
            <a:p>
              <a:endParaRPr lang="nl-NL" noProof="0" dirty="0"/>
            </a:p>
          </p:txBody>
        </p:sp>
        <p:sp>
          <p:nvSpPr>
            <p:cNvPr id="455" name="Vrije vorm: vorm 454">
              <a:extLst>
                <a:ext uri="{FF2B5EF4-FFF2-40B4-BE49-F238E27FC236}">
                  <a16:creationId xmlns:a16="http://schemas.microsoft.com/office/drawing/2014/main" id="{45D858DF-B7BC-083A-5483-FA47281902AB}"/>
                </a:ext>
              </a:extLst>
            </p:cNvPr>
            <p:cNvSpPr/>
            <p:nvPr/>
          </p:nvSpPr>
          <p:spPr>
            <a:xfrm>
              <a:off x="7089461" y="2625760"/>
              <a:ext cx="38306" cy="12541"/>
            </a:xfrm>
            <a:custGeom>
              <a:avLst/>
              <a:gdLst>
                <a:gd name="connsiteX0" fmla="*/ 0 w 38306"/>
                <a:gd name="connsiteY0" fmla="*/ 12542 h 12541"/>
                <a:gd name="connsiteX1" fmla="*/ 0 w 38306"/>
                <a:gd name="connsiteY1" fmla="*/ 0 h 12541"/>
                <a:gd name="connsiteX2" fmla="*/ 38306 w 38306"/>
                <a:gd name="connsiteY2" fmla="*/ 0 h 12541"/>
                <a:gd name="connsiteX3" fmla="*/ 38306 w 38306"/>
                <a:gd name="connsiteY3" fmla="*/ 12542 h 12541"/>
                <a:gd name="connsiteX4" fmla="*/ 0 w 38306"/>
                <a:gd name="connsiteY4" fmla="*/ 12542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41">
                  <a:moveTo>
                    <a:pt x="0" y="12542"/>
                  </a:moveTo>
                  <a:lnTo>
                    <a:pt x="0" y="0"/>
                  </a:lnTo>
                  <a:lnTo>
                    <a:pt x="38306" y="0"/>
                  </a:lnTo>
                  <a:lnTo>
                    <a:pt x="38306" y="12542"/>
                  </a:lnTo>
                  <a:lnTo>
                    <a:pt x="0" y="12542"/>
                  </a:lnTo>
                  <a:close/>
                </a:path>
              </a:pathLst>
            </a:custGeom>
            <a:solidFill>
              <a:srgbClr val="000000"/>
            </a:solidFill>
            <a:ln w="4090" cap="sq">
              <a:noFill/>
              <a:prstDash val="solid"/>
              <a:miter/>
            </a:ln>
          </p:spPr>
          <p:txBody>
            <a:bodyPr rtlCol="0" anchor="ctr"/>
            <a:lstStyle/>
            <a:p>
              <a:endParaRPr lang="nl-NL" noProof="0" dirty="0"/>
            </a:p>
          </p:txBody>
        </p:sp>
        <p:sp>
          <p:nvSpPr>
            <p:cNvPr id="456" name="Vrije vorm: vorm 455">
              <a:extLst>
                <a:ext uri="{FF2B5EF4-FFF2-40B4-BE49-F238E27FC236}">
                  <a16:creationId xmlns:a16="http://schemas.microsoft.com/office/drawing/2014/main" id="{6066725F-2C87-C8E3-2448-2A535938B1C6}"/>
                </a:ext>
              </a:extLst>
            </p:cNvPr>
            <p:cNvSpPr/>
            <p:nvPr/>
          </p:nvSpPr>
          <p:spPr>
            <a:xfrm>
              <a:off x="7025738" y="1570389"/>
              <a:ext cx="182656" cy="251481"/>
            </a:xfrm>
            <a:custGeom>
              <a:avLst/>
              <a:gdLst>
                <a:gd name="connsiteX0" fmla="*/ 0 w 182656"/>
                <a:gd name="connsiteY0" fmla="*/ 0 h 251481"/>
                <a:gd name="connsiteX1" fmla="*/ 182657 w 182656"/>
                <a:gd name="connsiteY1" fmla="*/ 0 h 251481"/>
                <a:gd name="connsiteX2" fmla="*/ 182657 w 182656"/>
                <a:gd name="connsiteY2" fmla="*/ 251481 h 251481"/>
                <a:gd name="connsiteX3" fmla="*/ 0 w 182656"/>
                <a:gd name="connsiteY3" fmla="*/ 251481 h 251481"/>
              </a:gdLst>
              <a:ahLst/>
              <a:cxnLst>
                <a:cxn ang="0">
                  <a:pos x="connsiteX0" y="connsiteY0"/>
                </a:cxn>
                <a:cxn ang="0">
                  <a:pos x="connsiteX1" y="connsiteY1"/>
                </a:cxn>
                <a:cxn ang="0">
                  <a:pos x="connsiteX2" y="connsiteY2"/>
                </a:cxn>
                <a:cxn ang="0">
                  <a:pos x="connsiteX3" y="connsiteY3"/>
                </a:cxn>
              </a:cxnLst>
              <a:rect l="l" t="t" r="r" b="b"/>
              <a:pathLst>
                <a:path w="182656" h="251481">
                  <a:moveTo>
                    <a:pt x="0" y="0"/>
                  </a:moveTo>
                  <a:lnTo>
                    <a:pt x="182657" y="0"/>
                  </a:lnTo>
                  <a:lnTo>
                    <a:pt x="182657"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57" name="Vrije vorm: vorm 456">
              <a:extLst>
                <a:ext uri="{FF2B5EF4-FFF2-40B4-BE49-F238E27FC236}">
                  <a16:creationId xmlns:a16="http://schemas.microsoft.com/office/drawing/2014/main" id="{C70EA22D-86AD-82D5-CC44-D34559559130}"/>
                </a:ext>
              </a:extLst>
            </p:cNvPr>
            <p:cNvSpPr/>
            <p:nvPr/>
          </p:nvSpPr>
          <p:spPr>
            <a:xfrm>
              <a:off x="7067052" y="1700452"/>
              <a:ext cx="38306" cy="12541"/>
            </a:xfrm>
            <a:custGeom>
              <a:avLst/>
              <a:gdLst>
                <a:gd name="connsiteX0" fmla="*/ 0 w 38306"/>
                <a:gd name="connsiteY0" fmla="*/ 12542 h 12541"/>
                <a:gd name="connsiteX1" fmla="*/ 0 w 38306"/>
                <a:gd name="connsiteY1" fmla="*/ 0 h 12541"/>
                <a:gd name="connsiteX2" fmla="*/ 38306 w 38306"/>
                <a:gd name="connsiteY2" fmla="*/ 0 h 12541"/>
                <a:gd name="connsiteX3" fmla="*/ 38306 w 38306"/>
                <a:gd name="connsiteY3" fmla="*/ 12542 h 12541"/>
                <a:gd name="connsiteX4" fmla="*/ 0 w 38306"/>
                <a:gd name="connsiteY4" fmla="*/ 12542 h 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 h="12541">
                  <a:moveTo>
                    <a:pt x="0" y="12542"/>
                  </a:moveTo>
                  <a:lnTo>
                    <a:pt x="0" y="0"/>
                  </a:lnTo>
                  <a:lnTo>
                    <a:pt x="38306" y="0"/>
                  </a:lnTo>
                  <a:lnTo>
                    <a:pt x="38306" y="12542"/>
                  </a:lnTo>
                  <a:lnTo>
                    <a:pt x="0" y="12542"/>
                  </a:lnTo>
                  <a:close/>
                </a:path>
              </a:pathLst>
            </a:custGeom>
            <a:solidFill>
              <a:srgbClr val="000000"/>
            </a:solidFill>
            <a:ln w="4090" cap="sq">
              <a:noFill/>
              <a:prstDash val="solid"/>
              <a:miter/>
            </a:ln>
          </p:spPr>
          <p:txBody>
            <a:bodyPr rtlCol="0" anchor="ctr"/>
            <a:lstStyle/>
            <a:p>
              <a:endParaRPr lang="nl-NL" noProof="0" dirty="0"/>
            </a:p>
          </p:txBody>
        </p:sp>
        <p:sp>
          <p:nvSpPr>
            <p:cNvPr id="458" name="Vrije vorm: vorm 457">
              <a:extLst>
                <a:ext uri="{FF2B5EF4-FFF2-40B4-BE49-F238E27FC236}">
                  <a16:creationId xmlns:a16="http://schemas.microsoft.com/office/drawing/2014/main" id="{00E05B96-8DFC-EA7B-BB98-82AFCAE6F5FE}"/>
                </a:ext>
              </a:extLst>
            </p:cNvPr>
            <p:cNvSpPr/>
            <p:nvPr/>
          </p:nvSpPr>
          <p:spPr>
            <a:xfrm>
              <a:off x="6847088" y="2419030"/>
              <a:ext cx="328603" cy="768634"/>
            </a:xfrm>
            <a:custGeom>
              <a:avLst/>
              <a:gdLst>
                <a:gd name="connsiteX0" fmla="*/ 221859 w 328603"/>
                <a:gd name="connsiteY0" fmla="*/ 0 h 768634"/>
                <a:gd name="connsiteX1" fmla="*/ 328604 w 328603"/>
                <a:gd name="connsiteY1" fmla="*/ 33789 h 768634"/>
                <a:gd name="connsiteX2" fmla="*/ 106740 w 328603"/>
                <a:gd name="connsiteY2" fmla="*/ 768635 h 768634"/>
                <a:gd name="connsiteX3" fmla="*/ 0 w 328603"/>
                <a:gd name="connsiteY3" fmla="*/ 734846 h 768634"/>
              </a:gdLst>
              <a:ahLst/>
              <a:cxnLst>
                <a:cxn ang="0">
                  <a:pos x="connsiteX0" y="connsiteY0"/>
                </a:cxn>
                <a:cxn ang="0">
                  <a:pos x="connsiteX1" y="connsiteY1"/>
                </a:cxn>
                <a:cxn ang="0">
                  <a:pos x="connsiteX2" y="connsiteY2"/>
                </a:cxn>
                <a:cxn ang="0">
                  <a:pos x="connsiteX3" y="connsiteY3"/>
                </a:cxn>
              </a:cxnLst>
              <a:rect l="l" t="t" r="r" b="b"/>
              <a:pathLst>
                <a:path w="328603" h="768634">
                  <a:moveTo>
                    <a:pt x="221859" y="0"/>
                  </a:moveTo>
                  <a:lnTo>
                    <a:pt x="328604" y="33789"/>
                  </a:lnTo>
                  <a:lnTo>
                    <a:pt x="106740" y="768635"/>
                  </a:lnTo>
                  <a:lnTo>
                    <a:pt x="0" y="734846"/>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75" name="Vrije vorm: vorm 474">
              <a:extLst>
                <a:ext uri="{FF2B5EF4-FFF2-40B4-BE49-F238E27FC236}">
                  <a16:creationId xmlns:a16="http://schemas.microsoft.com/office/drawing/2014/main" id="{A50BF3E9-AF7E-B328-4687-4F00D1DB50F5}"/>
                </a:ext>
              </a:extLst>
            </p:cNvPr>
            <p:cNvSpPr/>
            <p:nvPr/>
          </p:nvSpPr>
          <p:spPr>
            <a:xfrm>
              <a:off x="7067117" y="2556016"/>
              <a:ext cx="40147" cy="23568"/>
            </a:xfrm>
            <a:custGeom>
              <a:avLst/>
              <a:gdLst>
                <a:gd name="connsiteX0" fmla="*/ 0 w 40147"/>
                <a:gd name="connsiteY0" fmla="*/ 12006 h 23568"/>
                <a:gd name="connsiteX1" fmla="*/ 3626 w 40147"/>
                <a:gd name="connsiteY1" fmla="*/ 0 h 23568"/>
                <a:gd name="connsiteX2" fmla="*/ 40148 w 40147"/>
                <a:gd name="connsiteY2" fmla="*/ 11563 h 23568"/>
                <a:gd name="connsiteX3" fmla="*/ 36521 w 40147"/>
                <a:gd name="connsiteY3" fmla="*/ 23569 h 23568"/>
                <a:gd name="connsiteX4" fmla="*/ 0 w 40147"/>
                <a:gd name="connsiteY4" fmla="*/ 12006 h 2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7" h="23568">
                  <a:moveTo>
                    <a:pt x="0" y="12006"/>
                  </a:moveTo>
                  <a:lnTo>
                    <a:pt x="3626" y="0"/>
                  </a:lnTo>
                  <a:lnTo>
                    <a:pt x="40148" y="11563"/>
                  </a:lnTo>
                  <a:lnTo>
                    <a:pt x="36521" y="23569"/>
                  </a:lnTo>
                  <a:lnTo>
                    <a:pt x="0" y="12006"/>
                  </a:lnTo>
                  <a:close/>
                </a:path>
              </a:pathLst>
            </a:custGeom>
            <a:solidFill>
              <a:srgbClr val="000000"/>
            </a:solidFill>
            <a:ln w="4090" cap="sq">
              <a:noFill/>
              <a:prstDash val="solid"/>
              <a:miter/>
            </a:ln>
          </p:spPr>
          <p:txBody>
            <a:bodyPr rtlCol="0" anchor="ctr"/>
            <a:lstStyle/>
            <a:p>
              <a:endParaRPr lang="nl-NL" noProof="0" dirty="0"/>
            </a:p>
          </p:txBody>
        </p:sp>
        <p:sp>
          <p:nvSpPr>
            <p:cNvPr id="476" name="Vrije vorm: vorm 475">
              <a:extLst>
                <a:ext uri="{FF2B5EF4-FFF2-40B4-BE49-F238E27FC236}">
                  <a16:creationId xmlns:a16="http://schemas.microsoft.com/office/drawing/2014/main" id="{13DA85C2-6D9A-E6B2-5041-21970D06646F}"/>
                </a:ext>
              </a:extLst>
            </p:cNvPr>
            <p:cNvSpPr/>
            <p:nvPr/>
          </p:nvSpPr>
          <p:spPr>
            <a:xfrm>
              <a:off x="7017883" y="2719094"/>
              <a:ext cx="40147" cy="23568"/>
            </a:xfrm>
            <a:custGeom>
              <a:avLst/>
              <a:gdLst>
                <a:gd name="connsiteX0" fmla="*/ 0 w 40147"/>
                <a:gd name="connsiteY0" fmla="*/ 12006 h 23568"/>
                <a:gd name="connsiteX1" fmla="*/ 3626 w 40147"/>
                <a:gd name="connsiteY1" fmla="*/ 0 h 23568"/>
                <a:gd name="connsiteX2" fmla="*/ 40148 w 40147"/>
                <a:gd name="connsiteY2" fmla="*/ 11563 h 23568"/>
                <a:gd name="connsiteX3" fmla="*/ 36521 w 40147"/>
                <a:gd name="connsiteY3" fmla="*/ 23569 h 23568"/>
                <a:gd name="connsiteX4" fmla="*/ 0 w 40147"/>
                <a:gd name="connsiteY4" fmla="*/ 12006 h 2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7" h="23568">
                  <a:moveTo>
                    <a:pt x="0" y="12006"/>
                  </a:moveTo>
                  <a:lnTo>
                    <a:pt x="3626" y="0"/>
                  </a:lnTo>
                  <a:lnTo>
                    <a:pt x="40148" y="11563"/>
                  </a:lnTo>
                  <a:lnTo>
                    <a:pt x="36521" y="23569"/>
                  </a:lnTo>
                  <a:lnTo>
                    <a:pt x="0" y="12006"/>
                  </a:lnTo>
                  <a:close/>
                </a:path>
              </a:pathLst>
            </a:custGeom>
            <a:solidFill>
              <a:srgbClr val="000000"/>
            </a:solidFill>
            <a:ln w="4090" cap="sq">
              <a:noFill/>
              <a:prstDash val="solid"/>
              <a:miter/>
            </a:ln>
          </p:spPr>
          <p:txBody>
            <a:bodyPr rtlCol="0" anchor="ctr"/>
            <a:lstStyle/>
            <a:p>
              <a:endParaRPr lang="nl-NL" noProof="0" dirty="0"/>
            </a:p>
          </p:txBody>
        </p:sp>
        <p:sp>
          <p:nvSpPr>
            <p:cNvPr id="477" name="Vrije vorm: vorm 476">
              <a:extLst>
                <a:ext uri="{FF2B5EF4-FFF2-40B4-BE49-F238E27FC236}">
                  <a16:creationId xmlns:a16="http://schemas.microsoft.com/office/drawing/2014/main" id="{68F65B8B-35E8-5A35-BAD2-3A15F6D27C4E}"/>
                </a:ext>
              </a:extLst>
            </p:cNvPr>
            <p:cNvSpPr/>
            <p:nvPr/>
          </p:nvSpPr>
          <p:spPr>
            <a:xfrm>
              <a:off x="6968649" y="2882171"/>
              <a:ext cx="40147" cy="23564"/>
            </a:xfrm>
            <a:custGeom>
              <a:avLst/>
              <a:gdLst>
                <a:gd name="connsiteX0" fmla="*/ 0 w 40147"/>
                <a:gd name="connsiteY0" fmla="*/ 12005 h 23564"/>
                <a:gd name="connsiteX1" fmla="*/ 3622 w 40147"/>
                <a:gd name="connsiteY1" fmla="*/ 0 h 23564"/>
                <a:gd name="connsiteX2" fmla="*/ 40148 w 40147"/>
                <a:gd name="connsiteY2" fmla="*/ 11559 h 23564"/>
                <a:gd name="connsiteX3" fmla="*/ 36521 w 40147"/>
                <a:gd name="connsiteY3" fmla="*/ 23565 h 23564"/>
                <a:gd name="connsiteX4" fmla="*/ 0 w 40147"/>
                <a:gd name="connsiteY4" fmla="*/ 12005 h 2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7" h="23564">
                  <a:moveTo>
                    <a:pt x="0" y="12005"/>
                  </a:moveTo>
                  <a:lnTo>
                    <a:pt x="3622" y="0"/>
                  </a:lnTo>
                  <a:lnTo>
                    <a:pt x="40148" y="11559"/>
                  </a:lnTo>
                  <a:lnTo>
                    <a:pt x="36521" y="23565"/>
                  </a:lnTo>
                  <a:lnTo>
                    <a:pt x="0" y="12005"/>
                  </a:lnTo>
                  <a:close/>
                </a:path>
              </a:pathLst>
            </a:custGeom>
            <a:solidFill>
              <a:srgbClr val="000000"/>
            </a:solidFill>
            <a:ln w="4090" cap="sq">
              <a:noFill/>
              <a:prstDash val="solid"/>
              <a:miter/>
            </a:ln>
          </p:spPr>
          <p:txBody>
            <a:bodyPr rtlCol="0" anchor="ctr"/>
            <a:lstStyle/>
            <a:p>
              <a:endParaRPr lang="nl-NL" noProof="0" dirty="0"/>
            </a:p>
          </p:txBody>
        </p:sp>
        <p:sp>
          <p:nvSpPr>
            <p:cNvPr id="478" name="Vrije vorm: vorm 477">
              <a:extLst>
                <a:ext uri="{FF2B5EF4-FFF2-40B4-BE49-F238E27FC236}">
                  <a16:creationId xmlns:a16="http://schemas.microsoft.com/office/drawing/2014/main" id="{9B72A135-EE53-B670-657F-57D4DA084C63}"/>
                </a:ext>
              </a:extLst>
            </p:cNvPr>
            <p:cNvSpPr/>
            <p:nvPr/>
          </p:nvSpPr>
          <p:spPr>
            <a:xfrm>
              <a:off x="7038594" y="2376630"/>
              <a:ext cx="371010" cy="790942"/>
            </a:xfrm>
            <a:custGeom>
              <a:avLst/>
              <a:gdLst>
                <a:gd name="connsiteX0" fmla="*/ 0 w 371010"/>
                <a:gd name="connsiteY0" fmla="*/ 48493 h 790942"/>
                <a:gd name="connsiteX1" fmla="*/ 176472 w 371010"/>
                <a:gd name="connsiteY1" fmla="*/ 0 h 790942"/>
                <a:gd name="connsiteX2" fmla="*/ 371011 w 371010"/>
                <a:gd name="connsiteY2" fmla="*/ 742454 h 790942"/>
                <a:gd name="connsiteX3" fmla="*/ 194522 w 371010"/>
                <a:gd name="connsiteY3" fmla="*/ 790943 h 790942"/>
              </a:gdLst>
              <a:ahLst/>
              <a:cxnLst>
                <a:cxn ang="0">
                  <a:pos x="connsiteX0" y="connsiteY0"/>
                </a:cxn>
                <a:cxn ang="0">
                  <a:pos x="connsiteX1" y="connsiteY1"/>
                </a:cxn>
                <a:cxn ang="0">
                  <a:pos x="connsiteX2" y="connsiteY2"/>
                </a:cxn>
                <a:cxn ang="0">
                  <a:pos x="connsiteX3" y="connsiteY3"/>
                </a:cxn>
              </a:cxnLst>
              <a:rect l="l" t="t" r="r" b="b"/>
              <a:pathLst>
                <a:path w="371010" h="790942">
                  <a:moveTo>
                    <a:pt x="0" y="48493"/>
                  </a:moveTo>
                  <a:lnTo>
                    <a:pt x="176472" y="0"/>
                  </a:lnTo>
                  <a:lnTo>
                    <a:pt x="371011" y="742454"/>
                  </a:lnTo>
                  <a:lnTo>
                    <a:pt x="194522" y="790943"/>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79" name="Vrije vorm: vorm 478">
              <a:extLst>
                <a:ext uri="{FF2B5EF4-FFF2-40B4-BE49-F238E27FC236}">
                  <a16:creationId xmlns:a16="http://schemas.microsoft.com/office/drawing/2014/main" id="{36AC1BA0-E0BA-8A54-DBDA-D3E665D8AAE3}"/>
                </a:ext>
              </a:extLst>
            </p:cNvPr>
            <p:cNvSpPr/>
            <p:nvPr/>
          </p:nvSpPr>
          <p:spPr>
            <a:xfrm>
              <a:off x="7111399" y="2529847"/>
              <a:ext cx="40103" cy="22279"/>
            </a:xfrm>
            <a:custGeom>
              <a:avLst/>
              <a:gdLst>
                <a:gd name="connsiteX0" fmla="*/ 3180 w 40103"/>
                <a:gd name="connsiteY0" fmla="*/ 22279 h 22279"/>
                <a:gd name="connsiteX1" fmla="*/ 0 w 40103"/>
                <a:gd name="connsiteY1" fmla="*/ 10151 h 22279"/>
                <a:gd name="connsiteX2" fmla="*/ 36951 w 40103"/>
                <a:gd name="connsiteY2" fmla="*/ 0 h 22279"/>
                <a:gd name="connsiteX3" fmla="*/ 40103 w 40103"/>
                <a:gd name="connsiteY3" fmla="*/ 12132 h 22279"/>
                <a:gd name="connsiteX4" fmla="*/ 3180 w 40103"/>
                <a:gd name="connsiteY4" fmla="*/ 22279 h 2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 h="22279">
                  <a:moveTo>
                    <a:pt x="3180" y="22279"/>
                  </a:moveTo>
                  <a:lnTo>
                    <a:pt x="0" y="10151"/>
                  </a:lnTo>
                  <a:lnTo>
                    <a:pt x="36951" y="0"/>
                  </a:lnTo>
                  <a:lnTo>
                    <a:pt x="40103" y="12132"/>
                  </a:lnTo>
                  <a:lnTo>
                    <a:pt x="3180" y="22279"/>
                  </a:lnTo>
                  <a:close/>
                </a:path>
              </a:pathLst>
            </a:custGeom>
            <a:solidFill>
              <a:srgbClr val="000000"/>
            </a:solidFill>
            <a:ln w="4090" cap="sq">
              <a:noFill/>
              <a:prstDash val="solid"/>
              <a:miter/>
            </a:ln>
          </p:spPr>
          <p:txBody>
            <a:bodyPr rtlCol="0" anchor="ctr"/>
            <a:lstStyle/>
            <a:p>
              <a:endParaRPr lang="nl-NL" noProof="0" dirty="0"/>
            </a:p>
          </p:txBody>
        </p:sp>
        <p:sp>
          <p:nvSpPr>
            <p:cNvPr id="480" name="Vrije vorm: vorm 479">
              <a:extLst>
                <a:ext uri="{FF2B5EF4-FFF2-40B4-BE49-F238E27FC236}">
                  <a16:creationId xmlns:a16="http://schemas.microsoft.com/office/drawing/2014/main" id="{9598D1C3-5906-F725-60A6-E333F21BD220}"/>
                </a:ext>
              </a:extLst>
            </p:cNvPr>
            <p:cNvSpPr/>
            <p:nvPr/>
          </p:nvSpPr>
          <p:spPr>
            <a:xfrm>
              <a:off x="7154572" y="2694628"/>
              <a:ext cx="40111" cy="22283"/>
            </a:xfrm>
            <a:custGeom>
              <a:avLst/>
              <a:gdLst>
                <a:gd name="connsiteX0" fmla="*/ 3192 w 40111"/>
                <a:gd name="connsiteY0" fmla="*/ 22283 h 22283"/>
                <a:gd name="connsiteX1" fmla="*/ 0 w 40111"/>
                <a:gd name="connsiteY1" fmla="*/ 10151 h 22283"/>
                <a:gd name="connsiteX2" fmla="*/ 36959 w 40111"/>
                <a:gd name="connsiteY2" fmla="*/ 0 h 22283"/>
                <a:gd name="connsiteX3" fmla="*/ 40111 w 40111"/>
                <a:gd name="connsiteY3" fmla="*/ 12132 h 22283"/>
                <a:gd name="connsiteX4" fmla="*/ 3192 w 40111"/>
                <a:gd name="connsiteY4" fmla="*/ 22283 h 2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 h="22283">
                  <a:moveTo>
                    <a:pt x="3192" y="22283"/>
                  </a:moveTo>
                  <a:lnTo>
                    <a:pt x="0" y="10151"/>
                  </a:lnTo>
                  <a:lnTo>
                    <a:pt x="36959" y="0"/>
                  </a:lnTo>
                  <a:lnTo>
                    <a:pt x="40111" y="12132"/>
                  </a:lnTo>
                  <a:lnTo>
                    <a:pt x="3192" y="22283"/>
                  </a:lnTo>
                  <a:close/>
                </a:path>
              </a:pathLst>
            </a:custGeom>
            <a:solidFill>
              <a:srgbClr val="000000"/>
            </a:solidFill>
            <a:ln w="4090" cap="sq">
              <a:noFill/>
              <a:prstDash val="solid"/>
              <a:miter/>
            </a:ln>
          </p:spPr>
          <p:txBody>
            <a:bodyPr rtlCol="0" anchor="ctr"/>
            <a:lstStyle/>
            <a:p>
              <a:endParaRPr lang="nl-NL" noProof="0" dirty="0"/>
            </a:p>
          </p:txBody>
        </p:sp>
        <p:sp>
          <p:nvSpPr>
            <p:cNvPr id="481" name="Vrije vorm: vorm 480">
              <a:extLst>
                <a:ext uri="{FF2B5EF4-FFF2-40B4-BE49-F238E27FC236}">
                  <a16:creationId xmlns:a16="http://schemas.microsoft.com/office/drawing/2014/main" id="{06946EB1-9E86-1F97-59EF-4C031896FE8F}"/>
                </a:ext>
              </a:extLst>
            </p:cNvPr>
            <p:cNvSpPr/>
            <p:nvPr/>
          </p:nvSpPr>
          <p:spPr>
            <a:xfrm>
              <a:off x="7197753" y="2859413"/>
              <a:ext cx="40111" cy="22279"/>
            </a:xfrm>
            <a:custGeom>
              <a:avLst/>
              <a:gdLst>
                <a:gd name="connsiteX0" fmla="*/ 3193 w 40111"/>
                <a:gd name="connsiteY0" fmla="*/ 22279 h 22279"/>
                <a:gd name="connsiteX1" fmla="*/ 0 w 40111"/>
                <a:gd name="connsiteY1" fmla="*/ 10151 h 22279"/>
                <a:gd name="connsiteX2" fmla="*/ 36919 w 40111"/>
                <a:gd name="connsiteY2" fmla="*/ 0 h 22279"/>
                <a:gd name="connsiteX3" fmla="*/ 40111 w 40111"/>
                <a:gd name="connsiteY3" fmla="*/ 12128 h 22279"/>
                <a:gd name="connsiteX4" fmla="*/ 3193 w 40111"/>
                <a:gd name="connsiteY4" fmla="*/ 22279 h 2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 h="22279">
                  <a:moveTo>
                    <a:pt x="3193" y="22279"/>
                  </a:moveTo>
                  <a:lnTo>
                    <a:pt x="0" y="10151"/>
                  </a:lnTo>
                  <a:lnTo>
                    <a:pt x="36919" y="0"/>
                  </a:lnTo>
                  <a:lnTo>
                    <a:pt x="40111" y="12128"/>
                  </a:lnTo>
                  <a:lnTo>
                    <a:pt x="3193" y="22279"/>
                  </a:lnTo>
                  <a:close/>
                </a:path>
              </a:pathLst>
            </a:custGeom>
            <a:solidFill>
              <a:srgbClr val="000000"/>
            </a:solidFill>
            <a:ln w="4090" cap="sq">
              <a:noFill/>
              <a:prstDash val="solid"/>
              <a:miter/>
            </a:ln>
          </p:spPr>
          <p:txBody>
            <a:bodyPr rtlCol="0" anchor="ctr"/>
            <a:lstStyle/>
            <a:p>
              <a:endParaRPr lang="nl-NL" noProof="0" dirty="0"/>
            </a:p>
          </p:txBody>
        </p:sp>
        <p:sp>
          <p:nvSpPr>
            <p:cNvPr id="482" name="Vrije vorm: vorm 481">
              <a:extLst>
                <a:ext uri="{FF2B5EF4-FFF2-40B4-BE49-F238E27FC236}">
                  <a16:creationId xmlns:a16="http://schemas.microsoft.com/office/drawing/2014/main" id="{176388E3-5224-C735-A4C7-D6A7ED4C72D0}"/>
                </a:ext>
              </a:extLst>
            </p:cNvPr>
            <p:cNvSpPr/>
            <p:nvPr/>
          </p:nvSpPr>
          <p:spPr>
            <a:xfrm>
              <a:off x="4055370" y="4073452"/>
              <a:ext cx="195046" cy="207504"/>
            </a:xfrm>
            <a:custGeom>
              <a:avLst/>
              <a:gdLst>
                <a:gd name="connsiteX0" fmla="*/ 0 w 195046"/>
                <a:gd name="connsiteY0" fmla="*/ 103750 h 207504"/>
                <a:gd name="connsiteX1" fmla="*/ 0 w 195046"/>
                <a:gd name="connsiteY1" fmla="*/ 103750 h 207504"/>
                <a:gd name="connsiteX2" fmla="*/ 97523 w 195046"/>
                <a:gd name="connsiteY2" fmla="*/ 0 h 207504"/>
                <a:gd name="connsiteX3" fmla="*/ 97523 w 195046"/>
                <a:gd name="connsiteY3" fmla="*/ 0 h 207504"/>
                <a:gd name="connsiteX4" fmla="*/ 166481 w 195046"/>
                <a:gd name="connsiteY4" fmla="*/ 30386 h 207504"/>
                <a:gd name="connsiteX5" fmla="*/ 195046 w 195046"/>
                <a:gd name="connsiteY5" fmla="*/ 103750 h 207504"/>
                <a:gd name="connsiteX6" fmla="*/ 195046 w 195046"/>
                <a:gd name="connsiteY6" fmla="*/ 103750 h 207504"/>
                <a:gd name="connsiteX7" fmla="*/ 97523 w 195046"/>
                <a:gd name="connsiteY7" fmla="*/ 207504 h 207504"/>
                <a:gd name="connsiteX8" fmla="*/ 97523 w 195046"/>
                <a:gd name="connsiteY8" fmla="*/ 207504 h 207504"/>
                <a:gd name="connsiteX9" fmla="*/ 0 w 195046"/>
                <a:gd name="connsiteY9" fmla="*/ 103750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46" h="207504">
                  <a:moveTo>
                    <a:pt x="0" y="103750"/>
                  </a:moveTo>
                  <a:lnTo>
                    <a:pt x="0" y="103750"/>
                  </a:lnTo>
                  <a:cubicBezTo>
                    <a:pt x="0" y="46450"/>
                    <a:pt x="43664" y="0"/>
                    <a:pt x="97523" y="0"/>
                  </a:cubicBezTo>
                  <a:lnTo>
                    <a:pt x="97523" y="0"/>
                  </a:lnTo>
                  <a:cubicBezTo>
                    <a:pt x="123387" y="0"/>
                    <a:pt x="148194" y="10929"/>
                    <a:pt x="166481" y="30386"/>
                  </a:cubicBezTo>
                  <a:cubicBezTo>
                    <a:pt x="184773" y="49844"/>
                    <a:pt x="195046" y="76234"/>
                    <a:pt x="195046" y="103750"/>
                  </a:cubicBezTo>
                  <a:lnTo>
                    <a:pt x="195046" y="103750"/>
                  </a:lnTo>
                  <a:cubicBezTo>
                    <a:pt x="195046" y="161055"/>
                    <a:pt x="151382" y="207504"/>
                    <a:pt x="97523" y="207504"/>
                  </a:cubicBezTo>
                  <a:lnTo>
                    <a:pt x="97523" y="207504"/>
                  </a:lnTo>
                  <a:cubicBezTo>
                    <a:pt x="43664" y="207504"/>
                    <a:pt x="0" y="161055"/>
                    <a:pt x="0" y="103750"/>
                  </a:cubicBezTo>
                  <a:close/>
                </a:path>
              </a:pathLst>
            </a:custGeom>
            <a:solidFill>
              <a:srgbClr val="CFE2F3"/>
            </a:solidFill>
            <a:ln w="4090" cap="sq">
              <a:noFill/>
              <a:prstDash val="solid"/>
              <a:miter/>
            </a:ln>
          </p:spPr>
          <p:txBody>
            <a:bodyPr rtlCol="0" anchor="ctr"/>
            <a:lstStyle/>
            <a:p>
              <a:endParaRPr lang="nl-NL" noProof="0" dirty="0"/>
            </a:p>
          </p:txBody>
        </p:sp>
        <p:sp>
          <p:nvSpPr>
            <p:cNvPr id="483" name="Vrije vorm: vorm 482">
              <a:extLst>
                <a:ext uri="{FF2B5EF4-FFF2-40B4-BE49-F238E27FC236}">
                  <a16:creationId xmlns:a16="http://schemas.microsoft.com/office/drawing/2014/main" id="{D62D8A39-0CE8-68A6-07C4-FE800D9C70D8}"/>
                </a:ext>
              </a:extLst>
            </p:cNvPr>
            <p:cNvSpPr/>
            <p:nvPr/>
          </p:nvSpPr>
          <p:spPr>
            <a:xfrm>
              <a:off x="4055370" y="4073452"/>
              <a:ext cx="195046" cy="207504"/>
            </a:xfrm>
            <a:custGeom>
              <a:avLst/>
              <a:gdLst>
                <a:gd name="connsiteX0" fmla="*/ 0 w 195046"/>
                <a:gd name="connsiteY0" fmla="*/ 103750 h 207504"/>
                <a:gd name="connsiteX1" fmla="*/ 0 w 195046"/>
                <a:gd name="connsiteY1" fmla="*/ 103750 h 207504"/>
                <a:gd name="connsiteX2" fmla="*/ 97523 w 195046"/>
                <a:gd name="connsiteY2" fmla="*/ 0 h 207504"/>
                <a:gd name="connsiteX3" fmla="*/ 97523 w 195046"/>
                <a:gd name="connsiteY3" fmla="*/ 0 h 207504"/>
                <a:gd name="connsiteX4" fmla="*/ 166481 w 195046"/>
                <a:gd name="connsiteY4" fmla="*/ 30386 h 207504"/>
                <a:gd name="connsiteX5" fmla="*/ 195046 w 195046"/>
                <a:gd name="connsiteY5" fmla="*/ 103750 h 207504"/>
                <a:gd name="connsiteX6" fmla="*/ 195046 w 195046"/>
                <a:gd name="connsiteY6" fmla="*/ 103750 h 207504"/>
                <a:gd name="connsiteX7" fmla="*/ 97523 w 195046"/>
                <a:gd name="connsiteY7" fmla="*/ 207504 h 207504"/>
                <a:gd name="connsiteX8" fmla="*/ 97523 w 195046"/>
                <a:gd name="connsiteY8" fmla="*/ 207504 h 207504"/>
                <a:gd name="connsiteX9" fmla="*/ 0 w 195046"/>
                <a:gd name="connsiteY9" fmla="*/ 103750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46" h="207504">
                  <a:moveTo>
                    <a:pt x="0" y="103750"/>
                  </a:moveTo>
                  <a:lnTo>
                    <a:pt x="0" y="103750"/>
                  </a:lnTo>
                  <a:cubicBezTo>
                    <a:pt x="0" y="46450"/>
                    <a:pt x="43664" y="0"/>
                    <a:pt x="97523" y="0"/>
                  </a:cubicBezTo>
                  <a:lnTo>
                    <a:pt x="97523" y="0"/>
                  </a:lnTo>
                  <a:cubicBezTo>
                    <a:pt x="123387" y="0"/>
                    <a:pt x="148194" y="10929"/>
                    <a:pt x="166481" y="30386"/>
                  </a:cubicBezTo>
                  <a:cubicBezTo>
                    <a:pt x="184773" y="49844"/>
                    <a:pt x="195046" y="76234"/>
                    <a:pt x="195046" y="103750"/>
                  </a:cubicBezTo>
                  <a:lnTo>
                    <a:pt x="195046" y="103750"/>
                  </a:lnTo>
                  <a:cubicBezTo>
                    <a:pt x="195046" y="161055"/>
                    <a:pt x="151382" y="207504"/>
                    <a:pt x="97523" y="207504"/>
                  </a:cubicBezTo>
                  <a:lnTo>
                    <a:pt x="97523" y="207504"/>
                  </a:lnTo>
                  <a:cubicBezTo>
                    <a:pt x="43664" y="207504"/>
                    <a:pt x="0" y="161055"/>
                    <a:pt x="0" y="103750"/>
                  </a:cubicBezTo>
                  <a:close/>
                </a:path>
              </a:pathLst>
            </a:custGeom>
            <a:noFill/>
            <a:ln w="4090" cap="flat">
              <a:solidFill>
                <a:srgbClr val="000000"/>
              </a:solidFill>
              <a:prstDash val="solid"/>
              <a:round/>
            </a:ln>
          </p:spPr>
          <p:txBody>
            <a:bodyPr rtlCol="0" anchor="ctr"/>
            <a:lstStyle/>
            <a:p>
              <a:endParaRPr lang="nl-NL" noProof="0" dirty="0"/>
            </a:p>
          </p:txBody>
        </p:sp>
        <p:sp>
          <p:nvSpPr>
            <p:cNvPr id="484" name="Vrije vorm: vorm 483">
              <a:extLst>
                <a:ext uri="{FF2B5EF4-FFF2-40B4-BE49-F238E27FC236}">
                  <a16:creationId xmlns:a16="http://schemas.microsoft.com/office/drawing/2014/main" id="{1B609C55-C029-2B9C-D873-F39B38AC48AF}"/>
                </a:ext>
              </a:extLst>
            </p:cNvPr>
            <p:cNvSpPr/>
            <p:nvPr/>
          </p:nvSpPr>
          <p:spPr>
            <a:xfrm>
              <a:off x="4122900" y="4281070"/>
              <a:ext cx="52598" cy="684420"/>
            </a:xfrm>
            <a:custGeom>
              <a:avLst/>
              <a:gdLst>
                <a:gd name="connsiteX0" fmla="*/ 0 w 52598"/>
                <a:gd name="connsiteY0" fmla="*/ 0 h 684420"/>
                <a:gd name="connsiteX1" fmla="*/ 52599 w 52598"/>
                <a:gd name="connsiteY1" fmla="*/ 0 h 684420"/>
                <a:gd name="connsiteX2" fmla="*/ 52599 w 52598"/>
                <a:gd name="connsiteY2" fmla="*/ 684420 h 684420"/>
                <a:gd name="connsiteX3" fmla="*/ 0 w 52598"/>
                <a:gd name="connsiteY3" fmla="*/ 684420 h 684420"/>
              </a:gdLst>
              <a:ahLst/>
              <a:cxnLst>
                <a:cxn ang="0">
                  <a:pos x="connsiteX0" y="connsiteY0"/>
                </a:cxn>
                <a:cxn ang="0">
                  <a:pos x="connsiteX1" y="connsiteY1"/>
                </a:cxn>
                <a:cxn ang="0">
                  <a:pos x="connsiteX2" y="connsiteY2"/>
                </a:cxn>
                <a:cxn ang="0">
                  <a:pos x="connsiteX3" y="connsiteY3"/>
                </a:cxn>
              </a:cxnLst>
              <a:rect l="l" t="t" r="r" b="b"/>
              <a:pathLst>
                <a:path w="52598" h="684420">
                  <a:moveTo>
                    <a:pt x="0" y="0"/>
                  </a:moveTo>
                  <a:lnTo>
                    <a:pt x="52599" y="0"/>
                  </a:lnTo>
                  <a:lnTo>
                    <a:pt x="52599" y="684420"/>
                  </a:lnTo>
                  <a:lnTo>
                    <a:pt x="0" y="684420"/>
                  </a:lnTo>
                  <a:close/>
                </a:path>
              </a:pathLst>
            </a:custGeom>
            <a:solidFill>
              <a:srgbClr val="CFE2F3"/>
            </a:solidFill>
            <a:ln w="4090" cap="sq">
              <a:noFill/>
              <a:prstDash val="solid"/>
              <a:miter/>
            </a:ln>
          </p:spPr>
          <p:txBody>
            <a:bodyPr rtlCol="0" anchor="ctr"/>
            <a:lstStyle/>
            <a:p>
              <a:endParaRPr lang="nl-NL" noProof="0" dirty="0"/>
            </a:p>
          </p:txBody>
        </p:sp>
        <p:sp>
          <p:nvSpPr>
            <p:cNvPr id="485" name="Vrije vorm: vorm 484">
              <a:extLst>
                <a:ext uri="{FF2B5EF4-FFF2-40B4-BE49-F238E27FC236}">
                  <a16:creationId xmlns:a16="http://schemas.microsoft.com/office/drawing/2014/main" id="{59BC15C2-E6C2-1B2A-6F17-C5455D085901}"/>
                </a:ext>
              </a:extLst>
            </p:cNvPr>
            <p:cNvSpPr/>
            <p:nvPr/>
          </p:nvSpPr>
          <p:spPr>
            <a:xfrm>
              <a:off x="4122900" y="4281070"/>
              <a:ext cx="52598" cy="684420"/>
            </a:xfrm>
            <a:custGeom>
              <a:avLst/>
              <a:gdLst>
                <a:gd name="connsiteX0" fmla="*/ 0 w 52598"/>
                <a:gd name="connsiteY0" fmla="*/ 0 h 684420"/>
                <a:gd name="connsiteX1" fmla="*/ 52599 w 52598"/>
                <a:gd name="connsiteY1" fmla="*/ 0 h 684420"/>
                <a:gd name="connsiteX2" fmla="*/ 52599 w 52598"/>
                <a:gd name="connsiteY2" fmla="*/ 684420 h 684420"/>
                <a:gd name="connsiteX3" fmla="*/ 0 w 52598"/>
                <a:gd name="connsiteY3" fmla="*/ 684420 h 684420"/>
              </a:gdLst>
              <a:ahLst/>
              <a:cxnLst>
                <a:cxn ang="0">
                  <a:pos x="connsiteX0" y="connsiteY0"/>
                </a:cxn>
                <a:cxn ang="0">
                  <a:pos x="connsiteX1" y="connsiteY1"/>
                </a:cxn>
                <a:cxn ang="0">
                  <a:pos x="connsiteX2" y="connsiteY2"/>
                </a:cxn>
                <a:cxn ang="0">
                  <a:pos x="connsiteX3" y="connsiteY3"/>
                </a:cxn>
              </a:cxnLst>
              <a:rect l="l" t="t" r="r" b="b"/>
              <a:pathLst>
                <a:path w="52598" h="684420">
                  <a:moveTo>
                    <a:pt x="0" y="0"/>
                  </a:moveTo>
                  <a:lnTo>
                    <a:pt x="52599" y="0"/>
                  </a:lnTo>
                  <a:lnTo>
                    <a:pt x="52599" y="684420"/>
                  </a:lnTo>
                  <a:lnTo>
                    <a:pt x="0" y="684420"/>
                  </a:lnTo>
                  <a:close/>
                </a:path>
              </a:pathLst>
            </a:custGeom>
            <a:noFill/>
            <a:ln w="4090" cap="flat">
              <a:solidFill>
                <a:srgbClr val="000000"/>
              </a:solidFill>
              <a:prstDash val="solid"/>
              <a:round/>
            </a:ln>
          </p:spPr>
          <p:txBody>
            <a:bodyPr rtlCol="0" anchor="ctr"/>
            <a:lstStyle/>
            <a:p>
              <a:endParaRPr lang="nl-NL" noProof="0" dirty="0"/>
            </a:p>
          </p:txBody>
        </p:sp>
        <p:sp>
          <p:nvSpPr>
            <p:cNvPr id="486" name="Vrije vorm: vorm 485">
              <a:extLst>
                <a:ext uri="{FF2B5EF4-FFF2-40B4-BE49-F238E27FC236}">
                  <a16:creationId xmlns:a16="http://schemas.microsoft.com/office/drawing/2014/main" id="{B0A119D5-AFA9-56DB-881E-DAF6F12631F2}"/>
                </a:ext>
              </a:extLst>
            </p:cNvPr>
            <p:cNvSpPr/>
            <p:nvPr/>
          </p:nvSpPr>
          <p:spPr>
            <a:xfrm>
              <a:off x="3974231" y="4897847"/>
              <a:ext cx="201230" cy="590271"/>
            </a:xfrm>
            <a:custGeom>
              <a:avLst/>
              <a:gdLst>
                <a:gd name="connsiteX0" fmla="*/ 169776 w 201230"/>
                <a:gd name="connsiteY0" fmla="*/ 0 h 590271"/>
                <a:gd name="connsiteX1" fmla="*/ 201231 w 201230"/>
                <a:gd name="connsiteY1" fmla="*/ 9672 h 590271"/>
                <a:gd name="connsiteX2" fmla="*/ 31454 w 201230"/>
                <a:gd name="connsiteY2" fmla="*/ 590272 h 590271"/>
                <a:gd name="connsiteX3" fmla="*/ 0 w 201230"/>
                <a:gd name="connsiteY3" fmla="*/ 580609 h 590271"/>
              </a:gdLst>
              <a:ahLst/>
              <a:cxnLst>
                <a:cxn ang="0">
                  <a:pos x="connsiteX0" y="connsiteY0"/>
                </a:cxn>
                <a:cxn ang="0">
                  <a:pos x="connsiteX1" y="connsiteY1"/>
                </a:cxn>
                <a:cxn ang="0">
                  <a:pos x="connsiteX2" y="connsiteY2"/>
                </a:cxn>
                <a:cxn ang="0">
                  <a:pos x="connsiteX3" y="connsiteY3"/>
                </a:cxn>
              </a:cxnLst>
              <a:rect l="l" t="t" r="r" b="b"/>
              <a:pathLst>
                <a:path w="201230" h="590271">
                  <a:moveTo>
                    <a:pt x="169776" y="0"/>
                  </a:moveTo>
                  <a:lnTo>
                    <a:pt x="201231" y="9672"/>
                  </a:lnTo>
                  <a:lnTo>
                    <a:pt x="31454" y="590272"/>
                  </a:lnTo>
                  <a:lnTo>
                    <a:pt x="0" y="580609"/>
                  </a:lnTo>
                  <a:close/>
                </a:path>
              </a:pathLst>
            </a:custGeom>
            <a:solidFill>
              <a:srgbClr val="CFE2F3"/>
            </a:solidFill>
            <a:ln w="4090" cap="sq">
              <a:noFill/>
              <a:prstDash val="solid"/>
              <a:miter/>
            </a:ln>
          </p:spPr>
          <p:txBody>
            <a:bodyPr rtlCol="0" anchor="ctr"/>
            <a:lstStyle/>
            <a:p>
              <a:endParaRPr lang="nl-NL" noProof="0" dirty="0"/>
            </a:p>
          </p:txBody>
        </p:sp>
        <p:sp>
          <p:nvSpPr>
            <p:cNvPr id="487" name="Vrije vorm: vorm 486">
              <a:extLst>
                <a:ext uri="{FF2B5EF4-FFF2-40B4-BE49-F238E27FC236}">
                  <a16:creationId xmlns:a16="http://schemas.microsoft.com/office/drawing/2014/main" id="{DCBF0190-B4A8-BB08-D161-ED8789D192B8}"/>
                </a:ext>
              </a:extLst>
            </p:cNvPr>
            <p:cNvSpPr/>
            <p:nvPr/>
          </p:nvSpPr>
          <p:spPr>
            <a:xfrm>
              <a:off x="3974231" y="4897847"/>
              <a:ext cx="201230" cy="590271"/>
            </a:xfrm>
            <a:custGeom>
              <a:avLst/>
              <a:gdLst>
                <a:gd name="connsiteX0" fmla="*/ 169776 w 201230"/>
                <a:gd name="connsiteY0" fmla="*/ 0 h 590271"/>
                <a:gd name="connsiteX1" fmla="*/ 201231 w 201230"/>
                <a:gd name="connsiteY1" fmla="*/ 9672 h 590271"/>
                <a:gd name="connsiteX2" fmla="*/ 31454 w 201230"/>
                <a:gd name="connsiteY2" fmla="*/ 590272 h 590271"/>
                <a:gd name="connsiteX3" fmla="*/ 0 w 201230"/>
                <a:gd name="connsiteY3" fmla="*/ 580609 h 590271"/>
              </a:gdLst>
              <a:ahLst/>
              <a:cxnLst>
                <a:cxn ang="0">
                  <a:pos x="connsiteX0" y="connsiteY0"/>
                </a:cxn>
                <a:cxn ang="0">
                  <a:pos x="connsiteX1" y="connsiteY1"/>
                </a:cxn>
                <a:cxn ang="0">
                  <a:pos x="connsiteX2" y="connsiteY2"/>
                </a:cxn>
                <a:cxn ang="0">
                  <a:pos x="connsiteX3" y="connsiteY3"/>
                </a:cxn>
              </a:cxnLst>
              <a:rect l="l" t="t" r="r" b="b"/>
              <a:pathLst>
                <a:path w="201230" h="590271">
                  <a:moveTo>
                    <a:pt x="169776" y="0"/>
                  </a:moveTo>
                  <a:lnTo>
                    <a:pt x="201231" y="9672"/>
                  </a:lnTo>
                  <a:lnTo>
                    <a:pt x="31454" y="590272"/>
                  </a:lnTo>
                  <a:lnTo>
                    <a:pt x="0" y="580609"/>
                  </a:lnTo>
                  <a:close/>
                </a:path>
              </a:pathLst>
            </a:custGeom>
            <a:noFill/>
            <a:ln w="4090" cap="flat">
              <a:solidFill>
                <a:srgbClr val="000000"/>
              </a:solidFill>
              <a:prstDash val="solid"/>
              <a:round/>
            </a:ln>
          </p:spPr>
          <p:txBody>
            <a:bodyPr rtlCol="0" anchor="ctr"/>
            <a:lstStyle/>
            <a:p>
              <a:endParaRPr lang="nl-NL" noProof="0" dirty="0"/>
            </a:p>
          </p:txBody>
        </p:sp>
        <p:sp>
          <p:nvSpPr>
            <p:cNvPr id="488" name="Vrije vorm: vorm 487">
              <a:extLst>
                <a:ext uri="{FF2B5EF4-FFF2-40B4-BE49-F238E27FC236}">
                  <a16:creationId xmlns:a16="http://schemas.microsoft.com/office/drawing/2014/main" id="{7EC83F6E-99C3-A0AD-F2A3-4B5ECDCCA8C2}"/>
                </a:ext>
              </a:extLst>
            </p:cNvPr>
            <p:cNvSpPr/>
            <p:nvPr/>
          </p:nvSpPr>
          <p:spPr>
            <a:xfrm>
              <a:off x="4122904" y="4895681"/>
              <a:ext cx="182795" cy="594649"/>
            </a:xfrm>
            <a:custGeom>
              <a:avLst/>
              <a:gdLst>
                <a:gd name="connsiteX0" fmla="*/ 0 w 182795"/>
                <a:gd name="connsiteY0" fmla="*/ 8640 h 594649"/>
                <a:gd name="connsiteX1" fmla="*/ 31839 w 182795"/>
                <a:gd name="connsiteY1" fmla="*/ 0 h 594649"/>
                <a:gd name="connsiteX2" fmla="*/ 182796 w 182795"/>
                <a:gd name="connsiteY2" fmla="*/ 586010 h 594649"/>
                <a:gd name="connsiteX3" fmla="*/ 150953 w 182795"/>
                <a:gd name="connsiteY3" fmla="*/ 594649 h 594649"/>
              </a:gdLst>
              <a:ahLst/>
              <a:cxnLst>
                <a:cxn ang="0">
                  <a:pos x="connsiteX0" y="connsiteY0"/>
                </a:cxn>
                <a:cxn ang="0">
                  <a:pos x="connsiteX1" y="connsiteY1"/>
                </a:cxn>
                <a:cxn ang="0">
                  <a:pos x="connsiteX2" y="connsiteY2"/>
                </a:cxn>
                <a:cxn ang="0">
                  <a:pos x="connsiteX3" y="connsiteY3"/>
                </a:cxn>
              </a:cxnLst>
              <a:rect l="l" t="t" r="r" b="b"/>
              <a:pathLst>
                <a:path w="182795" h="594649">
                  <a:moveTo>
                    <a:pt x="0" y="8640"/>
                  </a:moveTo>
                  <a:lnTo>
                    <a:pt x="31839" y="0"/>
                  </a:lnTo>
                  <a:lnTo>
                    <a:pt x="182796" y="586010"/>
                  </a:lnTo>
                  <a:lnTo>
                    <a:pt x="150953" y="594649"/>
                  </a:lnTo>
                  <a:close/>
                </a:path>
              </a:pathLst>
            </a:custGeom>
            <a:solidFill>
              <a:srgbClr val="CFE2F3"/>
            </a:solidFill>
            <a:ln w="4090" cap="sq">
              <a:noFill/>
              <a:prstDash val="solid"/>
              <a:miter/>
            </a:ln>
          </p:spPr>
          <p:txBody>
            <a:bodyPr rtlCol="0" anchor="ctr"/>
            <a:lstStyle/>
            <a:p>
              <a:endParaRPr lang="nl-NL" noProof="0" dirty="0"/>
            </a:p>
          </p:txBody>
        </p:sp>
        <p:sp>
          <p:nvSpPr>
            <p:cNvPr id="489" name="Vrije vorm: vorm 488">
              <a:extLst>
                <a:ext uri="{FF2B5EF4-FFF2-40B4-BE49-F238E27FC236}">
                  <a16:creationId xmlns:a16="http://schemas.microsoft.com/office/drawing/2014/main" id="{124C2F39-EDB3-D94D-7F5B-77170B8B20C7}"/>
                </a:ext>
              </a:extLst>
            </p:cNvPr>
            <p:cNvSpPr/>
            <p:nvPr/>
          </p:nvSpPr>
          <p:spPr>
            <a:xfrm>
              <a:off x="4122904" y="4895681"/>
              <a:ext cx="182795" cy="594649"/>
            </a:xfrm>
            <a:custGeom>
              <a:avLst/>
              <a:gdLst>
                <a:gd name="connsiteX0" fmla="*/ 0 w 182795"/>
                <a:gd name="connsiteY0" fmla="*/ 8640 h 594649"/>
                <a:gd name="connsiteX1" fmla="*/ 31839 w 182795"/>
                <a:gd name="connsiteY1" fmla="*/ 0 h 594649"/>
                <a:gd name="connsiteX2" fmla="*/ 182796 w 182795"/>
                <a:gd name="connsiteY2" fmla="*/ 586010 h 594649"/>
                <a:gd name="connsiteX3" fmla="*/ 150953 w 182795"/>
                <a:gd name="connsiteY3" fmla="*/ 594649 h 594649"/>
              </a:gdLst>
              <a:ahLst/>
              <a:cxnLst>
                <a:cxn ang="0">
                  <a:pos x="connsiteX0" y="connsiteY0"/>
                </a:cxn>
                <a:cxn ang="0">
                  <a:pos x="connsiteX1" y="connsiteY1"/>
                </a:cxn>
                <a:cxn ang="0">
                  <a:pos x="connsiteX2" y="connsiteY2"/>
                </a:cxn>
                <a:cxn ang="0">
                  <a:pos x="connsiteX3" y="connsiteY3"/>
                </a:cxn>
              </a:cxnLst>
              <a:rect l="l" t="t" r="r" b="b"/>
              <a:pathLst>
                <a:path w="182795" h="594649">
                  <a:moveTo>
                    <a:pt x="0" y="8640"/>
                  </a:moveTo>
                  <a:lnTo>
                    <a:pt x="31839" y="0"/>
                  </a:lnTo>
                  <a:lnTo>
                    <a:pt x="182796" y="586010"/>
                  </a:lnTo>
                  <a:lnTo>
                    <a:pt x="150953" y="594649"/>
                  </a:lnTo>
                  <a:close/>
                </a:path>
              </a:pathLst>
            </a:custGeom>
            <a:noFill/>
            <a:ln w="4090" cap="flat">
              <a:solidFill>
                <a:srgbClr val="000000"/>
              </a:solidFill>
              <a:prstDash val="solid"/>
              <a:round/>
            </a:ln>
          </p:spPr>
          <p:txBody>
            <a:bodyPr rtlCol="0" anchor="ctr"/>
            <a:lstStyle/>
            <a:p>
              <a:endParaRPr lang="nl-NL" noProof="0" dirty="0"/>
            </a:p>
          </p:txBody>
        </p:sp>
        <p:sp>
          <p:nvSpPr>
            <p:cNvPr id="490" name="Vrije vorm: vorm 489">
              <a:extLst>
                <a:ext uri="{FF2B5EF4-FFF2-40B4-BE49-F238E27FC236}">
                  <a16:creationId xmlns:a16="http://schemas.microsoft.com/office/drawing/2014/main" id="{F2A4839D-1C38-6407-2EA3-5B51793ECFFF}"/>
                </a:ext>
              </a:extLst>
            </p:cNvPr>
            <p:cNvSpPr/>
            <p:nvPr/>
          </p:nvSpPr>
          <p:spPr>
            <a:xfrm>
              <a:off x="3175271" y="3796576"/>
              <a:ext cx="865691" cy="161572"/>
            </a:xfrm>
            <a:custGeom>
              <a:avLst/>
              <a:gdLst>
                <a:gd name="connsiteX0" fmla="*/ 859634 w 865691"/>
                <a:gd name="connsiteY0" fmla="*/ 0 h 161572"/>
                <a:gd name="connsiteX1" fmla="*/ 859634 w 865691"/>
                <a:gd name="connsiteY1" fmla="*/ 0 h 161572"/>
                <a:gd name="connsiteX2" fmla="*/ 848276 w 865691"/>
                <a:gd name="connsiteY2" fmla="*/ 58369 h 161572"/>
                <a:gd name="connsiteX3" fmla="*/ 865691 w 865691"/>
                <a:gd name="connsiteY3" fmla="*/ 115166 h 161572"/>
                <a:gd name="connsiteX4" fmla="*/ 17736 w 865691"/>
                <a:gd name="connsiteY4" fmla="*/ 161567 h 161572"/>
                <a:gd name="connsiteX5" fmla="*/ 318 w 865691"/>
                <a:gd name="connsiteY5" fmla="*/ 104770 h 161572"/>
                <a:gd name="connsiteX6" fmla="*/ 11678 w 865691"/>
                <a:gd name="connsiteY6" fmla="*/ 46401 h 1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91" h="161572">
                  <a:moveTo>
                    <a:pt x="859634" y="0"/>
                  </a:moveTo>
                  <a:lnTo>
                    <a:pt x="859634" y="0"/>
                  </a:lnTo>
                  <a:cubicBezTo>
                    <a:pt x="851685" y="434"/>
                    <a:pt x="846602" y="26570"/>
                    <a:pt x="848276" y="58369"/>
                  </a:cubicBezTo>
                  <a:cubicBezTo>
                    <a:pt x="849950" y="90172"/>
                    <a:pt x="857747" y="115600"/>
                    <a:pt x="865691" y="115166"/>
                  </a:cubicBezTo>
                  <a:lnTo>
                    <a:pt x="17736" y="161567"/>
                  </a:lnTo>
                  <a:cubicBezTo>
                    <a:pt x="9790" y="162001"/>
                    <a:pt x="1992" y="136573"/>
                    <a:pt x="318" y="104770"/>
                  </a:cubicBezTo>
                  <a:cubicBezTo>
                    <a:pt x="-1354" y="72971"/>
                    <a:pt x="3731" y="46835"/>
                    <a:pt x="11678" y="46401"/>
                  </a:cubicBezTo>
                  <a:close/>
                </a:path>
              </a:pathLst>
            </a:custGeom>
            <a:solidFill>
              <a:srgbClr val="CFE2F3"/>
            </a:solidFill>
            <a:ln w="4090" cap="sq">
              <a:noFill/>
              <a:prstDash val="solid"/>
              <a:miter/>
            </a:ln>
          </p:spPr>
          <p:txBody>
            <a:bodyPr rtlCol="0" anchor="ctr"/>
            <a:lstStyle/>
            <a:p>
              <a:endParaRPr lang="nl-NL" noProof="0" dirty="0"/>
            </a:p>
          </p:txBody>
        </p:sp>
        <p:sp>
          <p:nvSpPr>
            <p:cNvPr id="491" name="Vrije vorm: vorm 490">
              <a:extLst>
                <a:ext uri="{FF2B5EF4-FFF2-40B4-BE49-F238E27FC236}">
                  <a16:creationId xmlns:a16="http://schemas.microsoft.com/office/drawing/2014/main" id="{DE0752A7-3021-EA50-D623-1E81CD367315}"/>
                </a:ext>
              </a:extLst>
            </p:cNvPr>
            <p:cNvSpPr/>
            <p:nvPr/>
          </p:nvSpPr>
          <p:spPr>
            <a:xfrm>
              <a:off x="4023228" y="3796570"/>
              <a:ext cx="29411" cy="115176"/>
            </a:xfrm>
            <a:custGeom>
              <a:avLst/>
              <a:gdLst>
                <a:gd name="connsiteX0" fmla="*/ 11677 w 29411"/>
                <a:gd name="connsiteY0" fmla="*/ 5 h 115176"/>
                <a:gd name="connsiteX1" fmla="*/ 11677 w 29411"/>
                <a:gd name="connsiteY1" fmla="*/ 5 h 115176"/>
                <a:gd name="connsiteX2" fmla="*/ 29092 w 29411"/>
                <a:gd name="connsiteY2" fmla="*/ 56802 h 115176"/>
                <a:gd name="connsiteX3" fmla="*/ 17734 w 29411"/>
                <a:gd name="connsiteY3" fmla="*/ 115171 h 115176"/>
                <a:gd name="connsiteX4" fmla="*/ 17734 w 29411"/>
                <a:gd name="connsiteY4" fmla="*/ 115171 h 115176"/>
                <a:gd name="connsiteX5" fmla="*/ 319 w 29411"/>
                <a:gd name="connsiteY5" fmla="*/ 58375 h 115176"/>
                <a:gd name="connsiteX6" fmla="*/ 11677 w 29411"/>
                <a:gd name="connsiteY6" fmla="*/ 5 h 11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1" h="115176">
                  <a:moveTo>
                    <a:pt x="11677" y="5"/>
                  </a:moveTo>
                  <a:lnTo>
                    <a:pt x="11677" y="5"/>
                  </a:lnTo>
                  <a:cubicBezTo>
                    <a:pt x="19621" y="-429"/>
                    <a:pt x="27422" y="24999"/>
                    <a:pt x="29092" y="56802"/>
                  </a:cubicBezTo>
                  <a:cubicBezTo>
                    <a:pt x="30766" y="88605"/>
                    <a:pt x="25683" y="114738"/>
                    <a:pt x="17734" y="115171"/>
                  </a:cubicBezTo>
                  <a:lnTo>
                    <a:pt x="17734" y="115171"/>
                  </a:lnTo>
                  <a:cubicBezTo>
                    <a:pt x="9790" y="115606"/>
                    <a:pt x="1993" y="90178"/>
                    <a:pt x="319" y="58375"/>
                  </a:cubicBezTo>
                  <a:cubicBezTo>
                    <a:pt x="-1355" y="26576"/>
                    <a:pt x="3728" y="440"/>
                    <a:pt x="11677" y="5"/>
                  </a:cubicBezTo>
                  <a:close/>
                </a:path>
              </a:pathLst>
            </a:custGeom>
            <a:solidFill>
              <a:srgbClr val="E2EDF7"/>
            </a:solidFill>
            <a:ln w="4090" cap="sq">
              <a:noFill/>
              <a:prstDash val="solid"/>
              <a:miter/>
            </a:ln>
          </p:spPr>
          <p:txBody>
            <a:bodyPr rtlCol="0" anchor="ctr"/>
            <a:lstStyle/>
            <a:p>
              <a:endParaRPr lang="nl-NL" noProof="0" dirty="0"/>
            </a:p>
          </p:txBody>
        </p:sp>
        <p:sp>
          <p:nvSpPr>
            <p:cNvPr id="492" name="Vrije vorm: vorm 491">
              <a:extLst>
                <a:ext uri="{FF2B5EF4-FFF2-40B4-BE49-F238E27FC236}">
                  <a16:creationId xmlns:a16="http://schemas.microsoft.com/office/drawing/2014/main" id="{74884379-9E29-43D1-AED4-70D74A4A8C1A}"/>
                </a:ext>
              </a:extLst>
            </p:cNvPr>
            <p:cNvSpPr/>
            <p:nvPr/>
          </p:nvSpPr>
          <p:spPr>
            <a:xfrm>
              <a:off x="3175271" y="3796570"/>
              <a:ext cx="877367" cy="161577"/>
            </a:xfrm>
            <a:custGeom>
              <a:avLst/>
              <a:gdLst>
                <a:gd name="connsiteX0" fmla="*/ 865691 w 877367"/>
                <a:gd name="connsiteY0" fmla="*/ 115171 h 161577"/>
                <a:gd name="connsiteX1" fmla="*/ 865691 w 877367"/>
                <a:gd name="connsiteY1" fmla="*/ 115171 h 161577"/>
                <a:gd name="connsiteX2" fmla="*/ 848275 w 877367"/>
                <a:gd name="connsiteY2" fmla="*/ 58375 h 161577"/>
                <a:gd name="connsiteX3" fmla="*/ 859633 w 877367"/>
                <a:gd name="connsiteY3" fmla="*/ 5 h 161577"/>
                <a:gd name="connsiteX4" fmla="*/ 859633 w 877367"/>
                <a:gd name="connsiteY4" fmla="*/ 5 h 161577"/>
                <a:gd name="connsiteX5" fmla="*/ 877049 w 877367"/>
                <a:gd name="connsiteY5" fmla="*/ 56802 h 161577"/>
                <a:gd name="connsiteX6" fmla="*/ 865691 w 877367"/>
                <a:gd name="connsiteY6" fmla="*/ 115171 h 161577"/>
                <a:gd name="connsiteX7" fmla="*/ 17736 w 877367"/>
                <a:gd name="connsiteY7" fmla="*/ 161572 h 161577"/>
                <a:gd name="connsiteX8" fmla="*/ 318 w 877367"/>
                <a:gd name="connsiteY8" fmla="*/ 104775 h 161577"/>
                <a:gd name="connsiteX9" fmla="*/ 11677 w 877367"/>
                <a:gd name="connsiteY9" fmla="*/ 46406 h 161577"/>
                <a:gd name="connsiteX10" fmla="*/ 859633 w 877367"/>
                <a:gd name="connsiteY10" fmla="*/ 5 h 1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67" h="161577">
                  <a:moveTo>
                    <a:pt x="865691" y="115171"/>
                  </a:moveTo>
                  <a:lnTo>
                    <a:pt x="865691" y="115171"/>
                  </a:lnTo>
                  <a:cubicBezTo>
                    <a:pt x="857747" y="115606"/>
                    <a:pt x="849949" y="90178"/>
                    <a:pt x="848275" y="58375"/>
                  </a:cubicBezTo>
                  <a:cubicBezTo>
                    <a:pt x="846601" y="26576"/>
                    <a:pt x="851685" y="440"/>
                    <a:pt x="859633" y="5"/>
                  </a:cubicBezTo>
                  <a:lnTo>
                    <a:pt x="859633" y="5"/>
                  </a:lnTo>
                  <a:cubicBezTo>
                    <a:pt x="867578" y="-429"/>
                    <a:pt x="875379" y="24999"/>
                    <a:pt x="877049" y="56802"/>
                  </a:cubicBezTo>
                  <a:cubicBezTo>
                    <a:pt x="878723" y="88605"/>
                    <a:pt x="873640" y="114738"/>
                    <a:pt x="865691" y="115171"/>
                  </a:cubicBezTo>
                  <a:lnTo>
                    <a:pt x="17736" y="161572"/>
                  </a:lnTo>
                  <a:cubicBezTo>
                    <a:pt x="9790" y="162006"/>
                    <a:pt x="1991" y="136578"/>
                    <a:pt x="318" y="104775"/>
                  </a:cubicBezTo>
                  <a:cubicBezTo>
                    <a:pt x="-1355" y="72976"/>
                    <a:pt x="3731" y="46840"/>
                    <a:pt x="11677" y="46406"/>
                  </a:cubicBezTo>
                  <a:lnTo>
                    <a:pt x="859633" y="5"/>
                  </a:lnTo>
                </a:path>
              </a:pathLst>
            </a:custGeom>
            <a:solidFill>
              <a:srgbClr val="000000">
                <a:alpha val="0"/>
              </a:srgbClr>
            </a:solidFill>
            <a:ln w="4090" cap="sq">
              <a:noFill/>
              <a:prstDash val="solid"/>
              <a:miter/>
            </a:ln>
          </p:spPr>
          <p:txBody>
            <a:bodyPr rtlCol="0" anchor="ctr"/>
            <a:lstStyle/>
            <a:p>
              <a:endParaRPr lang="nl-NL" noProof="0" dirty="0"/>
            </a:p>
          </p:txBody>
        </p:sp>
        <p:sp>
          <p:nvSpPr>
            <p:cNvPr id="493" name="Vrije vorm: vorm 492">
              <a:extLst>
                <a:ext uri="{FF2B5EF4-FFF2-40B4-BE49-F238E27FC236}">
                  <a16:creationId xmlns:a16="http://schemas.microsoft.com/office/drawing/2014/main" id="{0793862D-D3CC-4F2F-ADC1-93DAFC4DA15B}"/>
                </a:ext>
              </a:extLst>
            </p:cNvPr>
            <p:cNvSpPr/>
            <p:nvPr/>
          </p:nvSpPr>
          <p:spPr>
            <a:xfrm>
              <a:off x="3175271" y="3796570"/>
              <a:ext cx="877367" cy="161577"/>
            </a:xfrm>
            <a:custGeom>
              <a:avLst/>
              <a:gdLst>
                <a:gd name="connsiteX0" fmla="*/ 865691 w 877367"/>
                <a:gd name="connsiteY0" fmla="*/ 115171 h 161577"/>
                <a:gd name="connsiteX1" fmla="*/ 865691 w 877367"/>
                <a:gd name="connsiteY1" fmla="*/ 115171 h 161577"/>
                <a:gd name="connsiteX2" fmla="*/ 848275 w 877367"/>
                <a:gd name="connsiteY2" fmla="*/ 58375 h 161577"/>
                <a:gd name="connsiteX3" fmla="*/ 859633 w 877367"/>
                <a:gd name="connsiteY3" fmla="*/ 5 h 161577"/>
                <a:gd name="connsiteX4" fmla="*/ 859633 w 877367"/>
                <a:gd name="connsiteY4" fmla="*/ 5 h 161577"/>
                <a:gd name="connsiteX5" fmla="*/ 877049 w 877367"/>
                <a:gd name="connsiteY5" fmla="*/ 56802 h 161577"/>
                <a:gd name="connsiteX6" fmla="*/ 865691 w 877367"/>
                <a:gd name="connsiteY6" fmla="*/ 115171 h 161577"/>
                <a:gd name="connsiteX7" fmla="*/ 17736 w 877367"/>
                <a:gd name="connsiteY7" fmla="*/ 161572 h 161577"/>
                <a:gd name="connsiteX8" fmla="*/ 318 w 877367"/>
                <a:gd name="connsiteY8" fmla="*/ 104775 h 161577"/>
                <a:gd name="connsiteX9" fmla="*/ 11677 w 877367"/>
                <a:gd name="connsiteY9" fmla="*/ 46406 h 161577"/>
                <a:gd name="connsiteX10" fmla="*/ 859633 w 877367"/>
                <a:gd name="connsiteY10" fmla="*/ 5 h 1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67" h="161577">
                  <a:moveTo>
                    <a:pt x="865691" y="115171"/>
                  </a:moveTo>
                  <a:lnTo>
                    <a:pt x="865691" y="115171"/>
                  </a:lnTo>
                  <a:cubicBezTo>
                    <a:pt x="857747" y="115606"/>
                    <a:pt x="849949" y="90178"/>
                    <a:pt x="848275" y="58375"/>
                  </a:cubicBezTo>
                  <a:cubicBezTo>
                    <a:pt x="846601" y="26576"/>
                    <a:pt x="851685" y="440"/>
                    <a:pt x="859633" y="5"/>
                  </a:cubicBezTo>
                  <a:lnTo>
                    <a:pt x="859633" y="5"/>
                  </a:lnTo>
                  <a:cubicBezTo>
                    <a:pt x="867578" y="-429"/>
                    <a:pt x="875379" y="24999"/>
                    <a:pt x="877049" y="56802"/>
                  </a:cubicBezTo>
                  <a:cubicBezTo>
                    <a:pt x="878723" y="88605"/>
                    <a:pt x="873640" y="114738"/>
                    <a:pt x="865691" y="115171"/>
                  </a:cubicBezTo>
                  <a:lnTo>
                    <a:pt x="17736" y="161572"/>
                  </a:lnTo>
                  <a:cubicBezTo>
                    <a:pt x="9790" y="162006"/>
                    <a:pt x="1991" y="136578"/>
                    <a:pt x="318" y="104775"/>
                  </a:cubicBezTo>
                  <a:cubicBezTo>
                    <a:pt x="-1355" y="72976"/>
                    <a:pt x="3731" y="46840"/>
                    <a:pt x="11677" y="46406"/>
                  </a:cubicBezTo>
                  <a:lnTo>
                    <a:pt x="859633" y="5"/>
                  </a:lnTo>
                </a:path>
              </a:pathLst>
            </a:custGeom>
            <a:noFill/>
            <a:ln w="4090" cap="flat">
              <a:solidFill>
                <a:srgbClr val="000000"/>
              </a:solidFill>
              <a:prstDash val="solid"/>
              <a:round/>
            </a:ln>
          </p:spPr>
          <p:txBody>
            <a:bodyPr rtlCol="0" anchor="ctr"/>
            <a:lstStyle/>
            <a:p>
              <a:endParaRPr lang="nl-NL" noProof="0" dirty="0"/>
            </a:p>
          </p:txBody>
        </p:sp>
        <p:sp>
          <p:nvSpPr>
            <p:cNvPr id="494" name="Vrije vorm: vorm 493">
              <a:extLst>
                <a:ext uri="{FF2B5EF4-FFF2-40B4-BE49-F238E27FC236}">
                  <a16:creationId xmlns:a16="http://schemas.microsoft.com/office/drawing/2014/main" id="{A0ECB397-D51F-893A-A61C-8C8FB293C5D8}"/>
                </a:ext>
              </a:extLst>
            </p:cNvPr>
            <p:cNvSpPr/>
            <p:nvPr/>
          </p:nvSpPr>
          <p:spPr>
            <a:xfrm>
              <a:off x="3168626" y="3683858"/>
              <a:ext cx="938352" cy="220660"/>
            </a:xfrm>
            <a:custGeom>
              <a:avLst/>
              <a:gdLst>
                <a:gd name="connsiteX0" fmla="*/ 0 w 938352"/>
                <a:gd name="connsiteY0" fmla="*/ 57776 h 220660"/>
                <a:gd name="connsiteX1" fmla="*/ 928811 w 938352"/>
                <a:gd name="connsiteY1" fmla="*/ 0 h 220660"/>
                <a:gd name="connsiteX2" fmla="*/ 938352 w 938352"/>
                <a:gd name="connsiteY2" fmla="*/ 162885 h 220660"/>
                <a:gd name="connsiteX3" fmla="*/ 9539 w 938352"/>
                <a:gd name="connsiteY3" fmla="*/ 220661 h 220660"/>
              </a:gdLst>
              <a:ahLst/>
              <a:cxnLst>
                <a:cxn ang="0">
                  <a:pos x="connsiteX0" y="connsiteY0"/>
                </a:cxn>
                <a:cxn ang="0">
                  <a:pos x="connsiteX1" y="connsiteY1"/>
                </a:cxn>
                <a:cxn ang="0">
                  <a:pos x="connsiteX2" y="connsiteY2"/>
                </a:cxn>
                <a:cxn ang="0">
                  <a:pos x="connsiteX3" y="connsiteY3"/>
                </a:cxn>
              </a:cxnLst>
              <a:rect l="l" t="t" r="r" b="b"/>
              <a:pathLst>
                <a:path w="938352" h="220660">
                  <a:moveTo>
                    <a:pt x="0" y="57776"/>
                  </a:moveTo>
                  <a:lnTo>
                    <a:pt x="928811" y="0"/>
                  </a:lnTo>
                  <a:lnTo>
                    <a:pt x="938352" y="162885"/>
                  </a:lnTo>
                  <a:lnTo>
                    <a:pt x="9539" y="22066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95" name="Vrije vorm: vorm 494">
              <a:extLst>
                <a:ext uri="{FF2B5EF4-FFF2-40B4-BE49-F238E27FC236}">
                  <a16:creationId xmlns:a16="http://schemas.microsoft.com/office/drawing/2014/main" id="{25B6898C-4A13-AC81-A9D7-F91BD825BADD}"/>
                </a:ext>
              </a:extLst>
            </p:cNvPr>
            <p:cNvSpPr/>
            <p:nvPr/>
          </p:nvSpPr>
          <p:spPr>
            <a:xfrm>
              <a:off x="3217464" y="3828878"/>
              <a:ext cx="644316" cy="52550"/>
            </a:xfrm>
            <a:custGeom>
              <a:avLst/>
              <a:gdLst>
                <a:gd name="connsiteX0" fmla="*/ 733 w 644316"/>
                <a:gd name="connsiteY0" fmla="*/ 52551 h 52550"/>
                <a:gd name="connsiteX1" fmla="*/ 0 w 644316"/>
                <a:gd name="connsiteY1" fmla="*/ 40034 h 52550"/>
                <a:gd name="connsiteX2" fmla="*/ 38234 w 644316"/>
                <a:gd name="connsiteY2" fmla="*/ 37655 h 52550"/>
                <a:gd name="connsiteX3" fmla="*/ 38967 w 644316"/>
                <a:gd name="connsiteY3" fmla="*/ 50172 h 52550"/>
                <a:gd name="connsiteX4" fmla="*/ 733 w 644316"/>
                <a:gd name="connsiteY4" fmla="*/ 52551 h 52550"/>
                <a:gd name="connsiteX5" fmla="*/ 87212 w 644316"/>
                <a:gd name="connsiteY5" fmla="*/ 47170 h 52550"/>
                <a:gd name="connsiteX6" fmla="*/ 86479 w 644316"/>
                <a:gd name="connsiteY6" fmla="*/ 34653 h 52550"/>
                <a:gd name="connsiteX7" fmla="*/ 124713 w 644316"/>
                <a:gd name="connsiteY7" fmla="*/ 32274 h 52550"/>
                <a:gd name="connsiteX8" fmla="*/ 125446 w 644316"/>
                <a:gd name="connsiteY8" fmla="*/ 44795 h 52550"/>
                <a:gd name="connsiteX9" fmla="*/ 87212 w 644316"/>
                <a:gd name="connsiteY9" fmla="*/ 47170 h 52550"/>
                <a:gd name="connsiteX10" fmla="*/ 173691 w 644316"/>
                <a:gd name="connsiteY10" fmla="*/ 41794 h 52550"/>
                <a:gd name="connsiteX11" fmla="*/ 172958 w 644316"/>
                <a:gd name="connsiteY11" fmla="*/ 29273 h 52550"/>
                <a:gd name="connsiteX12" fmla="*/ 211191 w 644316"/>
                <a:gd name="connsiteY12" fmla="*/ 26898 h 52550"/>
                <a:gd name="connsiteX13" fmla="*/ 211924 w 644316"/>
                <a:gd name="connsiteY13" fmla="*/ 39415 h 52550"/>
                <a:gd name="connsiteX14" fmla="*/ 173691 w 644316"/>
                <a:gd name="connsiteY14" fmla="*/ 41794 h 52550"/>
                <a:gd name="connsiteX15" fmla="*/ 260171 w 644316"/>
                <a:gd name="connsiteY15" fmla="*/ 36414 h 52550"/>
                <a:gd name="connsiteX16" fmla="*/ 259435 w 644316"/>
                <a:gd name="connsiteY16" fmla="*/ 23896 h 52550"/>
                <a:gd name="connsiteX17" fmla="*/ 297671 w 644316"/>
                <a:gd name="connsiteY17" fmla="*/ 21517 h 52550"/>
                <a:gd name="connsiteX18" fmla="*/ 298404 w 644316"/>
                <a:gd name="connsiteY18" fmla="*/ 34035 h 52550"/>
                <a:gd name="connsiteX19" fmla="*/ 260171 w 644316"/>
                <a:gd name="connsiteY19" fmla="*/ 36414 h 52550"/>
                <a:gd name="connsiteX20" fmla="*/ 346648 w 644316"/>
                <a:gd name="connsiteY20" fmla="*/ 31033 h 52550"/>
                <a:gd name="connsiteX21" fmla="*/ 345915 w 644316"/>
                <a:gd name="connsiteY21" fmla="*/ 18516 h 52550"/>
                <a:gd name="connsiteX22" fmla="*/ 384147 w 644316"/>
                <a:gd name="connsiteY22" fmla="*/ 16137 h 52550"/>
                <a:gd name="connsiteX23" fmla="*/ 384880 w 644316"/>
                <a:gd name="connsiteY23" fmla="*/ 28655 h 52550"/>
                <a:gd name="connsiteX24" fmla="*/ 346648 w 644316"/>
                <a:gd name="connsiteY24" fmla="*/ 31033 h 52550"/>
                <a:gd name="connsiteX25" fmla="*/ 433128 w 644316"/>
                <a:gd name="connsiteY25" fmla="*/ 25653 h 52550"/>
                <a:gd name="connsiteX26" fmla="*/ 432395 w 644316"/>
                <a:gd name="connsiteY26" fmla="*/ 13136 h 52550"/>
                <a:gd name="connsiteX27" fmla="*/ 470628 w 644316"/>
                <a:gd name="connsiteY27" fmla="*/ 10757 h 52550"/>
                <a:gd name="connsiteX28" fmla="*/ 471360 w 644316"/>
                <a:gd name="connsiteY28" fmla="*/ 23278 h 52550"/>
                <a:gd name="connsiteX29" fmla="*/ 433128 w 644316"/>
                <a:gd name="connsiteY29" fmla="*/ 25653 h 52550"/>
                <a:gd name="connsiteX30" fmla="*/ 519604 w 644316"/>
                <a:gd name="connsiteY30" fmla="*/ 20277 h 52550"/>
                <a:gd name="connsiteX31" fmla="*/ 518871 w 644316"/>
                <a:gd name="connsiteY31" fmla="*/ 7755 h 52550"/>
                <a:gd name="connsiteX32" fmla="*/ 557108 w 644316"/>
                <a:gd name="connsiteY32" fmla="*/ 5380 h 52550"/>
                <a:gd name="connsiteX33" fmla="*/ 557841 w 644316"/>
                <a:gd name="connsiteY33" fmla="*/ 17898 h 52550"/>
                <a:gd name="connsiteX34" fmla="*/ 519604 w 644316"/>
                <a:gd name="connsiteY34" fmla="*/ 20277 h 52550"/>
                <a:gd name="connsiteX35" fmla="*/ 606084 w 644316"/>
                <a:gd name="connsiteY35" fmla="*/ 14896 h 52550"/>
                <a:gd name="connsiteX36" fmla="*/ 605352 w 644316"/>
                <a:gd name="connsiteY36" fmla="*/ 2379 h 52550"/>
                <a:gd name="connsiteX37" fmla="*/ 643584 w 644316"/>
                <a:gd name="connsiteY37" fmla="*/ 0 h 52550"/>
                <a:gd name="connsiteX38" fmla="*/ 644317 w 644316"/>
                <a:gd name="connsiteY38" fmla="*/ 12517 h 52550"/>
                <a:gd name="connsiteX39" fmla="*/ 606084 w 644316"/>
                <a:gd name="connsiteY39" fmla="*/ 14896 h 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4316" h="52550">
                  <a:moveTo>
                    <a:pt x="733" y="52551"/>
                  </a:moveTo>
                  <a:lnTo>
                    <a:pt x="0" y="40034"/>
                  </a:lnTo>
                  <a:lnTo>
                    <a:pt x="38234" y="37655"/>
                  </a:lnTo>
                  <a:lnTo>
                    <a:pt x="38967" y="50172"/>
                  </a:lnTo>
                  <a:lnTo>
                    <a:pt x="733" y="52551"/>
                  </a:lnTo>
                  <a:close/>
                  <a:moveTo>
                    <a:pt x="87212" y="47170"/>
                  </a:moveTo>
                  <a:lnTo>
                    <a:pt x="86479" y="34653"/>
                  </a:lnTo>
                  <a:lnTo>
                    <a:pt x="124713" y="32274"/>
                  </a:lnTo>
                  <a:lnTo>
                    <a:pt x="125446" y="44795"/>
                  </a:lnTo>
                  <a:lnTo>
                    <a:pt x="87212" y="47170"/>
                  </a:lnTo>
                  <a:close/>
                  <a:moveTo>
                    <a:pt x="173691" y="41794"/>
                  </a:moveTo>
                  <a:lnTo>
                    <a:pt x="172958" y="29273"/>
                  </a:lnTo>
                  <a:lnTo>
                    <a:pt x="211191" y="26898"/>
                  </a:lnTo>
                  <a:lnTo>
                    <a:pt x="211924" y="39415"/>
                  </a:lnTo>
                  <a:lnTo>
                    <a:pt x="173691" y="41794"/>
                  </a:lnTo>
                  <a:close/>
                  <a:moveTo>
                    <a:pt x="260171" y="36414"/>
                  </a:moveTo>
                  <a:lnTo>
                    <a:pt x="259435" y="23896"/>
                  </a:lnTo>
                  <a:lnTo>
                    <a:pt x="297671" y="21517"/>
                  </a:lnTo>
                  <a:lnTo>
                    <a:pt x="298404" y="34035"/>
                  </a:lnTo>
                  <a:lnTo>
                    <a:pt x="260171" y="36414"/>
                  </a:lnTo>
                  <a:close/>
                  <a:moveTo>
                    <a:pt x="346648" y="31033"/>
                  </a:moveTo>
                  <a:lnTo>
                    <a:pt x="345915" y="18516"/>
                  </a:lnTo>
                  <a:lnTo>
                    <a:pt x="384147" y="16137"/>
                  </a:lnTo>
                  <a:lnTo>
                    <a:pt x="384880" y="28655"/>
                  </a:lnTo>
                  <a:lnTo>
                    <a:pt x="346648" y="31033"/>
                  </a:lnTo>
                  <a:close/>
                  <a:moveTo>
                    <a:pt x="433128" y="25653"/>
                  </a:moveTo>
                  <a:lnTo>
                    <a:pt x="432395" y="13136"/>
                  </a:lnTo>
                  <a:lnTo>
                    <a:pt x="470628" y="10757"/>
                  </a:lnTo>
                  <a:lnTo>
                    <a:pt x="471360" y="23278"/>
                  </a:lnTo>
                  <a:lnTo>
                    <a:pt x="433128" y="25653"/>
                  </a:lnTo>
                  <a:close/>
                  <a:moveTo>
                    <a:pt x="519604" y="20277"/>
                  </a:moveTo>
                  <a:lnTo>
                    <a:pt x="518871" y="7755"/>
                  </a:lnTo>
                  <a:lnTo>
                    <a:pt x="557108" y="5380"/>
                  </a:lnTo>
                  <a:lnTo>
                    <a:pt x="557841" y="17898"/>
                  </a:lnTo>
                  <a:lnTo>
                    <a:pt x="519604" y="20277"/>
                  </a:lnTo>
                  <a:close/>
                  <a:moveTo>
                    <a:pt x="606084" y="14896"/>
                  </a:moveTo>
                  <a:lnTo>
                    <a:pt x="605352" y="2379"/>
                  </a:lnTo>
                  <a:lnTo>
                    <a:pt x="643584" y="0"/>
                  </a:lnTo>
                  <a:lnTo>
                    <a:pt x="644317" y="12517"/>
                  </a:lnTo>
                  <a:lnTo>
                    <a:pt x="606084" y="14896"/>
                  </a:lnTo>
                  <a:close/>
                </a:path>
              </a:pathLst>
            </a:custGeom>
            <a:solidFill>
              <a:srgbClr val="000000"/>
            </a:solidFill>
            <a:ln w="4090" cap="sq">
              <a:noFill/>
              <a:prstDash val="solid"/>
              <a:miter/>
            </a:ln>
          </p:spPr>
          <p:txBody>
            <a:bodyPr rtlCol="0" anchor="ctr"/>
            <a:lstStyle/>
            <a:p>
              <a:endParaRPr lang="nl-NL" noProof="0" dirty="0"/>
            </a:p>
          </p:txBody>
        </p:sp>
        <p:sp>
          <p:nvSpPr>
            <p:cNvPr id="496" name="Vrije vorm: vorm 495">
              <a:extLst>
                <a:ext uri="{FF2B5EF4-FFF2-40B4-BE49-F238E27FC236}">
                  <a16:creationId xmlns:a16="http://schemas.microsoft.com/office/drawing/2014/main" id="{657670C5-B714-D2D5-ABCD-6AD4B0B43391}"/>
                </a:ext>
              </a:extLst>
            </p:cNvPr>
            <p:cNvSpPr/>
            <p:nvPr/>
          </p:nvSpPr>
          <p:spPr>
            <a:xfrm>
              <a:off x="4042763" y="4905582"/>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97" name="Vrije vorm: vorm 496">
              <a:extLst>
                <a:ext uri="{FF2B5EF4-FFF2-40B4-BE49-F238E27FC236}">
                  <a16:creationId xmlns:a16="http://schemas.microsoft.com/office/drawing/2014/main" id="{E567FEB2-E1DF-AAF5-D23F-B435F4C500DE}"/>
                </a:ext>
              </a:extLst>
            </p:cNvPr>
            <p:cNvSpPr/>
            <p:nvPr/>
          </p:nvSpPr>
          <p:spPr>
            <a:xfrm>
              <a:off x="4087467" y="4995148"/>
              <a:ext cx="67087" cy="67111"/>
            </a:xfrm>
            <a:custGeom>
              <a:avLst/>
              <a:gdLst>
                <a:gd name="connsiteX0" fmla="*/ 27693 w 67087"/>
                <a:gd name="connsiteY0" fmla="*/ 67111 h 67111"/>
                <a:gd name="connsiteX1" fmla="*/ 27693 w 67087"/>
                <a:gd name="connsiteY1" fmla="*/ 39280 h 67111"/>
                <a:gd name="connsiteX2" fmla="*/ 0 w 67087"/>
                <a:gd name="connsiteY2" fmla="*/ 39280 h 67111"/>
                <a:gd name="connsiteX3" fmla="*/ 0 w 67087"/>
                <a:gd name="connsiteY3" fmla="*/ 27639 h 67111"/>
                <a:gd name="connsiteX4" fmla="*/ 27693 w 67087"/>
                <a:gd name="connsiteY4" fmla="*/ 27639 h 67111"/>
                <a:gd name="connsiteX5" fmla="*/ 27693 w 67087"/>
                <a:gd name="connsiteY5" fmla="*/ 0 h 67111"/>
                <a:gd name="connsiteX6" fmla="*/ 39460 w 67087"/>
                <a:gd name="connsiteY6" fmla="*/ 0 h 67111"/>
                <a:gd name="connsiteX7" fmla="*/ 39460 w 67087"/>
                <a:gd name="connsiteY7" fmla="*/ 27639 h 67111"/>
                <a:gd name="connsiteX8" fmla="*/ 67088 w 67087"/>
                <a:gd name="connsiteY8" fmla="*/ 27639 h 67111"/>
                <a:gd name="connsiteX9" fmla="*/ 67088 w 67087"/>
                <a:gd name="connsiteY9" fmla="*/ 39280 h 67111"/>
                <a:gd name="connsiteX10" fmla="*/ 39460 w 67087"/>
                <a:gd name="connsiteY10" fmla="*/ 39280 h 67111"/>
                <a:gd name="connsiteX11" fmla="*/ 39460 w 67087"/>
                <a:gd name="connsiteY11" fmla="*/ 67111 h 67111"/>
                <a:gd name="connsiteX12" fmla="*/ 27693 w 67087"/>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7" h="67111">
                  <a:moveTo>
                    <a:pt x="27693" y="67111"/>
                  </a:moveTo>
                  <a:lnTo>
                    <a:pt x="27693" y="39280"/>
                  </a:lnTo>
                  <a:lnTo>
                    <a:pt x="0" y="39280"/>
                  </a:lnTo>
                  <a:lnTo>
                    <a:pt x="0" y="27639"/>
                  </a:lnTo>
                  <a:lnTo>
                    <a:pt x="27693" y="27639"/>
                  </a:lnTo>
                  <a:lnTo>
                    <a:pt x="27693" y="0"/>
                  </a:lnTo>
                  <a:lnTo>
                    <a:pt x="39460" y="0"/>
                  </a:lnTo>
                  <a:lnTo>
                    <a:pt x="39460" y="27639"/>
                  </a:lnTo>
                  <a:lnTo>
                    <a:pt x="67088" y="27639"/>
                  </a:lnTo>
                  <a:lnTo>
                    <a:pt x="67088" y="39280"/>
                  </a:lnTo>
                  <a:lnTo>
                    <a:pt x="39460" y="39280"/>
                  </a:lnTo>
                  <a:lnTo>
                    <a:pt x="39460" y="67111"/>
                  </a:lnTo>
                  <a:lnTo>
                    <a:pt x="27693" y="67111"/>
                  </a:lnTo>
                  <a:close/>
                </a:path>
              </a:pathLst>
            </a:custGeom>
            <a:solidFill>
              <a:srgbClr val="000000"/>
            </a:solidFill>
            <a:ln w="4090" cap="sq">
              <a:noFill/>
              <a:prstDash val="solid"/>
              <a:miter/>
            </a:ln>
          </p:spPr>
          <p:txBody>
            <a:bodyPr rtlCol="0" anchor="ctr"/>
            <a:lstStyle/>
            <a:p>
              <a:endParaRPr lang="nl-NL" noProof="0" dirty="0"/>
            </a:p>
          </p:txBody>
        </p:sp>
        <p:sp>
          <p:nvSpPr>
            <p:cNvPr id="498" name="Vrije vorm: vorm 497">
              <a:extLst>
                <a:ext uri="{FF2B5EF4-FFF2-40B4-BE49-F238E27FC236}">
                  <a16:creationId xmlns:a16="http://schemas.microsoft.com/office/drawing/2014/main" id="{67AC4C81-61DD-55DC-2BC9-01322A97AA21}"/>
                </a:ext>
              </a:extLst>
            </p:cNvPr>
            <p:cNvSpPr/>
            <p:nvPr/>
          </p:nvSpPr>
          <p:spPr>
            <a:xfrm>
              <a:off x="4002173" y="5072017"/>
              <a:ext cx="182669" cy="251497"/>
            </a:xfrm>
            <a:custGeom>
              <a:avLst/>
              <a:gdLst>
                <a:gd name="connsiteX0" fmla="*/ 0 w 182669"/>
                <a:gd name="connsiteY0" fmla="*/ 0 h 251497"/>
                <a:gd name="connsiteX1" fmla="*/ 182669 w 182669"/>
                <a:gd name="connsiteY1" fmla="*/ 0 h 251497"/>
                <a:gd name="connsiteX2" fmla="*/ 182669 w 182669"/>
                <a:gd name="connsiteY2" fmla="*/ 251497 h 251497"/>
                <a:gd name="connsiteX3" fmla="*/ 0 w 182669"/>
                <a:gd name="connsiteY3" fmla="*/ 251497 h 251497"/>
              </a:gdLst>
              <a:ahLst/>
              <a:cxnLst>
                <a:cxn ang="0">
                  <a:pos x="connsiteX0" y="connsiteY0"/>
                </a:cxn>
                <a:cxn ang="0">
                  <a:pos x="connsiteX1" y="connsiteY1"/>
                </a:cxn>
                <a:cxn ang="0">
                  <a:pos x="connsiteX2" y="connsiteY2"/>
                </a:cxn>
                <a:cxn ang="0">
                  <a:pos x="connsiteX3" y="connsiteY3"/>
                </a:cxn>
              </a:cxnLst>
              <a:rect l="l" t="t" r="r" b="b"/>
              <a:pathLst>
                <a:path w="182669" h="251497">
                  <a:moveTo>
                    <a:pt x="0" y="0"/>
                  </a:moveTo>
                  <a:lnTo>
                    <a:pt x="182669" y="0"/>
                  </a:lnTo>
                  <a:lnTo>
                    <a:pt x="182669" y="251497"/>
                  </a:lnTo>
                  <a:lnTo>
                    <a:pt x="0" y="251497"/>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499" name="Vrije vorm: vorm 498">
              <a:extLst>
                <a:ext uri="{FF2B5EF4-FFF2-40B4-BE49-F238E27FC236}">
                  <a16:creationId xmlns:a16="http://schemas.microsoft.com/office/drawing/2014/main" id="{7D492F23-866A-7312-EE37-97A323AE6E6E}"/>
                </a:ext>
              </a:extLst>
            </p:cNvPr>
            <p:cNvSpPr/>
            <p:nvPr/>
          </p:nvSpPr>
          <p:spPr>
            <a:xfrm>
              <a:off x="4046877" y="5161583"/>
              <a:ext cx="67083" cy="67111"/>
            </a:xfrm>
            <a:custGeom>
              <a:avLst/>
              <a:gdLst>
                <a:gd name="connsiteX0" fmla="*/ 27689 w 67083"/>
                <a:gd name="connsiteY0" fmla="*/ 67111 h 67111"/>
                <a:gd name="connsiteX1" fmla="*/ 27689 w 67083"/>
                <a:gd name="connsiteY1" fmla="*/ 39280 h 67111"/>
                <a:gd name="connsiteX2" fmla="*/ 0 w 67083"/>
                <a:gd name="connsiteY2" fmla="*/ 39280 h 67111"/>
                <a:gd name="connsiteX3" fmla="*/ 0 w 67083"/>
                <a:gd name="connsiteY3" fmla="*/ 27639 h 67111"/>
                <a:gd name="connsiteX4" fmla="*/ 27689 w 67083"/>
                <a:gd name="connsiteY4" fmla="*/ 27639 h 67111"/>
                <a:gd name="connsiteX5" fmla="*/ 27689 w 67083"/>
                <a:gd name="connsiteY5" fmla="*/ 0 h 67111"/>
                <a:gd name="connsiteX6" fmla="*/ 39456 w 67083"/>
                <a:gd name="connsiteY6" fmla="*/ 0 h 67111"/>
                <a:gd name="connsiteX7" fmla="*/ 39456 w 67083"/>
                <a:gd name="connsiteY7" fmla="*/ 27639 h 67111"/>
                <a:gd name="connsiteX8" fmla="*/ 67084 w 67083"/>
                <a:gd name="connsiteY8" fmla="*/ 27639 h 67111"/>
                <a:gd name="connsiteX9" fmla="*/ 67084 w 67083"/>
                <a:gd name="connsiteY9" fmla="*/ 39280 h 67111"/>
                <a:gd name="connsiteX10" fmla="*/ 39456 w 67083"/>
                <a:gd name="connsiteY10" fmla="*/ 39280 h 67111"/>
                <a:gd name="connsiteX11" fmla="*/ 39456 w 67083"/>
                <a:gd name="connsiteY11" fmla="*/ 67111 h 67111"/>
                <a:gd name="connsiteX12" fmla="*/ 27689 w 67083"/>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1">
                  <a:moveTo>
                    <a:pt x="27689" y="67111"/>
                  </a:moveTo>
                  <a:lnTo>
                    <a:pt x="27689" y="39280"/>
                  </a:lnTo>
                  <a:lnTo>
                    <a:pt x="0" y="39280"/>
                  </a:lnTo>
                  <a:lnTo>
                    <a:pt x="0" y="27639"/>
                  </a:lnTo>
                  <a:lnTo>
                    <a:pt x="27689" y="27639"/>
                  </a:lnTo>
                  <a:lnTo>
                    <a:pt x="27689" y="0"/>
                  </a:lnTo>
                  <a:lnTo>
                    <a:pt x="39456" y="0"/>
                  </a:lnTo>
                  <a:lnTo>
                    <a:pt x="39456" y="27639"/>
                  </a:lnTo>
                  <a:lnTo>
                    <a:pt x="67084" y="27639"/>
                  </a:lnTo>
                  <a:lnTo>
                    <a:pt x="67084" y="39280"/>
                  </a:lnTo>
                  <a:lnTo>
                    <a:pt x="39456" y="39280"/>
                  </a:lnTo>
                  <a:lnTo>
                    <a:pt x="39456" y="67111"/>
                  </a:lnTo>
                  <a:lnTo>
                    <a:pt x="27689" y="67111"/>
                  </a:lnTo>
                  <a:close/>
                </a:path>
              </a:pathLst>
            </a:custGeom>
            <a:solidFill>
              <a:srgbClr val="000000"/>
            </a:solidFill>
            <a:ln w="4090" cap="sq">
              <a:noFill/>
              <a:prstDash val="solid"/>
              <a:miter/>
            </a:ln>
          </p:spPr>
          <p:txBody>
            <a:bodyPr rtlCol="0" anchor="ctr"/>
            <a:lstStyle/>
            <a:p>
              <a:endParaRPr lang="nl-NL" noProof="0" dirty="0"/>
            </a:p>
          </p:txBody>
        </p:sp>
        <p:sp>
          <p:nvSpPr>
            <p:cNvPr id="500" name="Vrije vorm: vorm 499">
              <a:extLst>
                <a:ext uri="{FF2B5EF4-FFF2-40B4-BE49-F238E27FC236}">
                  <a16:creationId xmlns:a16="http://schemas.microsoft.com/office/drawing/2014/main" id="{91F26780-7BA2-608E-0CF6-63F82EA575AC}"/>
                </a:ext>
              </a:extLst>
            </p:cNvPr>
            <p:cNvSpPr/>
            <p:nvPr/>
          </p:nvSpPr>
          <p:spPr>
            <a:xfrm>
              <a:off x="3924305" y="5347878"/>
              <a:ext cx="182669" cy="251493"/>
            </a:xfrm>
            <a:custGeom>
              <a:avLst/>
              <a:gdLst>
                <a:gd name="connsiteX0" fmla="*/ 0 w 182669"/>
                <a:gd name="connsiteY0" fmla="*/ 0 h 251493"/>
                <a:gd name="connsiteX1" fmla="*/ 182669 w 182669"/>
                <a:gd name="connsiteY1" fmla="*/ 0 h 251493"/>
                <a:gd name="connsiteX2" fmla="*/ 182669 w 182669"/>
                <a:gd name="connsiteY2" fmla="*/ 251493 h 251493"/>
                <a:gd name="connsiteX3" fmla="*/ 0 w 182669"/>
                <a:gd name="connsiteY3" fmla="*/ 251493 h 251493"/>
              </a:gdLst>
              <a:ahLst/>
              <a:cxnLst>
                <a:cxn ang="0">
                  <a:pos x="connsiteX0" y="connsiteY0"/>
                </a:cxn>
                <a:cxn ang="0">
                  <a:pos x="connsiteX1" y="connsiteY1"/>
                </a:cxn>
                <a:cxn ang="0">
                  <a:pos x="connsiteX2" y="connsiteY2"/>
                </a:cxn>
                <a:cxn ang="0">
                  <a:pos x="connsiteX3" y="connsiteY3"/>
                </a:cxn>
              </a:cxnLst>
              <a:rect l="l" t="t" r="r" b="b"/>
              <a:pathLst>
                <a:path w="182669" h="251493">
                  <a:moveTo>
                    <a:pt x="0" y="0"/>
                  </a:moveTo>
                  <a:lnTo>
                    <a:pt x="182669" y="0"/>
                  </a:lnTo>
                  <a:lnTo>
                    <a:pt x="182669" y="251493"/>
                  </a:lnTo>
                  <a:lnTo>
                    <a:pt x="0" y="251493"/>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01" name="Vrije vorm: vorm 500">
              <a:extLst>
                <a:ext uri="{FF2B5EF4-FFF2-40B4-BE49-F238E27FC236}">
                  <a16:creationId xmlns:a16="http://schemas.microsoft.com/office/drawing/2014/main" id="{4BD063D6-08F6-3F65-4F9A-CD910778E7A7}"/>
                </a:ext>
              </a:extLst>
            </p:cNvPr>
            <p:cNvSpPr/>
            <p:nvPr/>
          </p:nvSpPr>
          <p:spPr>
            <a:xfrm>
              <a:off x="3969008" y="5437427"/>
              <a:ext cx="67083" cy="67111"/>
            </a:xfrm>
            <a:custGeom>
              <a:avLst/>
              <a:gdLst>
                <a:gd name="connsiteX0" fmla="*/ 27689 w 67083"/>
                <a:gd name="connsiteY0" fmla="*/ 67111 h 67111"/>
                <a:gd name="connsiteX1" fmla="*/ 27689 w 67083"/>
                <a:gd name="connsiteY1" fmla="*/ 39309 h 67111"/>
                <a:gd name="connsiteX2" fmla="*/ 0 w 67083"/>
                <a:gd name="connsiteY2" fmla="*/ 39309 h 67111"/>
                <a:gd name="connsiteX3" fmla="*/ 0 w 67083"/>
                <a:gd name="connsiteY3" fmla="*/ 27639 h 67111"/>
                <a:gd name="connsiteX4" fmla="*/ 27689 w 67083"/>
                <a:gd name="connsiteY4" fmla="*/ 27639 h 67111"/>
                <a:gd name="connsiteX5" fmla="*/ 27689 w 67083"/>
                <a:gd name="connsiteY5" fmla="*/ 0 h 67111"/>
                <a:gd name="connsiteX6" fmla="*/ 39456 w 67083"/>
                <a:gd name="connsiteY6" fmla="*/ 0 h 67111"/>
                <a:gd name="connsiteX7" fmla="*/ 39456 w 67083"/>
                <a:gd name="connsiteY7" fmla="*/ 27639 h 67111"/>
                <a:gd name="connsiteX8" fmla="*/ 67084 w 67083"/>
                <a:gd name="connsiteY8" fmla="*/ 27639 h 67111"/>
                <a:gd name="connsiteX9" fmla="*/ 67084 w 67083"/>
                <a:gd name="connsiteY9" fmla="*/ 39309 h 67111"/>
                <a:gd name="connsiteX10" fmla="*/ 39456 w 67083"/>
                <a:gd name="connsiteY10" fmla="*/ 39309 h 67111"/>
                <a:gd name="connsiteX11" fmla="*/ 39456 w 67083"/>
                <a:gd name="connsiteY11" fmla="*/ 67111 h 67111"/>
                <a:gd name="connsiteX12" fmla="*/ 27689 w 67083"/>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1">
                  <a:moveTo>
                    <a:pt x="27689" y="67111"/>
                  </a:moveTo>
                  <a:lnTo>
                    <a:pt x="27689" y="39309"/>
                  </a:lnTo>
                  <a:lnTo>
                    <a:pt x="0" y="39309"/>
                  </a:lnTo>
                  <a:lnTo>
                    <a:pt x="0" y="27639"/>
                  </a:lnTo>
                  <a:lnTo>
                    <a:pt x="27689" y="27639"/>
                  </a:lnTo>
                  <a:lnTo>
                    <a:pt x="27689" y="0"/>
                  </a:lnTo>
                  <a:lnTo>
                    <a:pt x="39456" y="0"/>
                  </a:lnTo>
                  <a:lnTo>
                    <a:pt x="39456" y="27639"/>
                  </a:lnTo>
                  <a:lnTo>
                    <a:pt x="67084" y="27639"/>
                  </a:lnTo>
                  <a:lnTo>
                    <a:pt x="67084" y="39309"/>
                  </a:lnTo>
                  <a:lnTo>
                    <a:pt x="39456" y="39309"/>
                  </a:lnTo>
                  <a:lnTo>
                    <a:pt x="39456" y="67111"/>
                  </a:lnTo>
                  <a:lnTo>
                    <a:pt x="27689" y="67111"/>
                  </a:lnTo>
                  <a:close/>
                </a:path>
              </a:pathLst>
            </a:custGeom>
            <a:solidFill>
              <a:srgbClr val="000000"/>
            </a:solidFill>
            <a:ln w="4090" cap="sq">
              <a:noFill/>
              <a:prstDash val="solid"/>
              <a:miter/>
            </a:ln>
          </p:spPr>
          <p:txBody>
            <a:bodyPr rtlCol="0" anchor="ctr"/>
            <a:lstStyle/>
            <a:p>
              <a:endParaRPr lang="nl-NL" noProof="0" dirty="0"/>
            </a:p>
          </p:txBody>
        </p:sp>
        <p:sp>
          <p:nvSpPr>
            <p:cNvPr id="502" name="Vrije vorm: vorm 501">
              <a:extLst>
                <a:ext uri="{FF2B5EF4-FFF2-40B4-BE49-F238E27FC236}">
                  <a16:creationId xmlns:a16="http://schemas.microsoft.com/office/drawing/2014/main" id="{6B887CC2-90A5-58FD-BF65-E61041C6A6EB}"/>
                </a:ext>
              </a:extLst>
            </p:cNvPr>
            <p:cNvSpPr/>
            <p:nvPr/>
          </p:nvSpPr>
          <p:spPr>
            <a:xfrm>
              <a:off x="4200310" y="5347878"/>
              <a:ext cx="182669" cy="251493"/>
            </a:xfrm>
            <a:custGeom>
              <a:avLst/>
              <a:gdLst>
                <a:gd name="connsiteX0" fmla="*/ 0 w 182669"/>
                <a:gd name="connsiteY0" fmla="*/ 0 h 251493"/>
                <a:gd name="connsiteX1" fmla="*/ 182669 w 182669"/>
                <a:gd name="connsiteY1" fmla="*/ 0 h 251493"/>
                <a:gd name="connsiteX2" fmla="*/ 182669 w 182669"/>
                <a:gd name="connsiteY2" fmla="*/ 251493 h 251493"/>
                <a:gd name="connsiteX3" fmla="*/ 0 w 182669"/>
                <a:gd name="connsiteY3" fmla="*/ 251493 h 251493"/>
              </a:gdLst>
              <a:ahLst/>
              <a:cxnLst>
                <a:cxn ang="0">
                  <a:pos x="connsiteX0" y="connsiteY0"/>
                </a:cxn>
                <a:cxn ang="0">
                  <a:pos x="connsiteX1" y="connsiteY1"/>
                </a:cxn>
                <a:cxn ang="0">
                  <a:pos x="connsiteX2" y="connsiteY2"/>
                </a:cxn>
                <a:cxn ang="0">
                  <a:pos x="connsiteX3" y="connsiteY3"/>
                </a:cxn>
              </a:cxnLst>
              <a:rect l="l" t="t" r="r" b="b"/>
              <a:pathLst>
                <a:path w="182669" h="251493">
                  <a:moveTo>
                    <a:pt x="0" y="0"/>
                  </a:moveTo>
                  <a:lnTo>
                    <a:pt x="182669" y="0"/>
                  </a:lnTo>
                  <a:lnTo>
                    <a:pt x="182669" y="251493"/>
                  </a:lnTo>
                  <a:lnTo>
                    <a:pt x="0" y="251493"/>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03" name="Vrije vorm: vorm 502">
              <a:extLst>
                <a:ext uri="{FF2B5EF4-FFF2-40B4-BE49-F238E27FC236}">
                  <a16:creationId xmlns:a16="http://schemas.microsoft.com/office/drawing/2014/main" id="{3A88BEBC-8434-E8CD-B0D5-3A37C576CE79}"/>
                </a:ext>
              </a:extLst>
            </p:cNvPr>
            <p:cNvSpPr/>
            <p:nvPr/>
          </p:nvSpPr>
          <p:spPr>
            <a:xfrm>
              <a:off x="4245013" y="5437427"/>
              <a:ext cx="67087" cy="67111"/>
            </a:xfrm>
            <a:custGeom>
              <a:avLst/>
              <a:gdLst>
                <a:gd name="connsiteX0" fmla="*/ 27693 w 67087"/>
                <a:gd name="connsiteY0" fmla="*/ 67111 h 67111"/>
                <a:gd name="connsiteX1" fmla="*/ 27693 w 67087"/>
                <a:gd name="connsiteY1" fmla="*/ 39309 h 67111"/>
                <a:gd name="connsiteX2" fmla="*/ 0 w 67087"/>
                <a:gd name="connsiteY2" fmla="*/ 39309 h 67111"/>
                <a:gd name="connsiteX3" fmla="*/ 0 w 67087"/>
                <a:gd name="connsiteY3" fmla="*/ 27639 h 67111"/>
                <a:gd name="connsiteX4" fmla="*/ 27693 w 67087"/>
                <a:gd name="connsiteY4" fmla="*/ 27639 h 67111"/>
                <a:gd name="connsiteX5" fmla="*/ 27693 w 67087"/>
                <a:gd name="connsiteY5" fmla="*/ 0 h 67111"/>
                <a:gd name="connsiteX6" fmla="*/ 39460 w 67087"/>
                <a:gd name="connsiteY6" fmla="*/ 0 h 67111"/>
                <a:gd name="connsiteX7" fmla="*/ 39460 w 67087"/>
                <a:gd name="connsiteY7" fmla="*/ 27639 h 67111"/>
                <a:gd name="connsiteX8" fmla="*/ 67088 w 67087"/>
                <a:gd name="connsiteY8" fmla="*/ 27639 h 67111"/>
                <a:gd name="connsiteX9" fmla="*/ 67088 w 67087"/>
                <a:gd name="connsiteY9" fmla="*/ 39309 h 67111"/>
                <a:gd name="connsiteX10" fmla="*/ 39460 w 67087"/>
                <a:gd name="connsiteY10" fmla="*/ 39309 h 67111"/>
                <a:gd name="connsiteX11" fmla="*/ 39460 w 67087"/>
                <a:gd name="connsiteY11" fmla="*/ 67111 h 67111"/>
                <a:gd name="connsiteX12" fmla="*/ 27693 w 67087"/>
                <a:gd name="connsiteY12" fmla="*/ 67111 h 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7" h="67111">
                  <a:moveTo>
                    <a:pt x="27693" y="67111"/>
                  </a:moveTo>
                  <a:lnTo>
                    <a:pt x="27693" y="39309"/>
                  </a:lnTo>
                  <a:lnTo>
                    <a:pt x="0" y="39309"/>
                  </a:lnTo>
                  <a:lnTo>
                    <a:pt x="0" y="27639"/>
                  </a:lnTo>
                  <a:lnTo>
                    <a:pt x="27693" y="27639"/>
                  </a:lnTo>
                  <a:lnTo>
                    <a:pt x="27693" y="0"/>
                  </a:lnTo>
                  <a:lnTo>
                    <a:pt x="39460" y="0"/>
                  </a:lnTo>
                  <a:lnTo>
                    <a:pt x="39460" y="27639"/>
                  </a:lnTo>
                  <a:lnTo>
                    <a:pt x="67088" y="27639"/>
                  </a:lnTo>
                  <a:lnTo>
                    <a:pt x="67088" y="39309"/>
                  </a:lnTo>
                  <a:lnTo>
                    <a:pt x="39460" y="39309"/>
                  </a:lnTo>
                  <a:lnTo>
                    <a:pt x="39460" y="67111"/>
                  </a:lnTo>
                  <a:lnTo>
                    <a:pt x="27693" y="67111"/>
                  </a:lnTo>
                  <a:close/>
                </a:path>
              </a:pathLst>
            </a:custGeom>
            <a:solidFill>
              <a:srgbClr val="000000"/>
            </a:solidFill>
            <a:ln w="4090" cap="sq">
              <a:noFill/>
              <a:prstDash val="solid"/>
              <a:miter/>
            </a:ln>
          </p:spPr>
          <p:txBody>
            <a:bodyPr rtlCol="0" anchor="ctr"/>
            <a:lstStyle/>
            <a:p>
              <a:endParaRPr lang="nl-NL" noProof="0" dirty="0"/>
            </a:p>
          </p:txBody>
        </p:sp>
        <p:sp>
          <p:nvSpPr>
            <p:cNvPr id="504" name="Vrije vorm: vorm 503">
              <a:extLst>
                <a:ext uri="{FF2B5EF4-FFF2-40B4-BE49-F238E27FC236}">
                  <a16:creationId xmlns:a16="http://schemas.microsoft.com/office/drawing/2014/main" id="{B5FF8761-66C7-6F43-49FE-109F9491F78D}"/>
                </a:ext>
              </a:extLst>
            </p:cNvPr>
            <p:cNvSpPr/>
            <p:nvPr/>
          </p:nvSpPr>
          <p:spPr>
            <a:xfrm>
              <a:off x="4140548" y="5124109"/>
              <a:ext cx="182668" cy="251489"/>
            </a:xfrm>
            <a:custGeom>
              <a:avLst/>
              <a:gdLst>
                <a:gd name="connsiteX0" fmla="*/ 0 w 182668"/>
                <a:gd name="connsiteY0" fmla="*/ 0 h 251489"/>
                <a:gd name="connsiteX1" fmla="*/ 182669 w 182668"/>
                <a:gd name="connsiteY1" fmla="*/ 0 h 251489"/>
                <a:gd name="connsiteX2" fmla="*/ 182669 w 182668"/>
                <a:gd name="connsiteY2" fmla="*/ 251489 h 251489"/>
                <a:gd name="connsiteX3" fmla="*/ 0 w 182668"/>
                <a:gd name="connsiteY3" fmla="*/ 251489 h 251489"/>
              </a:gdLst>
              <a:ahLst/>
              <a:cxnLst>
                <a:cxn ang="0">
                  <a:pos x="connsiteX0" y="connsiteY0"/>
                </a:cxn>
                <a:cxn ang="0">
                  <a:pos x="connsiteX1" y="connsiteY1"/>
                </a:cxn>
                <a:cxn ang="0">
                  <a:pos x="connsiteX2" y="connsiteY2"/>
                </a:cxn>
                <a:cxn ang="0">
                  <a:pos x="connsiteX3" y="connsiteY3"/>
                </a:cxn>
              </a:cxnLst>
              <a:rect l="l" t="t" r="r" b="b"/>
              <a:pathLst>
                <a:path w="182668" h="251489">
                  <a:moveTo>
                    <a:pt x="0" y="0"/>
                  </a:moveTo>
                  <a:lnTo>
                    <a:pt x="182669" y="0"/>
                  </a:lnTo>
                  <a:lnTo>
                    <a:pt x="182669" y="251489"/>
                  </a:lnTo>
                  <a:lnTo>
                    <a:pt x="0" y="251489"/>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05" name="Vrije vorm: vorm 504">
              <a:extLst>
                <a:ext uri="{FF2B5EF4-FFF2-40B4-BE49-F238E27FC236}">
                  <a16:creationId xmlns:a16="http://schemas.microsoft.com/office/drawing/2014/main" id="{152731AF-9E5C-4FD1-59AD-D189C3E9D146}"/>
                </a:ext>
              </a:extLst>
            </p:cNvPr>
            <p:cNvSpPr/>
            <p:nvPr/>
          </p:nvSpPr>
          <p:spPr>
            <a:xfrm>
              <a:off x="4185252" y="5213675"/>
              <a:ext cx="67083" cy="67131"/>
            </a:xfrm>
            <a:custGeom>
              <a:avLst/>
              <a:gdLst>
                <a:gd name="connsiteX0" fmla="*/ 27689 w 67083"/>
                <a:gd name="connsiteY0" fmla="*/ 67132 h 67131"/>
                <a:gd name="connsiteX1" fmla="*/ 27689 w 67083"/>
                <a:gd name="connsiteY1" fmla="*/ 39284 h 67131"/>
                <a:gd name="connsiteX2" fmla="*/ 0 w 67083"/>
                <a:gd name="connsiteY2" fmla="*/ 39284 h 67131"/>
                <a:gd name="connsiteX3" fmla="*/ 0 w 67083"/>
                <a:gd name="connsiteY3" fmla="*/ 27639 h 67131"/>
                <a:gd name="connsiteX4" fmla="*/ 27689 w 67083"/>
                <a:gd name="connsiteY4" fmla="*/ 27639 h 67131"/>
                <a:gd name="connsiteX5" fmla="*/ 27689 w 67083"/>
                <a:gd name="connsiteY5" fmla="*/ 0 h 67131"/>
                <a:gd name="connsiteX6" fmla="*/ 39456 w 67083"/>
                <a:gd name="connsiteY6" fmla="*/ 0 h 67131"/>
                <a:gd name="connsiteX7" fmla="*/ 39456 w 67083"/>
                <a:gd name="connsiteY7" fmla="*/ 27639 h 67131"/>
                <a:gd name="connsiteX8" fmla="*/ 67084 w 67083"/>
                <a:gd name="connsiteY8" fmla="*/ 27639 h 67131"/>
                <a:gd name="connsiteX9" fmla="*/ 67084 w 67083"/>
                <a:gd name="connsiteY9" fmla="*/ 39284 h 67131"/>
                <a:gd name="connsiteX10" fmla="*/ 39456 w 67083"/>
                <a:gd name="connsiteY10" fmla="*/ 39284 h 67131"/>
                <a:gd name="connsiteX11" fmla="*/ 39456 w 67083"/>
                <a:gd name="connsiteY11" fmla="*/ 67132 h 67131"/>
                <a:gd name="connsiteX12" fmla="*/ 27689 w 67083"/>
                <a:gd name="connsiteY12" fmla="*/ 67132 h 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31">
                  <a:moveTo>
                    <a:pt x="27689" y="67132"/>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32"/>
                  </a:lnTo>
                  <a:lnTo>
                    <a:pt x="27689" y="67132"/>
                  </a:lnTo>
                  <a:close/>
                </a:path>
              </a:pathLst>
            </a:custGeom>
            <a:solidFill>
              <a:srgbClr val="000000"/>
            </a:solidFill>
            <a:ln w="4090" cap="sq">
              <a:noFill/>
              <a:prstDash val="solid"/>
              <a:miter/>
            </a:ln>
          </p:spPr>
          <p:txBody>
            <a:bodyPr rtlCol="0" anchor="ctr"/>
            <a:lstStyle/>
            <a:p>
              <a:endParaRPr lang="nl-NL" noProof="0" dirty="0"/>
            </a:p>
          </p:txBody>
        </p:sp>
        <p:sp>
          <p:nvSpPr>
            <p:cNvPr id="506" name="Vrije vorm: vorm 505">
              <a:extLst>
                <a:ext uri="{FF2B5EF4-FFF2-40B4-BE49-F238E27FC236}">
                  <a16:creationId xmlns:a16="http://schemas.microsoft.com/office/drawing/2014/main" id="{9EF56FD1-6772-AB5A-FC7E-3EAEB4E4174C}"/>
                </a:ext>
              </a:extLst>
            </p:cNvPr>
            <p:cNvSpPr/>
            <p:nvPr/>
          </p:nvSpPr>
          <p:spPr>
            <a:xfrm>
              <a:off x="4090152" y="4918689"/>
              <a:ext cx="182669" cy="251480"/>
            </a:xfrm>
            <a:custGeom>
              <a:avLst/>
              <a:gdLst>
                <a:gd name="connsiteX0" fmla="*/ 0 w 182669"/>
                <a:gd name="connsiteY0" fmla="*/ 0 h 251480"/>
                <a:gd name="connsiteX1" fmla="*/ 182669 w 182669"/>
                <a:gd name="connsiteY1" fmla="*/ 0 h 251480"/>
                <a:gd name="connsiteX2" fmla="*/ 182669 w 182669"/>
                <a:gd name="connsiteY2" fmla="*/ 251481 h 251480"/>
                <a:gd name="connsiteX3" fmla="*/ 0 w 182669"/>
                <a:gd name="connsiteY3" fmla="*/ 251481 h 251480"/>
              </a:gdLst>
              <a:ahLst/>
              <a:cxnLst>
                <a:cxn ang="0">
                  <a:pos x="connsiteX0" y="connsiteY0"/>
                </a:cxn>
                <a:cxn ang="0">
                  <a:pos x="connsiteX1" y="connsiteY1"/>
                </a:cxn>
                <a:cxn ang="0">
                  <a:pos x="connsiteX2" y="connsiteY2"/>
                </a:cxn>
                <a:cxn ang="0">
                  <a:pos x="connsiteX3" y="connsiteY3"/>
                </a:cxn>
              </a:cxnLst>
              <a:rect l="l" t="t" r="r" b="b"/>
              <a:pathLst>
                <a:path w="182669" h="251480">
                  <a:moveTo>
                    <a:pt x="0" y="0"/>
                  </a:moveTo>
                  <a:lnTo>
                    <a:pt x="182669" y="0"/>
                  </a:lnTo>
                  <a:lnTo>
                    <a:pt x="182669" y="251481"/>
                  </a:lnTo>
                  <a:lnTo>
                    <a:pt x="0" y="25148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07" name="Vrije vorm: vorm 506">
              <a:extLst>
                <a:ext uri="{FF2B5EF4-FFF2-40B4-BE49-F238E27FC236}">
                  <a16:creationId xmlns:a16="http://schemas.microsoft.com/office/drawing/2014/main" id="{815FCC1A-6E73-F793-4FB8-3A7171846549}"/>
                </a:ext>
              </a:extLst>
            </p:cNvPr>
            <p:cNvSpPr/>
            <p:nvPr/>
          </p:nvSpPr>
          <p:spPr>
            <a:xfrm>
              <a:off x="4134855" y="5008251"/>
              <a:ext cx="67083" cy="67115"/>
            </a:xfrm>
            <a:custGeom>
              <a:avLst/>
              <a:gdLst>
                <a:gd name="connsiteX0" fmla="*/ 27689 w 67083"/>
                <a:gd name="connsiteY0" fmla="*/ 67115 h 67115"/>
                <a:gd name="connsiteX1" fmla="*/ 27689 w 67083"/>
                <a:gd name="connsiteY1" fmla="*/ 39284 h 67115"/>
                <a:gd name="connsiteX2" fmla="*/ 0 w 67083"/>
                <a:gd name="connsiteY2" fmla="*/ 39284 h 67115"/>
                <a:gd name="connsiteX3" fmla="*/ 0 w 67083"/>
                <a:gd name="connsiteY3" fmla="*/ 27639 h 67115"/>
                <a:gd name="connsiteX4" fmla="*/ 27689 w 67083"/>
                <a:gd name="connsiteY4" fmla="*/ 27639 h 67115"/>
                <a:gd name="connsiteX5" fmla="*/ 2768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8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89" y="67115"/>
                  </a:moveTo>
                  <a:lnTo>
                    <a:pt x="27689" y="39284"/>
                  </a:lnTo>
                  <a:lnTo>
                    <a:pt x="0" y="39284"/>
                  </a:lnTo>
                  <a:lnTo>
                    <a:pt x="0" y="27639"/>
                  </a:lnTo>
                  <a:lnTo>
                    <a:pt x="27689" y="27639"/>
                  </a:lnTo>
                  <a:lnTo>
                    <a:pt x="27689" y="0"/>
                  </a:lnTo>
                  <a:lnTo>
                    <a:pt x="39456" y="0"/>
                  </a:lnTo>
                  <a:lnTo>
                    <a:pt x="39456" y="27639"/>
                  </a:lnTo>
                  <a:lnTo>
                    <a:pt x="67084" y="27639"/>
                  </a:lnTo>
                  <a:lnTo>
                    <a:pt x="67084" y="39284"/>
                  </a:lnTo>
                  <a:lnTo>
                    <a:pt x="39456" y="39284"/>
                  </a:lnTo>
                  <a:lnTo>
                    <a:pt x="39456" y="67115"/>
                  </a:lnTo>
                  <a:lnTo>
                    <a:pt x="27689" y="67115"/>
                  </a:lnTo>
                  <a:close/>
                </a:path>
              </a:pathLst>
            </a:custGeom>
            <a:solidFill>
              <a:srgbClr val="000000"/>
            </a:solidFill>
            <a:ln w="4090" cap="sq">
              <a:noFill/>
              <a:prstDash val="solid"/>
              <a:miter/>
            </a:ln>
          </p:spPr>
          <p:txBody>
            <a:bodyPr rtlCol="0" anchor="ctr"/>
            <a:lstStyle/>
            <a:p>
              <a:endParaRPr lang="nl-NL" noProof="0" dirty="0"/>
            </a:p>
          </p:txBody>
        </p:sp>
        <p:sp>
          <p:nvSpPr>
            <p:cNvPr id="508" name="Vrije vorm: vorm 507">
              <a:extLst>
                <a:ext uri="{FF2B5EF4-FFF2-40B4-BE49-F238E27FC236}">
                  <a16:creationId xmlns:a16="http://schemas.microsoft.com/office/drawing/2014/main" id="{83D635FB-5E4D-8A55-3A6D-324DCF69DF23}"/>
                </a:ext>
              </a:extLst>
            </p:cNvPr>
            <p:cNvSpPr/>
            <p:nvPr/>
          </p:nvSpPr>
          <p:spPr>
            <a:xfrm>
              <a:off x="4086906" y="4227635"/>
              <a:ext cx="182669" cy="1111684"/>
            </a:xfrm>
            <a:custGeom>
              <a:avLst/>
              <a:gdLst>
                <a:gd name="connsiteX0" fmla="*/ 0 w 182669"/>
                <a:gd name="connsiteY0" fmla="*/ 0 h 1111684"/>
                <a:gd name="connsiteX1" fmla="*/ 182669 w 182669"/>
                <a:gd name="connsiteY1" fmla="*/ 0 h 1111684"/>
                <a:gd name="connsiteX2" fmla="*/ 182669 w 182669"/>
                <a:gd name="connsiteY2" fmla="*/ 1111684 h 1111684"/>
                <a:gd name="connsiteX3" fmla="*/ 0 w 182669"/>
                <a:gd name="connsiteY3" fmla="*/ 1111684 h 1111684"/>
              </a:gdLst>
              <a:ahLst/>
              <a:cxnLst>
                <a:cxn ang="0">
                  <a:pos x="connsiteX0" y="connsiteY0"/>
                </a:cxn>
                <a:cxn ang="0">
                  <a:pos x="connsiteX1" y="connsiteY1"/>
                </a:cxn>
                <a:cxn ang="0">
                  <a:pos x="connsiteX2" y="connsiteY2"/>
                </a:cxn>
                <a:cxn ang="0">
                  <a:pos x="connsiteX3" y="connsiteY3"/>
                </a:cxn>
              </a:cxnLst>
              <a:rect l="l" t="t" r="r" b="b"/>
              <a:pathLst>
                <a:path w="182669" h="1111684">
                  <a:moveTo>
                    <a:pt x="0" y="0"/>
                  </a:moveTo>
                  <a:lnTo>
                    <a:pt x="182669" y="0"/>
                  </a:lnTo>
                  <a:lnTo>
                    <a:pt x="182669" y="1111684"/>
                  </a:lnTo>
                  <a:lnTo>
                    <a:pt x="0" y="1111684"/>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09" name="Vrije vorm: vorm 508">
              <a:extLst>
                <a:ext uri="{FF2B5EF4-FFF2-40B4-BE49-F238E27FC236}">
                  <a16:creationId xmlns:a16="http://schemas.microsoft.com/office/drawing/2014/main" id="{FA4E2164-FA14-3765-D83A-43AC0D9C9A16}"/>
                </a:ext>
              </a:extLst>
            </p:cNvPr>
            <p:cNvSpPr/>
            <p:nvPr/>
          </p:nvSpPr>
          <p:spPr>
            <a:xfrm>
              <a:off x="4128216" y="4357698"/>
              <a:ext cx="38310" cy="12537"/>
            </a:xfrm>
            <a:custGeom>
              <a:avLst/>
              <a:gdLst>
                <a:gd name="connsiteX0" fmla="*/ 0 w 38310"/>
                <a:gd name="connsiteY0" fmla="*/ 12538 h 12537"/>
                <a:gd name="connsiteX1" fmla="*/ 0 w 38310"/>
                <a:gd name="connsiteY1" fmla="*/ 0 h 12537"/>
                <a:gd name="connsiteX2" fmla="*/ 38310 w 38310"/>
                <a:gd name="connsiteY2" fmla="*/ 0 h 12537"/>
                <a:gd name="connsiteX3" fmla="*/ 38310 w 38310"/>
                <a:gd name="connsiteY3" fmla="*/ 12538 h 12537"/>
                <a:gd name="connsiteX4" fmla="*/ 0 w 38310"/>
                <a:gd name="connsiteY4" fmla="*/ 12538 h 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0" h="12537">
                  <a:moveTo>
                    <a:pt x="0" y="12538"/>
                  </a:moveTo>
                  <a:lnTo>
                    <a:pt x="0" y="0"/>
                  </a:lnTo>
                  <a:lnTo>
                    <a:pt x="38310" y="0"/>
                  </a:lnTo>
                  <a:lnTo>
                    <a:pt x="38310" y="12538"/>
                  </a:lnTo>
                  <a:lnTo>
                    <a:pt x="0" y="12538"/>
                  </a:lnTo>
                  <a:close/>
                </a:path>
              </a:pathLst>
            </a:custGeom>
            <a:solidFill>
              <a:srgbClr val="000000"/>
            </a:solidFill>
            <a:ln w="4090" cap="sq">
              <a:noFill/>
              <a:prstDash val="solid"/>
              <a:miter/>
            </a:ln>
          </p:spPr>
          <p:txBody>
            <a:bodyPr rtlCol="0" anchor="ctr"/>
            <a:lstStyle/>
            <a:p>
              <a:endParaRPr lang="nl-NL" noProof="0" dirty="0"/>
            </a:p>
          </p:txBody>
        </p:sp>
        <p:sp>
          <p:nvSpPr>
            <p:cNvPr id="510" name="Vrije vorm: vorm 509">
              <a:extLst>
                <a:ext uri="{FF2B5EF4-FFF2-40B4-BE49-F238E27FC236}">
                  <a16:creationId xmlns:a16="http://schemas.microsoft.com/office/drawing/2014/main" id="{F5EF3A46-B5CE-B932-CF6B-EEAE47623C35}"/>
                </a:ext>
              </a:extLst>
            </p:cNvPr>
            <p:cNvSpPr/>
            <p:nvPr/>
          </p:nvSpPr>
          <p:spPr>
            <a:xfrm>
              <a:off x="4128216" y="4528035"/>
              <a:ext cx="38310" cy="12537"/>
            </a:xfrm>
            <a:custGeom>
              <a:avLst/>
              <a:gdLst>
                <a:gd name="connsiteX0" fmla="*/ 0 w 38310"/>
                <a:gd name="connsiteY0" fmla="*/ 12538 h 12537"/>
                <a:gd name="connsiteX1" fmla="*/ 0 w 38310"/>
                <a:gd name="connsiteY1" fmla="*/ 0 h 12537"/>
                <a:gd name="connsiteX2" fmla="*/ 38310 w 38310"/>
                <a:gd name="connsiteY2" fmla="*/ 0 h 12537"/>
                <a:gd name="connsiteX3" fmla="*/ 38310 w 38310"/>
                <a:gd name="connsiteY3" fmla="*/ 12538 h 12537"/>
                <a:gd name="connsiteX4" fmla="*/ 0 w 38310"/>
                <a:gd name="connsiteY4" fmla="*/ 12538 h 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0" h="12537">
                  <a:moveTo>
                    <a:pt x="0" y="12538"/>
                  </a:moveTo>
                  <a:lnTo>
                    <a:pt x="0" y="0"/>
                  </a:lnTo>
                  <a:lnTo>
                    <a:pt x="38310" y="0"/>
                  </a:lnTo>
                  <a:lnTo>
                    <a:pt x="38310" y="12538"/>
                  </a:lnTo>
                  <a:lnTo>
                    <a:pt x="0" y="12538"/>
                  </a:lnTo>
                  <a:close/>
                </a:path>
              </a:pathLst>
            </a:custGeom>
            <a:solidFill>
              <a:srgbClr val="000000"/>
            </a:solidFill>
            <a:ln w="4090" cap="sq">
              <a:noFill/>
              <a:prstDash val="solid"/>
              <a:miter/>
            </a:ln>
          </p:spPr>
          <p:txBody>
            <a:bodyPr rtlCol="0" anchor="ctr"/>
            <a:lstStyle/>
            <a:p>
              <a:endParaRPr lang="nl-NL" noProof="0" dirty="0"/>
            </a:p>
          </p:txBody>
        </p:sp>
        <p:sp>
          <p:nvSpPr>
            <p:cNvPr id="511" name="Vrije vorm: vorm 510">
              <a:extLst>
                <a:ext uri="{FF2B5EF4-FFF2-40B4-BE49-F238E27FC236}">
                  <a16:creationId xmlns:a16="http://schemas.microsoft.com/office/drawing/2014/main" id="{182BD8B2-69B6-C930-54D3-9ECC37326308}"/>
                </a:ext>
              </a:extLst>
            </p:cNvPr>
            <p:cNvSpPr/>
            <p:nvPr/>
          </p:nvSpPr>
          <p:spPr>
            <a:xfrm>
              <a:off x="4128216" y="4698372"/>
              <a:ext cx="38310" cy="12537"/>
            </a:xfrm>
            <a:custGeom>
              <a:avLst/>
              <a:gdLst>
                <a:gd name="connsiteX0" fmla="*/ 0 w 38310"/>
                <a:gd name="connsiteY0" fmla="*/ 12538 h 12537"/>
                <a:gd name="connsiteX1" fmla="*/ 0 w 38310"/>
                <a:gd name="connsiteY1" fmla="*/ 0 h 12537"/>
                <a:gd name="connsiteX2" fmla="*/ 38310 w 38310"/>
                <a:gd name="connsiteY2" fmla="*/ 0 h 12537"/>
                <a:gd name="connsiteX3" fmla="*/ 38310 w 38310"/>
                <a:gd name="connsiteY3" fmla="*/ 12538 h 12537"/>
                <a:gd name="connsiteX4" fmla="*/ 0 w 38310"/>
                <a:gd name="connsiteY4" fmla="*/ 12538 h 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0" h="12537">
                  <a:moveTo>
                    <a:pt x="0" y="12538"/>
                  </a:moveTo>
                  <a:lnTo>
                    <a:pt x="0" y="0"/>
                  </a:lnTo>
                  <a:lnTo>
                    <a:pt x="38310" y="0"/>
                  </a:lnTo>
                  <a:lnTo>
                    <a:pt x="38310" y="12538"/>
                  </a:lnTo>
                  <a:lnTo>
                    <a:pt x="0" y="12538"/>
                  </a:lnTo>
                  <a:close/>
                </a:path>
              </a:pathLst>
            </a:custGeom>
            <a:solidFill>
              <a:srgbClr val="000000"/>
            </a:solidFill>
            <a:ln w="4090" cap="sq">
              <a:noFill/>
              <a:prstDash val="solid"/>
              <a:miter/>
            </a:ln>
          </p:spPr>
          <p:txBody>
            <a:bodyPr rtlCol="0" anchor="ctr"/>
            <a:lstStyle/>
            <a:p>
              <a:endParaRPr lang="nl-NL" noProof="0" dirty="0"/>
            </a:p>
          </p:txBody>
        </p:sp>
        <p:sp>
          <p:nvSpPr>
            <p:cNvPr id="512" name="Vrije vorm: vorm 511">
              <a:extLst>
                <a:ext uri="{FF2B5EF4-FFF2-40B4-BE49-F238E27FC236}">
                  <a16:creationId xmlns:a16="http://schemas.microsoft.com/office/drawing/2014/main" id="{CDF9836F-BAA3-13B0-6ED7-C640847750FA}"/>
                </a:ext>
              </a:extLst>
            </p:cNvPr>
            <p:cNvSpPr/>
            <p:nvPr/>
          </p:nvSpPr>
          <p:spPr>
            <a:xfrm>
              <a:off x="4128216" y="4868710"/>
              <a:ext cx="38310" cy="12537"/>
            </a:xfrm>
            <a:custGeom>
              <a:avLst/>
              <a:gdLst>
                <a:gd name="connsiteX0" fmla="*/ 0 w 38310"/>
                <a:gd name="connsiteY0" fmla="*/ 12538 h 12537"/>
                <a:gd name="connsiteX1" fmla="*/ 0 w 38310"/>
                <a:gd name="connsiteY1" fmla="*/ 0 h 12537"/>
                <a:gd name="connsiteX2" fmla="*/ 38310 w 38310"/>
                <a:gd name="connsiteY2" fmla="*/ 0 h 12537"/>
                <a:gd name="connsiteX3" fmla="*/ 38310 w 38310"/>
                <a:gd name="connsiteY3" fmla="*/ 12538 h 12537"/>
                <a:gd name="connsiteX4" fmla="*/ 0 w 38310"/>
                <a:gd name="connsiteY4" fmla="*/ 12538 h 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0" h="12537">
                  <a:moveTo>
                    <a:pt x="0" y="12538"/>
                  </a:moveTo>
                  <a:lnTo>
                    <a:pt x="0" y="0"/>
                  </a:lnTo>
                  <a:lnTo>
                    <a:pt x="38310" y="0"/>
                  </a:lnTo>
                  <a:lnTo>
                    <a:pt x="38310" y="12538"/>
                  </a:lnTo>
                  <a:lnTo>
                    <a:pt x="0" y="12538"/>
                  </a:lnTo>
                  <a:close/>
                </a:path>
              </a:pathLst>
            </a:custGeom>
            <a:solidFill>
              <a:srgbClr val="000000"/>
            </a:solidFill>
            <a:ln w="4090" cap="sq">
              <a:noFill/>
              <a:prstDash val="solid"/>
              <a:miter/>
            </a:ln>
          </p:spPr>
          <p:txBody>
            <a:bodyPr rtlCol="0" anchor="ctr"/>
            <a:lstStyle/>
            <a:p>
              <a:endParaRPr lang="nl-NL" noProof="0" dirty="0"/>
            </a:p>
          </p:txBody>
        </p:sp>
        <p:sp>
          <p:nvSpPr>
            <p:cNvPr id="513" name="Vrije vorm: vorm 512">
              <a:extLst>
                <a:ext uri="{FF2B5EF4-FFF2-40B4-BE49-F238E27FC236}">
                  <a16:creationId xmlns:a16="http://schemas.microsoft.com/office/drawing/2014/main" id="{2C96F9F6-0BC1-5E1B-C4CD-772D4EF8CF13}"/>
                </a:ext>
              </a:extLst>
            </p:cNvPr>
            <p:cNvSpPr/>
            <p:nvPr/>
          </p:nvSpPr>
          <p:spPr>
            <a:xfrm>
              <a:off x="4128216" y="5039047"/>
              <a:ext cx="38310" cy="12537"/>
            </a:xfrm>
            <a:custGeom>
              <a:avLst/>
              <a:gdLst>
                <a:gd name="connsiteX0" fmla="*/ 0 w 38310"/>
                <a:gd name="connsiteY0" fmla="*/ 12538 h 12537"/>
                <a:gd name="connsiteX1" fmla="*/ 0 w 38310"/>
                <a:gd name="connsiteY1" fmla="*/ 0 h 12537"/>
                <a:gd name="connsiteX2" fmla="*/ 38310 w 38310"/>
                <a:gd name="connsiteY2" fmla="*/ 0 h 12537"/>
                <a:gd name="connsiteX3" fmla="*/ 38310 w 38310"/>
                <a:gd name="connsiteY3" fmla="*/ 12538 h 12537"/>
                <a:gd name="connsiteX4" fmla="*/ 0 w 38310"/>
                <a:gd name="connsiteY4" fmla="*/ 12538 h 1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0" h="12537">
                  <a:moveTo>
                    <a:pt x="0" y="12538"/>
                  </a:moveTo>
                  <a:lnTo>
                    <a:pt x="0" y="0"/>
                  </a:lnTo>
                  <a:lnTo>
                    <a:pt x="38310" y="0"/>
                  </a:lnTo>
                  <a:lnTo>
                    <a:pt x="38310" y="12538"/>
                  </a:lnTo>
                  <a:lnTo>
                    <a:pt x="0" y="12538"/>
                  </a:lnTo>
                  <a:close/>
                </a:path>
              </a:pathLst>
            </a:custGeom>
            <a:solidFill>
              <a:srgbClr val="000000"/>
            </a:solidFill>
            <a:ln w="4090" cap="sq">
              <a:noFill/>
              <a:prstDash val="solid"/>
              <a:miter/>
            </a:ln>
          </p:spPr>
          <p:txBody>
            <a:bodyPr rtlCol="0" anchor="ctr"/>
            <a:lstStyle/>
            <a:p>
              <a:endParaRPr lang="nl-NL" noProof="0" dirty="0"/>
            </a:p>
          </p:txBody>
        </p:sp>
        <p:sp>
          <p:nvSpPr>
            <p:cNvPr id="514" name="Vrije vorm: vorm 513">
              <a:extLst>
                <a:ext uri="{FF2B5EF4-FFF2-40B4-BE49-F238E27FC236}">
                  <a16:creationId xmlns:a16="http://schemas.microsoft.com/office/drawing/2014/main" id="{E013103B-FE3E-0515-369E-4D235EB9734E}"/>
                </a:ext>
              </a:extLst>
            </p:cNvPr>
            <p:cNvSpPr/>
            <p:nvPr/>
          </p:nvSpPr>
          <p:spPr>
            <a:xfrm>
              <a:off x="4023891" y="3817237"/>
              <a:ext cx="258855" cy="423521"/>
            </a:xfrm>
            <a:custGeom>
              <a:avLst/>
              <a:gdLst>
                <a:gd name="connsiteX0" fmla="*/ 0 w 258855"/>
                <a:gd name="connsiteY0" fmla="*/ 0 h 423521"/>
                <a:gd name="connsiteX1" fmla="*/ 258856 w 258855"/>
                <a:gd name="connsiteY1" fmla="*/ 0 h 423521"/>
                <a:gd name="connsiteX2" fmla="*/ 258856 w 258855"/>
                <a:gd name="connsiteY2" fmla="*/ 423522 h 423521"/>
                <a:gd name="connsiteX3" fmla="*/ 0 w 258855"/>
                <a:gd name="connsiteY3" fmla="*/ 423522 h 423521"/>
              </a:gdLst>
              <a:ahLst/>
              <a:cxnLst>
                <a:cxn ang="0">
                  <a:pos x="connsiteX0" y="connsiteY0"/>
                </a:cxn>
                <a:cxn ang="0">
                  <a:pos x="connsiteX1" y="connsiteY1"/>
                </a:cxn>
                <a:cxn ang="0">
                  <a:pos x="connsiteX2" y="connsiteY2"/>
                </a:cxn>
                <a:cxn ang="0">
                  <a:pos x="connsiteX3" y="connsiteY3"/>
                </a:cxn>
              </a:cxnLst>
              <a:rect l="l" t="t" r="r" b="b"/>
              <a:pathLst>
                <a:path w="258855" h="423521">
                  <a:moveTo>
                    <a:pt x="0" y="0"/>
                  </a:moveTo>
                  <a:lnTo>
                    <a:pt x="258856" y="0"/>
                  </a:lnTo>
                  <a:lnTo>
                    <a:pt x="258856" y="423522"/>
                  </a:lnTo>
                  <a:lnTo>
                    <a:pt x="0" y="423522"/>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15" name="Vrije vorm: vorm 514">
              <a:extLst>
                <a:ext uri="{FF2B5EF4-FFF2-40B4-BE49-F238E27FC236}">
                  <a16:creationId xmlns:a16="http://schemas.microsoft.com/office/drawing/2014/main" id="{6A19AD51-0330-7208-70B5-076BD3EC1465}"/>
                </a:ext>
              </a:extLst>
            </p:cNvPr>
            <p:cNvSpPr/>
            <p:nvPr/>
          </p:nvSpPr>
          <p:spPr>
            <a:xfrm>
              <a:off x="4065205" y="4117637"/>
              <a:ext cx="124954" cy="12542"/>
            </a:xfrm>
            <a:custGeom>
              <a:avLst/>
              <a:gdLst>
                <a:gd name="connsiteX0" fmla="*/ 0 w 124954"/>
                <a:gd name="connsiteY0" fmla="*/ 12542 h 12542"/>
                <a:gd name="connsiteX1" fmla="*/ 0 w 124954"/>
                <a:gd name="connsiteY1" fmla="*/ 0 h 12542"/>
                <a:gd name="connsiteX2" fmla="*/ 38306 w 124954"/>
                <a:gd name="connsiteY2" fmla="*/ 0 h 12542"/>
                <a:gd name="connsiteX3" fmla="*/ 38306 w 124954"/>
                <a:gd name="connsiteY3" fmla="*/ 12542 h 12542"/>
                <a:gd name="connsiteX4" fmla="*/ 0 w 124954"/>
                <a:gd name="connsiteY4" fmla="*/ 12542 h 12542"/>
                <a:gd name="connsiteX5" fmla="*/ 86644 w 124954"/>
                <a:gd name="connsiteY5" fmla="*/ 12542 h 12542"/>
                <a:gd name="connsiteX6" fmla="*/ 86644 w 124954"/>
                <a:gd name="connsiteY6" fmla="*/ 0 h 12542"/>
                <a:gd name="connsiteX7" fmla="*/ 124954 w 124954"/>
                <a:gd name="connsiteY7" fmla="*/ 0 h 12542"/>
                <a:gd name="connsiteX8" fmla="*/ 124954 w 124954"/>
                <a:gd name="connsiteY8" fmla="*/ 12542 h 12542"/>
                <a:gd name="connsiteX9" fmla="*/ 86644 w 124954"/>
                <a:gd name="connsiteY9" fmla="*/ 12542 h 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54" h="12542">
                  <a:moveTo>
                    <a:pt x="0" y="12542"/>
                  </a:moveTo>
                  <a:lnTo>
                    <a:pt x="0" y="0"/>
                  </a:lnTo>
                  <a:lnTo>
                    <a:pt x="38306" y="0"/>
                  </a:lnTo>
                  <a:lnTo>
                    <a:pt x="38306" y="12542"/>
                  </a:lnTo>
                  <a:lnTo>
                    <a:pt x="0" y="12542"/>
                  </a:lnTo>
                  <a:close/>
                  <a:moveTo>
                    <a:pt x="86644" y="12542"/>
                  </a:moveTo>
                  <a:lnTo>
                    <a:pt x="86644" y="0"/>
                  </a:lnTo>
                  <a:lnTo>
                    <a:pt x="124954" y="0"/>
                  </a:lnTo>
                  <a:lnTo>
                    <a:pt x="124954" y="12542"/>
                  </a:lnTo>
                  <a:lnTo>
                    <a:pt x="86644" y="12542"/>
                  </a:lnTo>
                  <a:close/>
                </a:path>
              </a:pathLst>
            </a:custGeom>
            <a:solidFill>
              <a:srgbClr val="000000"/>
            </a:solidFill>
            <a:ln w="4090" cap="sq">
              <a:noFill/>
              <a:prstDash val="solid"/>
              <a:miter/>
            </a:ln>
          </p:spPr>
          <p:txBody>
            <a:bodyPr rtlCol="0" anchor="ctr"/>
            <a:lstStyle/>
            <a:p>
              <a:endParaRPr lang="nl-NL" noProof="0" dirty="0"/>
            </a:p>
          </p:txBody>
        </p:sp>
        <p:sp>
          <p:nvSpPr>
            <p:cNvPr id="516" name="Vrije vorm: vorm 515">
              <a:extLst>
                <a:ext uri="{FF2B5EF4-FFF2-40B4-BE49-F238E27FC236}">
                  <a16:creationId xmlns:a16="http://schemas.microsoft.com/office/drawing/2014/main" id="{AD9C4F39-0C21-14F0-B14B-D750E7F504AE}"/>
                </a:ext>
              </a:extLst>
            </p:cNvPr>
            <p:cNvSpPr/>
            <p:nvPr/>
          </p:nvSpPr>
          <p:spPr>
            <a:xfrm>
              <a:off x="7318618" y="4035199"/>
              <a:ext cx="195029" cy="207504"/>
            </a:xfrm>
            <a:custGeom>
              <a:avLst/>
              <a:gdLst>
                <a:gd name="connsiteX0" fmla="*/ 0 w 195029"/>
                <a:gd name="connsiteY0" fmla="*/ 103754 h 207504"/>
                <a:gd name="connsiteX1" fmla="*/ 0 w 195029"/>
                <a:gd name="connsiteY1" fmla="*/ 103754 h 207504"/>
                <a:gd name="connsiteX2" fmla="*/ 97536 w 195029"/>
                <a:gd name="connsiteY2" fmla="*/ 0 h 207504"/>
                <a:gd name="connsiteX3" fmla="*/ 97536 w 195029"/>
                <a:gd name="connsiteY3" fmla="*/ 0 h 207504"/>
                <a:gd name="connsiteX4" fmla="*/ 166461 w 195029"/>
                <a:gd name="connsiteY4" fmla="*/ 30390 h 207504"/>
                <a:gd name="connsiteX5" fmla="*/ 195030 w 195029"/>
                <a:gd name="connsiteY5" fmla="*/ 103754 h 207504"/>
                <a:gd name="connsiteX6" fmla="*/ 195030 w 195029"/>
                <a:gd name="connsiteY6" fmla="*/ 103754 h 207504"/>
                <a:gd name="connsiteX7" fmla="*/ 97536 w 195029"/>
                <a:gd name="connsiteY7" fmla="*/ 207504 h 207504"/>
                <a:gd name="connsiteX8" fmla="*/ 97536 w 195029"/>
                <a:gd name="connsiteY8" fmla="*/ 207504 h 207504"/>
                <a:gd name="connsiteX9" fmla="*/ 0 w 195029"/>
                <a:gd name="connsiteY9" fmla="*/ 103754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9" h="207504">
                  <a:moveTo>
                    <a:pt x="0" y="103754"/>
                  </a:moveTo>
                  <a:lnTo>
                    <a:pt x="0" y="103754"/>
                  </a:lnTo>
                  <a:cubicBezTo>
                    <a:pt x="0" y="46454"/>
                    <a:pt x="43672" y="0"/>
                    <a:pt x="97536" y="0"/>
                  </a:cubicBezTo>
                  <a:lnTo>
                    <a:pt x="97536" y="0"/>
                  </a:lnTo>
                  <a:cubicBezTo>
                    <a:pt x="123362" y="0"/>
                    <a:pt x="148166" y="10933"/>
                    <a:pt x="166461" y="30390"/>
                  </a:cubicBezTo>
                  <a:cubicBezTo>
                    <a:pt x="184757" y="49848"/>
                    <a:pt x="195030" y="76238"/>
                    <a:pt x="195030" y="103754"/>
                  </a:cubicBezTo>
                  <a:lnTo>
                    <a:pt x="195030" y="103754"/>
                  </a:lnTo>
                  <a:cubicBezTo>
                    <a:pt x="195030" y="161055"/>
                    <a:pt x="151358" y="207504"/>
                    <a:pt x="97536" y="207504"/>
                  </a:cubicBezTo>
                  <a:lnTo>
                    <a:pt x="97536" y="207504"/>
                  </a:lnTo>
                  <a:cubicBezTo>
                    <a:pt x="43672" y="207504"/>
                    <a:pt x="0" y="161055"/>
                    <a:pt x="0" y="103754"/>
                  </a:cubicBezTo>
                  <a:close/>
                </a:path>
              </a:pathLst>
            </a:custGeom>
            <a:solidFill>
              <a:srgbClr val="CFE2F3"/>
            </a:solidFill>
            <a:ln w="4090" cap="sq">
              <a:noFill/>
              <a:prstDash val="solid"/>
              <a:miter/>
            </a:ln>
          </p:spPr>
          <p:txBody>
            <a:bodyPr rtlCol="0" anchor="ctr"/>
            <a:lstStyle/>
            <a:p>
              <a:endParaRPr lang="nl-NL" noProof="0" dirty="0"/>
            </a:p>
          </p:txBody>
        </p:sp>
        <p:sp>
          <p:nvSpPr>
            <p:cNvPr id="517" name="Vrije vorm: vorm 516">
              <a:extLst>
                <a:ext uri="{FF2B5EF4-FFF2-40B4-BE49-F238E27FC236}">
                  <a16:creationId xmlns:a16="http://schemas.microsoft.com/office/drawing/2014/main" id="{B56935F5-1017-4782-5CBE-B5933479ADBB}"/>
                </a:ext>
              </a:extLst>
            </p:cNvPr>
            <p:cNvSpPr/>
            <p:nvPr/>
          </p:nvSpPr>
          <p:spPr>
            <a:xfrm>
              <a:off x="7318618" y="4035199"/>
              <a:ext cx="195029" cy="207504"/>
            </a:xfrm>
            <a:custGeom>
              <a:avLst/>
              <a:gdLst>
                <a:gd name="connsiteX0" fmla="*/ 0 w 195029"/>
                <a:gd name="connsiteY0" fmla="*/ 103754 h 207504"/>
                <a:gd name="connsiteX1" fmla="*/ 0 w 195029"/>
                <a:gd name="connsiteY1" fmla="*/ 103754 h 207504"/>
                <a:gd name="connsiteX2" fmla="*/ 97536 w 195029"/>
                <a:gd name="connsiteY2" fmla="*/ 0 h 207504"/>
                <a:gd name="connsiteX3" fmla="*/ 97536 w 195029"/>
                <a:gd name="connsiteY3" fmla="*/ 0 h 207504"/>
                <a:gd name="connsiteX4" fmla="*/ 166461 w 195029"/>
                <a:gd name="connsiteY4" fmla="*/ 30390 h 207504"/>
                <a:gd name="connsiteX5" fmla="*/ 195030 w 195029"/>
                <a:gd name="connsiteY5" fmla="*/ 103754 h 207504"/>
                <a:gd name="connsiteX6" fmla="*/ 195030 w 195029"/>
                <a:gd name="connsiteY6" fmla="*/ 103754 h 207504"/>
                <a:gd name="connsiteX7" fmla="*/ 97536 w 195029"/>
                <a:gd name="connsiteY7" fmla="*/ 207504 h 207504"/>
                <a:gd name="connsiteX8" fmla="*/ 97536 w 195029"/>
                <a:gd name="connsiteY8" fmla="*/ 207504 h 207504"/>
                <a:gd name="connsiteX9" fmla="*/ 0 w 195029"/>
                <a:gd name="connsiteY9" fmla="*/ 103754 h 2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9" h="207504">
                  <a:moveTo>
                    <a:pt x="0" y="103754"/>
                  </a:moveTo>
                  <a:lnTo>
                    <a:pt x="0" y="103754"/>
                  </a:lnTo>
                  <a:cubicBezTo>
                    <a:pt x="0" y="46454"/>
                    <a:pt x="43672" y="0"/>
                    <a:pt x="97536" y="0"/>
                  </a:cubicBezTo>
                  <a:lnTo>
                    <a:pt x="97536" y="0"/>
                  </a:lnTo>
                  <a:cubicBezTo>
                    <a:pt x="123362" y="0"/>
                    <a:pt x="148166" y="10933"/>
                    <a:pt x="166461" y="30390"/>
                  </a:cubicBezTo>
                  <a:cubicBezTo>
                    <a:pt x="184757" y="49848"/>
                    <a:pt x="195030" y="76238"/>
                    <a:pt x="195030" y="103754"/>
                  </a:cubicBezTo>
                  <a:lnTo>
                    <a:pt x="195030" y="103754"/>
                  </a:lnTo>
                  <a:cubicBezTo>
                    <a:pt x="195030" y="161055"/>
                    <a:pt x="151358" y="207504"/>
                    <a:pt x="97536" y="207504"/>
                  </a:cubicBezTo>
                  <a:lnTo>
                    <a:pt x="97536" y="207504"/>
                  </a:lnTo>
                  <a:cubicBezTo>
                    <a:pt x="43672" y="207504"/>
                    <a:pt x="0" y="161055"/>
                    <a:pt x="0" y="103754"/>
                  </a:cubicBezTo>
                  <a:close/>
                </a:path>
              </a:pathLst>
            </a:custGeom>
            <a:noFill/>
            <a:ln w="4090" cap="flat">
              <a:solidFill>
                <a:srgbClr val="000000"/>
              </a:solidFill>
              <a:prstDash val="solid"/>
              <a:round/>
            </a:ln>
          </p:spPr>
          <p:txBody>
            <a:bodyPr rtlCol="0" anchor="ctr"/>
            <a:lstStyle/>
            <a:p>
              <a:endParaRPr lang="nl-NL" noProof="0" dirty="0"/>
            </a:p>
          </p:txBody>
        </p:sp>
        <p:sp>
          <p:nvSpPr>
            <p:cNvPr id="518" name="Vrije vorm: vorm 517">
              <a:extLst>
                <a:ext uri="{FF2B5EF4-FFF2-40B4-BE49-F238E27FC236}">
                  <a16:creationId xmlns:a16="http://schemas.microsoft.com/office/drawing/2014/main" id="{F50B15C6-300F-1700-B601-5DBBA87BB3F0}"/>
                </a:ext>
              </a:extLst>
            </p:cNvPr>
            <p:cNvSpPr/>
            <p:nvPr/>
          </p:nvSpPr>
          <p:spPr>
            <a:xfrm>
              <a:off x="7386152" y="4242822"/>
              <a:ext cx="52595" cy="684416"/>
            </a:xfrm>
            <a:custGeom>
              <a:avLst/>
              <a:gdLst>
                <a:gd name="connsiteX0" fmla="*/ 0 w 52595"/>
                <a:gd name="connsiteY0" fmla="*/ 0 h 684416"/>
                <a:gd name="connsiteX1" fmla="*/ 52595 w 52595"/>
                <a:gd name="connsiteY1" fmla="*/ 0 h 684416"/>
                <a:gd name="connsiteX2" fmla="*/ 52595 w 52595"/>
                <a:gd name="connsiteY2" fmla="*/ 684416 h 684416"/>
                <a:gd name="connsiteX3" fmla="*/ 0 w 52595"/>
                <a:gd name="connsiteY3" fmla="*/ 684416 h 684416"/>
              </a:gdLst>
              <a:ahLst/>
              <a:cxnLst>
                <a:cxn ang="0">
                  <a:pos x="connsiteX0" y="connsiteY0"/>
                </a:cxn>
                <a:cxn ang="0">
                  <a:pos x="connsiteX1" y="connsiteY1"/>
                </a:cxn>
                <a:cxn ang="0">
                  <a:pos x="connsiteX2" y="connsiteY2"/>
                </a:cxn>
                <a:cxn ang="0">
                  <a:pos x="connsiteX3" y="connsiteY3"/>
                </a:cxn>
              </a:cxnLst>
              <a:rect l="l" t="t" r="r" b="b"/>
              <a:pathLst>
                <a:path w="52595" h="684416">
                  <a:moveTo>
                    <a:pt x="0" y="0"/>
                  </a:moveTo>
                  <a:lnTo>
                    <a:pt x="52595" y="0"/>
                  </a:lnTo>
                  <a:lnTo>
                    <a:pt x="52595" y="684416"/>
                  </a:lnTo>
                  <a:lnTo>
                    <a:pt x="0" y="684416"/>
                  </a:lnTo>
                  <a:close/>
                </a:path>
              </a:pathLst>
            </a:custGeom>
            <a:solidFill>
              <a:srgbClr val="CFE2F3"/>
            </a:solidFill>
            <a:ln w="4090" cap="sq">
              <a:noFill/>
              <a:prstDash val="solid"/>
              <a:miter/>
            </a:ln>
          </p:spPr>
          <p:txBody>
            <a:bodyPr rtlCol="0" anchor="ctr"/>
            <a:lstStyle/>
            <a:p>
              <a:endParaRPr lang="nl-NL" noProof="0" dirty="0"/>
            </a:p>
          </p:txBody>
        </p:sp>
        <p:sp>
          <p:nvSpPr>
            <p:cNvPr id="519" name="Vrije vorm: vorm 518">
              <a:extLst>
                <a:ext uri="{FF2B5EF4-FFF2-40B4-BE49-F238E27FC236}">
                  <a16:creationId xmlns:a16="http://schemas.microsoft.com/office/drawing/2014/main" id="{464FC00E-18CD-5F8D-19E1-9C374AB167FE}"/>
                </a:ext>
              </a:extLst>
            </p:cNvPr>
            <p:cNvSpPr/>
            <p:nvPr/>
          </p:nvSpPr>
          <p:spPr>
            <a:xfrm>
              <a:off x="7386152" y="4242822"/>
              <a:ext cx="52595" cy="684416"/>
            </a:xfrm>
            <a:custGeom>
              <a:avLst/>
              <a:gdLst>
                <a:gd name="connsiteX0" fmla="*/ 0 w 52595"/>
                <a:gd name="connsiteY0" fmla="*/ 0 h 684416"/>
                <a:gd name="connsiteX1" fmla="*/ 52595 w 52595"/>
                <a:gd name="connsiteY1" fmla="*/ 0 h 684416"/>
                <a:gd name="connsiteX2" fmla="*/ 52595 w 52595"/>
                <a:gd name="connsiteY2" fmla="*/ 684416 h 684416"/>
                <a:gd name="connsiteX3" fmla="*/ 0 w 52595"/>
                <a:gd name="connsiteY3" fmla="*/ 684416 h 684416"/>
              </a:gdLst>
              <a:ahLst/>
              <a:cxnLst>
                <a:cxn ang="0">
                  <a:pos x="connsiteX0" y="connsiteY0"/>
                </a:cxn>
                <a:cxn ang="0">
                  <a:pos x="connsiteX1" y="connsiteY1"/>
                </a:cxn>
                <a:cxn ang="0">
                  <a:pos x="connsiteX2" y="connsiteY2"/>
                </a:cxn>
                <a:cxn ang="0">
                  <a:pos x="connsiteX3" y="connsiteY3"/>
                </a:cxn>
              </a:cxnLst>
              <a:rect l="l" t="t" r="r" b="b"/>
              <a:pathLst>
                <a:path w="52595" h="684416">
                  <a:moveTo>
                    <a:pt x="0" y="0"/>
                  </a:moveTo>
                  <a:lnTo>
                    <a:pt x="52595" y="0"/>
                  </a:lnTo>
                  <a:lnTo>
                    <a:pt x="52595" y="684416"/>
                  </a:lnTo>
                  <a:lnTo>
                    <a:pt x="0" y="684416"/>
                  </a:lnTo>
                  <a:close/>
                </a:path>
              </a:pathLst>
            </a:custGeom>
            <a:noFill/>
            <a:ln w="4090" cap="flat">
              <a:solidFill>
                <a:srgbClr val="000000"/>
              </a:solidFill>
              <a:prstDash val="solid"/>
              <a:round/>
            </a:ln>
          </p:spPr>
          <p:txBody>
            <a:bodyPr rtlCol="0" anchor="ctr"/>
            <a:lstStyle/>
            <a:p>
              <a:endParaRPr lang="nl-NL" noProof="0" dirty="0"/>
            </a:p>
          </p:txBody>
        </p:sp>
        <p:sp>
          <p:nvSpPr>
            <p:cNvPr id="520" name="Vrije vorm: vorm 519">
              <a:extLst>
                <a:ext uri="{FF2B5EF4-FFF2-40B4-BE49-F238E27FC236}">
                  <a16:creationId xmlns:a16="http://schemas.microsoft.com/office/drawing/2014/main" id="{D8AA1286-2AD7-7206-48DC-3E01B5BA899C}"/>
                </a:ext>
              </a:extLst>
            </p:cNvPr>
            <p:cNvSpPr/>
            <p:nvPr/>
          </p:nvSpPr>
          <p:spPr>
            <a:xfrm>
              <a:off x="7237454" y="4859595"/>
              <a:ext cx="201251" cy="590280"/>
            </a:xfrm>
            <a:custGeom>
              <a:avLst/>
              <a:gdLst>
                <a:gd name="connsiteX0" fmla="*/ 169776 w 201251"/>
                <a:gd name="connsiteY0" fmla="*/ 0 h 590280"/>
                <a:gd name="connsiteX1" fmla="*/ 201251 w 201251"/>
                <a:gd name="connsiteY1" fmla="*/ 9672 h 590280"/>
                <a:gd name="connsiteX2" fmla="*/ 31475 w 201251"/>
                <a:gd name="connsiteY2" fmla="*/ 590280 h 590280"/>
                <a:gd name="connsiteX3" fmla="*/ 0 w 201251"/>
                <a:gd name="connsiteY3" fmla="*/ 580617 h 590280"/>
              </a:gdLst>
              <a:ahLst/>
              <a:cxnLst>
                <a:cxn ang="0">
                  <a:pos x="connsiteX0" y="connsiteY0"/>
                </a:cxn>
                <a:cxn ang="0">
                  <a:pos x="connsiteX1" y="connsiteY1"/>
                </a:cxn>
                <a:cxn ang="0">
                  <a:pos x="connsiteX2" y="connsiteY2"/>
                </a:cxn>
                <a:cxn ang="0">
                  <a:pos x="connsiteX3" y="connsiteY3"/>
                </a:cxn>
              </a:cxnLst>
              <a:rect l="l" t="t" r="r" b="b"/>
              <a:pathLst>
                <a:path w="201251" h="590280">
                  <a:moveTo>
                    <a:pt x="169776" y="0"/>
                  </a:moveTo>
                  <a:lnTo>
                    <a:pt x="201251" y="9672"/>
                  </a:lnTo>
                  <a:lnTo>
                    <a:pt x="31475" y="590280"/>
                  </a:lnTo>
                  <a:lnTo>
                    <a:pt x="0" y="580617"/>
                  </a:lnTo>
                  <a:close/>
                </a:path>
              </a:pathLst>
            </a:custGeom>
            <a:solidFill>
              <a:srgbClr val="CFE2F3"/>
            </a:solidFill>
            <a:ln w="4090" cap="sq">
              <a:noFill/>
              <a:prstDash val="solid"/>
              <a:miter/>
            </a:ln>
          </p:spPr>
          <p:txBody>
            <a:bodyPr rtlCol="0" anchor="ctr"/>
            <a:lstStyle/>
            <a:p>
              <a:endParaRPr lang="nl-NL" noProof="0" dirty="0"/>
            </a:p>
          </p:txBody>
        </p:sp>
        <p:sp>
          <p:nvSpPr>
            <p:cNvPr id="521" name="Vrije vorm: vorm 520">
              <a:extLst>
                <a:ext uri="{FF2B5EF4-FFF2-40B4-BE49-F238E27FC236}">
                  <a16:creationId xmlns:a16="http://schemas.microsoft.com/office/drawing/2014/main" id="{8FDA10AC-0F80-E452-BA5D-CDD2ACABA75A}"/>
                </a:ext>
              </a:extLst>
            </p:cNvPr>
            <p:cNvSpPr/>
            <p:nvPr/>
          </p:nvSpPr>
          <p:spPr>
            <a:xfrm>
              <a:off x="7237454" y="4859595"/>
              <a:ext cx="201251" cy="590280"/>
            </a:xfrm>
            <a:custGeom>
              <a:avLst/>
              <a:gdLst>
                <a:gd name="connsiteX0" fmla="*/ 169776 w 201251"/>
                <a:gd name="connsiteY0" fmla="*/ 0 h 590280"/>
                <a:gd name="connsiteX1" fmla="*/ 201251 w 201251"/>
                <a:gd name="connsiteY1" fmla="*/ 9672 h 590280"/>
                <a:gd name="connsiteX2" fmla="*/ 31475 w 201251"/>
                <a:gd name="connsiteY2" fmla="*/ 590280 h 590280"/>
                <a:gd name="connsiteX3" fmla="*/ 0 w 201251"/>
                <a:gd name="connsiteY3" fmla="*/ 580617 h 590280"/>
              </a:gdLst>
              <a:ahLst/>
              <a:cxnLst>
                <a:cxn ang="0">
                  <a:pos x="connsiteX0" y="connsiteY0"/>
                </a:cxn>
                <a:cxn ang="0">
                  <a:pos x="connsiteX1" y="connsiteY1"/>
                </a:cxn>
                <a:cxn ang="0">
                  <a:pos x="connsiteX2" y="connsiteY2"/>
                </a:cxn>
                <a:cxn ang="0">
                  <a:pos x="connsiteX3" y="connsiteY3"/>
                </a:cxn>
              </a:cxnLst>
              <a:rect l="l" t="t" r="r" b="b"/>
              <a:pathLst>
                <a:path w="201251" h="590280">
                  <a:moveTo>
                    <a:pt x="169776" y="0"/>
                  </a:moveTo>
                  <a:lnTo>
                    <a:pt x="201251" y="9672"/>
                  </a:lnTo>
                  <a:lnTo>
                    <a:pt x="31475" y="590280"/>
                  </a:lnTo>
                  <a:lnTo>
                    <a:pt x="0" y="580617"/>
                  </a:lnTo>
                  <a:close/>
                </a:path>
              </a:pathLst>
            </a:custGeom>
            <a:noFill/>
            <a:ln w="4090" cap="flat">
              <a:solidFill>
                <a:srgbClr val="000000"/>
              </a:solidFill>
              <a:prstDash val="solid"/>
              <a:round/>
            </a:ln>
          </p:spPr>
          <p:txBody>
            <a:bodyPr rtlCol="0" anchor="ctr"/>
            <a:lstStyle/>
            <a:p>
              <a:endParaRPr lang="nl-NL" noProof="0" dirty="0"/>
            </a:p>
          </p:txBody>
        </p:sp>
        <p:sp>
          <p:nvSpPr>
            <p:cNvPr id="522" name="Vrije vorm: vorm 521">
              <a:extLst>
                <a:ext uri="{FF2B5EF4-FFF2-40B4-BE49-F238E27FC236}">
                  <a16:creationId xmlns:a16="http://schemas.microsoft.com/office/drawing/2014/main" id="{07920C92-E52D-DBA8-0AA4-E9D646B623E6}"/>
                </a:ext>
              </a:extLst>
            </p:cNvPr>
            <p:cNvSpPr/>
            <p:nvPr/>
          </p:nvSpPr>
          <p:spPr>
            <a:xfrm>
              <a:off x="7386152" y="4857429"/>
              <a:ext cx="182792" cy="594657"/>
            </a:xfrm>
            <a:custGeom>
              <a:avLst/>
              <a:gdLst>
                <a:gd name="connsiteX0" fmla="*/ 0 w 182792"/>
                <a:gd name="connsiteY0" fmla="*/ 8640 h 594657"/>
                <a:gd name="connsiteX1" fmla="*/ 31843 w 182792"/>
                <a:gd name="connsiteY1" fmla="*/ 0 h 594657"/>
                <a:gd name="connsiteX2" fmla="*/ 182792 w 182792"/>
                <a:gd name="connsiteY2" fmla="*/ 586018 h 594657"/>
                <a:gd name="connsiteX3" fmla="*/ 150949 w 182792"/>
                <a:gd name="connsiteY3" fmla="*/ 594658 h 594657"/>
              </a:gdLst>
              <a:ahLst/>
              <a:cxnLst>
                <a:cxn ang="0">
                  <a:pos x="connsiteX0" y="connsiteY0"/>
                </a:cxn>
                <a:cxn ang="0">
                  <a:pos x="connsiteX1" y="connsiteY1"/>
                </a:cxn>
                <a:cxn ang="0">
                  <a:pos x="connsiteX2" y="connsiteY2"/>
                </a:cxn>
                <a:cxn ang="0">
                  <a:pos x="connsiteX3" y="connsiteY3"/>
                </a:cxn>
              </a:cxnLst>
              <a:rect l="l" t="t" r="r" b="b"/>
              <a:pathLst>
                <a:path w="182792" h="594657">
                  <a:moveTo>
                    <a:pt x="0" y="8640"/>
                  </a:moveTo>
                  <a:lnTo>
                    <a:pt x="31843" y="0"/>
                  </a:lnTo>
                  <a:lnTo>
                    <a:pt x="182792" y="586018"/>
                  </a:lnTo>
                  <a:lnTo>
                    <a:pt x="150949" y="594658"/>
                  </a:lnTo>
                  <a:close/>
                </a:path>
              </a:pathLst>
            </a:custGeom>
            <a:solidFill>
              <a:srgbClr val="CFE2F3"/>
            </a:solidFill>
            <a:ln w="4090" cap="sq">
              <a:noFill/>
              <a:prstDash val="solid"/>
              <a:miter/>
            </a:ln>
          </p:spPr>
          <p:txBody>
            <a:bodyPr rtlCol="0" anchor="ctr"/>
            <a:lstStyle/>
            <a:p>
              <a:endParaRPr lang="nl-NL" noProof="0" dirty="0"/>
            </a:p>
          </p:txBody>
        </p:sp>
        <p:sp>
          <p:nvSpPr>
            <p:cNvPr id="523" name="Vrije vorm: vorm 522">
              <a:extLst>
                <a:ext uri="{FF2B5EF4-FFF2-40B4-BE49-F238E27FC236}">
                  <a16:creationId xmlns:a16="http://schemas.microsoft.com/office/drawing/2014/main" id="{398BAC1B-5496-6756-2EC4-E5702A050DD7}"/>
                </a:ext>
              </a:extLst>
            </p:cNvPr>
            <p:cNvSpPr/>
            <p:nvPr/>
          </p:nvSpPr>
          <p:spPr>
            <a:xfrm>
              <a:off x="7386152" y="4857429"/>
              <a:ext cx="182792" cy="594657"/>
            </a:xfrm>
            <a:custGeom>
              <a:avLst/>
              <a:gdLst>
                <a:gd name="connsiteX0" fmla="*/ 0 w 182792"/>
                <a:gd name="connsiteY0" fmla="*/ 8640 h 594657"/>
                <a:gd name="connsiteX1" fmla="*/ 31843 w 182792"/>
                <a:gd name="connsiteY1" fmla="*/ 0 h 594657"/>
                <a:gd name="connsiteX2" fmla="*/ 182792 w 182792"/>
                <a:gd name="connsiteY2" fmla="*/ 586018 h 594657"/>
                <a:gd name="connsiteX3" fmla="*/ 150949 w 182792"/>
                <a:gd name="connsiteY3" fmla="*/ 594658 h 594657"/>
              </a:gdLst>
              <a:ahLst/>
              <a:cxnLst>
                <a:cxn ang="0">
                  <a:pos x="connsiteX0" y="connsiteY0"/>
                </a:cxn>
                <a:cxn ang="0">
                  <a:pos x="connsiteX1" y="connsiteY1"/>
                </a:cxn>
                <a:cxn ang="0">
                  <a:pos x="connsiteX2" y="connsiteY2"/>
                </a:cxn>
                <a:cxn ang="0">
                  <a:pos x="connsiteX3" y="connsiteY3"/>
                </a:cxn>
              </a:cxnLst>
              <a:rect l="l" t="t" r="r" b="b"/>
              <a:pathLst>
                <a:path w="182792" h="594657">
                  <a:moveTo>
                    <a:pt x="0" y="8640"/>
                  </a:moveTo>
                  <a:lnTo>
                    <a:pt x="31843" y="0"/>
                  </a:lnTo>
                  <a:lnTo>
                    <a:pt x="182792" y="586018"/>
                  </a:lnTo>
                  <a:lnTo>
                    <a:pt x="150949" y="594658"/>
                  </a:lnTo>
                  <a:close/>
                </a:path>
              </a:pathLst>
            </a:custGeom>
            <a:noFill/>
            <a:ln w="4090" cap="flat">
              <a:solidFill>
                <a:srgbClr val="000000"/>
              </a:solidFill>
              <a:prstDash val="solid"/>
              <a:round/>
            </a:ln>
          </p:spPr>
          <p:txBody>
            <a:bodyPr rtlCol="0" anchor="ctr"/>
            <a:lstStyle/>
            <a:p>
              <a:endParaRPr lang="nl-NL" noProof="0" dirty="0"/>
            </a:p>
          </p:txBody>
        </p:sp>
        <p:sp>
          <p:nvSpPr>
            <p:cNvPr id="524" name="Vrije vorm: vorm 523">
              <a:extLst>
                <a:ext uri="{FF2B5EF4-FFF2-40B4-BE49-F238E27FC236}">
                  <a16:creationId xmlns:a16="http://schemas.microsoft.com/office/drawing/2014/main" id="{1E67B762-CBA4-B488-640C-4FA094B7A071}"/>
                </a:ext>
              </a:extLst>
            </p:cNvPr>
            <p:cNvSpPr/>
            <p:nvPr/>
          </p:nvSpPr>
          <p:spPr>
            <a:xfrm>
              <a:off x="6438512" y="3758327"/>
              <a:ext cx="865698" cy="161572"/>
            </a:xfrm>
            <a:custGeom>
              <a:avLst/>
              <a:gdLst>
                <a:gd name="connsiteX0" fmla="*/ 859641 w 865698"/>
                <a:gd name="connsiteY0" fmla="*/ 0 h 161572"/>
                <a:gd name="connsiteX1" fmla="*/ 859641 w 865698"/>
                <a:gd name="connsiteY1" fmla="*/ 0 h 161572"/>
                <a:gd name="connsiteX2" fmla="*/ 848263 w 865698"/>
                <a:gd name="connsiteY2" fmla="*/ 58369 h 161572"/>
                <a:gd name="connsiteX3" fmla="*/ 865698 w 865698"/>
                <a:gd name="connsiteY3" fmla="*/ 115166 h 161572"/>
                <a:gd name="connsiteX4" fmla="*/ 17734 w 865698"/>
                <a:gd name="connsiteY4" fmla="*/ 161567 h 161572"/>
                <a:gd name="connsiteX5" fmla="*/ 319 w 865698"/>
                <a:gd name="connsiteY5" fmla="*/ 104770 h 161572"/>
                <a:gd name="connsiteX6" fmla="*/ 11677 w 865698"/>
                <a:gd name="connsiteY6" fmla="*/ 46401 h 1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98" h="161572">
                  <a:moveTo>
                    <a:pt x="859641" y="0"/>
                  </a:moveTo>
                  <a:lnTo>
                    <a:pt x="859641" y="0"/>
                  </a:lnTo>
                  <a:cubicBezTo>
                    <a:pt x="851701" y="434"/>
                    <a:pt x="846585" y="26566"/>
                    <a:pt x="848263" y="58369"/>
                  </a:cubicBezTo>
                  <a:cubicBezTo>
                    <a:pt x="849941" y="90172"/>
                    <a:pt x="857758" y="115600"/>
                    <a:pt x="865698" y="115166"/>
                  </a:cubicBezTo>
                  <a:lnTo>
                    <a:pt x="17734" y="161567"/>
                  </a:lnTo>
                  <a:cubicBezTo>
                    <a:pt x="9790" y="162001"/>
                    <a:pt x="1993" y="136573"/>
                    <a:pt x="319" y="104770"/>
                  </a:cubicBezTo>
                  <a:cubicBezTo>
                    <a:pt x="-1355" y="72967"/>
                    <a:pt x="3732" y="46835"/>
                    <a:pt x="11677" y="46401"/>
                  </a:cubicBezTo>
                  <a:close/>
                </a:path>
              </a:pathLst>
            </a:custGeom>
            <a:solidFill>
              <a:srgbClr val="CFE2F3"/>
            </a:solidFill>
            <a:ln w="4090" cap="sq">
              <a:noFill/>
              <a:prstDash val="solid"/>
              <a:miter/>
            </a:ln>
          </p:spPr>
          <p:txBody>
            <a:bodyPr rtlCol="0" anchor="ctr"/>
            <a:lstStyle/>
            <a:p>
              <a:endParaRPr lang="nl-NL" noProof="0" dirty="0"/>
            </a:p>
          </p:txBody>
        </p:sp>
        <p:sp>
          <p:nvSpPr>
            <p:cNvPr id="525" name="Vrije vorm: vorm 524">
              <a:extLst>
                <a:ext uri="{FF2B5EF4-FFF2-40B4-BE49-F238E27FC236}">
                  <a16:creationId xmlns:a16="http://schemas.microsoft.com/office/drawing/2014/main" id="{E704CB4A-92F6-7A3D-0D89-8ED46C3D2F9B}"/>
                </a:ext>
              </a:extLst>
            </p:cNvPr>
            <p:cNvSpPr/>
            <p:nvPr/>
          </p:nvSpPr>
          <p:spPr>
            <a:xfrm>
              <a:off x="7286456" y="3758322"/>
              <a:ext cx="29412" cy="115176"/>
            </a:xfrm>
            <a:custGeom>
              <a:avLst/>
              <a:gdLst>
                <a:gd name="connsiteX0" fmla="*/ 11697 w 29412"/>
                <a:gd name="connsiteY0" fmla="*/ 6 h 115176"/>
                <a:gd name="connsiteX1" fmla="*/ 11697 w 29412"/>
                <a:gd name="connsiteY1" fmla="*/ 6 h 115176"/>
                <a:gd name="connsiteX2" fmla="*/ 29092 w 29412"/>
                <a:gd name="connsiteY2" fmla="*/ 56798 h 115176"/>
                <a:gd name="connsiteX3" fmla="*/ 17754 w 29412"/>
                <a:gd name="connsiteY3" fmla="*/ 115172 h 115176"/>
                <a:gd name="connsiteX4" fmla="*/ 17754 w 29412"/>
                <a:gd name="connsiteY4" fmla="*/ 115172 h 115176"/>
                <a:gd name="connsiteX5" fmla="*/ 319 w 29412"/>
                <a:gd name="connsiteY5" fmla="*/ 58375 h 115176"/>
                <a:gd name="connsiteX6" fmla="*/ 11697 w 29412"/>
                <a:gd name="connsiteY6" fmla="*/ 6 h 11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2" h="115176">
                  <a:moveTo>
                    <a:pt x="11697" y="6"/>
                  </a:moveTo>
                  <a:lnTo>
                    <a:pt x="11697" y="6"/>
                  </a:lnTo>
                  <a:cubicBezTo>
                    <a:pt x="19637" y="-433"/>
                    <a:pt x="27414" y="24999"/>
                    <a:pt x="29092" y="56798"/>
                  </a:cubicBezTo>
                  <a:cubicBezTo>
                    <a:pt x="30770" y="88602"/>
                    <a:pt x="25695" y="114733"/>
                    <a:pt x="17754" y="115172"/>
                  </a:cubicBezTo>
                  <a:lnTo>
                    <a:pt x="17754" y="115172"/>
                  </a:lnTo>
                  <a:cubicBezTo>
                    <a:pt x="9814" y="115606"/>
                    <a:pt x="1997" y="90178"/>
                    <a:pt x="319" y="58375"/>
                  </a:cubicBezTo>
                  <a:cubicBezTo>
                    <a:pt x="-1359" y="26572"/>
                    <a:pt x="3757" y="440"/>
                    <a:pt x="11697" y="6"/>
                  </a:cubicBezTo>
                  <a:close/>
                </a:path>
              </a:pathLst>
            </a:custGeom>
            <a:solidFill>
              <a:srgbClr val="E2EDF7"/>
            </a:solidFill>
            <a:ln w="4090" cap="sq">
              <a:noFill/>
              <a:prstDash val="solid"/>
              <a:miter/>
            </a:ln>
          </p:spPr>
          <p:txBody>
            <a:bodyPr rtlCol="0" anchor="ctr"/>
            <a:lstStyle/>
            <a:p>
              <a:endParaRPr lang="nl-NL" noProof="0" dirty="0"/>
            </a:p>
          </p:txBody>
        </p:sp>
        <p:sp>
          <p:nvSpPr>
            <p:cNvPr id="526" name="Vrije vorm: vorm 525">
              <a:extLst>
                <a:ext uri="{FF2B5EF4-FFF2-40B4-BE49-F238E27FC236}">
                  <a16:creationId xmlns:a16="http://schemas.microsoft.com/office/drawing/2014/main" id="{F4785A3B-C669-8F59-F52B-5EE0814AB6E1}"/>
                </a:ext>
              </a:extLst>
            </p:cNvPr>
            <p:cNvSpPr/>
            <p:nvPr/>
          </p:nvSpPr>
          <p:spPr>
            <a:xfrm>
              <a:off x="6438512" y="3758322"/>
              <a:ext cx="877356" cy="161577"/>
            </a:xfrm>
            <a:custGeom>
              <a:avLst/>
              <a:gdLst>
                <a:gd name="connsiteX0" fmla="*/ 865698 w 877356"/>
                <a:gd name="connsiteY0" fmla="*/ 115172 h 161577"/>
                <a:gd name="connsiteX1" fmla="*/ 865698 w 877356"/>
                <a:gd name="connsiteY1" fmla="*/ 115172 h 161577"/>
                <a:gd name="connsiteX2" fmla="*/ 848263 w 877356"/>
                <a:gd name="connsiteY2" fmla="*/ 58375 h 161577"/>
                <a:gd name="connsiteX3" fmla="*/ 859641 w 877356"/>
                <a:gd name="connsiteY3" fmla="*/ 6 h 161577"/>
                <a:gd name="connsiteX4" fmla="*/ 859641 w 877356"/>
                <a:gd name="connsiteY4" fmla="*/ 6 h 161577"/>
                <a:gd name="connsiteX5" fmla="*/ 877036 w 877356"/>
                <a:gd name="connsiteY5" fmla="*/ 56798 h 161577"/>
                <a:gd name="connsiteX6" fmla="*/ 865698 w 877356"/>
                <a:gd name="connsiteY6" fmla="*/ 115172 h 161577"/>
                <a:gd name="connsiteX7" fmla="*/ 17734 w 877356"/>
                <a:gd name="connsiteY7" fmla="*/ 161572 h 161577"/>
                <a:gd name="connsiteX8" fmla="*/ 319 w 877356"/>
                <a:gd name="connsiteY8" fmla="*/ 104775 h 161577"/>
                <a:gd name="connsiteX9" fmla="*/ 11677 w 877356"/>
                <a:gd name="connsiteY9" fmla="*/ 46406 h 161577"/>
                <a:gd name="connsiteX10" fmla="*/ 859641 w 877356"/>
                <a:gd name="connsiteY10" fmla="*/ 6 h 1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56" h="161577">
                  <a:moveTo>
                    <a:pt x="865698" y="115172"/>
                  </a:moveTo>
                  <a:lnTo>
                    <a:pt x="865698" y="115172"/>
                  </a:lnTo>
                  <a:cubicBezTo>
                    <a:pt x="857758" y="115606"/>
                    <a:pt x="849941" y="90178"/>
                    <a:pt x="848263" y="58375"/>
                  </a:cubicBezTo>
                  <a:cubicBezTo>
                    <a:pt x="846585" y="26572"/>
                    <a:pt x="851701" y="440"/>
                    <a:pt x="859641" y="6"/>
                  </a:cubicBezTo>
                  <a:lnTo>
                    <a:pt x="859641" y="6"/>
                  </a:lnTo>
                  <a:cubicBezTo>
                    <a:pt x="867582" y="-433"/>
                    <a:pt x="875358" y="24999"/>
                    <a:pt x="877036" y="56798"/>
                  </a:cubicBezTo>
                  <a:cubicBezTo>
                    <a:pt x="878714" y="88602"/>
                    <a:pt x="873639" y="114733"/>
                    <a:pt x="865698" y="115172"/>
                  </a:cubicBezTo>
                  <a:lnTo>
                    <a:pt x="17734" y="161572"/>
                  </a:lnTo>
                  <a:cubicBezTo>
                    <a:pt x="9790" y="162006"/>
                    <a:pt x="1993" y="136578"/>
                    <a:pt x="319" y="104775"/>
                  </a:cubicBezTo>
                  <a:cubicBezTo>
                    <a:pt x="-1355" y="72972"/>
                    <a:pt x="3732" y="46840"/>
                    <a:pt x="11677" y="46406"/>
                  </a:cubicBezTo>
                  <a:lnTo>
                    <a:pt x="859641" y="6"/>
                  </a:lnTo>
                </a:path>
              </a:pathLst>
            </a:custGeom>
            <a:solidFill>
              <a:srgbClr val="000000">
                <a:alpha val="0"/>
              </a:srgbClr>
            </a:solidFill>
            <a:ln w="4090" cap="sq">
              <a:noFill/>
              <a:prstDash val="solid"/>
              <a:miter/>
            </a:ln>
          </p:spPr>
          <p:txBody>
            <a:bodyPr rtlCol="0" anchor="ctr"/>
            <a:lstStyle/>
            <a:p>
              <a:endParaRPr lang="nl-NL" noProof="0" dirty="0"/>
            </a:p>
          </p:txBody>
        </p:sp>
        <p:sp>
          <p:nvSpPr>
            <p:cNvPr id="527" name="Vrije vorm: vorm 526">
              <a:extLst>
                <a:ext uri="{FF2B5EF4-FFF2-40B4-BE49-F238E27FC236}">
                  <a16:creationId xmlns:a16="http://schemas.microsoft.com/office/drawing/2014/main" id="{FC15CC9D-67B2-6B64-9439-98E80C5EFDA7}"/>
                </a:ext>
              </a:extLst>
            </p:cNvPr>
            <p:cNvSpPr/>
            <p:nvPr/>
          </p:nvSpPr>
          <p:spPr>
            <a:xfrm>
              <a:off x="6438512" y="3758322"/>
              <a:ext cx="877356" cy="161577"/>
            </a:xfrm>
            <a:custGeom>
              <a:avLst/>
              <a:gdLst>
                <a:gd name="connsiteX0" fmla="*/ 865698 w 877356"/>
                <a:gd name="connsiteY0" fmla="*/ 115172 h 161577"/>
                <a:gd name="connsiteX1" fmla="*/ 865698 w 877356"/>
                <a:gd name="connsiteY1" fmla="*/ 115172 h 161577"/>
                <a:gd name="connsiteX2" fmla="*/ 848263 w 877356"/>
                <a:gd name="connsiteY2" fmla="*/ 58375 h 161577"/>
                <a:gd name="connsiteX3" fmla="*/ 859641 w 877356"/>
                <a:gd name="connsiteY3" fmla="*/ 6 h 161577"/>
                <a:gd name="connsiteX4" fmla="*/ 859641 w 877356"/>
                <a:gd name="connsiteY4" fmla="*/ 6 h 161577"/>
                <a:gd name="connsiteX5" fmla="*/ 877036 w 877356"/>
                <a:gd name="connsiteY5" fmla="*/ 56798 h 161577"/>
                <a:gd name="connsiteX6" fmla="*/ 865698 w 877356"/>
                <a:gd name="connsiteY6" fmla="*/ 115172 h 161577"/>
                <a:gd name="connsiteX7" fmla="*/ 17734 w 877356"/>
                <a:gd name="connsiteY7" fmla="*/ 161572 h 161577"/>
                <a:gd name="connsiteX8" fmla="*/ 319 w 877356"/>
                <a:gd name="connsiteY8" fmla="*/ 104775 h 161577"/>
                <a:gd name="connsiteX9" fmla="*/ 11677 w 877356"/>
                <a:gd name="connsiteY9" fmla="*/ 46406 h 161577"/>
                <a:gd name="connsiteX10" fmla="*/ 859641 w 877356"/>
                <a:gd name="connsiteY10" fmla="*/ 6 h 1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356" h="161577">
                  <a:moveTo>
                    <a:pt x="865698" y="115172"/>
                  </a:moveTo>
                  <a:lnTo>
                    <a:pt x="865698" y="115172"/>
                  </a:lnTo>
                  <a:cubicBezTo>
                    <a:pt x="857758" y="115606"/>
                    <a:pt x="849941" y="90178"/>
                    <a:pt x="848263" y="58375"/>
                  </a:cubicBezTo>
                  <a:cubicBezTo>
                    <a:pt x="846585" y="26572"/>
                    <a:pt x="851701" y="440"/>
                    <a:pt x="859641" y="6"/>
                  </a:cubicBezTo>
                  <a:lnTo>
                    <a:pt x="859641" y="6"/>
                  </a:lnTo>
                  <a:cubicBezTo>
                    <a:pt x="867582" y="-433"/>
                    <a:pt x="875358" y="24999"/>
                    <a:pt x="877036" y="56798"/>
                  </a:cubicBezTo>
                  <a:cubicBezTo>
                    <a:pt x="878714" y="88602"/>
                    <a:pt x="873639" y="114733"/>
                    <a:pt x="865698" y="115172"/>
                  </a:cubicBezTo>
                  <a:lnTo>
                    <a:pt x="17734" y="161572"/>
                  </a:lnTo>
                  <a:cubicBezTo>
                    <a:pt x="9790" y="162006"/>
                    <a:pt x="1993" y="136578"/>
                    <a:pt x="319" y="104775"/>
                  </a:cubicBezTo>
                  <a:cubicBezTo>
                    <a:pt x="-1355" y="72972"/>
                    <a:pt x="3732" y="46840"/>
                    <a:pt x="11677" y="46406"/>
                  </a:cubicBezTo>
                  <a:lnTo>
                    <a:pt x="859641" y="6"/>
                  </a:lnTo>
                </a:path>
              </a:pathLst>
            </a:custGeom>
            <a:noFill/>
            <a:ln w="4090" cap="flat">
              <a:solidFill>
                <a:srgbClr val="000000"/>
              </a:solidFill>
              <a:prstDash val="solid"/>
              <a:round/>
            </a:ln>
          </p:spPr>
          <p:txBody>
            <a:bodyPr rtlCol="0" anchor="ctr"/>
            <a:lstStyle/>
            <a:p>
              <a:endParaRPr lang="nl-NL" noProof="0" dirty="0"/>
            </a:p>
          </p:txBody>
        </p:sp>
        <p:sp>
          <p:nvSpPr>
            <p:cNvPr id="528" name="Vrije vorm: vorm 527">
              <a:extLst>
                <a:ext uri="{FF2B5EF4-FFF2-40B4-BE49-F238E27FC236}">
                  <a16:creationId xmlns:a16="http://schemas.microsoft.com/office/drawing/2014/main" id="{8D4046CC-D0B5-4EE7-BA2A-1EDE56B9FB79}"/>
                </a:ext>
              </a:extLst>
            </p:cNvPr>
            <p:cNvSpPr/>
            <p:nvPr/>
          </p:nvSpPr>
          <p:spPr>
            <a:xfrm>
              <a:off x="6431865" y="3645606"/>
              <a:ext cx="938365" cy="220660"/>
            </a:xfrm>
            <a:custGeom>
              <a:avLst/>
              <a:gdLst>
                <a:gd name="connsiteX0" fmla="*/ 0 w 938365"/>
                <a:gd name="connsiteY0" fmla="*/ 57780 h 220660"/>
                <a:gd name="connsiteX1" fmla="*/ 928829 w 938365"/>
                <a:gd name="connsiteY1" fmla="*/ 0 h 220660"/>
                <a:gd name="connsiteX2" fmla="*/ 938365 w 938365"/>
                <a:gd name="connsiteY2" fmla="*/ 162885 h 220660"/>
                <a:gd name="connsiteX3" fmla="*/ 9541 w 938365"/>
                <a:gd name="connsiteY3" fmla="*/ 220661 h 220660"/>
              </a:gdLst>
              <a:ahLst/>
              <a:cxnLst>
                <a:cxn ang="0">
                  <a:pos x="connsiteX0" y="connsiteY0"/>
                </a:cxn>
                <a:cxn ang="0">
                  <a:pos x="connsiteX1" y="connsiteY1"/>
                </a:cxn>
                <a:cxn ang="0">
                  <a:pos x="connsiteX2" y="connsiteY2"/>
                </a:cxn>
                <a:cxn ang="0">
                  <a:pos x="connsiteX3" y="connsiteY3"/>
                </a:cxn>
              </a:cxnLst>
              <a:rect l="l" t="t" r="r" b="b"/>
              <a:pathLst>
                <a:path w="938365" h="220660">
                  <a:moveTo>
                    <a:pt x="0" y="57780"/>
                  </a:moveTo>
                  <a:lnTo>
                    <a:pt x="928829" y="0"/>
                  </a:lnTo>
                  <a:lnTo>
                    <a:pt x="938365" y="162885"/>
                  </a:lnTo>
                  <a:lnTo>
                    <a:pt x="9541" y="220661"/>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29" name="Vrije vorm: vorm 528">
              <a:extLst>
                <a:ext uri="{FF2B5EF4-FFF2-40B4-BE49-F238E27FC236}">
                  <a16:creationId xmlns:a16="http://schemas.microsoft.com/office/drawing/2014/main" id="{D3305B5C-59EC-34A1-3413-0C79258B7B41}"/>
                </a:ext>
              </a:extLst>
            </p:cNvPr>
            <p:cNvSpPr/>
            <p:nvPr/>
          </p:nvSpPr>
          <p:spPr>
            <a:xfrm>
              <a:off x="6480706" y="3793558"/>
              <a:ext cx="597172" cy="49623"/>
            </a:xfrm>
            <a:custGeom>
              <a:avLst/>
              <a:gdLst>
                <a:gd name="connsiteX0" fmla="*/ 733 w 597172"/>
                <a:gd name="connsiteY0" fmla="*/ 49623 h 49623"/>
                <a:gd name="connsiteX1" fmla="*/ 0 w 597172"/>
                <a:gd name="connsiteY1" fmla="*/ 37101 h 49623"/>
                <a:gd name="connsiteX2" fmla="*/ 38232 w 597172"/>
                <a:gd name="connsiteY2" fmla="*/ 34727 h 49623"/>
                <a:gd name="connsiteX3" fmla="*/ 38965 w 597172"/>
                <a:gd name="connsiteY3" fmla="*/ 47244 h 49623"/>
                <a:gd name="connsiteX4" fmla="*/ 733 w 597172"/>
                <a:gd name="connsiteY4" fmla="*/ 49623 h 49623"/>
                <a:gd name="connsiteX5" fmla="*/ 87209 w 597172"/>
                <a:gd name="connsiteY5" fmla="*/ 44243 h 49623"/>
                <a:gd name="connsiteX6" fmla="*/ 86476 w 597172"/>
                <a:gd name="connsiteY6" fmla="*/ 31725 h 49623"/>
                <a:gd name="connsiteX7" fmla="*/ 124713 w 597172"/>
                <a:gd name="connsiteY7" fmla="*/ 29346 h 49623"/>
                <a:gd name="connsiteX8" fmla="*/ 125445 w 597172"/>
                <a:gd name="connsiteY8" fmla="*/ 41864 h 49623"/>
                <a:gd name="connsiteX9" fmla="*/ 87209 w 597172"/>
                <a:gd name="connsiteY9" fmla="*/ 44243 h 49623"/>
                <a:gd name="connsiteX10" fmla="*/ 173689 w 597172"/>
                <a:gd name="connsiteY10" fmla="*/ 38862 h 49623"/>
                <a:gd name="connsiteX11" fmla="*/ 172957 w 597172"/>
                <a:gd name="connsiteY11" fmla="*/ 26345 h 49623"/>
                <a:gd name="connsiteX12" fmla="*/ 211189 w 597172"/>
                <a:gd name="connsiteY12" fmla="*/ 23966 h 49623"/>
                <a:gd name="connsiteX13" fmla="*/ 211922 w 597172"/>
                <a:gd name="connsiteY13" fmla="*/ 36483 h 49623"/>
                <a:gd name="connsiteX14" fmla="*/ 173689 w 597172"/>
                <a:gd name="connsiteY14" fmla="*/ 38862 h 49623"/>
                <a:gd name="connsiteX15" fmla="*/ 260169 w 597172"/>
                <a:gd name="connsiteY15" fmla="*/ 33482 h 49623"/>
                <a:gd name="connsiteX16" fmla="*/ 259433 w 597172"/>
                <a:gd name="connsiteY16" fmla="*/ 20965 h 49623"/>
                <a:gd name="connsiteX17" fmla="*/ 297669 w 597172"/>
                <a:gd name="connsiteY17" fmla="*/ 18586 h 49623"/>
                <a:gd name="connsiteX18" fmla="*/ 298402 w 597172"/>
                <a:gd name="connsiteY18" fmla="*/ 31107 h 49623"/>
                <a:gd name="connsiteX19" fmla="*/ 260169 w 597172"/>
                <a:gd name="connsiteY19" fmla="*/ 33482 h 49623"/>
                <a:gd name="connsiteX20" fmla="*/ 385979 w 597172"/>
                <a:gd name="connsiteY20" fmla="*/ 25657 h 49623"/>
                <a:gd name="connsiteX21" fmla="*/ 385246 w 597172"/>
                <a:gd name="connsiteY21" fmla="*/ 13140 h 49623"/>
                <a:gd name="connsiteX22" fmla="*/ 423479 w 597172"/>
                <a:gd name="connsiteY22" fmla="*/ 10761 h 49623"/>
                <a:gd name="connsiteX23" fmla="*/ 424216 w 597172"/>
                <a:gd name="connsiteY23" fmla="*/ 23278 h 49623"/>
                <a:gd name="connsiteX24" fmla="*/ 385979 w 597172"/>
                <a:gd name="connsiteY24" fmla="*/ 25657 h 49623"/>
                <a:gd name="connsiteX25" fmla="*/ 472459 w 597172"/>
                <a:gd name="connsiteY25" fmla="*/ 20277 h 49623"/>
                <a:gd name="connsiteX26" fmla="*/ 471727 w 597172"/>
                <a:gd name="connsiteY26" fmla="*/ 7759 h 49623"/>
                <a:gd name="connsiteX27" fmla="*/ 509959 w 597172"/>
                <a:gd name="connsiteY27" fmla="*/ 5380 h 49623"/>
                <a:gd name="connsiteX28" fmla="*/ 510692 w 597172"/>
                <a:gd name="connsiteY28" fmla="*/ 17902 h 49623"/>
                <a:gd name="connsiteX29" fmla="*/ 472459 w 597172"/>
                <a:gd name="connsiteY29" fmla="*/ 20277 h 49623"/>
                <a:gd name="connsiteX30" fmla="*/ 558935 w 597172"/>
                <a:gd name="connsiteY30" fmla="*/ 14900 h 49623"/>
                <a:gd name="connsiteX31" fmla="*/ 558203 w 597172"/>
                <a:gd name="connsiteY31" fmla="*/ 2379 h 49623"/>
                <a:gd name="connsiteX32" fmla="*/ 596439 w 597172"/>
                <a:gd name="connsiteY32" fmla="*/ 0 h 49623"/>
                <a:gd name="connsiteX33" fmla="*/ 597172 w 597172"/>
                <a:gd name="connsiteY33" fmla="*/ 12521 h 49623"/>
                <a:gd name="connsiteX34" fmla="*/ 558935 w 597172"/>
                <a:gd name="connsiteY34" fmla="*/ 14900 h 4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7172" h="49623">
                  <a:moveTo>
                    <a:pt x="733" y="49623"/>
                  </a:moveTo>
                  <a:lnTo>
                    <a:pt x="0" y="37101"/>
                  </a:lnTo>
                  <a:lnTo>
                    <a:pt x="38232" y="34727"/>
                  </a:lnTo>
                  <a:lnTo>
                    <a:pt x="38965" y="47244"/>
                  </a:lnTo>
                  <a:lnTo>
                    <a:pt x="733" y="49623"/>
                  </a:lnTo>
                  <a:close/>
                  <a:moveTo>
                    <a:pt x="87209" y="44243"/>
                  </a:moveTo>
                  <a:lnTo>
                    <a:pt x="86476" y="31725"/>
                  </a:lnTo>
                  <a:lnTo>
                    <a:pt x="124713" y="29346"/>
                  </a:lnTo>
                  <a:lnTo>
                    <a:pt x="125445" y="41864"/>
                  </a:lnTo>
                  <a:lnTo>
                    <a:pt x="87209" y="44243"/>
                  </a:lnTo>
                  <a:close/>
                  <a:moveTo>
                    <a:pt x="173689" y="38862"/>
                  </a:moveTo>
                  <a:lnTo>
                    <a:pt x="172957" y="26345"/>
                  </a:lnTo>
                  <a:lnTo>
                    <a:pt x="211189" y="23966"/>
                  </a:lnTo>
                  <a:lnTo>
                    <a:pt x="211922" y="36483"/>
                  </a:lnTo>
                  <a:lnTo>
                    <a:pt x="173689" y="38862"/>
                  </a:lnTo>
                  <a:close/>
                  <a:moveTo>
                    <a:pt x="260169" y="33482"/>
                  </a:moveTo>
                  <a:lnTo>
                    <a:pt x="259433" y="20965"/>
                  </a:lnTo>
                  <a:lnTo>
                    <a:pt x="297669" y="18586"/>
                  </a:lnTo>
                  <a:lnTo>
                    <a:pt x="298402" y="31107"/>
                  </a:lnTo>
                  <a:lnTo>
                    <a:pt x="260169" y="33482"/>
                  </a:lnTo>
                  <a:close/>
                  <a:moveTo>
                    <a:pt x="385979" y="25657"/>
                  </a:moveTo>
                  <a:lnTo>
                    <a:pt x="385246" y="13140"/>
                  </a:lnTo>
                  <a:lnTo>
                    <a:pt x="423479" y="10761"/>
                  </a:lnTo>
                  <a:lnTo>
                    <a:pt x="424216" y="23278"/>
                  </a:lnTo>
                  <a:lnTo>
                    <a:pt x="385979" y="25657"/>
                  </a:lnTo>
                  <a:close/>
                  <a:moveTo>
                    <a:pt x="472459" y="20277"/>
                  </a:moveTo>
                  <a:lnTo>
                    <a:pt x="471727" y="7759"/>
                  </a:lnTo>
                  <a:lnTo>
                    <a:pt x="509959" y="5380"/>
                  </a:lnTo>
                  <a:lnTo>
                    <a:pt x="510692" y="17902"/>
                  </a:lnTo>
                  <a:lnTo>
                    <a:pt x="472459" y="20277"/>
                  </a:lnTo>
                  <a:close/>
                  <a:moveTo>
                    <a:pt x="558935" y="14900"/>
                  </a:moveTo>
                  <a:lnTo>
                    <a:pt x="558203" y="2379"/>
                  </a:lnTo>
                  <a:lnTo>
                    <a:pt x="596439" y="0"/>
                  </a:lnTo>
                  <a:lnTo>
                    <a:pt x="597172" y="12521"/>
                  </a:lnTo>
                  <a:lnTo>
                    <a:pt x="558935" y="14900"/>
                  </a:lnTo>
                  <a:close/>
                </a:path>
              </a:pathLst>
            </a:custGeom>
            <a:solidFill>
              <a:srgbClr val="000000"/>
            </a:solidFill>
            <a:ln w="4090" cap="sq">
              <a:noFill/>
              <a:prstDash val="solid"/>
              <a:miter/>
            </a:ln>
          </p:spPr>
          <p:txBody>
            <a:bodyPr rtlCol="0" anchor="ctr"/>
            <a:lstStyle/>
            <a:p>
              <a:endParaRPr lang="nl-NL" noProof="0" dirty="0"/>
            </a:p>
          </p:txBody>
        </p:sp>
        <p:sp>
          <p:nvSpPr>
            <p:cNvPr id="530" name="Vrije vorm: vorm 529">
              <a:extLst>
                <a:ext uri="{FF2B5EF4-FFF2-40B4-BE49-F238E27FC236}">
                  <a16:creationId xmlns:a16="http://schemas.microsoft.com/office/drawing/2014/main" id="{257146A2-5271-DF30-6309-8C9DA6BE563A}"/>
                </a:ext>
              </a:extLst>
            </p:cNvPr>
            <p:cNvSpPr/>
            <p:nvPr/>
          </p:nvSpPr>
          <p:spPr>
            <a:xfrm>
              <a:off x="7325167" y="4185026"/>
              <a:ext cx="182668" cy="767603"/>
            </a:xfrm>
            <a:custGeom>
              <a:avLst/>
              <a:gdLst>
                <a:gd name="connsiteX0" fmla="*/ 0 w 182668"/>
                <a:gd name="connsiteY0" fmla="*/ 0 h 767603"/>
                <a:gd name="connsiteX1" fmla="*/ 182669 w 182668"/>
                <a:gd name="connsiteY1" fmla="*/ 0 h 767603"/>
                <a:gd name="connsiteX2" fmla="*/ 182669 w 182668"/>
                <a:gd name="connsiteY2" fmla="*/ 767603 h 767603"/>
                <a:gd name="connsiteX3" fmla="*/ 0 w 182668"/>
                <a:gd name="connsiteY3" fmla="*/ 767603 h 767603"/>
              </a:gdLst>
              <a:ahLst/>
              <a:cxnLst>
                <a:cxn ang="0">
                  <a:pos x="connsiteX0" y="connsiteY0"/>
                </a:cxn>
                <a:cxn ang="0">
                  <a:pos x="connsiteX1" y="connsiteY1"/>
                </a:cxn>
                <a:cxn ang="0">
                  <a:pos x="connsiteX2" y="connsiteY2"/>
                </a:cxn>
                <a:cxn ang="0">
                  <a:pos x="connsiteX3" y="connsiteY3"/>
                </a:cxn>
              </a:cxnLst>
              <a:rect l="l" t="t" r="r" b="b"/>
              <a:pathLst>
                <a:path w="182668" h="767603">
                  <a:moveTo>
                    <a:pt x="0" y="0"/>
                  </a:moveTo>
                  <a:lnTo>
                    <a:pt x="182669" y="0"/>
                  </a:lnTo>
                  <a:lnTo>
                    <a:pt x="182669" y="767603"/>
                  </a:lnTo>
                  <a:lnTo>
                    <a:pt x="0" y="767603"/>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31" name="Vrije vorm: vorm 530">
              <a:extLst>
                <a:ext uri="{FF2B5EF4-FFF2-40B4-BE49-F238E27FC236}">
                  <a16:creationId xmlns:a16="http://schemas.microsoft.com/office/drawing/2014/main" id="{2FD69103-3FE3-807B-CCB5-64FB36A1D184}"/>
                </a:ext>
              </a:extLst>
            </p:cNvPr>
            <p:cNvSpPr/>
            <p:nvPr/>
          </p:nvSpPr>
          <p:spPr>
            <a:xfrm>
              <a:off x="7369862" y="4274593"/>
              <a:ext cx="67083" cy="67115"/>
            </a:xfrm>
            <a:custGeom>
              <a:avLst/>
              <a:gdLst>
                <a:gd name="connsiteX0" fmla="*/ 27709 w 67083"/>
                <a:gd name="connsiteY0" fmla="*/ 67115 h 67115"/>
                <a:gd name="connsiteX1" fmla="*/ 27709 w 67083"/>
                <a:gd name="connsiteY1" fmla="*/ 39284 h 67115"/>
                <a:gd name="connsiteX2" fmla="*/ 0 w 67083"/>
                <a:gd name="connsiteY2" fmla="*/ 39284 h 67115"/>
                <a:gd name="connsiteX3" fmla="*/ 0 w 67083"/>
                <a:gd name="connsiteY3" fmla="*/ 27639 h 67115"/>
                <a:gd name="connsiteX4" fmla="*/ 27709 w 67083"/>
                <a:gd name="connsiteY4" fmla="*/ 27639 h 67115"/>
                <a:gd name="connsiteX5" fmla="*/ 2770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70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709" y="67115"/>
                  </a:moveTo>
                  <a:lnTo>
                    <a:pt x="27709" y="39284"/>
                  </a:lnTo>
                  <a:lnTo>
                    <a:pt x="0" y="39284"/>
                  </a:lnTo>
                  <a:lnTo>
                    <a:pt x="0" y="27639"/>
                  </a:lnTo>
                  <a:lnTo>
                    <a:pt x="27709" y="27639"/>
                  </a:lnTo>
                  <a:lnTo>
                    <a:pt x="27709" y="0"/>
                  </a:lnTo>
                  <a:lnTo>
                    <a:pt x="39456" y="0"/>
                  </a:lnTo>
                  <a:lnTo>
                    <a:pt x="39456" y="27639"/>
                  </a:lnTo>
                  <a:lnTo>
                    <a:pt x="67084" y="27639"/>
                  </a:lnTo>
                  <a:lnTo>
                    <a:pt x="67084" y="39284"/>
                  </a:lnTo>
                  <a:lnTo>
                    <a:pt x="39456" y="39284"/>
                  </a:lnTo>
                  <a:lnTo>
                    <a:pt x="39456" y="67115"/>
                  </a:lnTo>
                  <a:lnTo>
                    <a:pt x="27709" y="67115"/>
                  </a:lnTo>
                  <a:close/>
                </a:path>
              </a:pathLst>
            </a:custGeom>
            <a:solidFill>
              <a:srgbClr val="000000"/>
            </a:solidFill>
            <a:ln w="4090" cap="sq">
              <a:noFill/>
              <a:prstDash val="solid"/>
              <a:miter/>
            </a:ln>
          </p:spPr>
          <p:txBody>
            <a:bodyPr rtlCol="0" anchor="ctr"/>
            <a:lstStyle/>
            <a:p>
              <a:endParaRPr lang="nl-NL" noProof="0" dirty="0"/>
            </a:p>
          </p:txBody>
        </p:sp>
        <p:sp>
          <p:nvSpPr>
            <p:cNvPr id="532" name="Vrije vorm: vorm 531">
              <a:extLst>
                <a:ext uri="{FF2B5EF4-FFF2-40B4-BE49-F238E27FC236}">
                  <a16:creationId xmlns:a16="http://schemas.microsoft.com/office/drawing/2014/main" id="{62FD92F2-D919-30D7-5248-DB32E63F3CA8}"/>
                </a:ext>
              </a:extLst>
            </p:cNvPr>
            <p:cNvSpPr/>
            <p:nvPr/>
          </p:nvSpPr>
          <p:spPr>
            <a:xfrm>
              <a:off x="7369862" y="4444930"/>
              <a:ext cx="67083" cy="67115"/>
            </a:xfrm>
            <a:custGeom>
              <a:avLst/>
              <a:gdLst>
                <a:gd name="connsiteX0" fmla="*/ 27709 w 67083"/>
                <a:gd name="connsiteY0" fmla="*/ 67115 h 67115"/>
                <a:gd name="connsiteX1" fmla="*/ 27709 w 67083"/>
                <a:gd name="connsiteY1" fmla="*/ 39284 h 67115"/>
                <a:gd name="connsiteX2" fmla="*/ 0 w 67083"/>
                <a:gd name="connsiteY2" fmla="*/ 39284 h 67115"/>
                <a:gd name="connsiteX3" fmla="*/ 0 w 67083"/>
                <a:gd name="connsiteY3" fmla="*/ 27639 h 67115"/>
                <a:gd name="connsiteX4" fmla="*/ 27709 w 67083"/>
                <a:gd name="connsiteY4" fmla="*/ 27639 h 67115"/>
                <a:gd name="connsiteX5" fmla="*/ 2770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70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709" y="67115"/>
                  </a:moveTo>
                  <a:lnTo>
                    <a:pt x="27709" y="39284"/>
                  </a:lnTo>
                  <a:lnTo>
                    <a:pt x="0" y="39284"/>
                  </a:lnTo>
                  <a:lnTo>
                    <a:pt x="0" y="27639"/>
                  </a:lnTo>
                  <a:lnTo>
                    <a:pt x="27709" y="27639"/>
                  </a:lnTo>
                  <a:lnTo>
                    <a:pt x="27709" y="0"/>
                  </a:lnTo>
                  <a:lnTo>
                    <a:pt x="39456" y="0"/>
                  </a:lnTo>
                  <a:lnTo>
                    <a:pt x="39456" y="27639"/>
                  </a:lnTo>
                  <a:lnTo>
                    <a:pt x="67084" y="27639"/>
                  </a:lnTo>
                  <a:lnTo>
                    <a:pt x="67084" y="39284"/>
                  </a:lnTo>
                  <a:lnTo>
                    <a:pt x="39456" y="39284"/>
                  </a:lnTo>
                  <a:lnTo>
                    <a:pt x="39456" y="67115"/>
                  </a:lnTo>
                  <a:lnTo>
                    <a:pt x="27709" y="67115"/>
                  </a:lnTo>
                  <a:close/>
                </a:path>
              </a:pathLst>
            </a:custGeom>
            <a:solidFill>
              <a:srgbClr val="000000"/>
            </a:solidFill>
            <a:ln w="4090" cap="sq">
              <a:noFill/>
              <a:prstDash val="solid"/>
              <a:miter/>
            </a:ln>
          </p:spPr>
          <p:txBody>
            <a:bodyPr rtlCol="0" anchor="ctr"/>
            <a:lstStyle/>
            <a:p>
              <a:endParaRPr lang="nl-NL" noProof="0" dirty="0"/>
            </a:p>
          </p:txBody>
        </p:sp>
        <p:sp>
          <p:nvSpPr>
            <p:cNvPr id="533" name="Vrije vorm: vorm 532">
              <a:extLst>
                <a:ext uri="{FF2B5EF4-FFF2-40B4-BE49-F238E27FC236}">
                  <a16:creationId xmlns:a16="http://schemas.microsoft.com/office/drawing/2014/main" id="{AE7CDAE9-7996-F382-9BFF-763B7C6BE351}"/>
                </a:ext>
              </a:extLst>
            </p:cNvPr>
            <p:cNvSpPr/>
            <p:nvPr/>
          </p:nvSpPr>
          <p:spPr>
            <a:xfrm>
              <a:off x="7369862" y="4615267"/>
              <a:ext cx="67083" cy="67115"/>
            </a:xfrm>
            <a:custGeom>
              <a:avLst/>
              <a:gdLst>
                <a:gd name="connsiteX0" fmla="*/ 27709 w 67083"/>
                <a:gd name="connsiteY0" fmla="*/ 67115 h 67115"/>
                <a:gd name="connsiteX1" fmla="*/ 27709 w 67083"/>
                <a:gd name="connsiteY1" fmla="*/ 39284 h 67115"/>
                <a:gd name="connsiteX2" fmla="*/ 0 w 67083"/>
                <a:gd name="connsiteY2" fmla="*/ 39284 h 67115"/>
                <a:gd name="connsiteX3" fmla="*/ 0 w 67083"/>
                <a:gd name="connsiteY3" fmla="*/ 27639 h 67115"/>
                <a:gd name="connsiteX4" fmla="*/ 27709 w 67083"/>
                <a:gd name="connsiteY4" fmla="*/ 27639 h 67115"/>
                <a:gd name="connsiteX5" fmla="*/ 2770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70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709" y="67115"/>
                  </a:moveTo>
                  <a:lnTo>
                    <a:pt x="27709" y="39284"/>
                  </a:lnTo>
                  <a:lnTo>
                    <a:pt x="0" y="39284"/>
                  </a:lnTo>
                  <a:lnTo>
                    <a:pt x="0" y="27639"/>
                  </a:lnTo>
                  <a:lnTo>
                    <a:pt x="27709" y="27639"/>
                  </a:lnTo>
                  <a:lnTo>
                    <a:pt x="27709" y="0"/>
                  </a:lnTo>
                  <a:lnTo>
                    <a:pt x="39456" y="0"/>
                  </a:lnTo>
                  <a:lnTo>
                    <a:pt x="39456" y="27639"/>
                  </a:lnTo>
                  <a:lnTo>
                    <a:pt x="67084" y="27639"/>
                  </a:lnTo>
                  <a:lnTo>
                    <a:pt x="67084" y="39284"/>
                  </a:lnTo>
                  <a:lnTo>
                    <a:pt x="39456" y="39284"/>
                  </a:lnTo>
                  <a:lnTo>
                    <a:pt x="39456" y="67115"/>
                  </a:lnTo>
                  <a:lnTo>
                    <a:pt x="27709" y="67115"/>
                  </a:lnTo>
                  <a:close/>
                </a:path>
              </a:pathLst>
            </a:custGeom>
            <a:solidFill>
              <a:srgbClr val="000000"/>
            </a:solidFill>
            <a:ln w="4090" cap="sq">
              <a:noFill/>
              <a:prstDash val="solid"/>
              <a:miter/>
            </a:ln>
          </p:spPr>
          <p:txBody>
            <a:bodyPr rtlCol="0" anchor="ctr"/>
            <a:lstStyle/>
            <a:p>
              <a:endParaRPr lang="nl-NL" noProof="0" dirty="0"/>
            </a:p>
          </p:txBody>
        </p:sp>
        <p:sp>
          <p:nvSpPr>
            <p:cNvPr id="534" name="Vrije vorm: vorm 533">
              <a:extLst>
                <a:ext uri="{FF2B5EF4-FFF2-40B4-BE49-F238E27FC236}">
                  <a16:creationId xmlns:a16="http://schemas.microsoft.com/office/drawing/2014/main" id="{504B2173-3D46-68C8-C425-A235B49459B4}"/>
                </a:ext>
              </a:extLst>
            </p:cNvPr>
            <p:cNvSpPr/>
            <p:nvPr/>
          </p:nvSpPr>
          <p:spPr>
            <a:xfrm>
              <a:off x="7369862" y="4785605"/>
              <a:ext cx="67083" cy="67115"/>
            </a:xfrm>
            <a:custGeom>
              <a:avLst/>
              <a:gdLst>
                <a:gd name="connsiteX0" fmla="*/ 27709 w 67083"/>
                <a:gd name="connsiteY0" fmla="*/ 67115 h 67115"/>
                <a:gd name="connsiteX1" fmla="*/ 27709 w 67083"/>
                <a:gd name="connsiteY1" fmla="*/ 39284 h 67115"/>
                <a:gd name="connsiteX2" fmla="*/ 0 w 67083"/>
                <a:gd name="connsiteY2" fmla="*/ 39284 h 67115"/>
                <a:gd name="connsiteX3" fmla="*/ 0 w 67083"/>
                <a:gd name="connsiteY3" fmla="*/ 27639 h 67115"/>
                <a:gd name="connsiteX4" fmla="*/ 27709 w 67083"/>
                <a:gd name="connsiteY4" fmla="*/ 27639 h 67115"/>
                <a:gd name="connsiteX5" fmla="*/ 27709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709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709" y="67115"/>
                  </a:moveTo>
                  <a:lnTo>
                    <a:pt x="27709" y="39284"/>
                  </a:lnTo>
                  <a:lnTo>
                    <a:pt x="0" y="39284"/>
                  </a:lnTo>
                  <a:lnTo>
                    <a:pt x="0" y="27639"/>
                  </a:lnTo>
                  <a:lnTo>
                    <a:pt x="27709" y="27639"/>
                  </a:lnTo>
                  <a:lnTo>
                    <a:pt x="27709" y="0"/>
                  </a:lnTo>
                  <a:lnTo>
                    <a:pt x="39456" y="0"/>
                  </a:lnTo>
                  <a:lnTo>
                    <a:pt x="39456" y="27639"/>
                  </a:lnTo>
                  <a:lnTo>
                    <a:pt x="67084" y="27639"/>
                  </a:lnTo>
                  <a:lnTo>
                    <a:pt x="67084" y="39284"/>
                  </a:lnTo>
                  <a:lnTo>
                    <a:pt x="39456" y="39284"/>
                  </a:lnTo>
                  <a:lnTo>
                    <a:pt x="39456" y="67115"/>
                  </a:lnTo>
                  <a:lnTo>
                    <a:pt x="27709" y="67115"/>
                  </a:lnTo>
                  <a:close/>
                </a:path>
              </a:pathLst>
            </a:custGeom>
            <a:solidFill>
              <a:srgbClr val="000000"/>
            </a:solidFill>
            <a:ln w="4090" cap="sq">
              <a:noFill/>
              <a:prstDash val="solid"/>
              <a:miter/>
            </a:ln>
          </p:spPr>
          <p:txBody>
            <a:bodyPr rtlCol="0" anchor="ctr"/>
            <a:lstStyle/>
            <a:p>
              <a:endParaRPr lang="nl-NL" noProof="0" dirty="0"/>
            </a:p>
          </p:txBody>
        </p:sp>
        <p:sp>
          <p:nvSpPr>
            <p:cNvPr id="535" name="Vrije vorm: vorm 534">
              <a:extLst>
                <a:ext uri="{FF2B5EF4-FFF2-40B4-BE49-F238E27FC236}">
                  <a16:creationId xmlns:a16="http://schemas.microsoft.com/office/drawing/2014/main" id="{7D3B2A2D-A357-5202-6D2B-94F73513BBA9}"/>
                </a:ext>
              </a:extLst>
            </p:cNvPr>
            <p:cNvSpPr/>
            <p:nvPr/>
          </p:nvSpPr>
          <p:spPr>
            <a:xfrm>
              <a:off x="7287143" y="3945420"/>
              <a:ext cx="258839" cy="595562"/>
            </a:xfrm>
            <a:custGeom>
              <a:avLst/>
              <a:gdLst>
                <a:gd name="connsiteX0" fmla="*/ 0 w 258839"/>
                <a:gd name="connsiteY0" fmla="*/ 0 h 595562"/>
                <a:gd name="connsiteX1" fmla="*/ 258839 w 258839"/>
                <a:gd name="connsiteY1" fmla="*/ 0 h 595562"/>
                <a:gd name="connsiteX2" fmla="*/ 258839 w 258839"/>
                <a:gd name="connsiteY2" fmla="*/ 595562 h 595562"/>
                <a:gd name="connsiteX3" fmla="*/ 0 w 258839"/>
                <a:gd name="connsiteY3" fmla="*/ 595562 h 595562"/>
              </a:gdLst>
              <a:ahLst/>
              <a:cxnLst>
                <a:cxn ang="0">
                  <a:pos x="connsiteX0" y="connsiteY0"/>
                </a:cxn>
                <a:cxn ang="0">
                  <a:pos x="connsiteX1" y="connsiteY1"/>
                </a:cxn>
                <a:cxn ang="0">
                  <a:pos x="connsiteX2" y="connsiteY2"/>
                </a:cxn>
                <a:cxn ang="0">
                  <a:pos x="connsiteX3" y="connsiteY3"/>
                </a:cxn>
              </a:cxnLst>
              <a:rect l="l" t="t" r="r" b="b"/>
              <a:pathLst>
                <a:path w="258839" h="595562">
                  <a:moveTo>
                    <a:pt x="0" y="0"/>
                  </a:moveTo>
                  <a:lnTo>
                    <a:pt x="258839" y="0"/>
                  </a:lnTo>
                  <a:lnTo>
                    <a:pt x="258839" y="595562"/>
                  </a:lnTo>
                  <a:lnTo>
                    <a:pt x="0" y="595562"/>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36" name="Vrije vorm: vorm 535">
              <a:extLst>
                <a:ext uri="{FF2B5EF4-FFF2-40B4-BE49-F238E27FC236}">
                  <a16:creationId xmlns:a16="http://schemas.microsoft.com/office/drawing/2014/main" id="{215EC318-A31F-61C1-A49D-E43F5FE819F4}"/>
                </a:ext>
              </a:extLst>
            </p:cNvPr>
            <p:cNvSpPr/>
            <p:nvPr/>
          </p:nvSpPr>
          <p:spPr>
            <a:xfrm>
              <a:off x="7331838" y="4034986"/>
              <a:ext cx="67083" cy="67115"/>
            </a:xfrm>
            <a:custGeom>
              <a:avLst/>
              <a:gdLst>
                <a:gd name="connsiteX0" fmla="*/ 27668 w 67083"/>
                <a:gd name="connsiteY0" fmla="*/ 67116 h 67115"/>
                <a:gd name="connsiteX1" fmla="*/ 27668 w 67083"/>
                <a:gd name="connsiteY1" fmla="*/ 39284 h 67115"/>
                <a:gd name="connsiteX2" fmla="*/ 0 w 67083"/>
                <a:gd name="connsiteY2" fmla="*/ 39284 h 67115"/>
                <a:gd name="connsiteX3" fmla="*/ 0 w 67083"/>
                <a:gd name="connsiteY3" fmla="*/ 27639 h 67115"/>
                <a:gd name="connsiteX4" fmla="*/ 27668 w 67083"/>
                <a:gd name="connsiteY4" fmla="*/ 27639 h 67115"/>
                <a:gd name="connsiteX5" fmla="*/ 27668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6 h 67115"/>
                <a:gd name="connsiteX12" fmla="*/ 27668 w 67083"/>
                <a:gd name="connsiteY12" fmla="*/ 67116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68" y="67116"/>
                  </a:moveTo>
                  <a:lnTo>
                    <a:pt x="27668" y="39284"/>
                  </a:lnTo>
                  <a:lnTo>
                    <a:pt x="0" y="39284"/>
                  </a:lnTo>
                  <a:lnTo>
                    <a:pt x="0" y="27639"/>
                  </a:lnTo>
                  <a:lnTo>
                    <a:pt x="27668" y="27639"/>
                  </a:lnTo>
                  <a:lnTo>
                    <a:pt x="27668" y="0"/>
                  </a:lnTo>
                  <a:lnTo>
                    <a:pt x="39456" y="0"/>
                  </a:lnTo>
                  <a:lnTo>
                    <a:pt x="39456" y="27639"/>
                  </a:lnTo>
                  <a:lnTo>
                    <a:pt x="67084" y="27639"/>
                  </a:lnTo>
                  <a:lnTo>
                    <a:pt x="67084" y="39284"/>
                  </a:lnTo>
                  <a:lnTo>
                    <a:pt x="39456" y="39284"/>
                  </a:lnTo>
                  <a:lnTo>
                    <a:pt x="39456" y="67116"/>
                  </a:lnTo>
                  <a:lnTo>
                    <a:pt x="27668" y="67116"/>
                  </a:lnTo>
                  <a:close/>
                </a:path>
              </a:pathLst>
            </a:custGeom>
            <a:solidFill>
              <a:srgbClr val="000000"/>
            </a:solidFill>
            <a:ln w="4090" cap="sq">
              <a:noFill/>
              <a:prstDash val="solid"/>
              <a:miter/>
            </a:ln>
          </p:spPr>
          <p:txBody>
            <a:bodyPr rtlCol="0" anchor="ctr"/>
            <a:lstStyle/>
            <a:p>
              <a:endParaRPr lang="nl-NL" noProof="0" dirty="0"/>
            </a:p>
          </p:txBody>
        </p:sp>
        <p:sp>
          <p:nvSpPr>
            <p:cNvPr id="537" name="Vrije vorm: vorm 536">
              <a:extLst>
                <a:ext uri="{FF2B5EF4-FFF2-40B4-BE49-F238E27FC236}">
                  <a16:creationId xmlns:a16="http://schemas.microsoft.com/office/drawing/2014/main" id="{189D00B8-489D-1C94-0014-224AEAB501DD}"/>
                </a:ext>
              </a:extLst>
            </p:cNvPr>
            <p:cNvSpPr/>
            <p:nvPr/>
          </p:nvSpPr>
          <p:spPr>
            <a:xfrm>
              <a:off x="7331838" y="4205324"/>
              <a:ext cx="67083" cy="67115"/>
            </a:xfrm>
            <a:custGeom>
              <a:avLst/>
              <a:gdLst>
                <a:gd name="connsiteX0" fmla="*/ 27668 w 67083"/>
                <a:gd name="connsiteY0" fmla="*/ 67115 h 67115"/>
                <a:gd name="connsiteX1" fmla="*/ 27668 w 67083"/>
                <a:gd name="connsiteY1" fmla="*/ 39284 h 67115"/>
                <a:gd name="connsiteX2" fmla="*/ 0 w 67083"/>
                <a:gd name="connsiteY2" fmla="*/ 39284 h 67115"/>
                <a:gd name="connsiteX3" fmla="*/ 0 w 67083"/>
                <a:gd name="connsiteY3" fmla="*/ 27639 h 67115"/>
                <a:gd name="connsiteX4" fmla="*/ 27668 w 67083"/>
                <a:gd name="connsiteY4" fmla="*/ 27639 h 67115"/>
                <a:gd name="connsiteX5" fmla="*/ 27668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68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68" y="67115"/>
                  </a:moveTo>
                  <a:lnTo>
                    <a:pt x="27668" y="39284"/>
                  </a:lnTo>
                  <a:lnTo>
                    <a:pt x="0" y="39284"/>
                  </a:lnTo>
                  <a:lnTo>
                    <a:pt x="0" y="27639"/>
                  </a:lnTo>
                  <a:lnTo>
                    <a:pt x="27668" y="27639"/>
                  </a:lnTo>
                  <a:lnTo>
                    <a:pt x="27668" y="0"/>
                  </a:lnTo>
                  <a:lnTo>
                    <a:pt x="39456" y="0"/>
                  </a:lnTo>
                  <a:lnTo>
                    <a:pt x="39456" y="27639"/>
                  </a:lnTo>
                  <a:lnTo>
                    <a:pt x="67084" y="27639"/>
                  </a:lnTo>
                  <a:lnTo>
                    <a:pt x="67084" y="39284"/>
                  </a:lnTo>
                  <a:lnTo>
                    <a:pt x="39456" y="39284"/>
                  </a:lnTo>
                  <a:lnTo>
                    <a:pt x="39456" y="67115"/>
                  </a:lnTo>
                  <a:lnTo>
                    <a:pt x="27668" y="67115"/>
                  </a:lnTo>
                  <a:close/>
                </a:path>
              </a:pathLst>
            </a:custGeom>
            <a:solidFill>
              <a:srgbClr val="000000"/>
            </a:solidFill>
            <a:ln w="4090" cap="sq">
              <a:noFill/>
              <a:prstDash val="solid"/>
              <a:miter/>
            </a:ln>
          </p:spPr>
          <p:txBody>
            <a:bodyPr rtlCol="0" anchor="ctr"/>
            <a:lstStyle/>
            <a:p>
              <a:endParaRPr lang="nl-NL" noProof="0" dirty="0"/>
            </a:p>
          </p:txBody>
        </p:sp>
        <p:sp>
          <p:nvSpPr>
            <p:cNvPr id="538" name="Vrije vorm: vorm 537">
              <a:extLst>
                <a:ext uri="{FF2B5EF4-FFF2-40B4-BE49-F238E27FC236}">
                  <a16:creationId xmlns:a16="http://schemas.microsoft.com/office/drawing/2014/main" id="{06243529-2230-60FD-A643-92AE68C9E1B0}"/>
                </a:ext>
              </a:extLst>
            </p:cNvPr>
            <p:cNvSpPr/>
            <p:nvPr/>
          </p:nvSpPr>
          <p:spPr>
            <a:xfrm>
              <a:off x="7331838" y="4375661"/>
              <a:ext cx="67083" cy="67115"/>
            </a:xfrm>
            <a:custGeom>
              <a:avLst/>
              <a:gdLst>
                <a:gd name="connsiteX0" fmla="*/ 27668 w 67083"/>
                <a:gd name="connsiteY0" fmla="*/ 67115 h 67115"/>
                <a:gd name="connsiteX1" fmla="*/ 27668 w 67083"/>
                <a:gd name="connsiteY1" fmla="*/ 39284 h 67115"/>
                <a:gd name="connsiteX2" fmla="*/ 0 w 67083"/>
                <a:gd name="connsiteY2" fmla="*/ 39284 h 67115"/>
                <a:gd name="connsiteX3" fmla="*/ 0 w 67083"/>
                <a:gd name="connsiteY3" fmla="*/ 27639 h 67115"/>
                <a:gd name="connsiteX4" fmla="*/ 27668 w 67083"/>
                <a:gd name="connsiteY4" fmla="*/ 27639 h 67115"/>
                <a:gd name="connsiteX5" fmla="*/ 27668 w 67083"/>
                <a:gd name="connsiteY5" fmla="*/ 0 h 67115"/>
                <a:gd name="connsiteX6" fmla="*/ 39456 w 67083"/>
                <a:gd name="connsiteY6" fmla="*/ 0 h 67115"/>
                <a:gd name="connsiteX7" fmla="*/ 39456 w 67083"/>
                <a:gd name="connsiteY7" fmla="*/ 27639 h 67115"/>
                <a:gd name="connsiteX8" fmla="*/ 67084 w 67083"/>
                <a:gd name="connsiteY8" fmla="*/ 27639 h 67115"/>
                <a:gd name="connsiteX9" fmla="*/ 67084 w 67083"/>
                <a:gd name="connsiteY9" fmla="*/ 39284 h 67115"/>
                <a:gd name="connsiteX10" fmla="*/ 39456 w 67083"/>
                <a:gd name="connsiteY10" fmla="*/ 39284 h 67115"/>
                <a:gd name="connsiteX11" fmla="*/ 39456 w 67083"/>
                <a:gd name="connsiteY11" fmla="*/ 67115 h 67115"/>
                <a:gd name="connsiteX12" fmla="*/ 27668 w 67083"/>
                <a:gd name="connsiteY12" fmla="*/ 67115 h 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83" h="67115">
                  <a:moveTo>
                    <a:pt x="27668" y="67115"/>
                  </a:moveTo>
                  <a:lnTo>
                    <a:pt x="27668" y="39284"/>
                  </a:lnTo>
                  <a:lnTo>
                    <a:pt x="0" y="39284"/>
                  </a:lnTo>
                  <a:lnTo>
                    <a:pt x="0" y="27639"/>
                  </a:lnTo>
                  <a:lnTo>
                    <a:pt x="27668" y="27639"/>
                  </a:lnTo>
                  <a:lnTo>
                    <a:pt x="27668" y="0"/>
                  </a:lnTo>
                  <a:lnTo>
                    <a:pt x="39456" y="0"/>
                  </a:lnTo>
                  <a:lnTo>
                    <a:pt x="39456" y="27639"/>
                  </a:lnTo>
                  <a:lnTo>
                    <a:pt x="67084" y="27639"/>
                  </a:lnTo>
                  <a:lnTo>
                    <a:pt x="67084" y="39284"/>
                  </a:lnTo>
                  <a:lnTo>
                    <a:pt x="39456" y="39284"/>
                  </a:lnTo>
                  <a:lnTo>
                    <a:pt x="39456" y="67115"/>
                  </a:lnTo>
                  <a:lnTo>
                    <a:pt x="27668" y="67115"/>
                  </a:lnTo>
                  <a:close/>
                </a:path>
              </a:pathLst>
            </a:custGeom>
            <a:solidFill>
              <a:srgbClr val="000000"/>
            </a:solidFill>
            <a:ln w="4090" cap="sq">
              <a:noFill/>
              <a:prstDash val="solid"/>
              <a:miter/>
            </a:ln>
          </p:spPr>
          <p:txBody>
            <a:bodyPr rtlCol="0" anchor="ctr"/>
            <a:lstStyle/>
            <a:p>
              <a:endParaRPr lang="nl-NL" noProof="0" dirty="0"/>
            </a:p>
          </p:txBody>
        </p:sp>
        <p:sp>
          <p:nvSpPr>
            <p:cNvPr id="539" name="Vrije vorm: vorm 538">
              <a:extLst>
                <a:ext uri="{FF2B5EF4-FFF2-40B4-BE49-F238E27FC236}">
                  <a16:creationId xmlns:a16="http://schemas.microsoft.com/office/drawing/2014/main" id="{E1B6E463-5FCC-14C6-4BFB-266288F5CA19}"/>
                </a:ext>
              </a:extLst>
            </p:cNvPr>
            <p:cNvSpPr/>
            <p:nvPr/>
          </p:nvSpPr>
          <p:spPr>
            <a:xfrm>
              <a:off x="7174341" y="4788545"/>
              <a:ext cx="328706" cy="768650"/>
            </a:xfrm>
            <a:custGeom>
              <a:avLst/>
              <a:gdLst>
                <a:gd name="connsiteX0" fmla="*/ 221716 w 328706"/>
                <a:gd name="connsiteY0" fmla="*/ 0 h 768650"/>
                <a:gd name="connsiteX1" fmla="*/ 328706 w 328706"/>
                <a:gd name="connsiteY1" fmla="*/ 33789 h 768650"/>
                <a:gd name="connsiteX2" fmla="*/ 106990 w 328706"/>
                <a:gd name="connsiteY2" fmla="*/ 768651 h 768650"/>
                <a:gd name="connsiteX3" fmla="*/ 0 w 328706"/>
                <a:gd name="connsiteY3" fmla="*/ 734829 h 768650"/>
              </a:gdLst>
              <a:ahLst/>
              <a:cxnLst>
                <a:cxn ang="0">
                  <a:pos x="connsiteX0" y="connsiteY0"/>
                </a:cxn>
                <a:cxn ang="0">
                  <a:pos x="connsiteX1" y="connsiteY1"/>
                </a:cxn>
                <a:cxn ang="0">
                  <a:pos x="connsiteX2" y="connsiteY2"/>
                </a:cxn>
                <a:cxn ang="0">
                  <a:pos x="connsiteX3" y="connsiteY3"/>
                </a:cxn>
              </a:cxnLst>
              <a:rect l="l" t="t" r="r" b="b"/>
              <a:pathLst>
                <a:path w="328706" h="768650">
                  <a:moveTo>
                    <a:pt x="221716" y="0"/>
                  </a:moveTo>
                  <a:lnTo>
                    <a:pt x="328706" y="33789"/>
                  </a:lnTo>
                  <a:lnTo>
                    <a:pt x="106990" y="768651"/>
                  </a:lnTo>
                  <a:lnTo>
                    <a:pt x="0" y="734829"/>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40" name="Vrije vorm: vorm 539">
              <a:extLst>
                <a:ext uri="{FF2B5EF4-FFF2-40B4-BE49-F238E27FC236}">
                  <a16:creationId xmlns:a16="http://schemas.microsoft.com/office/drawing/2014/main" id="{D50ECFB5-CB7A-EA65-85A4-06B902AAD986}"/>
                </a:ext>
              </a:extLst>
            </p:cNvPr>
            <p:cNvSpPr/>
            <p:nvPr/>
          </p:nvSpPr>
          <p:spPr>
            <a:xfrm>
              <a:off x="7394256" y="4925511"/>
              <a:ext cx="40152" cy="23544"/>
            </a:xfrm>
            <a:custGeom>
              <a:avLst/>
              <a:gdLst>
                <a:gd name="connsiteX0" fmla="*/ 0 w 40152"/>
                <a:gd name="connsiteY0" fmla="*/ 12010 h 23544"/>
                <a:gd name="connsiteX1" fmla="*/ 3602 w 40152"/>
                <a:gd name="connsiteY1" fmla="*/ 0 h 23544"/>
                <a:gd name="connsiteX2" fmla="*/ 40152 w 40152"/>
                <a:gd name="connsiteY2" fmla="*/ 11539 h 23544"/>
                <a:gd name="connsiteX3" fmla="*/ 36509 w 40152"/>
                <a:gd name="connsiteY3" fmla="*/ 23544 h 23544"/>
                <a:gd name="connsiteX4" fmla="*/ 0 w 40152"/>
                <a:gd name="connsiteY4" fmla="*/ 12010 h 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2" h="23544">
                  <a:moveTo>
                    <a:pt x="0" y="12010"/>
                  </a:moveTo>
                  <a:lnTo>
                    <a:pt x="3602" y="0"/>
                  </a:lnTo>
                  <a:lnTo>
                    <a:pt x="40152" y="11539"/>
                  </a:lnTo>
                  <a:lnTo>
                    <a:pt x="36509" y="23544"/>
                  </a:lnTo>
                  <a:lnTo>
                    <a:pt x="0" y="12010"/>
                  </a:lnTo>
                  <a:close/>
                </a:path>
              </a:pathLst>
            </a:custGeom>
            <a:solidFill>
              <a:srgbClr val="000000"/>
            </a:solidFill>
            <a:ln w="4090" cap="sq">
              <a:noFill/>
              <a:prstDash val="solid"/>
              <a:miter/>
            </a:ln>
          </p:spPr>
          <p:txBody>
            <a:bodyPr rtlCol="0" anchor="ctr"/>
            <a:lstStyle/>
            <a:p>
              <a:endParaRPr lang="nl-NL" noProof="0" dirty="0"/>
            </a:p>
          </p:txBody>
        </p:sp>
        <p:sp>
          <p:nvSpPr>
            <p:cNvPr id="541" name="Vrije vorm: vorm 540">
              <a:extLst>
                <a:ext uri="{FF2B5EF4-FFF2-40B4-BE49-F238E27FC236}">
                  <a16:creationId xmlns:a16="http://schemas.microsoft.com/office/drawing/2014/main" id="{9F4E17C5-64F7-B004-01A1-5F46A632E0C6}"/>
                </a:ext>
              </a:extLst>
            </p:cNvPr>
            <p:cNvSpPr/>
            <p:nvPr/>
          </p:nvSpPr>
          <p:spPr>
            <a:xfrm>
              <a:off x="7345059" y="5088596"/>
              <a:ext cx="40151" cy="23540"/>
            </a:xfrm>
            <a:custGeom>
              <a:avLst/>
              <a:gdLst>
                <a:gd name="connsiteX0" fmla="*/ 0 w 40151"/>
                <a:gd name="connsiteY0" fmla="*/ 12006 h 23540"/>
                <a:gd name="connsiteX1" fmla="*/ 3602 w 40151"/>
                <a:gd name="connsiteY1" fmla="*/ 0 h 23540"/>
                <a:gd name="connsiteX2" fmla="*/ 40152 w 40151"/>
                <a:gd name="connsiteY2" fmla="*/ 11535 h 23540"/>
                <a:gd name="connsiteX3" fmla="*/ 36509 w 40151"/>
                <a:gd name="connsiteY3" fmla="*/ 23540 h 23540"/>
                <a:gd name="connsiteX4" fmla="*/ 0 w 40151"/>
                <a:gd name="connsiteY4" fmla="*/ 12006 h 23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 h="23540">
                  <a:moveTo>
                    <a:pt x="0" y="12006"/>
                  </a:moveTo>
                  <a:lnTo>
                    <a:pt x="3602" y="0"/>
                  </a:lnTo>
                  <a:lnTo>
                    <a:pt x="40152" y="11535"/>
                  </a:lnTo>
                  <a:lnTo>
                    <a:pt x="36509" y="23540"/>
                  </a:lnTo>
                  <a:lnTo>
                    <a:pt x="0" y="12006"/>
                  </a:lnTo>
                  <a:close/>
                </a:path>
              </a:pathLst>
            </a:custGeom>
            <a:solidFill>
              <a:srgbClr val="000000"/>
            </a:solidFill>
            <a:ln w="4090" cap="sq">
              <a:noFill/>
              <a:prstDash val="solid"/>
              <a:miter/>
            </a:ln>
          </p:spPr>
          <p:txBody>
            <a:bodyPr rtlCol="0" anchor="ctr"/>
            <a:lstStyle/>
            <a:p>
              <a:endParaRPr lang="nl-NL" noProof="0" dirty="0"/>
            </a:p>
          </p:txBody>
        </p:sp>
        <p:sp>
          <p:nvSpPr>
            <p:cNvPr id="542" name="Vrije vorm: vorm 541">
              <a:extLst>
                <a:ext uri="{FF2B5EF4-FFF2-40B4-BE49-F238E27FC236}">
                  <a16:creationId xmlns:a16="http://schemas.microsoft.com/office/drawing/2014/main" id="{3DBEEBDE-D838-2875-F81A-B0EB83162F41}"/>
                </a:ext>
              </a:extLst>
            </p:cNvPr>
            <p:cNvSpPr/>
            <p:nvPr/>
          </p:nvSpPr>
          <p:spPr>
            <a:xfrm>
              <a:off x="7295820" y="5251678"/>
              <a:ext cx="40151" cy="23560"/>
            </a:xfrm>
            <a:custGeom>
              <a:avLst/>
              <a:gdLst>
                <a:gd name="connsiteX0" fmla="*/ 0 w 40151"/>
                <a:gd name="connsiteY0" fmla="*/ 12014 h 23560"/>
                <a:gd name="connsiteX1" fmla="*/ 3643 w 40151"/>
                <a:gd name="connsiteY1" fmla="*/ 0 h 23560"/>
                <a:gd name="connsiteX2" fmla="*/ 40152 w 40151"/>
                <a:gd name="connsiteY2" fmla="*/ 11522 h 23560"/>
                <a:gd name="connsiteX3" fmla="*/ 36550 w 40151"/>
                <a:gd name="connsiteY3" fmla="*/ 23560 h 23560"/>
                <a:gd name="connsiteX4" fmla="*/ 0 w 40151"/>
                <a:gd name="connsiteY4" fmla="*/ 12014 h 2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 h="23560">
                  <a:moveTo>
                    <a:pt x="0" y="12014"/>
                  </a:moveTo>
                  <a:lnTo>
                    <a:pt x="3643" y="0"/>
                  </a:lnTo>
                  <a:lnTo>
                    <a:pt x="40152" y="11522"/>
                  </a:lnTo>
                  <a:lnTo>
                    <a:pt x="36550" y="23560"/>
                  </a:lnTo>
                  <a:lnTo>
                    <a:pt x="0" y="12014"/>
                  </a:lnTo>
                  <a:close/>
                </a:path>
              </a:pathLst>
            </a:custGeom>
            <a:solidFill>
              <a:srgbClr val="000000"/>
            </a:solidFill>
            <a:ln w="4090" cap="sq">
              <a:noFill/>
              <a:prstDash val="solid"/>
              <a:miter/>
            </a:ln>
          </p:spPr>
          <p:txBody>
            <a:bodyPr rtlCol="0" anchor="ctr"/>
            <a:lstStyle/>
            <a:p>
              <a:endParaRPr lang="nl-NL" noProof="0" dirty="0"/>
            </a:p>
          </p:txBody>
        </p:sp>
        <p:sp>
          <p:nvSpPr>
            <p:cNvPr id="543" name="Vrije vorm: vorm 542">
              <a:extLst>
                <a:ext uri="{FF2B5EF4-FFF2-40B4-BE49-F238E27FC236}">
                  <a16:creationId xmlns:a16="http://schemas.microsoft.com/office/drawing/2014/main" id="{03017639-9DF3-C88A-5098-B2CD9F9A74AC}"/>
                </a:ext>
              </a:extLst>
            </p:cNvPr>
            <p:cNvSpPr/>
            <p:nvPr/>
          </p:nvSpPr>
          <p:spPr>
            <a:xfrm>
              <a:off x="7325167" y="4777161"/>
              <a:ext cx="371026" cy="790926"/>
            </a:xfrm>
            <a:custGeom>
              <a:avLst/>
              <a:gdLst>
                <a:gd name="connsiteX0" fmla="*/ 0 w 371026"/>
                <a:gd name="connsiteY0" fmla="*/ 48493 h 790926"/>
                <a:gd name="connsiteX1" fmla="*/ 176489 w 371026"/>
                <a:gd name="connsiteY1" fmla="*/ 0 h 790926"/>
                <a:gd name="connsiteX2" fmla="*/ 371027 w 371026"/>
                <a:gd name="connsiteY2" fmla="*/ 742446 h 790926"/>
                <a:gd name="connsiteX3" fmla="*/ 194538 w 371026"/>
                <a:gd name="connsiteY3" fmla="*/ 790926 h 790926"/>
              </a:gdLst>
              <a:ahLst/>
              <a:cxnLst>
                <a:cxn ang="0">
                  <a:pos x="connsiteX0" y="connsiteY0"/>
                </a:cxn>
                <a:cxn ang="0">
                  <a:pos x="connsiteX1" y="connsiteY1"/>
                </a:cxn>
                <a:cxn ang="0">
                  <a:pos x="connsiteX2" y="connsiteY2"/>
                </a:cxn>
                <a:cxn ang="0">
                  <a:pos x="connsiteX3" y="connsiteY3"/>
                </a:cxn>
              </a:cxnLst>
              <a:rect l="l" t="t" r="r" b="b"/>
              <a:pathLst>
                <a:path w="371026" h="790926">
                  <a:moveTo>
                    <a:pt x="0" y="48493"/>
                  </a:moveTo>
                  <a:lnTo>
                    <a:pt x="176489" y="0"/>
                  </a:lnTo>
                  <a:lnTo>
                    <a:pt x="371027" y="742446"/>
                  </a:lnTo>
                  <a:lnTo>
                    <a:pt x="194538" y="790926"/>
                  </a:lnTo>
                  <a:close/>
                </a:path>
              </a:pathLst>
            </a:custGeom>
            <a:solidFill>
              <a:srgbClr val="000000">
                <a:alpha val="0"/>
              </a:srgbClr>
            </a:solidFill>
            <a:ln w="4090" cap="sq">
              <a:noFill/>
              <a:prstDash val="solid"/>
              <a:miter/>
            </a:ln>
          </p:spPr>
          <p:txBody>
            <a:bodyPr rtlCol="0" anchor="ctr"/>
            <a:lstStyle/>
            <a:p>
              <a:endParaRPr lang="nl-NL" noProof="0" dirty="0"/>
            </a:p>
          </p:txBody>
        </p:sp>
        <p:sp>
          <p:nvSpPr>
            <p:cNvPr id="544" name="Vrije vorm: vorm 543">
              <a:extLst>
                <a:ext uri="{FF2B5EF4-FFF2-40B4-BE49-F238E27FC236}">
                  <a16:creationId xmlns:a16="http://schemas.microsoft.com/office/drawing/2014/main" id="{12DE98A4-A0C1-FF45-FF15-F08744804008}"/>
                </a:ext>
              </a:extLst>
            </p:cNvPr>
            <p:cNvSpPr/>
            <p:nvPr/>
          </p:nvSpPr>
          <p:spPr>
            <a:xfrm>
              <a:off x="7397980" y="4930379"/>
              <a:ext cx="40111" cy="22283"/>
            </a:xfrm>
            <a:custGeom>
              <a:avLst/>
              <a:gdLst>
                <a:gd name="connsiteX0" fmla="*/ 3193 w 40111"/>
                <a:gd name="connsiteY0" fmla="*/ 22283 h 22283"/>
                <a:gd name="connsiteX1" fmla="*/ 0 w 40111"/>
                <a:gd name="connsiteY1" fmla="*/ 10151 h 22283"/>
                <a:gd name="connsiteX2" fmla="*/ 36919 w 40111"/>
                <a:gd name="connsiteY2" fmla="*/ 0 h 22283"/>
                <a:gd name="connsiteX3" fmla="*/ 40111 w 40111"/>
                <a:gd name="connsiteY3" fmla="*/ 12132 h 22283"/>
                <a:gd name="connsiteX4" fmla="*/ 3193 w 40111"/>
                <a:gd name="connsiteY4" fmla="*/ 22283 h 2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 h="22283">
                  <a:moveTo>
                    <a:pt x="3193" y="22283"/>
                  </a:moveTo>
                  <a:lnTo>
                    <a:pt x="0" y="10151"/>
                  </a:lnTo>
                  <a:lnTo>
                    <a:pt x="36919" y="0"/>
                  </a:lnTo>
                  <a:lnTo>
                    <a:pt x="40111" y="12132"/>
                  </a:lnTo>
                  <a:lnTo>
                    <a:pt x="3193" y="22283"/>
                  </a:lnTo>
                  <a:close/>
                </a:path>
              </a:pathLst>
            </a:custGeom>
            <a:solidFill>
              <a:srgbClr val="000000"/>
            </a:solidFill>
            <a:ln w="4090" cap="sq">
              <a:noFill/>
              <a:prstDash val="solid"/>
              <a:miter/>
            </a:ln>
          </p:spPr>
          <p:txBody>
            <a:bodyPr rtlCol="0" anchor="ctr"/>
            <a:lstStyle/>
            <a:p>
              <a:endParaRPr lang="nl-NL" noProof="0" dirty="0"/>
            </a:p>
          </p:txBody>
        </p:sp>
        <p:sp>
          <p:nvSpPr>
            <p:cNvPr id="545" name="Vrije vorm: vorm 544">
              <a:extLst>
                <a:ext uri="{FF2B5EF4-FFF2-40B4-BE49-F238E27FC236}">
                  <a16:creationId xmlns:a16="http://schemas.microsoft.com/office/drawing/2014/main" id="{AE327D56-B4F6-DF1E-B361-136D103A970D}"/>
                </a:ext>
              </a:extLst>
            </p:cNvPr>
            <p:cNvSpPr/>
            <p:nvPr/>
          </p:nvSpPr>
          <p:spPr>
            <a:xfrm>
              <a:off x="7441161" y="5095160"/>
              <a:ext cx="40110" cy="22282"/>
            </a:xfrm>
            <a:custGeom>
              <a:avLst/>
              <a:gdLst>
                <a:gd name="connsiteX0" fmla="*/ 3152 w 40110"/>
                <a:gd name="connsiteY0" fmla="*/ 22283 h 22282"/>
                <a:gd name="connsiteX1" fmla="*/ 0 w 40110"/>
                <a:gd name="connsiteY1" fmla="*/ 10150 h 22282"/>
                <a:gd name="connsiteX2" fmla="*/ 36919 w 40110"/>
                <a:gd name="connsiteY2" fmla="*/ 0 h 22282"/>
                <a:gd name="connsiteX3" fmla="*/ 40111 w 40110"/>
                <a:gd name="connsiteY3" fmla="*/ 12132 h 22282"/>
                <a:gd name="connsiteX4" fmla="*/ 3152 w 40110"/>
                <a:gd name="connsiteY4" fmla="*/ 22283 h 2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0" h="22282">
                  <a:moveTo>
                    <a:pt x="3152" y="22283"/>
                  </a:moveTo>
                  <a:lnTo>
                    <a:pt x="0" y="10150"/>
                  </a:lnTo>
                  <a:lnTo>
                    <a:pt x="36919" y="0"/>
                  </a:lnTo>
                  <a:lnTo>
                    <a:pt x="40111" y="12132"/>
                  </a:lnTo>
                  <a:lnTo>
                    <a:pt x="3152" y="22283"/>
                  </a:lnTo>
                  <a:close/>
                </a:path>
              </a:pathLst>
            </a:custGeom>
            <a:solidFill>
              <a:srgbClr val="000000"/>
            </a:solidFill>
            <a:ln w="4090" cap="sq">
              <a:noFill/>
              <a:prstDash val="solid"/>
              <a:miter/>
            </a:ln>
          </p:spPr>
          <p:txBody>
            <a:bodyPr rtlCol="0" anchor="ctr"/>
            <a:lstStyle/>
            <a:p>
              <a:endParaRPr lang="nl-NL" noProof="0" dirty="0"/>
            </a:p>
          </p:txBody>
        </p:sp>
        <p:sp>
          <p:nvSpPr>
            <p:cNvPr id="546" name="Vrije vorm: vorm 545">
              <a:extLst>
                <a:ext uri="{FF2B5EF4-FFF2-40B4-BE49-F238E27FC236}">
                  <a16:creationId xmlns:a16="http://schemas.microsoft.com/office/drawing/2014/main" id="{49A37C09-8922-55DE-A7C3-07AFE6DE2986}"/>
                </a:ext>
              </a:extLst>
            </p:cNvPr>
            <p:cNvSpPr/>
            <p:nvPr/>
          </p:nvSpPr>
          <p:spPr>
            <a:xfrm>
              <a:off x="7484342" y="5259945"/>
              <a:ext cx="40111" cy="22295"/>
            </a:xfrm>
            <a:custGeom>
              <a:avLst/>
              <a:gdLst>
                <a:gd name="connsiteX0" fmla="*/ 3152 w 40111"/>
                <a:gd name="connsiteY0" fmla="*/ 22295 h 22295"/>
                <a:gd name="connsiteX1" fmla="*/ 0 w 40111"/>
                <a:gd name="connsiteY1" fmla="*/ 10134 h 22295"/>
                <a:gd name="connsiteX2" fmla="*/ 36919 w 40111"/>
                <a:gd name="connsiteY2" fmla="*/ 0 h 22295"/>
                <a:gd name="connsiteX3" fmla="*/ 40111 w 40111"/>
                <a:gd name="connsiteY3" fmla="*/ 12141 h 22295"/>
                <a:gd name="connsiteX4" fmla="*/ 3152 w 40111"/>
                <a:gd name="connsiteY4" fmla="*/ 22295 h 2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 h="22295">
                  <a:moveTo>
                    <a:pt x="3152" y="22295"/>
                  </a:moveTo>
                  <a:lnTo>
                    <a:pt x="0" y="10134"/>
                  </a:lnTo>
                  <a:lnTo>
                    <a:pt x="36919" y="0"/>
                  </a:lnTo>
                  <a:lnTo>
                    <a:pt x="40111" y="12141"/>
                  </a:lnTo>
                  <a:lnTo>
                    <a:pt x="3152" y="22295"/>
                  </a:lnTo>
                  <a:close/>
                </a:path>
              </a:pathLst>
            </a:custGeom>
            <a:solidFill>
              <a:srgbClr val="000000"/>
            </a:solidFill>
            <a:ln w="4090" cap="sq">
              <a:noFill/>
              <a:prstDash val="solid"/>
              <a:miter/>
            </a:ln>
          </p:spPr>
          <p:txBody>
            <a:bodyPr rtlCol="0" anchor="ctr"/>
            <a:lstStyle/>
            <a:p>
              <a:endParaRPr lang="nl-NL" noProof="0" dirty="0"/>
            </a:p>
          </p:txBody>
        </p:sp>
        <p:sp>
          <p:nvSpPr>
            <p:cNvPr id="547" name="Vrije vorm: vorm 546">
              <a:extLst>
                <a:ext uri="{FF2B5EF4-FFF2-40B4-BE49-F238E27FC236}">
                  <a16:creationId xmlns:a16="http://schemas.microsoft.com/office/drawing/2014/main" id="{AD7B9756-A7CD-9D61-42B0-D8AA11C84423}"/>
                </a:ext>
              </a:extLst>
            </p:cNvPr>
            <p:cNvSpPr/>
            <p:nvPr/>
          </p:nvSpPr>
          <p:spPr>
            <a:xfrm>
              <a:off x="3587143" y="2138223"/>
              <a:ext cx="258855" cy="377092"/>
            </a:xfrm>
            <a:custGeom>
              <a:avLst/>
              <a:gdLst>
                <a:gd name="connsiteX0" fmla="*/ 0 w 258855"/>
                <a:gd name="connsiteY0" fmla="*/ 0 h 377092"/>
                <a:gd name="connsiteX1" fmla="*/ 258856 w 258855"/>
                <a:gd name="connsiteY1" fmla="*/ 0 h 377092"/>
                <a:gd name="connsiteX2" fmla="*/ 258856 w 258855"/>
                <a:gd name="connsiteY2" fmla="*/ 377092 h 377092"/>
                <a:gd name="connsiteX3" fmla="*/ 0 w 258855"/>
                <a:gd name="connsiteY3" fmla="*/ 377092 h 377092"/>
              </a:gdLst>
              <a:ahLst/>
              <a:cxnLst>
                <a:cxn ang="0">
                  <a:pos x="connsiteX0" y="connsiteY0"/>
                </a:cxn>
                <a:cxn ang="0">
                  <a:pos x="connsiteX1" y="connsiteY1"/>
                </a:cxn>
                <a:cxn ang="0">
                  <a:pos x="connsiteX2" y="connsiteY2"/>
                </a:cxn>
                <a:cxn ang="0">
                  <a:pos x="connsiteX3" y="connsiteY3"/>
                </a:cxn>
              </a:cxnLst>
              <a:rect l="l" t="t" r="r" b="b"/>
              <a:pathLst>
                <a:path w="258855" h="377092">
                  <a:moveTo>
                    <a:pt x="0" y="0"/>
                  </a:moveTo>
                  <a:lnTo>
                    <a:pt x="258856" y="0"/>
                  </a:lnTo>
                  <a:lnTo>
                    <a:pt x="258856" y="377092"/>
                  </a:lnTo>
                  <a:lnTo>
                    <a:pt x="0" y="377092"/>
                  </a:lnTo>
                  <a:close/>
                </a:path>
              </a:pathLst>
            </a:custGeom>
            <a:solidFill>
              <a:srgbClr val="000000">
                <a:alpha val="0"/>
              </a:srgbClr>
            </a:solidFill>
            <a:ln w="4090" cap="sq">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988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2216613" y="1500452"/>
            <a:ext cx="908700" cy="9087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5184996" y="1505601"/>
            <a:ext cx="908700" cy="9087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2216613" y="4086131"/>
            <a:ext cx="908700" cy="9087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729419" y="91459"/>
            <a:ext cx="8109900" cy="855300"/>
          </a:xfrm>
          <a:prstGeom prst="rect">
            <a:avLst/>
          </a:prstGeom>
          <a:noFill/>
          <a:ln>
            <a:noFill/>
          </a:ln>
        </p:spPr>
        <p:txBody>
          <a:bodyPr spcFirstLastPara="1" wrap="square" lIns="91425" tIns="45700" rIns="91425" bIns="45700" anchor="t" anchorCtr="0">
            <a:noAutofit/>
          </a:bodyPr>
          <a:lstStyle/>
          <a:p>
            <a:pPr marR="0"/>
            <a:r>
              <a:rPr lang="nl-NL" sz="2400" b="0" i="0" u="none" strike="noStrike" noProof="0" dirty="0">
                <a:solidFill>
                  <a:srgbClr val="000000"/>
                </a:solidFill>
                <a:latin typeface="Calibri" panose="020F0502020204030204" pitchFamily="34" charset="0"/>
                <a:cs typeface="Calibri" panose="020F0502020204030204" pitchFamily="34" charset="0"/>
              </a:rPr>
              <a:t>Een elektroscoop is neutraal. Een negatief geladen PVC buis maakt contact met bovenkant van de elektroscoop. Het naaldje van de elektroscoop slaat uit. In welke figuur is de ladingsverdeling in de elektroscoop het beste weergegeven?</a:t>
            </a:r>
          </a:p>
        </p:txBody>
      </p:sp>
      <p:sp>
        <p:nvSpPr>
          <p:cNvPr id="471" name="Google Shape;471;g30c698406b5_0_50"/>
          <p:cNvSpPr txBox="1"/>
          <p:nvPr/>
        </p:nvSpPr>
        <p:spPr>
          <a:xfrm>
            <a:off x="8466667" y="6024252"/>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6180</a:t>
            </a:r>
          </a:p>
        </p:txBody>
      </p:sp>
      <p:grpSp>
        <p:nvGrpSpPr>
          <p:cNvPr id="472" name="Google Shape;472;g30c698406b5_0_50"/>
          <p:cNvGrpSpPr/>
          <p:nvPr/>
        </p:nvGrpSpPr>
        <p:grpSpPr>
          <a:xfrm>
            <a:off x="5223049" y="3907917"/>
            <a:ext cx="908700" cy="9087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 name="Graphic 1">
            <a:extLst>
              <a:ext uri="{FF2B5EF4-FFF2-40B4-BE49-F238E27FC236}">
                <a16:creationId xmlns:a16="http://schemas.microsoft.com/office/drawing/2014/main" id="{8B6022C8-7F6C-2814-7E43-FE771B33BF42}"/>
              </a:ext>
            </a:extLst>
          </p:cNvPr>
          <p:cNvGrpSpPr/>
          <p:nvPr/>
        </p:nvGrpSpPr>
        <p:grpSpPr>
          <a:xfrm>
            <a:off x="3131640" y="1683885"/>
            <a:ext cx="4639047" cy="4479648"/>
            <a:chOff x="3235889" y="3418481"/>
            <a:chExt cx="4639047" cy="4479648"/>
          </a:xfrm>
        </p:grpSpPr>
        <p:sp>
          <p:nvSpPr>
            <p:cNvPr id="16" name="Vrije vorm: vorm 15">
              <a:extLst>
                <a:ext uri="{FF2B5EF4-FFF2-40B4-BE49-F238E27FC236}">
                  <a16:creationId xmlns:a16="http://schemas.microsoft.com/office/drawing/2014/main" id="{08EE540E-7E0E-5010-171C-24A0567C3154}"/>
                </a:ext>
              </a:extLst>
            </p:cNvPr>
            <p:cNvSpPr/>
            <p:nvPr/>
          </p:nvSpPr>
          <p:spPr>
            <a:xfrm>
              <a:off x="4238019" y="3547719"/>
              <a:ext cx="452900" cy="463237"/>
            </a:xfrm>
            <a:custGeom>
              <a:avLst/>
              <a:gdLst>
                <a:gd name="connsiteX0" fmla="*/ 0 w 452900"/>
                <a:gd name="connsiteY0" fmla="*/ 231621 h 463237"/>
                <a:gd name="connsiteX1" fmla="*/ 0 w 452900"/>
                <a:gd name="connsiteY1" fmla="*/ 231621 h 463237"/>
                <a:gd name="connsiteX2" fmla="*/ 226448 w 452900"/>
                <a:gd name="connsiteY2" fmla="*/ 0 h 463237"/>
                <a:gd name="connsiteX3" fmla="*/ 226448 w 452900"/>
                <a:gd name="connsiteY3" fmla="*/ 0 h 463237"/>
                <a:gd name="connsiteX4" fmla="*/ 386571 w 452900"/>
                <a:gd name="connsiteY4" fmla="*/ 67843 h 463237"/>
                <a:gd name="connsiteX5" fmla="*/ 452900 w 452900"/>
                <a:gd name="connsiteY5" fmla="*/ 231621 h 463237"/>
                <a:gd name="connsiteX6" fmla="*/ 452900 w 452900"/>
                <a:gd name="connsiteY6" fmla="*/ 231621 h 463237"/>
                <a:gd name="connsiteX7" fmla="*/ 226448 w 452900"/>
                <a:gd name="connsiteY7" fmla="*/ 463237 h 463237"/>
                <a:gd name="connsiteX8" fmla="*/ 226448 w 452900"/>
                <a:gd name="connsiteY8" fmla="*/ 463237 h 463237"/>
                <a:gd name="connsiteX9" fmla="*/ 0 w 452900"/>
                <a:gd name="connsiteY9" fmla="*/ 231621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21"/>
                  </a:moveTo>
                  <a:lnTo>
                    <a:pt x="0" y="231621"/>
                  </a:lnTo>
                  <a:cubicBezTo>
                    <a:pt x="0" y="103701"/>
                    <a:pt x="101384" y="0"/>
                    <a:pt x="226448" y="0"/>
                  </a:cubicBezTo>
                  <a:lnTo>
                    <a:pt x="226448" y="0"/>
                  </a:lnTo>
                  <a:cubicBezTo>
                    <a:pt x="286505" y="0"/>
                    <a:pt x="344106" y="24403"/>
                    <a:pt x="386571" y="67843"/>
                  </a:cubicBezTo>
                  <a:cubicBezTo>
                    <a:pt x="429041" y="111278"/>
                    <a:pt x="452900" y="170191"/>
                    <a:pt x="452900" y="231621"/>
                  </a:cubicBezTo>
                  <a:lnTo>
                    <a:pt x="452900" y="231621"/>
                  </a:lnTo>
                  <a:cubicBezTo>
                    <a:pt x="452900" y="359541"/>
                    <a:pt x="351512" y="463237"/>
                    <a:pt x="226448" y="463237"/>
                  </a:cubicBezTo>
                  <a:lnTo>
                    <a:pt x="226448" y="463237"/>
                  </a:lnTo>
                  <a:cubicBezTo>
                    <a:pt x="101384" y="463237"/>
                    <a:pt x="0" y="359541"/>
                    <a:pt x="0" y="231621"/>
                  </a:cubicBezTo>
                  <a:close/>
                </a:path>
              </a:pathLst>
            </a:custGeom>
            <a:solidFill>
              <a:srgbClr val="CFE2F3"/>
            </a:solidFill>
            <a:ln w="3212" cap="sq">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5A70211E-6F44-6BEE-4F3F-9C062B114E27}"/>
                </a:ext>
              </a:extLst>
            </p:cNvPr>
            <p:cNvSpPr/>
            <p:nvPr/>
          </p:nvSpPr>
          <p:spPr>
            <a:xfrm>
              <a:off x="4238019" y="3547719"/>
              <a:ext cx="452900" cy="463237"/>
            </a:xfrm>
            <a:custGeom>
              <a:avLst/>
              <a:gdLst>
                <a:gd name="connsiteX0" fmla="*/ 0 w 452900"/>
                <a:gd name="connsiteY0" fmla="*/ 231621 h 463237"/>
                <a:gd name="connsiteX1" fmla="*/ 0 w 452900"/>
                <a:gd name="connsiteY1" fmla="*/ 231621 h 463237"/>
                <a:gd name="connsiteX2" fmla="*/ 226448 w 452900"/>
                <a:gd name="connsiteY2" fmla="*/ 0 h 463237"/>
                <a:gd name="connsiteX3" fmla="*/ 226448 w 452900"/>
                <a:gd name="connsiteY3" fmla="*/ 0 h 463237"/>
                <a:gd name="connsiteX4" fmla="*/ 386571 w 452900"/>
                <a:gd name="connsiteY4" fmla="*/ 67843 h 463237"/>
                <a:gd name="connsiteX5" fmla="*/ 452900 w 452900"/>
                <a:gd name="connsiteY5" fmla="*/ 231621 h 463237"/>
                <a:gd name="connsiteX6" fmla="*/ 452900 w 452900"/>
                <a:gd name="connsiteY6" fmla="*/ 231621 h 463237"/>
                <a:gd name="connsiteX7" fmla="*/ 226448 w 452900"/>
                <a:gd name="connsiteY7" fmla="*/ 463237 h 463237"/>
                <a:gd name="connsiteX8" fmla="*/ 226448 w 452900"/>
                <a:gd name="connsiteY8" fmla="*/ 463237 h 463237"/>
                <a:gd name="connsiteX9" fmla="*/ 0 w 452900"/>
                <a:gd name="connsiteY9" fmla="*/ 231621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21"/>
                  </a:moveTo>
                  <a:lnTo>
                    <a:pt x="0" y="231621"/>
                  </a:lnTo>
                  <a:cubicBezTo>
                    <a:pt x="0" y="103701"/>
                    <a:pt x="101384" y="0"/>
                    <a:pt x="226448" y="0"/>
                  </a:cubicBezTo>
                  <a:lnTo>
                    <a:pt x="226448" y="0"/>
                  </a:lnTo>
                  <a:cubicBezTo>
                    <a:pt x="286505" y="0"/>
                    <a:pt x="344106" y="24403"/>
                    <a:pt x="386571" y="67843"/>
                  </a:cubicBezTo>
                  <a:cubicBezTo>
                    <a:pt x="429041" y="111278"/>
                    <a:pt x="452900" y="170191"/>
                    <a:pt x="452900" y="231621"/>
                  </a:cubicBezTo>
                  <a:lnTo>
                    <a:pt x="452900" y="231621"/>
                  </a:lnTo>
                  <a:cubicBezTo>
                    <a:pt x="452900" y="359541"/>
                    <a:pt x="351512" y="463237"/>
                    <a:pt x="226448" y="463237"/>
                  </a:cubicBezTo>
                  <a:lnTo>
                    <a:pt x="226448" y="463237"/>
                  </a:lnTo>
                  <a:cubicBezTo>
                    <a:pt x="101384" y="463237"/>
                    <a:pt x="0" y="359541"/>
                    <a:pt x="0" y="231621"/>
                  </a:cubicBezTo>
                  <a:close/>
                </a:path>
              </a:pathLst>
            </a:custGeom>
            <a:noFill/>
            <a:ln w="3212" cap="flat">
              <a:solidFill>
                <a:srgbClr val="000000"/>
              </a:solidFill>
              <a:prstDash val="solid"/>
              <a:round/>
            </a:ln>
          </p:spPr>
          <p:txBody>
            <a:bodyPr rtlCol="0" anchor="ctr"/>
            <a:lstStyle/>
            <a:p>
              <a:endParaRPr lang="nl-NL" noProof="0" dirty="0"/>
            </a:p>
          </p:txBody>
        </p:sp>
        <p:sp>
          <p:nvSpPr>
            <p:cNvPr id="548" name="Vrije vorm: vorm 547">
              <a:extLst>
                <a:ext uri="{FF2B5EF4-FFF2-40B4-BE49-F238E27FC236}">
                  <a16:creationId xmlns:a16="http://schemas.microsoft.com/office/drawing/2014/main" id="{41BBBAD8-5E33-342B-3A14-E10FA8C04B2D}"/>
                </a:ext>
              </a:extLst>
            </p:cNvPr>
            <p:cNvSpPr/>
            <p:nvPr/>
          </p:nvSpPr>
          <p:spPr>
            <a:xfrm>
              <a:off x="4408887" y="3866578"/>
              <a:ext cx="72658" cy="923264"/>
            </a:xfrm>
            <a:custGeom>
              <a:avLst/>
              <a:gdLst>
                <a:gd name="connsiteX0" fmla="*/ 0 w 72658"/>
                <a:gd name="connsiteY0" fmla="*/ 0 h 923264"/>
                <a:gd name="connsiteX1" fmla="*/ 72659 w 72658"/>
                <a:gd name="connsiteY1" fmla="*/ 0 h 923264"/>
                <a:gd name="connsiteX2" fmla="*/ 72659 w 72658"/>
                <a:gd name="connsiteY2" fmla="*/ 923265 h 923264"/>
                <a:gd name="connsiteX3" fmla="*/ 0 w 72658"/>
                <a:gd name="connsiteY3" fmla="*/ 923265 h 923264"/>
              </a:gdLst>
              <a:ahLst/>
              <a:cxnLst>
                <a:cxn ang="0">
                  <a:pos x="connsiteX0" y="connsiteY0"/>
                </a:cxn>
                <a:cxn ang="0">
                  <a:pos x="connsiteX1" y="connsiteY1"/>
                </a:cxn>
                <a:cxn ang="0">
                  <a:pos x="connsiteX2" y="connsiteY2"/>
                </a:cxn>
                <a:cxn ang="0">
                  <a:pos x="connsiteX3" y="connsiteY3"/>
                </a:cxn>
              </a:cxnLst>
              <a:rect l="l" t="t" r="r" b="b"/>
              <a:pathLst>
                <a:path w="72658" h="923264">
                  <a:moveTo>
                    <a:pt x="0" y="0"/>
                  </a:moveTo>
                  <a:lnTo>
                    <a:pt x="72659" y="0"/>
                  </a:lnTo>
                  <a:lnTo>
                    <a:pt x="72659" y="923265"/>
                  </a:lnTo>
                  <a:lnTo>
                    <a:pt x="0" y="923265"/>
                  </a:lnTo>
                  <a:close/>
                </a:path>
              </a:pathLst>
            </a:custGeom>
            <a:solidFill>
              <a:srgbClr val="CFE2F3"/>
            </a:solidFill>
            <a:ln w="3212" cap="sq">
              <a:noFill/>
              <a:prstDash val="solid"/>
              <a:miter/>
            </a:ln>
          </p:spPr>
          <p:txBody>
            <a:bodyPr rtlCol="0" anchor="ctr"/>
            <a:lstStyle/>
            <a:p>
              <a:endParaRPr lang="nl-NL" noProof="0" dirty="0"/>
            </a:p>
          </p:txBody>
        </p:sp>
        <p:sp>
          <p:nvSpPr>
            <p:cNvPr id="549" name="Vrije vorm: vorm 548">
              <a:extLst>
                <a:ext uri="{FF2B5EF4-FFF2-40B4-BE49-F238E27FC236}">
                  <a16:creationId xmlns:a16="http://schemas.microsoft.com/office/drawing/2014/main" id="{91481081-AF89-AF4C-5A55-AF6A204FD8B7}"/>
                </a:ext>
              </a:extLst>
            </p:cNvPr>
            <p:cNvSpPr/>
            <p:nvPr/>
          </p:nvSpPr>
          <p:spPr>
            <a:xfrm>
              <a:off x="4408887" y="3866578"/>
              <a:ext cx="72658" cy="923264"/>
            </a:xfrm>
            <a:custGeom>
              <a:avLst/>
              <a:gdLst>
                <a:gd name="connsiteX0" fmla="*/ 0 w 72658"/>
                <a:gd name="connsiteY0" fmla="*/ 0 h 923264"/>
                <a:gd name="connsiteX1" fmla="*/ 72659 w 72658"/>
                <a:gd name="connsiteY1" fmla="*/ 0 h 923264"/>
                <a:gd name="connsiteX2" fmla="*/ 72659 w 72658"/>
                <a:gd name="connsiteY2" fmla="*/ 923265 h 923264"/>
                <a:gd name="connsiteX3" fmla="*/ 0 w 72658"/>
                <a:gd name="connsiteY3" fmla="*/ 923265 h 923264"/>
              </a:gdLst>
              <a:ahLst/>
              <a:cxnLst>
                <a:cxn ang="0">
                  <a:pos x="connsiteX0" y="connsiteY0"/>
                </a:cxn>
                <a:cxn ang="0">
                  <a:pos x="connsiteX1" y="connsiteY1"/>
                </a:cxn>
                <a:cxn ang="0">
                  <a:pos x="connsiteX2" y="connsiteY2"/>
                </a:cxn>
                <a:cxn ang="0">
                  <a:pos x="connsiteX3" y="connsiteY3"/>
                </a:cxn>
              </a:cxnLst>
              <a:rect l="l" t="t" r="r" b="b"/>
              <a:pathLst>
                <a:path w="72658" h="923264">
                  <a:moveTo>
                    <a:pt x="0" y="0"/>
                  </a:moveTo>
                  <a:lnTo>
                    <a:pt x="72659" y="0"/>
                  </a:lnTo>
                  <a:lnTo>
                    <a:pt x="72659" y="923265"/>
                  </a:lnTo>
                  <a:lnTo>
                    <a:pt x="0" y="923265"/>
                  </a:lnTo>
                  <a:close/>
                </a:path>
              </a:pathLst>
            </a:custGeom>
            <a:noFill/>
            <a:ln w="3212" cap="flat">
              <a:solidFill>
                <a:srgbClr val="000000"/>
              </a:solidFill>
              <a:prstDash val="solid"/>
              <a:round/>
            </a:ln>
          </p:spPr>
          <p:txBody>
            <a:bodyPr rtlCol="0" anchor="ctr"/>
            <a:lstStyle/>
            <a:p>
              <a:endParaRPr lang="nl-NL" noProof="0" dirty="0"/>
            </a:p>
          </p:txBody>
        </p:sp>
        <p:sp>
          <p:nvSpPr>
            <p:cNvPr id="550" name="Vrije vorm: vorm 549">
              <a:extLst>
                <a:ext uri="{FF2B5EF4-FFF2-40B4-BE49-F238E27FC236}">
                  <a16:creationId xmlns:a16="http://schemas.microsoft.com/office/drawing/2014/main" id="{360FECE1-1EA0-3712-1B05-69AE99082E22}"/>
                </a:ext>
              </a:extLst>
            </p:cNvPr>
            <p:cNvSpPr/>
            <p:nvPr/>
          </p:nvSpPr>
          <p:spPr>
            <a:xfrm>
              <a:off x="4203439" y="4698567"/>
              <a:ext cx="278121" cy="796236"/>
            </a:xfrm>
            <a:custGeom>
              <a:avLst/>
              <a:gdLst>
                <a:gd name="connsiteX0" fmla="*/ 234614 w 278121"/>
                <a:gd name="connsiteY0" fmla="*/ 0 h 796236"/>
                <a:gd name="connsiteX1" fmla="*/ 278121 w 278121"/>
                <a:gd name="connsiteY1" fmla="*/ 13127 h 796236"/>
                <a:gd name="connsiteX2" fmla="*/ 43502 w 278121"/>
                <a:gd name="connsiteY2" fmla="*/ 796237 h 796236"/>
                <a:gd name="connsiteX3" fmla="*/ 0 w 278121"/>
                <a:gd name="connsiteY3" fmla="*/ 783105 h 796236"/>
              </a:gdLst>
              <a:ahLst/>
              <a:cxnLst>
                <a:cxn ang="0">
                  <a:pos x="connsiteX0" y="connsiteY0"/>
                </a:cxn>
                <a:cxn ang="0">
                  <a:pos x="connsiteX1" y="connsiteY1"/>
                </a:cxn>
                <a:cxn ang="0">
                  <a:pos x="connsiteX2" y="connsiteY2"/>
                </a:cxn>
                <a:cxn ang="0">
                  <a:pos x="connsiteX3" y="connsiteY3"/>
                </a:cxn>
              </a:cxnLst>
              <a:rect l="l" t="t" r="r" b="b"/>
              <a:pathLst>
                <a:path w="278121" h="796236">
                  <a:moveTo>
                    <a:pt x="234614" y="0"/>
                  </a:moveTo>
                  <a:lnTo>
                    <a:pt x="278121" y="13127"/>
                  </a:lnTo>
                  <a:lnTo>
                    <a:pt x="43502" y="796237"/>
                  </a:lnTo>
                  <a:lnTo>
                    <a:pt x="0" y="783105"/>
                  </a:lnTo>
                  <a:close/>
                </a:path>
              </a:pathLst>
            </a:custGeom>
            <a:solidFill>
              <a:srgbClr val="CFE2F3"/>
            </a:solidFill>
            <a:ln w="3212" cap="sq">
              <a:noFill/>
              <a:prstDash val="solid"/>
              <a:miter/>
            </a:ln>
          </p:spPr>
          <p:txBody>
            <a:bodyPr rtlCol="0" anchor="ctr"/>
            <a:lstStyle/>
            <a:p>
              <a:endParaRPr lang="nl-NL" noProof="0" dirty="0"/>
            </a:p>
          </p:txBody>
        </p:sp>
        <p:sp>
          <p:nvSpPr>
            <p:cNvPr id="551" name="Vrije vorm: vorm 550">
              <a:extLst>
                <a:ext uri="{FF2B5EF4-FFF2-40B4-BE49-F238E27FC236}">
                  <a16:creationId xmlns:a16="http://schemas.microsoft.com/office/drawing/2014/main" id="{E6314004-6955-FF88-F9CF-489C44774227}"/>
                </a:ext>
              </a:extLst>
            </p:cNvPr>
            <p:cNvSpPr/>
            <p:nvPr/>
          </p:nvSpPr>
          <p:spPr>
            <a:xfrm>
              <a:off x="4203439" y="4698567"/>
              <a:ext cx="278121" cy="796236"/>
            </a:xfrm>
            <a:custGeom>
              <a:avLst/>
              <a:gdLst>
                <a:gd name="connsiteX0" fmla="*/ 234614 w 278121"/>
                <a:gd name="connsiteY0" fmla="*/ 0 h 796236"/>
                <a:gd name="connsiteX1" fmla="*/ 278121 w 278121"/>
                <a:gd name="connsiteY1" fmla="*/ 13127 h 796236"/>
                <a:gd name="connsiteX2" fmla="*/ 43502 w 278121"/>
                <a:gd name="connsiteY2" fmla="*/ 796237 h 796236"/>
                <a:gd name="connsiteX3" fmla="*/ 0 w 278121"/>
                <a:gd name="connsiteY3" fmla="*/ 783105 h 796236"/>
              </a:gdLst>
              <a:ahLst/>
              <a:cxnLst>
                <a:cxn ang="0">
                  <a:pos x="connsiteX0" y="connsiteY0"/>
                </a:cxn>
                <a:cxn ang="0">
                  <a:pos x="connsiteX1" y="connsiteY1"/>
                </a:cxn>
                <a:cxn ang="0">
                  <a:pos x="connsiteX2" y="connsiteY2"/>
                </a:cxn>
                <a:cxn ang="0">
                  <a:pos x="connsiteX3" y="connsiteY3"/>
                </a:cxn>
              </a:cxnLst>
              <a:rect l="l" t="t" r="r" b="b"/>
              <a:pathLst>
                <a:path w="278121" h="796236">
                  <a:moveTo>
                    <a:pt x="234614" y="0"/>
                  </a:moveTo>
                  <a:lnTo>
                    <a:pt x="278121" y="13127"/>
                  </a:lnTo>
                  <a:lnTo>
                    <a:pt x="43502" y="796237"/>
                  </a:lnTo>
                  <a:lnTo>
                    <a:pt x="0" y="783105"/>
                  </a:lnTo>
                  <a:close/>
                </a:path>
              </a:pathLst>
            </a:custGeom>
            <a:noFill/>
            <a:ln w="3212" cap="flat">
              <a:solidFill>
                <a:srgbClr val="000000"/>
              </a:solidFill>
              <a:prstDash val="solid"/>
              <a:round/>
            </a:ln>
          </p:spPr>
          <p:txBody>
            <a:bodyPr rtlCol="0" anchor="ctr"/>
            <a:lstStyle/>
            <a:p>
              <a:endParaRPr lang="nl-NL" noProof="0" dirty="0"/>
            </a:p>
          </p:txBody>
        </p:sp>
        <p:sp>
          <p:nvSpPr>
            <p:cNvPr id="552" name="Vrije vorm: vorm 551">
              <a:extLst>
                <a:ext uri="{FF2B5EF4-FFF2-40B4-BE49-F238E27FC236}">
                  <a16:creationId xmlns:a16="http://schemas.microsoft.com/office/drawing/2014/main" id="{EFF76741-FEB0-AC25-C2BE-471953F28994}"/>
                </a:ext>
              </a:extLst>
            </p:cNvPr>
            <p:cNvSpPr/>
            <p:nvPr/>
          </p:nvSpPr>
          <p:spPr>
            <a:xfrm>
              <a:off x="4408887" y="4695697"/>
              <a:ext cx="252478" cy="801884"/>
            </a:xfrm>
            <a:custGeom>
              <a:avLst/>
              <a:gdLst>
                <a:gd name="connsiteX0" fmla="*/ 0 w 252478"/>
                <a:gd name="connsiteY0" fmla="*/ 11600 h 801884"/>
                <a:gd name="connsiteX1" fmla="*/ 43962 w 252478"/>
                <a:gd name="connsiteY1" fmla="*/ 0 h 801884"/>
                <a:gd name="connsiteX2" fmla="*/ 252478 w 252478"/>
                <a:gd name="connsiteY2" fmla="*/ 790279 h 801884"/>
                <a:gd name="connsiteX3" fmla="*/ 208516 w 252478"/>
                <a:gd name="connsiteY3" fmla="*/ 801884 h 801884"/>
              </a:gdLst>
              <a:ahLst/>
              <a:cxnLst>
                <a:cxn ang="0">
                  <a:pos x="connsiteX0" y="connsiteY0"/>
                </a:cxn>
                <a:cxn ang="0">
                  <a:pos x="connsiteX1" y="connsiteY1"/>
                </a:cxn>
                <a:cxn ang="0">
                  <a:pos x="connsiteX2" y="connsiteY2"/>
                </a:cxn>
                <a:cxn ang="0">
                  <a:pos x="connsiteX3" y="connsiteY3"/>
                </a:cxn>
              </a:cxnLst>
              <a:rect l="l" t="t" r="r" b="b"/>
              <a:pathLst>
                <a:path w="252478" h="801884">
                  <a:moveTo>
                    <a:pt x="0" y="11600"/>
                  </a:moveTo>
                  <a:lnTo>
                    <a:pt x="43962" y="0"/>
                  </a:lnTo>
                  <a:lnTo>
                    <a:pt x="252478" y="790279"/>
                  </a:lnTo>
                  <a:lnTo>
                    <a:pt x="208516" y="801884"/>
                  </a:lnTo>
                  <a:close/>
                </a:path>
              </a:pathLst>
            </a:custGeom>
            <a:solidFill>
              <a:srgbClr val="CFE2F3"/>
            </a:solidFill>
            <a:ln w="3212" cap="sq">
              <a:noFill/>
              <a:prstDash val="solid"/>
              <a:miter/>
            </a:ln>
          </p:spPr>
          <p:txBody>
            <a:bodyPr rtlCol="0" anchor="ctr"/>
            <a:lstStyle/>
            <a:p>
              <a:endParaRPr lang="nl-NL" noProof="0" dirty="0"/>
            </a:p>
          </p:txBody>
        </p:sp>
        <p:sp>
          <p:nvSpPr>
            <p:cNvPr id="553" name="Vrije vorm: vorm 552">
              <a:extLst>
                <a:ext uri="{FF2B5EF4-FFF2-40B4-BE49-F238E27FC236}">
                  <a16:creationId xmlns:a16="http://schemas.microsoft.com/office/drawing/2014/main" id="{164EE2CA-DB30-29CF-3A08-75F30E8D8233}"/>
                </a:ext>
              </a:extLst>
            </p:cNvPr>
            <p:cNvSpPr/>
            <p:nvPr/>
          </p:nvSpPr>
          <p:spPr>
            <a:xfrm>
              <a:off x="4408887" y="4695697"/>
              <a:ext cx="252478" cy="801884"/>
            </a:xfrm>
            <a:custGeom>
              <a:avLst/>
              <a:gdLst>
                <a:gd name="connsiteX0" fmla="*/ 0 w 252478"/>
                <a:gd name="connsiteY0" fmla="*/ 11600 h 801884"/>
                <a:gd name="connsiteX1" fmla="*/ 43962 w 252478"/>
                <a:gd name="connsiteY1" fmla="*/ 0 h 801884"/>
                <a:gd name="connsiteX2" fmla="*/ 252478 w 252478"/>
                <a:gd name="connsiteY2" fmla="*/ 790279 h 801884"/>
                <a:gd name="connsiteX3" fmla="*/ 208516 w 252478"/>
                <a:gd name="connsiteY3" fmla="*/ 801884 h 801884"/>
              </a:gdLst>
              <a:ahLst/>
              <a:cxnLst>
                <a:cxn ang="0">
                  <a:pos x="connsiteX0" y="connsiteY0"/>
                </a:cxn>
                <a:cxn ang="0">
                  <a:pos x="connsiteX1" y="connsiteY1"/>
                </a:cxn>
                <a:cxn ang="0">
                  <a:pos x="connsiteX2" y="connsiteY2"/>
                </a:cxn>
                <a:cxn ang="0">
                  <a:pos x="connsiteX3" y="connsiteY3"/>
                </a:cxn>
              </a:cxnLst>
              <a:rect l="l" t="t" r="r" b="b"/>
              <a:pathLst>
                <a:path w="252478" h="801884">
                  <a:moveTo>
                    <a:pt x="0" y="11600"/>
                  </a:moveTo>
                  <a:lnTo>
                    <a:pt x="43962" y="0"/>
                  </a:lnTo>
                  <a:lnTo>
                    <a:pt x="252478" y="790279"/>
                  </a:lnTo>
                  <a:lnTo>
                    <a:pt x="208516" y="801884"/>
                  </a:lnTo>
                  <a:close/>
                </a:path>
              </a:pathLst>
            </a:custGeom>
            <a:noFill/>
            <a:ln w="3212" cap="flat">
              <a:solidFill>
                <a:srgbClr val="000000"/>
              </a:solidFill>
              <a:prstDash val="solid"/>
              <a:round/>
            </a:ln>
          </p:spPr>
          <p:txBody>
            <a:bodyPr rtlCol="0" anchor="ctr"/>
            <a:lstStyle/>
            <a:p>
              <a:endParaRPr lang="nl-NL" noProof="0" dirty="0"/>
            </a:p>
          </p:txBody>
        </p:sp>
        <p:sp>
          <p:nvSpPr>
            <p:cNvPr id="554" name="Vrije vorm: vorm 553">
              <a:extLst>
                <a:ext uri="{FF2B5EF4-FFF2-40B4-BE49-F238E27FC236}">
                  <a16:creationId xmlns:a16="http://schemas.microsoft.com/office/drawing/2014/main" id="{176668CE-CAFF-32DE-A1F5-45943A7EF90B}"/>
                </a:ext>
              </a:extLst>
            </p:cNvPr>
            <p:cNvSpPr/>
            <p:nvPr/>
          </p:nvSpPr>
          <p:spPr>
            <a:xfrm>
              <a:off x="3235889" y="3493658"/>
              <a:ext cx="1196682" cy="218098"/>
            </a:xfrm>
            <a:custGeom>
              <a:avLst/>
              <a:gdLst>
                <a:gd name="connsiteX0" fmla="*/ 1188439 w 1196682"/>
                <a:gd name="connsiteY0" fmla="*/ 0 h 218098"/>
                <a:gd name="connsiteX1" fmla="*/ 1188439 w 1196682"/>
                <a:gd name="connsiteY1" fmla="*/ 0 h 218098"/>
                <a:gd name="connsiteX2" fmla="*/ 1173139 w 1196682"/>
                <a:gd name="connsiteY2" fmla="*/ 78750 h 218098"/>
                <a:gd name="connsiteX3" fmla="*/ 1196683 w 1196682"/>
                <a:gd name="connsiteY3" fmla="*/ 155430 h 218098"/>
                <a:gd name="connsiteX4" fmla="*/ 23982 w 1196682"/>
                <a:gd name="connsiteY4" fmla="*/ 218091 h 218098"/>
                <a:gd name="connsiteX5" fmla="*/ 437 w 1196682"/>
                <a:gd name="connsiteY5" fmla="*/ 141411 h 218098"/>
                <a:gd name="connsiteX6" fmla="*/ 15739 w 1196682"/>
                <a:gd name="connsiteY6" fmla="*/ 62661 h 2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682" h="218098">
                  <a:moveTo>
                    <a:pt x="1188439" y="0"/>
                  </a:moveTo>
                  <a:lnTo>
                    <a:pt x="1188439" y="0"/>
                  </a:lnTo>
                  <a:cubicBezTo>
                    <a:pt x="1177714" y="572"/>
                    <a:pt x="1170861" y="35829"/>
                    <a:pt x="1173139" y="78750"/>
                  </a:cubicBezTo>
                  <a:cubicBezTo>
                    <a:pt x="1175412" y="121671"/>
                    <a:pt x="1185953" y="156002"/>
                    <a:pt x="1196683" y="155430"/>
                  </a:cubicBezTo>
                  <a:lnTo>
                    <a:pt x="23982" y="218091"/>
                  </a:lnTo>
                  <a:cubicBezTo>
                    <a:pt x="13254" y="218663"/>
                    <a:pt x="2713" y="184332"/>
                    <a:pt x="437" y="141411"/>
                  </a:cubicBezTo>
                  <a:cubicBezTo>
                    <a:pt x="-1840" y="98490"/>
                    <a:pt x="5012" y="63233"/>
                    <a:pt x="15739" y="62661"/>
                  </a:cubicBezTo>
                  <a:close/>
                </a:path>
              </a:pathLst>
            </a:custGeom>
            <a:solidFill>
              <a:srgbClr val="CFE2F3"/>
            </a:solidFill>
            <a:ln w="3212" cap="sq">
              <a:noFill/>
              <a:prstDash val="solid"/>
              <a:miter/>
            </a:ln>
          </p:spPr>
          <p:txBody>
            <a:bodyPr rtlCol="0" anchor="ctr"/>
            <a:lstStyle/>
            <a:p>
              <a:endParaRPr lang="nl-NL" noProof="0" dirty="0"/>
            </a:p>
          </p:txBody>
        </p:sp>
        <p:sp>
          <p:nvSpPr>
            <p:cNvPr id="555" name="Vrije vorm: vorm 554">
              <a:extLst>
                <a:ext uri="{FF2B5EF4-FFF2-40B4-BE49-F238E27FC236}">
                  <a16:creationId xmlns:a16="http://schemas.microsoft.com/office/drawing/2014/main" id="{52CABCF5-B88D-79D6-C59B-09A43734E4EB}"/>
                </a:ext>
              </a:extLst>
            </p:cNvPr>
            <p:cNvSpPr/>
            <p:nvPr/>
          </p:nvSpPr>
          <p:spPr>
            <a:xfrm>
              <a:off x="4408590" y="3493651"/>
              <a:ext cx="39718" cy="155444"/>
            </a:xfrm>
            <a:custGeom>
              <a:avLst/>
              <a:gdLst>
                <a:gd name="connsiteX0" fmla="*/ 15737 w 39718"/>
                <a:gd name="connsiteY0" fmla="*/ 7 h 155444"/>
                <a:gd name="connsiteX1" fmla="*/ 15737 w 39718"/>
                <a:gd name="connsiteY1" fmla="*/ 7 h 155444"/>
                <a:gd name="connsiteX2" fmla="*/ 39282 w 39718"/>
                <a:gd name="connsiteY2" fmla="*/ 76682 h 155444"/>
                <a:gd name="connsiteX3" fmla="*/ 23981 w 39718"/>
                <a:gd name="connsiteY3" fmla="*/ 155437 h 155444"/>
                <a:gd name="connsiteX4" fmla="*/ 23981 w 39718"/>
                <a:gd name="connsiteY4" fmla="*/ 155437 h 155444"/>
                <a:gd name="connsiteX5" fmla="*/ 437 w 39718"/>
                <a:gd name="connsiteY5" fmla="*/ 78757 h 155444"/>
                <a:gd name="connsiteX6" fmla="*/ 15737 w 39718"/>
                <a:gd name="connsiteY6" fmla="*/ 7 h 15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18" h="155444">
                  <a:moveTo>
                    <a:pt x="15737" y="7"/>
                  </a:moveTo>
                  <a:lnTo>
                    <a:pt x="15737" y="7"/>
                  </a:lnTo>
                  <a:cubicBezTo>
                    <a:pt x="26468" y="-570"/>
                    <a:pt x="37009" y="33761"/>
                    <a:pt x="39282" y="76682"/>
                  </a:cubicBezTo>
                  <a:cubicBezTo>
                    <a:pt x="41560" y="119604"/>
                    <a:pt x="34707" y="154861"/>
                    <a:pt x="23981" y="155437"/>
                  </a:cubicBezTo>
                  <a:lnTo>
                    <a:pt x="23981" y="155437"/>
                  </a:lnTo>
                  <a:cubicBezTo>
                    <a:pt x="13251" y="156010"/>
                    <a:pt x="2710" y="121678"/>
                    <a:pt x="437" y="78757"/>
                  </a:cubicBezTo>
                  <a:cubicBezTo>
                    <a:pt x="-1841" y="35836"/>
                    <a:pt x="5012" y="579"/>
                    <a:pt x="15737" y="7"/>
                  </a:cubicBezTo>
                  <a:close/>
                </a:path>
              </a:pathLst>
            </a:custGeom>
            <a:solidFill>
              <a:srgbClr val="E2EDF7"/>
            </a:solidFill>
            <a:ln w="3212" cap="sq">
              <a:noFill/>
              <a:prstDash val="solid"/>
              <a:miter/>
            </a:ln>
          </p:spPr>
          <p:txBody>
            <a:bodyPr rtlCol="0" anchor="ctr"/>
            <a:lstStyle/>
            <a:p>
              <a:endParaRPr lang="nl-NL" noProof="0" dirty="0"/>
            </a:p>
          </p:txBody>
        </p:sp>
        <p:sp>
          <p:nvSpPr>
            <p:cNvPr id="556" name="Vrije vorm: vorm 555">
              <a:extLst>
                <a:ext uri="{FF2B5EF4-FFF2-40B4-BE49-F238E27FC236}">
                  <a16:creationId xmlns:a16="http://schemas.microsoft.com/office/drawing/2014/main" id="{375D72E6-834B-B1DD-1E24-22E346A120E7}"/>
                </a:ext>
              </a:extLst>
            </p:cNvPr>
            <p:cNvSpPr/>
            <p:nvPr/>
          </p:nvSpPr>
          <p:spPr>
            <a:xfrm>
              <a:off x="3235889" y="3493651"/>
              <a:ext cx="1212420" cy="218105"/>
            </a:xfrm>
            <a:custGeom>
              <a:avLst/>
              <a:gdLst>
                <a:gd name="connsiteX0" fmla="*/ 1196683 w 1212420"/>
                <a:gd name="connsiteY0" fmla="*/ 155437 h 218105"/>
                <a:gd name="connsiteX1" fmla="*/ 1196683 w 1212420"/>
                <a:gd name="connsiteY1" fmla="*/ 155437 h 218105"/>
                <a:gd name="connsiteX2" fmla="*/ 1173139 w 1212420"/>
                <a:gd name="connsiteY2" fmla="*/ 78757 h 218105"/>
                <a:gd name="connsiteX3" fmla="*/ 1188439 w 1212420"/>
                <a:gd name="connsiteY3" fmla="*/ 7 h 218105"/>
                <a:gd name="connsiteX4" fmla="*/ 1188439 w 1212420"/>
                <a:gd name="connsiteY4" fmla="*/ 7 h 218105"/>
                <a:gd name="connsiteX5" fmla="*/ 1211983 w 1212420"/>
                <a:gd name="connsiteY5" fmla="*/ 76682 h 218105"/>
                <a:gd name="connsiteX6" fmla="*/ 1196683 w 1212420"/>
                <a:gd name="connsiteY6" fmla="*/ 155437 h 218105"/>
                <a:gd name="connsiteX7" fmla="*/ 23982 w 1212420"/>
                <a:gd name="connsiteY7" fmla="*/ 218098 h 218105"/>
                <a:gd name="connsiteX8" fmla="*/ 437 w 1212420"/>
                <a:gd name="connsiteY8" fmla="*/ 141418 h 218105"/>
                <a:gd name="connsiteX9" fmla="*/ 15739 w 1212420"/>
                <a:gd name="connsiteY9" fmla="*/ 62668 h 218105"/>
                <a:gd name="connsiteX10" fmla="*/ 1188439 w 1212420"/>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0" h="218105">
                  <a:moveTo>
                    <a:pt x="1196683" y="155437"/>
                  </a:moveTo>
                  <a:lnTo>
                    <a:pt x="1196683" y="155437"/>
                  </a:lnTo>
                  <a:cubicBezTo>
                    <a:pt x="1185953" y="156010"/>
                    <a:pt x="1175412" y="121678"/>
                    <a:pt x="1173139" y="78757"/>
                  </a:cubicBezTo>
                  <a:cubicBezTo>
                    <a:pt x="1170861" y="35836"/>
                    <a:pt x="1177714" y="579"/>
                    <a:pt x="1188439" y="7"/>
                  </a:cubicBezTo>
                  <a:lnTo>
                    <a:pt x="1188439" y="7"/>
                  </a:lnTo>
                  <a:cubicBezTo>
                    <a:pt x="1199169" y="-570"/>
                    <a:pt x="1209710" y="33761"/>
                    <a:pt x="1211983" y="76682"/>
                  </a:cubicBezTo>
                  <a:cubicBezTo>
                    <a:pt x="1214261" y="119604"/>
                    <a:pt x="1207408" y="154861"/>
                    <a:pt x="1196683" y="155437"/>
                  </a:cubicBezTo>
                  <a:lnTo>
                    <a:pt x="23982" y="218098"/>
                  </a:lnTo>
                  <a:cubicBezTo>
                    <a:pt x="13254" y="218670"/>
                    <a:pt x="2713" y="184339"/>
                    <a:pt x="437" y="141418"/>
                  </a:cubicBezTo>
                  <a:cubicBezTo>
                    <a:pt x="-1840" y="98497"/>
                    <a:pt x="5012" y="63240"/>
                    <a:pt x="15739" y="62668"/>
                  </a:cubicBezTo>
                  <a:lnTo>
                    <a:pt x="1188439" y="7"/>
                  </a:lnTo>
                </a:path>
              </a:pathLst>
            </a:custGeom>
            <a:solidFill>
              <a:srgbClr val="000000">
                <a:alpha val="0"/>
              </a:srgbClr>
            </a:solidFill>
            <a:ln w="3212" cap="sq">
              <a:noFill/>
              <a:prstDash val="solid"/>
              <a:miter/>
            </a:ln>
          </p:spPr>
          <p:txBody>
            <a:bodyPr rtlCol="0" anchor="ctr"/>
            <a:lstStyle/>
            <a:p>
              <a:endParaRPr lang="nl-NL" noProof="0" dirty="0"/>
            </a:p>
          </p:txBody>
        </p:sp>
        <p:sp>
          <p:nvSpPr>
            <p:cNvPr id="557" name="Vrije vorm: vorm 556">
              <a:extLst>
                <a:ext uri="{FF2B5EF4-FFF2-40B4-BE49-F238E27FC236}">
                  <a16:creationId xmlns:a16="http://schemas.microsoft.com/office/drawing/2014/main" id="{27702DBB-D4B8-56BE-7C3E-FFCA19054E33}"/>
                </a:ext>
              </a:extLst>
            </p:cNvPr>
            <p:cNvSpPr/>
            <p:nvPr/>
          </p:nvSpPr>
          <p:spPr>
            <a:xfrm>
              <a:off x="3235889" y="3493651"/>
              <a:ext cx="1212420" cy="218105"/>
            </a:xfrm>
            <a:custGeom>
              <a:avLst/>
              <a:gdLst>
                <a:gd name="connsiteX0" fmla="*/ 1196683 w 1212420"/>
                <a:gd name="connsiteY0" fmla="*/ 155437 h 218105"/>
                <a:gd name="connsiteX1" fmla="*/ 1196683 w 1212420"/>
                <a:gd name="connsiteY1" fmla="*/ 155437 h 218105"/>
                <a:gd name="connsiteX2" fmla="*/ 1173139 w 1212420"/>
                <a:gd name="connsiteY2" fmla="*/ 78757 h 218105"/>
                <a:gd name="connsiteX3" fmla="*/ 1188439 w 1212420"/>
                <a:gd name="connsiteY3" fmla="*/ 7 h 218105"/>
                <a:gd name="connsiteX4" fmla="*/ 1188439 w 1212420"/>
                <a:gd name="connsiteY4" fmla="*/ 7 h 218105"/>
                <a:gd name="connsiteX5" fmla="*/ 1211983 w 1212420"/>
                <a:gd name="connsiteY5" fmla="*/ 76682 h 218105"/>
                <a:gd name="connsiteX6" fmla="*/ 1196683 w 1212420"/>
                <a:gd name="connsiteY6" fmla="*/ 155437 h 218105"/>
                <a:gd name="connsiteX7" fmla="*/ 23982 w 1212420"/>
                <a:gd name="connsiteY7" fmla="*/ 218098 h 218105"/>
                <a:gd name="connsiteX8" fmla="*/ 437 w 1212420"/>
                <a:gd name="connsiteY8" fmla="*/ 141418 h 218105"/>
                <a:gd name="connsiteX9" fmla="*/ 15739 w 1212420"/>
                <a:gd name="connsiteY9" fmla="*/ 62668 h 218105"/>
                <a:gd name="connsiteX10" fmla="*/ 1188439 w 1212420"/>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0" h="218105">
                  <a:moveTo>
                    <a:pt x="1196683" y="155437"/>
                  </a:moveTo>
                  <a:lnTo>
                    <a:pt x="1196683" y="155437"/>
                  </a:lnTo>
                  <a:cubicBezTo>
                    <a:pt x="1185953" y="156010"/>
                    <a:pt x="1175412" y="121678"/>
                    <a:pt x="1173139" y="78757"/>
                  </a:cubicBezTo>
                  <a:cubicBezTo>
                    <a:pt x="1170861" y="35836"/>
                    <a:pt x="1177714" y="579"/>
                    <a:pt x="1188439" y="7"/>
                  </a:cubicBezTo>
                  <a:lnTo>
                    <a:pt x="1188439" y="7"/>
                  </a:lnTo>
                  <a:cubicBezTo>
                    <a:pt x="1199169" y="-570"/>
                    <a:pt x="1209710" y="33761"/>
                    <a:pt x="1211983" y="76682"/>
                  </a:cubicBezTo>
                  <a:cubicBezTo>
                    <a:pt x="1214261" y="119604"/>
                    <a:pt x="1207408" y="154861"/>
                    <a:pt x="1196683" y="155437"/>
                  </a:cubicBezTo>
                  <a:lnTo>
                    <a:pt x="23982" y="218098"/>
                  </a:lnTo>
                  <a:cubicBezTo>
                    <a:pt x="13254" y="218670"/>
                    <a:pt x="2713" y="184339"/>
                    <a:pt x="437" y="141418"/>
                  </a:cubicBezTo>
                  <a:cubicBezTo>
                    <a:pt x="-1840" y="98497"/>
                    <a:pt x="5012" y="63240"/>
                    <a:pt x="15739" y="62668"/>
                  </a:cubicBezTo>
                  <a:lnTo>
                    <a:pt x="1188439" y="7"/>
                  </a:lnTo>
                </a:path>
              </a:pathLst>
            </a:custGeom>
            <a:noFill/>
            <a:ln w="3212" cap="flat">
              <a:solidFill>
                <a:srgbClr val="000000"/>
              </a:solidFill>
              <a:prstDash val="solid"/>
              <a:round/>
            </a:ln>
          </p:spPr>
          <p:txBody>
            <a:bodyPr rtlCol="0" anchor="ctr"/>
            <a:lstStyle/>
            <a:p>
              <a:endParaRPr lang="nl-NL" noProof="0" dirty="0"/>
            </a:p>
          </p:txBody>
        </p:sp>
        <p:sp>
          <p:nvSpPr>
            <p:cNvPr id="558" name="Vrije vorm: vorm 557">
              <a:extLst>
                <a:ext uri="{FF2B5EF4-FFF2-40B4-BE49-F238E27FC236}">
                  <a16:creationId xmlns:a16="http://schemas.microsoft.com/office/drawing/2014/main" id="{F5A457D7-88F3-5A8C-3F01-287949C93961}"/>
                </a:ext>
              </a:extLst>
            </p:cNvPr>
            <p:cNvSpPr/>
            <p:nvPr/>
          </p:nvSpPr>
          <p:spPr>
            <a:xfrm>
              <a:off x="3253495" y="3418481"/>
              <a:ext cx="1177201" cy="222759"/>
            </a:xfrm>
            <a:custGeom>
              <a:avLst/>
              <a:gdLst>
                <a:gd name="connsiteX0" fmla="*/ 0 w 1177201"/>
                <a:gd name="connsiteY0" fmla="*/ 70994 h 222759"/>
                <a:gd name="connsiteX1" fmla="*/ 1168042 w 1177201"/>
                <a:gd name="connsiteY1" fmla="*/ 0 h 222759"/>
                <a:gd name="connsiteX2" fmla="*/ 1177202 w 1177201"/>
                <a:gd name="connsiteY2" fmla="*/ 151766 h 222759"/>
                <a:gd name="connsiteX3" fmla="*/ 9159 w 1177201"/>
                <a:gd name="connsiteY3" fmla="*/ 222760 h 222759"/>
              </a:gdLst>
              <a:ahLst/>
              <a:cxnLst>
                <a:cxn ang="0">
                  <a:pos x="connsiteX0" y="connsiteY0"/>
                </a:cxn>
                <a:cxn ang="0">
                  <a:pos x="connsiteX1" y="connsiteY1"/>
                </a:cxn>
                <a:cxn ang="0">
                  <a:pos x="connsiteX2" y="connsiteY2"/>
                </a:cxn>
                <a:cxn ang="0">
                  <a:pos x="connsiteX3" y="connsiteY3"/>
                </a:cxn>
              </a:cxnLst>
              <a:rect l="l" t="t" r="r" b="b"/>
              <a:pathLst>
                <a:path w="1177201" h="222759">
                  <a:moveTo>
                    <a:pt x="0" y="70994"/>
                  </a:moveTo>
                  <a:lnTo>
                    <a:pt x="1168042" y="0"/>
                  </a:lnTo>
                  <a:lnTo>
                    <a:pt x="1177202" y="151766"/>
                  </a:lnTo>
                  <a:lnTo>
                    <a:pt x="9159" y="22276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559" name="Vrije vorm: vorm 558">
              <a:extLst>
                <a:ext uri="{FF2B5EF4-FFF2-40B4-BE49-F238E27FC236}">
                  <a16:creationId xmlns:a16="http://schemas.microsoft.com/office/drawing/2014/main" id="{2B28BEA8-D6A1-FA48-DE75-A369EEB0B80B}"/>
                </a:ext>
              </a:extLst>
            </p:cNvPr>
            <p:cNvSpPr/>
            <p:nvPr/>
          </p:nvSpPr>
          <p:spPr>
            <a:xfrm>
              <a:off x="3375263" y="3625316"/>
              <a:ext cx="42625" cy="16225"/>
            </a:xfrm>
            <a:custGeom>
              <a:avLst/>
              <a:gdLst>
                <a:gd name="connsiteX0" fmla="*/ 826 w 42625"/>
                <a:gd name="connsiteY0" fmla="*/ 16225 h 16225"/>
                <a:gd name="connsiteX1" fmla="*/ 0 w 42625"/>
                <a:gd name="connsiteY1" fmla="*/ 2540 h 16225"/>
                <a:gd name="connsiteX2" fmla="*/ 41800 w 42625"/>
                <a:gd name="connsiteY2" fmla="*/ 0 h 16225"/>
                <a:gd name="connsiteX3" fmla="*/ 42625 w 42625"/>
                <a:gd name="connsiteY3" fmla="*/ 13685 h 16225"/>
                <a:gd name="connsiteX4" fmla="*/ 826 w 42625"/>
                <a:gd name="connsiteY4" fmla="*/ 16225 h 1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 h="16225">
                  <a:moveTo>
                    <a:pt x="826" y="16225"/>
                  </a:moveTo>
                  <a:lnTo>
                    <a:pt x="0" y="2540"/>
                  </a:lnTo>
                  <a:lnTo>
                    <a:pt x="41800" y="0"/>
                  </a:lnTo>
                  <a:lnTo>
                    <a:pt x="42625" y="13685"/>
                  </a:lnTo>
                  <a:lnTo>
                    <a:pt x="826" y="16225"/>
                  </a:lnTo>
                  <a:close/>
                </a:path>
              </a:pathLst>
            </a:custGeom>
            <a:solidFill>
              <a:srgbClr val="000000"/>
            </a:solidFill>
            <a:ln w="3212" cap="sq">
              <a:noFill/>
              <a:prstDash val="solid"/>
              <a:miter/>
            </a:ln>
          </p:spPr>
          <p:txBody>
            <a:bodyPr rtlCol="0" anchor="ctr"/>
            <a:lstStyle/>
            <a:p>
              <a:endParaRPr lang="nl-NL" noProof="0" dirty="0"/>
            </a:p>
          </p:txBody>
        </p:sp>
        <p:sp>
          <p:nvSpPr>
            <p:cNvPr id="560" name="Vrije vorm: vorm 559">
              <a:extLst>
                <a:ext uri="{FF2B5EF4-FFF2-40B4-BE49-F238E27FC236}">
                  <a16:creationId xmlns:a16="http://schemas.microsoft.com/office/drawing/2014/main" id="{9D3C8027-55B2-9D22-7533-2C01F93D367F}"/>
                </a:ext>
              </a:extLst>
            </p:cNvPr>
            <p:cNvSpPr/>
            <p:nvPr/>
          </p:nvSpPr>
          <p:spPr>
            <a:xfrm>
              <a:off x="3542915" y="3575409"/>
              <a:ext cx="696000" cy="55941"/>
            </a:xfrm>
            <a:custGeom>
              <a:avLst/>
              <a:gdLst>
                <a:gd name="connsiteX0" fmla="*/ 824 w 696000"/>
                <a:gd name="connsiteY0" fmla="*/ 55942 h 55941"/>
                <a:gd name="connsiteX1" fmla="*/ 0 w 696000"/>
                <a:gd name="connsiteY1" fmla="*/ 42257 h 55941"/>
                <a:gd name="connsiteX2" fmla="*/ 41801 w 696000"/>
                <a:gd name="connsiteY2" fmla="*/ 39717 h 55941"/>
                <a:gd name="connsiteX3" fmla="*/ 42625 w 696000"/>
                <a:gd name="connsiteY3" fmla="*/ 53402 h 55941"/>
                <a:gd name="connsiteX4" fmla="*/ 824 w 696000"/>
                <a:gd name="connsiteY4" fmla="*/ 55942 h 55941"/>
                <a:gd name="connsiteX5" fmla="*/ 181404 w 696000"/>
                <a:gd name="connsiteY5" fmla="*/ 44962 h 55941"/>
                <a:gd name="connsiteX6" fmla="*/ 180576 w 696000"/>
                <a:gd name="connsiteY6" fmla="*/ 31277 h 55941"/>
                <a:gd name="connsiteX7" fmla="*/ 222377 w 696000"/>
                <a:gd name="connsiteY7" fmla="*/ 28737 h 55941"/>
                <a:gd name="connsiteX8" fmla="*/ 223205 w 696000"/>
                <a:gd name="connsiteY8" fmla="*/ 42422 h 55941"/>
                <a:gd name="connsiteX9" fmla="*/ 181404 w 696000"/>
                <a:gd name="connsiteY9" fmla="*/ 44962 h 55941"/>
                <a:gd name="connsiteX10" fmla="*/ 275964 w 696000"/>
                <a:gd name="connsiteY10" fmla="*/ 39218 h 55941"/>
                <a:gd name="connsiteX11" fmla="*/ 275136 w 696000"/>
                <a:gd name="connsiteY11" fmla="*/ 25533 h 55941"/>
                <a:gd name="connsiteX12" fmla="*/ 316937 w 696000"/>
                <a:gd name="connsiteY12" fmla="*/ 22992 h 55941"/>
                <a:gd name="connsiteX13" fmla="*/ 317761 w 696000"/>
                <a:gd name="connsiteY13" fmla="*/ 36677 h 55941"/>
                <a:gd name="connsiteX14" fmla="*/ 275964 w 696000"/>
                <a:gd name="connsiteY14" fmla="*/ 39218 h 55941"/>
                <a:gd name="connsiteX15" fmla="*/ 370524 w 696000"/>
                <a:gd name="connsiteY15" fmla="*/ 33468 h 55941"/>
                <a:gd name="connsiteX16" fmla="*/ 369696 w 696000"/>
                <a:gd name="connsiteY16" fmla="*/ 19783 h 55941"/>
                <a:gd name="connsiteX17" fmla="*/ 411497 w 696000"/>
                <a:gd name="connsiteY17" fmla="*/ 17243 h 55941"/>
                <a:gd name="connsiteX18" fmla="*/ 412321 w 696000"/>
                <a:gd name="connsiteY18" fmla="*/ 30928 h 55941"/>
                <a:gd name="connsiteX19" fmla="*/ 370524 w 696000"/>
                <a:gd name="connsiteY19" fmla="*/ 33468 h 55941"/>
                <a:gd name="connsiteX20" fmla="*/ 465080 w 696000"/>
                <a:gd name="connsiteY20" fmla="*/ 27724 h 55941"/>
                <a:gd name="connsiteX21" fmla="*/ 464256 w 696000"/>
                <a:gd name="connsiteY21" fmla="*/ 14039 h 55941"/>
                <a:gd name="connsiteX22" fmla="*/ 506057 w 696000"/>
                <a:gd name="connsiteY22" fmla="*/ 11494 h 55941"/>
                <a:gd name="connsiteX23" fmla="*/ 506881 w 696000"/>
                <a:gd name="connsiteY23" fmla="*/ 25179 h 55941"/>
                <a:gd name="connsiteX24" fmla="*/ 465080 w 696000"/>
                <a:gd name="connsiteY24" fmla="*/ 27724 h 55941"/>
                <a:gd name="connsiteX25" fmla="*/ 559640 w 696000"/>
                <a:gd name="connsiteY25" fmla="*/ 21974 h 55941"/>
                <a:gd name="connsiteX26" fmla="*/ 558816 w 696000"/>
                <a:gd name="connsiteY26" fmla="*/ 8289 h 55941"/>
                <a:gd name="connsiteX27" fmla="*/ 600617 w 696000"/>
                <a:gd name="connsiteY27" fmla="*/ 5749 h 55941"/>
                <a:gd name="connsiteX28" fmla="*/ 601441 w 696000"/>
                <a:gd name="connsiteY28" fmla="*/ 19434 h 55941"/>
                <a:gd name="connsiteX29" fmla="*/ 559640 w 696000"/>
                <a:gd name="connsiteY29" fmla="*/ 21974 h 55941"/>
                <a:gd name="connsiteX30" fmla="*/ 654200 w 696000"/>
                <a:gd name="connsiteY30" fmla="*/ 16225 h 55941"/>
                <a:gd name="connsiteX31" fmla="*/ 653376 w 696000"/>
                <a:gd name="connsiteY31" fmla="*/ 2540 h 55941"/>
                <a:gd name="connsiteX32" fmla="*/ 695177 w 696000"/>
                <a:gd name="connsiteY32" fmla="*/ 0 h 55941"/>
                <a:gd name="connsiteX33" fmla="*/ 696001 w 696000"/>
                <a:gd name="connsiteY33" fmla="*/ 13685 h 55941"/>
                <a:gd name="connsiteX34" fmla="*/ 654200 w 696000"/>
                <a:gd name="connsiteY34" fmla="*/ 16225 h 5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6000" h="55941">
                  <a:moveTo>
                    <a:pt x="824" y="55942"/>
                  </a:moveTo>
                  <a:lnTo>
                    <a:pt x="0" y="42257"/>
                  </a:lnTo>
                  <a:lnTo>
                    <a:pt x="41801" y="39717"/>
                  </a:lnTo>
                  <a:lnTo>
                    <a:pt x="42625" y="53402"/>
                  </a:lnTo>
                  <a:lnTo>
                    <a:pt x="824" y="55942"/>
                  </a:lnTo>
                  <a:close/>
                  <a:moveTo>
                    <a:pt x="181404" y="44962"/>
                  </a:moveTo>
                  <a:lnTo>
                    <a:pt x="180576" y="31277"/>
                  </a:lnTo>
                  <a:lnTo>
                    <a:pt x="222377" y="28737"/>
                  </a:lnTo>
                  <a:lnTo>
                    <a:pt x="223205" y="42422"/>
                  </a:lnTo>
                  <a:lnTo>
                    <a:pt x="181404" y="44962"/>
                  </a:lnTo>
                  <a:close/>
                  <a:moveTo>
                    <a:pt x="275964" y="39218"/>
                  </a:moveTo>
                  <a:lnTo>
                    <a:pt x="275136" y="25533"/>
                  </a:lnTo>
                  <a:lnTo>
                    <a:pt x="316937" y="22992"/>
                  </a:lnTo>
                  <a:lnTo>
                    <a:pt x="317761" y="36677"/>
                  </a:lnTo>
                  <a:lnTo>
                    <a:pt x="275964" y="39218"/>
                  </a:lnTo>
                  <a:close/>
                  <a:moveTo>
                    <a:pt x="370524" y="33468"/>
                  </a:moveTo>
                  <a:lnTo>
                    <a:pt x="369696" y="19783"/>
                  </a:lnTo>
                  <a:lnTo>
                    <a:pt x="411497" y="17243"/>
                  </a:lnTo>
                  <a:lnTo>
                    <a:pt x="412321" y="30928"/>
                  </a:lnTo>
                  <a:lnTo>
                    <a:pt x="370524" y="33468"/>
                  </a:lnTo>
                  <a:close/>
                  <a:moveTo>
                    <a:pt x="465080" y="27724"/>
                  </a:moveTo>
                  <a:lnTo>
                    <a:pt x="464256" y="14039"/>
                  </a:lnTo>
                  <a:lnTo>
                    <a:pt x="506057" y="11494"/>
                  </a:lnTo>
                  <a:lnTo>
                    <a:pt x="506881" y="25179"/>
                  </a:lnTo>
                  <a:lnTo>
                    <a:pt x="465080" y="27724"/>
                  </a:lnTo>
                  <a:close/>
                  <a:moveTo>
                    <a:pt x="559640" y="21974"/>
                  </a:moveTo>
                  <a:lnTo>
                    <a:pt x="558816" y="8289"/>
                  </a:lnTo>
                  <a:lnTo>
                    <a:pt x="600617" y="5749"/>
                  </a:lnTo>
                  <a:lnTo>
                    <a:pt x="601441" y="19434"/>
                  </a:lnTo>
                  <a:lnTo>
                    <a:pt x="559640" y="21974"/>
                  </a:lnTo>
                  <a:close/>
                  <a:moveTo>
                    <a:pt x="654200" y="16225"/>
                  </a:moveTo>
                  <a:lnTo>
                    <a:pt x="653376" y="2540"/>
                  </a:lnTo>
                  <a:lnTo>
                    <a:pt x="695177" y="0"/>
                  </a:lnTo>
                  <a:lnTo>
                    <a:pt x="696001" y="13685"/>
                  </a:lnTo>
                  <a:lnTo>
                    <a:pt x="654200" y="16225"/>
                  </a:lnTo>
                  <a:close/>
                </a:path>
              </a:pathLst>
            </a:custGeom>
            <a:solidFill>
              <a:srgbClr val="000000"/>
            </a:solidFill>
            <a:ln w="3212" cap="sq">
              <a:noFill/>
              <a:prstDash val="solid"/>
              <a:miter/>
            </a:ln>
          </p:spPr>
          <p:txBody>
            <a:bodyPr rtlCol="0" anchor="ctr"/>
            <a:lstStyle/>
            <a:p>
              <a:endParaRPr lang="nl-NL" noProof="0" dirty="0"/>
            </a:p>
          </p:txBody>
        </p:sp>
        <p:sp>
          <p:nvSpPr>
            <p:cNvPr id="571" name="Vrije vorm: vorm 570">
              <a:extLst>
                <a:ext uri="{FF2B5EF4-FFF2-40B4-BE49-F238E27FC236}">
                  <a16:creationId xmlns:a16="http://schemas.microsoft.com/office/drawing/2014/main" id="{8B11EE88-DBA6-1701-91D0-76810F8F82CE}"/>
                </a:ext>
              </a:extLst>
            </p:cNvPr>
            <p:cNvSpPr/>
            <p:nvPr/>
          </p:nvSpPr>
          <p:spPr>
            <a:xfrm>
              <a:off x="4244111" y="3585817"/>
              <a:ext cx="247137" cy="203678"/>
            </a:xfrm>
            <a:custGeom>
              <a:avLst/>
              <a:gdLst>
                <a:gd name="connsiteX0" fmla="*/ 0 w 247137"/>
                <a:gd name="connsiteY0" fmla="*/ 0 h 203678"/>
                <a:gd name="connsiteX1" fmla="*/ 247137 w 247137"/>
                <a:gd name="connsiteY1" fmla="*/ 0 h 203678"/>
                <a:gd name="connsiteX2" fmla="*/ 247137 w 247137"/>
                <a:gd name="connsiteY2" fmla="*/ 203679 h 203678"/>
                <a:gd name="connsiteX3" fmla="*/ 0 w 247137"/>
                <a:gd name="connsiteY3" fmla="*/ 203679 h 203678"/>
              </a:gdLst>
              <a:ahLst/>
              <a:cxnLst>
                <a:cxn ang="0">
                  <a:pos x="connsiteX0" y="connsiteY0"/>
                </a:cxn>
                <a:cxn ang="0">
                  <a:pos x="connsiteX1" y="connsiteY1"/>
                </a:cxn>
                <a:cxn ang="0">
                  <a:pos x="connsiteX2" y="connsiteY2"/>
                </a:cxn>
                <a:cxn ang="0">
                  <a:pos x="connsiteX3" y="connsiteY3"/>
                </a:cxn>
              </a:cxnLst>
              <a:rect l="l" t="t" r="r" b="b"/>
              <a:pathLst>
                <a:path w="247137" h="203678">
                  <a:moveTo>
                    <a:pt x="0" y="0"/>
                  </a:moveTo>
                  <a:lnTo>
                    <a:pt x="247137" y="0"/>
                  </a:lnTo>
                  <a:lnTo>
                    <a:pt x="247137" y="203679"/>
                  </a:lnTo>
                  <a:lnTo>
                    <a:pt x="0" y="203679"/>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572" name="Vrije vorm: vorm 571">
              <a:extLst>
                <a:ext uri="{FF2B5EF4-FFF2-40B4-BE49-F238E27FC236}">
                  <a16:creationId xmlns:a16="http://schemas.microsoft.com/office/drawing/2014/main" id="{E3FA18E0-9279-582C-4C2D-69C5948A37AC}"/>
                </a:ext>
              </a:extLst>
            </p:cNvPr>
            <p:cNvSpPr/>
            <p:nvPr/>
          </p:nvSpPr>
          <p:spPr>
            <a:xfrm>
              <a:off x="4322110" y="3687022"/>
              <a:ext cx="73303" cy="73393"/>
            </a:xfrm>
            <a:custGeom>
              <a:avLst/>
              <a:gdLst>
                <a:gd name="connsiteX0" fmla="*/ 30218 w 73303"/>
                <a:gd name="connsiteY0" fmla="*/ 73393 h 73393"/>
                <a:gd name="connsiteX1" fmla="*/ 30218 w 73303"/>
                <a:gd name="connsiteY1" fmla="*/ 42945 h 73393"/>
                <a:gd name="connsiteX2" fmla="*/ 0 w 73303"/>
                <a:gd name="connsiteY2" fmla="*/ 42945 h 73393"/>
                <a:gd name="connsiteX3" fmla="*/ 0 w 73303"/>
                <a:gd name="connsiteY3" fmla="*/ 30220 h 73393"/>
                <a:gd name="connsiteX4" fmla="*/ 30218 w 73303"/>
                <a:gd name="connsiteY4" fmla="*/ 30220 h 73393"/>
                <a:gd name="connsiteX5" fmla="*/ 30218 w 73303"/>
                <a:gd name="connsiteY5" fmla="*/ 0 h 73393"/>
                <a:gd name="connsiteX6" fmla="*/ 43090 w 73303"/>
                <a:gd name="connsiteY6" fmla="*/ 0 h 73393"/>
                <a:gd name="connsiteX7" fmla="*/ 43090 w 73303"/>
                <a:gd name="connsiteY7" fmla="*/ 30220 h 73393"/>
                <a:gd name="connsiteX8" fmla="*/ 73303 w 73303"/>
                <a:gd name="connsiteY8" fmla="*/ 30220 h 73393"/>
                <a:gd name="connsiteX9" fmla="*/ 73303 w 73303"/>
                <a:gd name="connsiteY9" fmla="*/ 42945 h 73393"/>
                <a:gd name="connsiteX10" fmla="*/ 43090 w 73303"/>
                <a:gd name="connsiteY10" fmla="*/ 42945 h 73393"/>
                <a:gd name="connsiteX11" fmla="*/ 43090 w 73303"/>
                <a:gd name="connsiteY11" fmla="*/ 73393 h 73393"/>
                <a:gd name="connsiteX12" fmla="*/ 30218 w 73303"/>
                <a:gd name="connsiteY12" fmla="*/ 73393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8" y="73393"/>
                  </a:moveTo>
                  <a:lnTo>
                    <a:pt x="30218" y="42945"/>
                  </a:lnTo>
                  <a:lnTo>
                    <a:pt x="0" y="42945"/>
                  </a:lnTo>
                  <a:lnTo>
                    <a:pt x="0" y="30220"/>
                  </a:lnTo>
                  <a:lnTo>
                    <a:pt x="30218" y="30220"/>
                  </a:lnTo>
                  <a:lnTo>
                    <a:pt x="30218" y="0"/>
                  </a:lnTo>
                  <a:lnTo>
                    <a:pt x="43090" y="0"/>
                  </a:lnTo>
                  <a:lnTo>
                    <a:pt x="43090" y="30220"/>
                  </a:lnTo>
                  <a:lnTo>
                    <a:pt x="73303" y="30220"/>
                  </a:lnTo>
                  <a:lnTo>
                    <a:pt x="73303" y="42945"/>
                  </a:lnTo>
                  <a:lnTo>
                    <a:pt x="43090" y="42945"/>
                  </a:lnTo>
                  <a:lnTo>
                    <a:pt x="43090" y="73393"/>
                  </a:lnTo>
                  <a:lnTo>
                    <a:pt x="30218" y="73393"/>
                  </a:lnTo>
                  <a:close/>
                </a:path>
              </a:pathLst>
            </a:custGeom>
            <a:solidFill>
              <a:srgbClr val="000000"/>
            </a:solidFill>
            <a:ln w="3212" cap="sq">
              <a:noFill/>
              <a:prstDash val="solid"/>
              <a:miter/>
            </a:ln>
          </p:spPr>
          <p:txBody>
            <a:bodyPr rtlCol="0" anchor="ctr"/>
            <a:lstStyle/>
            <a:p>
              <a:endParaRPr lang="nl-NL" noProof="0" dirty="0"/>
            </a:p>
          </p:txBody>
        </p:sp>
        <p:sp>
          <p:nvSpPr>
            <p:cNvPr id="573" name="Vrije vorm: vorm 572">
              <a:extLst>
                <a:ext uri="{FF2B5EF4-FFF2-40B4-BE49-F238E27FC236}">
                  <a16:creationId xmlns:a16="http://schemas.microsoft.com/office/drawing/2014/main" id="{42D752F8-82B2-1BFC-9A89-1A4A6BF5162E}"/>
                </a:ext>
              </a:extLst>
            </p:cNvPr>
            <p:cNvSpPr/>
            <p:nvPr/>
          </p:nvSpPr>
          <p:spPr>
            <a:xfrm>
              <a:off x="4528997" y="3687022"/>
              <a:ext cx="73303" cy="73393"/>
            </a:xfrm>
            <a:custGeom>
              <a:avLst/>
              <a:gdLst>
                <a:gd name="connsiteX0" fmla="*/ 30213 w 73303"/>
                <a:gd name="connsiteY0" fmla="*/ 73393 h 73393"/>
                <a:gd name="connsiteX1" fmla="*/ 30213 w 73303"/>
                <a:gd name="connsiteY1" fmla="*/ 42945 h 73393"/>
                <a:gd name="connsiteX2" fmla="*/ 0 w 73303"/>
                <a:gd name="connsiteY2" fmla="*/ 42945 h 73393"/>
                <a:gd name="connsiteX3" fmla="*/ 0 w 73303"/>
                <a:gd name="connsiteY3" fmla="*/ 30220 h 73393"/>
                <a:gd name="connsiteX4" fmla="*/ 30213 w 73303"/>
                <a:gd name="connsiteY4" fmla="*/ 30220 h 73393"/>
                <a:gd name="connsiteX5" fmla="*/ 30213 w 73303"/>
                <a:gd name="connsiteY5" fmla="*/ 0 h 73393"/>
                <a:gd name="connsiteX6" fmla="*/ 43085 w 73303"/>
                <a:gd name="connsiteY6" fmla="*/ 0 h 73393"/>
                <a:gd name="connsiteX7" fmla="*/ 43085 w 73303"/>
                <a:gd name="connsiteY7" fmla="*/ 30220 h 73393"/>
                <a:gd name="connsiteX8" fmla="*/ 73303 w 73303"/>
                <a:gd name="connsiteY8" fmla="*/ 30220 h 73393"/>
                <a:gd name="connsiteX9" fmla="*/ 73303 w 73303"/>
                <a:gd name="connsiteY9" fmla="*/ 42945 h 73393"/>
                <a:gd name="connsiteX10" fmla="*/ 43085 w 73303"/>
                <a:gd name="connsiteY10" fmla="*/ 42945 h 73393"/>
                <a:gd name="connsiteX11" fmla="*/ 43085 w 73303"/>
                <a:gd name="connsiteY11" fmla="*/ 73393 h 73393"/>
                <a:gd name="connsiteX12" fmla="*/ 30213 w 73303"/>
                <a:gd name="connsiteY12" fmla="*/ 73393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3"/>
                  </a:moveTo>
                  <a:lnTo>
                    <a:pt x="30213" y="42945"/>
                  </a:lnTo>
                  <a:lnTo>
                    <a:pt x="0" y="42945"/>
                  </a:lnTo>
                  <a:lnTo>
                    <a:pt x="0" y="30220"/>
                  </a:lnTo>
                  <a:lnTo>
                    <a:pt x="30213" y="30220"/>
                  </a:lnTo>
                  <a:lnTo>
                    <a:pt x="30213" y="0"/>
                  </a:lnTo>
                  <a:lnTo>
                    <a:pt x="43085" y="0"/>
                  </a:lnTo>
                  <a:lnTo>
                    <a:pt x="43085" y="30220"/>
                  </a:lnTo>
                  <a:lnTo>
                    <a:pt x="73303" y="30220"/>
                  </a:lnTo>
                  <a:lnTo>
                    <a:pt x="73303" y="42945"/>
                  </a:lnTo>
                  <a:lnTo>
                    <a:pt x="43085" y="42945"/>
                  </a:lnTo>
                  <a:lnTo>
                    <a:pt x="43085" y="73393"/>
                  </a:lnTo>
                  <a:lnTo>
                    <a:pt x="30213" y="73393"/>
                  </a:lnTo>
                  <a:close/>
                </a:path>
              </a:pathLst>
            </a:custGeom>
            <a:solidFill>
              <a:srgbClr val="000000"/>
            </a:solidFill>
            <a:ln w="3212" cap="sq">
              <a:noFill/>
              <a:prstDash val="solid"/>
              <a:miter/>
            </a:ln>
          </p:spPr>
          <p:txBody>
            <a:bodyPr rtlCol="0" anchor="ctr"/>
            <a:lstStyle/>
            <a:p>
              <a:endParaRPr lang="nl-NL" noProof="0" dirty="0"/>
            </a:p>
          </p:txBody>
        </p:sp>
        <p:sp>
          <p:nvSpPr>
            <p:cNvPr id="574" name="Vrije vorm: vorm 573">
              <a:extLst>
                <a:ext uri="{FF2B5EF4-FFF2-40B4-BE49-F238E27FC236}">
                  <a16:creationId xmlns:a16="http://schemas.microsoft.com/office/drawing/2014/main" id="{7EDA076A-22FE-3299-E450-E4155814955E}"/>
                </a:ext>
              </a:extLst>
            </p:cNvPr>
            <p:cNvSpPr/>
            <p:nvPr/>
          </p:nvSpPr>
          <p:spPr>
            <a:xfrm>
              <a:off x="4322110" y="3873171"/>
              <a:ext cx="73303" cy="73393"/>
            </a:xfrm>
            <a:custGeom>
              <a:avLst/>
              <a:gdLst>
                <a:gd name="connsiteX0" fmla="*/ 30218 w 73303"/>
                <a:gd name="connsiteY0" fmla="*/ 73393 h 73393"/>
                <a:gd name="connsiteX1" fmla="*/ 30218 w 73303"/>
                <a:gd name="connsiteY1" fmla="*/ 42945 h 73393"/>
                <a:gd name="connsiteX2" fmla="*/ 0 w 73303"/>
                <a:gd name="connsiteY2" fmla="*/ 42945 h 73393"/>
                <a:gd name="connsiteX3" fmla="*/ 0 w 73303"/>
                <a:gd name="connsiteY3" fmla="*/ 30220 h 73393"/>
                <a:gd name="connsiteX4" fmla="*/ 30218 w 73303"/>
                <a:gd name="connsiteY4" fmla="*/ 30220 h 73393"/>
                <a:gd name="connsiteX5" fmla="*/ 30218 w 73303"/>
                <a:gd name="connsiteY5" fmla="*/ 0 h 73393"/>
                <a:gd name="connsiteX6" fmla="*/ 43090 w 73303"/>
                <a:gd name="connsiteY6" fmla="*/ 0 h 73393"/>
                <a:gd name="connsiteX7" fmla="*/ 43090 w 73303"/>
                <a:gd name="connsiteY7" fmla="*/ 30220 h 73393"/>
                <a:gd name="connsiteX8" fmla="*/ 73303 w 73303"/>
                <a:gd name="connsiteY8" fmla="*/ 30220 h 73393"/>
                <a:gd name="connsiteX9" fmla="*/ 73303 w 73303"/>
                <a:gd name="connsiteY9" fmla="*/ 42945 h 73393"/>
                <a:gd name="connsiteX10" fmla="*/ 43090 w 73303"/>
                <a:gd name="connsiteY10" fmla="*/ 42945 h 73393"/>
                <a:gd name="connsiteX11" fmla="*/ 43090 w 73303"/>
                <a:gd name="connsiteY11" fmla="*/ 73393 h 73393"/>
                <a:gd name="connsiteX12" fmla="*/ 30218 w 73303"/>
                <a:gd name="connsiteY12" fmla="*/ 73393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8" y="73393"/>
                  </a:moveTo>
                  <a:lnTo>
                    <a:pt x="30218" y="42945"/>
                  </a:lnTo>
                  <a:lnTo>
                    <a:pt x="0" y="42945"/>
                  </a:lnTo>
                  <a:lnTo>
                    <a:pt x="0" y="30220"/>
                  </a:lnTo>
                  <a:lnTo>
                    <a:pt x="30218" y="30220"/>
                  </a:lnTo>
                  <a:lnTo>
                    <a:pt x="30218" y="0"/>
                  </a:lnTo>
                  <a:lnTo>
                    <a:pt x="43090" y="0"/>
                  </a:lnTo>
                  <a:lnTo>
                    <a:pt x="43090" y="30220"/>
                  </a:lnTo>
                  <a:lnTo>
                    <a:pt x="73303" y="30220"/>
                  </a:lnTo>
                  <a:lnTo>
                    <a:pt x="73303" y="42945"/>
                  </a:lnTo>
                  <a:lnTo>
                    <a:pt x="43090" y="42945"/>
                  </a:lnTo>
                  <a:lnTo>
                    <a:pt x="43090" y="73393"/>
                  </a:lnTo>
                  <a:lnTo>
                    <a:pt x="30218" y="73393"/>
                  </a:lnTo>
                  <a:close/>
                </a:path>
              </a:pathLst>
            </a:custGeom>
            <a:solidFill>
              <a:srgbClr val="000000"/>
            </a:solidFill>
            <a:ln w="3212" cap="sq">
              <a:noFill/>
              <a:prstDash val="solid"/>
              <a:miter/>
            </a:ln>
          </p:spPr>
          <p:txBody>
            <a:bodyPr rtlCol="0" anchor="ctr"/>
            <a:lstStyle/>
            <a:p>
              <a:endParaRPr lang="nl-NL" noProof="0" dirty="0"/>
            </a:p>
          </p:txBody>
        </p:sp>
        <p:sp>
          <p:nvSpPr>
            <p:cNvPr id="575" name="Vrije vorm: vorm 574">
              <a:extLst>
                <a:ext uri="{FF2B5EF4-FFF2-40B4-BE49-F238E27FC236}">
                  <a16:creationId xmlns:a16="http://schemas.microsoft.com/office/drawing/2014/main" id="{CF98CD14-21C0-8523-07D7-EDDA4067C638}"/>
                </a:ext>
              </a:extLst>
            </p:cNvPr>
            <p:cNvSpPr/>
            <p:nvPr/>
          </p:nvSpPr>
          <p:spPr>
            <a:xfrm>
              <a:off x="4528997" y="3873171"/>
              <a:ext cx="73303" cy="73393"/>
            </a:xfrm>
            <a:custGeom>
              <a:avLst/>
              <a:gdLst>
                <a:gd name="connsiteX0" fmla="*/ 30213 w 73303"/>
                <a:gd name="connsiteY0" fmla="*/ 73393 h 73393"/>
                <a:gd name="connsiteX1" fmla="*/ 30213 w 73303"/>
                <a:gd name="connsiteY1" fmla="*/ 42945 h 73393"/>
                <a:gd name="connsiteX2" fmla="*/ 0 w 73303"/>
                <a:gd name="connsiteY2" fmla="*/ 42945 h 73393"/>
                <a:gd name="connsiteX3" fmla="*/ 0 w 73303"/>
                <a:gd name="connsiteY3" fmla="*/ 30220 h 73393"/>
                <a:gd name="connsiteX4" fmla="*/ 30213 w 73303"/>
                <a:gd name="connsiteY4" fmla="*/ 30220 h 73393"/>
                <a:gd name="connsiteX5" fmla="*/ 30213 w 73303"/>
                <a:gd name="connsiteY5" fmla="*/ 0 h 73393"/>
                <a:gd name="connsiteX6" fmla="*/ 43085 w 73303"/>
                <a:gd name="connsiteY6" fmla="*/ 0 h 73393"/>
                <a:gd name="connsiteX7" fmla="*/ 43085 w 73303"/>
                <a:gd name="connsiteY7" fmla="*/ 30220 h 73393"/>
                <a:gd name="connsiteX8" fmla="*/ 73303 w 73303"/>
                <a:gd name="connsiteY8" fmla="*/ 30220 h 73393"/>
                <a:gd name="connsiteX9" fmla="*/ 73303 w 73303"/>
                <a:gd name="connsiteY9" fmla="*/ 42945 h 73393"/>
                <a:gd name="connsiteX10" fmla="*/ 43085 w 73303"/>
                <a:gd name="connsiteY10" fmla="*/ 42945 h 73393"/>
                <a:gd name="connsiteX11" fmla="*/ 43085 w 73303"/>
                <a:gd name="connsiteY11" fmla="*/ 73393 h 73393"/>
                <a:gd name="connsiteX12" fmla="*/ 30213 w 73303"/>
                <a:gd name="connsiteY12" fmla="*/ 73393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3"/>
                  </a:moveTo>
                  <a:lnTo>
                    <a:pt x="30213" y="42945"/>
                  </a:lnTo>
                  <a:lnTo>
                    <a:pt x="0" y="42945"/>
                  </a:lnTo>
                  <a:lnTo>
                    <a:pt x="0" y="30220"/>
                  </a:lnTo>
                  <a:lnTo>
                    <a:pt x="30213" y="30220"/>
                  </a:lnTo>
                  <a:lnTo>
                    <a:pt x="30213" y="0"/>
                  </a:lnTo>
                  <a:lnTo>
                    <a:pt x="43085" y="0"/>
                  </a:lnTo>
                  <a:lnTo>
                    <a:pt x="43085" y="30220"/>
                  </a:lnTo>
                  <a:lnTo>
                    <a:pt x="73303" y="30220"/>
                  </a:lnTo>
                  <a:lnTo>
                    <a:pt x="73303" y="42945"/>
                  </a:lnTo>
                  <a:lnTo>
                    <a:pt x="43085" y="42945"/>
                  </a:lnTo>
                  <a:lnTo>
                    <a:pt x="43085" y="73393"/>
                  </a:lnTo>
                  <a:lnTo>
                    <a:pt x="30213" y="73393"/>
                  </a:lnTo>
                  <a:close/>
                </a:path>
              </a:pathLst>
            </a:custGeom>
            <a:solidFill>
              <a:srgbClr val="000000"/>
            </a:solidFill>
            <a:ln w="3212" cap="sq">
              <a:noFill/>
              <a:prstDash val="solid"/>
              <a:miter/>
            </a:ln>
          </p:spPr>
          <p:txBody>
            <a:bodyPr rtlCol="0" anchor="ctr"/>
            <a:lstStyle/>
            <a:p>
              <a:endParaRPr lang="nl-NL" noProof="0" dirty="0"/>
            </a:p>
          </p:txBody>
        </p:sp>
        <p:sp>
          <p:nvSpPr>
            <p:cNvPr id="576" name="Vrije vorm: vorm 575">
              <a:extLst>
                <a:ext uri="{FF2B5EF4-FFF2-40B4-BE49-F238E27FC236}">
                  <a16:creationId xmlns:a16="http://schemas.microsoft.com/office/drawing/2014/main" id="{F78EEC37-4487-7FB6-5A1D-07B9F225A9B1}"/>
                </a:ext>
              </a:extLst>
            </p:cNvPr>
            <p:cNvSpPr/>
            <p:nvPr/>
          </p:nvSpPr>
          <p:spPr>
            <a:xfrm>
              <a:off x="4363112" y="3835020"/>
              <a:ext cx="174473" cy="878074"/>
            </a:xfrm>
            <a:custGeom>
              <a:avLst/>
              <a:gdLst>
                <a:gd name="connsiteX0" fmla="*/ 0 w 174473"/>
                <a:gd name="connsiteY0" fmla="*/ 0 h 878074"/>
                <a:gd name="connsiteX1" fmla="*/ 174474 w 174473"/>
                <a:gd name="connsiteY1" fmla="*/ 0 h 878074"/>
                <a:gd name="connsiteX2" fmla="*/ 174474 w 174473"/>
                <a:gd name="connsiteY2" fmla="*/ 878075 h 878074"/>
                <a:gd name="connsiteX3" fmla="*/ 0 w 174473"/>
                <a:gd name="connsiteY3" fmla="*/ 878075 h 878074"/>
              </a:gdLst>
              <a:ahLst/>
              <a:cxnLst>
                <a:cxn ang="0">
                  <a:pos x="connsiteX0" y="connsiteY0"/>
                </a:cxn>
                <a:cxn ang="0">
                  <a:pos x="connsiteX1" y="connsiteY1"/>
                </a:cxn>
                <a:cxn ang="0">
                  <a:pos x="connsiteX2" y="connsiteY2"/>
                </a:cxn>
                <a:cxn ang="0">
                  <a:pos x="connsiteX3" y="connsiteY3"/>
                </a:cxn>
              </a:cxnLst>
              <a:rect l="l" t="t" r="r" b="b"/>
              <a:pathLst>
                <a:path w="174473" h="878074">
                  <a:moveTo>
                    <a:pt x="0" y="0"/>
                  </a:moveTo>
                  <a:lnTo>
                    <a:pt x="174474" y="0"/>
                  </a:lnTo>
                  <a:lnTo>
                    <a:pt x="174474" y="878075"/>
                  </a:lnTo>
                  <a:lnTo>
                    <a:pt x="0" y="878075"/>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577" name="Vrije vorm: vorm 576">
              <a:extLst>
                <a:ext uri="{FF2B5EF4-FFF2-40B4-BE49-F238E27FC236}">
                  <a16:creationId xmlns:a16="http://schemas.microsoft.com/office/drawing/2014/main" id="{69CE5DB1-1695-872B-8E1B-72E02180FC6D}"/>
                </a:ext>
              </a:extLst>
            </p:cNvPr>
            <p:cNvSpPr/>
            <p:nvPr/>
          </p:nvSpPr>
          <p:spPr>
            <a:xfrm>
              <a:off x="4415367" y="3936220"/>
              <a:ext cx="73303" cy="73398"/>
            </a:xfrm>
            <a:custGeom>
              <a:avLst/>
              <a:gdLst>
                <a:gd name="connsiteX0" fmla="*/ 30213 w 73303"/>
                <a:gd name="connsiteY0" fmla="*/ 73398 h 73398"/>
                <a:gd name="connsiteX1" fmla="*/ 30213 w 73303"/>
                <a:gd name="connsiteY1" fmla="*/ 42950 h 73398"/>
                <a:gd name="connsiteX2" fmla="*/ 0 w 73303"/>
                <a:gd name="connsiteY2" fmla="*/ 42950 h 73398"/>
                <a:gd name="connsiteX3" fmla="*/ 0 w 73303"/>
                <a:gd name="connsiteY3" fmla="*/ 30225 h 73398"/>
                <a:gd name="connsiteX4" fmla="*/ 30213 w 73303"/>
                <a:gd name="connsiteY4" fmla="*/ 30225 h 73398"/>
                <a:gd name="connsiteX5" fmla="*/ 30213 w 73303"/>
                <a:gd name="connsiteY5" fmla="*/ 0 h 73398"/>
                <a:gd name="connsiteX6" fmla="*/ 43085 w 73303"/>
                <a:gd name="connsiteY6" fmla="*/ 0 h 73398"/>
                <a:gd name="connsiteX7" fmla="*/ 43085 w 73303"/>
                <a:gd name="connsiteY7" fmla="*/ 30225 h 73398"/>
                <a:gd name="connsiteX8" fmla="*/ 73303 w 73303"/>
                <a:gd name="connsiteY8" fmla="*/ 30225 h 73398"/>
                <a:gd name="connsiteX9" fmla="*/ 73303 w 73303"/>
                <a:gd name="connsiteY9" fmla="*/ 42950 h 73398"/>
                <a:gd name="connsiteX10" fmla="*/ 43085 w 73303"/>
                <a:gd name="connsiteY10" fmla="*/ 42950 h 73398"/>
                <a:gd name="connsiteX11" fmla="*/ 43085 w 73303"/>
                <a:gd name="connsiteY11" fmla="*/ 73398 h 73398"/>
                <a:gd name="connsiteX12" fmla="*/ 30213 w 73303"/>
                <a:gd name="connsiteY12" fmla="*/ 73398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8">
                  <a:moveTo>
                    <a:pt x="30213" y="73398"/>
                  </a:moveTo>
                  <a:lnTo>
                    <a:pt x="30213" y="42950"/>
                  </a:lnTo>
                  <a:lnTo>
                    <a:pt x="0" y="42950"/>
                  </a:lnTo>
                  <a:lnTo>
                    <a:pt x="0" y="30225"/>
                  </a:lnTo>
                  <a:lnTo>
                    <a:pt x="30213" y="30225"/>
                  </a:lnTo>
                  <a:lnTo>
                    <a:pt x="30213" y="0"/>
                  </a:lnTo>
                  <a:lnTo>
                    <a:pt x="43085" y="0"/>
                  </a:lnTo>
                  <a:lnTo>
                    <a:pt x="43085" y="30225"/>
                  </a:lnTo>
                  <a:lnTo>
                    <a:pt x="73303" y="30225"/>
                  </a:lnTo>
                  <a:lnTo>
                    <a:pt x="73303" y="42950"/>
                  </a:lnTo>
                  <a:lnTo>
                    <a:pt x="43085" y="42950"/>
                  </a:lnTo>
                  <a:lnTo>
                    <a:pt x="43085" y="73398"/>
                  </a:lnTo>
                  <a:lnTo>
                    <a:pt x="30213" y="73398"/>
                  </a:lnTo>
                  <a:close/>
                </a:path>
              </a:pathLst>
            </a:custGeom>
            <a:solidFill>
              <a:srgbClr val="000000"/>
            </a:solidFill>
            <a:ln w="3212" cap="sq">
              <a:noFill/>
              <a:prstDash val="solid"/>
              <a:miter/>
            </a:ln>
          </p:spPr>
          <p:txBody>
            <a:bodyPr rtlCol="0" anchor="ctr"/>
            <a:lstStyle/>
            <a:p>
              <a:endParaRPr lang="nl-NL" noProof="0" dirty="0"/>
            </a:p>
          </p:txBody>
        </p:sp>
        <p:sp>
          <p:nvSpPr>
            <p:cNvPr id="578" name="Vrije vorm: vorm 577">
              <a:extLst>
                <a:ext uri="{FF2B5EF4-FFF2-40B4-BE49-F238E27FC236}">
                  <a16:creationId xmlns:a16="http://schemas.microsoft.com/office/drawing/2014/main" id="{7FAC7ABC-79F3-7E3B-1BAC-5135A0D43FB4}"/>
                </a:ext>
              </a:extLst>
            </p:cNvPr>
            <p:cNvSpPr/>
            <p:nvPr/>
          </p:nvSpPr>
          <p:spPr>
            <a:xfrm>
              <a:off x="4415367" y="4122370"/>
              <a:ext cx="73303" cy="73398"/>
            </a:xfrm>
            <a:custGeom>
              <a:avLst/>
              <a:gdLst>
                <a:gd name="connsiteX0" fmla="*/ 30213 w 73303"/>
                <a:gd name="connsiteY0" fmla="*/ 73398 h 73398"/>
                <a:gd name="connsiteX1" fmla="*/ 30213 w 73303"/>
                <a:gd name="connsiteY1" fmla="*/ 42950 h 73398"/>
                <a:gd name="connsiteX2" fmla="*/ 0 w 73303"/>
                <a:gd name="connsiteY2" fmla="*/ 42950 h 73398"/>
                <a:gd name="connsiteX3" fmla="*/ 0 w 73303"/>
                <a:gd name="connsiteY3" fmla="*/ 30225 h 73398"/>
                <a:gd name="connsiteX4" fmla="*/ 30213 w 73303"/>
                <a:gd name="connsiteY4" fmla="*/ 30225 h 73398"/>
                <a:gd name="connsiteX5" fmla="*/ 30213 w 73303"/>
                <a:gd name="connsiteY5" fmla="*/ 0 h 73398"/>
                <a:gd name="connsiteX6" fmla="*/ 43085 w 73303"/>
                <a:gd name="connsiteY6" fmla="*/ 0 h 73398"/>
                <a:gd name="connsiteX7" fmla="*/ 43085 w 73303"/>
                <a:gd name="connsiteY7" fmla="*/ 30225 h 73398"/>
                <a:gd name="connsiteX8" fmla="*/ 73303 w 73303"/>
                <a:gd name="connsiteY8" fmla="*/ 30225 h 73398"/>
                <a:gd name="connsiteX9" fmla="*/ 73303 w 73303"/>
                <a:gd name="connsiteY9" fmla="*/ 42950 h 73398"/>
                <a:gd name="connsiteX10" fmla="*/ 43085 w 73303"/>
                <a:gd name="connsiteY10" fmla="*/ 42950 h 73398"/>
                <a:gd name="connsiteX11" fmla="*/ 43085 w 73303"/>
                <a:gd name="connsiteY11" fmla="*/ 73398 h 73398"/>
                <a:gd name="connsiteX12" fmla="*/ 30213 w 73303"/>
                <a:gd name="connsiteY12" fmla="*/ 73398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8">
                  <a:moveTo>
                    <a:pt x="30213" y="73398"/>
                  </a:moveTo>
                  <a:lnTo>
                    <a:pt x="30213" y="42950"/>
                  </a:lnTo>
                  <a:lnTo>
                    <a:pt x="0" y="42950"/>
                  </a:lnTo>
                  <a:lnTo>
                    <a:pt x="0" y="30225"/>
                  </a:lnTo>
                  <a:lnTo>
                    <a:pt x="30213" y="30225"/>
                  </a:lnTo>
                  <a:lnTo>
                    <a:pt x="30213" y="0"/>
                  </a:lnTo>
                  <a:lnTo>
                    <a:pt x="43085" y="0"/>
                  </a:lnTo>
                  <a:lnTo>
                    <a:pt x="43085" y="30225"/>
                  </a:lnTo>
                  <a:lnTo>
                    <a:pt x="73303" y="30225"/>
                  </a:lnTo>
                  <a:lnTo>
                    <a:pt x="73303" y="42950"/>
                  </a:lnTo>
                  <a:lnTo>
                    <a:pt x="43085" y="42950"/>
                  </a:lnTo>
                  <a:lnTo>
                    <a:pt x="43085" y="73398"/>
                  </a:lnTo>
                  <a:lnTo>
                    <a:pt x="30213" y="73398"/>
                  </a:lnTo>
                  <a:close/>
                </a:path>
              </a:pathLst>
            </a:custGeom>
            <a:solidFill>
              <a:srgbClr val="000000"/>
            </a:solidFill>
            <a:ln w="3212" cap="sq">
              <a:noFill/>
              <a:prstDash val="solid"/>
              <a:miter/>
            </a:ln>
          </p:spPr>
          <p:txBody>
            <a:bodyPr rtlCol="0" anchor="ctr"/>
            <a:lstStyle/>
            <a:p>
              <a:endParaRPr lang="nl-NL" noProof="0" dirty="0"/>
            </a:p>
          </p:txBody>
        </p:sp>
        <p:sp>
          <p:nvSpPr>
            <p:cNvPr id="579" name="Vrije vorm: vorm 578">
              <a:extLst>
                <a:ext uri="{FF2B5EF4-FFF2-40B4-BE49-F238E27FC236}">
                  <a16:creationId xmlns:a16="http://schemas.microsoft.com/office/drawing/2014/main" id="{0939465D-E62A-B7EA-A3EC-69EB9FDD9128}"/>
                </a:ext>
              </a:extLst>
            </p:cNvPr>
            <p:cNvSpPr/>
            <p:nvPr/>
          </p:nvSpPr>
          <p:spPr>
            <a:xfrm>
              <a:off x="4415367" y="4308520"/>
              <a:ext cx="73303" cy="73398"/>
            </a:xfrm>
            <a:custGeom>
              <a:avLst/>
              <a:gdLst>
                <a:gd name="connsiteX0" fmla="*/ 30213 w 73303"/>
                <a:gd name="connsiteY0" fmla="*/ 73399 h 73398"/>
                <a:gd name="connsiteX1" fmla="*/ 30213 w 73303"/>
                <a:gd name="connsiteY1" fmla="*/ 42950 h 73398"/>
                <a:gd name="connsiteX2" fmla="*/ 0 w 73303"/>
                <a:gd name="connsiteY2" fmla="*/ 42950 h 73398"/>
                <a:gd name="connsiteX3" fmla="*/ 0 w 73303"/>
                <a:gd name="connsiteY3" fmla="*/ 30225 h 73398"/>
                <a:gd name="connsiteX4" fmla="*/ 30213 w 73303"/>
                <a:gd name="connsiteY4" fmla="*/ 30225 h 73398"/>
                <a:gd name="connsiteX5" fmla="*/ 30213 w 73303"/>
                <a:gd name="connsiteY5" fmla="*/ 0 h 73398"/>
                <a:gd name="connsiteX6" fmla="*/ 43085 w 73303"/>
                <a:gd name="connsiteY6" fmla="*/ 0 h 73398"/>
                <a:gd name="connsiteX7" fmla="*/ 43085 w 73303"/>
                <a:gd name="connsiteY7" fmla="*/ 30225 h 73398"/>
                <a:gd name="connsiteX8" fmla="*/ 73303 w 73303"/>
                <a:gd name="connsiteY8" fmla="*/ 30225 h 73398"/>
                <a:gd name="connsiteX9" fmla="*/ 73303 w 73303"/>
                <a:gd name="connsiteY9" fmla="*/ 42950 h 73398"/>
                <a:gd name="connsiteX10" fmla="*/ 43085 w 73303"/>
                <a:gd name="connsiteY10" fmla="*/ 42950 h 73398"/>
                <a:gd name="connsiteX11" fmla="*/ 43085 w 73303"/>
                <a:gd name="connsiteY11" fmla="*/ 73399 h 73398"/>
                <a:gd name="connsiteX12" fmla="*/ 30213 w 73303"/>
                <a:gd name="connsiteY12" fmla="*/ 7339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8">
                  <a:moveTo>
                    <a:pt x="30213" y="73399"/>
                  </a:moveTo>
                  <a:lnTo>
                    <a:pt x="30213" y="42950"/>
                  </a:lnTo>
                  <a:lnTo>
                    <a:pt x="0" y="42950"/>
                  </a:lnTo>
                  <a:lnTo>
                    <a:pt x="0" y="30225"/>
                  </a:lnTo>
                  <a:lnTo>
                    <a:pt x="30213" y="30225"/>
                  </a:lnTo>
                  <a:lnTo>
                    <a:pt x="30213" y="0"/>
                  </a:lnTo>
                  <a:lnTo>
                    <a:pt x="43085" y="0"/>
                  </a:lnTo>
                  <a:lnTo>
                    <a:pt x="43085" y="30225"/>
                  </a:lnTo>
                  <a:lnTo>
                    <a:pt x="73303" y="30225"/>
                  </a:lnTo>
                  <a:lnTo>
                    <a:pt x="73303" y="42950"/>
                  </a:lnTo>
                  <a:lnTo>
                    <a:pt x="43085" y="42950"/>
                  </a:lnTo>
                  <a:lnTo>
                    <a:pt x="43085" y="73399"/>
                  </a:lnTo>
                  <a:lnTo>
                    <a:pt x="30213" y="73399"/>
                  </a:lnTo>
                  <a:close/>
                </a:path>
              </a:pathLst>
            </a:custGeom>
            <a:solidFill>
              <a:srgbClr val="000000"/>
            </a:solidFill>
            <a:ln w="3212" cap="sq">
              <a:noFill/>
              <a:prstDash val="solid"/>
              <a:miter/>
            </a:ln>
          </p:spPr>
          <p:txBody>
            <a:bodyPr rtlCol="0" anchor="ctr"/>
            <a:lstStyle/>
            <a:p>
              <a:endParaRPr lang="nl-NL" noProof="0" dirty="0"/>
            </a:p>
          </p:txBody>
        </p:sp>
        <p:sp>
          <p:nvSpPr>
            <p:cNvPr id="580" name="Vrije vorm: vorm 579">
              <a:extLst>
                <a:ext uri="{FF2B5EF4-FFF2-40B4-BE49-F238E27FC236}">
                  <a16:creationId xmlns:a16="http://schemas.microsoft.com/office/drawing/2014/main" id="{81D6164A-B9F4-D184-D5D5-09D5D803D9D4}"/>
                </a:ext>
              </a:extLst>
            </p:cNvPr>
            <p:cNvSpPr/>
            <p:nvPr/>
          </p:nvSpPr>
          <p:spPr>
            <a:xfrm>
              <a:off x="4415367" y="4494670"/>
              <a:ext cx="73303" cy="73398"/>
            </a:xfrm>
            <a:custGeom>
              <a:avLst/>
              <a:gdLst>
                <a:gd name="connsiteX0" fmla="*/ 30213 w 73303"/>
                <a:gd name="connsiteY0" fmla="*/ 73398 h 73398"/>
                <a:gd name="connsiteX1" fmla="*/ 30213 w 73303"/>
                <a:gd name="connsiteY1" fmla="*/ 42950 h 73398"/>
                <a:gd name="connsiteX2" fmla="*/ 0 w 73303"/>
                <a:gd name="connsiteY2" fmla="*/ 42950 h 73398"/>
                <a:gd name="connsiteX3" fmla="*/ 0 w 73303"/>
                <a:gd name="connsiteY3" fmla="*/ 30225 h 73398"/>
                <a:gd name="connsiteX4" fmla="*/ 30213 w 73303"/>
                <a:gd name="connsiteY4" fmla="*/ 30225 h 73398"/>
                <a:gd name="connsiteX5" fmla="*/ 30213 w 73303"/>
                <a:gd name="connsiteY5" fmla="*/ 0 h 73398"/>
                <a:gd name="connsiteX6" fmla="*/ 43085 w 73303"/>
                <a:gd name="connsiteY6" fmla="*/ 0 h 73398"/>
                <a:gd name="connsiteX7" fmla="*/ 43085 w 73303"/>
                <a:gd name="connsiteY7" fmla="*/ 30225 h 73398"/>
                <a:gd name="connsiteX8" fmla="*/ 73303 w 73303"/>
                <a:gd name="connsiteY8" fmla="*/ 30225 h 73398"/>
                <a:gd name="connsiteX9" fmla="*/ 73303 w 73303"/>
                <a:gd name="connsiteY9" fmla="*/ 42950 h 73398"/>
                <a:gd name="connsiteX10" fmla="*/ 43085 w 73303"/>
                <a:gd name="connsiteY10" fmla="*/ 42950 h 73398"/>
                <a:gd name="connsiteX11" fmla="*/ 43085 w 73303"/>
                <a:gd name="connsiteY11" fmla="*/ 73398 h 73398"/>
                <a:gd name="connsiteX12" fmla="*/ 30213 w 73303"/>
                <a:gd name="connsiteY12" fmla="*/ 73398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8">
                  <a:moveTo>
                    <a:pt x="30213" y="73398"/>
                  </a:moveTo>
                  <a:lnTo>
                    <a:pt x="30213" y="42950"/>
                  </a:lnTo>
                  <a:lnTo>
                    <a:pt x="0" y="42950"/>
                  </a:lnTo>
                  <a:lnTo>
                    <a:pt x="0" y="30225"/>
                  </a:lnTo>
                  <a:lnTo>
                    <a:pt x="30213" y="30225"/>
                  </a:lnTo>
                  <a:lnTo>
                    <a:pt x="30213" y="0"/>
                  </a:lnTo>
                  <a:lnTo>
                    <a:pt x="43085" y="0"/>
                  </a:lnTo>
                  <a:lnTo>
                    <a:pt x="43085" y="30225"/>
                  </a:lnTo>
                  <a:lnTo>
                    <a:pt x="73303" y="30225"/>
                  </a:lnTo>
                  <a:lnTo>
                    <a:pt x="73303" y="42950"/>
                  </a:lnTo>
                  <a:lnTo>
                    <a:pt x="43085" y="42950"/>
                  </a:lnTo>
                  <a:lnTo>
                    <a:pt x="43085" y="73398"/>
                  </a:lnTo>
                  <a:lnTo>
                    <a:pt x="30213" y="73398"/>
                  </a:lnTo>
                  <a:close/>
                </a:path>
              </a:pathLst>
            </a:custGeom>
            <a:solidFill>
              <a:srgbClr val="000000"/>
            </a:solidFill>
            <a:ln w="3212" cap="sq">
              <a:noFill/>
              <a:prstDash val="solid"/>
              <a:miter/>
            </a:ln>
          </p:spPr>
          <p:txBody>
            <a:bodyPr rtlCol="0" anchor="ctr"/>
            <a:lstStyle/>
            <a:p>
              <a:endParaRPr lang="nl-NL" noProof="0" dirty="0"/>
            </a:p>
          </p:txBody>
        </p:sp>
        <p:sp>
          <p:nvSpPr>
            <p:cNvPr id="581" name="Vrije vorm: vorm 580">
              <a:extLst>
                <a:ext uri="{FF2B5EF4-FFF2-40B4-BE49-F238E27FC236}">
                  <a16:creationId xmlns:a16="http://schemas.microsoft.com/office/drawing/2014/main" id="{FD903C44-7CBC-1CD5-8601-03C48F6F8033}"/>
                </a:ext>
              </a:extLst>
            </p:cNvPr>
            <p:cNvSpPr/>
            <p:nvPr/>
          </p:nvSpPr>
          <p:spPr>
            <a:xfrm>
              <a:off x="4335860" y="4650037"/>
              <a:ext cx="398556" cy="893189"/>
            </a:xfrm>
            <a:custGeom>
              <a:avLst/>
              <a:gdLst>
                <a:gd name="connsiteX0" fmla="*/ 0 w 398556"/>
                <a:gd name="connsiteY0" fmla="*/ 45806 h 893189"/>
                <a:gd name="connsiteX1" fmla="*/ 168367 w 398556"/>
                <a:gd name="connsiteY1" fmla="*/ 0 h 893189"/>
                <a:gd name="connsiteX2" fmla="*/ 398556 w 398556"/>
                <a:gd name="connsiteY2" fmla="*/ 847385 h 893189"/>
                <a:gd name="connsiteX3" fmla="*/ 230189 w 398556"/>
                <a:gd name="connsiteY3" fmla="*/ 893190 h 893189"/>
              </a:gdLst>
              <a:ahLst/>
              <a:cxnLst>
                <a:cxn ang="0">
                  <a:pos x="connsiteX0" y="connsiteY0"/>
                </a:cxn>
                <a:cxn ang="0">
                  <a:pos x="connsiteX1" y="connsiteY1"/>
                </a:cxn>
                <a:cxn ang="0">
                  <a:pos x="connsiteX2" y="connsiteY2"/>
                </a:cxn>
                <a:cxn ang="0">
                  <a:pos x="connsiteX3" y="connsiteY3"/>
                </a:cxn>
              </a:cxnLst>
              <a:rect l="l" t="t" r="r" b="b"/>
              <a:pathLst>
                <a:path w="398556" h="893189">
                  <a:moveTo>
                    <a:pt x="0" y="45806"/>
                  </a:moveTo>
                  <a:lnTo>
                    <a:pt x="168367" y="0"/>
                  </a:lnTo>
                  <a:lnTo>
                    <a:pt x="398556" y="847385"/>
                  </a:lnTo>
                  <a:lnTo>
                    <a:pt x="230189" y="89319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582" name="Vrije vorm: vorm 581">
              <a:extLst>
                <a:ext uri="{FF2B5EF4-FFF2-40B4-BE49-F238E27FC236}">
                  <a16:creationId xmlns:a16="http://schemas.microsoft.com/office/drawing/2014/main" id="{1F9A6B09-DE78-D1E6-41C5-89C94072AAA8}"/>
                </a:ext>
              </a:extLst>
            </p:cNvPr>
            <p:cNvSpPr/>
            <p:nvPr/>
          </p:nvSpPr>
          <p:spPr>
            <a:xfrm>
              <a:off x="4420732" y="4768475"/>
              <a:ext cx="74068" cy="74207"/>
            </a:xfrm>
            <a:custGeom>
              <a:avLst/>
              <a:gdLst>
                <a:gd name="connsiteX0" fmla="*/ 40473 w 74068"/>
                <a:gd name="connsiteY0" fmla="*/ 74208 h 74207"/>
                <a:gd name="connsiteX1" fmla="*/ 32491 w 74068"/>
                <a:gd name="connsiteY1" fmla="*/ 44826 h 74207"/>
                <a:gd name="connsiteX2" fmla="*/ 3334 w 74068"/>
                <a:gd name="connsiteY2" fmla="*/ 52757 h 74207"/>
                <a:gd name="connsiteX3" fmla="*/ 0 w 74068"/>
                <a:gd name="connsiteY3" fmla="*/ 40478 h 74207"/>
                <a:gd name="connsiteX4" fmla="*/ 29152 w 74068"/>
                <a:gd name="connsiteY4" fmla="*/ 32542 h 74207"/>
                <a:gd name="connsiteX5" fmla="*/ 21232 w 74068"/>
                <a:gd name="connsiteY5" fmla="*/ 3379 h 74207"/>
                <a:gd name="connsiteX6" fmla="*/ 33654 w 74068"/>
                <a:gd name="connsiteY6" fmla="*/ 0 h 74207"/>
                <a:gd name="connsiteX7" fmla="*/ 41578 w 74068"/>
                <a:gd name="connsiteY7" fmla="*/ 29163 h 74207"/>
                <a:gd name="connsiteX8" fmla="*/ 70730 w 74068"/>
                <a:gd name="connsiteY8" fmla="*/ 21233 h 74207"/>
                <a:gd name="connsiteX9" fmla="*/ 74069 w 74068"/>
                <a:gd name="connsiteY9" fmla="*/ 33512 h 74207"/>
                <a:gd name="connsiteX10" fmla="*/ 44912 w 74068"/>
                <a:gd name="connsiteY10" fmla="*/ 41443 h 74207"/>
                <a:gd name="connsiteX11" fmla="*/ 52895 w 74068"/>
                <a:gd name="connsiteY11" fmla="*/ 70829 h 74207"/>
                <a:gd name="connsiteX12" fmla="*/ 40473 w 74068"/>
                <a:gd name="connsiteY12" fmla="*/ 74208 h 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07">
                  <a:moveTo>
                    <a:pt x="40473" y="74208"/>
                  </a:moveTo>
                  <a:lnTo>
                    <a:pt x="32491" y="44826"/>
                  </a:lnTo>
                  <a:lnTo>
                    <a:pt x="3334" y="52757"/>
                  </a:lnTo>
                  <a:lnTo>
                    <a:pt x="0" y="40478"/>
                  </a:lnTo>
                  <a:lnTo>
                    <a:pt x="29152" y="32542"/>
                  </a:lnTo>
                  <a:lnTo>
                    <a:pt x="21232" y="3379"/>
                  </a:lnTo>
                  <a:lnTo>
                    <a:pt x="33654" y="0"/>
                  </a:lnTo>
                  <a:lnTo>
                    <a:pt x="41578" y="29163"/>
                  </a:lnTo>
                  <a:lnTo>
                    <a:pt x="70730" y="21233"/>
                  </a:lnTo>
                  <a:lnTo>
                    <a:pt x="74069" y="33512"/>
                  </a:lnTo>
                  <a:lnTo>
                    <a:pt x="44912" y="41443"/>
                  </a:lnTo>
                  <a:lnTo>
                    <a:pt x="52895" y="70829"/>
                  </a:lnTo>
                  <a:lnTo>
                    <a:pt x="40473" y="74208"/>
                  </a:lnTo>
                  <a:close/>
                </a:path>
              </a:pathLst>
            </a:custGeom>
            <a:solidFill>
              <a:srgbClr val="000000"/>
            </a:solidFill>
            <a:ln w="3212" cap="sq">
              <a:noFill/>
              <a:prstDash val="solid"/>
              <a:miter/>
            </a:ln>
          </p:spPr>
          <p:txBody>
            <a:bodyPr rtlCol="0" anchor="ctr"/>
            <a:lstStyle/>
            <a:p>
              <a:endParaRPr lang="nl-NL" noProof="0" dirty="0"/>
            </a:p>
          </p:txBody>
        </p:sp>
        <p:sp>
          <p:nvSpPr>
            <p:cNvPr id="583" name="Vrije vorm: vorm 582">
              <a:extLst>
                <a:ext uri="{FF2B5EF4-FFF2-40B4-BE49-F238E27FC236}">
                  <a16:creationId xmlns:a16="http://schemas.microsoft.com/office/drawing/2014/main" id="{5FFE1F08-0FA5-B42A-99BA-1E42AD02EDE3}"/>
                </a:ext>
              </a:extLst>
            </p:cNvPr>
            <p:cNvSpPr/>
            <p:nvPr/>
          </p:nvSpPr>
          <p:spPr>
            <a:xfrm>
              <a:off x="4469526" y="4948110"/>
              <a:ext cx="74068" cy="74207"/>
            </a:xfrm>
            <a:custGeom>
              <a:avLst/>
              <a:gdLst>
                <a:gd name="connsiteX0" fmla="*/ 40473 w 74068"/>
                <a:gd name="connsiteY0" fmla="*/ 74208 h 74207"/>
                <a:gd name="connsiteX1" fmla="*/ 32491 w 74068"/>
                <a:gd name="connsiteY1" fmla="*/ 44826 h 74207"/>
                <a:gd name="connsiteX2" fmla="*/ 3339 w 74068"/>
                <a:gd name="connsiteY2" fmla="*/ 52757 h 74207"/>
                <a:gd name="connsiteX3" fmla="*/ 0 w 74068"/>
                <a:gd name="connsiteY3" fmla="*/ 40478 h 74207"/>
                <a:gd name="connsiteX4" fmla="*/ 29156 w 74068"/>
                <a:gd name="connsiteY4" fmla="*/ 32547 h 74207"/>
                <a:gd name="connsiteX5" fmla="*/ 21233 w 74068"/>
                <a:gd name="connsiteY5" fmla="*/ 3384 h 74207"/>
                <a:gd name="connsiteX6" fmla="*/ 33659 w 74068"/>
                <a:gd name="connsiteY6" fmla="*/ 0 h 74207"/>
                <a:gd name="connsiteX7" fmla="*/ 41578 w 74068"/>
                <a:gd name="connsiteY7" fmla="*/ 29168 h 74207"/>
                <a:gd name="connsiteX8" fmla="*/ 70735 w 74068"/>
                <a:gd name="connsiteY8" fmla="*/ 21232 h 74207"/>
                <a:gd name="connsiteX9" fmla="*/ 74069 w 74068"/>
                <a:gd name="connsiteY9" fmla="*/ 33517 h 74207"/>
                <a:gd name="connsiteX10" fmla="*/ 44917 w 74068"/>
                <a:gd name="connsiteY10" fmla="*/ 41447 h 74207"/>
                <a:gd name="connsiteX11" fmla="*/ 52900 w 74068"/>
                <a:gd name="connsiteY11" fmla="*/ 70829 h 74207"/>
                <a:gd name="connsiteX12" fmla="*/ 40473 w 74068"/>
                <a:gd name="connsiteY12" fmla="*/ 74208 h 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07">
                  <a:moveTo>
                    <a:pt x="40473" y="74208"/>
                  </a:moveTo>
                  <a:lnTo>
                    <a:pt x="32491" y="44826"/>
                  </a:lnTo>
                  <a:lnTo>
                    <a:pt x="3339" y="52757"/>
                  </a:lnTo>
                  <a:lnTo>
                    <a:pt x="0" y="40478"/>
                  </a:lnTo>
                  <a:lnTo>
                    <a:pt x="29156" y="32547"/>
                  </a:lnTo>
                  <a:lnTo>
                    <a:pt x="21233" y="3384"/>
                  </a:lnTo>
                  <a:lnTo>
                    <a:pt x="33659" y="0"/>
                  </a:lnTo>
                  <a:lnTo>
                    <a:pt x="41578" y="29168"/>
                  </a:lnTo>
                  <a:lnTo>
                    <a:pt x="70735" y="21232"/>
                  </a:lnTo>
                  <a:lnTo>
                    <a:pt x="74069" y="33517"/>
                  </a:lnTo>
                  <a:lnTo>
                    <a:pt x="44917" y="41447"/>
                  </a:lnTo>
                  <a:lnTo>
                    <a:pt x="52900" y="70829"/>
                  </a:lnTo>
                  <a:lnTo>
                    <a:pt x="40473" y="74208"/>
                  </a:lnTo>
                  <a:close/>
                </a:path>
              </a:pathLst>
            </a:custGeom>
            <a:solidFill>
              <a:srgbClr val="000000"/>
            </a:solidFill>
            <a:ln w="3212" cap="sq">
              <a:noFill/>
              <a:prstDash val="solid"/>
              <a:miter/>
            </a:ln>
          </p:spPr>
          <p:txBody>
            <a:bodyPr rtlCol="0" anchor="ctr"/>
            <a:lstStyle/>
            <a:p>
              <a:endParaRPr lang="nl-NL" noProof="0" dirty="0"/>
            </a:p>
          </p:txBody>
        </p:sp>
        <p:sp>
          <p:nvSpPr>
            <p:cNvPr id="584" name="Vrije vorm: vorm 583">
              <a:extLst>
                <a:ext uri="{FF2B5EF4-FFF2-40B4-BE49-F238E27FC236}">
                  <a16:creationId xmlns:a16="http://schemas.microsoft.com/office/drawing/2014/main" id="{BBE733A4-9B59-A496-F9F6-5F08AA1FAA25}"/>
                </a:ext>
              </a:extLst>
            </p:cNvPr>
            <p:cNvSpPr/>
            <p:nvPr/>
          </p:nvSpPr>
          <p:spPr>
            <a:xfrm>
              <a:off x="4518326" y="5127749"/>
              <a:ext cx="74068" cy="74208"/>
            </a:xfrm>
            <a:custGeom>
              <a:avLst/>
              <a:gdLst>
                <a:gd name="connsiteX0" fmla="*/ 40473 w 74068"/>
                <a:gd name="connsiteY0" fmla="*/ 74208 h 74208"/>
                <a:gd name="connsiteX1" fmla="*/ 32491 w 74068"/>
                <a:gd name="connsiteY1" fmla="*/ 44822 h 74208"/>
                <a:gd name="connsiteX2" fmla="*/ 3334 w 74068"/>
                <a:gd name="connsiteY2" fmla="*/ 52757 h 74208"/>
                <a:gd name="connsiteX3" fmla="*/ 0 w 74068"/>
                <a:gd name="connsiteY3" fmla="*/ 40478 h 74208"/>
                <a:gd name="connsiteX4" fmla="*/ 29156 w 74068"/>
                <a:gd name="connsiteY4" fmla="*/ 32542 h 74208"/>
                <a:gd name="connsiteX5" fmla="*/ 21233 w 74068"/>
                <a:gd name="connsiteY5" fmla="*/ 3379 h 74208"/>
                <a:gd name="connsiteX6" fmla="*/ 33654 w 74068"/>
                <a:gd name="connsiteY6" fmla="*/ 0 h 74208"/>
                <a:gd name="connsiteX7" fmla="*/ 41578 w 74068"/>
                <a:gd name="connsiteY7" fmla="*/ 29164 h 74208"/>
                <a:gd name="connsiteX8" fmla="*/ 70735 w 74068"/>
                <a:gd name="connsiteY8" fmla="*/ 21233 h 74208"/>
                <a:gd name="connsiteX9" fmla="*/ 74069 w 74068"/>
                <a:gd name="connsiteY9" fmla="*/ 33512 h 74208"/>
                <a:gd name="connsiteX10" fmla="*/ 44912 w 74068"/>
                <a:gd name="connsiteY10" fmla="*/ 41443 h 74208"/>
                <a:gd name="connsiteX11" fmla="*/ 52895 w 74068"/>
                <a:gd name="connsiteY11" fmla="*/ 70829 h 74208"/>
                <a:gd name="connsiteX12" fmla="*/ 40473 w 74068"/>
                <a:gd name="connsiteY12" fmla="*/ 74208 h 7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08">
                  <a:moveTo>
                    <a:pt x="40473" y="74208"/>
                  </a:moveTo>
                  <a:lnTo>
                    <a:pt x="32491" y="44822"/>
                  </a:lnTo>
                  <a:lnTo>
                    <a:pt x="3334" y="52757"/>
                  </a:lnTo>
                  <a:lnTo>
                    <a:pt x="0" y="40478"/>
                  </a:lnTo>
                  <a:lnTo>
                    <a:pt x="29156" y="32542"/>
                  </a:lnTo>
                  <a:lnTo>
                    <a:pt x="21233" y="3379"/>
                  </a:lnTo>
                  <a:lnTo>
                    <a:pt x="33654" y="0"/>
                  </a:lnTo>
                  <a:lnTo>
                    <a:pt x="41578" y="29164"/>
                  </a:lnTo>
                  <a:lnTo>
                    <a:pt x="70735" y="21233"/>
                  </a:lnTo>
                  <a:lnTo>
                    <a:pt x="74069" y="33512"/>
                  </a:lnTo>
                  <a:lnTo>
                    <a:pt x="44912" y="41443"/>
                  </a:lnTo>
                  <a:lnTo>
                    <a:pt x="52895" y="70829"/>
                  </a:lnTo>
                  <a:lnTo>
                    <a:pt x="40473" y="74208"/>
                  </a:lnTo>
                  <a:close/>
                </a:path>
              </a:pathLst>
            </a:custGeom>
            <a:solidFill>
              <a:srgbClr val="000000"/>
            </a:solidFill>
            <a:ln w="3212" cap="sq">
              <a:noFill/>
              <a:prstDash val="solid"/>
              <a:miter/>
            </a:ln>
          </p:spPr>
          <p:txBody>
            <a:bodyPr rtlCol="0" anchor="ctr"/>
            <a:lstStyle/>
            <a:p>
              <a:endParaRPr lang="nl-NL" noProof="0" dirty="0"/>
            </a:p>
          </p:txBody>
        </p:sp>
        <p:sp>
          <p:nvSpPr>
            <p:cNvPr id="585" name="Vrije vorm: vorm 584">
              <a:extLst>
                <a:ext uri="{FF2B5EF4-FFF2-40B4-BE49-F238E27FC236}">
                  <a16:creationId xmlns:a16="http://schemas.microsoft.com/office/drawing/2014/main" id="{C24949AA-F6FB-A130-8B6E-4BD1870879E8}"/>
                </a:ext>
              </a:extLst>
            </p:cNvPr>
            <p:cNvSpPr/>
            <p:nvPr/>
          </p:nvSpPr>
          <p:spPr>
            <a:xfrm>
              <a:off x="4567125" y="5307384"/>
              <a:ext cx="74068" cy="74207"/>
            </a:xfrm>
            <a:custGeom>
              <a:avLst/>
              <a:gdLst>
                <a:gd name="connsiteX0" fmla="*/ 40473 w 74068"/>
                <a:gd name="connsiteY0" fmla="*/ 74208 h 74207"/>
                <a:gd name="connsiteX1" fmla="*/ 32491 w 74068"/>
                <a:gd name="connsiteY1" fmla="*/ 44826 h 74207"/>
                <a:gd name="connsiteX2" fmla="*/ 3334 w 74068"/>
                <a:gd name="connsiteY2" fmla="*/ 52757 h 74207"/>
                <a:gd name="connsiteX3" fmla="*/ 0 w 74068"/>
                <a:gd name="connsiteY3" fmla="*/ 40478 h 74207"/>
                <a:gd name="connsiteX4" fmla="*/ 29156 w 74068"/>
                <a:gd name="connsiteY4" fmla="*/ 32547 h 74207"/>
                <a:gd name="connsiteX5" fmla="*/ 21233 w 74068"/>
                <a:gd name="connsiteY5" fmla="*/ 3384 h 74207"/>
                <a:gd name="connsiteX6" fmla="*/ 33654 w 74068"/>
                <a:gd name="connsiteY6" fmla="*/ 0 h 74207"/>
                <a:gd name="connsiteX7" fmla="*/ 41578 w 74068"/>
                <a:gd name="connsiteY7" fmla="*/ 29168 h 74207"/>
                <a:gd name="connsiteX8" fmla="*/ 70730 w 74068"/>
                <a:gd name="connsiteY8" fmla="*/ 21233 h 74207"/>
                <a:gd name="connsiteX9" fmla="*/ 74069 w 74068"/>
                <a:gd name="connsiteY9" fmla="*/ 33517 h 74207"/>
                <a:gd name="connsiteX10" fmla="*/ 44912 w 74068"/>
                <a:gd name="connsiteY10" fmla="*/ 41447 h 74207"/>
                <a:gd name="connsiteX11" fmla="*/ 52895 w 74068"/>
                <a:gd name="connsiteY11" fmla="*/ 70829 h 74207"/>
                <a:gd name="connsiteX12" fmla="*/ 40473 w 74068"/>
                <a:gd name="connsiteY12" fmla="*/ 74208 h 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07">
                  <a:moveTo>
                    <a:pt x="40473" y="74208"/>
                  </a:moveTo>
                  <a:lnTo>
                    <a:pt x="32491" y="44826"/>
                  </a:lnTo>
                  <a:lnTo>
                    <a:pt x="3334" y="52757"/>
                  </a:lnTo>
                  <a:lnTo>
                    <a:pt x="0" y="40478"/>
                  </a:lnTo>
                  <a:lnTo>
                    <a:pt x="29156" y="32547"/>
                  </a:lnTo>
                  <a:lnTo>
                    <a:pt x="21233" y="3384"/>
                  </a:lnTo>
                  <a:lnTo>
                    <a:pt x="33654" y="0"/>
                  </a:lnTo>
                  <a:lnTo>
                    <a:pt x="41578" y="29168"/>
                  </a:lnTo>
                  <a:lnTo>
                    <a:pt x="70730" y="21233"/>
                  </a:lnTo>
                  <a:lnTo>
                    <a:pt x="74069" y="33517"/>
                  </a:lnTo>
                  <a:lnTo>
                    <a:pt x="44912" y="41447"/>
                  </a:lnTo>
                  <a:lnTo>
                    <a:pt x="52895" y="70829"/>
                  </a:lnTo>
                  <a:lnTo>
                    <a:pt x="40473" y="74208"/>
                  </a:lnTo>
                  <a:close/>
                </a:path>
              </a:pathLst>
            </a:custGeom>
            <a:solidFill>
              <a:srgbClr val="000000"/>
            </a:solidFill>
            <a:ln w="3212" cap="sq">
              <a:noFill/>
              <a:prstDash val="solid"/>
              <a:miter/>
            </a:ln>
          </p:spPr>
          <p:txBody>
            <a:bodyPr rtlCol="0" anchor="ctr"/>
            <a:lstStyle/>
            <a:p>
              <a:endParaRPr lang="nl-NL" noProof="0" dirty="0"/>
            </a:p>
          </p:txBody>
        </p:sp>
        <p:sp>
          <p:nvSpPr>
            <p:cNvPr id="586" name="Vrije vorm: vorm 585">
              <a:extLst>
                <a:ext uri="{FF2B5EF4-FFF2-40B4-BE49-F238E27FC236}">
                  <a16:creationId xmlns:a16="http://schemas.microsoft.com/office/drawing/2014/main" id="{E863D43F-C8F9-7C6C-A75A-D1EDFA1854ED}"/>
                </a:ext>
              </a:extLst>
            </p:cNvPr>
            <p:cNvSpPr/>
            <p:nvPr/>
          </p:nvSpPr>
          <p:spPr>
            <a:xfrm>
              <a:off x="4134817" y="4677804"/>
              <a:ext cx="415344" cy="891512"/>
            </a:xfrm>
            <a:custGeom>
              <a:avLst/>
              <a:gdLst>
                <a:gd name="connsiteX0" fmla="*/ 247893 w 415344"/>
                <a:gd name="connsiteY0" fmla="*/ 0 h 891512"/>
                <a:gd name="connsiteX1" fmla="*/ 415345 w 415344"/>
                <a:gd name="connsiteY1" fmla="*/ 49165 h 891512"/>
                <a:gd name="connsiteX2" fmla="*/ 167451 w 415344"/>
                <a:gd name="connsiteY2" fmla="*/ 891513 h 891512"/>
                <a:gd name="connsiteX3" fmla="*/ 0 w 415344"/>
                <a:gd name="connsiteY3" fmla="*/ 842348 h 891512"/>
              </a:gdLst>
              <a:ahLst/>
              <a:cxnLst>
                <a:cxn ang="0">
                  <a:pos x="connsiteX0" y="connsiteY0"/>
                </a:cxn>
                <a:cxn ang="0">
                  <a:pos x="connsiteX1" y="connsiteY1"/>
                </a:cxn>
                <a:cxn ang="0">
                  <a:pos x="connsiteX2" y="connsiteY2"/>
                </a:cxn>
                <a:cxn ang="0">
                  <a:pos x="connsiteX3" y="connsiteY3"/>
                </a:cxn>
              </a:cxnLst>
              <a:rect l="l" t="t" r="r" b="b"/>
              <a:pathLst>
                <a:path w="415344" h="891512">
                  <a:moveTo>
                    <a:pt x="247893" y="0"/>
                  </a:moveTo>
                  <a:lnTo>
                    <a:pt x="415345" y="49165"/>
                  </a:lnTo>
                  <a:lnTo>
                    <a:pt x="167451" y="891513"/>
                  </a:lnTo>
                  <a:lnTo>
                    <a:pt x="0" y="842348"/>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587" name="Vrije vorm: vorm 586">
              <a:extLst>
                <a:ext uri="{FF2B5EF4-FFF2-40B4-BE49-F238E27FC236}">
                  <a16:creationId xmlns:a16="http://schemas.microsoft.com/office/drawing/2014/main" id="{F3A55D7E-BBDA-6888-3DF0-E7A13D08783A}"/>
                </a:ext>
              </a:extLst>
            </p:cNvPr>
            <p:cNvSpPr/>
            <p:nvPr/>
          </p:nvSpPr>
          <p:spPr>
            <a:xfrm>
              <a:off x="4392152" y="4798118"/>
              <a:ext cx="73928" cy="74038"/>
            </a:xfrm>
            <a:custGeom>
              <a:avLst/>
              <a:gdLst>
                <a:gd name="connsiteX0" fmla="*/ 20394 w 73928"/>
                <a:gd name="connsiteY0" fmla="*/ 70412 h 74038"/>
                <a:gd name="connsiteX1" fmla="*/ 28992 w 73928"/>
                <a:gd name="connsiteY1" fmla="*/ 41200 h 74038"/>
                <a:gd name="connsiteX2" fmla="*/ 0 w 73928"/>
                <a:gd name="connsiteY2" fmla="*/ 32688 h 74038"/>
                <a:gd name="connsiteX3" fmla="*/ 3591 w 73928"/>
                <a:gd name="connsiteY3" fmla="*/ 20482 h 74038"/>
                <a:gd name="connsiteX4" fmla="*/ 32583 w 73928"/>
                <a:gd name="connsiteY4" fmla="*/ 28994 h 74038"/>
                <a:gd name="connsiteX5" fmla="*/ 41118 w 73928"/>
                <a:gd name="connsiteY5" fmla="*/ 0 h 74038"/>
                <a:gd name="connsiteX6" fmla="*/ 53471 w 73928"/>
                <a:gd name="connsiteY6" fmla="*/ 3626 h 74038"/>
                <a:gd name="connsiteX7" fmla="*/ 44937 w 73928"/>
                <a:gd name="connsiteY7" fmla="*/ 32620 h 74038"/>
                <a:gd name="connsiteX8" fmla="*/ 73928 w 73928"/>
                <a:gd name="connsiteY8" fmla="*/ 41132 h 74038"/>
                <a:gd name="connsiteX9" fmla="*/ 70337 w 73928"/>
                <a:gd name="connsiteY9" fmla="*/ 53339 h 74038"/>
                <a:gd name="connsiteX10" fmla="*/ 41345 w 73928"/>
                <a:gd name="connsiteY10" fmla="*/ 44826 h 74038"/>
                <a:gd name="connsiteX11" fmla="*/ 32748 w 73928"/>
                <a:gd name="connsiteY11" fmla="*/ 74038 h 74038"/>
                <a:gd name="connsiteX12" fmla="*/ 20394 w 73928"/>
                <a:gd name="connsiteY12" fmla="*/ 70412 h 7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38">
                  <a:moveTo>
                    <a:pt x="20394" y="70412"/>
                  </a:moveTo>
                  <a:lnTo>
                    <a:pt x="28992" y="41200"/>
                  </a:lnTo>
                  <a:lnTo>
                    <a:pt x="0" y="32688"/>
                  </a:lnTo>
                  <a:lnTo>
                    <a:pt x="3591" y="20482"/>
                  </a:lnTo>
                  <a:lnTo>
                    <a:pt x="32583" y="28994"/>
                  </a:lnTo>
                  <a:lnTo>
                    <a:pt x="41118" y="0"/>
                  </a:lnTo>
                  <a:lnTo>
                    <a:pt x="53471" y="3626"/>
                  </a:lnTo>
                  <a:lnTo>
                    <a:pt x="44937" y="32620"/>
                  </a:lnTo>
                  <a:lnTo>
                    <a:pt x="73928" y="41132"/>
                  </a:lnTo>
                  <a:lnTo>
                    <a:pt x="70337" y="53339"/>
                  </a:lnTo>
                  <a:lnTo>
                    <a:pt x="41345" y="44826"/>
                  </a:lnTo>
                  <a:lnTo>
                    <a:pt x="32748" y="74038"/>
                  </a:lnTo>
                  <a:lnTo>
                    <a:pt x="20394" y="70412"/>
                  </a:lnTo>
                  <a:close/>
                </a:path>
              </a:pathLst>
            </a:custGeom>
            <a:solidFill>
              <a:srgbClr val="000000"/>
            </a:solidFill>
            <a:ln w="3212" cap="sq">
              <a:noFill/>
              <a:prstDash val="solid"/>
              <a:miter/>
            </a:ln>
          </p:spPr>
          <p:txBody>
            <a:bodyPr rtlCol="0" anchor="ctr"/>
            <a:lstStyle/>
            <a:p>
              <a:endParaRPr lang="nl-NL" noProof="0" dirty="0"/>
            </a:p>
          </p:txBody>
        </p:sp>
        <p:sp>
          <p:nvSpPr>
            <p:cNvPr id="588" name="Vrije vorm: vorm 587">
              <a:extLst>
                <a:ext uri="{FF2B5EF4-FFF2-40B4-BE49-F238E27FC236}">
                  <a16:creationId xmlns:a16="http://schemas.microsoft.com/office/drawing/2014/main" id="{1798FB01-6421-78E1-E2FE-66EA588250CF}"/>
                </a:ext>
              </a:extLst>
            </p:cNvPr>
            <p:cNvSpPr/>
            <p:nvPr/>
          </p:nvSpPr>
          <p:spPr>
            <a:xfrm>
              <a:off x="4339601" y="4976691"/>
              <a:ext cx="73928" cy="74037"/>
            </a:xfrm>
            <a:custGeom>
              <a:avLst/>
              <a:gdLst>
                <a:gd name="connsiteX0" fmla="*/ 20394 w 73928"/>
                <a:gd name="connsiteY0" fmla="*/ 70412 h 74037"/>
                <a:gd name="connsiteX1" fmla="*/ 28992 w 73928"/>
                <a:gd name="connsiteY1" fmla="*/ 41200 h 74037"/>
                <a:gd name="connsiteX2" fmla="*/ 0 w 73928"/>
                <a:gd name="connsiteY2" fmla="*/ 32688 h 74037"/>
                <a:gd name="connsiteX3" fmla="*/ 3591 w 73928"/>
                <a:gd name="connsiteY3" fmla="*/ 20481 h 74037"/>
                <a:gd name="connsiteX4" fmla="*/ 32583 w 73928"/>
                <a:gd name="connsiteY4" fmla="*/ 28994 h 74037"/>
                <a:gd name="connsiteX5" fmla="*/ 41113 w 73928"/>
                <a:gd name="connsiteY5" fmla="*/ 0 h 74037"/>
                <a:gd name="connsiteX6" fmla="*/ 53466 w 73928"/>
                <a:gd name="connsiteY6" fmla="*/ 3626 h 74037"/>
                <a:gd name="connsiteX7" fmla="*/ 44937 w 73928"/>
                <a:gd name="connsiteY7" fmla="*/ 32620 h 74037"/>
                <a:gd name="connsiteX8" fmla="*/ 73928 w 73928"/>
                <a:gd name="connsiteY8" fmla="*/ 41132 h 74037"/>
                <a:gd name="connsiteX9" fmla="*/ 70332 w 73928"/>
                <a:gd name="connsiteY9" fmla="*/ 53339 h 74037"/>
                <a:gd name="connsiteX10" fmla="*/ 41341 w 73928"/>
                <a:gd name="connsiteY10" fmla="*/ 44826 h 74037"/>
                <a:gd name="connsiteX11" fmla="*/ 32748 w 73928"/>
                <a:gd name="connsiteY11" fmla="*/ 74038 h 74037"/>
                <a:gd name="connsiteX12" fmla="*/ 20394 w 73928"/>
                <a:gd name="connsiteY12" fmla="*/ 70412 h 7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37">
                  <a:moveTo>
                    <a:pt x="20394" y="70412"/>
                  </a:moveTo>
                  <a:lnTo>
                    <a:pt x="28992" y="41200"/>
                  </a:lnTo>
                  <a:lnTo>
                    <a:pt x="0" y="32688"/>
                  </a:lnTo>
                  <a:lnTo>
                    <a:pt x="3591" y="20481"/>
                  </a:lnTo>
                  <a:lnTo>
                    <a:pt x="32583" y="28994"/>
                  </a:lnTo>
                  <a:lnTo>
                    <a:pt x="41113" y="0"/>
                  </a:lnTo>
                  <a:lnTo>
                    <a:pt x="53466" y="3626"/>
                  </a:lnTo>
                  <a:lnTo>
                    <a:pt x="44937" y="32620"/>
                  </a:lnTo>
                  <a:lnTo>
                    <a:pt x="73928" y="41132"/>
                  </a:lnTo>
                  <a:lnTo>
                    <a:pt x="70332" y="53339"/>
                  </a:lnTo>
                  <a:lnTo>
                    <a:pt x="41341" y="44826"/>
                  </a:lnTo>
                  <a:lnTo>
                    <a:pt x="32748" y="74038"/>
                  </a:lnTo>
                  <a:lnTo>
                    <a:pt x="20394" y="70412"/>
                  </a:lnTo>
                  <a:close/>
                </a:path>
              </a:pathLst>
            </a:custGeom>
            <a:solidFill>
              <a:srgbClr val="000000"/>
            </a:solidFill>
            <a:ln w="3212" cap="sq">
              <a:noFill/>
              <a:prstDash val="solid"/>
              <a:miter/>
            </a:ln>
          </p:spPr>
          <p:txBody>
            <a:bodyPr rtlCol="0" anchor="ctr"/>
            <a:lstStyle/>
            <a:p>
              <a:endParaRPr lang="nl-NL" noProof="0" dirty="0"/>
            </a:p>
          </p:txBody>
        </p:sp>
        <p:sp>
          <p:nvSpPr>
            <p:cNvPr id="589" name="Vrije vorm: vorm 588">
              <a:extLst>
                <a:ext uri="{FF2B5EF4-FFF2-40B4-BE49-F238E27FC236}">
                  <a16:creationId xmlns:a16="http://schemas.microsoft.com/office/drawing/2014/main" id="{9C93F18C-5B1A-7615-6142-4899A0F6E8E9}"/>
                </a:ext>
              </a:extLst>
            </p:cNvPr>
            <p:cNvSpPr/>
            <p:nvPr/>
          </p:nvSpPr>
          <p:spPr>
            <a:xfrm>
              <a:off x="4287046" y="5155269"/>
              <a:ext cx="73928" cy="74033"/>
            </a:xfrm>
            <a:custGeom>
              <a:avLst/>
              <a:gdLst>
                <a:gd name="connsiteX0" fmla="*/ 20394 w 73928"/>
                <a:gd name="connsiteY0" fmla="*/ 70408 h 74033"/>
                <a:gd name="connsiteX1" fmla="*/ 28992 w 73928"/>
                <a:gd name="connsiteY1" fmla="*/ 41196 h 74033"/>
                <a:gd name="connsiteX2" fmla="*/ 0 w 73928"/>
                <a:gd name="connsiteY2" fmla="*/ 32683 h 74033"/>
                <a:gd name="connsiteX3" fmla="*/ 3591 w 73928"/>
                <a:gd name="connsiteY3" fmla="*/ 20476 h 74033"/>
                <a:gd name="connsiteX4" fmla="*/ 32583 w 73928"/>
                <a:gd name="connsiteY4" fmla="*/ 28989 h 74033"/>
                <a:gd name="connsiteX5" fmla="*/ 41118 w 73928"/>
                <a:gd name="connsiteY5" fmla="*/ 0 h 74033"/>
                <a:gd name="connsiteX6" fmla="*/ 53471 w 73928"/>
                <a:gd name="connsiteY6" fmla="*/ 3626 h 74033"/>
                <a:gd name="connsiteX7" fmla="*/ 44937 w 73928"/>
                <a:gd name="connsiteY7" fmla="*/ 32615 h 74033"/>
                <a:gd name="connsiteX8" fmla="*/ 73928 w 73928"/>
                <a:gd name="connsiteY8" fmla="*/ 41128 h 74033"/>
                <a:gd name="connsiteX9" fmla="*/ 70337 w 73928"/>
                <a:gd name="connsiteY9" fmla="*/ 53334 h 74033"/>
                <a:gd name="connsiteX10" fmla="*/ 41345 w 73928"/>
                <a:gd name="connsiteY10" fmla="*/ 44822 h 74033"/>
                <a:gd name="connsiteX11" fmla="*/ 32748 w 73928"/>
                <a:gd name="connsiteY11" fmla="*/ 74034 h 74033"/>
                <a:gd name="connsiteX12" fmla="*/ 20394 w 73928"/>
                <a:gd name="connsiteY12" fmla="*/ 70408 h 7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33">
                  <a:moveTo>
                    <a:pt x="20394" y="70408"/>
                  </a:moveTo>
                  <a:lnTo>
                    <a:pt x="28992" y="41196"/>
                  </a:lnTo>
                  <a:lnTo>
                    <a:pt x="0" y="32683"/>
                  </a:lnTo>
                  <a:lnTo>
                    <a:pt x="3591" y="20476"/>
                  </a:lnTo>
                  <a:lnTo>
                    <a:pt x="32583" y="28989"/>
                  </a:lnTo>
                  <a:lnTo>
                    <a:pt x="41118" y="0"/>
                  </a:lnTo>
                  <a:lnTo>
                    <a:pt x="53471" y="3626"/>
                  </a:lnTo>
                  <a:lnTo>
                    <a:pt x="44937" y="32615"/>
                  </a:lnTo>
                  <a:lnTo>
                    <a:pt x="73928" y="41128"/>
                  </a:lnTo>
                  <a:lnTo>
                    <a:pt x="70337" y="53334"/>
                  </a:lnTo>
                  <a:lnTo>
                    <a:pt x="41345" y="44822"/>
                  </a:lnTo>
                  <a:lnTo>
                    <a:pt x="32748" y="74034"/>
                  </a:lnTo>
                  <a:lnTo>
                    <a:pt x="20394" y="70408"/>
                  </a:lnTo>
                  <a:close/>
                </a:path>
              </a:pathLst>
            </a:custGeom>
            <a:solidFill>
              <a:srgbClr val="000000"/>
            </a:solidFill>
            <a:ln w="3212" cap="sq">
              <a:noFill/>
              <a:prstDash val="solid"/>
              <a:miter/>
            </a:ln>
          </p:spPr>
          <p:txBody>
            <a:bodyPr rtlCol="0" anchor="ctr"/>
            <a:lstStyle/>
            <a:p>
              <a:endParaRPr lang="nl-NL" noProof="0" dirty="0"/>
            </a:p>
          </p:txBody>
        </p:sp>
        <p:sp>
          <p:nvSpPr>
            <p:cNvPr id="590" name="Vrije vorm: vorm 589">
              <a:extLst>
                <a:ext uri="{FF2B5EF4-FFF2-40B4-BE49-F238E27FC236}">
                  <a16:creationId xmlns:a16="http://schemas.microsoft.com/office/drawing/2014/main" id="{EC8CD6B0-88F9-EB5A-325F-3ECFB43279CE}"/>
                </a:ext>
              </a:extLst>
            </p:cNvPr>
            <p:cNvSpPr/>
            <p:nvPr/>
          </p:nvSpPr>
          <p:spPr>
            <a:xfrm>
              <a:off x="4234495" y="5333842"/>
              <a:ext cx="73928" cy="74033"/>
            </a:xfrm>
            <a:custGeom>
              <a:avLst/>
              <a:gdLst>
                <a:gd name="connsiteX0" fmla="*/ 20394 w 73928"/>
                <a:gd name="connsiteY0" fmla="*/ 70407 h 74033"/>
                <a:gd name="connsiteX1" fmla="*/ 28992 w 73928"/>
                <a:gd name="connsiteY1" fmla="*/ 41200 h 74033"/>
                <a:gd name="connsiteX2" fmla="*/ 0 w 73928"/>
                <a:gd name="connsiteY2" fmla="*/ 32688 h 74033"/>
                <a:gd name="connsiteX3" fmla="*/ 3591 w 73928"/>
                <a:gd name="connsiteY3" fmla="*/ 20476 h 74033"/>
                <a:gd name="connsiteX4" fmla="*/ 32583 w 73928"/>
                <a:gd name="connsiteY4" fmla="*/ 28989 h 74033"/>
                <a:gd name="connsiteX5" fmla="*/ 41113 w 73928"/>
                <a:gd name="connsiteY5" fmla="*/ 0 h 74033"/>
                <a:gd name="connsiteX6" fmla="*/ 53466 w 73928"/>
                <a:gd name="connsiteY6" fmla="*/ 3626 h 74033"/>
                <a:gd name="connsiteX7" fmla="*/ 44937 w 73928"/>
                <a:gd name="connsiteY7" fmla="*/ 32615 h 74033"/>
                <a:gd name="connsiteX8" fmla="*/ 73928 w 73928"/>
                <a:gd name="connsiteY8" fmla="*/ 41128 h 74033"/>
                <a:gd name="connsiteX9" fmla="*/ 70332 w 73928"/>
                <a:gd name="connsiteY9" fmla="*/ 53339 h 74033"/>
                <a:gd name="connsiteX10" fmla="*/ 41341 w 73928"/>
                <a:gd name="connsiteY10" fmla="*/ 44826 h 74033"/>
                <a:gd name="connsiteX11" fmla="*/ 32748 w 73928"/>
                <a:gd name="connsiteY11" fmla="*/ 74033 h 74033"/>
                <a:gd name="connsiteX12" fmla="*/ 20394 w 73928"/>
                <a:gd name="connsiteY12" fmla="*/ 70407 h 7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33">
                  <a:moveTo>
                    <a:pt x="20394" y="70407"/>
                  </a:moveTo>
                  <a:lnTo>
                    <a:pt x="28992" y="41200"/>
                  </a:lnTo>
                  <a:lnTo>
                    <a:pt x="0" y="32688"/>
                  </a:lnTo>
                  <a:lnTo>
                    <a:pt x="3591" y="20476"/>
                  </a:lnTo>
                  <a:lnTo>
                    <a:pt x="32583" y="28989"/>
                  </a:lnTo>
                  <a:lnTo>
                    <a:pt x="41113" y="0"/>
                  </a:lnTo>
                  <a:lnTo>
                    <a:pt x="53466" y="3626"/>
                  </a:lnTo>
                  <a:lnTo>
                    <a:pt x="44937" y="32615"/>
                  </a:lnTo>
                  <a:lnTo>
                    <a:pt x="73928" y="41128"/>
                  </a:lnTo>
                  <a:lnTo>
                    <a:pt x="70332" y="53339"/>
                  </a:lnTo>
                  <a:lnTo>
                    <a:pt x="41341" y="44826"/>
                  </a:lnTo>
                  <a:lnTo>
                    <a:pt x="32748" y="74033"/>
                  </a:lnTo>
                  <a:lnTo>
                    <a:pt x="20394" y="70407"/>
                  </a:lnTo>
                  <a:close/>
                </a:path>
              </a:pathLst>
            </a:custGeom>
            <a:solidFill>
              <a:srgbClr val="000000"/>
            </a:solidFill>
            <a:ln w="3212" cap="sq">
              <a:noFill/>
              <a:prstDash val="solid"/>
              <a:miter/>
            </a:ln>
          </p:spPr>
          <p:txBody>
            <a:bodyPr rtlCol="0" anchor="ctr"/>
            <a:lstStyle/>
            <a:p>
              <a:endParaRPr lang="nl-NL" noProof="0" dirty="0"/>
            </a:p>
          </p:txBody>
        </p:sp>
        <p:sp>
          <p:nvSpPr>
            <p:cNvPr id="591" name="Vrije vorm: vorm 590">
              <a:extLst>
                <a:ext uri="{FF2B5EF4-FFF2-40B4-BE49-F238E27FC236}">
                  <a16:creationId xmlns:a16="http://schemas.microsoft.com/office/drawing/2014/main" id="{1E49F794-CD67-6BFF-ED1C-814C0D80AA58}"/>
                </a:ext>
              </a:extLst>
            </p:cNvPr>
            <p:cNvSpPr/>
            <p:nvPr/>
          </p:nvSpPr>
          <p:spPr>
            <a:xfrm>
              <a:off x="3526044" y="4247313"/>
              <a:ext cx="278121" cy="446439"/>
            </a:xfrm>
            <a:custGeom>
              <a:avLst/>
              <a:gdLst>
                <a:gd name="connsiteX0" fmla="*/ 0 w 278121"/>
                <a:gd name="connsiteY0" fmla="*/ 0 h 446439"/>
                <a:gd name="connsiteX1" fmla="*/ 278121 w 278121"/>
                <a:gd name="connsiteY1" fmla="*/ 0 h 446439"/>
                <a:gd name="connsiteX2" fmla="*/ 278121 w 278121"/>
                <a:gd name="connsiteY2" fmla="*/ 446440 h 446439"/>
                <a:gd name="connsiteX3" fmla="*/ 0 w 278121"/>
                <a:gd name="connsiteY3" fmla="*/ 446440 h 446439"/>
              </a:gdLst>
              <a:ahLst/>
              <a:cxnLst>
                <a:cxn ang="0">
                  <a:pos x="connsiteX0" y="connsiteY0"/>
                </a:cxn>
                <a:cxn ang="0">
                  <a:pos x="connsiteX1" y="connsiteY1"/>
                </a:cxn>
                <a:cxn ang="0">
                  <a:pos x="connsiteX2" y="connsiteY2"/>
                </a:cxn>
                <a:cxn ang="0">
                  <a:pos x="connsiteX3" y="connsiteY3"/>
                </a:cxn>
              </a:cxnLst>
              <a:rect l="l" t="t" r="r" b="b"/>
              <a:pathLst>
                <a:path w="278121" h="446439">
                  <a:moveTo>
                    <a:pt x="0" y="0"/>
                  </a:moveTo>
                  <a:lnTo>
                    <a:pt x="278121" y="0"/>
                  </a:lnTo>
                  <a:lnTo>
                    <a:pt x="278121" y="446440"/>
                  </a:lnTo>
                  <a:lnTo>
                    <a:pt x="0" y="44644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593" name="Vrije vorm: vorm 592">
              <a:extLst>
                <a:ext uri="{FF2B5EF4-FFF2-40B4-BE49-F238E27FC236}">
                  <a16:creationId xmlns:a16="http://schemas.microsoft.com/office/drawing/2014/main" id="{499C2C82-4B82-E5AB-360F-1F8B3AFBC002}"/>
                </a:ext>
              </a:extLst>
            </p:cNvPr>
            <p:cNvSpPr/>
            <p:nvPr/>
          </p:nvSpPr>
          <p:spPr>
            <a:xfrm>
              <a:off x="7378548" y="3547719"/>
              <a:ext cx="452900" cy="463237"/>
            </a:xfrm>
            <a:custGeom>
              <a:avLst/>
              <a:gdLst>
                <a:gd name="connsiteX0" fmla="*/ 0 w 452900"/>
                <a:gd name="connsiteY0" fmla="*/ 231621 h 463237"/>
                <a:gd name="connsiteX1" fmla="*/ 0 w 452900"/>
                <a:gd name="connsiteY1" fmla="*/ 231621 h 463237"/>
                <a:gd name="connsiteX2" fmla="*/ 226448 w 452900"/>
                <a:gd name="connsiteY2" fmla="*/ 0 h 463237"/>
                <a:gd name="connsiteX3" fmla="*/ 226448 w 452900"/>
                <a:gd name="connsiteY3" fmla="*/ 0 h 463237"/>
                <a:gd name="connsiteX4" fmla="*/ 386571 w 452900"/>
                <a:gd name="connsiteY4" fmla="*/ 67843 h 463237"/>
                <a:gd name="connsiteX5" fmla="*/ 452900 w 452900"/>
                <a:gd name="connsiteY5" fmla="*/ 231621 h 463237"/>
                <a:gd name="connsiteX6" fmla="*/ 452900 w 452900"/>
                <a:gd name="connsiteY6" fmla="*/ 231621 h 463237"/>
                <a:gd name="connsiteX7" fmla="*/ 226448 w 452900"/>
                <a:gd name="connsiteY7" fmla="*/ 463237 h 463237"/>
                <a:gd name="connsiteX8" fmla="*/ 226448 w 452900"/>
                <a:gd name="connsiteY8" fmla="*/ 463237 h 463237"/>
                <a:gd name="connsiteX9" fmla="*/ 0 w 452900"/>
                <a:gd name="connsiteY9" fmla="*/ 231621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21"/>
                  </a:moveTo>
                  <a:lnTo>
                    <a:pt x="0" y="231621"/>
                  </a:lnTo>
                  <a:cubicBezTo>
                    <a:pt x="0" y="103701"/>
                    <a:pt x="101384" y="0"/>
                    <a:pt x="226448" y="0"/>
                  </a:cubicBezTo>
                  <a:lnTo>
                    <a:pt x="226448" y="0"/>
                  </a:lnTo>
                  <a:cubicBezTo>
                    <a:pt x="286506" y="0"/>
                    <a:pt x="344106" y="24403"/>
                    <a:pt x="386571" y="67843"/>
                  </a:cubicBezTo>
                  <a:cubicBezTo>
                    <a:pt x="429041" y="111278"/>
                    <a:pt x="452900" y="170191"/>
                    <a:pt x="452900" y="231621"/>
                  </a:cubicBezTo>
                  <a:lnTo>
                    <a:pt x="452900" y="231621"/>
                  </a:lnTo>
                  <a:cubicBezTo>
                    <a:pt x="452900" y="359541"/>
                    <a:pt x="351512" y="463237"/>
                    <a:pt x="226448" y="463237"/>
                  </a:cubicBezTo>
                  <a:lnTo>
                    <a:pt x="226448" y="463237"/>
                  </a:lnTo>
                  <a:cubicBezTo>
                    <a:pt x="101384" y="463237"/>
                    <a:pt x="0" y="359541"/>
                    <a:pt x="0" y="231621"/>
                  </a:cubicBezTo>
                  <a:close/>
                </a:path>
              </a:pathLst>
            </a:custGeom>
            <a:solidFill>
              <a:srgbClr val="CFE2F3"/>
            </a:solidFill>
            <a:ln w="3212" cap="sq">
              <a:noFill/>
              <a:prstDash val="solid"/>
              <a:miter/>
            </a:ln>
          </p:spPr>
          <p:txBody>
            <a:bodyPr rtlCol="0" anchor="ctr"/>
            <a:lstStyle/>
            <a:p>
              <a:endParaRPr lang="nl-NL" noProof="0" dirty="0"/>
            </a:p>
          </p:txBody>
        </p:sp>
        <p:sp>
          <p:nvSpPr>
            <p:cNvPr id="594" name="Vrije vorm: vorm 593">
              <a:extLst>
                <a:ext uri="{FF2B5EF4-FFF2-40B4-BE49-F238E27FC236}">
                  <a16:creationId xmlns:a16="http://schemas.microsoft.com/office/drawing/2014/main" id="{6F7CFADD-B48F-6453-BB66-8BE05CE3FB36}"/>
                </a:ext>
              </a:extLst>
            </p:cNvPr>
            <p:cNvSpPr/>
            <p:nvPr/>
          </p:nvSpPr>
          <p:spPr>
            <a:xfrm>
              <a:off x="7378548" y="3547719"/>
              <a:ext cx="452900" cy="463237"/>
            </a:xfrm>
            <a:custGeom>
              <a:avLst/>
              <a:gdLst>
                <a:gd name="connsiteX0" fmla="*/ 0 w 452900"/>
                <a:gd name="connsiteY0" fmla="*/ 231621 h 463237"/>
                <a:gd name="connsiteX1" fmla="*/ 0 w 452900"/>
                <a:gd name="connsiteY1" fmla="*/ 231621 h 463237"/>
                <a:gd name="connsiteX2" fmla="*/ 226448 w 452900"/>
                <a:gd name="connsiteY2" fmla="*/ 0 h 463237"/>
                <a:gd name="connsiteX3" fmla="*/ 226448 w 452900"/>
                <a:gd name="connsiteY3" fmla="*/ 0 h 463237"/>
                <a:gd name="connsiteX4" fmla="*/ 386571 w 452900"/>
                <a:gd name="connsiteY4" fmla="*/ 67843 h 463237"/>
                <a:gd name="connsiteX5" fmla="*/ 452900 w 452900"/>
                <a:gd name="connsiteY5" fmla="*/ 231621 h 463237"/>
                <a:gd name="connsiteX6" fmla="*/ 452900 w 452900"/>
                <a:gd name="connsiteY6" fmla="*/ 231621 h 463237"/>
                <a:gd name="connsiteX7" fmla="*/ 226448 w 452900"/>
                <a:gd name="connsiteY7" fmla="*/ 463237 h 463237"/>
                <a:gd name="connsiteX8" fmla="*/ 226448 w 452900"/>
                <a:gd name="connsiteY8" fmla="*/ 463237 h 463237"/>
                <a:gd name="connsiteX9" fmla="*/ 0 w 452900"/>
                <a:gd name="connsiteY9" fmla="*/ 231621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21"/>
                  </a:moveTo>
                  <a:lnTo>
                    <a:pt x="0" y="231621"/>
                  </a:lnTo>
                  <a:cubicBezTo>
                    <a:pt x="0" y="103701"/>
                    <a:pt x="101384" y="0"/>
                    <a:pt x="226448" y="0"/>
                  </a:cubicBezTo>
                  <a:lnTo>
                    <a:pt x="226448" y="0"/>
                  </a:lnTo>
                  <a:cubicBezTo>
                    <a:pt x="286506" y="0"/>
                    <a:pt x="344106" y="24403"/>
                    <a:pt x="386571" y="67843"/>
                  </a:cubicBezTo>
                  <a:cubicBezTo>
                    <a:pt x="429041" y="111278"/>
                    <a:pt x="452900" y="170191"/>
                    <a:pt x="452900" y="231621"/>
                  </a:cubicBezTo>
                  <a:lnTo>
                    <a:pt x="452900" y="231621"/>
                  </a:lnTo>
                  <a:cubicBezTo>
                    <a:pt x="452900" y="359541"/>
                    <a:pt x="351512" y="463237"/>
                    <a:pt x="226448" y="463237"/>
                  </a:cubicBezTo>
                  <a:lnTo>
                    <a:pt x="226448" y="463237"/>
                  </a:lnTo>
                  <a:cubicBezTo>
                    <a:pt x="101384" y="463237"/>
                    <a:pt x="0" y="359541"/>
                    <a:pt x="0" y="231621"/>
                  </a:cubicBezTo>
                  <a:close/>
                </a:path>
              </a:pathLst>
            </a:custGeom>
            <a:noFill/>
            <a:ln w="3212" cap="flat">
              <a:solidFill>
                <a:srgbClr val="000000"/>
              </a:solidFill>
              <a:prstDash val="solid"/>
              <a:round/>
            </a:ln>
          </p:spPr>
          <p:txBody>
            <a:bodyPr rtlCol="0" anchor="ctr"/>
            <a:lstStyle/>
            <a:p>
              <a:endParaRPr lang="nl-NL" noProof="0" dirty="0"/>
            </a:p>
          </p:txBody>
        </p:sp>
        <p:sp>
          <p:nvSpPr>
            <p:cNvPr id="595" name="Vrije vorm: vorm 594">
              <a:extLst>
                <a:ext uri="{FF2B5EF4-FFF2-40B4-BE49-F238E27FC236}">
                  <a16:creationId xmlns:a16="http://schemas.microsoft.com/office/drawing/2014/main" id="{340750C6-A39E-BE30-BAE8-37F99E5BBB9C}"/>
                </a:ext>
              </a:extLst>
            </p:cNvPr>
            <p:cNvSpPr/>
            <p:nvPr/>
          </p:nvSpPr>
          <p:spPr>
            <a:xfrm>
              <a:off x="7549416" y="3866578"/>
              <a:ext cx="72658" cy="923264"/>
            </a:xfrm>
            <a:custGeom>
              <a:avLst/>
              <a:gdLst>
                <a:gd name="connsiteX0" fmla="*/ 0 w 72658"/>
                <a:gd name="connsiteY0" fmla="*/ 0 h 923264"/>
                <a:gd name="connsiteX1" fmla="*/ 72659 w 72658"/>
                <a:gd name="connsiteY1" fmla="*/ 0 h 923264"/>
                <a:gd name="connsiteX2" fmla="*/ 72659 w 72658"/>
                <a:gd name="connsiteY2" fmla="*/ 923265 h 923264"/>
                <a:gd name="connsiteX3" fmla="*/ 0 w 72658"/>
                <a:gd name="connsiteY3" fmla="*/ 923265 h 923264"/>
              </a:gdLst>
              <a:ahLst/>
              <a:cxnLst>
                <a:cxn ang="0">
                  <a:pos x="connsiteX0" y="connsiteY0"/>
                </a:cxn>
                <a:cxn ang="0">
                  <a:pos x="connsiteX1" y="connsiteY1"/>
                </a:cxn>
                <a:cxn ang="0">
                  <a:pos x="connsiteX2" y="connsiteY2"/>
                </a:cxn>
                <a:cxn ang="0">
                  <a:pos x="connsiteX3" y="connsiteY3"/>
                </a:cxn>
              </a:cxnLst>
              <a:rect l="l" t="t" r="r" b="b"/>
              <a:pathLst>
                <a:path w="72658" h="923264">
                  <a:moveTo>
                    <a:pt x="0" y="0"/>
                  </a:moveTo>
                  <a:lnTo>
                    <a:pt x="72659" y="0"/>
                  </a:lnTo>
                  <a:lnTo>
                    <a:pt x="72659" y="923265"/>
                  </a:lnTo>
                  <a:lnTo>
                    <a:pt x="0" y="923265"/>
                  </a:lnTo>
                  <a:close/>
                </a:path>
              </a:pathLst>
            </a:custGeom>
            <a:solidFill>
              <a:srgbClr val="CFE2F3"/>
            </a:solidFill>
            <a:ln w="3212" cap="sq">
              <a:noFill/>
              <a:prstDash val="solid"/>
              <a:miter/>
            </a:ln>
          </p:spPr>
          <p:txBody>
            <a:bodyPr rtlCol="0" anchor="ctr"/>
            <a:lstStyle/>
            <a:p>
              <a:endParaRPr lang="nl-NL" noProof="0" dirty="0"/>
            </a:p>
          </p:txBody>
        </p:sp>
        <p:sp>
          <p:nvSpPr>
            <p:cNvPr id="596" name="Vrije vorm: vorm 595">
              <a:extLst>
                <a:ext uri="{FF2B5EF4-FFF2-40B4-BE49-F238E27FC236}">
                  <a16:creationId xmlns:a16="http://schemas.microsoft.com/office/drawing/2014/main" id="{1359C1FA-C5E7-5E60-3EAD-A3D167D5A0E7}"/>
                </a:ext>
              </a:extLst>
            </p:cNvPr>
            <p:cNvSpPr/>
            <p:nvPr/>
          </p:nvSpPr>
          <p:spPr>
            <a:xfrm>
              <a:off x="7549416" y="3866578"/>
              <a:ext cx="72658" cy="923264"/>
            </a:xfrm>
            <a:custGeom>
              <a:avLst/>
              <a:gdLst>
                <a:gd name="connsiteX0" fmla="*/ 0 w 72658"/>
                <a:gd name="connsiteY0" fmla="*/ 0 h 923264"/>
                <a:gd name="connsiteX1" fmla="*/ 72659 w 72658"/>
                <a:gd name="connsiteY1" fmla="*/ 0 h 923264"/>
                <a:gd name="connsiteX2" fmla="*/ 72659 w 72658"/>
                <a:gd name="connsiteY2" fmla="*/ 923265 h 923264"/>
                <a:gd name="connsiteX3" fmla="*/ 0 w 72658"/>
                <a:gd name="connsiteY3" fmla="*/ 923265 h 923264"/>
              </a:gdLst>
              <a:ahLst/>
              <a:cxnLst>
                <a:cxn ang="0">
                  <a:pos x="connsiteX0" y="connsiteY0"/>
                </a:cxn>
                <a:cxn ang="0">
                  <a:pos x="connsiteX1" y="connsiteY1"/>
                </a:cxn>
                <a:cxn ang="0">
                  <a:pos x="connsiteX2" y="connsiteY2"/>
                </a:cxn>
                <a:cxn ang="0">
                  <a:pos x="connsiteX3" y="connsiteY3"/>
                </a:cxn>
              </a:cxnLst>
              <a:rect l="l" t="t" r="r" b="b"/>
              <a:pathLst>
                <a:path w="72658" h="923264">
                  <a:moveTo>
                    <a:pt x="0" y="0"/>
                  </a:moveTo>
                  <a:lnTo>
                    <a:pt x="72659" y="0"/>
                  </a:lnTo>
                  <a:lnTo>
                    <a:pt x="72659" y="923265"/>
                  </a:lnTo>
                  <a:lnTo>
                    <a:pt x="0" y="923265"/>
                  </a:lnTo>
                  <a:close/>
                </a:path>
              </a:pathLst>
            </a:custGeom>
            <a:noFill/>
            <a:ln w="3212" cap="flat">
              <a:solidFill>
                <a:srgbClr val="000000"/>
              </a:solidFill>
              <a:prstDash val="solid"/>
              <a:round/>
            </a:ln>
          </p:spPr>
          <p:txBody>
            <a:bodyPr rtlCol="0" anchor="ctr"/>
            <a:lstStyle/>
            <a:p>
              <a:endParaRPr lang="nl-NL" noProof="0" dirty="0"/>
            </a:p>
          </p:txBody>
        </p:sp>
        <p:sp>
          <p:nvSpPr>
            <p:cNvPr id="597" name="Vrije vorm: vorm 596">
              <a:extLst>
                <a:ext uri="{FF2B5EF4-FFF2-40B4-BE49-F238E27FC236}">
                  <a16:creationId xmlns:a16="http://schemas.microsoft.com/office/drawing/2014/main" id="{77E9FF55-0B2A-6450-9126-8A3AF71CBD42}"/>
                </a:ext>
              </a:extLst>
            </p:cNvPr>
            <p:cNvSpPr/>
            <p:nvPr/>
          </p:nvSpPr>
          <p:spPr>
            <a:xfrm>
              <a:off x="7343969" y="4698567"/>
              <a:ext cx="278120" cy="796236"/>
            </a:xfrm>
            <a:custGeom>
              <a:avLst/>
              <a:gdLst>
                <a:gd name="connsiteX0" fmla="*/ 234614 w 278120"/>
                <a:gd name="connsiteY0" fmla="*/ 0 h 796236"/>
                <a:gd name="connsiteX1" fmla="*/ 278121 w 278120"/>
                <a:gd name="connsiteY1" fmla="*/ 13127 h 796236"/>
                <a:gd name="connsiteX2" fmla="*/ 43502 w 278120"/>
                <a:gd name="connsiteY2" fmla="*/ 796237 h 796236"/>
                <a:gd name="connsiteX3" fmla="*/ 0 w 278120"/>
                <a:gd name="connsiteY3" fmla="*/ 783105 h 796236"/>
              </a:gdLst>
              <a:ahLst/>
              <a:cxnLst>
                <a:cxn ang="0">
                  <a:pos x="connsiteX0" y="connsiteY0"/>
                </a:cxn>
                <a:cxn ang="0">
                  <a:pos x="connsiteX1" y="connsiteY1"/>
                </a:cxn>
                <a:cxn ang="0">
                  <a:pos x="connsiteX2" y="connsiteY2"/>
                </a:cxn>
                <a:cxn ang="0">
                  <a:pos x="connsiteX3" y="connsiteY3"/>
                </a:cxn>
              </a:cxnLst>
              <a:rect l="l" t="t" r="r" b="b"/>
              <a:pathLst>
                <a:path w="278120" h="796236">
                  <a:moveTo>
                    <a:pt x="234614" y="0"/>
                  </a:moveTo>
                  <a:lnTo>
                    <a:pt x="278121" y="13127"/>
                  </a:lnTo>
                  <a:lnTo>
                    <a:pt x="43502" y="796237"/>
                  </a:lnTo>
                  <a:lnTo>
                    <a:pt x="0" y="783105"/>
                  </a:lnTo>
                  <a:close/>
                </a:path>
              </a:pathLst>
            </a:custGeom>
            <a:solidFill>
              <a:srgbClr val="CFE2F3"/>
            </a:solidFill>
            <a:ln w="3212" cap="sq">
              <a:noFill/>
              <a:prstDash val="solid"/>
              <a:miter/>
            </a:ln>
          </p:spPr>
          <p:txBody>
            <a:bodyPr rtlCol="0" anchor="ctr"/>
            <a:lstStyle/>
            <a:p>
              <a:endParaRPr lang="nl-NL" noProof="0" dirty="0"/>
            </a:p>
          </p:txBody>
        </p:sp>
        <p:sp>
          <p:nvSpPr>
            <p:cNvPr id="598" name="Vrije vorm: vorm 597">
              <a:extLst>
                <a:ext uri="{FF2B5EF4-FFF2-40B4-BE49-F238E27FC236}">
                  <a16:creationId xmlns:a16="http://schemas.microsoft.com/office/drawing/2014/main" id="{9261E2D4-EBBC-BC7C-6622-EDFB674A8723}"/>
                </a:ext>
              </a:extLst>
            </p:cNvPr>
            <p:cNvSpPr/>
            <p:nvPr/>
          </p:nvSpPr>
          <p:spPr>
            <a:xfrm>
              <a:off x="7343969" y="4698567"/>
              <a:ext cx="278120" cy="796236"/>
            </a:xfrm>
            <a:custGeom>
              <a:avLst/>
              <a:gdLst>
                <a:gd name="connsiteX0" fmla="*/ 234614 w 278120"/>
                <a:gd name="connsiteY0" fmla="*/ 0 h 796236"/>
                <a:gd name="connsiteX1" fmla="*/ 278121 w 278120"/>
                <a:gd name="connsiteY1" fmla="*/ 13127 h 796236"/>
                <a:gd name="connsiteX2" fmla="*/ 43502 w 278120"/>
                <a:gd name="connsiteY2" fmla="*/ 796237 h 796236"/>
                <a:gd name="connsiteX3" fmla="*/ 0 w 278120"/>
                <a:gd name="connsiteY3" fmla="*/ 783105 h 796236"/>
              </a:gdLst>
              <a:ahLst/>
              <a:cxnLst>
                <a:cxn ang="0">
                  <a:pos x="connsiteX0" y="connsiteY0"/>
                </a:cxn>
                <a:cxn ang="0">
                  <a:pos x="connsiteX1" y="connsiteY1"/>
                </a:cxn>
                <a:cxn ang="0">
                  <a:pos x="connsiteX2" y="connsiteY2"/>
                </a:cxn>
                <a:cxn ang="0">
                  <a:pos x="connsiteX3" y="connsiteY3"/>
                </a:cxn>
              </a:cxnLst>
              <a:rect l="l" t="t" r="r" b="b"/>
              <a:pathLst>
                <a:path w="278120" h="796236">
                  <a:moveTo>
                    <a:pt x="234614" y="0"/>
                  </a:moveTo>
                  <a:lnTo>
                    <a:pt x="278121" y="13127"/>
                  </a:lnTo>
                  <a:lnTo>
                    <a:pt x="43502" y="796237"/>
                  </a:lnTo>
                  <a:lnTo>
                    <a:pt x="0" y="783105"/>
                  </a:lnTo>
                  <a:close/>
                </a:path>
              </a:pathLst>
            </a:custGeom>
            <a:noFill/>
            <a:ln w="3212" cap="flat">
              <a:solidFill>
                <a:srgbClr val="000000"/>
              </a:solidFill>
              <a:prstDash val="solid"/>
              <a:round/>
            </a:ln>
          </p:spPr>
          <p:txBody>
            <a:bodyPr rtlCol="0" anchor="ctr"/>
            <a:lstStyle/>
            <a:p>
              <a:endParaRPr lang="nl-NL" noProof="0" dirty="0"/>
            </a:p>
          </p:txBody>
        </p:sp>
        <p:sp>
          <p:nvSpPr>
            <p:cNvPr id="599" name="Vrije vorm: vorm 598">
              <a:extLst>
                <a:ext uri="{FF2B5EF4-FFF2-40B4-BE49-F238E27FC236}">
                  <a16:creationId xmlns:a16="http://schemas.microsoft.com/office/drawing/2014/main" id="{32BA80FD-51AD-68CD-C00D-267D70ECD57D}"/>
                </a:ext>
              </a:extLst>
            </p:cNvPr>
            <p:cNvSpPr/>
            <p:nvPr/>
          </p:nvSpPr>
          <p:spPr>
            <a:xfrm>
              <a:off x="7549416" y="4695697"/>
              <a:ext cx="252478" cy="801884"/>
            </a:xfrm>
            <a:custGeom>
              <a:avLst/>
              <a:gdLst>
                <a:gd name="connsiteX0" fmla="*/ 0 w 252478"/>
                <a:gd name="connsiteY0" fmla="*/ 11600 h 801884"/>
                <a:gd name="connsiteX1" fmla="*/ 43963 w 252478"/>
                <a:gd name="connsiteY1" fmla="*/ 0 h 801884"/>
                <a:gd name="connsiteX2" fmla="*/ 252478 w 252478"/>
                <a:gd name="connsiteY2" fmla="*/ 790279 h 801884"/>
                <a:gd name="connsiteX3" fmla="*/ 208516 w 252478"/>
                <a:gd name="connsiteY3" fmla="*/ 801884 h 801884"/>
              </a:gdLst>
              <a:ahLst/>
              <a:cxnLst>
                <a:cxn ang="0">
                  <a:pos x="connsiteX0" y="connsiteY0"/>
                </a:cxn>
                <a:cxn ang="0">
                  <a:pos x="connsiteX1" y="connsiteY1"/>
                </a:cxn>
                <a:cxn ang="0">
                  <a:pos x="connsiteX2" y="connsiteY2"/>
                </a:cxn>
                <a:cxn ang="0">
                  <a:pos x="connsiteX3" y="connsiteY3"/>
                </a:cxn>
              </a:cxnLst>
              <a:rect l="l" t="t" r="r" b="b"/>
              <a:pathLst>
                <a:path w="252478" h="801884">
                  <a:moveTo>
                    <a:pt x="0" y="11600"/>
                  </a:moveTo>
                  <a:lnTo>
                    <a:pt x="43963" y="0"/>
                  </a:lnTo>
                  <a:lnTo>
                    <a:pt x="252478" y="790279"/>
                  </a:lnTo>
                  <a:lnTo>
                    <a:pt x="208516" y="801884"/>
                  </a:lnTo>
                  <a:close/>
                </a:path>
              </a:pathLst>
            </a:custGeom>
            <a:solidFill>
              <a:srgbClr val="CFE2F3"/>
            </a:solidFill>
            <a:ln w="3212" cap="sq">
              <a:noFill/>
              <a:prstDash val="solid"/>
              <a:miter/>
            </a:ln>
          </p:spPr>
          <p:txBody>
            <a:bodyPr rtlCol="0" anchor="ctr"/>
            <a:lstStyle/>
            <a:p>
              <a:endParaRPr lang="nl-NL" noProof="0" dirty="0"/>
            </a:p>
          </p:txBody>
        </p:sp>
        <p:sp>
          <p:nvSpPr>
            <p:cNvPr id="600" name="Vrije vorm: vorm 599">
              <a:extLst>
                <a:ext uri="{FF2B5EF4-FFF2-40B4-BE49-F238E27FC236}">
                  <a16:creationId xmlns:a16="http://schemas.microsoft.com/office/drawing/2014/main" id="{86991327-9791-6714-5F9C-87A90CFC58A3}"/>
                </a:ext>
              </a:extLst>
            </p:cNvPr>
            <p:cNvSpPr/>
            <p:nvPr/>
          </p:nvSpPr>
          <p:spPr>
            <a:xfrm>
              <a:off x="7549416" y="4695697"/>
              <a:ext cx="252478" cy="801884"/>
            </a:xfrm>
            <a:custGeom>
              <a:avLst/>
              <a:gdLst>
                <a:gd name="connsiteX0" fmla="*/ 0 w 252478"/>
                <a:gd name="connsiteY0" fmla="*/ 11600 h 801884"/>
                <a:gd name="connsiteX1" fmla="*/ 43963 w 252478"/>
                <a:gd name="connsiteY1" fmla="*/ 0 h 801884"/>
                <a:gd name="connsiteX2" fmla="*/ 252478 w 252478"/>
                <a:gd name="connsiteY2" fmla="*/ 790279 h 801884"/>
                <a:gd name="connsiteX3" fmla="*/ 208516 w 252478"/>
                <a:gd name="connsiteY3" fmla="*/ 801884 h 801884"/>
              </a:gdLst>
              <a:ahLst/>
              <a:cxnLst>
                <a:cxn ang="0">
                  <a:pos x="connsiteX0" y="connsiteY0"/>
                </a:cxn>
                <a:cxn ang="0">
                  <a:pos x="connsiteX1" y="connsiteY1"/>
                </a:cxn>
                <a:cxn ang="0">
                  <a:pos x="connsiteX2" y="connsiteY2"/>
                </a:cxn>
                <a:cxn ang="0">
                  <a:pos x="connsiteX3" y="connsiteY3"/>
                </a:cxn>
              </a:cxnLst>
              <a:rect l="l" t="t" r="r" b="b"/>
              <a:pathLst>
                <a:path w="252478" h="801884">
                  <a:moveTo>
                    <a:pt x="0" y="11600"/>
                  </a:moveTo>
                  <a:lnTo>
                    <a:pt x="43963" y="0"/>
                  </a:lnTo>
                  <a:lnTo>
                    <a:pt x="252478" y="790279"/>
                  </a:lnTo>
                  <a:lnTo>
                    <a:pt x="208516" y="801884"/>
                  </a:lnTo>
                  <a:close/>
                </a:path>
              </a:pathLst>
            </a:custGeom>
            <a:noFill/>
            <a:ln w="3212" cap="flat">
              <a:solidFill>
                <a:srgbClr val="000000"/>
              </a:solidFill>
              <a:prstDash val="solid"/>
              <a:round/>
            </a:ln>
          </p:spPr>
          <p:txBody>
            <a:bodyPr rtlCol="0" anchor="ctr"/>
            <a:lstStyle/>
            <a:p>
              <a:endParaRPr lang="nl-NL" noProof="0" dirty="0"/>
            </a:p>
          </p:txBody>
        </p:sp>
        <p:sp>
          <p:nvSpPr>
            <p:cNvPr id="601" name="Vrije vorm: vorm 600">
              <a:extLst>
                <a:ext uri="{FF2B5EF4-FFF2-40B4-BE49-F238E27FC236}">
                  <a16:creationId xmlns:a16="http://schemas.microsoft.com/office/drawing/2014/main" id="{B44F8B4C-B606-8663-88FC-0A0094A32F35}"/>
                </a:ext>
              </a:extLst>
            </p:cNvPr>
            <p:cNvSpPr/>
            <p:nvPr/>
          </p:nvSpPr>
          <p:spPr>
            <a:xfrm>
              <a:off x="6376418" y="3493658"/>
              <a:ext cx="1196683" cy="218098"/>
            </a:xfrm>
            <a:custGeom>
              <a:avLst/>
              <a:gdLst>
                <a:gd name="connsiteX0" fmla="*/ 1188440 w 1196683"/>
                <a:gd name="connsiteY0" fmla="*/ 0 h 218098"/>
                <a:gd name="connsiteX1" fmla="*/ 1188440 w 1196683"/>
                <a:gd name="connsiteY1" fmla="*/ 0 h 218098"/>
                <a:gd name="connsiteX2" fmla="*/ 1173139 w 1196683"/>
                <a:gd name="connsiteY2" fmla="*/ 78750 h 218098"/>
                <a:gd name="connsiteX3" fmla="*/ 1196683 w 1196683"/>
                <a:gd name="connsiteY3" fmla="*/ 155430 h 218098"/>
                <a:gd name="connsiteX4" fmla="*/ 23981 w 1196683"/>
                <a:gd name="connsiteY4" fmla="*/ 218091 h 218098"/>
                <a:gd name="connsiteX5" fmla="*/ 437 w 1196683"/>
                <a:gd name="connsiteY5" fmla="*/ 141411 h 218098"/>
                <a:gd name="connsiteX6" fmla="*/ 15738 w 1196683"/>
                <a:gd name="connsiteY6" fmla="*/ 62661 h 2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683" h="218098">
                  <a:moveTo>
                    <a:pt x="1188440" y="0"/>
                  </a:moveTo>
                  <a:lnTo>
                    <a:pt x="1188440" y="0"/>
                  </a:lnTo>
                  <a:cubicBezTo>
                    <a:pt x="1177714" y="572"/>
                    <a:pt x="1170861" y="35829"/>
                    <a:pt x="1173139" y="78750"/>
                  </a:cubicBezTo>
                  <a:cubicBezTo>
                    <a:pt x="1175412" y="121671"/>
                    <a:pt x="1185953" y="156002"/>
                    <a:pt x="1196683" y="155430"/>
                  </a:cubicBezTo>
                  <a:lnTo>
                    <a:pt x="23981" y="218091"/>
                  </a:lnTo>
                  <a:cubicBezTo>
                    <a:pt x="13256" y="218663"/>
                    <a:pt x="2715" y="184332"/>
                    <a:pt x="437" y="141411"/>
                  </a:cubicBezTo>
                  <a:cubicBezTo>
                    <a:pt x="-1841" y="98490"/>
                    <a:pt x="5012" y="63233"/>
                    <a:pt x="15738" y="62661"/>
                  </a:cubicBezTo>
                  <a:close/>
                </a:path>
              </a:pathLst>
            </a:custGeom>
            <a:solidFill>
              <a:srgbClr val="CFE2F3"/>
            </a:solidFill>
            <a:ln w="3212" cap="sq">
              <a:noFill/>
              <a:prstDash val="solid"/>
              <a:miter/>
            </a:ln>
          </p:spPr>
          <p:txBody>
            <a:bodyPr rtlCol="0" anchor="ctr"/>
            <a:lstStyle/>
            <a:p>
              <a:endParaRPr lang="nl-NL" noProof="0" dirty="0"/>
            </a:p>
          </p:txBody>
        </p:sp>
        <p:sp>
          <p:nvSpPr>
            <p:cNvPr id="602" name="Vrije vorm: vorm 601">
              <a:extLst>
                <a:ext uri="{FF2B5EF4-FFF2-40B4-BE49-F238E27FC236}">
                  <a16:creationId xmlns:a16="http://schemas.microsoft.com/office/drawing/2014/main" id="{134AEB32-1EBD-5722-DECA-632FF4AB5C3A}"/>
                </a:ext>
              </a:extLst>
            </p:cNvPr>
            <p:cNvSpPr/>
            <p:nvPr/>
          </p:nvSpPr>
          <p:spPr>
            <a:xfrm>
              <a:off x="7549120" y="3493651"/>
              <a:ext cx="39718" cy="155444"/>
            </a:xfrm>
            <a:custGeom>
              <a:avLst/>
              <a:gdLst>
                <a:gd name="connsiteX0" fmla="*/ 15737 w 39718"/>
                <a:gd name="connsiteY0" fmla="*/ 7 h 155444"/>
                <a:gd name="connsiteX1" fmla="*/ 15737 w 39718"/>
                <a:gd name="connsiteY1" fmla="*/ 7 h 155444"/>
                <a:gd name="connsiteX2" fmla="*/ 39281 w 39718"/>
                <a:gd name="connsiteY2" fmla="*/ 76682 h 155444"/>
                <a:gd name="connsiteX3" fmla="*/ 23981 w 39718"/>
                <a:gd name="connsiteY3" fmla="*/ 155437 h 155444"/>
                <a:gd name="connsiteX4" fmla="*/ 23981 w 39718"/>
                <a:gd name="connsiteY4" fmla="*/ 155437 h 155444"/>
                <a:gd name="connsiteX5" fmla="*/ 437 w 39718"/>
                <a:gd name="connsiteY5" fmla="*/ 78757 h 155444"/>
                <a:gd name="connsiteX6" fmla="*/ 15737 w 39718"/>
                <a:gd name="connsiteY6" fmla="*/ 7 h 15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18" h="155444">
                  <a:moveTo>
                    <a:pt x="15737" y="7"/>
                  </a:moveTo>
                  <a:lnTo>
                    <a:pt x="15737" y="7"/>
                  </a:lnTo>
                  <a:cubicBezTo>
                    <a:pt x="26467" y="-570"/>
                    <a:pt x="37009" y="33761"/>
                    <a:pt x="39281" y="76682"/>
                  </a:cubicBezTo>
                  <a:cubicBezTo>
                    <a:pt x="41559" y="119604"/>
                    <a:pt x="34707" y="154861"/>
                    <a:pt x="23981" y="155437"/>
                  </a:cubicBezTo>
                  <a:lnTo>
                    <a:pt x="23981" y="155437"/>
                  </a:lnTo>
                  <a:cubicBezTo>
                    <a:pt x="13251" y="156010"/>
                    <a:pt x="2710" y="121678"/>
                    <a:pt x="437" y="78757"/>
                  </a:cubicBezTo>
                  <a:cubicBezTo>
                    <a:pt x="-1841" y="35836"/>
                    <a:pt x="5012" y="579"/>
                    <a:pt x="15737" y="7"/>
                  </a:cubicBezTo>
                  <a:close/>
                </a:path>
              </a:pathLst>
            </a:custGeom>
            <a:solidFill>
              <a:srgbClr val="E2EDF7"/>
            </a:solidFill>
            <a:ln w="3212" cap="sq">
              <a:noFill/>
              <a:prstDash val="solid"/>
              <a:miter/>
            </a:ln>
          </p:spPr>
          <p:txBody>
            <a:bodyPr rtlCol="0" anchor="ctr"/>
            <a:lstStyle/>
            <a:p>
              <a:endParaRPr lang="nl-NL" noProof="0" dirty="0"/>
            </a:p>
          </p:txBody>
        </p:sp>
        <p:sp>
          <p:nvSpPr>
            <p:cNvPr id="603" name="Vrije vorm: vorm 602">
              <a:extLst>
                <a:ext uri="{FF2B5EF4-FFF2-40B4-BE49-F238E27FC236}">
                  <a16:creationId xmlns:a16="http://schemas.microsoft.com/office/drawing/2014/main" id="{C56EF1D5-9ED4-F043-4B53-7F8070F33DB7}"/>
                </a:ext>
              </a:extLst>
            </p:cNvPr>
            <p:cNvSpPr/>
            <p:nvPr/>
          </p:nvSpPr>
          <p:spPr>
            <a:xfrm>
              <a:off x="6376418" y="3493651"/>
              <a:ext cx="1212420" cy="218105"/>
            </a:xfrm>
            <a:custGeom>
              <a:avLst/>
              <a:gdLst>
                <a:gd name="connsiteX0" fmla="*/ 1196683 w 1212420"/>
                <a:gd name="connsiteY0" fmla="*/ 155437 h 218105"/>
                <a:gd name="connsiteX1" fmla="*/ 1196683 w 1212420"/>
                <a:gd name="connsiteY1" fmla="*/ 155437 h 218105"/>
                <a:gd name="connsiteX2" fmla="*/ 1173139 w 1212420"/>
                <a:gd name="connsiteY2" fmla="*/ 78757 h 218105"/>
                <a:gd name="connsiteX3" fmla="*/ 1188440 w 1212420"/>
                <a:gd name="connsiteY3" fmla="*/ 7 h 218105"/>
                <a:gd name="connsiteX4" fmla="*/ 1188440 w 1212420"/>
                <a:gd name="connsiteY4" fmla="*/ 7 h 218105"/>
                <a:gd name="connsiteX5" fmla="*/ 1211984 w 1212420"/>
                <a:gd name="connsiteY5" fmla="*/ 76682 h 218105"/>
                <a:gd name="connsiteX6" fmla="*/ 1196683 w 1212420"/>
                <a:gd name="connsiteY6" fmla="*/ 155437 h 218105"/>
                <a:gd name="connsiteX7" fmla="*/ 23981 w 1212420"/>
                <a:gd name="connsiteY7" fmla="*/ 218098 h 218105"/>
                <a:gd name="connsiteX8" fmla="*/ 437 w 1212420"/>
                <a:gd name="connsiteY8" fmla="*/ 141418 h 218105"/>
                <a:gd name="connsiteX9" fmla="*/ 15738 w 1212420"/>
                <a:gd name="connsiteY9" fmla="*/ 62668 h 218105"/>
                <a:gd name="connsiteX10" fmla="*/ 1188440 w 1212420"/>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0" h="218105">
                  <a:moveTo>
                    <a:pt x="1196683" y="155437"/>
                  </a:moveTo>
                  <a:lnTo>
                    <a:pt x="1196683" y="155437"/>
                  </a:lnTo>
                  <a:cubicBezTo>
                    <a:pt x="1185953" y="156010"/>
                    <a:pt x="1175412" y="121678"/>
                    <a:pt x="1173139" y="78757"/>
                  </a:cubicBezTo>
                  <a:cubicBezTo>
                    <a:pt x="1170861" y="35836"/>
                    <a:pt x="1177714" y="579"/>
                    <a:pt x="1188440" y="7"/>
                  </a:cubicBezTo>
                  <a:lnTo>
                    <a:pt x="1188440" y="7"/>
                  </a:lnTo>
                  <a:cubicBezTo>
                    <a:pt x="1199170" y="-570"/>
                    <a:pt x="1209711" y="33761"/>
                    <a:pt x="1211984" y="76682"/>
                  </a:cubicBezTo>
                  <a:cubicBezTo>
                    <a:pt x="1214262" y="119604"/>
                    <a:pt x="1207409" y="154861"/>
                    <a:pt x="1196683" y="155437"/>
                  </a:cubicBezTo>
                  <a:lnTo>
                    <a:pt x="23981" y="218098"/>
                  </a:lnTo>
                  <a:cubicBezTo>
                    <a:pt x="13256" y="218670"/>
                    <a:pt x="2715" y="184339"/>
                    <a:pt x="437" y="141418"/>
                  </a:cubicBezTo>
                  <a:cubicBezTo>
                    <a:pt x="-1841" y="98497"/>
                    <a:pt x="5012" y="63240"/>
                    <a:pt x="15738" y="62668"/>
                  </a:cubicBezTo>
                  <a:lnTo>
                    <a:pt x="1188440" y="7"/>
                  </a:lnTo>
                </a:path>
              </a:pathLst>
            </a:custGeom>
            <a:solidFill>
              <a:srgbClr val="000000">
                <a:alpha val="0"/>
              </a:srgbClr>
            </a:solidFill>
            <a:ln w="3212" cap="sq">
              <a:noFill/>
              <a:prstDash val="solid"/>
              <a:miter/>
            </a:ln>
          </p:spPr>
          <p:txBody>
            <a:bodyPr rtlCol="0" anchor="ctr"/>
            <a:lstStyle/>
            <a:p>
              <a:endParaRPr lang="nl-NL" noProof="0" dirty="0"/>
            </a:p>
          </p:txBody>
        </p:sp>
        <p:sp>
          <p:nvSpPr>
            <p:cNvPr id="604" name="Vrije vorm: vorm 603">
              <a:extLst>
                <a:ext uri="{FF2B5EF4-FFF2-40B4-BE49-F238E27FC236}">
                  <a16:creationId xmlns:a16="http://schemas.microsoft.com/office/drawing/2014/main" id="{5D267AF0-CCF8-A5A4-590C-317134FEEA3C}"/>
                </a:ext>
              </a:extLst>
            </p:cNvPr>
            <p:cNvSpPr/>
            <p:nvPr/>
          </p:nvSpPr>
          <p:spPr>
            <a:xfrm>
              <a:off x="6376418" y="3493651"/>
              <a:ext cx="1212420" cy="218105"/>
            </a:xfrm>
            <a:custGeom>
              <a:avLst/>
              <a:gdLst>
                <a:gd name="connsiteX0" fmla="*/ 1196683 w 1212420"/>
                <a:gd name="connsiteY0" fmla="*/ 155437 h 218105"/>
                <a:gd name="connsiteX1" fmla="*/ 1196683 w 1212420"/>
                <a:gd name="connsiteY1" fmla="*/ 155437 h 218105"/>
                <a:gd name="connsiteX2" fmla="*/ 1173139 w 1212420"/>
                <a:gd name="connsiteY2" fmla="*/ 78757 h 218105"/>
                <a:gd name="connsiteX3" fmla="*/ 1188440 w 1212420"/>
                <a:gd name="connsiteY3" fmla="*/ 7 h 218105"/>
                <a:gd name="connsiteX4" fmla="*/ 1188440 w 1212420"/>
                <a:gd name="connsiteY4" fmla="*/ 7 h 218105"/>
                <a:gd name="connsiteX5" fmla="*/ 1211984 w 1212420"/>
                <a:gd name="connsiteY5" fmla="*/ 76682 h 218105"/>
                <a:gd name="connsiteX6" fmla="*/ 1196683 w 1212420"/>
                <a:gd name="connsiteY6" fmla="*/ 155437 h 218105"/>
                <a:gd name="connsiteX7" fmla="*/ 23981 w 1212420"/>
                <a:gd name="connsiteY7" fmla="*/ 218098 h 218105"/>
                <a:gd name="connsiteX8" fmla="*/ 437 w 1212420"/>
                <a:gd name="connsiteY8" fmla="*/ 141418 h 218105"/>
                <a:gd name="connsiteX9" fmla="*/ 15738 w 1212420"/>
                <a:gd name="connsiteY9" fmla="*/ 62668 h 218105"/>
                <a:gd name="connsiteX10" fmla="*/ 1188440 w 1212420"/>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0" h="218105">
                  <a:moveTo>
                    <a:pt x="1196683" y="155437"/>
                  </a:moveTo>
                  <a:lnTo>
                    <a:pt x="1196683" y="155437"/>
                  </a:lnTo>
                  <a:cubicBezTo>
                    <a:pt x="1185953" y="156010"/>
                    <a:pt x="1175412" y="121678"/>
                    <a:pt x="1173139" y="78757"/>
                  </a:cubicBezTo>
                  <a:cubicBezTo>
                    <a:pt x="1170861" y="35836"/>
                    <a:pt x="1177714" y="579"/>
                    <a:pt x="1188440" y="7"/>
                  </a:cubicBezTo>
                  <a:lnTo>
                    <a:pt x="1188440" y="7"/>
                  </a:lnTo>
                  <a:cubicBezTo>
                    <a:pt x="1199170" y="-570"/>
                    <a:pt x="1209711" y="33761"/>
                    <a:pt x="1211984" y="76682"/>
                  </a:cubicBezTo>
                  <a:cubicBezTo>
                    <a:pt x="1214262" y="119604"/>
                    <a:pt x="1207409" y="154861"/>
                    <a:pt x="1196683" y="155437"/>
                  </a:cubicBezTo>
                  <a:lnTo>
                    <a:pt x="23981" y="218098"/>
                  </a:lnTo>
                  <a:cubicBezTo>
                    <a:pt x="13256" y="218670"/>
                    <a:pt x="2715" y="184339"/>
                    <a:pt x="437" y="141418"/>
                  </a:cubicBezTo>
                  <a:cubicBezTo>
                    <a:pt x="-1841" y="98497"/>
                    <a:pt x="5012" y="63240"/>
                    <a:pt x="15738" y="62668"/>
                  </a:cubicBezTo>
                  <a:lnTo>
                    <a:pt x="1188440" y="7"/>
                  </a:lnTo>
                </a:path>
              </a:pathLst>
            </a:custGeom>
            <a:noFill/>
            <a:ln w="3212" cap="flat">
              <a:solidFill>
                <a:srgbClr val="000000"/>
              </a:solidFill>
              <a:prstDash val="solid"/>
              <a:round/>
            </a:ln>
          </p:spPr>
          <p:txBody>
            <a:bodyPr rtlCol="0" anchor="ctr"/>
            <a:lstStyle/>
            <a:p>
              <a:endParaRPr lang="nl-NL" noProof="0" dirty="0"/>
            </a:p>
          </p:txBody>
        </p:sp>
        <p:sp>
          <p:nvSpPr>
            <p:cNvPr id="605" name="Vrije vorm: vorm 604">
              <a:extLst>
                <a:ext uri="{FF2B5EF4-FFF2-40B4-BE49-F238E27FC236}">
                  <a16:creationId xmlns:a16="http://schemas.microsoft.com/office/drawing/2014/main" id="{C7FADE68-E971-69FC-859C-C9902A61B21E}"/>
                </a:ext>
              </a:extLst>
            </p:cNvPr>
            <p:cNvSpPr/>
            <p:nvPr/>
          </p:nvSpPr>
          <p:spPr>
            <a:xfrm>
              <a:off x="6394026" y="3418481"/>
              <a:ext cx="1177199" cy="222759"/>
            </a:xfrm>
            <a:custGeom>
              <a:avLst/>
              <a:gdLst>
                <a:gd name="connsiteX0" fmla="*/ 0 w 1177199"/>
                <a:gd name="connsiteY0" fmla="*/ 70994 h 222759"/>
                <a:gd name="connsiteX1" fmla="*/ 1168044 w 1177199"/>
                <a:gd name="connsiteY1" fmla="*/ 0 h 222759"/>
                <a:gd name="connsiteX2" fmla="*/ 1177199 w 1177199"/>
                <a:gd name="connsiteY2" fmla="*/ 151766 h 222759"/>
                <a:gd name="connsiteX3" fmla="*/ 9155 w 1177199"/>
                <a:gd name="connsiteY3" fmla="*/ 222760 h 222759"/>
              </a:gdLst>
              <a:ahLst/>
              <a:cxnLst>
                <a:cxn ang="0">
                  <a:pos x="connsiteX0" y="connsiteY0"/>
                </a:cxn>
                <a:cxn ang="0">
                  <a:pos x="connsiteX1" y="connsiteY1"/>
                </a:cxn>
                <a:cxn ang="0">
                  <a:pos x="connsiteX2" y="connsiteY2"/>
                </a:cxn>
                <a:cxn ang="0">
                  <a:pos x="connsiteX3" y="connsiteY3"/>
                </a:cxn>
              </a:cxnLst>
              <a:rect l="l" t="t" r="r" b="b"/>
              <a:pathLst>
                <a:path w="1177199" h="222759">
                  <a:moveTo>
                    <a:pt x="0" y="70994"/>
                  </a:moveTo>
                  <a:lnTo>
                    <a:pt x="1168044" y="0"/>
                  </a:lnTo>
                  <a:lnTo>
                    <a:pt x="1177199" y="151766"/>
                  </a:lnTo>
                  <a:lnTo>
                    <a:pt x="9155" y="22276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06" name="Vrije vorm: vorm 605">
              <a:extLst>
                <a:ext uri="{FF2B5EF4-FFF2-40B4-BE49-F238E27FC236}">
                  <a16:creationId xmlns:a16="http://schemas.microsoft.com/office/drawing/2014/main" id="{8943798B-44EB-868E-0397-0095629D2649}"/>
                </a:ext>
              </a:extLst>
            </p:cNvPr>
            <p:cNvSpPr/>
            <p:nvPr/>
          </p:nvSpPr>
          <p:spPr>
            <a:xfrm>
              <a:off x="6515795" y="3625316"/>
              <a:ext cx="42624" cy="16225"/>
            </a:xfrm>
            <a:custGeom>
              <a:avLst/>
              <a:gdLst>
                <a:gd name="connsiteX0" fmla="*/ 824 w 42624"/>
                <a:gd name="connsiteY0" fmla="*/ 16225 h 16225"/>
                <a:gd name="connsiteX1" fmla="*/ 0 w 42624"/>
                <a:gd name="connsiteY1" fmla="*/ 2540 h 16225"/>
                <a:gd name="connsiteX2" fmla="*/ 41796 w 42624"/>
                <a:gd name="connsiteY2" fmla="*/ 0 h 16225"/>
                <a:gd name="connsiteX3" fmla="*/ 42625 w 42624"/>
                <a:gd name="connsiteY3" fmla="*/ 13685 h 16225"/>
                <a:gd name="connsiteX4" fmla="*/ 824 w 42624"/>
                <a:gd name="connsiteY4" fmla="*/ 16225 h 1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 h="16225">
                  <a:moveTo>
                    <a:pt x="824" y="16225"/>
                  </a:moveTo>
                  <a:lnTo>
                    <a:pt x="0" y="2540"/>
                  </a:lnTo>
                  <a:lnTo>
                    <a:pt x="41796" y="0"/>
                  </a:lnTo>
                  <a:lnTo>
                    <a:pt x="42625" y="13685"/>
                  </a:lnTo>
                  <a:lnTo>
                    <a:pt x="824" y="16225"/>
                  </a:lnTo>
                  <a:close/>
                </a:path>
              </a:pathLst>
            </a:custGeom>
            <a:solidFill>
              <a:srgbClr val="000000"/>
            </a:solidFill>
            <a:ln w="3212" cap="sq">
              <a:noFill/>
              <a:prstDash val="solid"/>
              <a:miter/>
            </a:ln>
          </p:spPr>
          <p:txBody>
            <a:bodyPr rtlCol="0" anchor="ctr"/>
            <a:lstStyle/>
            <a:p>
              <a:endParaRPr lang="nl-NL" noProof="0" dirty="0"/>
            </a:p>
          </p:txBody>
        </p:sp>
        <p:sp>
          <p:nvSpPr>
            <p:cNvPr id="607" name="Vrije vorm: vorm 606">
              <a:extLst>
                <a:ext uri="{FF2B5EF4-FFF2-40B4-BE49-F238E27FC236}">
                  <a16:creationId xmlns:a16="http://schemas.microsoft.com/office/drawing/2014/main" id="{2FF059C6-B5AC-2DEF-0197-A3FC15C36764}"/>
                </a:ext>
              </a:extLst>
            </p:cNvPr>
            <p:cNvSpPr/>
            <p:nvPr/>
          </p:nvSpPr>
          <p:spPr>
            <a:xfrm>
              <a:off x="6683444" y="3575409"/>
              <a:ext cx="696000" cy="55941"/>
            </a:xfrm>
            <a:custGeom>
              <a:avLst/>
              <a:gdLst>
                <a:gd name="connsiteX0" fmla="*/ 824 w 696000"/>
                <a:gd name="connsiteY0" fmla="*/ 55942 h 55941"/>
                <a:gd name="connsiteX1" fmla="*/ 0 w 696000"/>
                <a:gd name="connsiteY1" fmla="*/ 42257 h 55941"/>
                <a:gd name="connsiteX2" fmla="*/ 41801 w 696000"/>
                <a:gd name="connsiteY2" fmla="*/ 39717 h 55941"/>
                <a:gd name="connsiteX3" fmla="*/ 42625 w 696000"/>
                <a:gd name="connsiteY3" fmla="*/ 53402 h 55941"/>
                <a:gd name="connsiteX4" fmla="*/ 824 w 696000"/>
                <a:gd name="connsiteY4" fmla="*/ 55942 h 55941"/>
                <a:gd name="connsiteX5" fmla="*/ 181404 w 696000"/>
                <a:gd name="connsiteY5" fmla="*/ 44962 h 55941"/>
                <a:gd name="connsiteX6" fmla="*/ 180576 w 696000"/>
                <a:gd name="connsiteY6" fmla="*/ 31277 h 55941"/>
                <a:gd name="connsiteX7" fmla="*/ 222377 w 696000"/>
                <a:gd name="connsiteY7" fmla="*/ 28737 h 55941"/>
                <a:gd name="connsiteX8" fmla="*/ 223205 w 696000"/>
                <a:gd name="connsiteY8" fmla="*/ 42422 h 55941"/>
                <a:gd name="connsiteX9" fmla="*/ 181404 w 696000"/>
                <a:gd name="connsiteY9" fmla="*/ 44962 h 55941"/>
                <a:gd name="connsiteX10" fmla="*/ 275965 w 696000"/>
                <a:gd name="connsiteY10" fmla="*/ 39218 h 55941"/>
                <a:gd name="connsiteX11" fmla="*/ 275136 w 696000"/>
                <a:gd name="connsiteY11" fmla="*/ 25533 h 55941"/>
                <a:gd name="connsiteX12" fmla="*/ 316937 w 696000"/>
                <a:gd name="connsiteY12" fmla="*/ 22992 h 55941"/>
                <a:gd name="connsiteX13" fmla="*/ 317761 w 696000"/>
                <a:gd name="connsiteY13" fmla="*/ 36677 h 55941"/>
                <a:gd name="connsiteX14" fmla="*/ 275965 w 696000"/>
                <a:gd name="connsiteY14" fmla="*/ 39218 h 55941"/>
                <a:gd name="connsiteX15" fmla="*/ 370525 w 696000"/>
                <a:gd name="connsiteY15" fmla="*/ 33468 h 55941"/>
                <a:gd name="connsiteX16" fmla="*/ 369696 w 696000"/>
                <a:gd name="connsiteY16" fmla="*/ 19783 h 55941"/>
                <a:gd name="connsiteX17" fmla="*/ 411497 w 696000"/>
                <a:gd name="connsiteY17" fmla="*/ 17243 h 55941"/>
                <a:gd name="connsiteX18" fmla="*/ 412321 w 696000"/>
                <a:gd name="connsiteY18" fmla="*/ 30928 h 55941"/>
                <a:gd name="connsiteX19" fmla="*/ 370525 w 696000"/>
                <a:gd name="connsiteY19" fmla="*/ 33468 h 55941"/>
                <a:gd name="connsiteX20" fmla="*/ 465080 w 696000"/>
                <a:gd name="connsiteY20" fmla="*/ 27724 h 55941"/>
                <a:gd name="connsiteX21" fmla="*/ 464256 w 696000"/>
                <a:gd name="connsiteY21" fmla="*/ 14039 h 55941"/>
                <a:gd name="connsiteX22" fmla="*/ 506057 w 696000"/>
                <a:gd name="connsiteY22" fmla="*/ 11494 h 55941"/>
                <a:gd name="connsiteX23" fmla="*/ 506881 w 696000"/>
                <a:gd name="connsiteY23" fmla="*/ 25179 h 55941"/>
                <a:gd name="connsiteX24" fmla="*/ 465080 w 696000"/>
                <a:gd name="connsiteY24" fmla="*/ 27724 h 55941"/>
                <a:gd name="connsiteX25" fmla="*/ 559640 w 696000"/>
                <a:gd name="connsiteY25" fmla="*/ 21974 h 55941"/>
                <a:gd name="connsiteX26" fmla="*/ 558816 w 696000"/>
                <a:gd name="connsiteY26" fmla="*/ 8289 h 55941"/>
                <a:gd name="connsiteX27" fmla="*/ 600617 w 696000"/>
                <a:gd name="connsiteY27" fmla="*/ 5749 h 55941"/>
                <a:gd name="connsiteX28" fmla="*/ 601441 w 696000"/>
                <a:gd name="connsiteY28" fmla="*/ 19434 h 55941"/>
                <a:gd name="connsiteX29" fmla="*/ 559640 w 696000"/>
                <a:gd name="connsiteY29" fmla="*/ 21974 h 55941"/>
                <a:gd name="connsiteX30" fmla="*/ 654200 w 696000"/>
                <a:gd name="connsiteY30" fmla="*/ 16225 h 55941"/>
                <a:gd name="connsiteX31" fmla="*/ 653376 w 696000"/>
                <a:gd name="connsiteY31" fmla="*/ 2540 h 55941"/>
                <a:gd name="connsiteX32" fmla="*/ 695177 w 696000"/>
                <a:gd name="connsiteY32" fmla="*/ 0 h 55941"/>
                <a:gd name="connsiteX33" fmla="*/ 696001 w 696000"/>
                <a:gd name="connsiteY33" fmla="*/ 13685 h 55941"/>
                <a:gd name="connsiteX34" fmla="*/ 654200 w 696000"/>
                <a:gd name="connsiteY34" fmla="*/ 16225 h 5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6000" h="55941">
                  <a:moveTo>
                    <a:pt x="824" y="55942"/>
                  </a:moveTo>
                  <a:lnTo>
                    <a:pt x="0" y="42257"/>
                  </a:lnTo>
                  <a:lnTo>
                    <a:pt x="41801" y="39717"/>
                  </a:lnTo>
                  <a:lnTo>
                    <a:pt x="42625" y="53402"/>
                  </a:lnTo>
                  <a:lnTo>
                    <a:pt x="824" y="55942"/>
                  </a:lnTo>
                  <a:close/>
                  <a:moveTo>
                    <a:pt x="181404" y="44962"/>
                  </a:moveTo>
                  <a:lnTo>
                    <a:pt x="180576" y="31277"/>
                  </a:lnTo>
                  <a:lnTo>
                    <a:pt x="222377" y="28737"/>
                  </a:lnTo>
                  <a:lnTo>
                    <a:pt x="223205" y="42422"/>
                  </a:lnTo>
                  <a:lnTo>
                    <a:pt x="181404" y="44962"/>
                  </a:lnTo>
                  <a:close/>
                  <a:moveTo>
                    <a:pt x="275965" y="39218"/>
                  </a:moveTo>
                  <a:lnTo>
                    <a:pt x="275136" y="25533"/>
                  </a:lnTo>
                  <a:lnTo>
                    <a:pt x="316937" y="22992"/>
                  </a:lnTo>
                  <a:lnTo>
                    <a:pt x="317761" y="36677"/>
                  </a:lnTo>
                  <a:lnTo>
                    <a:pt x="275965" y="39218"/>
                  </a:lnTo>
                  <a:close/>
                  <a:moveTo>
                    <a:pt x="370525" y="33468"/>
                  </a:moveTo>
                  <a:lnTo>
                    <a:pt x="369696" y="19783"/>
                  </a:lnTo>
                  <a:lnTo>
                    <a:pt x="411497" y="17243"/>
                  </a:lnTo>
                  <a:lnTo>
                    <a:pt x="412321" y="30928"/>
                  </a:lnTo>
                  <a:lnTo>
                    <a:pt x="370525" y="33468"/>
                  </a:lnTo>
                  <a:close/>
                  <a:moveTo>
                    <a:pt x="465080" y="27724"/>
                  </a:moveTo>
                  <a:lnTo>
                    <a:pt x="464256" y="14039"/>
                  </a:lnTo>
                  <a:lnTo>
                    <a:pt x="506057" y="11494"/>
                  </a:lnTo>
                  <a:lnTo>
                    <a:pt x="506881" y="25179"/>
                  </a:lnTo>
                  <a:lnTo>
                    <a:pt x="465080" y="27724"/>
                  </a:lnTo>
                  <a:close/>
                  <a:moveTo>
                    <a:pt x="559640" y="21974"/>
                  </a:moveTo>
                  <a:lnTo>
                    <a:pt x="558816" y="8289"/>
                  </a:lnTo>
                  <a:lnTo>
                    <a:pt x="600617" y="5749"/>
                  </a:lnTo>
                  <a:lnTo>
                    <a:pt x="601441" y="19434"/>
                  </a:lnTo>
                  <a:lnTo>
                    <a:pt x="559640" y="21974"/>
                  </a:lnTo>
                  <a:close/>
                  <a:moveTo>
                    <a:pt x="654200" y="16225"/>
                  </a:moveTo>
                  <a:lnTo>
                    <a:pt x="653376" y="2540"/>
                  </a:lnTo>
                  <a:lnTo>
                    <a:pt x="695177" y="0"/>
                  </a:lnTo>
                  <a:lnTo>
                    <a:pt x="696001" y="13685"/>
                  </a:lnTo>
                  <a:lnTo>
                    <a:pt x="654200" y="16225"/>
                  </a:lnTo>
                  <a:close/>
                </a:path>
              </a:pathLst>
            </a:custGeom>
            <a:solidFill>
              <a:srgbClr val="000000"/>
            </a:solidFill>
            <a:ln w="3212" cap="sq">
              <a:noFill/>
              <a:prstDash val="solid"/>
              <a:miter/>
            </a:ln>
          </p:spPr>
          <p:txBody>
            <a:bodyPr rtlCol="0" anchor="ctr"/>
            <a:lstStyle/>
            <a:p>
              <a:endParaRPr lang="nl-NL" noProof="0" dirty="0"/>
            </a:p>
          </p:txBody>
        </p:sp>
        <p:sp>
          <p:nvSpPr>
            <p:cNvPr id="608" name="Vrije vorm: vorm 607">
              <a:extLst>
                <a:ext uri="{FF2B5EF4-FFF2-40B4-BE49-F238E27FC236}">
                  <a16:creationId xmlns:a16="http://schemas.microsoft.com/office/drawing/2014/main" id="{244AEBC0-E2C4-F05E-990E-8ACBDE123A1C}"/>
                </a:ext>
              </a:extLst>
            </p:cNvPr>
            <p:cNvSpPr/>
            <p:nvPr/>
          </p:nvSpPr>
          <p:spPr>
            <a:xfrm>
              <a:off x="7384641" y="3585817"/>
              <a:ext cx="247137" cy="203678"/>
            </a:xfrm>
            <a:custGeom>
              <a:avLst/>
              <a:gdLst>
                <a:gd name="connsiteX0" fmla="*/ 0 w 247137"/>
                <a:gd name="connsiteY0" fmla="*/ 0 h 203678"/>
                <a:gd name="connsiteX1" fmla="*/ 247137 w 247137"/>
                <a:gd name="connsiteY1" fmla="*/ 0 h 203678"/>
                <a:gd name="connsiteX2" fmla="*/ 247137 w 247137"/>
                <a:gd name="connsiteY2" fmla="*/ 203679 h 203678"/>
                <a:gd name="connsiteX3" fmla="*/ 0 w 247137"/>
                <a:gd name="connsiteY3" fmla="*/ 203679 h 203678"/>
              </a:gdLst>
              <a:ahLst/>
              <a:cxnLst>
                <a:cxn ang="0">
                  <a:pos x="connsiteX0" y="connsiteY0"/>
                </a:cxn>
                <a:cxn ang="0">
                  <a:pos x="connsiteX1" y="connsiteY1"/>
                </a:cxn>
                <a:cxn ang="0">
                  <a:pos x="connsiteX2" y="connsiteY2"/>
                </a:cxn>
                <a:cxn ang="0">
                  <a:pos x="connsiteX3" y="connsiteY3"/>
                </a:cxn>
              </a:cxnLst>
              <a:rect l="l" t="t" r="r" b="b"/>
              <a:pathLst>
                <a:path w="247137" h="203678">
                  <a:moveTo>
                    <a:pt x="0" y="0"/>
                  </a:moveTo>
                  <a:lnTo>
                    <a:pt x="247137" y="0"/>
                  </a:lnTo>
                  <a:lnTo>
                    <a:pt x="247137" y="203679"/>
                  </a:lnTo>
                  <a:lnTo>
                    <a:pt x="0" y="203679"/>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09" name="Vrije vorm: vorm 608">
              <a:extLst>
                <a:ext uri="{FF2B5EF4-FFF2-40B4-BE49-F238E27FC236}">
                  <a16:creationId xmlns:a16="http://schemas.microsoft.com/office/drawing/2014/main" id="{7290E664-3B11-0B73-AFAF-0F88BA91DC4E}"/>
                </a:ext>
              </a:extLst>
            </p:cNvPr>
            <p:cNvSpPr/>
            <p:nvPr/>
          </p:nvSpPr>
          <p:spPr>
            <a:xfrm>
              <a:off x="7497855" y="3731329"/>
              <a:ext cx="41873" cy="13709"/>
            </a:xfrm>
            <a:custGeom>
              <a:avLst/>
              <a:gdLst>
                <a:gd name="connsiteX0" fmla="*/ 0 w 41873"/>
                <a:gd name="connsiteY0" fmla="*/ 13709 h 13709"/>
                <a:gd name="connsiteX1" fmla="*/ 0 w 41873"/>
                <a:gd name="connsiteY1" fmla="*/ 0 h 13709"/>
                <a:gd name="connsiteX2" fmla="*/ 41874 w 41873"/>
                <a:gd name="connsiteY2" fmla="*/ 0 h 13709"/>
                <a:gd name="connsiteX3" fmla="*/ 41874 w 41873"/>
                <a:gd name="connsiteY3" fmla="*/ 13709 h 13709"/>
                <a:gd name="connsiteX4" fmla="*/ 0 w 41873"/>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13709">
                  <a:moveTo>
                    <a:pt x="0" y="13709"/>
                  </a:moveTo>
                  <a:lnTo>
                    <a:pt x="0" y="0"/>
                  </a:lnTo>
                  <a:lnTo>
                    <a:pt x="41874" y="0"/>
                  </a:lnTo>
                  <a:lnTo>
                    <a:pt x="41874"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0" name="Vrije vorm: vorm 609">
              <a:extLst>
                <a:ext uri="{FF2B5EF4-FFF2-40B4-BE49-F238E27FC236}">
                  <a16:creationId xmlns:a16="http://schemas.microsoft.com/office/drawing/2014/main" id="{8BCFB9EC-6B97-EB9C-28E9-713415E09C21}"/>
                </a:ext>
              </a:extLst>
            </p:cNvPr>
            <p:cNvSpPr/>
            <p:nvPr/>
          </p:nvSpPr>
          <p:spPr>
            <a:xfrm>
              <a:off x="7665815" y="3731329"/>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1" name="Vrije vorm: vorm 610">
              <a:extLst>
                <a:ext uri="{FF2B5EF4-FFF2-40B4-BE49-F238E27FC236}">
                  <a16:creationId xmlns:a16="http://schemas.microsoft.com/office/drawing/2014/main" id="{11BCFF8F-6B4C-F760-6829-D71D1D12AEA6}"/>
                </a:ext>
              </a:extLst>
            </p:cNvPr>
            <p:cNvSpPr/>
            <p:nvPr/>
          </p:nvSpPr>
          <p:spPr>
            <a:xfrm>
              <a:off x="7497855" y="3917479"/>
              <a:ext cx="41873" cy="13709"/>
            </a:xfrm>
            <a:custGeom>
              <a:avLst/>
              <a:gdLst>
                <a:gd name="connsiteX0" fmla="*/ 0 w 41873"/>
                <a:gd name="connsiteY0" fmla="*/ 13709 h 13709"/>
                <a:gd name="connsiteX1" fmla="*/ 0 w 41873"/>
                <a:gd name="connsiteY1" fmla="*/ 0 h 13709"/>
                <a:gd name="connsiteX2" fmla="*/ 41874 w 41873"/>
                <a:gd name="connsiteY2" fmla="*/ 0 h 13709"/>
                <a:gd name="connsiteX3" fmla="*/ 41874 w 41873"/>
                <a:gd name="connsiteY3" fmla="*/ 13709 h 13709"/>
                <a:gd name="connsiteX4" fmla="*/ 0 w 41873"/>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13709">
                  <a:moveTo>
                    <a:pt x="0" y="13709"/>
                  </a:moveTo>
                  <a:lnTo>
                    <a:pt x="0" y="0"/>
                  </a:lnTo>
                  <a:lnTo>
                    <a:pt x="41874" y="0"/>
                  </a:lnTo>
                  <a:lnTo>
                    <a:pt x="41874"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2" name="Vrije vorm: vorm 611">
              <a:extLst>
                <a:ext uri="{FF2B5EF4-FFF2-40B4-BE49-F238E27FC236}">
                  <a16:creationId xmlns:a16="http://schemas.microsoft.com/office/drawing/2014/main" id="{4C3FC5E6-4C48-AE93-FBE5-FAC37BEE91C0}"/>
                </a:ext>
              </a:extLst>
            </p:cNvPr>
            <p:cNvSpPr/>
            <p:nvPr/>
          </p:nvSpPr>
          <p:spPr>
            <a:xfrm>
              <a:off x="7665815" y="3917479"/>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3" name="Vrije vorm: vorm 612">
              <a:extLst>
                <a:ext uri="{FF2B5EF4-FFF2-40B4-BE49-F238E27FC236}">
                  <a16:creationId xmlns:a16="http://schemas.microsoft.com/office/drawing/2014/main" id="{23224878-3FCD-A8BB-008F-0FF90B8F3D7A}"/>
                </a:ext>
              </a:extLst>
            </p:cNvPr>
            <p:cNvSpPr/>
            <p:nvPr/>
          </p:nvSpPr>
          <p:spPr>
            <a:xfrm>
              <a:off x="7503642" y="3835020"/>
              <a:ext cx="174473" cy="878074"/>
            </a:xfrm>
            <a:custGeom>
              <a:avLst/>
              <a:gdLst>
                <a:gd name="connsiteX0" fmla="*/ 0 w 174473"/>
                <a:gd name="connsiteY0" fmla="*/ 0 h 878074"/>
                <a:gd name="connsiteX1" fmla="*/ 174474 w 174473"/>
                <a:gd name="connsiteY1" fmla="*/ 0 h 878074"/>
                <a:gd name="connsiteX2" fmla="*/ 174474 w 174473"/>
                <a:gd name="connsiteY2" fmla="*/ 878075 h 878074"/>
                <a:gd name="connsiteX3" fmla="*/ 0 w 174473"/>
                <a:gd name="connsiteY3" fmla="*/ 878075 h 878074"/>
              </a:gdLst>
              <a:ahLst/>
              <a:cxnLst>
                <a:cxn ang="0">
                  <a:pos x="connsiteX0" y="connsiteY0"/>
                </a:cxn>
                <a:cxn ang="0">
                  <a:pos x="connsiteX1" y="connsiteY1"/>
                </a:cxn>
                <a:cxn ang="0">
                  <a:pos x="connsiteX2" y="connsiteY2"/>
                </a:cxn>
                <a:cxn ang="0">
                  <a:pos x="connsiteX3" y="connsiteY3"/>
                </a:cxn>
              </a:cxnLst>
              <a:rect l="l" t="t" r="r" b="b"/>
              <a:pathLst>
                <a:path w="174473" h="878074">
                  <a:moveTo>
                    <a:pt x="0" y="0"/>
                  </a:moveTo>
                  <a:lnTo>
                    <a:pt x="174474" y="0"/>
                  </a:lnTo>
                  <a:lnTo>
                    <a:pt x="174474" y="878075"/>
                  </a:lnTo>
                  <a:lnTo>
                    <a:pt x="0" y="878075"/>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14" name="Vrije vorm: vorm 613">
              <a:extLst>
                <a:ext uri="{FF2B5EF4-FFF2-40B4-BE49-F238E27FC236}">
                  <a16:creationId xmlns:a16="http://schemas.microsoft.com/office/drawing/2014/main" id="{C0B19DE7-B5BF-4F6A-BC79-BEF363FE7686}"/>
                </a:ext>
              </a:extLst>
            </p:cNvPr>
            <p:cNvSpPr/>
            <p:nvPr/>
          </p:nvSpPr>
          <p:spPr>
            <a:xfrm>
              <a:off x="7552184" y="3980532"/>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5" name="Vrije vorm: vorm 614">
              <a:extLst>
                <a:ext uri="{FF2B5EF4-FFF2-40B4-BE49-F238E27FC236}">
                  <a16:creationId xmlns:a16="http://schemas.microsoft.com/office/drawing/2014/main" id="{A3D35B87-3210-C575-1D4C-7FA479A2054C}"/>
                </a:ext>
              </a:extLst>
            </p:cNvPr>
            <p:cNvSpPr/>
            <p:nvPr/>
          </p:nvSpPr>
          <p:spPr>
            <a:xfrm>
              <a:off x="7552184" y="4166682"/>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6" name="Vrije vorm: vorm 615">
              <a:extLst>
                <a:ext uri="{FF2B5EF4-FFF2-40B4-BE49-F238E27FC236}">
                  <a16:creationId xmlns:a16="http://schemas.microsoft.com/office/drawing/2014/main" id="{1AD1DB81-704C-CE3F-9A0B-5A173FF66D11}"/>
                </a:ext>
              </a:extLst>
            </p:cNvPr>
            <p:cNvSpPr/>
            <p:nvPr/>
          </p:nvSpPr>
          <p:spPr>
            <a:xfrm>
              <a:off x="7552184" y="4352832"/>
              <a:ext cx="41878" cy="13708"/>
            </a:xfrm>
            <a:custGeom>
              <a:avLst/>
              <a:gdLst>
                <a:gd name="connsiteX0" fmla="*/ 0 w 41878"/>
                <a:gd name="connsiteY0" fmla="*/ 13709 h 13708"/>
                <a:gd name="connsiteX1" fmla="*/ 0 w 41878"/>
                <a:gd name="connsiteY1" fmla="*/ 0 h 13708"/>
                <a:gd name="connsiteX2" fmla="*/ 41879 w 41878"/>
                <a:gd name="connsiteY2" fmla="*/ 0 h 13708"/>
                <a:gd name="connsiteX3" fmla="*/ 41879 w 41878"/>
                <a:gd name="connsiteY3" fmla="*/ 13709 h 13708"/>
                <a:gd name="connsiteX4" fmla="*/ 0 w 41878"/>
                <a:gd name="connsiteY4" fmla="*/ 13709 h 1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8">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7" name="Vrije vorm: vorm 616">
              <a:extLst>
                <a:ext uri="{FF2B5EF4-FFF2-40B4-BE49-F238E27FC236}">
                  <a16:creationId xmlns:a16="http://schemas.microsoft.com/office/drawing/2014/main" id="{8C999222-2B36-0DE3-E8E2-F28223B2423B}"/>
                </a:ext>
              </a:extLst>
            </p:cNvPr>
            <p:cNvSpPr/>
            <p:nvPr/>
          </p:nvSpPr>
          <p:spPr>
            <a:xfrm>
              <a:off x="7552184" y="4538982"/>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18" name="Vrije vorm: vorm 617">
              <a:extLst>
                <a:ext uri="{FF2B5EF4-FFF2-40B4-BE49-F238E27FC236}">
                  <a16:creationId xmlns:a16="http://schemas.microsoft.com/office/drawing/2014/main" id="{3C24ABC7-677F-3913-6D06-3C5813B12D97}"/>
                </a:ext>
              </a:extLst>
            </p:cNvPr>
            <p:cNvSpPr/>
            <p:nvPr/>
          </p:nvSpPr>
          <p:spPr>
            <a:xfrm>
              <a:off x="7476390" y="4650037"/>
              <a:ext cx="398546" cy="893189"/>
            </a:xfrm>
            <a:custGeom>
              <a:avLst/>
              <a:gdLst>
                <a:gd name="connsiteX0" fmla="*/ 0 w 398546"/>
                <a:gd name="connsiteY0" fmla="*/ 45806 h 893189"/>
                <a:gd name="connsiteX1" fmla="*/ 168367 w 398546"/>
                <a:gd name="connsiteY1" fmla="*/ 0 h 893189"/>
                <a:gd name="connsiteX2" fmla="*/ 398547 w 398546"/>
                <a:gd name="connsiteY2" fmla="*/ 847385 h 893189"/>
                <a:gd name="connsiteX3" fmla="*/ 230189 w 398546"/>
                <a:gd name="connsiteY3" fmla="*/ 893190 h 893189"/>
              </a:gdLst>
              <a:ahLst/>
              <a:cxnLst>
                <a:cxn ang="0">
                  <a:pos x="connsiteX0" y="connsiteY0"/>
                </a:cxn>
                <a:cxn ang="0">
                  <a:pos x="connsiteX1" y="connsiteY1"/>
                </a:cxn>
                <a:cxn ang="0">
                  <a:pos x="connsiteX2" y="connsiteY2"/>
                </a:cxn>
                <a:cxn ang="0">
                  <a:pos x="connsiteX3" y="connsiteY3"/>
                </a:cxn>
              </a:cxnLst>
              <a:rect l="l" t="t" r="r" b="b"/>
              <a:pathLst>
                <a:path w="398546" h="893189">
                  <a:moveTo>
                    <a:pt x="0" y="45806"/>
                  </a:moveTo>
                  <a:lnTo>
                    <a:pt x="168367" y="0"/>
                  </a:lnTo>
                  <a:lnTo>
                    <a:pt x="398547" y="847385"/>
                  </a:lnTo>
                  <a:lnTo>
                    <a:pt x="230189" y="89319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19" name="Vrije vorm: vorm 618">
              <a:extLst>
                <a:ext uri="{FF2B5EF4-FFF2-40B4-BE49-F238E27FC236}">
                  <a16:creationId xmlns:a16="http://schemas.microsoft.com/office/drawing/2014/main" id="{80FDB73C-0EFC-729C-D7CA-8378B269D48E}"/>
                </a:ext>
              </a:extLst>
            </p:cNvPr>
            <p:cNvSpPr/>
            <p:nvPr/>
          </p:nvSpPr>
          <p:spPr>
            <a:xfrm>
              <a:off x="7561373" y="4812525"/>
              <a:ext cx="44001" cy="24223"/>
            </a:xfrm>
            <a:custGeom>
              <a:avLst/>
              <a:gdLst>
                <a:gd name="connsiteX0" fmla="*/ 3591 w 44001"/>
                <a:gd name="connsiteY0" fmla="*/ 24224 h 24223"/>
                <a:gd name="connsiteX1" fmla="*/ 0 w 44001"/>
                <a:gd name="connsiteY1" fmla="*/ 10995 h 24223"/>
                <a:gd name="connsiteX2" fmla="*/ 40410 w 44001"/>
                <a:gd name="connsiteY2" fmla="*/ 0 h 24223"/>
                <a:gd name="connsiteX3" fmla="*/ 44001 w 44001"/>
                <a:gd name="connsiteY3" fmla="*/ 13234 h 24223"/>
                <a:gd name="connsiteX4" fmla="*/ 3591 w 44001"/>
                <a:gd name="connsiteY4" fmla="*/ 24224 h 2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 h="24223">
                  <a:moveTo>
                    <a:pt x="3591" y="24224"/>
                  </a:moveTo>
                  <a:lnTo>
                    <a:pt x="0" y="10995"/>
                  </a:lnTo>
                  <a:lnTo>
                    <a:pt x="40410" y="0"/>
                  </a:lnTo>
                  <a:lnTo>
                    <a:pt x="44001" y="13234"/>
                  </a:lnTo>
                  <a:lnTo>
                    <a:pt x="3591" y="24224"/>
                  </a:lnTo>
                  <a:close/>
                </a:path>
              </a:pathLst>
            </a:custGeom>
            <a:solidFill>
              <a:srgbClr val="000000"/>
            </a:solidFill>
            <a:ln w="3212" cap="sq">
              <a:noFill/>
              <a:prstDash val="solid"/>
              <a:miter/>
            </a:ln>
          </p:spPr>
          <p:txBody>
            <a:bodyPr rtlCol="0" anchor="ctr"/>
            <a:lstStyle/>
            <a:p>
              <a:endParaRPr lang="nl-NL" noProof="0" dirty="0"/>
            </a:p>
          </p:txBody>
        </p:sp>
        <p:sp>
          <p:nvSpPr>
            <p:cNvPr id="620" name="Vrije vorm: vorm 619">
              <a:extLst>
                <a:ext uri="{FF2B5EF4-FFF2-40B4-BE49-F238E27FC236}">
                  <a16:creationId xmlns:a16="http://schemas.microsoft.com/office/drawing/2014/main" id="{E0D91E90-F208-CC86-D10F-FF1B7C3CBEA1}"/>
                </a:ext>
              </a:extLst>
            </p:cNvPr>
            <p:cNvSpPr/>
            <p:nvPr/>
          </p:nvSpPr>
          <p:spPr>
            <a:xfrm>
              <a:off x="7610172" y="4992165"/>
              <a:ext cx="44001" cy="24223"/>
            </a:xfrm>
            <a:custGeom>
              <a:avLst/>
              <a:gdLst>
                <a:gd name="connsiteX0" fmla="*/ 3591 w 44001"/>
                <a:gd name="connsiteY0" fmla="*/ 24224 h 24223"/>
                <a:gd name="connsiteX1" fmla="*/ 0 w 44001"/>
                <a:gd name="connsiteY1" fmla="*/ 10995 h 24223"/>
                <a:gd name="connsiteX2" fmla="*/ 40405 w 44001"/>
                <a:gd name="connsiteY2" fmla="*/ 0 h 24223"/>
                <a:gd name="connsiteX3" fmla="*/ 44002 w 44001"/>
                <a:gd name="connsiteY3" fmla="*/ 13229 h 24223"/>
                <a:gd name="connsiteX4" fmla="*/ 3591 w 44001"/>
                <a:gd name="connsiteY4" fmla="*/ 24224 h 2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 h="24223">
                  <a:moveTo>
                    <a:pt x="3591" y="24224"/>
                  </a:moveTo>
                  <a:lnTo>
                    <a:pt x="0" y="10995"/>
                  </a:lnTo>
                  <a:lnTo>
                    <a:pt x="40405" y="0"/>
                  </a:lnTo>
                  <a:lnTo>
                    <a:pt x="44002" y="13229"/>
                  </a:lnTo>
                  <a:lnTo>
                    <a:pt x="3591" y="24224"/>
                  </a:lnTo>
                  <a:close/>
                </a:path>
              </a:pathLst>
            </a:custGeom>
            <a:solidFill>
              <a:srgbClr val="000000"/>
            </a:solidFill>
            <a:ln w="3212" cap="sq">
              <a:noFill/>
              <a:prstDash val="solid"/>
              <a:miter/>
            </a:ln>
          </p:spPr>
          <p:txBody>
            <a:bodyPr rtlCol="0" anchor="ctr"/>
            <a:lstStyle/>
            <a:p>
              <a:endParaRPr lang="nl-NL" noProof="0" dirty="0"/>
            </a:p>
          </p:txBody>
        </p:sp>
        <p:sp>
          <p:nvSpPr>
            <p:cNvPr id="621" name="Vrije vorm: vorm 620">
              <a:extLst>
                <a:ext uri="{FF2B5EF4-FFF2-40B4-BE49-F238E27FC236}">
                  <a16:creationId xmlns:a16="http://schemas.microsoft.com/office/drawing/2014/main" id="{057B0BB0-2852-546C-D955-FD5BAEBBD2EE}"/>
                </a:ext>
              </a:extLst>
            </p:cNvPr>
            <p:cNvSpPr/>
            <p:nvPr/>
          </p:nvSpPr>
          <p:spPr>
            <a:xfrm>
              <a:off x="7658967" y="5171800"/>
              <a:ext cx="44006" cy="24223"/>
            </a:xfrm>
            <a:custGeom>
              <a:avLst/>
              <a:gdLst>
                <a:gd name="connsiteX0" fmla="*/ 3596 w 44006"/>
                <a:gd name="connsiteY0" fmla="*/ 24224 h 24223"/>
                <a:gd name="connsiteX1" fmla="*/ 0 w 44006"/>
                <a:gd name="connsiteY1" fmla="*/ 10995 h 24223"/>
                <a:gd name="connsiteX2" fmla="*/ 40410 w 44006"/>
                <a:gd name="connsiteY2" fmla="*/ 0 h 24223"/>
                <a:gd name="connsiteX3" fmla="*/ 44006 w 44006"/>
                <a:gd name="connsiteY3" fmla="*/ 13229 h 24223"/>
                <a:gd name="connsiteX4" fmla="*/ 3596 w 44006"/>
                <a:gd name="connsiteY4" fmla="*/ 24224 h 2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6" h="24223">
                  <a:moveTo>
                    <a:pt x="3596" y="24224"/>
                  </a:moveTo>
                  <a:lnTo>
                    <a:pt x="0" y="10995"/>
                  </a:lnTo>
                  <a:lnTo>
                    <a:pt x="40410" y="0"/>
                  </a:lnTo>
                  <a:lnTo>
                    <a:pt x="44006" y="13229"/>
                  </a:lnTo>
                  <a:lnTo>
                    <a:pt x="3596" y="24224"/>
                  </a:lnTo>
                  <a:close/>
                </a:path>
              </a:pathLst>
            </a:custGeom>
            <a:solidFill>
              <a:srgbClr val="000000"/>
            </a:solidFill>
            <a:ln w="3212" cap="sq">
              <a:noFill/>
              <a:prstDash val="solid"/>
              <a:miter/>
            </a:ln>
          </p:spPr>
          <p:txBody>
            <a:bodyPr rtlCol="0" anchor="ctr"/>
            <a:lstStyle/>
            <a:p>
              <a:endParaRPr lang="nl-NL" noProof="0" dirty="0"/>
            </a:p>
          </p:txBody>
        </p:sp>
        <p:sp>
          <p:nvSpPr>
            <p:cNvPr id="622" name="Vrije vorm: vorm 621">
              <a:extLst>
                <a:ext uri="{FF2B5EF4-FFF2-40B4-BE49-F238E27FC236}">
                  <a16:creationId xmlns:a16="http://schemas.microsoft.com/office/drawing/2014/main" id="{E78EB5AE-4177-3BD7-E5C5-4FBF27264C2E}"/>
                </a:ext>
              </a:extLst>
            </p:cNvPr>
            <p:cNvSpPr/>
            <p:nvPr/>
          </p:nvSpPr>
          <p:spPr>
            <a:xfrm>
              <a:off x="7707766" y="5351439"/>
              <a:ext cx="44001" cy="24223"/>
            </a:xfrm>
            <a:custGeom>
              <a:avLst/>
              <a:gdLst>
                <a:gd name="connsiteX0" fmla="*/ 3591 w 44001"/>
                <a:gd name="connsiteY0" fmla="*/ 24224 h 24223"/>
                <a:gd name="connsiteX1" fmla="*/ 0 w 44001"/>
                <a:gd name="connsiteY1" fmla="*/ 10989 h 24223"/>
                <a:gd name="connsiteX2" fmla="*/ 40410 w 44001"/>
                <a:gd name="connsiteY2" fmla="*/ 0 h 24223"/>
                <a:gd name="connsiteX3" fmla="*/ 44001 w 44001"/>
                <a:gd name="connsiteY3" fmla="*/ 13229 h 24223"/>
                <a:gd name="connsiteX4" fmla="*/ 3591 w 44001"/>
                <a:gd name="connsiteY4" fmla="*/ 24224 h 2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 h="24223">
                  <a:moveTo>
                    <a:pt x="3591" y="24224"/>
                  </a:moveTo>
                  <a:lnTo>
                    <a:pt x="0" y="10989"/>
                  </a:lnTo>
                  <a:lnTo>
                    <a:pt x="40410" y="0"/>
                  </a:lnTo>
                  <a:lnTo>
                    <a:pt x="44001" y="13229"/>
                  </a:lnTo>
                  <a:lnTo>
                    <a:pt x="3591" y="24224"/>
                  </a:lnTo>
                  <a:close/>
                </a:path>
              </a:pathLst>
            </a:custGeom>
            <a:solidFill>
              <a:srgbClr val="000000"/>
            </a:solidFill>
            <a:ln w="3212" cap="sq">
              <a:noFill/>
              <a:prstDash val="solid"/>
              <a:miter/>
            </a:ln>
          </p:spPr>
          <p:txBody>
            <a:bodyPr rtlCol="0" anchor="ctr"/>
            <a:lstStyle/>
            <a:p>
              <a:endParaRPr lang="nl-NL" noProof="0" dirty="0"/>
            </a:p>
          </p:txBody>
        </p:sp>
        <p:sp>
          <p:nvSpPr>
            <p:cNvPr id="623" name="Vrije vorm: vorm 622">
              <a:extLst>
                <a:ext uri="{FF2B5EF4-FFF2-40B4-BE49-F238E27FC236}">
                  <a16:creationId xmlns:a16="http://schemas.microsoft.com/office/drawing/2014/main" id="{BE235C8D-2AC2-A202-A96B-F451E2A0CBF8}"/>
                </a:ext>
              </a:extLst>
            </p:cNvPr>
            <p:cNvSpPr/>
            <p:nvPr/>
          </p:nvSpPr>
          <p:spPr>
            <a:xfrm>
              <a:off x="7275342" y="4677804"/>
              <a:ext cx="415349" cy="891512"/>
            </a:xfrm>
            <a:custGeom>
              <a:avLst/>
              <a:gdLst>
                <a:gd name="connsiteX0" fmla="*/ 247898 w 415349"/>
                <a:gd name="connsiteY0" fmla="*/ 0 h 891512"/>
                <a:gd name="connsiteX1" fmla="*/ 415350 w 415349"/>
                <a:gd name="connsiteY1" fmla="*/ 49165 h 891512"/>
                <a:gd name="connsiteX2" fmla="*/ 167456 w 415349"/>
                <a:gd name="connsiteY2" fmla="*/ 891513 h 891512"/>
                <a:gd name="connsiteX3" fmla="*/ 0 w 415349"/>
                <a:gd name="connsiteY3" fmla="*/ 842348 h 891512"/>
              </a:gdLst>
              <a:ahLst/>
              <a:cxnLst>
                <a:cxn ang="0">
                  <a:pos x="connsiteX0" y="connsiteY0"/>
                </a:cxn>
                <a:cxn ang="0">
                  <a:pos x="connsiteX1" y="connsiteY1"/>
                </a:cxn>
                <a:cxn ang="0">
                  <a:pos x="connsiteX2" y="connsiteY2"/>
                </a:cxn>
                <a:cxn ang="0">
                  <a:pos x="connsiteX3" y="connsiteY3"/>
                </a:cxn>
              </a:cxnLst>
              <a:rect l="l" t="t" r="r" b="b"/>
              <a:pathLst>
                <a:path w="415349" h="891512">
                  <a:moveTo>
                    <a:pt x="247898" y="0"/>
                  </a:moveTo>
                  <a:lnTo>
                    <a:pt x="415350" y="49165"/>
                  </a:lnTo>
                  <a:lnTo>
                    <a:pt x="167456" y="891513"/>
                  </a:lnTo>
                  <a:lnTo>
                    <a:pt x="0" y="842348"/>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24" name="Vrije vorm: vorm 623">
              <a:extLst>
                <a:ext uri="{FF2B5EF4-FFF2-40B4-BE49-F238E27FC236}">
                  <a16:creationId xmlns:a16="http://schemas.microsoft.com/office/drawing/2014/main" id="{835DD444-9970-4F67-3BC9-916A29E827E1}"/>
                </a:ext>
              </a:extLst>
            </p:cNvPr>
            <p:cNvSpPr/>
            <p:nvPr/>
          </p:nvSpPr>
          <p:spPr>
            <a:xfrm>
              <a:off x="7524864" y="4831068"/>
              <a:ext cx="44054" cy="24951"/>
            </a:xfrm>
            <a:custGeom>
              <a:avLst/>
              <a:gdLst>
                <a:gd name="connsiteX0" fmla="*/ 0 w 44054"/>
                <a:gd name="connsiteY0" fmla="*/ 13152 h 24951"/>
                <a:gd name="connsiteX1" fmla="*/ 3872 w 44054"/>
                <a:gd name="connsiteY1" fmla="*/ 0 h 24951"/>
                <a:gd name="connsiteX2" fmla="*/ 44055 w 44054"/>
                <a:gd name="connsiteY2" fmla="*/ 11799 h 24951"/>
                <a:gd name="connsiteX3" fmla="*/ 40182 w 44054"/>
                <a:gd name="connsiteY3" fmla="*/ 24951 h 24951"/>
                <a:gd name="connsiteX4" fmla="*/ 0 w 44054"/>
                <a:gd name="connsiteY4" fmla="*/ 13152 h 2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4" h="24951">
                  <a:moveTo>
                    <a:pt x="0" y="13152"/>
                  </a:moveTo>
                  <a:lnTo>
                    <a:pt x="3872" y="0"/>
                  </a:lnTo>
                  <a:lnTo>
                    <a:pt x="44055" y="11799"/>
                  </a:lnTo>
                  <a:lnTo>
                    <a:pt x="40182" y="24951"/>
                  </a:lnTo>
                  <a:lnTo>
                    <a:pt x="0" y="13152"/>
                  </a:lnTo>
                  <a:close/>
                </a:path>
              </a:pathLst>
            </a:custGeom>
            <a:solidFill>
              <a:srgbClr val="000000"/>
            </a:solidFill>
            <a:ln w="3212" cap="sq">
              <a:noFill/>
              <a:prstDash val="solid"/>
              <a:miter/>
            </a:ln>
          </p:spPr>
          <p:txBody>
            <a:bodyPr rtlCol="0" anchor="ctr"/>
            <a:lstStyle/>
            <a:p>
              <a:endParaRPr lang="nl-NL" noProof="0" dirty="0"/>
            </a:p>
          </p:txBody>
        </p:sp>
        <p:sp>
          <p:nvSpPr>
            <p:cNvPr id="625" name="Vrije vorm: vorm 624">
              <a:extLst>
                <a:ext uri="{FF2B5EF4-FFF2-40B4-BE49-F238E27FC236}">
                  <a16:creationId xmlns:a16="http://schemas.microsoft.com/office/drawing/2014/main" id="{EB3A1C3B-8A4B-B60E-FC62-00207D59FB9D}"/>
                </a:ext>
              </a:extLst>
            </p:cNvPr>
            <p:cNvSpPr/>
            <p:nvPr/>
          </p:nvSpPr>
          <p:spPr>
            <a:xfrm>
              <a:off x="7472314" y="5009641"/>
              <a:ext cx="44050" cy="24950"/>
            </a:xfrm>
            <a:custGeom>
              <a:avLst/>
              <a:gdLst>
                <a:gd name="connsiteX0" fmla="*/ 0 w 44050"/>
                <a:gd name="connsiteY0" fmla="*/ 13151 h 24950"/>
                <a:gd name="connsiteX1" fmla="*/ 3872 w 44050"/>
                <a:gd name="connsiteY1" fmla="*/ 0 h 24950"/>
                <a:gd name="connsiteX2" fmla="*/ 44050 w 44050"/>
                <a:gd name="connsiteY2" fmla="*/ 11799 h 24950"/>
                <a:gd name="connsiteX3" fmla="*/ 40182 w 44050"/>
                <a:gd name="connsiteY3" fmla="*/ 24951 h 24950"/>
                <a:gd name="connsiteX4" fmla="*/ 0 w 44050"/>
                <a:gd name="connsiteY4" fmla="*/ 13151 h 2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0" h="24950">
                  <a:moveTo>
                    <a:pt x="0" y="13151"/>
                  </a:moveTo>
                  <a:lnTo>
                    <a:pt x="3872" y="0"/>
                  </a:lnTo>
                  <a:lnTo>
                    <a:pt x="44050" y="11799"/>
                  </a:lnTo>
                  <a:lnTo>
                    <a:pt x="40182" y="24951"/>
                  </a:lnTo>
                  <a:lnTo>
                    <a:pt x="0" y="13151"/>
                  </a:lnTo>
                  <a:close/>
                </a:path>
              </a:pathLst>
            </a:custGeom>
            <a:solidFill>
              <a:srgbClr val="000000"/>
            </a:solidFill>
            <a:ln w="3212" cap="sq">
              <a:noFill/>
              <a:prstDash val="solid"/>
              <a:miter/>
            </a:ln>
          </p:spPr>
          <p:txBody>
            <a:bodyPr rtlCol="0" anchor="ctr"/>
            <a:lstStyle/>
            <a:p>
              <a:endParaRPr lang="nl-NL" noProof="0" dirty="0"/>
            </a:p>
          </p:txBody>
        </p:sp>
        <p:sp>
          <p:nvSpPr>
            <p:cNvPr id="626" name="Vrije vorm: vorm 625">
              <a:extLst>
                <a:ext uri="{FF2B5EF4-FFF2-40B4-BE49-F238E27FC236}">
                  <a16:creationId xmlns:a16="http://schemas.microsoft.com/office/drawing/2014/main" id="{FD0A1894-DBFC-1728-3BFC-1D349FDB8354}"/>
                </a:ext>
              </a:extLst>
            </p:cNvPr>
            <p:cNvSpPr/>
            <p:nvPr/>
          </p:nvSpPr>
          <p:spPr>
            <a:xfrm>
              <a:off x="7419758" y="5188218"/>
              <a:ext cx="44054" cy="24946"/>
            </a:xfrm>
            <a:custGeom>
              <a:avLst/>
              <a:gdLst>
                <a:gd name="connsiteX0" fmla="*/ 0 w 44054"/>
                <a:gd name="connsiteY0" fmla="*/ 13152 h 24946"/>
                <a:gd name="connsiteX1" fmla="*/ 3872 w 44054"/>
                <a:gd name="connsiteY1" fmla="*/ 0 h 24946"/>
                <a:gd name="connsiteX2" fmla="*/ 44055 w 44054"/>
                <a:gd name="connsiteY2" fmla="*/ 11795 h 24946"/>
                <a:gd name="connsiteX3" fmla="*/ 40182 w 44054"/>
                <a:gd name="connsiteY3" fmla="*/ 24946 h 24946"/>
                <a:gd name="connsiteX4" fmla="*/ 0 w 44054"/>
                <a:gd name="connsiteY4" fmla="*/ 13152 h 2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4" h="24946">
                  <a:moveTo>
                    <a:pt x="0" y="13152"/>
                  </a:moveTo>
                  <a:lnTo>
                    <a:pt x="3872" y="0"/>
                  </a:lnTo>
                  <a:lnTo>
                    <a:pt x="44055" y="11795"/>
                  </a:lnTo>
                  <a:lnTo>
                    <a:pt x="40182" y="24946"/>
                  </a:lnTo>
                  <a:lnTo>
                    <a:pt x="0" y="13152"/>
                  </a:lnTo>
                  <a:close/>
                </a:path>
              </a:pathLst>
            </a:custGeom>
            <a:solidFill>
              <a:srgbClr val="000000"/>
            </a:solidFill>
            <a:ln w="3212" cap="sq">
              <a:noFill/>
              <a:prstDash val="solid"/>
              <a:miter/>
            </a:ln>
          </p:spPr>
          <p:txBody>
            <a:bodyPr rtlCol="0" anchor="ctr"/>
            <a:lstStyle/>
            <a:p>
              <a:endParaRPr lang="nl-NL" noProof="0" dirty="0"/>
            </a:p>
          </p:txBody>
        </p:sp>
        <p:sp>
          <p:nvSpPr>
            <p:cNvPr id="627" name="Vrije vorm: vorm 626">
              <a:extLst>
                <a:ext uri="{FF2B5EF4-FFF2-40B4-BE49-F238E27FC236}">
                  <a16:creationId xmlns:a16="http://schemas.microsoft.com/office/drawing/2014/main" id="{2DEF0C02-CDE0-804A-940C-70D16D112025}"/>
                </a:ext>
              </a:extLst>
            </p:cNvPr>
            <p:cNvSpPr/>
            <p:nvPr/>
          </p:nvSpPr>
          <p:spPr>
            <a:xfrm>
              <a:off x="7367208" y="5366792"/>
              <a:ext cx="44049" cy="24946"/>
            </a:xfrm>
            <a:custGeom>
              <a:avLst/>
              <a:gdLst>
                <a:gd name="connsiteX0" fmla="*/ 0 w 44049"/>
                <a:gd name="connsiteY0" fmla="*/ 13152 h 24946"/>
                <a:gd name="connsiteX1" fmla="*/ 3872 w 44049"/>
                <a:gd name="connsiteY1" fmla="*/ 0 h 24946"/>
                <a:gd name="connsiteX2" fmla="*/ 44050 w 44049"/>
                <a:gd name="connsiteY2" fmla="*/ 11794 h 24946"/>
                <a:gd name="connsiteX3" fmla="*/ 40182 w 44049"/>
                <a:gd name="connsiteY3" fmla="*/ 24946 h 24946"/>
                <a:gd name="connsiteX4" fmla="*/ 0 w 44049"/>
                <a:gd name="connsiteY4" fmla="*/ 13152 h 2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49" h="24946">
                  <a:moveTo>
                    <a:pt x="0" y="13152"/>
                  </a:moveTo>
                  <a:lnTo>
                    <a:pt x="3872" y="0"/>
                  </a:lnTo>
                  <a:lnTo>
                    <a:pt x="44050" y="11794"/>
                  </a:lnTo>
                  <a:lnTo>
                    <a:pt x="40182" y="24946"/>
                  </a:lnTo>
                  <a:lnTo>
                    <a:pt x="0" y="13152"/>
                  </a:lnTo>
                  <a:close/>
                </a:path>
              </a:pathLst>
            </a:custGeom>
            <a:solidFill>
              <a:srgbClr val="000000"/>
            </a:solidFill>
            <a:ln w="3212" cap="sq">
              <a:noFill/>
              <a:prstDash val="solid"/>
              <a:miter/>
            </a:ln>
          </p:spPr>
          <p:txBody>
            <a:bodyPr rtlCol="0" anchor="ctr"/>
            <a:lstStyle/>
            <a:p>
              <a:endParaRPr lang="nl-NL" noProof="0" dirty="0"/>
            </a:p>
          </p:txBody>
        </p:sp>
        <p:sp>
          <p:nvSpPr>
            <p:cNvPr id="630" name="Vrije vorm: vorm 629">
              <a:extLst>
                <a:ext uri="{FF2B5EF4-FFF2-40B4-BE49-F238E27FC236}">
                  <a16:creationId xmlns:a16="http://schemas.microsoft.com/office/drawing/2014/main" id="{888F188D-CC6B-5705-99B4-65ED5F5A7344}"/>
                </a:ext>
              </a:extLst>
            </p:cNvPr>
            <p:cNvSpPr/>
            <p:nvPr/>
          </p:nvSpPr>
          <p:spPr>
            <a:xfrm>
              <a:off x="4272070" y="5747269"/>
              <a:ext cx="452900" cy="463237"/>
            </a:xfrm>
            <a:custGeom>
              <a:avLst/>
              <a:gdLst>
                <a:gd name="connsiteX0" fmla="*/ 0 w 452900"/>
                <a:gd name="connsiteY0" fmla="*/ 231621 h 463237"/>
                <a:gd name="connsiteX1" fmla="*/ 0 w 452900"/>
                <a:gd name="connsiteY1" fmla="*/ 231621 h 463237"/>
                <a:gd name="connsiteX2" fmla="*/ 226448 w 452900"/>
                <a:gd name="connsiteY2" fmla="*/ 0 h 463237"/>
                <a:gd name="connsiteX3" fmla="*/ 226448 w 452900"/>
                <a:gd name="connsiteY3" fmla="*/ 0 h 463237"/>
                <a:gd name="connsiteX4" fmla="*/ 386576 w 452900"/>
                <a:gd name="connsiteY4" fmla="*/ 67843 h 463237"/>
                <a:gd name="connsiteX5" fmla="*/ 452900 w 452900"/>
                <a:gd name="connsiteY5" fmla="*/ 231621 h 463237"/>
                <a:gd name="connsiteX6" fmla="*/ 452900 w 452900"/>
                <a:gd name="connsiteY6" fmla="*/ 231621 h 463237"/>
                <a:gd name="connsiteX7" fmla="*/ 226448 w 452900"/>
                <a:gd name="connsiteY7" fmla="*/ 463237 h 463237"/>
                <a:gd name="connsiteX8" fmla="*/ 226448 w 452900"/>
                <a:gd name="connsiteY8" fmla="*/ 463237 h 463237"/>
                <a:gd name="connsiteX9" fmla="*/ 0 w 452900"/>
                <a:gd name="connsiteY9" fmla="*/ 231621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21"/>
                  </a:moveTo>
                  <a:lnTo>
                    <a:pt x="0" y="231621"/>
                  </a:lnTo>
                  <a:cubicBezTo>
                    <a:pt x="0" y="103701"/>
                    <a:pt x="101384" y="0"/>
                    <a:pt x="226448" y="0"/>
                  </a:cubicBezTo>
                  <a:lnTo>
                    <a:pt x="226448" y="0"/>
                  </a:lnTo>
                  <a:cubicBezTo>
                    <a:pt x="286505" y="0"/>
                    <a:pt x="344106" y="24403"/>
                    <a:pt x="386576" y="67843"/>
                  </a:cubicBezTo>
                  <a:cubicBezTo>
                    <a:pt x="429041" y="111278"/>
                    <a:pt x="452900" y="170191"/>
                    <a:pt x="452900" y="231621"/>
                  </a:cubicBezTo>
                  <a:lnTo>
                    <a:pt x="452900" y="231621"/>
                  </a:lnTo>
                  <a:cubicBezTo>
                    <a:pt x="452900" y="359541"/>
                    <a:pt x="351516" y="463237"/>
                    <a:pt x="226448" y="463237"/>
                  </a:cubicBezTo>
                  <a:lnTo>
                    <a:pt x="226448" y="463237"/>
                  </a:lnTo>
                  <a:cubicBezTo>
                    <a:pt x="101384" y="463237"/>
                    <a:pt x="0" y="359541"/>
                    <a:pt x="0" y="231621"/>
                  </a:cubicBezTo>
                  <a:close/>
                </a:path>
              </a:pathLst>
            </a:custGeom>
            <a:solidFill>
              <a:srgbClr val="CFE2F3"/>
            </a:solidFill>
            <a:ln w="3212" cap="sq">
              <a:noFill/>
              <a:prstDash val="solid"/>
              <a:miter/>
            </a:ln>
          </p:spPr>
          <p:txBody>
            <a:bodyPr rtlCol="0" anchor="ctr"/>
            <a:lstStyle/>
            <a:p>
              <a:endParaRPr lang="nl-NL" noProof="0" dirty="0"/>
            </a:p>
          </p:txBody>
        </p:sp>
        <p:sp>
          <p:nvSpPr>
            <p:cNvPr id="631" name="Vrije vorm: vorm 630">
              <a:extLst>
                <a:ext uri="{FF2B5EF4-FFF2-40B4-BE49-F238E27FC236}">
                  <a16:creationId xmlns:a16="http://schemas.microsoft.com/office/drawing/2014/main" id="{D1170164-BB74-87E1-E660-F0464616DF0D}"/>
                </a:ext>
              </a:extLst>
            </p:cNvPr>
            <p:cNvSpPr/>
            <p:nvPr/>
          </p:nvSpPr>
          <p:spPr>
            <a:xfrm>
              <a:off x="4272070" y="5747269"/>
              <a:ext cx="452900" cy="463237"/>
            </a:xfrm>
            <a:custGeom>
              <a:avLst/>
              <a:gdLst>
                <a:gd name="connsiteX0" fmla="*/ 0 w 452900"/>
                <a:gd name="connsiteY0" fmla="*/ 231621 h 463237"/>
                <a:gd name="connsiteX1" fmla="*/ 0 w 452900"/>
                <a:gd name="connsiteY1" fmla="*/ 231621 h 463237"/>
                <a:gd name="connsiteX2" fmla="*/ 226448 w 452900"/>
                <a:gd name="connsiteY2" fmla="*/ 0 h 463237"/>
                <a:gd name="connsiteX3" fmla="*/ 226448 w 452900"/>
                <a:gd name="connsiteY3" fmla="*/ 0 h 463237"/>
                <a:gd name="connsiteX4" fmla="*/ 386576 w 452900"/>
                <a:gd name="connsiteY4" fmla="*/ 67843 h 463237"/>
                <a:gd name="connsiteX5" fmla="*/ 452900 w 452900"/>
                <a:gd name="connsiteY5" fmla="*/ 231621 h 463237"/>
                <a:gd name="connsiteX6" fmla="*/ 452900 w 452900"/>
                <a:gd name="connsiteY6" fmla="*/ 231621 h 463237"/>
                <a:gd name="connsiteX7" fmla="*/ 226448 w 452900"/>
                <a:gd name="connsiteY7" fmla="*/ 463237 h 463237"/>
                <a:gd name="connsiteX8" fmla="*/ 226448 w 452900"/>
                <a:gd name="connsiteY8" fmla="*/ 463237 h 463237"/>
                <a:gd name="connsiteX9" fmla="*/ 0 w 452900"/>
                <a:gd name="connsiteY9" fmla="*/ 231621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21"/>
                  </a:moveTo>
                  <a:lnTo>
                    <a:pt x="0" y="231621"/>
                  </a:lnTo>
                  <a:cubicBezTo>
                    <a:pt x="0" y="103701"/>
                    <a:pt x="101384" y="0"/>
                    <a:pt x="226448" y="0"/>
                  </a:cubicBezTo>
                  <a:lnTo>
                    <a:pt x="226448" y="0"/>
                  </a:lnTo>
                  <a:cubicBezTo>
                    <a:pt x="286505" y="0"/>
                    <a:pt x="344106" y="24403"/>
                    <a:pt x="386576" y="67843"/>
                  </a:cubicBezTo>
                  <a:cubicBezTo>
                    <a:pt x="429041" y="111278"/>
                    <a:pt x="452900" y="170191"/>
                    <a:pt x="452900" y="231621"/>
                  </a:cubicBezTo>
                  <a:lnTo>
                    <a:pt x="452900" y="231621"/>
                  </a:lnTo>
                  <a:cubicBezTo>
                    <a:pt x="452900" y="359541"/>
                    <a:pt x="351516" y="463237"/>
                    <a:pt x="226448" y="463237"/>
                  </a:cubicBezTo>
                  <a:lnTo>
                    <a:pt x="226448" y="463237"/>
                  </a:lnTo>
                  <a:cubicBezTo>
                    <a:pt x="101384" y="463237"/>
                    <a:pt x="0" y="359541"/>
                    <a:pt x="0" y="231621"/>
                  </a:cubicBezTo>
                  <a:close/>
                </a:path>
              </a:pathLst>
            </a:custGeom>
            <a:noFill/>
            <a:ln w="3212" cap="flat">
              <a:solidFill>
                <a:srgbClr val="000000"/>
              </a:solidFill>
              <a:prstDash val="solid"/>
              <a:round/>
            </a:ln>
          </p:spPr>
          <p:txBody>
            <a:bodyPr rtlCol="0" anchor="ctr"/>
            <a:lstStyle/>
            <a:p>
              <a:endParaRPr lang="nl-NL" noProof="0" dirty="0"/>
            </a:p>
          </p:txBody>
        </p:sp>
        <p:sp>
          <p:nvSpPr>
            <p:cNvPr id="632" name="Vrije vorm: vorm 631">
              <a:extLst>
                <a:ext uri="{FF2B5EF4-FFF2-40B4-BE49-F238E27FC236}">
                  <a16:creationId xmlns:a16="http://schemas.microsoft.com/office/drawing/2014/main" id="{302574D0-F506-F376-765B-A957552224A1}"/>
                </a:ext>
              </a:extLst>
            </p:cNvPr>
            <p:cNvSpPr/>
            <p:nvPr/>
          </p:nvSpPr>
          <p:spPr>
            <a:xfrm>
              <a:off x="4442938" y="6066129"/>
              <a:ext cx="72663" cy="923259"/>
            </a:xfrm>
            <a:custGeom>
              <a:avLst/>
              <a:gdLst>
                <a:gd name="connsiteX0" fmla="*/ 0 w 72663"/>
                <a:gd name="connsiteY0" fmla="*/ 0 h 923259"/>
                <a:gd name="connsiteX1" fmla="*/ 72663 w 72663"/>
                <a:gd name="connsiteY1" fmla="*/ 0 h 923259"/>
                <a:gd name="connsiteX2" fmla="*/ 72663 w 72663"/>
                <a:gd name="connsiteY2" fmla="*/ 923260 h 923259"/>
                <a:gd name="connsiteX3" fmla="*/ 0 w 72663"/>
                <a:gd name="connsiteY3" fmla="*/ 923260 h 923259"/>
              </a:gdLst>
              <a:ahLst/>
              <a:cxnLst>
                <a:cxn ang="0">
                  <a:pos x="connsiteX0" y="connsiteY0"/>
                </a:cxn>
                <a:cxn ang="0">
                  <a:pos x="connsiteX1" y="connsiteY1"/>
                </a:cxn>
                <a:cxn ang="0">
                  <a:pos x="connsiteX2" y="connsiteY2"/>
                </a:cxn>
                <a:cxn ang="0">
                  <a:pos x="connsiteX3" y="connsiteY3"/>
                </a:cxn>
              </a:cxnLst>
              <a:rect l="l" t="t" r="r" b="b"/>
              <a:pathLst>
                <a:path w="72663" h="923259">
                  <a:moveTo>
                    <a:pt x="0" y="0"/>
                  </a:moveTo>
                  <a:lnTo>
                    <a:pt x="72663" y="0"/>
                  </a:lnTo>
                  <a:lnTo>
                    <a:pt x="72663" y="923260"/>
                  </a:lnTo>
                  <a:lnTo>
                    <a:pt x="0" y="923260"/>
                  </a:lnTo>
                  <a:close/>
                </a:path>
              </a:pathLst>
            </a:custGeom>
            <a:solidFill>
              <a:srgbClr val="CFE2F3"/>
            </a:solidFill>
            <a:ln w="3212" cap="sq">
              <a:noFill/>
              <a:prstDash val="solid"/>
              <a:miter/>
            </a:ln>
          </p:spPr>
          <p:txBody>
            <a:bodyPr rtlCol="0" anchor="ctr"/>
            <a:lstStyle/>
            <a:p>
              <a:endParaRPr lang="nl-NL" noProof="0" dirty="0"/>
            </a:p>
          </p:txBody>
        </p:sp>
        <p:sp>
          <p:nvSpPr>
            <p:cNvPr id="633" name="Vrije vorm: vorm 632">
              <a:extLst>
                <a:ext uri="{FF2B5EF4-FFF2-40B4-BE49-F238E27FC236}">
                  <a16:creationId xmlns:a16="http://schemas.microsoft.com/office/drawing/2014/main" id="{DBC52FD7-D440-2533-0407-D2C7FBF64094}"/>
                </a:ext>
              </a:extLst>
            </p:cNvPr>
            <p:cNvSpPr/>
            <p:nvPr/>
          </p:nvSpPr>
          <p:spPr>
            <a:xfrm>
              <a:off x="4442938" y="6066129"/>
              <a:ext cx="72663" cy="923259"/>
            </a:xfrm>
            <a:custGeom>
              <a:avLst/>
              <a:gdLst>
                <a:gd name="connsiteX0" fmla="*/ 0 w 72663"/>
                <a:gd name="connsiteY0" fmla="*/ 0 h 923259"/>
                <a:gd name="connsiteX1" fmla="*/ 72663 w 72663"/>
                <a:gd name="connsiteY1" fmla="*/ 0 h 923259"/>
                <a:gd name="connsiteX2" fmla="*/ 72663 w 72663"/>
                <a:gd name="connsiteY2" fmla="*/ 923260 h 923259"/>
                <a:gd name="connsiteX3" fmla="*/ 0 w 72663"/>
                <a:gd name="connsiteY3" fmla="*/ 923260 h 923259"/>
              </a:gdLst>
              <a:ahLst/>
              <a:cxnLst>
                <a:cxn ang="0">
                  <a:pos x="connsiteX0" y="connsiteY0"/>
                </a:cxn>
                <a:cxn ang="0">
                  <a:pos x="connsiteX1" y="connsiteY1"/>
                </a:cxn>
                <a:cxn ang="0">
                  <a:pos x="connsiteX2" y="connsiteY2"/>
                </a:cxn>
                <a:cxn ang="0">
                  <a:pos x="connsiteX3" y="connsiteY3"/>
                </a:cxn>
              </a:cxnLst>
              <a:rect l="l" t="t" r="r" b="b"/>
              <a:pathLst>
                <a:path w="72663" h="923259">
                  <a:moveTo>
                    <a:pt x="0" y="0"/>
                  </a:moveTo>
                  <a:lnTo>
                    <a:pt x="72663" y="0"/>
                  </a:lnTo>
                  <a:lnTo>
                    <a:pt x="72663" y="923260"/>
                  </a:lnTo>
                  <a:lnTo>
                    <a:pt x="0" y="923260"/>
                  </a:lnTo>
                  <a:close/>
                </a:path>
              </a:pathLst>
            </a:custGeom>
            <a:noFill/>
            <a:ln w="3212" cap="flat">
              <a:solidFill>
                <a:srgbClr val="000000"/>
              </a:solidFill>
              <a:prstDash val="solid"/>
              <a:round/>
            </a:ln>
          </p:spPr>
          <p:txBody>
            <a:bodyPr rtlCol="0" anchor="ctr"/>
            <a:lstStyle/>
            <a:p>
              <a:endParaRPr lang="nl-NL" noProof="0" dirty="0"/>
            </a:p>
          </p:txBody>
        </p:sp>
        <p:sp>
          <p:nvSpPr>
            <p:cNvPr id="634" name="Vrije vorm: vorm 633">
              <a:extLst>
                <a:ext uri="{FF2B5EF4-FFF2-40B4-BE49-F238E27FC236}">
                  <a16:creationId xmlns:a16="http://schemas.microsoft.com/office/drawing/2014/main" id="{2CBA96A7-32A5-EE57-B10F-3A244E001F95}"/>
                </a:ext>
              </a:extLst>
            </p:cNvPr>
            <p:cNvSpPr/>
            <p:nvPr/>
          </p:nvSpPr>
          <p:spPr>
            <a:xfrm>
              <a:off x="4237490" y="6898107"/>
              <a:ext cx="278121" cy="796227"/>
            </a:xfrm>
            <a:custGeom>
              <a:avLst/>
              <a:gdLst>
                <a:gd name="connsiteX0" fmla="*/ 234619 w 278121"/>
                <a:gd name="connsiteY0" fmla="*/ 0 h 796227"/>
                <a:gd name="connsiteX1" fmla="*/ 278121 w 278121"/>
                <a:gd name="connsiteY1" fmla="*/ 13138 h 796227"/>
                <a:gd name="connsiteX2" fmla="*/ 43507 w 278121"/>
                <a:gd name="connsiteY2" fmla="*/ 796227 h 796227"/>
                <a:gd name="connsiteX3" fmla="*/ 0 w 278121"/>
                <a:gd name="connsiteY3" fmla="*/ 783090 h 796227"/>
              </a:gdLst>
              <a:ahLst/>
              <a:cxnLst>
                <a:cxn ang="0">
                  <a:pos x="connsiteX0" y="connsiteY0"/>
                </a:cxn>
                <a:cxn ang="0">
                  <a:pos x="connsiteX1" y="connsiteY1"/>
                </a:cxn>
                <a:cxn ang="0">
                  <a:pos x="connsiteX2" y="connsiteY2"/>
                </a:cxn>
                <a:cxn ang="0">
                  <a:pos x="connsiteX3" y="connsiteY3"/>
                </a:cxn>
              </a:cxnLst>
              <a:rect l="l" t="t" r="r" b="b"/>
              <a:pathLst>
                <a:path w="278121" h="796227">
                  <a:moveTo>
                    <a:pt x="234619" y="0"/>
                  </a:moveTo>
                  <a:lnTo>
                    <a:pt x="278121" y="13138"/>
                  </a:lnTo>
                  <a:lnTo>
                    <a:pt x="43507" y="796227"/>
                  </a:lnTo>
                  <a:lnTo>
                    <a:pt x="0" y="783090"/>
                  </a:lnTo>
                  <a:close/>
                </a:path>
              </a:pathLst>
            </a:custGeom>
            <a:solidFill>
              <a:srgbClr val="CFE2F3"/>
            </a:solidFill>
            <a:ln w="3212" cap="sq">
              <a:noFill/>
              <a:prstDash val="solid"/>
              <a:miter/>
            </a:ln>
          </p:spPr>
          <p:txBody>
            <a:bodyPr rtlCol="0" anchor="ctr"/>
            <a:lstStyle/>
            <a:p>
              <a:endParaRPr lang="nl-NL" noProof="0" dirty="0"/>
            </a:p>
          </p:txBody>
        </p:sp>
        <p:sp>
          <p:nvSpPr>
            <p:cNvPr id="635" name="Vrije vorm: vorm 634">
              <a:extLst>
                <a:ext uri="{FF2B5EF4-FFF2-40B4-BE49-F238E27FC236}">
                  <a16:creationId xmlns:a16="http://schemas.microsoft.com/office/drawing/2014/main" id="{B002A0D1-6495-AE32-642B-4D035CB20566}"/>
                </a:ext>
              </a:extLst>
            </p:cNvPr>
            <p:cNvSpPr/>
            <p:nvPr/>
          </p:nvSpPr>
          <p:spPr>
            <a:xfrm>
              <a:off x="4237490" y="6898107"/>
              <a:ext cx="278121" cy="796227"/>
            </a:xfrm>
            <a:custGeom>
              <a:avLst/>
              <a:gdLst>
                <a:gd name="connsiteX0" fmla="*/ 234619 w 278121"/>
                <a:gd name="connsiteY0" fmla="*/ 0 h 796227"/>
                <a:gd name="connsiteX1" fmla="*/ 278121 w 278121"/>
                <a:gd name="connsiteY1" fmla="*/ 13138 h 796227"/>
                <a:gd name="connsiteX2" fmla="*/ 43507 w 278121"/>
                <a:gd name="connsiteY2" fmla="*/ 796227 h 796227"/>
                <a:gd name="connsiteX3" fmla="*/ 0 w 278121"/>
                <a:gd name="connsiteY3" fmla="*/ 783090 h 796227"/>
              </a:gdLst>
              <a:ahLst/>
              <a:cxnLst>
                <a:cxn ang="0">
                  <a:pos x="connsiteX0" y="connsiteY0"/>
                </a:cxn>
                <a:cxn ang="0">
                  <a:pos x="connsiteX1" y="connsiteY1"/>
                </a:cxn>
                <a:cxn ang="0">
                  <a:pos x="connsiteX2" y="connsiteY2"/>
                </a:cxn>
                <a:cxn ang="0">
                  <a:pos x="connsiteX3" y="connsiteY3"/>
                </a:cxn>
              </a:cxnLst>
              <a:rect l="l" t="t" r="r" b="b"/>
              <a:pathLst>
                <a:path w="278121" h="796227">
                  <a:moveTo>
                    <a:pt x="234619" y="0"/>
                  </a:moveTo>
                  <a:lnTo>
                    <a:pt x="278121" y="13138"/>
                  </a:lnTo>
                  <a:lnTo>
                    <a:pt x="43507" y="796227"/>
                  </a:lnTo>
                  <a:lnTo>
                    <a:pt x="0" y="783090"/>
                  </a:lnTo>
                  <a:close/>
                </a:path>
              </a:pathLst>
            </a:custGeom>
            <a:noFill/>
            <a:ln w="3212" cap="flat">
              <a:solidFill>
                <a:srgbClr val="000000"/>
              </a:solidFill>
              <a:prstDash val="solid"/>
              <a:round/>
            </a:ln>
          </p:spPr>
          <p:txBody>
            <a:bodyPr rtlCol="0" anchor="ctr"/>
            <a:lstStyle/>
            <a:p>
              <a:endParaRPr lang="nl-NL" noProof="0" dirty="0"/>
            </a:p>
          </p:txBody>
        </p:sp>
        <p:sp>
          <p:nvSpPr>
            <p:cNvPr id="636" name="Vrije vorm: vorm 635">
              <a:extLst>
                <a:ext uri="{FF2B5EF4-FFF2-40B4-BE49-F238E27FC236}">
                  <a16:creationId xmlns:a16="http://schemas.microsoft.com/office/drawing/2014/main" id="{78DD98A2-C964-AC74-E670-A7C82A2D429E}"/>
                </a:ext>
              </a:extLst>
            </p:cNvPr>
            <p:cNvSpPr/>
            <p:nvPr/>
          </p:nvSpPr>
          <p:spPr>
            <a:xfrm>
              <a:off x="4442943" y="6895247"/>
              <a:ext cx="252473" cy="801899"/>
            </a:xfrm>
            <a:custGeom>
              <a:avLst/>
              <a:gdLst>
                <a:gd name="connsiteX0" fmla="*/ 0 w 252473"/>
                <a:gd name="connsiteY0" fmla="*/ 11586 h 801899"/>
                <a:gd name="connsiteX1" fmla="*/ 43962 w 252473"/>
                <a:gd name="connsiteY1" fmla="*/ 0 h 801899"/>
                <a:gd name="connsiteX2" fmla="*/ 252473 w 252473"/>
                <a:gd name="connsiteY2" fmla="*/ 790265 h 801899"/>
                <a:gd name="connsiteX3" fmla="*/ 208511 w 252473"/>
                <a:gd name="connsiteY3" fmla="*/ 801899 h 801899"/>
              </a:gdLst>
              <a:ahLst/>
              <a:cxnLst>
                <a:cxn ang="0">
                  <a:pos x="connsiteX0" y="connsiteY0"/>
                </a:cxn>
                <a:cxn ang="0">
                  <a:pos x="connsiteX1" y="connsiteY1"/>
                </a:cxn>
                <a:cxn ang="0">
                  <a:pos x="connsiteX2" y="connsiteY2"/>
                </a:cxn>
                <a:cxn ang="0">
                  <a:pos x="connsiteX3" y="connsiteY3"/>
                </a:cxn>
              </a:cxnLst>
              <a:rect l="l" t="t" r="r" b="b"/>
              <a:pathLst>
                <a:path w="252473" h="801899">
                  <a:moveTo>
                    <a:pt x="0" y="11586"/>
                  </a:moveTo>
                  <a:lnTo>
                    <a:pt x="43962" y="0"/>
                  </a:lnTo>
                  <a:lnTo>
                    <a:pt x="252473" y="790265"/>
                  </a:lnTo>
                  <a:lnTo>
                    <a:pt x="208511" y="801899"/>
                  </a:lnTo>
                  <a:close/>
                </a:path>
              </a:pathLst>
            </a:custGeom>
            <a:solidFill>
              <a:srgbClr val="CFE2F3"/>
            </a:solidFill>
            <a:ln w="3212" cap="sq">
              <a:noFill/>
              <a:prstDash val="solid"/>
              <a:miter/>
            </a:ln>
          </p:spPr>
          <p:txBody>
            <a:bodyPr rtlCol="0" anchor="ctr"/>
            <a:lstStyle/>
            <a:p>
              <a:endParaRPr lang="nl-NL" noProof="0" dirty="0"/>
            </a:p>
          </p:txBody>
        </p:sp>
        <p:sp>
          <p:nvSpPr>
            <p:cNvPr id="637" name="Vrije vorm: vorm 636">
              <a:extLst>
                <a:ext uri="{FF2B5EF4-FFF2-40B4-BE49-F238E27FC236}">
                  <a16:creationId xmlns:a16="http://schemas.microsoft.com/office/drawing/2014/main" id="{843FE6B6-BE50-8FED-5D32-25418B782B4C}"/>
                </a:ext>
              </a:extLst>
            </p:cNvPr>
            <p:cNvSpPr/>
            <p:nvPr/>
          </p:nvSpPr>
          <p:spPr>
            <a:xfrm>
              <a:off x="4442943" y="6895247"/>
              <a:ext cx="252473" cy="801899"/>
            </a:xfrm>
            <a:custGeom>
              <a:avLst/>
              <a:gdLst>
                <a:gd name="connsiteX0" fmla="*/ 0 w 252473"/>
                <a:gd name="connsiteY0" fmla="*/ 11586 h 801899"/>
                <a:gd name="connsiteX1" fmla="*/ 43962 w 252473"/>
                <a:gd name="connsiteY1" fmla="*/ 0 h 801899"/>
                <a:gd name="connsiteX2" fmla="*/ 252473 w 252473"/>
                <a:gd name="connsiteY2" fmla="*/ 790265 h 801899"/>
                <a:gd name="connsiteX3" fmla="*/ 208511 w 252473"/>
                <a:gd name="connsiteY3" fmla="*/ 801899 h 801899"/>
              </a:gdLst>
              <a:ahLst/>
              <a:cxnLst>
                <a:cxn ang="0">
                  <a:pos x="connsiteX0" y="connsiteY0"/>
                </a:cxn>
                <a:cxn ang="0">
                  <a:pos x="connsiteX1" y="connsiteY1"/>
                </a:cxn>
                <a:cxn ang="0">
                  <a:pos x="connsiteX2" y="connsiteY2"/>
                </a:cxn>
                <a:cxn ang="0">
                  <a:pos x="connsiteX3" y="connsiteY3"/>
                </a:cxn>
              </a:cxnLst>
              <a:rect l="l" t="t" r="r" b="b"/>
              <a:pathLst>
                <a:path w="252473" h="801899">
                  <a:moveTo>
                    <a:pt x="0" y="11586"/>
                  </a:moveTo>
                  <a:lnTo>
                    <a:pt x="43962" y="0"/>
                  </a:lnTo>
                  <a:lnTo>
                    <a:pt x="252473" y="790265"/>
                  </a:lnTo>
                  <a:lnTo>
                    <a:pt x="208511" y="801899"/>
                  </a:lnTo>
                  <a:close/>
                </a:path>
              </a:pathLst>
            </a:custGeom>
            <a:noFill/>
            <a:ln w="3212" cap="flat">
              <a:solidFill>
                <a:srgbClr val="000000"/>
              </a:solidFill>
              <a:prstDash val="solid"/>
              <a:round/>
            </a:ln>
          </p:spPr>
          <p:txBody>
            <a:bodyPr rtlCol="0" anchor="ctr"/>
            <a:lstStyle/>
            <a:p>
              <a:endParaRPr lang="nl-NL" noProof="0" dirty="0"/>
            </a:p>
          </p:txBody>
        </p:sp>
        <p:sp>
          <p:nvSpPr>
            <p:cNvPr id="638" name="Vrije vorm: vorm 637">
              <a:extLst>
                <a:ext uri="{FF2B5EF4-FFF2-40B4-BE49-F238E27FC236}">
                  <a16:creationId xmlns:a16="http://schemas.microsoft.com/office/drawing/2014/main" id="{E3F3B4A7-F00B-DDB8-3BDD-9529B4F0CAC5}"/>
                </a:ext>
              </a:extLst>
            </p:cNvPr>
            <p:cNvSpPr/>
            <p:nvPr/>
          </p:nvSpPr>
          <p:spPr>
            <a:xfrm>
              <a:off x="3269941" y="5693208"/>
              <a:ext cx="1196681" cy="218097"/>
            </a:xfrm>
            <a:custGeom>
              <a:avLst/>
              <a:gdLst>
                <a:gd name="connsiteX0" fmla="*/ 1188438 w 1196681"/>
                <a:gd name="connsiteY0" fmla="*/ 0 h 218097"/>
                <a:gd name="connsiteX1" fmla="*/ 1188438 w 1196681"/>
                <a:gd name="connsiteY1" fmla="*/ 0 h 218097"/>
                <a:gd name="connsiteX2" fmla="*/ 1173137 w 1196681"/>
                <a:gd name="connsiteY2" fmla="*/ 78750 h 218097"/>
                <a:gd name="connsiteX3" fmla="*/ 1196682 w 1196681"/>
                <a:gd name="connsiteY3" fmla="*/ 155430 h 218097"/>
                <a:gd name="connsiteX4" fmla="*/ 23982 w 1196681"/>
                <a:gd name="connsiteY4" fmla="*/ 218091 h 218097"/>
                <a:gd name="connsiteX5" fmla="*/ 436 w 1196681"/>
                <a:gd name="connsiteY5" fmla="*/ 141411 h 218097"/>
                <a:gd name="connsiteX6" fmla="*/ 15739 w 1196681"/>
                <a:gd name="connsiteY6" fmla="*/ 62661 h 2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681" h="218097">
                  <a:moveTo>
                    <a:pt x="1188438" y="0"/>
                  </a:moveTo>
                  <a:lnTo>
                    <a:pt x="1188438" y="0"/>
                  </a:lnTo>
                  <a:cubicBezTo>
                    <a:pt x="1177713" y="572"/>
                    <a:pt x="1170860" y="35829"/>
                    <a:pt x="1173137" y="78750"/>
                  </a:cubicBezTo>
                  <a:cubicBezTo>
                    <a:pt x="1175415" y="121671"/>
                    <a:pt x="1185956" y="156002"/>
                    <a:pt x="1196682" y="155430"/>
                  </a:cubicBezTo>
                  <a:lnTo>
                    <a:pt x="23982" y="218091"/>
                  </a:lnTo>
                  <a:cubicBezTo>
                    <a:pt x="13254" y="218663"/>
                    <a:pt x="2713" y="184332"/>
                    <a:pt x="436" y="141411"/>
                  </a:cubicBezTo>
                  <a:cubicBezTo>
                    <a:pt x="-1839" y="98490"/>
                    <a:pt x="5012" y="63233"/>
                    <a:pt x="15739" y="62661"/>
                  </a:cubicBezTo>
                  <a:close/>
                </a:path>
              </a:pathLst>
            </a:custGeom>
            <a:solidFill>
              <a:srgbClr val="CFE2F3"/>
            </a:solidFill>
            <a:ln w="3212" cap="sq">
              <a:noFill/>
              <a:prstDash val="solid"/>
              <a:miter/>
            </a:ln>
          </p:spPr>
          <p:txBody>
            <a:bodyPr rtlCol="0" anchor="ctr"/>
            <a:lstStyle/>
            <a:p>
              <a:endParaRPr lang="nl-NL" noProof="0" dirty="0"/>
            </a:p>
          </p:txBody>
        </p:sp>
        <p:sp>
          <p:nvSpPr>
            <p:cNvPr id="639" name="Vrije vorm: vorm 638">
              <a:extLst>
                <a:ext uri="{FF2B5EF4-FFF2-40B4-BE49-F238E27FC236}">
                  <a16:creationId xmlns:a16="http://schemas.microsoft.com/office/drawing/2014/main" id="{9A642E6B-81FA-08DC-EF4B-D849D9B43BDF}"/>
                </a:ext>
              </a:extLst>
            </p:cNvPr>
            <p:cNvSpPr/>
            <p:nvPr/>
          </p:nvSpPr>
          <p:spPr>
            <a:xfrm>
              <a:off x="4442642" y="5693201"/>
              <a:ext cx="39722" cy="155444"/>
            </a:xfrm>
            <a:custGeom>
              <a:avLst/>
              <a:gdLst>
                <a:gd name="connsiteX0" fmla="*/ 15737 w 39722"/>
                <a:gd name="connsiteY0" fmla="*/ 7 h 155444"/>
                <a:gd name="connsiteX1" fmla="*/ 15737 w 39722"/>
                <a:gd name="connsiteY1" fmla="*/ 7 h 155444"/>
                <a:gd name="connsiteX2" fmla="*/ 39286 w 39722"/>
                <a:gd name="connsiteY2" fmla="*/ 76682 h 155444"/>
                <a:gd name="connsiteX3" fmla="*/ 23981 w 39722"/>
                <a:gd name="connsiteY3" fmla="*/ 155437 h 155444"/>
                <a:gd name="connsiteX4" fmla="*/ 23981 w 39722"/>
                <a:gd name="connsiteY4" fmla="*/ 155437 h 155444"/>
                <a:gd name="connsiteX5" fmla="*/ 437 w 39722"/>
                <a:gd name="connsiteY5" fmla="*/ 78757 h 155444"/>
                <a:gd name="connsiteX6" fmla="*/ 15737 w 39722"/>
                <a:gd name="connsiteY6" fmla="*/ 7 h 15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2" h="155444">
                  <a:moveTo>
                    <a:pt x="15737" y="7"/>
                  </a:moveTo>
                  <a:lnTo>
                    <a:pt x="15737" y="7"/>
                  </a:lnTo>
                  <a:cubicBezTo>
                    <a:pt x="26468" y="-570"/>
                    <a:pt x="37009" y="33761"/>
                    <a:pt x="39286" y="76682"/>
                  </a:cubicBezTo>
                  <a:cubicBezTo>
                    <a:pt x="41560" y="119603"/>
                    <a:pt x="34711" y="154860"/>
                    <a:pt x="23981" y="155437"/>
                  </a:cubicBezTo>
                  <a:lnTo>
                    <a:pt x="23981" y="155437"/>
                  </a:lnTo>
                  <a:cubicBezTo>
                    <a:pt x="13256" y="156009"/>
                    <a:pt x="2715" y="121678"/>
                    <a:pt x="437" y="78757"/>
                  </a:cubicBezTo>
                  <a:cubicBezTo>
                    <a:pt x="-1841" y="35836"/>
                    <a:pt x="5012" y="579"/>
                    <a:pt x="15737" y="7"/>
                  </a:cubicBezTo>
                  <a:close/>
                </a:path>
              </a:pathLst>
            </a:custGeom>
            <a:solidFill>
              <a:srgbClr val="E2EDF7"/>
            </a:solidFill>
            <a:ln w="3212" cap="sq">
              <a:noFill/>
              <a:prstDash val="solid"/>
              <a:miter/>
            </a:ln>
          </p:spPr>
          <p:txBody>
            <a:bodyPr rtlCol="0" anchor="ctr"/>
            <a:lstStyle/>
            <a:p>
              <a:endParaRPr lang="nl-NL" noProof="0" dirty="0"/>
            </a:p>
          </p:txBody>
        </p:sp>
        <p:sp>
          <p:nvSpPr>
            <p:cNvPr id="640" name="Vrije vorm: vorm 639">
              <a:extLst>
                <a:ext uri="{FF2B5EF4-FFF2-40B4-BE49-F238E27FC236}">
                  <a16:creationId xmlns:a16="http://schemas.microsoft.com/office/drawing/2014/main" id="{390CCCCB-7B8A-A4B9-68E7-A6EC04486FAD}"/>
                </a:ext>
              </a:extLst>
            </p:cNvPr>
            <p:cNvSpPr/>
            <p:nvPr/>
          </p:nvSpPr>
          <p:spPr>
            <a:xfrm>
              <a:off x="3269942" y="5693201"/>
              <a:ext cx="1212422" cy="218105"/>
            </a:xfrm>
            <a:custGeom>
              <a:avLst/>
              <a:gdLst>
                <a:gd name="connsiteX0" fmla="*/ 1196681 w 1212422"/>
                <a:gd name="connsiteY0" fmla="*/ 155437 h 218105"/>
                <a:gd name="connsiteX1" fmla="*/ 1196681 w 1212422"/>
                <a:gd name="connsiteY1" fmla="*/ 155437 h 218105"/>
                <a:gd name="connsiteX2" fmla="*/ 1173137 w 1212422"/>
                <a:gd name="connsiteY2" fmla="*/ 78757 h 218105"/>
                <a:gd name="connsiteX3" fmla="*/ 1188438 w 1212422"/>
                <a:gd name="connsiteY3" fmla="*/ 7 h 218105"/>
                <a:gd name="connsiteX4" fmla="*/ 1188438 w 1212422"/>
                <a:gd name="connsiteY4" fmla="*/ 7 h 218105"/>
                <a:gd name="connsiteX5" fmla="*/ 1211987 w 1212422"/>
                <a:gd name="connsiteY5" fmla="*/ 76682 h 218105"/>
                <a:gd name="connsiteX6" fmla="*/ 1196681 w 1212422"/>
                <a:gd name="connsiteY6" fmla="*/ 155437 h 218105"/>
                <a:gd name="connsiteX7" fmla="*/ 23981 w 1212422"/>
                <a:gd name="connsiteY7" fmla="*/ 218098 h 218105"/>
                <a:gd name="connsiteX8" fmla="*/ 437 w 1212422"/>
                <a:gd name="connsiteY8" fmla="*/ 141418 h 218105"/>
                <a:gd name="connsiteX9" fmla="*/ 15738 w 1212422"/>
                <a:gd name="connsiteY9" fmla="*/ 62668 h 218105"/>
                <a:gd name="connsiteX10" fmla="*/ 1188438 w 1212422"/>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2" h="218105">
                  <a:moveTo>
                    <a:pt x="1196681" y="155437"/>
                  </a:moveTo>
                  <a:lnTo>
                    <a:pt x="1196681" y="155437"/>
                  </a:lnTo>
                  <a:cubicBezTo>
                    <a:pt x="1185956" y="156009"/>
                    <a:pt x="1175415" y="121678"/>
                    <a:pt x="1173137" y="78757"/>
                  </a:cubicBezTo>
                  <a:cubicBezTo>
                    <a:pt x="1170859" y="35836"/>
                    <a:pt x="1177712" y="579"/>
                    <a:pt x="1188438" y="7"/>
                  </a:cubicBezTo>
                  <a:lnTo>
                    <a:pt x="1188438" y="7"/>
                  </a:lnTo>
                  <a:cubicBezTo>
                    <a:pt x="1199168" y="-570"/>
                    <a:pt x="1209709" y="33761"/>
                    <a:pt x="1211987" y="76682"/>
                  </a:cubicBezTo>
                  <a:cubicBezTo>
                    <a:pt x="1214260" y="119603"/>
                    <a:pt x="1207411" y="154860"/>
                    <a:pt x="1196681" y="155437"/>
                  </a:cubicBezTo>
                  <a:lnTo>
                    <a:pt x="23981" y="218098"/>
                  </a:lnTo>
                  <a:cubicBezTo>
                    <a:pt x="13254" y="218670"/>
                    <a:pt x="2712" y="184339"/>
                    <a:pt x="437" y="141418"/>
                  </a:cubicBezTo>
                  <a:cubicBezTo>
                    <a:pt x="-1840" y="98497"/>
                    <a:pt x="5011" y="63240"/>
                    <a:pt x="15738" y="62668"/>
                  </a:cubicBezTo>
                  <a:lnTo>
                    <a:pt x="1188438" y="7"/>
                  </a:lnTo>
                </a:path>
              </a:pathLst>
            </a:custGeom>
            <a:solidFill>
              <a:srgbClr val="000000">
                <a:alpha val="0"/>
              </a:srgbClr>
            </a:solidFill>
            <a:ln w="3212" cap="sq">
              <a:noFill/>
              <a:prstDash val="solid"/>
              <a:miter/>
            </a:ln>
          </p:spPr>
          <p:txBody>
            <a:bodyPr rtlCol="0" anchor="ctr"/>
            <a:lstStyle/>
            <a:p>
              <a:endParaRPr lang="nl-NL" noProof="0" dirty="0"/>
            </a:p>
          </p:txBody>
        </p:sp>
        <p:sp>
          <p:nvSpPr>
            <p:cNvPr id="641" name="Vrije vorm: vorm 640">
              <a:extLst>
                <a:ext uri="{FF2B5EF4-FFF2-40B4-BE49-F238E27FC236}">
                  <a16:creationId xmlns:a16="http://schemas.microsoft.com/office/drawing/2014/main" id="{2691BC43-58C3-6BCA-0EA2-306F28368B8E}"/>
                </a:ext>
              </a:extLst>
            </p:cNvPr>
            <p:cNvSpPr/>
            <p:nvPr/>
          </p:nvSpPr>
          <p:spPr>
            <a:xfrm>
              <a:off x="3269942" y="5693201"/>
              <a:ext cx="1212422" cy="218105"/>
            </a:xfrm>
            <a:custGeom>
              <a:avLst/>
              <a:gdLst>
                <a:gd name="connsiteX0" fmla="*/ 1196681 w 1212422"/>
                <a:gd name="connsiteY0" fmla="*/ 155437 h 218105"/>
                <a:gd name="connsiteX1" fmla="*/ 1196681 w 1212422"/>
                <a:gd name="connsiteY1" fmla="*/ 155437 h 218105"/>
                <a:gd name="connsiteX2" fmla="*/ 1173137 w 1212422"/>
                <a:gd name="connsiteY2" fmla="*/ 78757 h 218105"/>
                <a:gd name="connsiteX3" fmla="*/ 1188438 w 1212422"/>
                <a:gd name="connsiteY3" fmla="*/ 7 h 218105"/>
                <a:gd name="connsiteX4" fmla="*/ 1188438 w 1212422"/>
                <a:gd name="connsiteY4" fmla="*/ 7 h 218105"/>
                <a:gd name="connsiteX5" fmla="*/ 1211987 w 1212422"/>
                <a:gd name="connsiteY5" fmla="*/ 76682 h 218105"/>
                <a:gd name="connsiteX6" fmla="*/ 1196681 w 1212422"/>
                <a:gd name="connsiteY6" fmla="*/ 155437 h 218105"/>
                <a:gd name="connsiteX7" fmla="*/ 23981 w 1212422"/>
                <a:gd name="connsiteY7" fmla="*/ 218098 h 218105"/>
                <a:gd name="connsiteX8" fmla="*/ 437 w 1212422"/>
                <a:gd name="connsiteY8" fmla="*/ 141418 h 218105"/>
                <a:gd name="connsiteX9" fmla="*/ 15738 w 1212422"/>
                <a:gd name="connsiteY9" fmla="*/ 62668 h 218105"/>
                <a:gd name="connsiteX10" fmla="*/ 1188438 w 1212422"/>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2" h="218105">
                  <a:moveTo>
                    <a:pt x="1196681" y="155437"/>
                  </a:moveTo>
                  <a:lnTo>
                    <a:pt x="1196681" y="155437"/>
                  </a:lnTo>
                  <a:cubicBezTo>
                    <a:pt x="1185956" y="156009"/>
                    <a:pt x="1175415" y="121678"/>
                    <a:pt x="1173137" y="78757"/>
                  </a:cubicBezTo>
                  <a:cubicBezTo>
                    <a:pt x="1170859" y="35836"/>
                    <a:pt x="1177712" y="579"/>
                    <a:pt x="1188438" y="7"/>
                  </a:cubicBezTo>
                  <a:lnTo>
                    <a:pt x="1188438" y="7"/>
                  </a:lnTo>
                  <a:cubicBezTo>
                    <a:pt x="1199168" y="-570"/>
                    <a:pt x="1209709" y="33761"/>
                    <a:pt x="1211987" y="76682"/>
                  </a:cubicBezTo>
                  <a:cubicBezTo>
                    <a:pt x="1214260" y="119603"/>
                    <a:pt x="1207411" y="154860"/>
                    <a:pt x="1196681" y="155437"/>
                  </a:cubicBezTo>
                  <a:lnTo>
                    <a:pt x="23981" y="218098"/>
                  </a:lnTo>
                  <a:cubicBezTo>
                    <a:pt x="13254" y="218670"/>
                    <a:pt x="2712" y="184339"/>
                    <a:pt x="437" y="141418"/>
                  </a:cubicBezTo>
                  <a:cubicBezTo>
                    <a:pt x="-1840" y="98497"/>
                    <a:pt x="5011" y="63240"/>
                    <a:pt x="15738" y="62668"/>
                  </a:cubicBezTo>
                  <a:lnTo>
                    <a:pt x="1188438" y="7"/>
                  </a:lnTo>
                </a:path>
              </a:pathLst>
            </a:custGeom>
            <a:noFill/>
            <a:ln w="3212" cap="flat">
              <a:solidFill>
                <a:srgbClr val="000000"/>
              </a:solidFill>
              <a:prstDash val="solid"/>
              <a:round/>
            </a:ln>
          </p:spPr>
          <p:txBody>
            <a:bodyPr rtlCol="0" anchor="ctr"/>
            <a:lstStyle/>
            <a:p>
              <a:endParaRPr lang="nl-NL" noProof="0" dirty="0"/>
            </a:p>
          </p:txBody>
        </p:sp>
        <p:sp>
          <p:nvSpPr>
            <p:cNvPr id="642" name="Vrije vorm: vorm 641">
              <a:extLst>
                <a:ext uri="{FF2B5EF4-FFF2-40B4-BE49-F238E27FC236}">
                  <a16:creationId xmlns:a16="http://schemas.microsoft.com/office/drawing/2014/main" id="{862C7145-C6CA-4615-CF72-A05C820B6BCB}"/>
                </a:ext>
              </a:extLst>
            </p:cNvPr>
            <p:cNvSpPr/>
            <p:nvPr/>
          </p:nvSpPr>
          <p:spPr>
            <a:xfrm>
              <a:off x="3287548" y="5618031"/>
              <a:ext cx="1177200" cy="222759"/>
            </a:xfrm>
            <a:custGeom>
              <a:avLst/>
              <a:gdLst>
                <a:gd name="connsiteX0" fmla="*/ 0 w 1177200"/>
                <a:gd name="connsiteY0" fmla="*/ 70994 h 222759"/>
                <a:gd name="connsiteX1" fmla="*/ 1168045 w 1177200"/>
                <a:gd name="connsiteY1" fmla="*/ 0 h 222759"/>
                <a:gd name="connsiteX2" fmla="*/ 1177200 w 1177200"/>
                <a:gd name="connsiteY2" fmla="*/ 151766 h 222759"/>
                <a:gd name="connsiteX3" fmla="*/ 9158 w 1177200"/>
                <a:gd name="connsiteY3" fmla="*/ 222760 h 222759"/>
              </a:gdLst>
              <a:ahLst/>
              <a:cxnLst>
                <a:cxn ang="0">
                  <a:pos x="connsiteX0" y="connsiteY0"/>
                </a:cxn>
                <a:cxn ang="0">
                  <a:pos x="connsiteX1" y="connsiteY1"/>
                </a:cxn>
                <a:cxn ang="0">
                  <a:pos x="connsiteX2" y="connsiteY2"/>
                </a:cxn>
                <a:cxn ang="0">
                  <a:pos x="connsiteX3" y="connsiteY3"/>
                </a:cxn>
              </a:cxnLst>
              <a:rect l="l" t="t" r="r" b="b"/>
              <a:pathLst>
                <a:path w="1177200" h="222759">
                  <a:moveTo>
                    <a:pt x="0" y="70994"/>
                  </a:moveTo>
                  <a:lnTo>
                    <a:pt x="1168045" y="0"/>
                  </a:lnTo>
                  <a:lnTo>
                    <a:pt x="1177200" y="151766"/>
                  </a:lnTo>
                  <a:lnTo>
                    <a:pt x="9158" y="22276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43" name="Vrije vorm: vorm 642">
              <a:extLst>
                <a:ext uri="{FF2B5EF4-FFF2-40B4-BE49-F238E27FC236}">
                  <a16:creationId xmlns:a16="http://schemas.microsoft.com/office/drawing/2014/main" id="{E37238D7-11DC-AC4B-A0A1-2A700E65721F}"/>
                </a:ext>
              </a:extLst>
            </p:cNvPr>
            <p:cNvSpPr/>
            <p:nvPr/>
          </p:nvSpPr>
          <p:spPr>
            <a:xfrm>
              <a:off x="3409315" y="5824866"/>
              <a:ext cx="42625" cy="16225"/>
            </a:xfrm>
            <a:custGeom>
              <a:avLst/>
              <a:gdLst>
                <a:gd name="connsiteX0" fmla="*/ 826 w 42625"/>
                <a:gd name="connsiteY0" fmla="*/ 16225 h 16225"/>
                <a:gd name="connsiteX1" fmla="*/ 0 w 42625"/>
                <a:gd name="connsiteY1" fmla="*/ 2540 h 16225"/>
                <a:gd name="connsiteX2" fmla="*/ 41800 w 42625"/>
                <a:gd name="connsiteY2" fmla="*/ 0 h 16225"/>
                <a:gd name="connsiteX3" fmla="*/ 42625 w 42625"/>
                <a:gd name="connsiteY3" fmla="*/ 13685 h 16225"/>
                <a:gd name="connsiteX4" fmla="*/ 826 w 42625"/>
                <a:gd name="connsiteY4" fmla="*/ 16225 h 1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 h="16225">
                  <a:moveTo>
                    <a:pt x="826" y="16225"/>
                  </a:moveTo>
                  <a:lnTo>
                    <a:pt x="0" y="2540"/>
                  </a:lnTo>
                  <a:lnTo>
                    <a:pt x="41800" y="0"/>
                  </a:lnTo>
                  <a:lnTo>
                    <a:pt x="42625" y="13685"/>
                  </a:lnTo>
                  <a:lnTo>
                    <a:pt x="826" y="16225"/>
                  </a:lnTo>
                  <a:close/>
                </a:path>
              </a:pathLst>
            </a:custGeom>
            <a:solidFill>
              <a:srgbClr val="000000"/>
            </a:solidFill>
            <a:ln w="3212" cap="sq">
              <a:noFill/>
              <a:prstDash val="solid"/>
              <a:miter/>
            </a:ln>
          </p:spPr>
          <p:txBody>
            <a:bodyPr rtlCol="0" anchor="ctr"/>
            <a:lstStyle/>
            <a:p>
              <a:endParaRPr lang="nl-NL" noProof="0" dirty="0"/>
            </a:p>
          </p:txBody>
        </p:sp>
        <p:sp>
          <p:nvSpPr>
            <p:cNvPr id="644" name="Vrije vorm: vorm 643">
              <a:extLst>
                <a:ext uri="{FF2B5EF4-FFF2-40B4-BE49-F238E27FC236}">
                  <a16:creationId xmlns:a16="http://schemas.microsoft.com/office/drawing/2014/main" id="{05ED22A4-5F58-0C37-0466-0754A49C5CEA}"/>
                </a:ext>
              </a:extLst>
            </p:cNvPr>
            <p:cNvSpPr/>
            <p:nvPr/>
          </p:nvSpPr>
          <p:spPr>
            <a:xfrm>
              <a:off x="3576966" y="5774959"/>
              <a:ext cx="696000" cy="55942"/>
            </a:xfrm>
            <a:custGeom>
              <a:avLst/>
              <a:gdLst>
                <a:gd name="connsiteX0" fmla="*/ 829 w 696000"/>
                <a:gd name="connsiteY0" fmla="*/ 55942 h 55942"/>
                <a:gd name="connsiteX1" fmla="*/ 0 w 696000"/>
                <a:gd name="connsiteY1" fmla="*/ 42257 h 55942"/>
                <a:gd name="connsiteX2" fmla="*/ 41801 w 696000"/>
                <a:gd name="connsiteY2" fmla="*/ 39712 h 55942"/>
                <a:gd name="connsiteX3" fmla="*/ 42625 w 696000"/>
                <a:gd name="connsiteY3" fmla="*/ 53397 h 55942"/>
                <a:gd name="connsiteX4" fmla="*/ 829 w 696000"/>
                <a:gd name="connsiteY4" fmla="*/ 55942 h 55942"/>
                <a:gd name="connsiteX5" fmla="*/ 181404 w 696000"/>
                <a:gd name="connsiteY5" fmla="*/ 44962 h 55942"/>
                <a:gd name="connsiteX6" fmla="*/ 180580 w 696000"/>
                <a:gd name="connsiteY6" fmla="*/ 31277 h 55942"/>
                <a:gd name="connsiteX7" fmla="*/ 222377 w 696000"/>
                <a:gd name="connsiteY7" fmla="*/ 28737 h 55942"/>
                <a:gd name="connsiteX8" fmla="*/ 223205 w 696000"/>
                <a:gd name="connsiteY8" fmla="*/ 42422 h 55942"/>
                <a:gd name="connsiteX9" fmla="*/ 181404 w 696000"/>
                <a:gd name="connsiteY9" fmla="*/ 44962 h 55942"/>
                <a:gd name="connsiteX10" fmla="*/ 275964 w 696000"/>
                <a:gd name="connsiteY10" fmla="*/ 39218 h 55942"/>
                <a:gd name="connsiteX11" fmla="*/ 275140 w 696000"/>
                <a:gd name="connsiteY11" fmla="*/ 25533 h 55942"/>
                <a:gd name="connsiteX12" fmla="*/ 316937 w 696000"/>
                <a:gd name="connsiteY12" fmla="*/ 22993 h 55942"/>
                <a:gd name="connsiteX13" fmla="*/ 317765 w 696000"/>
                <a:gd name="connsiteY13" fmla="*/ 36678 h 55942"/>
                <a:gd name="connsiteX14" fmla="*/ 275964 w 696000"/>
                <a:gd name="connsiteY14" fmla="*/ 39218 h 55942"/>
                <a:gd name="connsiteX15" fmla="*/ 370524 w 696000"/>
                <a:gd name="connsiteY15" fmla="*/ 33468 h 55942"/>
                <a:gd name="connsiteX16" fmla="*/ 369696 w 696000"/>
                <a:gd name="connsiteY16" fmla="*/ 19783 h 55942"/>
                <a:gd name="connsiteX17" fmla="*/ 411497 w 696000"/>
                <a:gd name="connsiteY17" fmla="*/ 17243 h 55942"/>
                <a:gd name="connsiteX18" fmla="*/ 412325 w 696000"/>
                <a:gd name="connsiteY18" fmla="*/ 30928 h 55942"/>
                <a:gd name="connsiteX19" fmla="*/ 370524 w 696000"/>
                <a:gd name="connsiteY19" fmla="*/ 33468 h 55942"/>
                <a:gd name="connsiteX20" fmla="*/ 465084 w 696000"/>
                <a:gd name="connsiteY20" fmla="*/ 27719 h 55942"/>
                <a:gd name="connsiteX21" fmla="*/ 464256 w 696000"/>
                <a:gd name="connsiteY21" fmla="*/ 14034 h 55942"/>
                <a:gd name="connsiteX22" fmla="*/ 506057 w 696000"/>
                <a:gd name="connsiteY22" fmla="*/ 11494 h 55942"/>
                <a:gd name="connsiteX23" fmla="*/ 506881 w 696000"/>
                <a:gd name="connsiteY23" fmla="*/ 25179 h 55942"/>
                <a:gd name="connsiteX24" fmla="*/ 465084 w 696000"/>
                <a:gd name="connsiteY24" fmla="*/ 27719 h 55942"/>
                <a:gd name="connsiteX25" fmla="*/ 559644 w 696000"/>
                <a:gd name="connsiteY25" fmla="*/ 21975 h 55942"/>
                <a:gd name="connsiteX26" fmla="*/ 558816 w 696000"/>
                <a:gd name="connsiteY26" fmla="*/ 8290 h 55942"/>
                <a:gd name="connsiteX27" fmla="*/ 600617 w 696000"/>
                <a:gd name="connsiteY27" fmla="*/ 5749 h 55942"/>
                <a:gd name="connsiteX28" fmla="*/ 601441 w 696000"/>
                <a:gd name="connsiteY28" fmla="*/ 19434 h 55942"/>
                <a:gd name="connsiteX29" fmla="*/ 559644 w 696000"/>
                <a:gd name="connsiteY29" fmla="*/ 21975 h 55942"/>
                <a:gd name="connsiteX30" fmla="*/ 654200 w 696000"/>
                <a:gd name="connsiteY30" fmla="*/ 16225 h 55942"/>
                <a:gd name="connsiteX31" fmla="*/ 653376 w 696000"/>
                <a:gd name="connsiteY31" fmla="*/ 2540 h 55942"/>
                <a:gd name="connsiteX32" fmla="*/ 695177 w 696000"/>
                <a:gd name="connsiteY32" fmla="*/ 0 h 55942"/>
                <a:gd name="connsiteX33" fmla="*/ 696001 w 696000"/>
                <a:gd name="connsiteY33" fmla="*/ 13685 h 55942"/>
                <a:gd name="connsiteX34" fmla="*/ 654200 w 696000"/>
                <a:gd name="connsiteY34" fmla="*/ 16225 h 5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6000" h="55942">
                  <a:moveTo>
                    <a:pt x="829" y="55942"/>
                  </a:moveTo>
                  <a:lnTo>
                    <a:pt x="0" y="42257"/>
                  </a:lnTo>
                  <a:lnTo>
                    <a:pt x="41801" y="39712"/>
                  </a:lnTo>
                  <a:lnTo>
                    <a:pt x="42625" y="53397"/>
                  </a:lnTo>
                  <a:lnTo>
                    <a:pt x="829" y="55942"/>
                  </a:lnTo>
                  <a:close/>
                  <a:moveTo>
                    <a:pt x="181404" y="44962"/>
                  </a:moveTo>
                  <a:lnTo>
                    <a:pt x="180580" y="31277"/>
                  </a:lnTo>
                  <a:lnTo>
                    <a:pt x="222377" y="28737"/>
                  </a:lnTo>
                  <a:lnTo>
                    <a:pt x="223205" y="42422"/>
                  </a:lnTo>
                  <a:lnTo>
                    <a:pt x="181404" y="44962"/>
                  </a:lnTo>
                  <a:close/>
                  <a:moveTo>
                    <a:pt x="275964" y="39218"/>
                  </a:moveTo>
                  <a:lnTo>
                    <a:pt x="275140" y="25533"/>
                  </a:lnTo>
                  <a:lnTo>
                    <a:pt x="316937" y="22993"/>
                  </a:lnTo>
                  <a:lnTo>
                    <a:pt x="317765" y="36678"/>
                  </a:lnTo>
                  <a:lnTo>
                    <a:pt x="275964" y="39218"/>
                  </a:lnTo>
                  <a:close/>
                  <a:moveTo>
                    <a:pt x="370524" y="33468"/>
                  </a:moveTo>
                  <a:lnTo>
                    <a:pt x="369696" y="19783"/>
                  </a:lnTo>
                  <a:lnTo>
                    <a:pt x="411497" y="17243"/>
                  </a:lnTo>
                  <a:lnTo>
                    <a:pt x="412325" y="30928"/>
                  </a:lnTo>
                  <a:lnTo>
                    <a:pt x="370524" y="33468"/>
                  </a:lnTo>
                  <a:close/>
                  <a:moveTo>
                    <a:pt x="465084" y="27719"/>
                  </a:moveTo>
                  <a:lnTo>
                    <a:pt x="464256" y="14034"/>
                  </a:lnTo>
                  <a:lnTo>
                    <a:pt x="506057" y="11494"/>
                  </a:lnTo>
                  <a:lnTo>
                    <a:pt x="506881" y="25179"/>
                  </a:lnTo>
                  <a:lnTo>
                    <a:pt x="465084" y="27719"/>
                  </a:lnTo>
                  <a:close/>
                  <a:moveTo>
                    <a:pt x="559644" y="21975"/>
                  </a:moveTo>
                  <a:lnTo>
                    <a:pt x="558816" y="8290"/>
                  </a:lnTo>
                  <a:lnTo>
                    <a:pt x="600617" y="5749"/>
                  </a:lnTo>
                  <a:lnTo>
                    <a:pt x="601441" y="19434"/>
                  </a:lnTo>
                  <a:lnTo>
                    <a:pt x="559644" y="21975"/>
                  </a:lnTo>
                  <a:close/>
                  <a:moveTo>
                    <a:pt x="654200" y="16225"/>
                  </a:moveTo>
                  <a:lnTo>
                    <a:pt x="653376" y="2540"/>
                  </a:lnTo>
                  <a:lnTo>
                    <a:pt x="695177" y="0"/>
                  </a:lnTo>
                  <a:lnTo>
                    <a:pt x="696001" y="13685"/>
                  </a:lnTo>
                  <a:lnTo>
                    <a:pt x="654200" y="16225"/>
                  </a:lnTo>
                  <a:close/>
                </a:path>
              </a:pathLst>
            </a:custGeom>
            <a:solidFill>
              <a:srgbClr val="000000"/>
            </a:solidFill>
            <a:ln w="3212" cap="sq">
              <a:noFill/>
              <a:prstDash val="solid"/>
              <a:miter/>
            </a:ln>
          </p:spPr>
          <p:txBody>
            <a:bodyPr rtlCol="0" anchor="ctr"/>
            <a:lstStyle/>
            <a:p>
              <a:endParaRPr lang="nl-NL" noProof="0" dirty="0"/>
            </a:p>
          </p:txBody>
        </p:sp>
        <p:sp>
          <p:nvSpPr>
            <p:cNvPr id="645" name="Vrije vorm: vorm 644">
              <a:extLst>
                <a:ext uri="{FF2B5EF4-FFF2-40B4-BE49-F238E27FC236}">
                  <a16:creationId xmlns:a16="http://schemas.microsoft.com/office/drawing/2014/main" id="{33CBD528-533C-5628-8860-E7529AE6F717}"/>
                </a:ext>
              </a:extLst>
            </p:cNvPr>
            <p:cNvSpPr/>
            <p:nvPr/>
          </p:nvSpPr>
          <p:spPr>
            <a:xfrm>
              <a:off x="4278167" y="5785367"/>
              <a:ext cx="247132" cy="203678"/>
            </a:xfrm>
            <a:custGeom>
              <a:avLst/>
              <a:gdLst>
                <a:gd name="connsiteX0" fmla="*/ 0 w 247132"/>
                <a:gd name="connsiteY0" fmla="*/ 0 h 203678"/>
                <a:gd name="connsiteX1" fmla="*/ 247133 w 247132"/>
                <a:gd name="connsiteY1" fmla="*/ 0 h 203678"/>
                <a:gd name="connsiteX2" fmla="*/ 247133 w 247132"/>
                <a:gd name="connsiteY2" fmla="*/ 203679 h 203678"/>
                <a:gd name="connsiteX3" fmla="*/ 0 w 247132"/>
                <a:gd name="connsiteY3" fmla="*/ 203679 h 203678"/>
              </a:gdLst>
              <a:ahLst/>
              <a:cxnLst>
                <a:cxn ang="0">
                  <a:pos x="connsiteX0" y="connsiteY0"/>
                </a:cxn>
                <a:cxn ang="0">
                  <a:pos x="connsiteX1" y="connsiteY1"/>
                </a:cxn>
                <a:cxn ang="0">
                  <a:pos x="connsiteX2" y="connsiteY2"/>
                </a:cxn>
                <a:cxn ang="0">
                  <a:pos x="connsiteX3" y="connsiteY3"/>
                </a:cxn>
              </a:cxnLst>
              <a:rect l="l" t="t" r="r" b="b"/>
              <a:pathLst>
                <a:path w="247132" h="203678">
                  <a:moveTo>
                    <a:pt x="0" y="0"/>
                  </a:moveTo>
                  <a:lnTo>
                    <a:pt x="247133" y="0"/>
                  </a:lnTo>
                  <a:lnTo>
                    <a:pt x="247133" y="203679"/>
                  </a:lnTo>
                  <a:lnTo>
                    <a:pt x="0" y="203679"/>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46" name="Vrije vorm: vorm 645">
              <a:extLst>
                <a:ext uri="{FF2B5EF4-FFF2-40B4-BE49-F238E27FC236}">
                  <a16:creationId xmlns:a16="http://schemas.microsoft.com/office/drawing/2014/main" id="{113C08D0-F54B-2E4C-531A-D97A6D4BC181}"/>
                </a:ext>
              </a:extLst>
            </p:cNvPr>
            <p:cNvSpPr/>
            <p:nvPr/>
          </p:nvSpPr>
          <p:spPr>
            <a:xfrm>
              <a:off x="4391376" y="5930879"/>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47" name="Vrije vorm: vorm 646">
              <a:extLst>
                <a:ext uri="{FF2B5EF4-FFF2-40B4-BE49-F238E27FC236}">
                  <a16:creationId xmlns:a16="http://schemas.microsoft.com/office/drawing/2014/main" id="{41B066D2-0188-0038-D4BA-7E99923FB2A2}"/>
                </a:ext>
              </a:extLst>
            </p:cNvPr>
            <p:cNvSpPr/>
            <p:nvPr/>
          </p:nvSpPr>
          <p:spPr>
            <a:xfrm>
              <a:off x="4559337" y="5930879"/>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48" name="Vrije vorm: vorm 647">
              <a:extLst>
                <a:ext uri="{FF2B5EF4-FFF2-40B4-BE49-F238E27FC236}">
                  <a16:creationId xmlns:a16="http://schemas.microsoft.com/office/drawing/2014/main" id="{4FE96CED-1804-E95B-FDD5-E11725BB80FD}"/>
                </a:ext>
              </a:extLst>
            </p:cNvPr>
            <p:cNvSpPr/>
            <p:nvPr/>
          </p:nvSpPr>
          <p:spPr>
            <a:xfrm>
              <a:off x="4391376" y="6117029"/>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49" name="Vrije vorm: vorm 648">
              <a:extLst>
                <a:ext uri="{FF2B5EF4-FFF2-40B4-BE49-F238E27FC236}">
                  <a16:creationId xmlns:a16="http://schemas.microsoft.com/office/drawing/2014/main" id="{7A16C380-925B-8454-6995-FC789E69CA9C}"/>
                </a:ext>
              </a:extLst>
            </p:cNvPr>
            <p:cNvSpPr/>
            <p:nvPr/>
          </p:nvSpPr>
          <p:spPr>
            <a:xfrm>
              <a:off x="4559337" y="6117029"/>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50" name="Vrije vorm: vorm 649">
              <a:extLst>
                <a:ext uri="{FF2B5EF4-FFF2-40B4-BE49-F238E27FC236}">
                  <a16:creationId xmlns:a16="http://schemas.microsoft.com/office/drawing/2014/main" id="{22328348-1A94-35CC-53A3-D90CC1506291}"/>
                </a:ext>
              </a:extLst>
            </p:cNvPr>
            <p:cNvSpPr/>
            <p:nvPr/>
          </p:nvSpPr>
          <p:spPr>
            <a:xfrm>
              <a:off x="4397168" y="6034570"/>
              <a:ext cx="174473" cy="878079"/>
            </a:xfrm>
            <a:custGeom>
              <a:avLst/>
              <a:gdLst>
                <a:gd name="connsiteX0" fmla="*/ 0 w 174473"/>
                <a:gd name="connsiteY0" fmla="*/ 0 h 878079"/>
                <a:gd name="connsiteX1" fmla="*/ 174474 w 174473"/>
                <a:gd name="connsiteY1" fmla="*/ 0 h 878079"/>
                <a:gd name="connsiteX2" fmla="*/ 174474 w 174473"/>
                <a:gd name="connsiteY2" fmla="*/ 878079 h 878079"/>
                <a:gd name="connsiteX3" fmla="*/ 0 w 174473"/>
                <a:gd name="connsiteY3" fmla="*/ 878079 h 878079"/>
              </a:gdLst>
              <a:ahLst/>
              <a:cxnLst>
                <a:cxn ang="0">
                  <a:pos x="connsiteX0" y="connsiteY0"/>
                </a:cxn>
                <a:cxn ang="0">
                  <a:pos x="connsiteX1" y="connsiteY1"/>
                </a:cxn>
                <a:cxn ang="0">
                  <a:pos x="connsiteX2" y="connsiteY2"/>
                </a:cxn>
                <a:cxn ang="0">
                  <a:pos x="connsiteX3" y="connsiteY3"/>
                </a:cxn>
              </a:cxnLst>
              <a:rect l="l" t="t" r="r" b="b"/>
              <a:pathLst>
                <a:path w="174473" h="878079">
                  <a:moveTo>
                    <a:pt x="0" y="0"/>
                  </a:moveTo>
                  <a:lnTo>
                    <a:pt x="174474" y="0"/>
                  </a:lnTo>
                  <a:lnTo>
                    <a:pt x="174474" y="878079"/>
                  </a:lnTo>
                  <a:lnTo>
                    <a:pt x="0" y="878079"/>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51" name="Vrije vorm: vorm 650">
              <a:extLst>
                <a:ext uri="{FF2B5EF4-FFF2-40B4-BE49-F238E27FC236}">
                  <a16:creationId xmlns:a16="http://schemas.microsoft.com/office/drawing/2014/main" id="{E7A3679D-14BE-DA11-A58B-C700D52D4065}"/>
                </a:ext>
              </a:extLst>
            </p:cNvPr>
            <p:cNvSpPr/>
            <p:nvPr/>
          </p:nvSpPr>
          <p:spPr>
            <a:xfrm>
              <a:off x="4445706" y="6180083"/>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52" name="Vrije vorm: vorm 651">
              <a:extLst>
                <a:ext uri="{FF2B5EF4-FFF2-40B4-BE49-F238E27FC236}">
                  <a16:creationId xmlns:a16="http://schemas.microsoft.com/office/drawing/2014/main" id="{F116D889-FF03-8402-E227-7A63C527F0A6}"/>
                </a:ext>
              </a:extLst>
            </p:cNvPr>
            <p:cNvSpPr/>
            <p:nvPr/>
          </p:nvSpPr>
          <p:spPr>
            <a:xfrm>
              <a:off x="4445706" y="6366232"/>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53" name="Vrije vorm: vorm 652">
              <a:extLst>
                <a:ext uri="{FF2B5EF4-FFF2-40B4-BE49-F238E27FC236}">
                  <a16:creationId xmlns:a16="http://schemas.microsoft.com/office/drawing/2014/main" id="{66C03CAC-93E7-C9C7-5115-4D55829C7353}"/>
                </a:ext>
              </a:extLst>
            </p:cNvPr>
            <p:cNvSpPr/>
            <p:nvPr/>
          </p:nvSpPr>
          <p:spPr>
            <a:xfrm>
              <a:off x="4445706" y="6552382"/>
              <a:ext cx="41878" cy="13709"/>
            </a:xfrm>
            <a:custGeom>
              <a:avLst/>
              <a:gdLst>
                <a:gd name="connsiteX0" fmla="*/ 0 w 41878"/>
                <a:gd name="connsiteY0" fmla="*/ 13709 h 13709"/>
                <a:gd name="connsiteX1" fmla="*/ 0 w 41878"/>
                <a:gd name="connsiteY1" fmla="*/ 0 h 13709"/>
                <a:gd name="connsiteX2" fmla="*/ 41879 w 41878"/>
                <a:gd name="connsiteY2" fmla="*/ 0 h 13709"/>
                <a:gd name="connsiteX3" fmla="*/ 41879 w 41878"/>
                <a:gd name="connsiteY3" fmla="*/ 13709 h 13709"/>
                <a:gd name="connsiteX4" fmla="*/ 0 w 41878"/>
                <a:gd name="connsiteY4" fmla="*/ 1370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 h="13709">
                  <a:moveTo>
                    <a:pt x="0" y="13709"/>
                  </a:moveTo>
                  <a:lnTo>
                    <a:pt x="0" y="0"/>
                  </a:lnTo>
                  <a:lnTo>
                    <a:pt x="41879" y="0"/>
                  </a:lnTo>
                  <a:lnTo>
                    <a:pt x="41879" y="13709"/>
                  </a:lnTo>
                  <a:lnTo>
                    <a:pt x="0" y="13709"/>
                  </a:lnTo>
                  <a:close/>
                </a:path>
              </a:pathLst>
            </a:custGeom>
            <a:solidFill>
              <a:srgbClr val="000000"/>
            </a:solidFill>
            <a:ln w="3212" cap="sq">
              <a:noFill/>
              <a:prstDash val="solid"/>
              <a:miter/>
            </a:ln>
          </p:spPr>
          <p:txBody>
            <a:bodyPr rtlCol="0" anchor="ctr"/>
            <a:lstStyle/>
            <a:p>
              <a:endParaRPr lang="nl-NL" noProof="0" dirty="0"/>
            </a:p>
          </p:txBody>
        </p:sp>
        <p:sp>
          <p:nvSpPr>
            <p:cNvPr id="654" name="Vrije vorm: vorm 653">
              <a:extLst>
                <a:ext uri="{FF2B5EF4-FFF2-40B4-BE49-F238E27FC236}">
                  <a16:creationId xmlns:a16="http://schemas.microsoft.com/office/drawing/2014/main" id="{F79F0E81-B420-E34F-004D-C1FB0D297420}"/>
                </a:ext>
              </a:extLst>
            </p:cNvPr>
            <p:cNvSpPr/>
            <p:nvPr/>
          </p:nvSpPr>
          <p:spPr>
            <a:xfrm>
              <a:off x="4449418" y="6694215"/>
              <a:ext cx="73303" cy="73393"/>
            </a:xfrm>
            <a:custGeom>
              <a:avLst/>
              <a:gdLst>
                <a:gd name="connsiteX0" fmla="*/ 30213 w 73303"/>
                <a:gd name="connsiteY0" fmla="*/ 73394 h 73393"/>
                <a:gd name="connsiteX1" fmla="*/ 30213 w 73303"/>
                <a:gd name="connsiteY1" fmla="*/ 42950 h 73393"/>
                <a:gd name="connsiteX2" fmla="*/ 0 w 73303"/>
                <a:gd name="connsiteY2" fmla="*/ 42950 h 73393"/>
                <a:gd name="connsiteX3" fmla="*/ 0 w 73303"/>
                <a:gd name="connsiteY3" fmla="*/ 30249 h 73393"/>
                <a:gd name="connsiteX4" fmla="*/ 30213 w 73303"/>
                <a:gd name="connsiteY4" fmla="*/ 30249 h 73393"/>
                <a:gd name="connsiteX5" fmla="*/ 30213 w 73303"/>
                <a:gd name="connsiteY5" fmla="*/ 0 h 73393"/>
                <a:gd name="connsiteX6" fmla="*/ 43085 w 73303"/>
                <a:gd name="connsiteY6" fmla="*/ 0 h 73393"/>
                <a:gd name="connsiteX7" fmla="*/ 43085 w 73303"/>
                <a:gd name="connsiteY7" fmla="*/ 30249 h 73393"/>
                <a:gd name="connsiteX8" fmla="*/ 73303 w 73303"/>
                <a:gd name="connsiteY8" fmla="*/ 30249 h 73393"/>
                <a:gd name="connsiteX9" fmla="*/ 73303 w 73303"/>
                <a:gd name="connsiteY9" fmla="*/ 42950 h 73393"/>
                <a:gd name="connsiteX10" fmla="*/ 43085 w 73303"/>
                <a:gd name="connsiteY10" fmla="*/ 42950 h 73393"/>
                <a:gd name="connsiteX11" fmla="*/ 43085 w 73303"/>
                <a:gd name="connsiteY11" fmla="*/ 73394 h 73393"/>
                <a:gd name="connsiteX12" fmla="*/ 30213 w 73303"/>
                <a:gd name="connsiteY12" fmla="*/ 73394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4"/>
                  </a:moveTo>
                  <a:lnTo>
                    <a:pt x="30213" y="42950"/>
                  </a:lnTo>
                  <a:lnTo>
                    <a:pt x="0" y="42950"/>
                  </a:lnTo>
                  <a:lnTo>
                    <a:pt x="0" y="30249"/>
                  </a:lnTo>
                  <a:lnTo>
                    <a:pt x="30213" y="30249"/>
                  </a:lnTo>
                  <a:lnTo>
                    <a:pt x="30213" y="0"/>
                  </a:lnTo>
                  <a:lnTo>
                    <a:pt x="43085" y="0"/>
                  </a:lnTo>
                  <a:lnTo>
                    <a:pt x="43085" y="30249"/>
                  </a:lnTo>
                  <a:lnTo>
                    <a:pt x="73303" y="30249"/>
                  </a:lnTo>
                  <a:lnTo>
                    <a:pt x="73303" y="42950"/>
                  </a:lnTo>
                  <a:lnTo>
                    <a:pt x="43085" y="42950"/>
                  </a:lnTo>
                  <a:lnTo>
                    <a:pt x="43085" y="73394"/>
                  </a:lnTo>
                  <a:lnTo>
                    <a:pt x="30213" y="73394"/>
                  </a:lnTo>
                  <a:close/>
                </a:path>
              </a:pathLst>
            </a:custGeom>
            <a:solidFill>
              <a:srgbClr val="000000"/>
            </a:solidFill>
            <a:ln w="3212" cap="sq">
              <a:noFill/>
              <a:prstDash val="solid"/>
              <a:miter/>
            </a:ln>
          </p:spPr>
          <p:txBody>
            <a:bodyPr rtlCol="0" anchor="ctr"/>
            <a:lstStyle/>
            <a:p>
              <a:endParaRPr lang="nl-NL" noProof="0" dirty="0"/>
            </a:p>
          </p:txBody>
        </p:sp>
        <p:sp>
          <p:nvSpPr>
            <p:cNvPr id="655" name="Vrije vorm: vorm 654">
              <a:extLst>
                <a:ext uri="{FF2B5EF4-FFF2-40B4-BE49-F238E27FC236}">
                  <a16:creationId xmlns:a16="http://schemas.microsoft.com/office/drawing/2014/main" id="{90E7DE57-3852-9A9C-145B-A8DA1149A40D}"/>
                </a:ext>
              </a:extLst>
            </p:cNvPr>
            <p:cNvSpPr/>
            <p:nvPr/>
          </p:nvSpPr>
          <p:spPr>
            <a:xfrm>
              <a:off x="4369911" y="6849582"/>
              <a:ext cx="398556" cy="893180"/>
            </a:xfrm>
            <a:custGeom>
              <a:avLst/>
              <a:gdLst>
                <a:gd name="connsiteX0" fmla="*/ 0 w 398556"/>
                <a:gd name="connsiteY0" fmla="*/ 45810 h 893180"/>
                <a:gd name="connsiteX1" fmla="*/ 168367 w 398556"/>
                <a:gd name="connsiteY1" fmla="*/ 0 h 893180"/>
                <a:gd name="connsiteX2" fmla="*/ 398556 w 398556"/>
                <a:gd name="connsiteY2" fmla="*/ 847370 h 893180"/>
                <a:gd name="connsiteX3" fmla="*/ 230189 w 398556"/>
                <a:gd name="connsiteY3" fmla="*/ 893180 h 893180"/>
              </a:gdLst>
              <a:ahLst/>
              <a:cxnLst>
                <a:cxn ang="0">
                  <a:pos x="connsiteX0" y="connsiteY0"/>
                </a:cxn>
                <a:cxn ang="0">
                  <a:pos x="connsiteX1" y="connsiteY1"/>
                </a:cxn>
                <a:cxn ang="0">
                  <a:pos x="connsiteX2" y="connsiteY2"/>
                </a:cxn>
                <a:cxn ang="0">
                  <a:pos x="connsiteX3" y="connsiteY3"/>
                </a:cxn>
              </a:cxnLst>
              <a:rect l="l" t="t" r="r" b="b"/>
              <a:pathLst>
                <a:path w="398556" h="893180">
                  <a:moveTo>
                    <a:pt x="0" y="45810"/>
                  </a:moveTo>
                  <a:lnTo>
                    <a:pt x="168367" y="0"/>
                  </a:lnTo>
                  <a:lnTo>
                    <a:pt x="398556" y="847370"/>
                  </a:lnTo>
                  <a:lnTo>
                    <a:pt x="230189" y="89318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56" name="Vrije vorm: vorm 655">
              <a:extLst>
                <a:ext uri="{FF2B5EF4-FFF2-40B4-BE49-F238E27FC236}">
                  <a16:creationId xmlns:a16="http://schemas.microsoft.com/office/drawing/2014/main" id="{395FE6EE-A13A-9EE5-226B-DC76A11438DA}"/>
                </a:ext>
              </a:extLst>
            </p:cNvPr>
            <p:cNvSpPr/>
            <p:nvPr/>
          </p:nvSpPr>
          <p:spPr>
            <a:xfrm>
              <a:off x="4454783" y="6968010"/>
              <a:ext cx="74068" cy="74217"/>
            </a:xfrm>
            <a:custGeom>
              <a:avLst/>
              <a:gdLst>
                <a:gd name="connsiteX0" fmla="*/ 40473 w 74068"/>
                <a:gd name="connsiteY0" fmla="*/ 74218 h 74217"/>
                <a:gd name="connsiteX1" fmla="*/ 32491 w 74068"/>
                <a:gd name="connsiteY1" fmla="*/ 44841 h 74217"/>
                <a:gd name="connsiteX2" fmla="*/ 3334 w 74068"/>
                <a:gd name="connsiteY2" fmla="*/ 52791 h 74217"/>
                <a:gd name="connsiteX3" fmla="*/ 0 w 74068"/>
                <a:gd name="connsiteY3" fmla="*/ 40478 h 74217"/>
                <a:gd name="connsiteX4" fmla="*/ 29156 w 74068"/>
                <a:gd name="connsiteY4" fmla="*/ 32576 h 74217"/>
                <a:gd name="connsiteX5" fmla="*/ 21232 w 74068"/>
                <a:gd name="connsiteY5" fmla="*/ 3393 h 74217"/>
                <a:gd name="connsiteX6" fmla="*/ 33654 w 74068"/>
                <a:gd name="connsiteY6" fmla="*/ 0 h 74217"/>
                <a:gd name="connsiteX7" fmla="*/ 41578 w 74068"/>
                <a:gd name="connsiteY7" fmla="*/ 29183 h 74217"/>
                <a:gd name="connsiteX8" fmla="*/ 70735 w 74068"/>
                <a:gd name="connsiteY8" fmla="*/ 21233 h 74217"/>
                <a:gd name="connsiteX9" fmla="*/ 74069 w 74068"/>
                <a:gd name="connsiteY9" fmla="*/ 33546 h 74217"/>
                <a:gd name="connsiteX10" fmla="*/ 44912 w 74068"/>
                <a:gd name="connsiteY10" fmla="*/ 41448 h 74217"/>
                <a:gd name="connsiteX11" fmla="*/ 52895 w 74068"/>
                <a:gd name="connsiteY11" fmla="*/ 70824 h 74217"/>
                <a:gd name="connsiteX12" fmla="*/ 40473 w 74068"/>
                <a:gd name="connsiteY12" fmla="*/ 74218 h 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17">
                  <a:moveTo>
                    <a:pt x="40473" y="74218"/>
                  </a:moveTo>
                  <a:lnTo>
                    <a:pt x="32491" y="44841"/>
                  </a:lnTo>
                  <a:lnTo>
                    <a:pt x="3334" y="52791"/>
                  </a:lnTo>
                  <a:lnTo>
                    <a:pt x="0" y="40478"/>
                  </a:lnTo>
                  <a:lnTo>
                    <a:pt x="29156" y="32576"/>
                  </a:lnTo>
                  <a:lnTo>
                    <a:pt x="21232" y="3393"/>
                  </a:lnTo>
                  <a:lnTo>
                    <a:pt x="33654" y="0"/>
                  </a:lnTo>
                  <a:lnTo>
                    <a:pt x="41578" y="29183"/>
                  </a:lnTo>
                  <a:lnTo>
                    <a:pt x="70735" y="21233"/>
                  </a:lnTo>
                  <a:lnTo>
                    <a:pt x="74069" y="33546"/>
                  </a:lnTo>
                  <a:lnTo>
                    <a:pt x="44912" y="41448"/>
                  </a:lnTo>
                  <a:lnTo>
                    <a:pt x="52895" y="70824"/>
                  </a:lnTo>
                  <a:lnTo>
                    <a:pt x="40473" y="74218"/>
                  </a:lnTo>
                  <a:close/>
                </a:path>
              </a:pathLst>
            </a:custGeom>
            <a:solidFill>
              <a:srgbClr val="000000"/>
            </a:solidFill>
            <a:ln w="3212" cap="sq">
              <a:noFill/>
              <a:prstDash val="solid"/>
              <a:miter/>
            </a:ln>
          </p:spPr>
          <p:txBody>
            <a:bodyPr rtlCol="0" anchor="ctr"/>
            <a:lstStyle/>
            <a:p>
              <a:endParaRPr lang="nl-NL" noProof="0" dirty="0"/>
            </a:p>
          </p:txBody>
        </p:sp>
        <p:sp>
          <p:nvSpPr>
            <p:cNvPr id="657" name="Vrije vorm: vorm 656">
              <a:extLst>
                <a:ext uri="{FF2B5EF4-FFF2-40B4-BE49-F238E27FC236}">
                  <a16:creationId xmlns:a16="http://schemas.microsoft.com/office/drawing/2014/main" id="{08CD31D8-6463-26CF-FF22-65A26CF6FC2B}"/>
                </a:ext>
              </a:extLst>
            </p:cNvPr>
            <p:cNvSpPr/>
            <p:nvPr/>
          </p:nvSpPr>
          <p:spPr>
            <a:xfrm>
              <a:off x="4503583" y="7147665"/>
              <a:ext cx="74068" cy="74217"/>
            </a:xfrm>
            <a:custGeom>
              <a:avLst/>
              <a:gdLst>
                <a:gd name="connsiteX0" fmla="*/ 40473 w 74068"/>
                <a:gd name="connsiteY0" fmla="*/ 74217 h 74217"/>
                <a:gd name="connsiteX1" fmla="*/ 32491 w 74068"/>
                <a:gd name="connsiteY1" fmla="*/ 44841 h 74217"/>
                <a:gd name="connsiteX2" fmla="*/ 3334 w 74068"/>
                <a:gd name="connsiteY2" fmla="*/ 52742 h 74217"/>
                <a:gd name="connsiteX3" fmla="*/ 0 w 74068"/>
                <a:gd name="connsiteY3" fmla="*/ 40478 h 74217"/>
                <a:gd name="connsiteX4" fmla="*/ 29152 w 74068"/>
                <a:gd name="connsiteY4" fmla="*/ 32528 h 74217"/>
                <a:gd name="connsiteX5" fmla="*/ 21232 w 74068"/>
                <a:gd name="connsiteY5" fmla="*/ 3393 h 74217"/>
                <a:gd name="connsiteX6" fmla="*/ 33654 w 74068"/>
                <a:gd name="connsiteY6" fmla="*/ 0 h 74217"/>
                <a:gd name="connsiteX7" fmla="*/ 41578 w 74068"/>
                <a:gd name="connsiteY7" fmla="*/ 29182 h 74217"/>
                <a:gd name="connsiteX8" fmla="*/ 70730 w 74068"/>
                <a:gd name="connsiteY8" fmla="*/ 21233 h 74217"/>
                <a:gd name="connsiteX9" fmla="*/ 74069 w 74068"/>
                <a:gd name="connsiteY9" fmla="*/ 33497 h 74217"/>
                <a:gd name="connsiteX10" fmla="*/ 44912 w 74068"/>
                <a:gd name="connsiteY10" fmla="*/ 41447 h 74217"/>
                <a:gd name="connsiteX11" fmla="*/ 52895 w 74068"/>
                <a:gd name="connsiteY11" fmla="*/ 70824 h 74217"/>
                <a:gd name="connsiteX12" fmla="*/ 40473 w 74068"/>
                <a:gd name="connsiteY12" fmla="*/ 74217 h 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17">
                  <a:moveTo>
                    <a:pt x="40473" y="74217"/>
                  </a:moveTo>
                  <a:lnTo>
                    <a:pt x="32491" y="44841"/>
                  </a:lnTo>
                  <a:lnTo>
                    <a:pt x="3334" y="52742"/>
                  </a:lnTo>
                  <a:lnTo>
                    <a:pt x="0" y="40478"/>
                  </a:lnTo>
                  <a:lnTo>
                    <a:pt x="29152" y="32528"/>
                  </a:lnTo>
                  <a:lnTo>
                    <a:pt x="21232" y="3393"/>
                  </a:lnTo>
                  <a:lnTo>
                    <a:pt x="33654" y="0"/>
                  </a:lnTo>
                  <a:lnTo>
                    <a:pt x="41578" y="29182"/>
                  </a:lnTo>
                  <a:lnTo>
                    <a:pt x="70730" y="21233"/>
                  </a:lnTo>
                  <a:lnTo>
                    <a:pt x="74069" y="33497"/>
                  </a:lnTo>
                  <a:lnTo>
                    <a:pt x="44912" y="41447"/>
                  </a:lnTo>
                  <a:lnTo>
                    <a:pt x="52895" y="70824"/>
                  </a:lnTo>
                  <a:lnTo>
                    <a:pt x="40473" y="74217"/>
                  </a:lnTo>
                  <a:close/>
                </a:path>
              </a:pathLst>
            </a:custGeom>
            <a:solidFill>
              <a:srgbClr val="000000"/>
            </a:solidFill>
            <a:ln w="3212" cap="sq">
              <a:noFill/>
              <a:prstDash val="solid"/>
              <a:miter/>
            </a:ln>
          </p:spPr>
          <p:txBody>
            <a:bodyPr rtlCol="0" anchor="ctr"/>
            <a:lstStyle/>
            <a:p>
              <a:endParaRPr lang="nl-NL" noProof="0" dirty="0"/>
            </a:p>
          </p:txBody>
        </p:sp>
        <p:sp>
          <p:nvSpPr>
            <p:cNvPr id="658" name="Vrije vorm: vorm 657">
              <a:extLst>
                <a:ext uri="{FF2B5EF4-FFF2-40B4-BE49-F238E27FC236}">
                  <a16:creationId xmlns:a16="http://schemas.microsoft.com/office/drawing/2014/main" id="{D531E43B-1A13-2F23-4153-9B808CAE39A0}"/>
                </a:ext>
              </a:extLst>
            </p:cNvPr>
            <p:cNvSpPr/>
            <p:nvPr/>
          </p:nvSpPr>
          <p:spPr>
            <a:xfrm>
              <a:off x="4552377" y="7327318"/>
              <a:ext cx="74068" cy="74169"/>
            </a:xfrm>
            <a:custGeom>
              <a:avLst/>
              <a:gdLst>
                <a:gd name="connsiteX0" fmla="*/ 40473 w 74068"/>
                <a:gd name="connsiteY0" fmla="*/ 74169 h 74169"/>
                <a:gd name="connsiteX1" fmla="*/ 32491 w 74068"/>
                <a:gd name="connsiteY1" fmla="*/ 44792 h 74169"/>
                <a:gd name="connsiteX2" fmla="*/ 3339 w 74068"/>
                <a:gd name="connsiteY2" fmla="*/ 52742 h 74169"/>
                <a:gd name="connsiteX3" fmla="*/ 0 w 74068"/>
                <a:gd name="connsiteY3" fmla="*/ 40478 h 74169"/>
                <a:gd name="connsiteX4" fmla="*/ 29156 w 74068"/>
                <a:gd name="connsiteY4" fmla="*/ 32528 h 74169"/>
                <a:gd name="connsiteX5" fmla="*/ 21233 w 74068"/>
                <a:gd name="connsiteY5" fmla="*/ 3345 h 74169"/>
                <a:gd name="connsiteX6" fmla="*/ 33659 w 74068"/>
                <a:gd name="connsiteY6" fmla="*/ 0 h 74169"/>
                <a:gd name="connsiteX7" fmla="*/ 41578 w 74068"/>
                <a:gd name="connsiteY7" fmla="*/ 29134 h 74169"/>
                <a:gd name="connsiteX8" fmla="*/ 70735 w 74068"/>
                <a:gd name="connsiteY8" fmla="*/ 21233 h 74169"/>
                <a:gd name="connsiteX9" fmla="*/ 74069 w 74068"/>
                <a:gd name="connsiteY9" fmla="*/ 33497 h 74169"/>
                <a:gd name="connsiteX10" fmla="*/ 44917 w 74068"/>
                <a:gd name="connsiteY10" fmla="*/ 41448 h 74169"/>
                <a:gd name="connsiteX11" fmla="*/ 52895 w 74068"/>
                <a:gd name="connsiteY11" fmla="*/ 70824 h 74169"/>
                <a:gd name="connsiteX12" fmla="*/ 40473 w 74068"/>
                <a:gd name="connsiteY12" fmla="*/ 74169 h 7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169">
                  <a:moveTo>
                    <a:pt x="40473" y="74169"/>
                  </a:moveTo>
                  <a:lnTo>
                    <a:pt x="32491" y="44792"/>
                  </a:lnTo>
                  <a:lnTo>
                    <a:pt x="3339" y="52742"/>
                  </a:lnTo>
                  <a:lnTo>
                    <a:pt x="0" y="40478"/>
                  </a:lnTo>
                  <a:lnTo>
                    <a:pt x="29156" y="32528"/>
                  </a:lnTo>
                  <a:lnTo>
                    <a:pt x="21233" y="3345"/>
                  </a:lnTo>
                  <a:lnTo>
                    <a:pt x="33659" y="0"/>
                  </a:lnTo>
                  <a:lnTo>
                    <a:pt x="41578" y="29134"/>
                  </a:lnTo>
                  <a:lnTo>
                    <a:pt x="70735" y="21233"/>
                  </a:lnTo>
                  <a:lnTo>
                    <a:pt x="74069" y="33497"/>
                  </a:lnTo>
                  <a:lnTo>
                    <a:pt x="44917" y="41448"/>
                  </a:lnTo>
                  <a:lnTo>
                    <a:pt x="52895" y="70824"/>
                  </a:lnTo>
                  <a:lnTo>
                    <a:pt x="40473" y="74169"/>
                  </a:lnTo>
                  <a:close/>
                </a:path>
              </a:pathLst>
            </a:custGeom>
            <a:solidFill>
              <a:srgbClr val="000000"/>
            </a:solidFill>
            <a:ln w="3212" cap="sq">
              <a:noFill/>
              <a:prstDash val="solid"/>
              <a:miter/>
            </a:ln>
          </p:spPr>
          <p:txBody>
            <a:bodyPr rtlCol="0" anchor="ctr"/>
            <a:lstStyle/>
            <a:p>
              <a:endParaRPr lang="nl-NL" noProof="0" dirty="0"/>
            </a:p>
          </p:txBody>
        </p:sp>
        <p:sp>
          <p:nvSpPr>
            <p:cNvPr id="659" name="Vrije vorm: vorm 658">
              <a:extLst>
                <a:ext uri="{FF2B5EF4-FFF2-40B4-BE49-F238E27FC236}">
                  <a16:creationId xmlns:a16="http://schemas.microsoft.com/office/drawing/2014/main" id="{FA1EA424-D59C-A4C6-922D-3FD9468D47E7}"/>
                </a:ext>
              </a:extLst>
            </p:cNvPr>
            <p:cNvSpPr/>
            <p:nvPr/>
          </p:nvSpPr>
          <p:spPr>
            <a:xfrm>
              <a:off x="4601176" y="7506924"/>
              <a:ext cx="74068" cy="74217"/>
            </a:xfrm>
            <a:custGeom>
              <a:avLst/>
              <a:gdLst>
                <a:gd name="connsiteX0" fmla="*/ 40473 w 74068"/>
                <a:gd name="connsiteY0" fmla="*/ 74217 h 74217"/>
                <a:gd name="connsiteX1" fmla="*/ 32491 w 74068"/>
                <a:gd name="connsiteY1" fmla="*/ 44841 h 74217"/>
                <a:gd name="connsiteX2" fmla="*/ 3334 w 74068"/>
                <a:gd name="connsiteY2" fmla="*/ 52791 h 74217"/>
                <a:gd name="connsiteX3" fmla="*/ 0 w 74068"/>
                <a:gd name="connsiteY3" fmla="*/ 40478 h 74217"/>
                <a:gd name="connsiteX4" fmla="*/ 29156 w 74068"/>
                <a:gd name="connsiteY4" fmla="*/ 32576 h 74217"/>
                <a:gd name="connsiteX5" fmla="*/ 21233 w 74068"/>
                <a:gd name="connsiteY5" fmla="*/ 3393 h 74217"/>
                <a:gd name="connsiteX6" fmla="*/ 33654 w 74068"/>
                <a:gd name="connsiteY6" fmla="*/ 0 h 74217"/>
                <a:gd name="connsiteX7" fmla="*/ 41578 w 74068"/>
                <a:gd name="connsiteY7" fmla="*/ 29183 h 74217"/>
                <a:gd name="connsiteX8" fmla="*/ 70735 w 74068"/>
                <a:gd name="connsiteY8" fmla="*/ 21233 h 74217"/>
                <a:gd name="connsiteX9" fmla="*/ 74069 w 74068"/>
                <a:gd name="connsiteY9" fmla="*/ 33545 h 74217"/>
                <a:gd name="connsiteX10" fmla="*/ 44912 w 74068"/>
                <a:gd name="connsiteY10" fmla="*/ 41447 h 74217"/>
                <a:gd name="connsiteX11" fmla="*/ 52895 w 74068"/>
                <a:gd name="connsiteY11" fmla="*/ 70824 h 74217"/>
                <a:gd name="connsiteX12" fmla="*/ 40473 w 74068"/>
                <a:gd name="connsiteY12" fmla="*/ 74217 h 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68" h="74217">
                  <a:moveTo>
                    <a:pt x="40473" y="74217"/>
                  </a:moveTo>
                  <a:lnTo>
                    <a:pt x="32491" y="44841"/>
                  </a:lnTo>
                  <a:lnTo>
                    <a:pt x="3334" y="52791"/>
                  </a:lnTo>
                  <a:lnTo>
                    <a:pt x="0" y="40478"/>
                  </a:lnTo>
                  <a:lnTo>
                    <a:pt x="29156" y="32576"/>
                  </a:lnTo>
                  <a:lnTo>
                    <a:pt x="21233" y="3393"/>
                  </a:lnTo>
                  <a:lnTo>
                    <a:pt x="33654" y="0"/>
                  </a:lnTo>
                  <a:lnTo>
                    <a:pt x="41578" y="29183"/>
                  </a:lnTo>
                  <a:lnTo>
                    <a:pt x="70735" y="21233"/>
                  </a:lnTo>
                  <a:lnTo>
                    <a:pt x="74069" y="33545"/>
                  </a:lnTo>
                  <a:lnTo>
                    <a:pt x="44912" y="41447"/>
                  </a:lnTo>
                  <a:lnTo>
                    <a:pt x="52895" y="70824"/>
                  </a:lnTo>
                  <a:lnTo>
                    <a:pt x="40473" y="74217"/>
                  </a:lnTo>
                  <a:close/>
                </a:path>
              </a:pathLst>
            </a:custGeom>
            <a:solidFill>
              <a:srgbClr val="000000"/>
            </a:solidFill>
            <a:ln w="3212" cap="sq">
              <a:noFill/>
              <a:prstDash val="solid"/>
              <a:miter/>
            </a:ln>
          </p:spPr>
          <p:txBody>
            <a:bodyPr rtlCol="0" anchor="ctr"/>
            <a:lstStyle/>
            <a:p>
              <a:endParaRPr lang="nl-NL" noProof="0" dirty="0"/>
            </a:p>
          </p:txBody>
        </p:sp>
        <p:sp>
          <p:nvSpPr>
            <p:cNvPr id="660" name="Vrije vorm: vorm 659">
              <a:extLst>
                <a:ext uri="{FF2B5EF4-FFF2-40B4-BE49-F238E27FC236}">
                  <a16:creationId xmlns:a16="http://schemas.microsoft.com/office/drawing/2014/main" id="{7A1BD4F8-D710-EE16-8CBE-7CA2D215BC7A}"/>
                </a:ext>
              </a:extLst>
            </p:cNvPr>
            <p:cNvSpPr/>
            <p:nvPr/>
          </p:nvSpPr>
          <p:spPr>
            <a:xfrm>
              <a:off x="4168869" y="6877359"/>
              <a:ext cx="415349" cy="891483"/>
            </a:xfrm>
            <a:custGeom>
              <a:avLst/>
              <a:gdLst>
                <a:gd name="connsiteX0" fmla="*/ 247893 w 415349"/>
                <a:gd name="connsiteY0" fmla="*/ 0 h 891483"/>
                <a:gd name="connsiteX1" fmla="*/ 415350 w 415349"/>
                <a:gd name="connsiteY1" fmla="*/ 49155 h 891483"/>
                <a:gd name="connsiteX2" fmla="*/ 167451 w 415349"/>
                <a:gd name="connsiteY2" fmla="*/ 891483 h 891483"/>
                <a:gd name="connsiteX3" fmla="*/ 0 w 415349"/>
                <a:gd name="connsiteY3" fmla="*/ 842328 h 891483"/>
              </a:gdLst>
              <a:ahLst/>
              <a:cxnLst>
                <a:cxn ang="0">
                  <a:pos x="connsiteX0" y="connsiteY0"/>
                </a:cxn>
                <a:cxn ang="0">
                  <a:pos x="connsiteX1" y="connsiteY1"/>
                </a:cxn>
                <a:cxn ang="0">
                  <a:pos x="connsiteX2" y="connsiteY2"/>
                </a:cxn>
                <a:cxn ang="0">
                  <a:pos x="connsiteX3" y="connsiteY3"/>
                </a:cxn>
              </a:cxnLst>
              <a:rect l="l" t="t" r="r" b="b"/>
              <a:pathLst>
                <a:path w="415349" h="891483">
                  <a:moveTo>
                    <a:pt x="247893" y="0"/>
                  </a:moveTo>
                  <a:lnTo>
                    <a:pt x="415350" y="49155"/>
                  </a:lnTo>
                  <a:lnTo>
                    <a:pt x="167451" y="891483"/>
                  </a:lnTo>
                  <a:lnTo>
                    <a:pt x="0" y="842328"/>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61" name="Vrije vorm: vorm 660">
              <a:extLst>
                <a:ext uri="{FF2B5EF4-FFF2-40B4-BE49-F238E27FC236}">
                  <a16:creationId xmlns:a16="http://schemas.microsoft.com/office/drawing/2014/main" id="{27E376B5-0D89-1E6F-0FC7-3D2D9A7BE1D0}"/>
                </a:ext>
              </a:extLst>
            </p:cNvPr>
            <p:cNvSpPr/>
            <p:nvPr/>
          </p:nvSpPr>
          <p:spPr>
            <a:xfrm>
              <a:off x="4426203" y="6997678"/>
              <a:ext cx="73928" cy="74023"/>
            </a:xfrm>
            <a:custGeom>
              <a:avLst/>
              <a:gdLst>
                <a:gd name="connsiteX0" fmla="*/ 20399 w 73928"/>
                <a:gd name="connsiteY0" fmla="*/ 70388 h 74023"/>
                <a:gd name="connsiteX1" fmla="*/ 28992 w 73928"/>
                <a:gd name="connsiteY1" fmla="*/ 41205 h 74023"/>
                <a:gd name="connsiteX2" fmla="*/ 0 w 73928"/>
                <a:gd name="connsiteY2" fmla="*/ 32673 h 74023"/>
                <a:gd name="connsiteX3" fmla="*/ 3596 w 73928"/>
                <a:gd name="connsiteY3" fmla="*/ 20457 h 74023"/>
                <a:gd name="connsiteX4" fmla="*/ 32588 w 73928"/>
                <a:gd name="connsiteY4" fmla="*/ 28989 h 74023"/>
                <a:gd name="connsiteX5" fmla="*/ 41118 w 73928"/>
                <a:gd name="connsiteY5" fmla="*/ 0 h 74023"/>
                <a:gd name="connsiteX6" fmla="*/ 53471 w 73928"/>
                <a:gd name="connsiteY6" fmla="*/ 3636 h 74023"/>
                <a:gd name="connsiteX7" fmla="*/ 44937 w 73928"/>
                <a:gd name="connsiteY7" fmla="*/ 32625 h 74023"/>
                <a:gd name="connsiteX8" fmla="*/ 73928 w 73928"/>
                <a:gd name="connsiteY8" fmla="*/ 41108 h 74023"/>
                <a:gd name="connsiteX9" fmla="*/ 70337 w 73928"/>
                <a:gd name="connsiteY9" fmla="*/ 53324 h 74023"/>
                <a:gd name="connsiteX10" fmla="*/ 41345 w 73928"/>
                <a:gd name="connsiteY10" fmla="*/ 44792 h 74023"/>
                <a:gd name="connsiteX11" fmla="*/ 32748 w 73928"/>
                <a:gd name="connsiteY11" fmla="*/ 74024 h 74023"/>
                <a:gd name="connsiteX12" fmla="*/ 20399 w 73928"/>
                <a:gd name="connsiteY12" fmla="*/ 70388 h 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23">
                  <a:moveTo>
                    <a:pt x="20399" y="70388"/>
                  </a:moveTo>
                  <a:lnTo>
                    <a:pt x="28992" y="41205"/>
                  </a:lnTo>
                  <a:lnTo>
                    <a:pt x="0" y="32673"/>
                  </a:lnTo>
                  <a:lnTo>
                    <a:pt x="3596" y="20457"/>
                  </a:lnTo>
                  <a:lnTo>
                    <a:pt x="32588" y="28989"/>
                  </a:lnTo>
                  <a:lnTo>
                    <a:pt x="41118" y="0"/>
                  </a:lnTo>
                  <a:lnTo>
                    <a:pt x="53471" y="3636"/>
                  </a:lnTo>
                  <a:lnTo>
                    <a:pt x="44937" y="32625"/>
                  </a:lnTo>
                  <a:lnTo>
                    <a:pt x="73928" y="41108"/>
                  </a:lnTo>
                  <a:lnTo>
                    <a:pt x="70337" y="53324"/>
                  </a:lnTo>
                  <a:lnTo>
                    <a:pt x="41345" y="44792"/>
                  </a:lnTo>
                  <a:lnTo>
                    <a:pt x="32748" y="74024"/>
                  </a:lnTo>
                  <a:lnTo>
                    <a:pt x="20399" y="70388"/>
                  </a:lnTo>
                  <a:close/>
                </a:path>
              </a:pathLst>
            </a:custGeom>
            <a:solidFill>
              <a:srgbClr val="000000"/>
            </a:solidFill>
            <a:ln w="3212" cap="sq">
              <a:noFill/>
              <a:prstDash val="solid"/>
              <a:miter/>
            </a:ln>
          </p:spPr>
          <p:txBody>
            <a:bodyPr rtlCol="0" anchor="ctr"/>
            <a:lstStyle/>
            <a:p>
              <a:endParaRPr lang="nl-NL" noProof="0" dirty="0"/>
            </a:p>
          </p:txBody>
        </p:sp>
        <p:sp>
          <p:nvSpPr>
            <p:cNvPr id="662" name="Vrije vorm: vorm 661">
              <a:extLst>
                <a:ext uri="{FF2B5EF4-FFF2-40B4-BE49-F238E27FC236}">
                  <a16:creationId xmlns:a16="http://schemas.microsoft.com/office/drawing/2014/main" id="{E97A184F-5951-ACE6-BE49-D50D982BEF1E}"/>
                </a:ext>
              </a:extLst>
            </p:cNvPr>
            <p:cNvSpPr/>
            <p:nvPr/>
          </p:nvSpPr>
          <p:spPr>
            <a:xfrm>
              <a:off x="4373653" y="7176265"/>
              <a:ext cx="73928" cy="74023"/>
            </a:xfrm>
            <a:custGeom>
              <a:avLst/>
              <a:gdLst>
                <a:gd name="connsiteX0" fmla="*/ 20394 w 73928"/>
                <a:gd name="connsiteY0" fmla="*/ 70388 h 74023"/>
                <a:gd name="connsiteX1" fmla="*/ 28992 w 73928"/>
                <a:gd name="connsiteY1" fmla="*/ 41157 h 74023"/>
                <a:gd name="connsiteX2" fmla="*/ 0 w 73928"/>
                <a:gd name="connsiteY2" fmla="*/ 32673 h 74023"/>
                <a:gd name="connsiteX3" fmla="*/ 3591 w 73928"/>
                <a:gd name="connsiteY3" fmla="*/ 20458 h 74023"/>
                <a:gd name="connsiteX4" fmla="*/ 32583 w 73928"/>
                <a:gd name="connsiteY4" fmla="*/ 28989 h 74023"/>
                <a:gd name="connsiteX5" fmla="*/ 41118 w 73928"/>
                <a:gd name="connsiteY5" fmla="*/ 0 h 74023"/>
                <a:gd name="connsiteX6" fmla="*/ 53467 w 73928"/>
                <a:gd name="connsiteY6" fmla="*/ 3587 h 74023"/>
                <a:gd name="connsiteX7" fmla="*/ 44937 w 73928"/>
                <a:gd name="connsiteY7" fmla="*/ 32577 h 74023"/>
                <a:gd name="connsiteX8" fmla="*/ 73929 w 73928"/>
                <a:gd name="connsiteY8" fmla="*/ 41109 h 74023"/>
                <a:gd name="connsiteX9" fmla="*/ 70337 w 73928"/>
                <a:gd name="connsiteY9" fmla="*/ 53324 h 74023"/>
                <a:gd name="connsiteX10" fmla="*/ 41345 w 73928"/>
                <a:gd name="connsiteY10" fmla="*/ 44792 h 74023"/>
                <a:gd name="connsiteX11" fmla="*/ 32748 w 73928"/>
                <a:gd name="connsiteY11" fmla="*/ 74024 h 74023"/>
                <a:gd name="connsiteX12" fmla="*/ 20394 w 73928"/>
                <a:gd name="connsiteY12" fmla="*/ 70388 h 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23">
                  <a:moveTo>
                    <a:pt x="20394" y="70388"/>
                  </a:moveTo>
                  <a:lnTo>
                    <a:pt x="28992" y="41157"/>
                  </a:lnTo>
                  <a:lnTo>
                    <a:pt x="0" y="32673"/>
                  </a:lnTo>
                  <a:lnTo>
                    <a:pt x="3591" y="20458"/>
                  </a:lnTo>
                  <a:lnTo>
                    <a:pt x="32583" y="28989"/>
                  </a:lnTo>
                  <a:lnTo>
                    <a:pt x="41118" y="0"/>
                  </a:lnTo>
                  <a:lnTo>
                    <a:pt x="53467" y="3587"/>
                  </a:lnTo>
                  <a:lnTo>
                    <a:pt x="44937" y="32577"/>
                  </a:lnTo>
                  <a:lnTo>
                    <a:pt x="73929" y="41109"/>
                  </a:lnTo>
                  <a:lnTo>
                    <a:pt x="70337" y="53324"/>
                  </a:lnTo>
                  <a:lnTo>
                    <a:pt x="41345" y="44792"/>
                  </a:lnTo>
                  <a:lnTo>
                    <a:pt x="32748" y="74024"/>
                  </a:lnTo>
                  <a:lnTo>
                    <a:pt x="20394" y="70388"/>
                  </a:lnTo>
                  <a:close/>
                </a:path>
              </a:pathLst>
            </a:custGeom>
            <a:solidFill>
              <a:srgbClr val="000000"/>
            </a:solidFill>
            <a:ln w="3212" cap="sq">
              <a:noFill/>
              <a:prstDash val="solid"/>
              <a:miter/>
            </a:ln>
          </p:spPr>
          <p:txBody>
            <a:bodyPr rtlCol="0" anchor="ctr"/>
            <a:lstStyle/>
            <a:p>
              <a:endParaRPr lang="nl-NL" noProof="0" dirty="0"/>
            </a:p>
          </p:txBody>
        </p:sp>
        <p:sp>
          <p:nvSpPr>
            <p:cNvPr id="663" name="Vrije vorm: vorm 662">
              <a:extLst>
                <a:ext uri="{FF2B5EF4-FFF2-40B4-BE49-F238E27FC236}">
                  <a16:creationId xmlns:a16="http://schemas.microsoft.com/office/drawing/2014/main" id="{AE5B03DC-75EA-EB8F-1D56-D7C4F1CC2CAB}"/>
                </a:ext>
              </a:extLst>
            </p:cNvPr>
            <p:cNvSpPr/>
            <p:nvPr/>
          </p:nvSpPr>
          <p:spPr>
            <a:xfrm>
              <a:off x="4321097" y="7354805"/>
              <a:ext cx="73928" cy="74023"/>
            </a:xfrm>
            <a:custGeom>
              <a:avLst/>
              <a:gdLst>
                <a:gd name="connsiteX0" fmla="*/ 20399 w 73928"/>
                <a:gd name="connsiteY0" fmla="*/ 70437 h 74023"/>
                <a:gd name="connsiteX1" fmla="*/ 28992 w 73928"/>
                <a:gd name="connsiteY1" fmla="*/ 41205 h 74023"/>
                <a:gd name="connsiteX2" fmla="*/ 0 w 73928"/>
                <a:gd name="connsiteY2" fmla="*/ 32722 h 74023"/>
                <a:gd name="connsiteX3" fmla="*/ 3596 w 73928"/>
                <a:gd name="connsiteY3" fmla="*/ 20505 h 74023"/>
                <a:gd name="connsiteX4" fmla="*/ 32588 w 73928"/>
                <a:gd name="connsiteY4" fmla="*/ 28989 h 74023"/>
                <a:gd name="connsiteX5" fmla="*/ 41118 w 73928"/>
                <a:gd name="connsiteY5" fmla="*/ 0 h 74023"/>
                <a:gd name="connsiteX6" fmla="*/ 53471 w 73928"/>
                <a:gd name="connsiteY6" fmla="*/ 3636 h 74023"/>
                <a:gd name="connsiteX7" fmla="*/ 44937 w 73928"/>
                <a:gd name="connsiteY7" fmla="*/ 32625 h 74023"/>
                <a:gd name="connsiteX8" fmla="*/ 73928 w 73928"/>
                <a:gd name="connsiteY8" fmla="*/ 41157 h 74023"/>
                <a:gd name="connsiteX9" fmla="*/ 70337 w 73928"/>
                <a:gd name="connsiteY9" fmla="*/ 53373 h 74023"/>
                <a:gd name="connsiteX10" fmla="*/ 41345 w 73928"/>
                <a:gd name="connsiteY10" fmla="*/ 44841 h 74023"/>
                <a:gd name="connsiteX11" fmla="*/ 32748 w 73928"/>
                <a:gd name="connsiteY11" fmla="*/ 74024 h 74023"/>
                <a:gd name="connsiteX12" fmla="*/ 20399 w 73928"/>
                <a:gd name="connsiteY12" fmla="*/ 70437 h 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23">
                  <a:moveTo>
                    <a:pt x="20399" y="70437"/>
                  </a:moveTo>
                  <a:lnTo>
                    <a:pt x="28992" y="41205"/>
                  </a:lnTo>
                  <a:lnTo>
                    <a:pt x="0" y="32722"/>
                  </a:lnTo>
                  <a:lnTo>
                    <a:pt x="3596" y="20505"/>
                  </a:lnTo>
                  <a:lnTo>
                    <a:pt x="32588" y="28989"/>
                  </a:lnTo>
                  <a:lnTo>
                    <a:pt x="41118" y="0"/>
                  </a:lnTo>
                  <a:lnTo>
                    <a:pt x="53471" y="3636"/>
                  </a:lnTo>
                  <a:lnTo>
                    <a:pt x="44937" y="32625"/>
                  </a:lnTo>
                  <a:lnTo>
                    <a:pt x="73928" y="41157"/>
                  </a:lnTo>
                  <a:lnTo>
                    <a:pt x="70337" y="53373"/>
                  </a:lnTo>
                  <a:lnTo>
                    <a:pt x="41345" y="44841"/>
                  </a:lnTo>
                  <a:lnTo>
                    <a:pt x="32748" y="74024"/>
                  </a:lnTo>
                  <a:lnTo>
                    <a:pt x="20399" y="70437"/>
                  </a:lnTo>
                  <a:close/>
                </a:path>
              </a:pathLst>
            </a:custGeom>
            <a:solidFill>
              <a:srgbClr val="000000"/>
            </a:solidFill>
            <a:ln w="3212" cap="sq">
              <a:noFill/>
              <a:prstDash val="solid"/>
              <a:miter/>
            </a:ln>
          </p:spPr>
          <p:txBody>
            <a:bodyPr rtlCol="0" anchor="ctr"/>
            <a:lstStyle/>
            <a:p>
              <a:endParaRPr lang="nl-NL" noProof="0" dirty="0"/>
            </a:p>
          </p:txBody>
        </p:sp>
        <p:sp>
          <p:nvSpPr>
            <p:cNvPr id="664" name="Vrije vorm: vorm 663">
              <a:extLst>
                <a:ext uri="{FF2B5EF4-FFF2-40B4-BE49-F238E27FC236}">
                  <a16:creationId xmlns:a16="http://schemas.microsoft.com/office/drawing/2014/main" id="{83845858-4BF8-68F4-1EA0-22AD580FC998}"/>
                </a:ext>
              </a:extLst>
            </p:cNvPr>
            <p:cNvSpPr/>
            <p:nvPr/>
          </p:nvSpPr>
          <p:spPr>
            <a:xfrm>
              <a:off x="4268547" y="7533392"/>
              <a:ext cx="73928" cy="74023"/>
            </a:xfrm>
            <a:custGeom>
              <a:avLst/>
              <a:gdLst>
                <a:gd name="connsiteX0" fmla="*/ 20394 w 73928"/>
                <a:gd name="connsiteY0" fmla="*/ 70388 h 74023"/>
                <a:gd name="connsiteX1" fmla="*/ 28992 w 73928"/>
                <a:gd name="connsiteY1" fmla="*/ 41205 h 74023"/>
                <a:gd name="connsiteX2" fmla="*/ 0 w 73928"/>
                <a:gd name="connsiteY2" fmla="*/ 32673 h 74023"/>
                <a:gd name="connsiteX3" fmla="*/ 3591 w 73928"/>
                <a:gd name="connsiteY3" fmla="*/ 20457 h 74023"/>
                <a:gd name="connsiteX4" fmla="*/ 32583 w 73928"/>
                <a:gd name="connsiteY4" fmla="*/ 28989 h 74023"/>
                <a:gd name="connsiteX5" fmla="*/ 41118 w 73928"/>
                <a:gd name="connsiteY5" fmla="*/ 0 h 74023"/>
                <a:gd name="connsiteX6" fmla="*/ 53466 w 73928"/>
                <a:gd name="connsiteY6" fmla="*/ 3636 h 74023"/>
                <a:gd name="connsiteX7" fmla="*/ 44937 w 73928"/>
                <a:gd name="connsiteY7" fmla="*/ 32625 h 74023"/>
                <a:gd name="connsiteX8" fmla="*/ 73928 w 73928"/>
                <a:gd name="connsiteY8" fmla="*/ 41108 h 74023"/>
                <a:gd name="connsiteX9" fmla="*/ 70337 w 73928"/>
                <a:gd name="connsiteY9" fmla="*/ 53324 h 74023"/>
                <a:gd name="connsiteX10" fmla="*/ 41345 w 73928"/>
                <a:gd name="connsiteY10" fmla="*/ 44841 h 74023"/>
                <a:gd name="connsiteX11" fmla="*/ 32748 w 73928"/>
                <a:gd name="connsiteY11" fmla="*/ 74024 h 74023"/>
                <a:gd name="connsiteX12" fmla="*/ 20394 w 73928"/>
                <a:gd name="connsiteY12" fmla="*/ 70388 h 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8" h="74023">
                  <a:moveTo>
                    <a:pt x="20394" y="70388"/>
                  </a:moveTo>
                  <a:lnTo>
                    <a:pt x="28992" y="41205"/>
                  </a:lnTo>
                  <a:lnTo>
                    <a:pt x="0" y="32673"/>
                  </a:lnTo>
                  <a:lnTo>
                    <a:pt x="3591" y="20457"/>
                  </a:lnTo>
                  <a:lnTo>
                    <a:pt x="32583" y="28989"/>
                  </a:lnTo>
                  <a:lnTo>
                    <a:pt x="41118" y="0"/>
                  </a:lnTo>
                  <a:lnTo>
                    <a:pt x="53466" y="3636"/>
                  </a:lnTo>
                  <a:lnTo>
                    <a:pt x="44937" y="32625"/>
                  </a:lnTo>
                  <a:lnTo>
                    <a:pt x="73928" y="41108"/>
                  </a:lnTo>
                  <a:lnTo>
                    <a:pt x="70337" y="53324"/>
                  </a:lnTo>
                  <a:lnTo>
                    <a:pt x="41345" y="44841"/>
                  </a:lnTo>
                  <a:lnTo>
                    <a:pt x="32748" y="74024"/>
                  </a:lnTo>
                  <a:lnTo>
                    <a:pt x="20394" y="70388"/>
                  </a:lnTo>
                  <a:close/>
                </a:path>
              </a:pathLst>
            </a:custGeom>
            <a:solidFill>
              <a:srgbClr val="000000"/>
            </a:solidFill>
            <a:ln w="3212" cap="sq">
              <a:noFill/>
              <a:prstDash val="solid"/>
              <a:miter/>
            </a:ln>
          </p:spPr>
          <p:txBody>
            <a:bodyPr rtlCol="0" anchor="ctr"/>
            <a:lstStyle/>
            <a:p>
              <a:endParaRPr lang="nl-NL" noProof="0" dirty="0"/>
            </a:p>
          </p:txBody>
        </p:sp>
        <p:sp>
          <p:nvSpPr>
            <p:cNvPr id="667" name="Vrije vorm: vorm 666">
              <a:extLst>
                <a:ext uri="{FF2B5EF4-FFF2-40B4-BE49-F238E27FC236}">
                  <a16:creationId xmlns:a16="http://schemas.microsoft.com/office/drawing/2014/main" id="{D56A1374-3AA9-1B1C-B886-601791C3CFB0}"/>
                </a:ext>
              </a:extLst>
            </p:cNvPr>
            <p:cNvSpPr/>
            <p:nvPr/>
          </p:nvSpPr>
          <p:spPr>
            <a:xfrm>
              <a:off x="7305507" y="5876517"/>
              <a:ext cx="452900" cy="463237"/>
            </a:xfrm>
            <a:custGeom>
              <a:avLst/>
              <a:gdLst>
                <a:gd name="connsiteX0" fmla="*/ 0 w 452900"/>
                <a:gd name="connsiteY0" fmla="*/ 231616 h 463237"/>
                <a:gd name="connsiteX1" fmla="*/ 0 w 452900"/>
                <a:gd name="connsiteY1" fmla="*/ 231616 h 463237"/>
                <a:gd name="connsiteX2" fmla="*/ 226448 w 452900"/>
                <a:gd name="connsiteY2" fmla="*/ 0 h 463237"/>
                <a:gd name="connsiteX3" fmla="*/ 226448 w 452900"/>
                <a:gd name="connsiteY3" fmla="*/ 0 h 463237"/>
                <a:gd name="connsiteX4" fmla="*/ 386571 w 452900"/>
                <a:gd name="connsiteY4" fmla="*/ 67838 h 463237"/>
                <a:gd name="connsiteX5" fmla="*/ 452900 w 452900"/>
                <a:gd name="connsiteY5" fmla="*/ 231616 h 463237"/>
                <a:gd name="connsiteX6" fmla="*/ 452900 w 452900"/>
                <a:gd name="connsiteY6" fmla="*/ 231616 h 463237"/>
                <a:gd name="connsiteX7" fmla="*/ 226448 w 452900"/>
                <a:gd name="connsiteY7" fmla="*/ 463237 h 463237"/>
                <a:gd name="connsiteX8" fmla="*/ 226448 w 452900"/>
                <a:gd name="connsiteY8" fmla="*/ 463237 h 463237"/>
                <a:gd name="connsiteX9" fmla="*/ 0 w 452900"/>
                <a:gd name="connsiteY9" fmla="*/ 231616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16"/>
                  </a:moveTo>
                  <a:lnTo>
                    <a:pt x="0" y="231616"/>
                  </a:lnTo>
                  <a:cubicBezTo>
                    <a:pt x="0" y="103696"/>
                    <a:pt x="101384" y="0"/>
                    <a:pt x="226448" y="0"/>
                  </a:cubicBezTo>
                  <a:lnTo>
                    <a:pt x="226448" y="0"/>
                  </a:lnTo>
                  <a:cubicBezTo>
                    <a:pt x="286505" y="0"/>
                    <a:pt x="344106" y="24403"/>
                    <a:pt x="386571" y="67838"/>
                  </a:cubicBezTo>
                  <a:cubicBezTo>
                    <a:pt x="429041" y="111273"/>
                    <a:pt x="452900" y="170187"/>
                    <a:pt x="452900" y="231616"/>
                  </a:cubicBezTo>
                  <a:lnTo>
                    <a:pt x="452900" y="231616"/>
                  </a:lnTo>
                  <a:cubicBezTo>
                    <a:pt x="452900" y="359536"/>
                    <a:pt x="351512" y="463237"/>
                    <a:pt x="226448" y="463237"/>
                  </a:cubicBezTo>
                  <a:lnTo>
                    <a:pt x="226448" y="463237"/>
                  </a:lnTo>
                  <a:cubicBezTo>
                    <a:pt x="101384" y="463237"/>
                    <a:pt x="0" y="359536"/>
                    <a:pt x="0" y="231616"/>
                  </a:cubicBezTo>
                  <a:close/>
                </a:path>
              </a:pathLst>
            </a:custGeom>
            <a:solidFill>
              <a:srgbClr val="CFE2F3"/>
            </a:solidFill>
            <a:ln w="3212" cap="sq">
              <a:noFill/>
              <a:prstDash val="solid"/>
              <a:miter/>
            </a:ln>
          </p:spPr>
          <p:txBody>
            <a:bodyPr rtlCol="0" anchor="ctr"/>
            <a:lstStyle/>
            <a:p>
              <a:endParaRPr lang="nl-NL" noProof="0" dirty="0"/>
            </a:p>
          </p:txBody>
        </p:sp>
        <p:sp>
          <p:nvSpPr>
            <p:cNvPr id="668" name="Vrije vorm: vorm 667">
              <a:extLst>
                <a:ext uri="{FF2B5EF4-FFF2-40B4-BE49-F238E27FC236}">
                  <a16:creationId xmlns:a16="http://schemas.microsoft.com/office/drawing/2014/main" id="{6EFE262F-C722-D407-DC0D-31B2590C5321}"/>
                </a:ext>
              </a:extLst>
            </p:cNvPr>
            <p:cNvSpPr/>
            <p:nvPr/>
          </p:nvSpPr>
          <p:spPr>
            <a:xfrm>
              <a:off x="7305507" y="5876517"/>
              <a:ext cx="452900" cy="463237"/>
            </a:xfrm>
            <a:custGeom>
              <a:avLst/>
              <a:gdLst>
                <a:gd name="connsiteX0" fmla="*/ 0 w 452900"/>
                <a:gd name="connsiteY0" fmla="*/ 231616 h 463237"/>
                <a:gd name="connsiteX1" fmla="*/ 0 w 452900"/>
                <a:gd name="connsiteY1" fmla="*/ 231616 h 463237"/>
                <a:gd name="connsiteX2" fmla="*/ 226448 w 452900"/>
                <a:gd name="connsiteY2" fmla="*/ 0 h 463237"/>
                <a:gd name="connsiteX3" fmla="*/ 226448 w 452900"/>
                <a:gd name="connsiteY3" fmla="*/ 0 h 463237"/>
                <a:gd name="connsiteX4" fmla="*/ 386571 w 452900"/>
                <a:gd name="connsiteY4" fmla="*/ 67838 h 463237"/>
                <a:gd name="connsiteX5" fmla="*/ 452900 w 452900"/>
                <a:gd name="connsiteY5" fmla="*/ 231616 h 463237"/>
                <a:gd name="connsiteX6" fmla="*/ 452900 w 452900"/>
                <a:gd name="connsiteY6" fmla="*/ 231616 h 463237"/>
                <a:gd name="connsiteX7" fmla="*/ 226448 w 452900"/>
                <a:gd name="connsiteY7" fmla="*/ 463237 h 463237"/>
                <a:gd name="connsiteX8" fmla="*/ 226448 w 452900"/>
                <a:gd name="connsiteY8" fmla="*/ 463237 h 463237"/>
                <a:gd name="connsiteX9" fmla="*/ 0 w 452900"/>
                <a:gd name="connsiteY9" fmla="*/ 231616 h 4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900" h="463237">
                  <a:moveTo>
                    <a:pt x="0" y="231616"/>
                  </a:moveTo>
                  <a:lnTo>
                    <a:pt x="0" y="231616"/>
                  </a:lnTo>
                  <a:cubicBezTo>
                    <a:pt x="0" y="103696"/>
                    <a:pt x="101384" y="0"/>
                    <a:pt x="226448" y="0"/>
                  </a:cubicBezTo>
                  <a:lnTo>
                    <a:pt x="226448" y="0"/>
                  </a:lnTo>
                  <a:cubicBezTo>
                    <a:pt x="286505" y="0"/>
                    <a:pt x="344106" y="24403"/>
                    <a:pt x="386571" y="67838"/>
                  </a:cubicBezTo>
                  <a:cubicBezTo>
                    <a:pt x="429041" y="111273"/>
                    <a:pt x="452900" y="170187"/>
                    <a:pt x="452900" y="231616"/>
                  </a:cubicBezTo>
                  <a:lnTo>
                    <a:pt x="452900" y="231616"/>
                  </a:lnTo>
                  <a:cubicBezTo>
                    <a:pt x="452900" y="359536"/>
                    <a:pt x="351512" y="463237"/>
                    <a:pt x="226448" y="463237"/>
                  </a:cubicBezTo>
                  <a:lnTo>
                    <a:pt x="226448" y="463237"/>
                  </a:lnTo>
                  <a:cubicBezTo>
                    <a:pt x="101384" y="463237"/>
                    <a:pt x="0" y="359536"/>
                    <a:pt x="0" y="231616"/>
                  </a:cubicBezTo>
                  <a:close/>
                </a:path>
              </a:pathLst>
            </a:custGeom>
            <a:noFill/>
            <a:ln w="3212" cap="flat">
              <a:solidFill>
                <a:srgbClr val="000000"/>
              </a:solidFill>
              <a:prstDash val="solid"/>
              <a:round/>
            </a:ln>
          </p:spPr>
          <p:txBody>
            <a:bodyPr rtlCol="0" anchor="ctr"/>
            <a:lstStyle/>
            <a:p>
              <a:endParaRPr lang="nl-NL" noProof="0" dirty="0"/>
            </a:p>
          </p:txBody>
        </p:sp>
        <p:sp>
          <p:nvSpPr>
            <p:cNvPr id="669" name="Vrije vorm: vorm 668">
              <a:extLst>
                <a:ext uri="{FF2B5EF4-FFF2-40B4-BE49-F238E27FC236}">
                  <a16:creationId xmlns:a16="http://schemas.microsoft.com/office/drawing/2014/main" id="{44B8DA13-4522-290C-87A4-BB995C82BBD1}"/>
                </a:ext>
              </a:extLst>
            </p:cNvPr>
            <p:cNvSpPr/>
            <p:nvPr/>
          </p:nvSpPr>
          <p:spPr>
            <a:xfrm>
              <a:off x="7476375" y="6195372"/>
              <a:ext cx="72658" cy="923255"/>
            </a:xfrm>
            <a:custGeom>
              <a:avLst/>
              <a:gdLst>
                <a:gd name="connsiteX0" fmla="*/ 0 w 72658"/>
                <a:gd name="connsiteY0" fmla="*/ 0 h 923255"/>
                <a:gd name="connsiteX1" fmla="*/ 72659 w 72658"/>
                <a:gd name="connsiteY1" fmla="*/ 0 h 923255"/>
                <a:gd name="connsiteX2" fmla="*/ 72659 w 72658"/>
                <a:gd name="connsiteY2" fmla="*/ 923255 h 923255"/>
                <a:gd name="connsiteX3" fmla="*/ 0 w 72658"/>
                <a:gd name="connsiteY3" fmla="*/ 923255 h 923255"/>
              </a:gdLst>
              <a:ahLst/>
              <a:cxnLst>
                <a:cxn ang="0">
                  <a:pos x="connsiteX0" y="connsiteY0"/>
                </a:cxn>
                <a:cxn ang="0">
                  <a:pos x="connsiteX1" y="connsiteY1"/>
                </a:cxn>
                <a:cxn ang="0">
                  <a:pos x="connsiteX2" y="connsiteY2"/>
                </a:cxn>
                <a:cxn ang="0">
                  <a:pos x="connsiteX3" y="connsiteY3"/>
                </a:cxn>
              </a:cxnLst>
              <a:rect l="l" t="t" r="r" b="b"/>
              <a:pathLst>
                <a:path w="72658" h="923255">
                  <a:moveTo>
                    <a:pt x="0" y="0"/>
                  </a:moveTo>
                  <a:lnTo>
                    <a:pt x="72659" y="0"/>
                  </a:lnTo>
                  <a:lnTo>
                    <a:pt x="72659" y="923255"/>
                  </a:lnTo>
                  <a:lnTo>
                    <a:pt x="0" y="923255"/>
                  </a:lnTo>
                  <a:close/>
                </a:path>
              </a:pathLst>
            </a:custGeom>
            <a:solidFill>
              <a:srgbClr val="CFE2F3"/>
            </a:solidFill>
            <a:ln w="3212" cap="sq">
              <a:noFill/>
              <a:prstDash val="solid"/>
              <a:miter/>
            </a:ln>
          </p:spPr>
          <p:txBody>
            <a:bodyPr rtlCol="0" anchor="ctr"/>
            <a:lstStyle/>
            <a:p>
              <a:endParaRPr lang="nl-NL" noProof="0" dirty="0"/>
            </a:p>
          </p:txBody>
        </p:sp>
        <p:sp>
          <p:nvSpPr>
            <p:cNvPr id="670" name="Vrije vorm: vorm 669">
              <a:extLst>
                <a:ext uri="{FF2B5EF4-FFF2-40B4-BE49-F238E27FC236}">
                  <a16:creationId xmlns:a16="http://schemas.microsoft.com/office/drawing/2014/main" id="{6323C253-D4F6-2EEE-C275-215A05E66D15}"/>
                </a:ext>
              </a:extLst>
            </p:cNvPr>
            <p:cNvSpPr/>
            <p:nvPr/>
          </p:nvSpPr>
          <p:spPr>
            <a:xfrm>
              <a:off x="7476375" y="6195372"/>
              <a:ext cx="72658" cy="923255"/>
            </a:xfrm>
            <a:custGeom>
              <a:avLst/>
              <a:gdLst>
                <a:gd name="connsiteX0" fmla="*/ 0 w 72658"/>
                <a:gd name="connsiteY0" fmla="*/ 0 h 923255"/>
                <a:gd name="connsiteX1" fmla="*/ 72659 w 72658"/>
                <a:gd name="connsiteY1" fmla="*/ 0 h 923255"/>
                <a:gd name="connsiteX2" fmla="*/ 72659 w 72658"/>
                <a:gd name="connsiteY2" fmla="*/ 923255 h 923255"/>
                <a:gd name="connsiteX3" fmla="*/ 0 w 72658"/>
                <a:gd name="connsiteY3" fmla="*/ 923255 h 923255"/>
              </a:gdLst>
              <a:ahLst/>
              <a:cxnLst>
                <a:cxn ang="0">
                  <a:pos x="connsiteX0" y="connsiteY0"/>
                </a:cxn>
                <a:cxn ang="0">
                  <a:pos x="connsiteX1" y="connsiteY1"/>
                </a:cxn>
                <a:cxn ang="0">
                  <a:pos x="connsiteX2" y="connsiteY2"/>
                </a:cxn>
                <a:cxn ang="0">
                  <a:pos x="connsiteX3" y="connsiteY3"/>
                </a:cxn>
              </a:cxnLst>
              <a:rect l="l" t="t" r="r" b="b"/>
              <a:pathLst>
                <a:path w="72658" h="923255">
                  <a:moveTo>
                    <a:pt x="0" y="0"/>
                  </a:moveTo>
                  <a:lnTo>
                    <a:pt x="72659" y="0"/>
                  </a:lnTo>
                  <a:lnTo>
                    <a:pt x="72659" y="923255"/>
                  </a:lnTo>
                  <a:lnTo>
                    <a:pt x="0" y="923255"/>
                  </a:lnTo>
                  <a:close/>
                </a:path>
              </a:pathLst>
            </a:custGeom>
            <a:noFill/>
            <a:ln w="3212" cap="flat">
              <a:solidFill>
                <a:srgbClr val="000000"/>
              </a:solidFill>
              <a:prstDash val="solid"/>
              <a:round/>
            </a:ln>
          </p:spPr>
          <p:txBody>
            <a:bodyPr rtlCol="0" anchor="ctr"/>
            <a:lstStyle/>
            <a:p>
              <a:endParaRPr lang="nl-NL" noProof="0" dirty="0"/>
            </a:p>
          </p:txBody>
        </p:sp>
        <p:sp>
          <p:nvSpPr>
            <p:cNvPr id="671" name="Vrije vorm: vorm 670">
              <a:extLst>
                <a:ext uri="{FF2B5EF4-FFF2-40B4-BE49-F238E27FC236}">
                  <a16:creationId xmlns:a16="http://schemas.microsoft.com/office/drawing/2014/main" id="{D93FF799-659F-6957-43BD-F3BFAC08F068}"/>
                </a:ext>
              </a:extLst>
            </p:cNvPr>
            <p:cNvSpPr/>
            <p:nvPr/>
          </p:nvSpPr>
          <p:spPr>
            <a:xfrm>
              <a:off x="7270927" y="7027345"/>
              <a:ext cx="278120" cy="796227"/>
            </a:xfrm>
            <a:custGeom>
              <a:avLst/>
              <a:gdLst>
                <a:gd name="connsiteX0" fmla="*/ 234614 w 278120"/>
                <a:gd name="connsiteY0" fmla="*/ 0 h 796227"/>
                <a:gd name="connsiteX1" fmla="*/ 278121 w 278120"/>
                <a:gd name="connsiteY1" fmla="*/ 13137 h 796227"/>
                <a:gd name="connsiteX2" fmla="*/ 43502 w 278120"/>
                <a:gd name="connsiteY2" fmla="*/ 796227 h 796227"/>
                <a:gd name="connsiteX3" fmla="*/ 0 w 278120"/>
                <a:gd name="connsiteY3" fmla="*/ 783139 h 796227"/>
              </a:gdLst>
              <a:ahLst/>
              <a:cxnLst>
                <a:cxn ang="0">
                  <a:pos x="connsiteX0" y="connsiteY0"/>
                </a:cxn>
                <a:cxn ang="0">
                  <a:pos x="connsiteX1" y="connsiteY1"/>
                </a:cxn>
                <a:cxn ang="0">
                  <a:pos x="connsiteX2" y="connsiteY2"/>
                </a:cxn>
                <a:cxn ang="0">
                  <a:pos x="connsiteX3" y="connsiteY3"/>
                </a:cxn>
              </a:cxnLst>
              <a:rect l="l" t="t" r="r" b="b"/>
              <a:pathLst>
                <a:path w="278120" h="796227">
                  <a:moveTo>
                    <a:pt x="234614" y="0"/>
                  </a:moveTo>
                  <a:lnTo>
                    <a:pt x="278121" y="13137"/>
                  </a:lnTo>
                  <a:lnTo>
                    <a:pt x="43502" y="796227"/>
                  </a:lnTo>
                  <a:lnTo>
                    <a:pt x="0" y="783139"/>
                  </a:lnTo>
                  <a:close/>
                </a:path>
              </a:pathLst>
            </a:custGeom>
            <a:solidFill>
              <a:srgbClr val="CFE2F3"/>
            </a:solidFill>
            <a:ln w="3212" cap="sq">
              <a:noFill/>
              <a:prstDash val="solid"/>
              <a:miter/>
            </a:ln>
          </p:spPr>
          <p:txBody>
            <a:bodyPr rtlCol="0" anchor="ctr"/>
            <a:lstStyle/>
            <a:p>
              <a:endParaRPr lang="nl-NL" noProof="0" dirty="0"/>
            </a:p>
          </p:txBody>
        </p:sp>
        <p:sp>
          <p:nvSpPr>
            <p:cNvPr id="672" name="Vrije vorm: vorm 671">
              <a:extLst>
                <a:ext uri="{FF2B5EF4-FFF2-40B4-BE49-F238E27FC236}">
                  <a16:creationId xmlns:a16="http://schemas.microsoft.com/office/drawing/2014/main" id="{966370B1-B560-A86A-A69D-7331A78D3DB8}"/>
                </a:ext>
              </a:extLst>
            </p:cNvPr>
            <p:cNvSpPr/>
            <p:nvPr/>
          </p:nvSpPr>
          <p:spPr>
            <a:xfrm>
              <a:off x="7270927" y="7027345"/>
              <a:ext cx="278120" cy="796227"/>
            </a:xfrm>
            <a:custGeom>
              <a:avLst/>
              <a:gdLst>
                <a:gd name="connsiteX0" fmla="*/ 234614 w 278120"/>
                <a:gd name="connsiteY0" fmla="*/ 0 h 796227"/>
                <a:gd name="connsiteX1" fmla="*/ 278121 w 278120"/>
                <a:gd name="connsiteY1" fmla="*/ 13137 h 796227"/>
                <a:gd name="connsiteX2" fmla="*/ 43502 w 278120"/>
                <a:gd name="connsiteY2" fmla="*/ 796227 h 796227"/>
                <a:gd name="connsiteX3" fmla="*/ 0 w 278120"/>
                <a:gd name="connsiteY3" fmla="*/ 783139 h 796227"/>
              </a:gdLst>
              <a:ahLst/>
              <a:cxnLst>
                <a:cxn ang="0">
                  <a:pos x="connsiteX0" y="connsiteY0"/>
                </a:cxn>
                <a:cxn ang="0">
                  <a:pos x="connsiteX1" y="connsiteY1"/>
                </a:cxn>
                <a:cxn ang="0">
                  <a:pos x="connsiteX2" y="connsiteY2"/>
                </a:cxn>
                <a:cxn ang="0">
                  <a:pos x="connsiteX3" y="connsiteY3"/>
                </a:cxn>
              </a:cxnLst>
              <a:rect l="l" t="t" r="r" b="b"/>
              <a:pathLst>
                <a:path w="278120" h="796227">
                  <a:moveTo>
                    <a:pt x="234614" y="0"/>
                  </a:moveTo>
                  <a:lnTo>
                    <a:pt x="278121" y="13137"/>
                  </a:lnTo>
                  <a:lnTo>
                    <a:pt x="43502" y="796227"/>
                  </a:lnTo>
                  <a:lnTo>
                    <a:pt x="0" y="783139"/>
                  </a:lnTo>
                  <a:close/>
                </a:path>
              </a:pathLst>
            </a:custGeom>
            <a:noFill/>
            <a:ln w="3212" cap="flat">
              <a:solidFill>
                <a:srgbClr val="000000"/>
              </a:solidFill>
              <a:prstDash val="solid"/>
              <a:round/>
            </a:ln>
          </p:spPr>
          <p:txBody>
            <a:bodyPr rtlCol="0" anchor="ctr"/>
            <a:lstStyle/>
            <a:p>
              <a:endParaRPr lang="nl-NL" noProof="0" dirty="0"/>
            </a:p>
          </p:txBody>
        </p:sp>
        <p:sp>
          <p:nvSpPr>
            <p:cNvPr id="673" name="Vrije vorm: vorm 672">
              <a:extLst>
                <a:ext uri="{FF2B5EF4-FFF2-40B4-BE49-F238E27FC236}">
                  <a16:creationId xmlns:a16="http://schemas.microsoft.com/office/drawing/2014/main" id="{F9493090-08FD-B596-D006-9C5C831ED431}"/>
                </a:ext>
              </a:extLst>
            </p:cNvPr>
            <p:cNvSpPr/>
            <p:nvPr/>
          </p:nvSpPr>
          <p:spPr>
            <a:xfrm>
              <a:off x="7476380" y="7024486"/>
              <a:ext cx="252473" cy="801899"/>
            </a:xfrm>
            <a:custGeom>
              <a:avLst/>
              <a:gdLst>
                <a:gd name="connsiteX0" fmla="*/ 0 w 252473"/>
                <a:gd name="connsiteY0" fmla="*/ 11586 h 801899"/>
                <a:gd name="connsiteX1" fmla="*/ 43957 w 252473"/>
                <a:gd name="connsiteY1" fmla="*/ 0 h 801899"/>
                <a:gd name="connsiteX2" fmla="*/ 252473 w 252473"/>
                <a:gd name="connsiteY2" fmla="*/ 790265 h 801899"/>
                <a:gd name="connsiteX3" fmla="*/ 208511 w 252473"/>
                <a:gd name="connsiteY3" fmla="*/ 801899 h 801899"/>
              </a:gdLst>
              <a:ahLst/>
              <a:cxnLst>
                <a:cxn ang="0">
                  <a:pos x="connsiteX0" y="connsiteY0"/>
                </a:cxn>
                <a:cxn ang="0">
                  <a:pos x="connsiteX1" y="connsiteY1"/>
                </a:cxn>
                <a:cxn ang="0">
                  <a:pos x="connsiteX2" y="connsiteY2"/>
                </a:cxn>
                <a:cxn ang="0">
                  <a:pos x="connsiteX3" y="connsiteY3"/>
                </a:cxn>
              </a:cxnLst>
              <a:rect l="l" t="t" r="r" b="b"/>
              <a:pathLst>
                <a:path w="252473" h="801899">
                  <a:moveTo>
                    <a:pt x="0" y="11586"/>
                  </a:moveTo>
                  <a:lnTo>
                    <a:pt x="43957" y="0"/>
                  </a:lnTo>
                  <a:lnTo>
                    <a:pt x="252473" y="790265"/>
                  </a:lnTo>
                  <a:lnTo>
                    <a:pt x="208511" y="801899"/>
                  </a:lnTo>
                  <a:close/>
                </a:path>
              </a:pathLst>
            </a:custGeom>
            <a:solidFill>
              <a:srgbClr val="CFE2F3"/>
            </a:solidFill>
            <a:ln w="3212" cap="sq">
              <a:noFill/>
              <a:prstDash val="solid"/>
              <a:miter/>
            </a:ln>
          </p:spPr>
          <p:txBody>
            <a:bodyPr rtlCol="0" anchor="ctr"/>
            <a:lstStyle/>
            <a:p>
              <a:endParaRPr lang="nl-NL" noProof="0" dirty="0"/>
            </a:p>
          </p:txBody>
        </p:sp>
        <p:sp>
          <p:nvSpPr>
            <p:cNvPr id="674" name="Vrije vorm: vorm 673">
              <a:extLst>
                <a:ext uri="{FF2B5EF4-FFF2-40B4-BE49-F238E27FC236}">
                  <a16:creationId xmlns:a16="http://schemas.microsoft.com/office/drawing/2014/main" id="{41EE85B7-CD98-EDD3-9EA2-0344D29E46FA}"/>
                </a:ext>
              </a:extLst>
            </p:cNvPr>
            <p:cNvSpPr/>
            <p:nvPr/>
          </p:nvSpPr>
          <p:spPr>
            <a:xfrm>
              <a:off x="7476380" y="7024486"/>
              <a:ext cx="252473" cy="801899"/>
            </a:xfrm>
            <a:custGeom>
              <a:avLst/>
              <a:gdLst>
                <a:gd name="connsiteX0" fmla="*/ 0 w 252473"/>
                <a:gd name="connsiteY0" fmla="*/ 11586 h 801899"/>
                <a:gd name="connsiteX1" fmla="*/ 43957 w 252473"/>
                <a:gd name="connsiteY1" fmla="*/ 0 h 801899"/>
                <a:gd name="connsiteX2" fmla="*/ 252473 w 252473"/>
                <a:gd name="connsiteY2" fmla="*/ 790265 h 801899"/>
                <a:gd name="connsiteX3" fmla="*/ 208511 w 252473"/>
                <a:gd name="connsiteY3" fmla="*/ 801899 h 801899"/>
              </a:gdLst>
              <a:ahLst/>
              <a:cxnLst>
                <a:cxn ang="0">
                  <a:pos x="connsiteX0" y="connsiteY0"/>
                </a:cxn>
                <a:cxn ang="0">
                  <a:pos x="connsiteX1" y="connsiteY1"/>
                </a:cxn>
                <a:cxn ang="0">
                  <a:pos x="connsiteX2" y="connsiteY2"/>
                </a:cxn>
                <a:cxn ang="0">
                  <a:pos x="connsiteX3" y="connsiteY3"/>
                </a:cxn>
              </a:cxnLst>
              <a:rect l="l" t="t" r="r" b="b"/>
              <a:pathLst>
                <a:path w="252473" h="801899">
                  <a:moveTo>
                    <a:pt x="0" y="11586"/>
                  </a:moveTo>
                  <a:lnTo>
                    <a:pt x="43957" y="0"/>
                  </a:lnTo>
                  <a:lnTo>
                    <a:pt x="252473" y="790265"/>
                  </a:lnTo>
                  <a:lnTo>
                    <a:pt x="208511" y="801899"/>
                  </a:lnTo>
                  <a:close/>
                </a:path>
              </a:pathLst>
            </a:custGeom>
            <a:noFill/>
            <a:ln w="3212" cap="flat">
              <a:solidFill>
                <a:srgbClr val="000000"/>
              </a:solidFill>
              <a:prstDash val="solid"/>
              <a:round/>
            </a:ln>
          </p:spPr>
          <p:txBody>
            <a:bodyPr rtlCol="0" anchor="ctr"/>
            <a:lstStyle/>
            <a:p>
              <a:endParaRPr lang="nl-NL" noProof="0" dirty="0"/>
            </a:p>
          </p:txBody>
        </p:sp>
        <p:sp>
          <p:nvSpPr>
            <p:cNvPr id="675" name="Vrije vorm: vorm 674">
              <a:extLst>
                <a:ext uri="{FF2B5EF4-FFF2-40B4-BE49-F238E27FC236}">
                  <a16:creationId xmlns:a16="http://schemas.microsoft.com/office/drawing/2014/main" id="{F178B8B2-001E-3B7C-00F2-A15DE29EFC47}"/>
                </a:ext>
              </a:extLst>
            </p:cNvPr>
            <p:cNvSpPr/>
            <p:nvPr/>
          </p:nvSpPr>
          <p:spPr>
            <a:xfrm>
              <a:off x="6303377" y="5822451"/>
              <a:ext cx="1196683" cy="218098"/>
            </a:xfrm>
            <a:custGeom>
              <a:avLst/>
              <a:gdLst>
                <a:gd name="connsiteX0" fmla="*/ 1188440 w 1196683"/>
                <a:gd name="connsiteY0" fmla="*/ 0 h 218098"/>
                <a:gd name="connsiteX1" fmla="*/ 1188440 w 1196683"/>
                <a:gd name="connsiteY1" fmla="*/ 0 h 218098"/>
                <a:gd name="connsiteX2" fmla="*/ 1173139 w 1196683"/>
                <a:gd name="connsiteY2" fmla="*/ 78755 h 218098"/>
                <a:gd name="connsiteX3" fmla="*/ 1196683 w 1196683"/>
                <a:gd name="connsiteY3" fmla="*/ 155431 h 218098"/>
                <a:gd name="connsiteX4" fmla="*/ 23981 w 1196683"/>
                <a:gd name="connsiteY4" fmla="*/ 218091 h 218098"/>
                <a:gd name="connsiteX5" fmla="*/ 437 w 1196683"/>
                <a:gd name="connsiteY5" fmla="*/ 141416 h 218098"/>
                <a:gd name="connsiteX6" fmla="*/ 15742 w 1196683"/>
                <a:gd name="connsiteY6" fmla="*/ 62661 h 2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683" h="218098">
                  <a:moveTo>
                    <a:pt x="1188440" y="0"/>
                  </a:moveTo>
                  <a:lnTo>
                    <a:pt x="1188440" y="0"/>
                  </a:lnTo>
                  <a:cubicBezTo>
                    <a:pt x="1177714" y="572"/>
                    <a:pt x="1170861" y="35834"/>
                    <a:pt x="1173139" y="78755"/>
                  </a:cubicBezTo>
                  <a:cubicBezTo>
                    <a:pt x="1175412" y="121676"/>
                    <a:pt x="1185958" y="156002"/>
                    <a:pt x="1196683" y="155431"/>
                  </a:cubicBezTo>
                  <a:lnTo>
                    <a:pt x="23981" y="218091"/>
                  </a:lnTo>
                  <a:cubicBezTo>
                    <a:pt x="13256" y="218663"/>
                    <a:pt x="2715" y="184337"/>
                    <a:pt x="437" y="141416"/>
                  </a:cubicBezTo>
                  <a:cubicBezTo>
                    <a:pt x="-1841" y="98495"/>
                    <a:pt x="5012" y="63233"/>
                    <a:pt x="15742" y="62661"/>
                  </a:cubicBezTo>
                  <a:close/>
                </a:path>
              </a:pathLst>
            </a:custGeom>
            <a:solidFill>
              <a:srgbClr val="CFE2F3"/>
            </a:solidFill>
            <a:ln w="3212" cap="sq">
              <a:noFill/>
              <a:prstDash val="solid"/>
              <a:miter/>
            </a:ln>
          </p:spPr>
          <p:txBody>
            <a:bodyPr rtlCol="0" anchor="ctr"/>
            <a:lstStyle/>
            <a:p>
              <a:endParaRPr lang="nl-NL" noProof="0" dirty="0"/>
            </a:p>
          </p:txBody>
        </p:sp>
        <p:sp>
          <p:nvSpPr>
            <p:cNvPr id="676" name="Vrije vorm: vorm 675">
              <a:extLst>
                <a:ext uri="{FF2B5EF4-FFF2-40B4-BE49-F238E27FC236}">
                  <a16:creationId xmlns:a16="http://schemas.microsoft.com/office/drawing/2014/main" id="{61DE7AFF-56C3-3BBE-8F10-F9ECA492F173}"/>
                </a:ext>
              </a:extLst>
            </p:cNvPr>
            <p:cNvSpPr/>
            <p:nvPr/>
          </p:nvSpPr>
          <p:spPr>
            <a:xfrm>
              <a:off x="7476079" y="5822444"/>
              <a:ext cx="39718" cy="155444"/>
            </a:xfrm>
            <a:custGeom>
              <a:avLst/>
              <a:gdLst>
                <a:gd name="connsiteX0" fmla="*/ 15738 w 39718"/>
                <a:gd name="connsiteY0" fmla="*/ 7 h 155444"/>
                <a:gd name="connsiteX1" fmla="*/ 15738 w 39718"/>
                <a:gd name="connsiteY1" fmla="*/ 7 h 155444"/>
                <a:gd name="connsiteX2" fmla="*/ 39282 w 39718"/>
                <a:gd name="connsiteY2" fmla="*/ 76682 h 155444"/>
                <a:gd name="connsiteX3" fmla="*/ 23981 w 39718"/>
                <a:gd name="connsiteY3" fmla="*/ 155438 h 155444"/>
                <a:gd name="connsiteX4" fmla="*/ 23981 w 39718"/>
                <a:gd name="connsiteY4" fmla="*/ 155438 h 155444"/>
                <a:gd name="connsiteX5" fmla="*/ 437 w 39718"/>
                <a:gd name="connsiteY5" fmla="*/ 78762 h 155444"/>
                <a:gd name="connsiteX6" fmla="*/ 15738 w 39718"/>
                <a:gd name="connsiteY6" fmla="*/ 7 h 15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18" h="155444">
                  <a:moveTo>
                    <a:pt x="15738" y="7"/>
                  </a:moveTo>
                  <a:lnTo>
                    <a:pt x="15738" y="7"/>
                  </a:lnTo>
                  <a:cubicBezTo>
                    <a:pt x="26468" y="-565"/>
                    <a:pt x="37009" y="33761"/>
                    <a:pt x="39282" y="76682"/>
                  </a:cubicBezTo>
                  <a:cubicBezTo>
                    <a:pt x="41560" y="119604"/>
                    <a:pt x="34707" y="154865"/>
                    <a:pt x="23981" y="155438"/>
                  </a:cubicBezTo>
                  <a:lnTo>
                    <a:pt x="23981" y="155438"/>
                  </a:lnTo>
                  <a:cubicBezTo>
                    <a:pt x="13256" y="156010"/>
                    <a:pt x="2710" y="121683"/>
                    <a:pt x="437" y="78762"/>
                  </a:cubicBezTo>
                  <a:cubicBezTo>
                    <a:pt x="-1841" y="35841"/>
                    <a:pt x="5012" y="579"/>
                    <a:pt x="15738" y="7"/>
                  </a:cubicBezTo>
                  <a:close/>
                </a:path>
              </a:pathLst>
            </a:custGeom>
            <a:solidFill>
              <a:srgbClr val="E2EDF7"/>
            </a:solidFill>
            <a:ln w="3212" cap="sq">
              <a:noFill/>
              <a:prstDash val="solid"/>
              <a:miter/>
            </a:ln>
          </p:spPr>
          <p:txBody>
            <a:bodyPr rtlCol="0" anchor="ctr"/>
            <a:lstStyle/>
            <a:p>
              <a:endParaRPr lang="nl-NL" noProof="0" dirty="0"/>
            </a:p>
          </p:txBody>
        </p:sp>
        <p:sp>
          <p:nvSpPr>
            <p:cNvPr id="677" name="Vrije vorm: vorm 676">
              <a:extLst>
                <a:ext uri="{FF2B5EF4-FFF2-40B4-BE49-F238E27FC236}">
                  <a16:creationId xmlns:a16="http://schemas.microsoft.com/office/drawing/2014/main" id="{F4895F77-ACA9-568E-71C7-B6CF665B8A89}"/>
                </a:ext>
              </a:extLst>
            </p:cNvPr>
            <p:cNvSpPr/>
            <p:nvPr/>
          </p:nvSpPr>
          <p:spPr>
            <a:xfrm>
              <a:off x="6303377" y="5822444"/>
              <a:ext cx="1212420" cy="218105"/>
            </a:xfrm>
            <a:custGeom>
              <a:avLst/>
              <a:gdLst>
                <a:gd name="connsiteX0" fmla="*/ 1196683 w 1212420"/>
                <a:gd name="connsiteY0" fmla="*/ 155438 h 218105"/>
                <a:gd name="connsiteX1" fmla="*/ 1196683 w 1212420"/>
                <a:gd name="connsiteY1" fmla="*/ 155438 h 218105"/>
                <a:gd name="connsiteX2" fmla="*/ 1173139 w 1212420"/>
                <a:gd name="connsiteY2" fmla="*/ 78762 h 218105"/>
                <a:gd name="connsiteX3" fmla="*/ 1188440 w 1212420"/>
                <a:gd name="connsiteY3" fmla="*/ 7 h 218105"/>
                <a:gd name="connsiteX4" fmla="*/ 1188440 w 1212420"/>
                <a:gd name="connsiteY4" fmla="*/ 7 h 218105"/>
                <a:gd name="connsiteX5" fmla="*/ 1211984 w 1212420"/>
                <a:gd name="connsiteY5" fmla="*/ 76682 h 218105"/>
                <a:gd name="connsiteX6" fmla="*/ 1196683 w 1212420"/>
                <a:gd name="connsiteY6" fmla="*/ 155438 h 218105"/>
                <a:gd name="connsiteX7" fmla="*/ 23981 w 1212420"/>
                <a:gd name="connsiteY7" fmla="*/ 218098 h 218105"/>
                <a:gd name="connsiteX8" fmla="*/ 437 w 1212420"/>
                <a:gd name="connsiteY8" fmla="*/ 141423 h 218105"/>
                <a:gd name="connsiteX9" fmla="*/ 15742 w 1212420"/>
                <a:gd name="connsiteY9" fmla="*/ 62668 h 218105"/>
                <a:gd name="connsiteX10" fmla="*/ 1188440 w 1212420"/>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0" h="218105">
                  <a:moveTo>
                    <a:pt x="1196683" y="155438"/>
                  </a:moveTo>
                  <a:lnTo>
                    <a:pt x="1196683" y="155438"/>
                  </a:lnTo>
                  <a:cubicBezTo>
                    <a:pt x="1185958" y="156010"/>
                    <a:pt x="1175412" y="121683"/>
                    <a:pt x="1173139" y="78762"/>
                  </a:cubicBezTo>
                  <a:cubicBezTo>
                    <a:pt x="1170861" y="35841"/>
                    <a:pt x="1177714" y="579"/>
                    <a:pt x="1188440" y="7"/>
                  </a:cubicBezTo>
                  <a:lnTo>
                    <a:pt x="1188440" y="7"/>
                  </a:lnTo>
                  <a:cubicBezTo>
                    <a:pt x="1199170" y="-565"/>
                    <a:pt x="1209711" y="33761"/>
                    <a:pt x="1211984" y="76682"/>
                  </a:cubicBezTo>
                  <a:cubicBezTo>
                    <a:pt x="1214262" y="119604"/>
                    <a:pt x="1207409" y="154865"/>
                    <a:pt x="1196683" y="155438"/>
                  </a:cubicBezTo>
                  <a:lnTo>
                    <a:pt x="23981" y="218098"/>
                  </a:lnTo>
                  <a:cubicBezTo>
                    <a:pt x="13256" y="218670"/>
                    <a:pt x="2715" y="184344"/>
                    <a:pt x="437" y="141423"/>
                  </a:cubicBezTo>
                  <a:cubicBezTo>
                    <a:pt x="-1841" y="98502"/>
                    <a:pt x="5012" y="63240"/>
                    <a:pt x="15742" y="62668"/>
                  </a:cubicBezTo>
                  <a:lnTo>
                    <a:pt x="1188440" y="7"/>
                  </a:lnTo>
                </a:path>
              </a:pathLst>
            </a:custGeom>
            <a:solidFill>
              <a:srgbClr val="000000">
                <a:alpha val="0"/>
              </a:srgbClr>
            </a:solidFill>
            <a:ln w="3212" cap="sq">
              <a:noFill/>
              <a:prstDash val="solid"/>
              <a:miter/>
            </a:ln>
          </p:spPr>
          <p:txBody>
            <a:bodyPr rtlCol="0" anchor="ctr"/>
            <a:lstStyle/>
            <a:p>
              <a:endParaRPr lang="nl-NL" noProof="0" dirty="0"/>
            </a:p>
          </p:txBody>
        </p:sp>
        <p:sp>
          <p:nvSpPr>
            <p:cNvPr id="678" name="Vrije vorm: vorm 677">
              <a:extLst>
                <a:ext uri="{FF2B5EF4-FFF2-40B4-BE49-F238E27FC236}">
                  <a16:creationId xmlns:a16="http://schemas.microsoft.com/office/drawing/2014/main" id="{DB698C28-E46A-CDBA-13C2-9B572DD8F664}"/>
                </a:ext>
              </a:extLst>
            </p:cNvPr>
            <p:cNvSpPr/>
            <p:nvPr/>
          </p:nvSpPr>
          <p:spPr>
            <a:xfrm>
              <a:off x="6303377" y="5822444"/>
              <a:ext cx="1212420" cy="218105"/>
            </a:xfrm>
            <a:custGeom>
              <a:avLst/>
              <a:gdLst>
                <a:gd name="connsiteX0" fmla="*/ 1196683 w 1212420"/>
                <a:gd name="connsiteY0" fmla="*/ 155438 h 218105"/>
                <a:gd name="connsiteX1" fmla="*/ 1196683 w 1212420"/>
                <a:gd name="connsiteY1" fmla="*/ 155438 h 218105"/>
                <a:gd name="connsiteX2" fmla="*/ 1173139 w 1212420"/>
                <a:gd name="connsiteY2" fmla="*/ 78762 h 218105"/>
                <a:gd name="connsiteX3" fmla="*/ 1188440 w 1212420"/>
                <a:gd name="connsiteY3" fmla="*/ 7 h 218105"/>
                <a:gd name="connsiteX4" fmla="*/ 1188440 w 1212420"/>
                <a:gd name="connsiteY4" fmla="*/ 7 h 218105"/>
                <a:gd name="connsiteX5" fmla="*/ 1211984 w 1212420"/>
                <a:gd name="connsiteY5" fmla="*/ 76682 h 218105"/>
                <a:gd name="connsiteX6" fmla="*/ 1196683 w 1212420"/>
                <a:gd name="connsiteY6" fmla="*/ 155438 h 218105"/>
                <a:gd name="connsiteX7" fmla="*/ 23981 w 1212420"/>
                <a:gd name="connsiteY7" fmla="*/ 218098 h 218105"/>
                <a:gd name="connsiteX8" fmla="*/ 437 w 1212420"/>
                <a:gd name="connsiteY8" fmla="*/ 141423 h 218105"/>
                <a:gd name="connsiteX9" fmla="*/ 15742 w 1212420"/>
                <a:gd name="connsiteY9" fmla="*/ 62668 h 218105"/>
                <a:gd name="connsiteX10" fmla="*/ 1188440 w 1212420"/>
                <a:gd name="connsiteY10" fmla="*/ 7 h 21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420" h="218105">
                  <a:moveTo>
                    <a:pt x="1196683" y="155438"/>
                  </a:moveTo>
                  <a:lnTo>
                    <a:pt x="1196683" y="155438"/>
                  </a:lnTo>
                  <a:cubicBezTo>
                    <a:pt x="1185958" y="156010"/>
                    <a:pt x="1175412" y="121683"/>
                    <a:pt x="1173139" y="78762"/>
                  </a:cubicBezTo>
                  <a:cubicBezTo>
                    <a:pt x="1170861" y="35841"/>
                    <a:pt x="1177714" y="579"/>
                    <a:pt x="1188440" y="7"/>
                  </a:cubicBezTo>
                  <a:lnTo>
                    <a:pt x="1188440" y="7"/>
                  </a:lnTo>
                  <a:cubicBezTo>
                    <a:pt x="1199170" y="-565"/>
                    <a:pt x="1209711" y="33761"/>
                    <a:pt x="1211984" y="76682"/>
                  </a:cubicBezTo>
                  <a:cubicBezTo>
                    <a:pt x="1214262" y="119604"/>
                    <a:pt x="1207409" y="154865"/>
                    <a:pt x="1196683" y="155438"/>
                  </a:cubicBezTo>
                  <a:lnTo>
                    <a:pt x="23981" y="218098"/>
                  </a:lnTo>
                  <a:cubicBezTo>
                    <a:pt x="13256" y="218670"/>
                    <a:pt x="2715" y="184344"/>
                    <a:pt x="437" y="141423"/>
                  </a:cubicBezTo>
                  <a:cubicBezTo>
                    <a:pt x="-1841" y="98502"/>
                    <a:pt x="5012" y="63240"/>
                    <a:pt x="15742" y="62668"/>
                  </a:cubicBezTo>
                  <a:lnTo>
                    <a:pt x="1188440" y="7"/>
                  </a:lnTo>
                </a:path>
              </a:pathLst>
            </a:custGeom>
            <a:noFill/>
            <a:ln w="3212" cap="flat">
              <a:solidFill>
                <a:srgbClr val="000000"/>
              </a:solidFill>
              <a:prstDash val="solid"/>
              <a:round/>
            </a:ln>
          </p:spPr>
          <p:txBody>
            <a:bodyPr rtlCol="0" anchor="ctr"/>
            <a:lstStyle/>
            <a:p>
              <a:endParaRPr lang="nl-NL" noProof="0" dirty="0"/>
            </a:p>
          </p:txBody>
        </p:sp>
        <p:sp>
          <p:nvSpPr>
            <p:cNvPr id="679" name="Vrije vorm: vorm 678">
              <a:extLst>
                <a:ext uri="{FF2B5EF4-FFF2-40B4-BE49-F238E27FC236}">
                  <a16:creationId xmlns:a16="http://schemas.microsoft.com/office/drawing/2014/main" id="{D66F6BC2-69CC-D07D-816B-AB48424BE15D}"/>
                </a:ext>
              </a:extLst>
            </p:cNvPr>
            <p:cNvSpPr/>
            <p:nvPr/>
          </p:nvSpPr>
          <p:spPr>
            <a:xfrm>
              <a:off x="6320985" y="5747274"/>
              <a:ext cx="1177199" cy="222764"/>
            </a:xfrm>
            <a:custGeom>
              <a:avLst/>
              <a:gdLst>
                <a:gd name="connsiteX0" fmla="*/ 0 w 1177199"/>
                <a:gd name="connsiteY0" fmla="*/ 70999 h 222764"/>
                <a:gd name="connsiteX1" fmla="*/ 1168044 w 1177199"/>
                <a:gd name="connsiteY1" fmla="*/ 0 h 222764"/>
                <a:gd name="connsiteX2" fmla="*/ 1177199 w 1177199"/>
                <a:gd name="connsiteY2" fmla="*/ 151766 h 222764"/>
                <a:gd name="connsiteX3" fmla="*/ 9155 w 1177199"/>
                <a:gd name="connsiteY3" fmla="*/ 222764 h 222764"/>
              </a:gdLst>
              <a:ahLst/>
              <a:cxnLst>
                <a:cxn ang="0">
                  <a:pos x="connsiteX0" y="connsiteY0"/>
                </a:cxn>
                <a:cxn ang="0">
                  <a:pos x="connsiteX1" y="connsiteY1"/>
                </a:cxn>
                <a:cxn ang="0">
                  <a:pos x="connsiteX2" y="connsiteY2"/>
                </a:cxn>
                <a:cxn ang="0">
                  <a:pos x="connsiteX3" y="connsiteY3"/>
                </a:cxn>
              </a:cxnLst>
              <a:rect l="l" t="t" r="r" b="b"/>
              <a:pathLst>
                <a:path w="1177199" h="222764">
                  <a:moveTo>
                    <a:pt x="0" y="70999"/>
                  </a:moveTo>
                  <a:lnTo>
                    <a:pt x="1168044" y="0"/>
                  </a:lnTo>
                  <a:lnTo>
                    <a:pt x="1177199" y="151766"/>
                  </a:lnTo>
                  <a:lnTo>
                    <a:pt x="9155" y="222764"/>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80" name="Vrije vorm: vorm 679">
              <a:extLst>
                <a:ext uri="{FF2B5EF4-FFF2-40B4-BE49-F238E27FC236}">
                  <a16:creationId xmlns:a16="http://schemas.microsoft.com/office/drawing/2014/main" id="{F0A19D03-A0B3-1877-440D-5AF1D3F0CD6A}"/>
                </a:ext>
              </a:extLst>
            </p:cNvPr>
            <p:cNvSpPr/>
            <p:nvPr/>
          </p:nvSpPr>
          <p:spPr>
            <a:xfrm>
              <a:off x="6442753" y="5954109"/>
              <a:ext cx="42624" cy="16225"/>
            </a:xfrm>
            <a:custGeom>
              <a:avLst/>
              <a:gdLst>
                <a:gd name="connsiteX0" fmla="*/ 824 w 42624"/>
                <a:gd name="connsiteY0" fmla="*/ 16225 h 16225"/>
                <a:gd name="connsiteX1" fmla="*/ 0 w 42624"/>
                <a:gd name="connsiteY1" fmla="*/ 2540 h 16225"/>
                <a:gd name="connsiteX2" fmla="*/ 41796 w 42624"/>
                <a:gd name="connsiteY2" fmla="*/ 0 h 16225"/>
                <a:gd name="connsiteX3" fmla="*/ 42625 w 42624"/>
                <a:gd name="connsiteY3" fmla="*/ 13685 h 16225"/>
                <a:gd name="connsiteX4" fmla="*/ 824 w 42624"/>
                <a:gd name="connsiteY4" fmla="*/ 16225 h 1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 h="16225">
                  <a:moveTo>
                    <a:pt x="824" y="16225"/>
                  </a:moveTo>
                  <a:lnTo>
                    <a:pt x="0" y="2540"/>
                  </a:lnTo>
                  <a:lnTo>
                    <a:pt x="41796" y="0"/>
                  </a:lnTo>
                  <a:lnTo>
                    <a:pt x="42625" y="13685"/>
                  </a:lnTo>
                  <a:lnTo>
                    <a:pt x="824" y="16225"/>
                  </a:lnTo>
                  <a:close/>
                </a:path>
              </a:pathLst>
            </a:custGeom>
            <a:solidFill>
              <a:srgbClr val="000000"/>
            </a:solidFill>
            <a:ln w="3212" cap="sq">
              <a:noFill/>
              <a:prstDash val="solid"/>
              <a:miter/>
            </a:ln>
          </p:spPr>
          <p:txBody>
            <a:bodyPr rtlCol="0" anchor="ctr"/>
            <a:lstStyle/>
            <a:p>
              <a:endParaRPr lang="nl-NL" noProof="0" dirty="0"/>
            </a:p>
          </p:txBody>
        </p:sp>
        <p:sp>
          <p:nvSpPr>
            <p:cNvPr id="681" name="Vrije vorm: vorm 680">
              <a:extLst>
                <a:ext uri="{FF2B5EF4-FFF2-40B4-BE49-F238E27FC236}">
                  <a16:creationId xmlns:a16="http://schemas.microsoft.com/office/drawing/2014/main" id="{DEBBD3E9-E3C8-60DA-D57E-321E92919C30}"/>
                </a:ext>
              </a:extLst>
            </p:cNvPr>
            <p:cNvSpPr/>
            <p:nvPr/>
          </p:nvSpPr>
          <p:spPr>
            <a:xfrm>
              <a:off x="6610403" y="5904202"/>
              <a:ext cx="696000" cy="55941"/>
            </a:xfrm>
            <a:custGeom>
              <a:avLst/>
              <a:gdLst>
                <a:gd name="connsiteX0" fmla="*/ 829 w 696000"/>
                <a:gd name="connsiteY0" fmla="*/ 55942 h 55941"/>
                <a:gd name="connsiteX1" fmla="*/ 0 w 696000"/>
                <a:gd name="connsiteY1" fmla="*/ 42257 h 55941"/>
                <a:gd name="connsiteX2" fmla="*/ 41801 w 696000"/>
                <a:gd name="connsiteY2" fmla="*/ 39717 h 55941"/>
                <a:gd name="connsiteX3" fmla="*/ 42625 w 696000"/>
                <a:gd name="connsiteY3" fmla="*/ 53402 h 55941"/>
                <a:gd name="connsiteX4" fmla="*/ 829 w 696000"/>
                <a:gd name="connsiteY4" fmla="*/ 55942 h 55941"/>
                <a:gd name="connsiteX5" fmla="*/ 181404 w 696000"/>
                <a:gd name="connsiteY5" fmla="*/ 44967 h 55941"/>
                <a:gd name="connsiteX6" fmla="*/ 180581 w 696000"/>
                <a:gd name="connsiteY6" fmla="*/ 31282 h 55941"/>
                <a:gd name="connsiteX7" fmla="*/ 222377 w 696000"/>
                <a:gd name="connsiteY7" fmla="*/ 28742 h 55941"/>
                <a:gd name="connsiteX8" fmla="*/ 223205 w 696000"/>
                <a:gd name="connsiteY8" fmla="*/ 42427 h 55941"/>
                <a:gd name="connsiteX9" fmla="*/ 181404 w 696000"/>
                <a:gd name="connsiteY9" fmla="*/ 44967 h 55941"/>
                <a:gd name="connsiteX10" fmla="*/ 275964 w 696000"/>
                <a:gd name="connsiteY10" fmla="*/ 39218 h 55941"/>
                <a:gd name="connsiteX11" fmla="*/ 275136 w 696000"/>
                <a:gd name="connsiteY11" fmla="*/ 25533 h 55941"/>
                <a:gd name="connsiteX12" fmla="*/ 316937 w 696000"/>
                <a:gd name="connsiteY12" fmla="*/ 22992 h 55941"/>
                <a:gd name="connsiteX13" fmla="*/ 317765 w 696000"/>
                <a:gd name="connsiteY13" fmla="*/ 36677 h 55941"/>
                <a:gd name="connsiteX14" fmla="*/ 275964 w 696000"/>
                <a:gd name="connsiteY14" fmla="*/ 39218 h 55941"/>
                <a:gd name="connsiteX15" fmla="*/ 370525 w 696000"/>
                <a:gd name="connsiteY15" fmla="*/ 33468 h 55941"/>
                <a:gd name="connsiteX16" fmla="*/ 369696 w 696000"/>
                <a:gd name="connsiteY16" fmla="*/ 19783 h 55941"/>
                <a:gd name="connsiteX17" fmla="*/ 411497 w 696000"/>
                <a:gd name="connsiteY17" fmla="*/ 17243 h 55941"/>
                <a:gd name="connsiteX18" fmla="*/ 412321 w 696000"/>
                <a:gd name="connsiteY18" fmla="*/ 30928 h 55941"/>
                <a:gd name="connsiteX19" fmla="*/ 370525 w 696000"/>
                <a:gd name="connsiteY19" fmla="*/ 33468 h 55941"/>
                <a:gd name="connsiteX20" fmla="*/ 465084 w 696000"/>
                <a:gd name="connsiteY20" fmla="*/ 27724 h 55941"/>
                <a:gd name="connsiteX21" fmla="*/ 464256 w 696000"/>
                <a:gd name="connsiteY21" fmla="*/ 14039 h 55941"/>
                <a:gd name="connsiteX22" fmla="*/ 506057 w 696000"/>
                <a:gd name="connsiteY22" fmla="*/ 11499 h 55941"/>
                <a:gd name="connsiteX23" fmla="*/ 506880 w 696000"/>
                <a:gd name="connsiteY23" fmla="*/ 25184 h 55941"/>
                <a:gd name="connsiteX24" fmla="*/ 465084 w 696000"/>
                <a:gd name="connsiteY24" fmla="*/ 27724 h 55941"/>
                <a:gd name="connsiteX25" fmla="*/ 559640 w 696000"/>
                <a:gd name="connsiteY25" fmla="*/ 21975 h 55941"/>
                <a:gd name="connsiteX26" fmla="*/ 558816 w 696000"/>
                <a:gd name="connsiteY26" fmla="*/ 8290 h 55941"/>
                <a:gd name="connsiteX27" fmla="*/ 600617 w 696000"/>
                <a:gd name="connsiteY27" fmla="*/ 5749 h 55941"/>
                <a:gd name="connsiteX28" fmla="*/ 601441 w 696000"/>
                <a:gd name="connsiteY28" fmla="*/ 19434 h 55941"/>
                <a:gd name="connsiteX29" fmla="*/ 559640 w 696000"/>
                <a:gd name="connsiteY29" fmla="*/ 21975 h 55941"/>
                <a:gd name="connsiteX30" fmla="*/ 654200 w 696000"/>
                <a:gd name="connsiteY30" fmla="*/ 16230 h 55941"/>
                <a:gd name="connsiteX31" fmla="*/ 653376 w 696000"/>
                <a:gd name="connsiteY31" fmla="*/ 2545 h 55941"/>
                <a:gd name="connsiteX32" fmla="*/ 695177 w 696000"/>
                <a:gd name="connsiteY32" fmla="*/ 0 h 55941"/>
                <a:gd name="connsiteX33" fmla="*/ 696001 w 696000"/>
                <a:gd name="connsiteY33" fmla="*/ 13685 h 55941"/>
                <a:gd name="connsiteX34" fmla="*/ 654200 w 696000"/>
                <a:gd name="connsiteY34" fmla="*/ 16230 h 5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6000" h="55941">
                  <a:moveTo>
                    <a:pt x="829" y="55942"/>
                  </a:moveTo>
                  <a:lnTo>
                    <a:pt x="0" y="42257"/>
                  </a:lnTo>
                  <a:lnTo>
                    <a:pt x="41801" y="39717"/>
                  </a:lnTo>
                  <a:lnTo>
                    <a:pt x="42625" y="53402"/>
                  </a:lnTo>
                  <a:lnTo>
                    <a:pt x="829" y="55942"/>
                  </a:lnTo>
                  <a:close/>
                  <a:moveTo>
                    <a:pt x="181404" y="44967"/>
                  </a:moveTo>
                  <a:lnTo>
                    <a:pt x="180581" y="31282"/>
                  </a:lnTo>
                  <a:lnTo>
                    <a:pt x="222377" y="28742"/>
                  </a:lnTo>
                  <a:lnTo>
                    <a:pt x="223205" y="42427"/>
                  </a:lnTo>
                  <a:lnTo>
                    <a:pt x="181404" y="44967"/>
                  </a:lnTo>
                  <a:close/>
                  <a:moveTo>
                    <a:pt x="275964" y="39218"/>
                  </a:moveTo>
                  <a:lnTo>
                    <a:pt x="275136" y="25533"/>
                  </a:lnTo>
                  <a:lnTo>
                    <a:pt x="316937" y="22992"/>
                  </a:lnTo>
                  <a:lnTo>
                    <a:pt x="317765" y="36677"/>
                  </a:lnTo>
                  <a:lnTo>
                    <a:pt x="275964" y="39218"/>
                  </a:lnTo>
                  <a:close/>
                  <a:moveTo>
                    <a:pt x="370525" y="33468"/>
                  </a:moveTo>
                  <a:lnTo>
                    <a:pt x="369696" y="19783"/>
                  </a:lnTo>
                  <a:lnTo>
                    <a:pt x="411497" y="17243"/>
                  </a:lnTo>
                  <a:lnTo>
                    <a:pt x="412321" y="30928"/>
                  </a:lnTo>
                  <a:lnTo>
                    <a:pt x="370525" y="33468"/>
                  </a:lnTo>
                  <a:close/>
                  <a:moveTo>
                    <a:pt x="465084" y="27724"/>
                  </a:moveTo>
                  <a:lnTo>
                    <a:pt x="464256" y="14039"/>
                  </a:lnTo>
                  <a:lnTo>
                    <a:pt x="506057" y="11499"/>
                  </a:lnTo>
                  <a:lnTo>
                    <a:pt x="506880" y="25184"/>
                  </a:lnTo>
                  <a:lnTo>
                    <a:pt x="465084" y="27724"/>
                  </a:lnTo>
                  <a:close/>
                  <a:moveTo>
                    <a:pt x="559640" y="21975"/>
                  </a:moveTo>
                  <a:lnTo>
                    <a:pt x="558816" y="8290"/>
                  </a:lnTo>
                  <a:lnTo>
                    <a:pt x="600617" y="5749"/>
                  </a:lnTo>
                  <a:lnTo>
                    <a:pt x="601441" y="19434"/>
                  </a:lnTo>
                  <a:lnTo>
                    <a:pt x="559640" y="21975"/>
                  </a:lnTo>
                  <a:close/>
                  <a:moveTo>
                    <a:pt x="654200" y="16230"/>
                  </a:moveTo>
                  <a:lnTo>
                    <a:pt x="653376" y="2545"/>
                  </a:lnTo>
                  <a:lnTo>
                    <a:pt x="695177" y="0"/>
                  </a:lnTo>
                  <a:lnTo>
                    <a:pt x="696001" y="13685"/>
                  </a:lnTo>
                  <a:lnTo>
                    <a:pt x="654200" y="16230"/>
                  </a:lnTo>
                  <a:close/>
                </a:path>
              </a:pathLst>
            </a:custGeom>
            <a:solidFill>
              <a:srgbClr val="000000"/>
            </a:solidFill>
            <a:ln w="3212" cap="sq">
              <a:noFill/>
              <a:prstDash val="solid"/>
              <a:miter/>
            </a:ln>
          </p:spPr>
          <p:txBody>
            <a:bodyPr rtlCol="0" anchor="ctr"/>
            <a:lstStyle/>
            <a:p>
              <a:endParaRPr lang="nl-NL" noProof="0" dirty="0"/>
            </a:p>
          </p:txBody>
        </p:sp>
        <p:sp>
          <p:nvSpPr>
            <p:cNvPr id="682" name="Vrije vorm: vorm 681">
              <a:extLst>
                <a:ext uri="{FF2B5EF4-FFF2-40B4-BE49-F238E27FC236}">
                  <a16:creationId xmlns:a16="http://schemas.microsoft.com/office/drawing/2014/main" id="{7E6BDF58-B131-7E7B-0282-337791995BF8}"/>
                </a:ext>
              </a:extLst>
            </p:cNvPr>
            <p:cNvSpPr/>
            <p:nvPr/>
          </p:nvSpPr>
          <p:spPr>
            <a:xfrm>
              <a:off x="7311604" y="5914615"/>
              <a:ext cx="247132" cy="203674"/>
            </a:xfrm>
            <a:custGeom>
              <a:avLst/>
              <a:gdLst>
                <a:gd name="connsiteX0" fmla="*/ 0 w 247132"/>
                <a:gd name="connsiteY0" fmla="*/ 0 h 203674"/>
                <a:gd name="connsiteX1" fmla="*/ 247133 w 247132"/>
                <a:gd name="connsiteY1" fmla="*/ 0 h 203674"/>
                <a:gd name="connsiteX2" fmla="*/ 247133 w 247132"/>
                <a:gd name="connsiteY2" fmla="*/ 203674 h 203674"/>
                <a:gd name="connsiteX3" fmla="*/ 0 w 247132"/>
                <a:gd name="connsiteY3" fmla="*/ 203674 h 203674"/>
              </a:gdLst>
              <a:ahLst/>
              <a:cxnLst>
                <a:cxn ang="0">
                  <a:pos x="connsiteX0" y="connsiteY0"/>
                </a:cxn>
                <a:cxn ang="0">
                  <a:pos x="connsiteX1" y="connsiteY1"/>
                </a:cxn>
                <a:cxn ang="0">
                  <a:pos x="connsiteX2" y="connsiteY2"/>
                </a:cxn>
                <a:cxn ang="0">
                  <a:pos x="connsiteX3" y="connsiteY3"/>
                </a:cxn>
              </a:cxnLst>
              <a:rect l="l" t="t" r="r" b="b"/>
              <a:pathLst>
                <a:path w="247132" h="203674">
                  <a:moveTo>
                    <a:pt x="0" y="0"/>
                  </a:moveTo>
                  <a:lnTo>
                    <a:pt x="247133" y="0"/>
                  </a:lnTo>
                  <a:lnTo>
                    <a:pt x="247133" y="203674"/>
                  </a:lnTo>
                  <a:lnTo>
                    <a:pt x="0" y="203674"/>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83" name="Vrije vorm: vorm 682">
              <a:extLst>
                <a:ext uri="{FF2B5EF4-FFF2-40B4-BE49-F238E27FC236}">
                  <a16:creationId xmlns:a16="http://schemas.microsoft.com/office/drawing/2014/main" id="{44A350A8-0089-E3D0-B7BA-3BFF4ADA655A}"/>
                </a:ext>
              </a:extLst>
            </p:cNvPr>
            <p:cNvSpPr/>
            <p:nvPr/>
          </p:nvSpPr>
          <p:spPr>
            <a:xfrm>
              <a:off x="7389599" y="6015815"/>
              <a:ext cx="73303" cy="73393"/>
            </a:xfrm>
            <a:custGeom>
              <a:avLst/>
              <a:gdLst>
                <a:gd name="connsiteX0" fmla="*/ 30218 w 73303"/>
                <a:gd name="connsiteY0" fmla="*/ 73394 h 73393"/>
                <a:gd name="connsiteX1" fmla="*/ 30218 w 73303"/>
                <a:gd name="connsiteY1" fmla="*/ 42945 h 73393"/>
                <a:gd name="connsiteX2" fmla="*/ 0 w 73303"/>
                <a:gd name="connsiteY2" fmla="*/ 42945 h 73393"/>
                <a:gd name="connsiteX3" fmla="*/ 0 w 73303"/>
                <a:gd name="connsiteY3" fmla="*/ 30220 h 73393"/>
                <a:gd name="connsiteX4" fmla="*/ 30218 w 73303"/>
                <a:gd name="connsiteY4" fmla="*/ 30220 h 73393"/>
                <a:gd name="connsiteX5" fmla="*/ 30218 w 73303"/>
                <a:gd name="connsiteY5" fmla="*/ 0 h 73393"/>
                <a:gd name="connsiteX6" fmla="*/ 43090 w 73303"/>
                <a:gd name="connsiteY6" fmla="*/ 0 h 73393"/>
                <a:gd name="connsiteX7" fmla="*/ 43090 w 73303"/>
                <a:gd name="connsiteY7" fmla="*/ 30220 h 73393"/>
                <a:gd name="connsiteX8" fmla="*/ 73303 w 73303"/>
                <a:gd name="connsiteY8" fmla="*/ 30220 h 73393"/>
                <a:gd name="connsiteX9" fmla="*/ 73303 w 73303"/>
                <a:gd name="connsiteY9" fmla="*/ 42945 h 73393"/>
                <a:gd name="connsiteX10" fmla="*/ 43090 w 73303"/>
                <a:gd name="connsiteY10" fmla="*/ 42945 h 73393"/>
                <a:gd name="connsiteX11" fmla="*/ 43090 w 73303"/>
                <a:gd name="connsiteY11" fmla="*/ 73394 h 73393"/>
                <a:gd name="connsiteX12" fmla="*/ 30218 w 73303"/>
                <a:gd name="connsiteY12" fmla="*/ 73394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8" y="73394"/>
                  </a:moveTo>
                  <a:lnTo>
                    <a:pt x="30218" y="42945"/>
                  </a:lnTo>
                  <a:lnTo>
                    <a:pt x="0" y="42945"/>
                  </a:lnTo>
                  <a:lnTo>
                    <a:pt x="0" y="30220"/>
                  </a:lnTo>
                  <a:lnTo>
                    <a:pt x="30218" y="30220"/>
                  </a:lnTo>
                  <a:lnTo>
                    <a:pt x="30218" y="0"/>
                  </a:lnTo>
                  <a:lnTo>
                    <a:pt x="43090" y="0"/>
                  </a:lnTo>
                  <a:lnTo>
                    <a:pt x="43090" y="30220"/>
                  </a:lnTo>
                  <a:lnTo>
                    <a:pt x="73303" y="30220"/>
                  </a:lnTo>
                  <a:lnTo>
                    <a:pt x="73303" y="42945"/>
                  </a:lnTo>
                  <a:lnTo>
                    <a:pt x="43090" y="42945"/>
                  </a:lnTo>
                  <a:lnTo>
                    <a:pt x="43090" y="73394"/>
                  </a:lnTo>
                  <a:lnTo>
                    <a:pt x="30218" y="73394"/>
                  </a:lnTo>
                  <a:close/>
                </a:path>
              </a:pathLst>
            </a:custGeom>
            <a:solidFill>
              <a:srgbClr val="000000"/>
            </a:solidFill>
            <a:ln w="3212" cap="sq">
              <a:noFill/>
              <a:prstDash val="solid"/>
              <a:miter/>
            </a:ln>
          </p:spPr>
          <p:txBody>
            <a:bodyPr rtlCol="0" anchor="ctr"/>
            <a:lstStyle/>
            <a:p>
              <a:endParaRPr lang="nl-NL" noProof="0" dirty="0"/>
            </a:p>
          </p:txBody>
        </p:sp>
        <p:sp>
          <p:nvSpPr>
            <p:cNvPr id="684" name="Vrije vorm: vorm 683">
              <a:extLst>
                <a:ext uri="{FF2B5EF4-FFF2-40B4-BE49-F238E27FC236}">
                  <a16:creationId xmlns:a16="http://schemas.microsoft.com/office/drawing/2014/main" id="{9FA51B59-7D4F-0F3E-303C-A2CA50EB6852}"/>
                </a:ext>
              </a:extLst>
            </p:cNvPr>
            <p:cNvSpPr/>
            <p:nvPr/>
          </p:nvSpPr>
          <p:spPr>
            <a:xfrm>
              <a:off x="7596486" y="6015815"/>
              <a:ext cx="73303" cy="73393"/>
            </a:xfrm>
            <a:custGeom>
              <a:avLst/>
              <a:gdLst>
                <a:gd name="connsiteX0" fmla="*/ 30213 w 73303"/>
                <a:gd name="connsiteY0" fmla="*/ 73394 h 73393"/>
                <a:gd name="connsiteX1" fmla="*/ 30213 w 73303"/>
                <a:gd name="connsiteY1" fmla="*/ 42945 h 73393"/>
                <a:gd name="connsiteX2" fmla="*/ 0 w 73303"/>
                <a:gd name="connsiteY2" fmla="*/ 42945 h 73393"/>
                <a:gd name="connsiteX3" fmla="*/ 0 w 73303"/>
                <a:gd name="connsiteY3" fmla="*/ 30220 h 73393"/>
                <a:gd name="connsiteX4" fmla="*/ 30213 w 73303"/>
                <a:gd name="connsiteY4" fmla="*/ 30220 h 73393"/>
                <a:gd name="connsiteX5" fmla="*/ 30213 w 73303"/>
                <a:gd name="connsiteY5" fmla="*/ 0 h 73393"/>
                <a:gd name="connsiteX6" fmla="*/ 43085 w 73303"/>
                <a:gd name="connsiteY6" fmla="*/ 0 h 73393"/>
                <a:gd name="connsiteX7" fmla="*/ 43085 w 73303"/>
                <a:gd name="connsiteY7" fmla="*/ 30220 h 73393"/>
                <a:gd name="connsiteX8" fmla="*/ 73303 w 73303"/>
                <a:gd name="connsiteY8" fmla="*/ 30220 h 73393"/>
                <a:gd name="connsiteX9" fmla="*/ 73303 w 73303"/>
                <a:gd name="connsiteY9" fmla="*/ 42945 h 73393"/>
                <a:gd name="connsiteX10" fmla="*/ 43085 w 73303"/>
                <a:gd name="connsiteY10" fmla="*/ 42945 h 73393"/>
                <a:gd name="connsiteX11" fmla="*/ 43085 w 73303"/>
                <a:gd name="connsiteY11" fmla="*/ 73394 h 73393"/>
                <a:gd name="connsiteX12" fmla="*/ 30213 w 73303"/>
                <a:gd name="connsiteY12" fmla="*/ 73394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4"/>
                  </a:moveTo>
                  <a:lnTo>
                    <a:pt x="30213" y="42945"/>
                  </a:lnTo>
                  <a:lnTo>
                    <a:pt x="0" y="42945"/>
                  </a:lnTo>
                  <a:lnTo>
                    <a:pt x="0" y="30220"/>
                  </a:lnTo>
                  <a:lnTo>
                    <a:pt x="30213" y="30220"/>
                  </a:lnTo>
                  <a:lnTo>
                    <a:pt x="30213" y="0"/>
                  </a:lnTo>
                  <a:lnTo>
                    <a:pt x="43085" y="0"/>
                  </a:lnTo>
                  <a:lnTo>
                    <a:pt x="43085" y="30220"/>
                  </a:lnTo>
                  <a:lnTo>
                    <a:pt x="73303" y="30220"/>
                  </a:lnTo>
                  <a:lnTo>
                    <a:pt x="73303" y="42945"/>
                  </a:lnTo>
                  <a:lnTo>
                    <a:pt x="43085" y="42945"/>
                  </a:lnTo>
                  <a:lnTo>
                    <a:pt x="43085" y="73394"/>
                  </a:lnTo>
                  <a:lnTo>
                    <a:pt x="30213" y="73394"/>
                  </a:lnTo>
                  <a:close/>
                </a:path>
              </a:pathLst>
            </a:custGeom>
            <a:solidFill>
              <a:srgbClr val="000000"/>
            </a:solidFill>
            <a:ln w="3212" cap="sq">
              <a:noFill/>
              <a:prstDash val="solid"/>
              <a:miter/>
            </a:ln>
          </p:spPr>
          <p:txBody>
            <a:bodyPr rtlCol="0" anchor="ctr"/>
            <a:lstStyle/>
            <a:p>
              <a:endParaRPr lang="nl-NL" noProof="0" dirty="0"/>
            </a:p>
          </p:txBody>
        </p:sp>
        <p:sp>
          <p:nvSpPr>
            <p:cNvPr id="685" name="Vrije vorm: vorm 684">
              <a:extLst>
                <a:ext uri="{FF2B5EF4-FFF2-40B4-BE49-F238E27FC236}">
                  <a16:creationId xmlns:a16="http://schemas.microsoft.com/office/drawing/2014/main" id="{088D41F9-5559-FE9C-A13F-42DA07D465DE}"/>
                </a:ext>
              </a:extLst>
            </p:cNvPr>
            <p:cNvSpPr/>
            <p:nvPr/>
          </p:nvSpPr>
          <p:spPr>
            <a:xfrm>
              <a:off x="7389599" y="6201965"/>
              <a:ext cx="73303" cy="73398"/>
            </a:xfrm>
            <a:custGeom>
              <a:avLst/>
              <a:gdLst>
                <a:gd name="connsiteX0" fmla="*/ 30218 w 73303"/>
                <a:gd name="connsiteY0" fmla="*/ 73398 h 73398"/>
                <a:gd name="connsiteX1" fmla="*/ 30218 w 73303"/>
                <a:gd name="connsiteY1" fmla="*/ 42945 h 73398"/>
                <a:gd name="connsiteX2" fmla="*/ 0 w 73303"/>
                <a:gd name="connsiteY2" fmla="*/ 42945 h 73398"/>
                <a:gd name="connsiteX3" fmla="*/ 0 w 73303"/>
                <a:gd name="connsiteY3" fmla="*/ 30220 h 73398"/>
                <a:gd name="connsiteX4" fmla="*/ 30218 w 73303"/>
                <a:gd name="connsiteY4" fmla="*/ 30220 h 73398"/>
                <a:gd name="connsiteX5" fmla="*/ 30218 w 73303"/>
                <a:gd name="connsiteY5" fmla="*/ 0 h 73398"/>
                <a:gd name="connsiteX6" fmla="*/ 43090 w 73303"/>
                <a:gd name="connsiteY6" fmla="*/ 0 h 73398"/>
                <a:gd name="connsiteX7" fmla="*/ 43090 w 73303"/>
                <a:gd name="connsiteY7" fmla="*/ 30220 h 73398"/>
                <a:gd name="connsiteX8" fmla="*/ 73303 w 73303"/>
                <a:gd name="connsiteY8" fmla="*/ 30220 h 73398"/>
                <a:gd name="connsiteX9" fmla="*/ 73303 w 73303"/>
                <a:gd name="connsiteY9" fmla="*/ 42945 h 73398"/>
                <a:gd name="connsiteX10" fmla="*/ 43090 w 73303"/>
                <a:gd name="connsiteY10" fmla="*/ 42945 h 73398"/>
                <a:gd name="connsiteX11" fmla="*/ 43090 w 73303"/>
                <a:gd name="connsiteY11" fmla="*/ 73398 h 73398"/>
                <a:gd name="connsiteX12" fmla="*/ 30218 w 73303"/>
                <a:gd name="connsiteY12" fmla="*/ 73398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8">
                  <a:moveTo>
                    <a:pt x="30218" y="73398"/>
                  </a:moveTo>
                  <a:lnTo>
                    <a:pt x="30218" y="42945"/>
                  </a:lnTo>
                  <a:lnTo>
                    <a:pt x="0" y="42945"/>
                  </a:lnTo>
                  <a:lnTo>
                    <a:pt x="0" y="30220"/>
                  </a:lnTo>
                  <a:lnTo>
                    <a:pt x="30218" y="30220"/>
                  </a:lnTo>
                  <a:lnTo>
                    <a:pt x="30218" y="0"/>
                  </a:lnTo>
                  <a:lnTo>
                    <a:pt x="43090" y="0"/>
                  </a:lnTo>
                  <a:lnTo>
                    <a:pt x="43090" y="30220"/>
                  </a:lnTo>
                  <a:lnTo>
                    <a:pt x="73303" y="30220"/>
                  </a:lnTo>
                  <a:lnTo>
                    <a:pt x="73303" y="42945"/>
                  </a:lnTo>
                  <a:lnTo>
                    <a:pt x="43090" y="42945"/>
                  </a:lnTo>
                  <a:lnTo>
                    <a:pt x="43090" y="73398"/>
                  </a:lnTo>
                  <a:lnTo>
                    <a:pt x="30218" y="73398"/>
                  </a:lnTo>
                  <a:close/>
                </a:path>
              </a:pathLst>
            </a:custGeom>
            <a:solidFill>
              <a:srgbClr val="000000"/>
            </a:solidFill>
            <a:ln w="3212" cap="sq">
              <a:noFill/>
              <a:prstDash val="solid"/>
              <a:miter/>
            </a:ln>
          </p:spPr>
          <p:txBody>
            <a:bodyPr rtlCol="0" anchor="ctr"/>
            <a:lstStyle/>
            <a:p>
              <a:endParaRPr lang="nl-NL" noProof="0" dirty="0"/>
            </a:p>
          </p:txBody>
        </p:sp>
        <p:sp>
          <p:nvSpPr>
            <p:cNvPr id="686" name="Vrije vorm: vorm 685">
              <a:extLst>
                <a:ext uri="{FF2B5EF4-FFF2-40B4-BE49-F238E27FC236}">
                  <a16:creationId xmlns:a16="http://schemas.microsoft.com/office/drawing/2014/main" id="{C001E8EB-4BA1-3718-E2D6-8A3CB5E51743}"/>
                </a:ext>
              </a:extLst>
            </p:cNvPr>
            <p:cNvSpPr/>
            <p:nvPr/>
          </p:nvSpPr>
          <p:spPr>
            <a:xfrm>
              <a:off x="7596486" y="6201965"/>
              <a:ext cx="73303" cy="73398"/>
            </a:xfrm>
            <a:custGeom>
              <a:avLst/>
              <a:gdLst>
                <a:gd name="connsiteX0" fmla="*/ 30213 w 73303"/>
                <a:gd name="connsiteY0" fmla="*/ 73398 h 73398"/>
                <a:gd name="connsiteX1" fmla="*/ 30213 w 73303"/>
                <a:gd name="connsiteY1" fmla="*/ 42945 h 73398"/>
                <a:gd name="connsiteX2" fmla="*/ 0 w 73303"/>
                <a:gd name="connsiteY2" fmla="*/ 42945 h 73398"/>
                <a:gd name="connsiteX3" fmla="*/ 0 w 73303"/>
                <a:gd name="connsiteY3" fmla="*/ 30220 h 73398"/>
                <a:gd name="connsiteX4" fmla="*/ 30213 w 73303"/>
                <a:gd name="connsiteY4" fmla="*/ 30220 h 73398"/>
                <a:gd name="connsiteX5" fmla="*/ 30213 w 73303"/>
                <a:gd name="connsiteY5" fmla="*/ 0 h 73398"/>
                <a:gd name="connsiteX6" fmla="*/ 43085 w 73303"/>
                <a:gd name="connsiteY6" fmla="*/ 0 h 73398"/>
                <a:gd name="connsiteX7" fmla="*/ 43085 w 73303"/>
                <a:gd name="connsiteY7" fmla="*/ 30220 h 73398"/>
                <a:gd name="connsiteX8" fmla="*/ 73303 w 73303"/>
                <a:gd name="connsiteY8" fmla="*/ 30220 h 73398"/>
                <a:gd name="connsiteX9" fmla="*/ 73303 w 73303"/>
                <a:gd name="connsiteY9" fmla="*/ 42945 h 73398"/>
                <a:gd name="connsiteX10" fmla="*/ 43085 w 73303"/>
                <a:gd name="connsiteY10" fmla="*/ 42945 h 73398"/>
                <a:gd name="connsiteX11" fmla="*/ 43085 w 73303"/>
                <a:gd name="connsiteY11" fmla="*/ 73398 h 73398"/>
                <a:gd name="connsiteX12" fmla="*/ 30213 w 73303"/>
                <a:gd name="connsiteY12" fmla="*/ 73398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8">
                  <a:moveTo>
                    <a:pt x="30213" y="73398"/>
                  </a:moveTo>
                  <a:lnTo>
                    <a:pt x="30213" y="42945"/>
                  </a:lnTo>
                  <a:lnTo>
                    <a:pt x="0" y="42945"/>
                  </a:lnTo>
                  <a:lnTo>
                    <a:pt x="0" y="30220"/>
                  </a:lnTo>
                  <a:lnTo>
                    <a:pt x="30213" y="30220"/>
                  </a:lnTo>
                  <a:lnTo>
                    <a:pt x="30213" y="0"/>
                  </a:lnTo>
                  <a:lnTo>
                    <a:pt x="43085" y="0"/>
                  </a:lnTo>
                  <a:lnTo>
                    <a:pt x="43085" y="30220"/>
                  </a:lnTo>
                  <a:lnTo>
                    <a:pt x="73303" y="30220"/>
                  </a:lnTo>
                  <a:lnTo>
                    <a:pt x="73303" y="42945"/>
                  </a:lnTo>
                  <a:lnTo>
                    <a:pt x="43085" y="42945"/>
                  </a:lnTo>
                  <a:lnTo>
                    <a:pt x="43085" y="73398"/>
                  </a:lnTo>
                  <a:lnTo>
                    <a:pt x="30213" y="73398"/>
                  </a:lnTo>
                  <a:close/>
                </a:path>
              </a:pathLst>
            </a:custGeom>
            <a:solidFill>
              <a:srgbClr val="000000"/>
            </a:solidFill>
            <a:ln w="3212" cap="sq">
              <a:noFill/>
              <a:prstDash val="solid"/>
              <a:miter/>
            </a:ln>
          </p:spPr>
          <p:txBody>
            <a:bodyPr rtlCol="0" anchor="ctr"/>
            <a:lstStyle/>
            <a:p>
              <a:endParaRPr lang="nl-NL" noProof="0" dirty="0"/>
            </a:p>
          </p:txBody>
        </p:sp>
        <p:sp>
          <p:nvSpPr>
            <p:cNvPr id="687" name="Vrije vorm: vorm 686">
              <a:extLst>
                <a:ext uri="{FF2B5EF4-FFF2-40B4-BE49-F238E27FC236}">
                  <a16:creationId xmlns:a16="http://schemas.microsoft.com/office/drawing/2014/main" id="{4A910D3E-80E5-5BF1-1147-AABD1AEC9C21}"/>
                </a:ext>
              </a:extLst>
            </p:cNvPr>
            <p:cNvSpPr/>
            <p:nvPr/>
          </p:nvSpPr>
          <p:spPr>
            <a:xfrm>
              <a:off x="7430600" y="6163814"/>
              <a:ext cx="174473" cy="878074"/>
            </a:xfrm>
            <a:custGeom>
              <a:avLst/>
              <a:gdLst>
                <a:gd name="connsiteX0" fmla="*/ 0 w 174473"/>
                <a:gd name="connsiteY0" fmla="*/ 0 h 878074"/>
                <a:gd name="connsiteX1" fmla="*/ 174474 w 174473"/>
                <a:gd name="connsiteY1" fmla="*/ 0 h 878074"/>
                <a:gd name="connsiteX2" fmla="*/ 174474 w 174473"/>
                <a:gd name="connsiteY2" fmla="*/ 878075 h 878074"/>
                <a:gd name="connsiteX3" fmla="*/ 0 w 174473"/>
                <a:gd name="connsiteY3" fmla="*/ 878075 h 878074"/>
              </a:gdLst>
              <a:ahLst/>
              <a:cxnLst>
                <a:cxn ang="0">
                  <a:pos x="connsiteX0" y="connsiteY0"/>
                </a:cxn>
                <a:cxn ang="0">
                  <a:pos x="connsiteX1" y="connsiteY1"/>
                </a:cxn>
                <a:cxn ang="0">
                  <a:pos x="connsiteX2" y="connsiteY2"/>
                </a:cxn>
                <a:cxn ang="0">
                  <a:pos x="connsiteX3" y="connsiteY3"/>
                </a:cxn>
              </a:cxnLst>
              <a:rect l="l" t="t" r="r" b="b"/>
              <a:pathLst>
                <a:path w="174473" h="878074">
                  <a:moveTo>
                    <a:pt x="0" y="0"/>
                  </a:moveTo>
                  <a:lnTo>
                    <a:pt x="174474" y="0"/>
                  </a:lnTo>
                  <a:lnTo>
                    <a:pt x="174474" y="878075"/>
                  </a:lnTo>
                  <a:lnTo>
                    <a:pt x="0" y="878075"/>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88" name="Vrije vorm: vorm 687">
              <a:extLst>
                <a:ext uri="{FF2B5EF4-FFF2-40B4-BE49-F238E27FC236}">
                  <a16:creationId xmlns:a16="http://schemas.microsoft.com/office/drawing/2014/main" id="{4F6DD7D0-91DB-DD82-6833-81C2079145C1}"/>
                </a:ext>
              </a:extLst>
            </p:cNvPr>
            <p:cNvSpPr/>
            <p:nvPr/>
          </p:nvSpPr>
          <p:spPr>
            <a:xfrm>
              <a:off x="7482855" y="6265018"/>
              <a:ext cx="73303" cy="73393"/>
            </a:xfrm>
            <a:custGeom>
              <a:avLst/>
              <a:gdLst>
                <a:gd name="connsiteX0" fmla="*/ 30213 w 73303"/>
                <a:gd name="connsiteY0" fmla="*/ 73393 h 73393"/>
                <a:gd name="connsiteX1" fmla="*/ 30213 w 73303"/>
                <a:gd name="connsiteY1" fmla="*/ 42945 h 73393"/>
                <a:gd name="connsiteX2" fmla="*/ 0 w 73303"/>
                <a:gd name="connsiteY2" fmla="*/ 42945 h 73393"/>
                <a:gd name="connsiteX3" fmla="*/ 0 w 73303"/>
                <a:gd name="connsiteY3" fmla="*/ 30220 h 73393"/>
                <a:gd name="connsiteX4" fmla="*/ 30213 w 73303"/>
                <a:gd name="connsiteY4" fmla="*/ 30220 h 73393"/>
                <a:gd name="connsiteX5" fmla="*/ 30213 w 73303"/>
                <a:gd name="connsiteY5" fmla="*/ 0 h 73393"/>
                <a:gd name="connsiteX6" fmla="*/ 43085 w 73303"/>
                <a:gd name="connsiteY6" fmla="*/ 0 h 73393"/>
                <a:gd name="connsiteX7" fmla="*/ 43085 w 73303"/>
                <a:gd name="connsiteY7" fmla="*/ 30220 h 73393"/>
                <a:gd name="connsiteX8" fmla="*/ 73303 w 73303"/>
                <a:gd name="connsiteY8" fmla="*/ 30220 h 73393"/>
                <a:gd name="connsiteX9" fmla="*/ 73303 w 73303"/>
                <a:gd name="connsiteY9" fmla="*/ 42945 h 73393"/>
                <a:gd name="connsiteX10" fmla="*/ 43085 w 73303"/>
                <a:gd name="connsiteY10" fmla="*/ 42945 h 73393"/>
                <a:gd name="connsiteX11" fmla="*/ 43085 w 73303"/>
                <a:gd name="connsiteY11" fmla="*/ 73393 h 73393"/>
                <a:gd name="connsiteX12" fmla="*/ 30213 w 73303"/>
                <a:gd name="connsiteY12" fmla="*/ 73393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3"/>
                  </a:moveTo>
                  <a:lnTo>
                    <a:pt x="30213" y="42945"/>
                  </a:lnTo>
                  <a:lnTo>
                    <a:pt x="0" y="42945"/>
                  </a:lnTo>
                  <a:lnTo>
                    <a:pt x="0" y="30220"/>
                  </a:lnTo>
                  <a:lnTo>
                    <a:pt x="30213" y="30220"/>
                  </a:lnTo>
                  <a:lnTo>
                    <a:pt x="30213" y="0"/>
                  </a:lnTo>
                  <a:lnTo>
                    <a:pt x="43085" y="0"/>
                  </a:lnTo>
                  <a:lnTo>
                    <a:pt x="43085" y="30220"/>
                  </a:lnTo>
                  <a:lnTo>
                    <a:pt x="73303" y="30220"/>
                  </a:lnTo>
                  <a:lnTo>
                    <a:pt x="73303" y="42945"/>
                  </a:lnTo>
                  <a:lnTo>
                    <a:pt x="43085" y="42945"/>
                  </a:lnTo>
                  <a:lnTo>
                    <a:pt x="43085" y="73393"/>
                  </a:lnTo>
                  <a:lnTo>
                    <a:pt x="30213" y="73393"/>
                  </a:lnTo>
                  <a:close/>
                </a:path>
              </a:pathLst>
            </a:custGeom>
            <a:solidFill>
              <a:srgbClr val="000000"/>
            </a:solidFill>
            <a:ln w="3212" cap="sq">
              <a:noFill/>
              <a:prstDash val="solid"/>
              <a:miter/>
            </a:ln>
          </p:spPr>
          <p:txBody>
            <a:bodyPr rtlCol="0" anchor="ctr"/>
            <a:lstStyle/>
            <a:p>
              <a:endParaRPr lang="nl-NL" noProof="0" dirty="0"/>
            </a:p>
          </p:txBody>
        </p:sp>
        <p:sp>
          <p:nvSpPr>
            <p:cNvPr id="689" name="Vrije vorm: vorm 688">
              <a:extLst>
                <a:ext uri="{FF2B5EF4-FFF2-40B4-BE49-F238E27FC236}">
                  <a16:creationId xmlns:a16="http://schemas.microsoft.com/office/drawing/2014/main" id="{82AA5A0A-0FC5-A4B4-6797-62383D84C796}"/>
                </a:ext>
              </a:extLst>
            </p:cNvPr>
            <p:cNvSpPr/>
            <p:nvPr/>
          </p:nvSpPr>
          <p:spPr>
            <a:xfrm>
              <a:off x="7482855" y="6451168"/>
              <a:ext cx="73303" cy="73393"/>
            </a:xfrm>
            <a:custGeom>
              <a:avLst/>
              <a:gdLst>
                <a:gd name="connsiteX0" fmla="*/ 30213 w 73303"/>
                <a:gd name="connsiteY0" fmla="*/ 73394 h 73393"/>
                <a:gd name="connsiteX1" fmla="*/ 30213 w 73303"/>
                <a:gd name="connsiteY1" fmla="*/ 42945 h 73393"/>
                <a:gd name="connsiteX2" fmla="*/ 0 w 73303"/>
                <a:gd name="connsiteY2" fmla="*/ 42945 h 73393"/>
                <a:gd name="connsiteX3" fmla="*/ 0 w 73303"/>
                <a:gd name="connsiteY3" fmla="*/ 30220 h 73393"/>
                <a:gd name="connsiteX4" fmla="*/ 30213 w 73303"/>
                <a:gd name="connsiteY4" fmla="*/ 30220 h 73393"/>
                <a:gd name="connsiteX5" fmla="*/ 30213 w 73303"/>
                <a:gd name="connsiteY5" fmla="*/ 0 h 73393"/>
                <a:gd name="connsiteX6" fmla="*/ 43085 w 73303"/>
                <a:gd name="connsiteY6" fmla="*/ 0 h 73393"/>
                <a:gd name="connsiteX7" fmla="*/ 43085 w 73303"/>
                <a:gd name="connsiteY7" fmla="*/ 30220 h 73393"/>
                <a:gd name="connsiteX8" fmla="*/ 73303 w 73303"/>
                <a:gd name="connsiteY8" fmla="*/ 30220 h 73393"/>
                <a:gd name="connsiteX9" fmla="*/ 73303 w 73303"/>
                <a:gd name="connsiteY9" fmla="*/ 42945 h 73393"/>
                <a:gd name="connsiteX10" fmla="*/ 43085 w 73303"/>
                <a:gd name="connsiteY10" fmla="*/ 42945 h 73393"/>
                <a:gd name="connsiteX11" fmla="*/ 43085 w 73303"/>
                <a:gd name="connsiteY11" fmla="*/ 73394 h 73393"/>
                <a:gd name="connsiteX12" fmla="*/ 30213 w 73303"/>
                <a:gd name="connsiteY12" fmla="*/ 73394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4"/>
                  </a:moveTo>
                  <a:lnTo>
                    <a:pt x="30213" y="42945"/>
                  </a:lnTo>
                  <a:lnTo>
                    <a:pt x="0" y="42945"/>
                  </a:lnTo>
                  <a:lnTo>
                    <a:pt x="0" y="30220"/>
                  </a:lnTo>
                  <a:lnTo>
                    <a:pt x="30213" y="30220"/>
                  </a:lnTo>
                  <a:lnTo>
                    <a:pt x="30213" y="0"/>
                  </a:lnTo>
                  <a:lnTo>
                    <a:pt x="43085" y="0"/>
                  </a:lnTo>
                  <a:lnTo>
                    <a:pt x="43085" y="30220"/>
                  </a:lnTo>
                  <a:lnTo>
                    <a:pt x="73303" y="30220"/>
                  </a:lnTo>
                  <a:lnTo>
                    <a:pt x="73303" y="42945"/>
                  </a:lnTo>
                  <a:lnTo>
                    <a:pt x="43085" y="42945"/>
                  </a:lnTo>
                  <a:lnTo>
                    <a:pt x="43085" y="73394"/>
                  </a:lnTo>
                  <a:lnTo>
                    <a:pt x="30213" y="73394"/>
                  </a:lnTo>
                  <a:close/>
                </a:path>
              </a:pathLst>
            </a:custGeom>
            <a:solidFill>
              <a:srgbClr val="000000"/>
            </a:solidFill>
            <a:ln w="3212" cap="sq">
              <a:noFill/>
              <a:prstDash val="solid"/>
              <a:miter/>
            </a:ln>
          </p:spPr>
          <p:txBody>
            <a:bodyPr rtlCol="0" anchor="ctr"/>
            <a:lstStyle/>
            <a:p>
              <a:endParaRPr lang="nl-NL" noProof="0" dirty="0"/>
            </a:p>
          </p:txBody>
        </p:sp>
        <p:sp>
          <p:nvSpPr>
            <p:cNvPr id="690" name="Vrije vorm: vorm 689">
              <a:extLst>
                <a:ext uri="{FF2B5EF4-FFF2-40B4-BE49-F238E27FC236}">
                  <a16:creationId xmlns:a16="http://schemas.microsoft.com/office/drawing/2014/main" id="{89AB3E2A-0EBD-8D20-51FA-F3E92C98A19D}"/>
                </a:ext>
              </a:extLst>
            </p:cNvPr>
            <p:cNvSpPr/>
            <p:nvPr/>
          </p:nvSpPr>
          <p:spPr>
            <a:xfrm>
              <a:off x="7482855" y="6637318"/>
              <a:ext cx="73303" cy="73378"/>
            </a:xfrm>
            <a:custGeom>
              <a:avLst/>
              <a:gdLst>
                <a:gd name="connsiteX0" fmla="*/ 30213 w 73303"/>
                <a:gd name="connsiteY0" fmla="*/ 73379 h 73378"/>
                <a:gd name="connsiteX1" fmla="*/ 30213 w 73303"/>
                <a:gd name="connsiteY1" fmla="*/ 42936 h 73378"/>
                <a:gd name="connsiteX2" fmla="*/ 0 w 73303"/>
                <a:gd name="connsiteY2" fmla="*/ 42936 h 73378"/>
                <a:gd name="connsiteX3" fmla="*/ 0 w 73303"/>
                <a:gd name="connsiteY3" fmla="*/ 30220 h 73378"/>
                <a:gd name="connsiteX4" fmla="*/ 30213 w 73303"/>
                <a:gd name="connsiteY4" fmla="*/ 30220 h 73378"/>
                <a:gd name="connsiteX5" fmla="*/ 30213 w 73303"/>
                <a:gd name="connsiteY5" fmla="*/ 0 h 73378"/>
                <a:gd name="connsiteX6" fmla="*/ 43085 w 73303"/>
                <a:gd name="connsiteY6" fmla="*/ 0 h 73378"/>
                <a:gd name="connsiteX7" fmla="*/ 43085 w 73303"/>
                <a:gd name="connsiteY7" fmla="*/ 30220 h 73378"/>
                <a:gd name="connsiteX8" fmla="*/ 73303 w 73303"/>
                <a:gd name="connsiteY8" fmla="*/ 30220 h 73378"/>
                <a:gd name="connsiteX9" fmla="*/ 73303 w 73303"/>
                <a:gd name="connsiteY9" fmla="*/ 42936 h 73378"/>
                <a:gd name="connsiteX10" fmla="*/ 43085 w 73303"/>
                <a:gd name="connsiteY10" fmla="*/ 42936 h 73378"/>
                <a:gd name="connsiteX11" fmla="*/ 43085 w 73303"/>
                <a:gd name="connsiteY11" fmla="*/ 73379 h 73378"/>
                <a:gd name="connsiteX12" fmla="*/ 30213 w 73303"/>
                <a:gd name="connsiteY12" fmla="*/ 73379 h 7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78">
                  <a:moveTo>
                    <a:pt x="30213" y="73379"/>
                  </a:moveTo>
                  <a:lnTo>
                    <a:pt x="30213" y="42936"/>
                  </a:lnTo>
                  <a:lnTo>
                    <a:pt x="0" y="42936"/>
                  </a:lnTo>
                  <a:lnTo>
                    <a:pt x="0" y="30220"/>
                  </a:lnTo>
                  <a:lnTo>
                    <a:pt x="30213" y="30220"/>
                  </a:lnTo>
                  <a:lnTo>
                    <a:pt x="30213" y="0"/>
                  </a:lnTo>
                  <a:lnTo>
                    <a:pt x="43085" y="0"/>
                  </a:lnTo>
                  <a:lnTo>
                    <a:pt x="43085" y="30220"/>
                  </a:lnTo>
                  <a:lnTo>
                    <a:pt x="73303" y="30220"/>
                  </a:lnTo>
                  <a:lnTo>
                    <a:pt x="73303" y="42936"/>
                  </a:lnTo>
                  <a:lnTo>
                    <a:pt x="43085" y="42936"/>
                  </a:lnTo>
                  <a:lnTo>
                    <a:pt x="43085" y="73379"/>
                  </a:lnTo>
                  <a:lnTo>
                    <a:pt x="30213" y="73379"/>
                  </a:lnTo>
                  <a:close/>
                </a:path>
              </a:pathLst>
            </a:custGeom>
            <a:solidFill>
              <a:srgbClr val="000000"/>
            </a:solidFill>
            <a:ln w="3212" cap="sq">
              <a:noFill/>
              <a:prstDash val="solid"/>
              <a:miter/>
            </a:ln>
          </p:spPr>
          <p:txBody>
            <a:bodyPr rtlCol="0" anchor="ctr"/>
            <a:lstStyle/>
            <a:p>
              <a:endParaRPr lang="nl-NL" noProof="0" dirty="0"/>
            </a:p>
          </p:txBody>
        </p:sp>
        <p:sp>
          <p:nvSpPr>
            <p:cNvPr id="691" name="Vrije vorm: vorm 690">
              <a:extLst>
                <a:ext uri="{FF2B5EF4-FFF2-40B4-BE49-F238E27FC236}">
                  <a16:creationId xmlns:a16="http://schemas.microsoft.com/office/drawing/2014/main" id="{AB843741-27FF-A4BA-594E-E78C3292BBFE}"/>
                </a:ext>
              </a:extLst>
            </p:cNvPr>
            <p:cNvSpPr/>
            <p:nvPr/>
          </p:nvSpPr>
          <p:spPr>
            <a:xfrm>
              <a:off x="7482855" y="6823453"/>
              <a:ext cx="73303" cy="73393"/>
            </a:xfrm>
            <a:custGeom>
              <a:avLst/>
              <a:gdLst>
                <a:gd name="connsiteX0" fmla="*/ 30213 w 73303"/>
                <a:gd name="connsiteY0" fmla="*/ 73394 h 73393"/>
                <a:gd name="connsiteX1" fmla="*/ 30213 w 73303"/>
                <a:gd name="connsiteY1" fmla="*/ 42950 h 73393"/>
                <a:gd name="connsiteX2" fmla="*/ 0 w 73303"/>
                <a:gd name="connsiteY2" fmla="*/ 42950 h 73393"/>
                <a:gd name="connsiteX3" fmla="*/ 0 w 73303"/>
                <a:gd name="connsiteY3" fmla="*/ 30249 h 73393"/>
                <a:gd name="connsiteX4" fmla="*/ 30213 w 73303"/>
                <a:gd name="connsiteY4" fmla="*/ 30249 h 73393"/>
                <a:gd name="connsiteX5" fmla="*/ 30213 w 73303"/>
                <a:gd name="connsiteY5" fmla="*/ 0 h 73393"/>
                <a:gd name="connsiteX6" fmla="*/ 43085 w 73303"/>
                <a:gd name="connsiteY6" fmla="*/ 0 h 73393"/>
                <a:gd name="connsiteX7" fmla="*/ 43085 w 73303"/>
                <a:gd name="connsiteY7" fmla="*/ 30249 h 73393"/>
                <a:gd name="connsiteX8" fmla="*/ 73303 w 73303"/>
                <a:gd name="connsiteY8" fmla="*/ 30249 h 73393"/>
                <a:gd name="connsiteX9" fmla="*/ 73303 w 73303"/>
                <a:gd name="connsiteY9" fmla="*/ 42950 h 73393"/>
                <a:gd name="connsiteX10" fmla="*/ 43085 w 73303"/>
                <a:gd name="connsiteY10" fmla="*/ 42950 h 73393"/>
                <a:gd name="connsiteX11" fmla="*/ 43085 w 73303"/>
                <a:gd name="connsiteY11" fmla="*/ 73394 h 73393"/>
                <a:gd name="connsiteX12" fmla="*/ 30213 w 73303"/>
                <a:gd name="connsiteY12" fmla="*/ 73394 h 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03" h="73393">
                  <a:moveTo>
                    <a:pt x="30213" y="73394"/>
                  </a:moveTo>
                  <a:lnTo>
                    <a:pt x="30213" y="42950"/>
                  </a:lnTo>
                  <a:lnTo>
                    <a:pt x="0" y="42950"/>
                  </a:lnTo>
                  <a:lnTo>
                    <a:pt x="0" y="30249"/>
                  </a:lnTo>
                  <a:lnTo>
                    <a:pt x="30213" y="30249"/>
                  </a:lnTo>
                  <a:lnTo>
                    <a:pt x="30213" y="0"/>
                  </a:lnTo>
                  <a:lnTo>
                    <a:pt x="43085" y="0"/>
                  </a:lnTo>
                  <a:lnTo>
                    <a:pt x="43085" y="30249"/>
                  </a:lnTo>
                  <a:lnTo>
                    <a:pt x="73303" y="30249"/>
                  </a:lnTo>
                  <a:lnTo>
                    <a:pt x="73303" y="42950"/>
                  </a:lnTo>
                  <a:lnTo>
                    <a:pt x="43085" y="42950"/>
                  </a:lnTo>
                  <a:lnTo>
                    <a:pt x="43085" y="73394"/>
                  </a:lnTo>
                  <a:lnTo>
                    <a:pt x="30213" y="73394"/>
                  </a:lnTo>
                  <a:close/>
                </a:path>
              </a:pathLst>
            </a:custGeom>
            <a:solidFill>
              <a:srgbClr val="000000"/>
            </a:solidFill>
            <a:ln w="3212" cap="sq">
              <a:noFill/>
              <a:prstDash val="solid"/>
              <a:miter/>
            </a:ln>
          </p:spPr>
          <p:txBody>
            <a:bodyPr rtlCol="0" anchor="ctr"/>
            <a:lstStyle/>
            <a:p>
              <a:endParaRPr lang="nl-NL" noProof="0" dirty="0"/>
            </a:p>
          </p:txBody>
        </p:sp>
        <p:sp>
          <p:nvSpPr>
            <p:cNvPr id="692" name="Vrije vorm: vorm 691">
              <a:extLst>
                <a:ext uri="{FF2B5EF4-FFF2-40B4-BE49-F238E27FC236}">
                  <a16:creationId xmlns:a16="http://schemas.microsoft.com/office/drawing/2014/main" id="{2F97FA80-9061-CFB6-DA40-BAC690D3A7B7}"/>
                </a:ext>
              </a:extLst>
            </p:cNvPr>
            <p:cNvSpPr/>
            <p:nvPr/>
          </p:nvSpPr>
          <p:spPr>
            <a:xfrm>
              <a:off x="7403348" y="6978820"/>
              <a:ext cx="398556" cy="893180"/>
            </a:xfrm>
            <a:custGeom>
              <a:avLst/>
              <a:gdLst>
                <a:gd name="connsiteX0" fmla="*/ 0 w 398556"/>
                <a:gd name="connsiteY0" fmla="*/ 45811 h 893180"/>
                <a:gd name="connsiteX1" fmla="*/ 168367 w 398556"/>
                <a:gd name="connsiteY1" fmla="*/ 0 h 893180"/>
                <a:gd name="connsiteX2" fmla="*/ 398557 w 398556"/>
                <a:gd name="connsiteY2" fmla="*/ 847419 h 893180"/>
                <a:gd name="connsiteX3" fmla="*/ 230189 w 398556"/>
                <a:gd name="connsiteY3" fmla="*/ 893180 h 893180"/>
              </a:gdLst>
              <a:ahLst/>
              <a:cxnLst>
                <a:cxn ang="0">
                  <a:pos x="connsiteX0" y="connsiteY0"/>
                </a:cxn>
                <a:cxn ang="0">
                  <a:pos x="connsiteX1" y="connsiteY1"/>
                </a:cxn>
                <a:cxn ang="0">
                  <a:pos x="connsiteX2" y="connsiteY2"/>
                </a:cxn>
                <a:cxn ang="0">
                  <a:pos x="connsiteX3" y="connsiteY3"/>
                </a:cxn>
              </a:cxnLst>
              <a:rect l="l" t="t" r="r" b="b"/>
              <a:pathLst>
                <a:path w="398556" h="893180">
                  <a:moveTo>
                    <a:pt x="0" y="45811"/>
                  </a:moveTo>
                  <a:lnTo>
                    <a:pt x="168367" y="0"/>
                  </a:lnTo>
                  <a:lnTo>
                    <a:pt x="398557" y="847419"/>
                  </a:lnTo>
                  <a:lnTo>
                    <a:pt x="230189" y="893180"/>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93" name="Vrije vorm: vorm 692">
              <a:extLst>
                <a:ext uri="{FF2B5EF4-FFF2-40B4-BE49-F238E27FC236}">
                  <a16:creationId xmlns:a16="http://schemas.microsoft.com/office/drawing/2014/main" id="{D18B21D9-6C00-9DAD-158F-7FE8A2DA0A54}"/>
                </a:ext>
              </a:extLst>
            </p:cNvPr>
            <p:cNvSpPr/>
            <p:nvPr/>
          </p:nvSpPr>
          <p:spPr>
            <a:xfrm>
              <a:off x="7488331" y="7141314"/>
              <a:ext cx="44001" cy="24238"/>
            </a:xfrm>
            <a:custGeom>
              <a:avLst/>
              <a:gdLst>
                <a:gd name="connsiteX0" fmla="*/ 3596 w 44001"/>
                <a:gd name="connsiteY0" fmla="*/ 24238 h 24238"/>
                <a:gd name="connsiteX1" fmla="*/ 0 w 44001"/>
                <a:gd name="connsiteY1" fmla="*/ 11004 h 24238"/>
                <a:gd name="connsiteX2" fmla="*/ 40410 w 44001"/>
                <a:gd name="connsiteY2" fmla="*/ 0 h 24238"/>
                <a:gd name="connsiteX3" fmla="*/ 44002 w 44001"/>
                <a:gd name="connsiteY3" fmla="*/ 13234 h 24238"/>
                <a:gd name="connsiteX4" fmla="*/ 3596 w 44001"/>
                <a:gd name="connsiteY4" fmla="*/ 24238 h 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 h="24238">
                  <a:moveTo>
                    <a:pt x="3596" y="24238"/>
                  </a:moveTo>
                  <a:lnTo>
                    <a:pt x="0" y="11004"/>
                  </a:lnTo>
                  <a:lnTo>
                    <a:pt x="40410" y="0"/>
                  </a:lnTo>
                  <a:lnTo>
                    <a:pt x="44002" y="13234"/>
                  </a:lnTo>
                  <a:lnTo>
                    <a:pt x="3596" y="24238"/>
                  </a:lnTo>
                  <a:close/>
                </a:path>
              </a:pathLst>
            </a:custGeom>
            <a:solidFill>
              <a:srgbClr val="000000"/>
            </a:solidFill>
            <a:ln w="3212" cap="sq">
              <a:noFill/>
              <a:prstDash val="solid"/>
              <a:miter/>
            </a:ln>
          </p:spPr>
          <p:txBody>
            <a:bodyPr rtlCol="0" anchor="ctr"/>
            <a:lstStyle/>
            <a:p>
              <a:endParaRPr lang="nl-NL" noProof="0" dirty="0"/>
            </a:p>
          </p:txBody>
        </p:sp>
        <p:sp>
          <p:nvSpPr>
            <p:cNvPr id="694" name="Vrije vorm: vorm 693">
              <a:extLst>
                <a:ext uri="{FF2B5EF4-FFF2-40B4-BE49-F238E27FC236}">
                  <a16:creationId xmlns:a16="http://schemas.microsoft.com/office/drawing/2014/main" id="{D3C6EFC8-3444-90C3-2632-480CDFB84FE7}"/>
                </a:ext>
              </a:extLst>
            </p:cNvPr>
            <p:cNvSpPr/>
            <p:nvPr/>
          </p:nvSpPr>
          <p:spPr>
            <a:xfrm>
              <a:off x="7537131" y="7320968"/>
              <a:ext cx="44001" cy="24238"/>
            </a:xfrm>
            <a:custGeom>
              <a:avLst/>
              <a:gdLst>
                <a:gd name="connsiteX0" fmla="*/ 3591 w 44001"/>
                <a:gd name="connsiteY0" fmla="*/ 24238 h 24238"/>
                <a:gd name="connsiteX1" fmla="*/ 0 w 44001"/>
                <a:gd name="connsiteY1" fmla="*/ 11004 h 24238"/>
                <a:gd name="connsiteX2" fmla="*/ 40405 w 44001"/>
                <a:gd name="connsiteY2" fmla="*/ 0 h 24238"/>
                <a:gd name="connsiteX3" fmla="*/ 44001 w 44001"/>
                <a:gd name="connsiteY3" fmla="*/ 13234 h 24238"/>
                <a:gd name="connsiteX4" fmla="*/ 3591 w 44001"/>
                <a:gd name="connsiteY4" fmla="*/ 24238 h 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 h="24238">
                  <a:moveTo>
                    <a:pt x="3591" y="24238"/>
                  </a:moveTo>
                  <a:lnTo>
                    <a:pt x="0" y="11004"/>
                  </a:lnTo>
                  <a:lnTo>
                    <a:pt x="40405" y="0"/>
                  </a:lnTo>
                  <a:lnTo>
                    <a:pt x="44001" y="13234"/>
                  </a:lnTo>
                  <a:lnTo>
                    <a:pt x="3591" y="24238"/>
                  </a:lnTo>
                  <a:close/>
                </a:path>
              </a:pathLst>
            </a:custGeom>
            <a:solidFill>
              <a:srgbClr val="000000"/>
            </a:solidFill>
            <a:ln w="3212" cap="sq">
              <a:noFill/>
              <a:prstDash val="solid"/>
              <a:miter/>
            </a:ln>
          </p:spPr>
          <p:txBody>
            <a:bodyPr rtlCol="0" anchor="ctr"/>
            <a:lstStyle/>
            <a:p>
              <a:endParaRPr lang="nl-NL" noProof="0" dirty="0"/>
            </a:p>
          </p:txBody>
        </p:sp>
        <p:sp>
          <p:nvSpPr>
            <p:cNvPr id="695" name="Vrije vorm: vorm 694">
              <a:extLst>
                <a:ext uri="{FF2B5EF4-FFF2-40B4-BE49-F238E27FC236}">
                  <a16:creationId xmlns:a16="http://schemas.microsoft.com/office/drawing/2014/main" id="{3B97A74F-9B51-FC86-A7CB-D0E2D784C275}"/>
                </a:ext>
              </a:extLst>
            </p:cNvPr>
            <p:cNvSpPr/>
            <p:nvPr/>
          </p:nvSpPr>
          <p:spPr>
            <a:xfrm>
              <a:off x="7585925" y="7500573"/>
              <a:ext cx="44006" cy="24238"/>
            </a:xfrm>
            <a:custGeom>
              <a:avLst/>
              <a:gdLst>
                <a:gd name="connsiteX0" fmla="*/ 3596 w 44006"/>
                <a:gd name="connsiteY0" fmla="*/ 24238 h 24238"/>
                <a:gd name="connsiteX1" fmla="*/ 0 w 44006"/>
                <a:gd name="connsiteY1" fmla="*/ 11004 h 24238"/>
                <a:gd name="connsiteX2" fmla="*/ 40410 w 44006"/>
                <a:gd name="connsiteY2" fmla="*/ 0 h 24238"/>
                <a:gd name="connsiteX3" fmla="*/ 44006 w 44006"/>
                <a:gd name="connsiteY3" fmla="*/ 13234 h 24238"/>
                <a:gd name="connsiteX4" fmla="*/ 3596 w 44006"/>
                <a:gd name="connsiteY4" fmla="*/ 24238 h 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6" h="24238">
                  <a:moveTo>
                    <a:pt x="3596" y="24238"/>
                  </a:moveTo>
                  <a:lnTo>
                    <a:pt x="0" y="11004"/>
                  </a:lnTo>
                  <a:lnTo>
                    <a:pt x="40410" y="0"/>
                  </a:lnTo>
                  <a:lnTo>
                    <a:pt x="44006" y="13234"/>
                  </a:lnTo>
                  <a:lnTo>
                    <a:pt x="3596" y="24238"/>
                  </a:lnTo>
                  <a:close/>
                </a:path>
              </a:pathLst>
            </a:custGeom>
            <a:solidFill>
              <a:srgbClr val="000000"/>
            </a:solidFill>
            <a:ln w="3212" cap="sq">
              <a:noFill/>
              <a:prstDash val="solid"/>
              <a:miter/>
            </a:ln>
          </p:spPr>
          <p:txBody>
            <a:bodyPr rtlCol="0" anchor="ctr"/>
            <a:lstStyle/>
            <a:p>
              <a:endParaRPr lang="nl-NL" noProof="0" dirty="0"/>
            </a:p>
          </p:txBody>
        </p:sp>
        <p:sp>
          <p:nvSpPr>
            <p:cNvPr id="696" name="Vrije vorm: vorm 695">
              <a:extLst>
                <a:ext uri="{FF2B5EF4-FFF2-40B4-BE49-F238E27FC236}">
                  <a16:creationId xmlns:a16="http://schemas.microsoft.com/office/drawing/2014/main" id="{C0B1E9F6-4E1E-0CEF-927F-9C38117CBF33}"/>
                </a:ext>
              </a:extLst>
            </p:cNvPr>
            <p:cNvSpPr/>
            <p:nvPr/>
          </p:nvSpPr>
          <p:spPr>
            <a:xfrm>
              <a:off x="7634725" y="7680228"/>
              <a:ext cx="44001" cy="24238"/>
            </a:xfrm>
            <a:custGeom>
              <a:avLst/>
              <a:gdLst>
                <a:gd name="connsiteX0" fmla="*/ 3596 w 44001"/>
                <a:gd name="connsiteY0" fmla="*/ 24238 h 24238"/>
                <a:gd name="connsiteX1" fmla="*/ 0 w 44001"/>
                <a:gd name="connsiteY1" fmla="*/ 11004 h 24238"/>
                <a:gd name="connsiteX2" fmla="*/ 40410 w 44001"/>
                <a:gd name="connsiteY2" fmla="*/ 0 h 24238"/>
                <a:gd name="connsiteX3" fmla="*/ 44001 w 44001"/>
                <a:gd name="connsiteY3" fmla="*/ 13234 h 24238"/>
                <a:gd name="connsiteX4" fmla="*/ 3596 w 44001"/>
                <a:gd name="connsiteY4" fmla="*/ 24238 h 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 h="24238">
                  <a:moveTo>
                    <a:pt x="3596" y="24238"/>
                  </a:moveTo>
                  <a:lnTo>
                    <a:pt x="0" y="11004"/>
                  </a:lnTo>
                  <a:lnTo>
                    <a:pt x="40410" y="0"/>
                  </a:lnTo>
                  <a:lnTo>
                    <a:pt x="44001" y="13234"/>
                  </a:lnTo>
                  <a:lnTo>
                    <a:pt x="3596" y="24238"/>
                  </a:lnTo>
                  <a:close/>
                </a:path>
              </a:pathLst>
            </a:custGeom>
            <a:solidFill>
              <a:srgbClr val="000000"/>
            </a:solidFill>
            <a:ln w="3212" cap="sq">
              <a:noFill/>
              <a:prstDash val="solid"/>
              <a:miter/>
            </a:ln>
          </p:spPr>
          <p:txBody>
            <a:bodyPr rtlCol="0" anchor="ctr"/>
            <a:lstStyle/>
            <a:p>
              <a:endParaRPr lang="nl-NL" noProof="0" dirty="0"/>
            </a:p>
          </p:txBody>
        </p:sp>
        <p:sp>
          <p:nvSpPr>
            <p:cNvPr id="697" name="Vrije vorm: vorm 696">
              <a:extLst>
                <a:ext uri="{FF2B5EF4-FFF2-40B4-BE49-F238E27FC236}">
                  <a16:creationId xmlns:a16="http://schemas.microsoft.com/office/drawing/2014/main" id="{FB4231B1-A19A-D008-67A8-EC8E85F474B7}"/>
                </a:ext>
              </a:extLst>
            </p:cNvPr>
            <p:cNvSpPr/>
            <p:nvPr/>
          </p:nvSpPr>
          <p:spPr>
            <a:xfrm>
              <a:off x="7202306" y="7006597"/>
              <a:ext cx="415344" cy="891532"/>
            </a:xfrm>
            <a:custGeom>
              <a:avLst/>
              <a:gdLst>
                <a:gd name="connsiteX0" fmla="*/ 247893 w 415344"/>
                <a:gd name="connsiteY0" fmla="*/ 0 h 891532"/>
                <a:gd name="connsiteX1" fmla="*/ 415345 w 415344"/>
                <a:gd name="connsiteY1" fmla="*/ 49155 h 891532"/>
                <a:gd name="connsiteX2" fmla="*/ 167451 w 415344"/>
                <a:gd name="connsiteY2" fmla="*/ 891532 h 891532"/>
                <a:gd name="connsiteX3" fmla="*/ 0 w 415344"/>
                <a:gd name="connsiteY3" fmla="*/ 842328 h 891532"/>
              </a:gdLst>
              <a:ahLst/>
              <a:cxnLst>
                <a:cxn ang="0">
                  <a:pos x="connsiteX0" y="connsiteY0"/>
                </a:cxn>
                <a:cxn ang="0">
                  <a:pos x="connsiteX1" y="connsiteY1"/>
                </a:cxn>
                <a:cxn ang="0">
                  <a:pos x="connsiteX2" y="connsiteY2"/>
                </a:cxn>
                <a:cxn ang="0">
                  <a:pos x="connsiteX3" y="connsiteY3"/>
                </a:cxn>
              </a:cxnLst>
              <a:rect l="l" t="t" r="r" b="b"/>
              <a:pathLst>
                <a:path w="415344" h="891532">
                  <a:moveTo>
                    <a:pt x="247893" y="0"/>
                  </a:moveTo>
                  <a:lnTo>
                    <a:pt x="415345" y="49155"/>
                  </a:lnTo>
                  <a:lnTo>
                    <a:pt x="167451" y="891532"/>
                  </a:lnTo>
                  <a:lnTo>
                    <a:pt x="0" y="842328"/>
                  </a:lnTo>
                  <a:close/>
                </a:path>
              </a:pathLst>
            </a:custGeom>
            <a:solidFill>
              <a:srgbClr val="000000">
                <a:alpha val="0"/>
              </a:srgbClr>
            </a:solidFill>
            <a:ln w="3212" cap="sq">
              <a:noFill/>
              <a:prstDash val="solid"/>
              <a:miter/>
            </a:ln>
          </p:spPr>
          <p:txBody>
            <a:bodyPr rtlCol="0" anchor="ctr"/>
            <a:lstStyle/>
            <a:p>
              <a:endParaRPr lang="nl-NL" noProof="0" dirty="0"/>
            </a:p>
          </p:txBody>
        </p:sp>
        <p:sp>
          <p:nvSpPr>
            <p:cNvPr id="698" name="Vrije vorm: vorm 697">
              <a:extLst>
                <a:ext uri="{FF2B5EF4-FFF2-40B4-BE49-F238E27FC236}">
                  <a16:creationId xmlns:a16="http://schemas.microsoft.com/office/drawing/2014/main" id="{A44EC091-D677-349A-BA2E-3232C8BC4787}"/>
                </a:ext>
              </a:extLst>
            </p:cNvPr>
            <p:cNvSpPr/>
            <p:nvPr/>
          </p:nvSpPr>
          <p:spPr>
            <a:xfrm>
              <a:off x="7451827" y="7159880"/>
              <a:ext cx="44049" cy="24917"/>
            </a:xfrm>
            <a:custGeom>
              <a:avLst/>
              <a:gdLst>
                <a:gd name="connsiteX0" fmla="*/ 0 w 44049"/>
                <a:gd name="connsiteY0" fmla="*/ 13138 h 24917"/>
                <a:gd name="connsiteX1" fmla="*/ 3868 w 44049"/>
                <a:gd name="connsiteY1" fmla="*/ 0 h 24917"/>
                <a:gd name="connsiteX2" fmla="*/ 44050 w 44049"/>
                <a:gd name="connsiteY2" fmla="*/ 11780 h 24917"/>
                <a:gd name="connsiteX3" fmla="*/ 40178 w 44049"/>
                <a:gd name="connsiteY3" fmla="*/ 24917 h 24917"/>
                <a:gd name="connsiteX4" fmla="*/ 0 w 44049"/>
                <a:gd name="connsiteY4" fmla="*/ 13138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49" h="24917">
                  <a:moveTo>
                    <a:pt x="0" y="13138"/>
                  </a:moveTo>
                  <a:lnTo>
                    <a:pt x="3868" y="0"/>
                  </a:lnTo>
                  <a:lnTo>
                    <a:pt x="44050" y="11780"/>
                  </a:lnTo>
                  <a:lnTo>
                    <a:pt x="40178" y="24917"/>
                  </a:lnTo>
                  <a:lnTo>
                    <a:pt x="0" y="13138"/>
                  </a:lnTo>
                  <a:close/>
                </a:path>
              </a:pathLst>
            </a:custGeom>
            <a:solidFill>
              <a:srgbClr val="000000"/>
            </a:solidFill>
            <a:ln w="3212" cap="sq">
              <a:noFill/>
              <a:prstDash val="solid"/>
              <a:miter/>
            </a:ln>
          </p:spPr>
          <p:txBody>
            <a:bodyPr rtlCol="0" anchor="ctr"/>
            <a:lstStyle/>
            <a:p>
              <a:endParaRPr lang="nl-NL" noProof="0" dirty="0"/>
            </a:p>
          </p:txBody>
        </p:sp>
        <p:sp>
          <p:nvSpPr>
            <p:cNvPr id="699" name="Vrije vorm: vorm 698">
              <a:extLst>
                <a:ext uri="{FF2B5EF4-FFF2-40B4-BE49-F238E27FC236}">
                  <a16:creationId xmlns:a16="http://schemas.microsoft.com/office/drawing/2014/main" id="{1AB655AC-B629-6506-A80A-FFCCCBC273E2}"/>
                </a:ext>
              </a:extLst>
            </p:cNvPr>
            <p:cNvSpPr/>
            <p:nvPr/>
          </p:nvSpPr>
          <p:spPr>
            <a:xfrm>
              <a:off x="7399272" y="7338420"/>
              <a:ext cx="44054" cy="24965"/>
            </a:xfrm>
            <a:custGeom>
              <a:avLst/>
              <a:gdLst>
                <a:gd name="connsiteX0" fmla="*/ 0 w 44054"/>
                <a:gd name="connsiteY0" fmla="*/ 13185 h 24965"/>
                <a:gd name="connsiteX1" fmla="*/ 3872 w 44054"/>
                <a:gd name="connsiteY1" fmla="*/ 0 h 24965"/>
                <a:gd name="connsiteX2" fmla="*/ 44055 w 44054"/>
                <a:gd name="connsiteY2" fmla="*/ 11828 h 24965"/>
                <a:gd name="connsiteX3" fmla="*/ 40182 w 44054"/>
                <a:gd name="connsiteY3" fmla="*/ 24966 h 24965"/>
                <a:gd name="connsiteX4" fmla="*/ 0 w 44054"/>
                <a:gd name="connsiteY4" fmla="*/ 13185 h 2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4" h="24965">
                  <a:moveTo>
                    <a:pt x="0" y="13185"/>
                  </a:moveTo>
                  <a:lnTo>
                    <a:pt x="3872" y="0"/>
                  </a:lnTo>
                  <a:lnTo>
                    <a:pt x="44055" y="11828"/>
                  </a:lnTo>
                  <a:lnTo>
                    <a:pt x="40182" y="24966"/>
                  </a:lnTo>
                  <a:lnTo>
                    <a:pt x="0" y="13185"/>
                  </a:lnTo>
                  <a:close/>
                </a:path>
              </a:pathLst>
            </a:custGeom>
            <a:solidFill>
              <a:srgbClr val="000000"/>
            </a:solidFill>
            <a:ln w="3212" cap="sq">
              <a:noFill/>
              <a:prstDash val="solid"/>
              <a:miter/>
            </a:ln>
          </p:spPr>
          <p:txBody>
            <a:bodyPr rtlCol="0" anchor="ctr"/>
            <a:lstStyle/>
            <a:p>
              <a:endParaRPr lang="nl-NL" noProof="0" dirty="0"/>
            </a:p>
          </p:txBody>
        </p:sp>
        <p:sp>
          <p:nvSpPr>
            <p:cNvPr id="700" name="Vrije vorm: vorm 699">
              <a:extLst>
                <a:ext uri="{FF2B5EF4-FFF2-40B4-BE49-F238E27FC236}">
                  <a16:creationId xmlns:a16="http://schemas.microsoft.com/office/drawing/2014/main" id="{AD12C5E2-5D94-5FE5-7109-2D2D9B166A1A}"/>
                </a:ext>
              </a:extLst>
            </p:cNvPr>
            <p:cNvSpPr/>
            <p:nvPr/>
          </p:nvSpPr>
          <p:spPr>
            <a:xfrm>
              <a:off x="7346721" y="7517007"/>
              <a:ext cx="44050" cy="24965"/>
            </a:xfrm>
            <a:custGeom>
              <a:avLst/>
              <a:gdLst>
                <a:gd name="connsiteX0" fmla="*/ 0 w 44050"/>
                <a:gd name="connsiteY0" fmla="*/ 13137 h 24965"/>
                <a:gd name="connsiteX1" fmla="*/ 3868 w 44050"/>
                <a:gd name="connsiteY1" fmla="*/ 0 h 24965"/>
                <a:gd name="connsiteX2" fmla="*/ 44050 w 44050"/>
                <a:gd name="connsiteY2" fmla="*/ 11780 h 24965"/>
                <a:gd name="connsiteX3" fmla="*/ 40178 w 44050"/>
                <a:gd name="connsiteY3" fmla="*/ 24966 h 24965"/>
                <a:gd name="connsiteX4" fmla="*/ 0 w 44050"/>
                <a:gd name="connsiteY4" fmla="*/ 13137 h 2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0" h="24965">
                  <a:moveTo>
                    <a:pt x="0" y="13137"/>
                  </a:moveTo>
                  <a:lnTo>
                    <a:pt x="3868" y="0"/>
                  </a:lnTo>
                  <a:lnTo>
                    <a:pt x="44050" y="11780"/>
                  </a:lnTo>
                  <a:lnTo>
                    <a:pt x="40178" y="24966"/>
                  </a:lnTo>
                  <a:lnTo>
                    <a:pt x="0" y="13137"/>
                  </a:lnTo>
                  <a:close/>
                </a:path>
              </a:pathLst>
            </a:custGeom>
            <a:solidFill>
              <a:srgbClr val="000000"/>
            </a:solidFill>
            <a:ln w="3212" cap="sq">
              <a:noFill/>
              <a:prstDash val="solid"/>
              <a:miter/>
            </a:ln>
          </p:spPr>
          <p:txBody>
            <a:bodyPr rtlCol="0" anchor="ctr"/>
            <a:lstStyle/>
            <a:p>
              <a:endParaRPr lang="nl-NL" noProof="0" dirty="0"/>
            </a:p>
          </p:txBody>
        </p:sp>
        <p:sp>
          <p:nvSpPr>
            <p:cNvPr id="701" name="Vrije vorm: vorm 700">
              <a:extLst>
                <a:ext uri="{FF2B5EF4-FFF2-40B4-BE49-F238E27FC236}">
                  <a16:creationId xmlns:a16="http://schemas.microsoft.com/office/drawing/2014/main" id="{81E02171-EDE9-04E6-5736-BCFA537BA201}"/>
                </a:ext>
              </a:extLst>
            </p:cNvPr>
            <p:cNvSpPr/>
            <p:nvPr/>
          </p:nvSpPr>
          <p:spPr>
            <a:xfrm>
              <a:off x="7294166" y="7695594"/>
              <a:ext cx="44054" cy="24917"/>
            </a:xfrm>
            <a:custGeom>
              <a:avLst/>
              <a:gdLst>
                <a:gd name="connsiteX0" fmla="*/ 0 w 44054"/>
                <a:gd name="connsiteY0" fmla="*/ 13138 h 24917"/>
                <a:gd name="connsiteX1" fmla="*/ 3872 w 44054"/>
                <a:gd name="connsiteY1" fmla="*/ 0 h 24917"/>
                <a:gd name="connsiteX2" fmla="*/ 44055 w 44054"/>
                <a:gd name="connsiteY2" fmla="*/ 11780 h 24917"/>
                <a:gd name="connsiteX3" fmla="*/ 40182 w 44054"/>
                <a:gd name="connsiteY3" fmla="*/ 24917 h 24917"/>
                <a:gd name="connsiteX4" fmla="*/ 0 w 44054"/>
                <a:gd name="connsiteY4" fmla="*/ 13138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4" h="24917">
                  <a:moveTo>
                    <a:pt x="0" y="13138"/>
                  </a:moveTo>
                  <a:lnTo>
                    <a:pt x="3872" y="0"/>
                  </a:lnTo>
                  <a:lnTo>
                    <a:pt x="44055" y="11780"/>
                  </a:lnTo>
                  <a:lnTo>
                    <a:pt x="40182" y="24917"/>
                  </a:lnTo>
                  <a:lnTo>
                    <a:pt x="0" y="13138"/>
                  </a:lnTo>
                  <a:close/>
                </a:path>
              </a:pathLst>
            </a:custGeom>
            <a:solidFill>
              <a:srgbClr val="000000"/>
            </a:solidFill>
            <a:ln w="3212" cap="sq">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8711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15" name="Google Shape;315;p22"/>
          <p:cNvGrpSpPr/>
          <p:nvPr/>
        </p:nvGrpSpPr>
        <p:grpSpPr>
          <a:xfrm>
            <a:off x="806913" y="1256045"/>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18" name="Google Shape;318;p22"/>
          <p:cNvGrpSpPr/>
          <p:nvPr/>
        </p:nvGrpSpPr>
        <p:grpSpPr>
          <a:xfrm>
            <a:off x="806912" y="2081661"/>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21" name="Google Shape;321;p22"/>
          <p:cNvGrpSpPr/>
          <p:nvPr/>
        </p:nvGrpSpPr>
        <p:grpSpPr>
          <a:xfrm>
            <a:off x="806911" y="2938247"/>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24" name="Google Shape;324;p22"/>
          <p:cNvGrpSpPr/>
          <p:nvPr/>
        </p:nvGrpSpPr>
        <p:grpSpPr>
          <a:xfrm>
            <a:off x="806911" y="3784885"/>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31" name="Google Shape;331;p22"/>
          <p:cNvSpPr txBox="1">
            <a:spLocks noGrp="1"/>
          </p:cNvSpPr>
          <p:nvPr>
            <p:ph type="title"/>
          </p:nvPr>
        </p:nvSpPr>
        <p:spPr>
          <a:xfrm>
            <a:off x="729418" y="40660"/>
            <a:ext cx="831283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t>Twee positieve ladingen zijn bij elkaar in de buurt. De ene lading is drie keer zo groot als de andere lading. In welke figuur zijn de krachten die de ladingen op elkaar uitoefenen juist getekend?</a:t>
            </a:r>
          </a:p>
        </p:txBody>
      </p:sp>
      <p:grpSp>
        <p:nvGrpSpPr>
          <p:cNvPr id="332" name="Google Shape;332;p22"/>
          <p:cNvGrpSpPr/>
          <p:nvPr/>
        </p:nvGrpSpPr>
        <p:grpSpPr>
          <a:xfrm>
            <a:off x="806911" y="4578325"/>
            <a:ext cx="756001" cy="756000"/>
            <a:chOff x="4665644" y="2362454"/>
            <a:chExt cx="908647" cy="908646"/>
          </a:xfrm>
        </p:grpSpPr>
        <p:sp>
          <p:nvSpPr>
            <p:cNvPr id="333" name="Google Shape;333;p22"/>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34" name="Google Shape;334;p22"/>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grpSp>
        <p:nvGrpSpPr>
          <p:cNvPr id="336" name="Google Shape;336;p22"/>
          <p:cNvGrpSpPr/>
          <p:nvPr/>
        </p:nvGrpSpPr>
        <p:grpSpPr>
          <a:xfrm>
            <a:off x="806911" y="5397334"/>
            <a:ext cx="756001" cy="756000"/>
            <a:chOff x="4665644" y="2362454"/>
            <a:chExt cx="908647" cy="908646"/>
          </a:xfrm>
        </p:grpSpPr>
        <p:sp>
          <p:nvSpPr>
            <p:cNvPr id="337" name="Google Shape;337;p22"/>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38" name="Google Shape;338;p22"/>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F</a:t>
              </a:r>
            </a:p>
          </p:txBody>
        </p:sp>
      </p:grpSp>
      <p:sp>
        <p:nvSpPr>
          <p:cNvPr id="281" name="Ovaal 280">
            <a:extLst>
              <a:ext uri="{FF2B5EF4-FFF2-40B4-BE49-F238E27FC236}">
                <a16:creationId xmlns:a16="http://schemas.microsoft.com/office/drawing/2014/main" id="{B8626DF8-F08D-F0B6-3C16-7AA9DC827E32}"/>
              </a:ext>
            </a:extLst>
          </p:cNvPr>
          <p:cNvSpPr/>
          <p:nvPr/>
        </p:nvSpPr>
        <p:spPr>
          <a:xfrm>
            <a:off x="2971800" y="13525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82" name="Tekstvak 281">
            <a:extLst>
              <a:ext uri="{FF2B5EF4-FFF2-40B4-BE49-F238E27FC236}">
                <a16:creationId xmlns:a16="http://schemas.microsoft.com/office/drawing/2014/main" id="{3148314B-9E99-9839-70EE-3600D863F95F}"/>
              </a:ext>
            </a:extLst>
          </p:cNvPr>
          <p:cNvSpPr txBox="1"/>
          <p:nvPr/>
        </p:nvSpPr>
        <p:spPr>
          <a:xfrm>
            <a:off x="3009075" y="1444085"/>
            <a:ext cx="504000" cy="307777"/>
          </a:xfrm>
          <a:prstGeom prst="rect">
            <a:avLst/>
          </a:prstGeom>
          <a:noFill/>
        </p:spPr>
        <p:txBody>
          <a:bodyPr wrap="square" rtlCol="0">
            <a:spAutoFit/>
          </a:bodyPr>
          <a:lstStyle/>
          <a:p>
            <a:r>
              <a:rPr lang="nl-NL" noProof="0" dirty="0"/>
              <a:t>+3q</a:t>
            </a:r>
          </a:p>
        </p:txBody>
      </p:sp>
      <p:sp>
        <p:nvSpPr>
          <p:cNvPr id="283" name="Ovaal 282">
            <a:extLst>
              <a:ext uri="{FF2B5EF4-FFF2-40B4-BE49-F238E27FC236}">
                <a16:creationId xmlns:a16="http://schemas.microsoft.com/office/drawing/2014/main" id="{D4894EAF-A190-39F1-4303-1AA366E462C8}"/>
              </a:ext>
            </a:extLst>
          </p:cNvPr>
          <p:cNvSpPr/>
          <p:nvPr/>
        </p:nvSpPr>
        <p:spPr>
          <a:xfrm>
            <a:off x="5381625" y="13525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84" name="Tekstvak 283">
            <a:extLst>
              <a:ext uri="{FF2B5EF4-FFF2-40B4-BE49-F238E27FC236}">
                <a16:creationId xmlns:a16="http://schemas.microsoft.com/office/drawing/2014/main" id="{088C3B93-9524-4384-0EBD-2D37535506A7}"/>
              </a:ext>
            </a:extLst>
          </p:cNvPr>
          <p:cNvSpPr txBox="1"/>
          <p:nvPr/>
        </p:nvSpPr>
        <p:spPr>
          <a:xfrm>
            <a:off x="5409375" y="1444085"/>
            <a:ext cx="504000" cy="307777"/>
          </a:xfrm>
          <a:prstGeom prst="rect">
            <a:avLst/>
          </a:prstGeom>
          <a:noFill/>
        </p:spPr>
        <p:txBody>
          <a:bodyPr wrap="square" rtlCol="0">
            <a:spAutoFit/>
          </a:bodyPr>
          <a:lstStyle/>
          <a:p>
            <a:r>
              <a:rPr lang="nl-NL" noProof="0" dirty="0"/>
              <a:t>+q</a:t>
            </a:r>
          </a:p>
        </p:txBody>
      </p:sp>
      <p:cxnSp>
        <p:nvCxnSpPr>
          <p:cNvPr id="285" name="Rechte verbindingslijn met pijl 284">
            <a:extLst>
              <a:ext uri="{FF2B5EF4-FFF2-40B4-BE49-F238E27FC236}">
                <a16:creationId xmlns:a16="http://schemas.microsoft.com/office/drawing/2014/main" id="{A8E83E95-C19C-F0B1-807C-D05F82BEB4AC}"/>
              </a:ext>
            </a:extLst>
          </p:cNvPr>
          <p:cNvCxnSpPr>
            <a:cxnSpLocks/>
          </p:cNvCxnSpPr>
          <p:nvPr/>
        </p:nvCxnSpPr>
        <p:spPr>
          <a:xfrm flipH="1" flipV="1">
            <a:off x="1895475" y="1600200"/>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6" name="Rechte verbindingslijn met pijl 285">
            <a:extLst>
              <a:ext uri="{FF2B5EF4-FFF2-40B4-BE49-F238E27FC236}">
                <a16:creationId xmlns:a16="http://schemas.microsoft.com/office/drawing/2014/main" id="{A8DAA093-79B5-5A65-D026-671E58735040}"/>
              </a:ext>
            </a:extLst>
          </p:cNvPr>
          <p:cNvCxnSpPr>
            <a:cxnSpLocks/>
          </p:cNvCxnSpPr>
          <p:nvPr/>
        </p:nvCxnSpPr>
        <p:spPr>
          <a:xfrm flipV="1">
            <a:off x="5894325" y="1602410"/>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7" name="Ovaal 286">
            <a:extLst>
              <a:ext uri="{FF2B5EF4-FFF2-40B4-BE49-F238E27FC236}">
                <a16:creationId xmlns:a16="http://schemas.microsoft.com/office/drawing/2014/main" id="{6B2771AD-AFC1-4928-4C44-6212280A1704}"/>
              </a:ext>
            </a:extLst>
          </p:cNvPr>
          <p:cNvSpPr/>
          <p:nvPr/>
        </p:nvSpPr>
        <p:spPr>
          <a:xfrm>
            <a:off x="2971800" y="221932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88" name="Tekstvak 287">
            <a:extLst>
              <a:ext uri="{FF2B5EF4-FFF2-40B4-BE49-F238E27FC236}">
                <a16:creationId xmlns:a16="http://schemas.microsoft.com/office/drawing/2014/main" id="{F38A6685-5BE4-903A-D69B-0CBC90DADF3B}"/>
              </a:ext>
            </a:extLst>
          </p:cNvPr>
          <p:cNvSpPr txBox="1"/>
          <p:nvPr/>
        </p:nvSpPr>
        <p:spPr>
          <a:xfrm>
            <a:off x="3009075" y="2310860"/>
            <a:ext cx="504000" cy="307777"/>
          </a:xfrm>
          <a:prstGeom prst="rect">
            <a:avLst/>
          </a:prstGeom>
          <a:noFill/>
        </p:spPr>
        <p:txBody>
          <a:bodyPr wrap="square" rtlCol="0">
            <a:spAutoFit/>
          </a:bodyPr>
          <a:lstStyle/>
          <a:p>
            <a:r>
              <a:rPr lang="nl-NL" noProof="0" dirty="0"/>
              <a:t>+3q</a:t>
            </a:r>
          </a:p>
        </p:txBody>
      </p:sp>
      <p:sp>
        <p:nvSpPr>
          <p:cNvPr id="289" name="Ovaal 288">
            <a:extLst>
              <a:ext uri="{FF2B5EF4-FFF2-40B4-BE49-F238E27FC236}">
                <a16:creationId xmlns:a16="http://schemas.microsoft.com/office/drawing/2014/main" id="{4EE5146B-3D12-9084-0CB1-1ACDCA7C1D18}"/>
              </a:ext>
            </a:extLst>
          </p:cNvPr>
          <p:cNvSpPr/>
          <p:nvPr/>
        </p:nvSpPr>
        <p:spPr>
          <a:xfrm>
            <a:off x="5381625" y="221932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90" name="Tekstvak 289">
            <a:extLst>
              <a:ext uri="{FF2B5EF4-FFF2-40B4-BE49-F238E27FC236}">
                <a16:creationId xmlns:a16="http://schemas.microsoft.com/office/drawing/2014/main" id="{4286C898-DF24-6B58-87AC-84A333D75F50}"/>
              </a:ext>
            </a:extLst>
          </p:cNvPr>
          <p:cNvSpPr txBox="1"/>
          <p:nvPr/>
        </p:nvSpPr>
        <p:spPr>
          <a:xfrm>
            <a:off x="5409375" y="2310860"/>
            <a:ext cx="504000" cy="307777"/>
          </a:xfrm>
          <a:prstGeom prst="rect">
            <a:avLst/>
          </a:prstGeom>
          <a:noFill/>
        </p:spPr>
        <p:txBody>
          <a:bodyPr wrap="square" rtlCol="0">
            <a:spAutoFit/>
          </a:bodyPr>
          <a:lstStyle/>
          <a:p>
            <a:r>
              <a:rPr lang="nl-NL" noProof="0" dirty="0"/>
              <a:t>+q</a:t>
            </a:r>
          </a:p>
        </p:txBody>
      </p:sp>
      <p:cxnSp>
        <p:nvCxnSpPr>
          <p:cNvPr id="291" name="Rechte verbindingslijn met pijl 290">
            <a:extLst>
              <a:ext uri="{FF2B5EF4-FFF2-40B4-BE49-F238E27FC236}">
                <a16:creationId xmlns:a16="http://schemas.microsoft.com/office/drawing/2014/main" id="{6B1729C3-0FBB-8A59-EE15-28A292892816}"/>
              </a:ext>
            </a:extLst>
          </p:cNvPr>
          <p:cNvCxnSpPr>
            <a:cxnSpLocks/>
          </p:cNvCxnSpPr>
          <p:nvPr/>
        </p:nvCxnSpPr>
        <p:spPr>
          <a:xfrm flipH="1" flipV="1">
            <a:off x="2601075" y="2469185"/>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2" name="Rechte verbindingslijn met pijl 291">
            <a:extLst>
              <a:ext uri="{FF2B5EF4-FFF2-40B4-BE49-F238E27FC236}">
                <a16:creationId xmlns:a16="http://schemas.microsoft.com/office/drawing/2014/main" id="{FFA1E9DB-1DB9-E19A-F704-2A46244C2B25}"/>
              </a:ext>
            </a:extLst>
          </p:cNvPr>
          <p:cNvCxnSpPr>
            <a:cxnSpLocks/>
          </p:cNvCxnSpPr>
          <p:nvPr/>
        </p:nvCxnSpPr>
        <p:spPr>
          <a:xfrm flipV="1">
            <a:off x="5894325" y="2469185"/>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3" name="Ovaal 292">
            <a:extLst>
              <a:ext uri="{FF2B5EF4-FFF2-40B4-BE49-F238E27FC236}">
                <a16:creationId xmlns:a16="http://schemas.microsoft.com/office/drawing/2014/main" id="{DE8E8ED3-E224-EB83-DFBD-859C64103FC4}"/>
              </a:ext>
            </a:extLst>
          </p:cNvPr>
          <p:cNvSpPr/>
          <p:nvPr/>
        </p:nvSpPr>
        <p:spPr>
          <a:xfrm>
            <a:off x="2981325" y="307657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94" name="Tekstvak 293">
            <a:extLst>
              <a:ext uri="{FF2B5EF4-FFF2-40B4-BE49-F238E27FC236}">
                <a16:creationId xmlns:a16="http://schemas.microsoft.com/office/drawing/2014/main" id="{189C8B09-9A21-A1E0-681A-3E034187AE8A}"/>
              </a:ext>
            </a:extLst>
          </p:cNvPr>
          <p:cNvSpPr txBox="1"/>
          <p:nvPr/>
        </p:nvSpPr>
        <p:spPr>
          <a:xfrm>
            <a:off x="3018600" y="3168110"/>
            <a:ext cx="504000" cy="307777"/>
          </a:xfrm>
          <a:prstGeom prst="rect">
            <a:avLst/>
          </a:prstGeom>
          <a:noFill/>
        </p:spPr>
        <p:txBody>
          <a:bodyPr wrap="square" rtlCol="0">
            <a:spAutoFit/>
          </a:bodyPr>
          <a:lstStyle/>
          <a:p>
            <a:r>
              <a:rPr lang="nl-NL" noProof="0" dirty="0"/>
              <a:t>+3q</a:t>
            </a:r>
          </a:p>
        </p:txBody>
      </p:sp>
      <p:sp>
        <p:nvSpPr>
          <p:cNvPr id="295" name="Ovaal 294">
            <a:extLst>
              <a:ext uri="{FF2B5EF4-FFF2-40B4-BE49-F238E27FC236}">
                <a16:creationId xmlns:a16="http://schemas.microsoft.com/office/drawing/2014/main" id="{820734DE-D92E-251E-4885-030C62C916CD}"/>
              </a:ext>
            </a:extLst>
          </p:cNvPr>
          <p:cNvSpPr/>
          <p:nvPr/>
        </p:nvSpPr>
        <p:spPr>
          <a:xfrm>
            <a:off x="5391150" y="307657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96" name="Tekstvak 295">
            <a:extLst>
              <a:ext uri="{FF2B5EF4-FFF2-40B4-BE49-F238E27FC236}">
                <a16:creationId xmlns:a16="http://schemas.microsoft.com/office/drawing/2014/main" id="{057EBD45-BE48-1BB1-384D-6D8BCE909386}"/>
              </a:ext>
            </a:extLst>
          </p:cNvPr>
          <p:cNvSpPr txBox="1"/>
          <p:nvPr/>
        </p:nvSpPr>
        <p:spPr>
          <a:xfrm>
            <a:off x="5418900" y="3168110"/>
            <a:ext cx="504000" cy="307777"/>
          </a:xfrm>
          <a:prstGeom prst="rect">
            <a:avLst/>
          </a:prstGeom>
          <a:noFill/>
        </p:spPr>
        <p:txBody>
          <a:bodyPr wrap="square" rtlCol="0">
            <a:spAutoFit/>
          </a:bodyPr>
          <a:lstStyle/>
          <a:p>
            <a:r>
              <a:rPr lang="nl-NL" noProof="0" dirty="0"/>
              <a:t>+q</a:t>
            </a:r>
          </a:p>
        </p:txBody>
      </p:sp>
      <p:cxnSp>
        <p:nvCxnSpPr>
          <p:cNvPr id="297" name="Rechte verbindingslijn met pijl 296">
            <a:extLst>
              <a:ext uri="{FF2B5EF4-FFF2-40B4-BE49-F238E27FC236}">
                <a16:creationId xmlns:a16="http://schemas.microsoft.com/office/drawing/2014/main" id="{4883975C-B162-850C-F38D-445C04CAA310}"/>
              </a:ext>
            </a:extLst>
          </p:cNvPr>
          <p:cNvCxnSpPr>
            <a:cxnSpLocks/>
          </p:cNvCxnSpPr>
          <p:nvPr/>
        </p:nvCxnSpPr>
        <p:spPr>
          <a:xfrm flipH="1" flipV="1">
            <a:off x="1905000" y="3324225"/>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8" name="Rechte verbindingslijn met pijl 297">
            <a:extLst>
              <a:ext uri="{FF2B5EF4-FFF2-40B4-BE49-F238E27FC236}">
                <a16:creationId xmlns:a16="http://schemas.microsoft.com/office/drawing/2014/main" id="{248022DC-7D5D-967C-26FD-ED4571639F95}"/>
              </a:ext>
            </a:extLst>
          </p:cNvPr>
          <p:cNvCxnSpPr>
            <a:cxnSpLocks/>
          </p:cNvCxnSpPr>
          <p:nvPr/>
        </p:nvCxnSpPr>
        <p:spPr>
          <a:xfrm flipV="1">
            <a:off x="5903850" y="3326435"/>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9" name="Ovaal 298">
            <a:extLst>
              <a:ext uri="{FF2B5EF4-FFF2-40B4-BE49-F238E27FC236}">
                <a16:creationId xmlns:a16="http://schemas.microsoft.com/office/drawing/2014/main" id="{5C0ADE52-40CE-9F14-E46F-889448836D9B}"/>
              </a:ext>
            </a:extLst>
          </p:cNvPr>
          <p:cNvSpPr/>
          <p:nvPr/>
        </p:nvSpPr>
        <p:spPr>
          <a:xfrm>
            <a:off x="2971800" y="38671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0" name="Tekstvak 299">
            <a:extLst>
              <a:ext uri="{FF2B5EF4-FFF2-40B4-BE49-F238E27FC236}">
                <a16:creationId xmlns:a16="http://schemas.microsoft.com/office/drawing/2014/main" id="{597A241D-0EA4-E33F-713C-44C43E085EDD}"/>
              </a:ext>
            </a:extLst>
          </p:cNvPr>
          <p:cNvSpPr txBox="1"/>
          <p:nvPr/>
        </p:nvSpPr>
        <p:spPr>
          <a:xfrm>
            <a:off x="3009075" y="3958685"/>
            <a:ext cx="504000" cy="307777"/>
          </a:xfrm>
          <a:prstGeom prst="rect">
            <a:avLst/>
          </a:prstGeom>
          <a:noFill/>
        </p:spPr>
        <p:txBody>
          <a:bodyPr wrap="square" rtlCol="0">
            <a:spAutoFit/>
          </a:bodyPr>
          <a:lstStyle/>
          <a:p>
            <a:r>
              <a:rPr lang="nl-NL" noProof="0" dirty="0"/>
              <a:t>+3q</a:t>
            </a:r>
          </a:p>
        </p:txBody>
      </p:sp>
      <p:sp>
        <p:nvSpPr>
          <p:cNvPr id="301" name="Ovaal 300">
            <a:extLst>
              <a:ext uri="{FF2B5EF4-FFF2-40B4-BE49-F238E27FC236}">
                <a16:creationId xmlns:a16="http://schemas.microsoft.com/office/drawing/2014/main" id="{22A55580-1445-77BC-4A00-82A788318344}"/>
              </a:ext>
            </a:extLst>
          </p:cNvPr>
          <p:cNvSpPr/>
          <p:nvPr/>
        </p:nvSpPr>
        <p:spPr>
          <a:xfrm>
            <a:off x="5381625" y="38671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2" name="Tekstvak 301">
            <a:extLst>
              <a:ext uri="{FF2B5EF4-FFF2-40B4-BE49-F238E27FC236}">
                <a16:creationId xmlns:a16="http://schemas.microsoft.com/office/drawing/2014/main" id="{E8000DE0-9AF9-7B22-596F-E766A9546B11}"/>
              </a:ext>
            </a:extLst>
          </p:cNvPr>
          <p:cNvSpPr txBox="1"/>
          <p:nvPr/>
        </p:nvSpPr>
        <p:spPr>
          <a:xfrm>
            <a:off x="5409375" y="3958685"/>
            <a:ext cx="504000" cy="307777"/>
          </a:xfrm>
          <a:prstGeom prst="rect">
            <a:avLst/>
          </a:prstGeom>
          <a:noFill/>
        </p:spPr>
        <p:txBody>
          <a:bodyPr wrap="square" rtlCol="0">
            <a:spAutoFit/>
          </a:bodyPr>
          <a:lstStyle/>
          <a:p>
            <a:r>
              <a:rPr lang="nl-NL" noProof="0" dirty="0"/>
              <a:t>+q</a:t>
            </a:r>
          </a:p>
        </p:txBody>
      </p:sp>
      <p:cxnSp>
        <p:nvCxnSpPr>
          <p:cNvPr id="303" name="Rechte verbindingslijn met pijl 302">
            <a:extLst>
              <a:ext uri="{FF2B5EF4-FFF2-40B4-BE49-F238E27FC236}">
                <a16:creationId xmlns:a16="http://schemas.microsoft.com/office/drawing/2014/main" id="{8E9BD94D-3C16-76D8-B36D-CA474AA41A00}"/>
              </a:ext>
            </a:extLst>
          </p:cNvPr>
          <p:cNvCxnSpPr>
            <a:cxnSpLocks/>
          </p:cNvCxnSpPr>
          <p:nvPr/>
        </p:nvCxnSpPr>
        <p:spPr>
          <a:xfrm flipV="1">
            <a:off x="3475800" y="4107398"/>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4" name="Rechte verbindingslijn met pijl 303">
            <a:extLst>
              <a:ext uri="{FF2B5EF4-FFF2-40B4-BE49-F238E27FC236}">
                <a16:creationId xmlns:a16="http://schemas.microsoft.com/office/drawing/2014/main" id="{F6322BE4-E72A-EC36-25D9-2F83274F150F}"/>
              </a:ext>
            </a:extLst>
          </p:cNvPr>
          <p:cNvCxnSpPr>
            <a:cxnSpLocks/>
          </p:cNvCxnSpPr>
          <p:nvPr/>
        </p:nvCxnSpPr>
        <p:spPr>
          <a:xfrm flipH="1" flipV="1">
            <a:off x="5021625" y="4107398"/>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5" name="Ovaal 304">
            <a:extLst>
              <a:ext uri="{FF2B5EF4-FFF2-40B4-BE49-F238E27FC236}">
                <a16:creationId xmlns:a16="http://schemas.microsoft.com/office/drawing/2014/main" id="{AC910EB4-FCE8-8590-09F3-9CDC23AF8151}"/>
              </a:ext>
            </a:extLst>
          </p:cNvPr>
          <p:cNvSpPr/>
          <p:nvPr/>
        </p:nvSpPr>
        <p:spPr>
          <a:xfrm>
            <a:off x="2944050" y="4750051"/>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6" name="Tekstvak 305">
            <a:extLst>
              <a:ext uri="{FF2B5EF4-FFF2-40B4-BE49-F238E27FC236}">
                <a16:creationId xmlns:a16="http://schemas.microsoft.com/office/drawing/2014/main" id="{8A4EBA98-9813-732A-FEB5-764C58FB22C4}"/>
              </a:ext>
            </a:extLst>
          </p:cNvPr>
          <p:cNvSpPr txBox="1"/>
          <p:nvPr/>
        </p:nvSpPr>
        <p:spPr>
          <a:xfrm>
            <a:off x="2981325" y="4841586"/>
            <a:ext cx="504000" cy="307777"/>
          </a:xfrm>
          <a:prstGeom prst="rect">
            <a:avLst/>
          </a:prstGeom>
          <a:noFill/>
        </p:spPr>
        <p:txBody>
          <a:bodyPr wrap="square" rtlCol="0">
            <a:spAutoFit/>
          </a:bodyPr>
          <a:lstStyle/>
          <a:p>
            <a:r>
              <a:rPr lang="nl-NL" noProof="0" dirty="0"/>
              <a:t>+3q</a:t>
            </a:r>
          </a:p>
        </p:txBody>
      </p:sp>
      <p:sp>
        <p:nvSpPr>
          <p:cNvPr id="307" name="Ovaal 306">
            <a:extLst>
              <a:ext uri="{FF2B5EF4-FFF2-40B4-BE49-F238E27FC236}">
                <a16:creationId xmlns:a16="http://schemas.microsoft.com/office/drawing/2014/main" id="{CDCC1CC8-E281-1308-FA35-CF483B403041}"/>
              </a:ext>
            </a:extLst>
          </p:cNvPr>
          <p:cNvSpPr/>
          <p:nvPr/>
        </p:nvSpPr>
        <p:spPr>
          <a:xfrm>
            <a:off x="5353875" y="4750051"/>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8" name="Tekstvak 307">
            <a:extLst>
              <a:ext uri="{FF2B5EF4-FFF2-40B4-BE49-F238E27FC236}">
                <a16:creationId xmlns:a16="http://schemas.microsoft.com/office/drawing/2014/main" id="{340E9B5A-6876-9A70-63F0-44BF261FF650}"/>
              </a:ext>
            </a:extLst>
          </p:cNvPr>
          <p:cNvSpPr txBox="1"/>
          <p:nvPr/>
        </p:nvSpPr>
        <p:spPr>
          <a:xfrm>
            <a:off x="5381625" y="4841586"/>
            <a:ext cx="504000" cy="307777"/>
          </a:xfrm>
          <a:prstGeom prst="rect">
            <a:avLst/>
          </a:prstGeom>
          <a:noFill/>
        </p:spPr>
        <p:txBody>
          <a:bodyPr wrap="square" rtlCol="0">
            <a:spAutoFit/>
          </a:bodyPr>
          <a:lstStyle/>
          <a:p>
            <a:r>
              <a:rPr lang="nl-NL" noProof="0" dirty="0"/>
              <a:t>+q</a:t>
            </a:r>
          </a:p>
        </p:txBody>
      </p:sp>
      <p:cxnSp>
        <p:nvCxnSpPr>
          <p:cNvPr id="309" name="Rechte verbindingslijn met pijl 308">
            <a:extLst>
              <a:ext uri="{FF2B5EF4-FFF2-40B4-BE49-F238E27FC236}">
                <a16:creationId xmlns:a16="http://schemas.microsoft.com/office/drawing/2014/main" id="{D19D9558-298B-5D3A-F430-6246411F11B5}"/>
              </a:ext>
            </a:extLst>
          </p:cNvPr>
          <p:cNvCxnSpPr>
            <a:cxnSpLocks/>
          </p:cNvCxnSpPr>
          <p:nvPr/>
        </p:nvCxnSpPr>
        <p:spPr>
          <a:xfrm flipV="1">
            <a:off x="3448050" y="4990299"/>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0" name="Rechte verbindingslijn met pijl 309">
            <a:extLst>
              <a:ext uri="{FF2B5EF4-FFF2-40B4-BE49-F238E27FC236}">
                <a16:creationId xmlns:a16="http://schemas.microsoft.com/office/drawing/2014/main" id="{6A416035-D21F-E7D8-2232-4347B1906E4B}"/>
              </a:ext>
            </a:extLst>
          </p:cNvPr>
          <p:cNvCxnSpPr>
            <a:cxnSpLocks/>
          </p:cNvCxnSpPr>
          <p:nvPr/>
        </p:nvCxnSpPr>
        <p:spPr>
          <a:xfrm flipH="1" flipV="1">
            <a:off x="4299150" y="4990299"/>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1" name="Ovaal 310">
            <a:extLst>
              <a:ext uri="{FF2B5EF4-FFF2-40B4-BE49-F238E27FC236}">
                <a16:creationId xmlns:a16="http://schemas.microsoft.com/office/drawing/2014/main" id="{E3743112-F2D1-EE26-5670-159F862B941F}"/>
              </a:ext>
            </a:extLst>
          </p:cNvPr>
          <p:cNvSpPr/>
          <p:nvPr/>
        </p:nvSpPr>
        <p:spPr>
          <a:xfrm>
            <a:off x="2886075" y="5509799"/>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12" name="Tekstvak 311">
            <a:extLst>
              <a:ext uri="{FF2B5EF4-FFF2-40B4-BE49-F238E27FC236}">
                <a16:creationId xmlns:a16="http://schemas.microsoft.com/office/drawing/2014/main" id="{285C11C8-A93E-3780-C69D-C88414416973}"/>
              </a:ext>
            </a:extLst>
          </p:cNvPr>
          <p:cNvSpPr txBox="1"/>
          <p:nvPr/>
        </p:nvSpPr>
        <p:spPr>
          <a:xfrm>
            <a:off x="2923350" y="5601334"/>
            <a:ext cx="504000" cy="307777"/>
          </a:xfrm>
          <a:prstGeom prst="rect">
            <a:avLst/>
          </a:prstGeom>
          <a:noFill/>
        </p:spPr>
        <p:txBody>
          <a:bodyPr wrap="square" rtlCol="0">
            <a:spAutoFit/>
          </a:bodyPr>
          <a:lstStyle/>
          <a:p>
            <a:r>
              <a:rPr lang="nl-NL" noProof="0" dirty="0"/>
              <a:t>+3q</a:t>
            </a:r>
          </a:p>
        </p:txBody>
      </p:sp>
      <p:sp>
        <p:nvSpPr>
          <p:cNvPr id="345" name="Ovaal 344">
            <a:extLst>
              <a:ext uri="{FF2B5EF4-FFF2-40B4-BE49-F238E27FC236}">
                <a16:creationId xmlns:a16="http://schemas.microsoft.com/office/drawing/2014/main" id="{E8665B6F-E5DF-2F28-2DFE-2AC05B63B2D1}"/>
              </a:ext>
            </a:extLst>
          </p:cNvPr>
          <p:cNvSpPr/>
          <p:nvPr/>
        </p:nvSpPr>
        <p:spPr>
          <a:xfrm>
            <a:off x="5295900" y="5509799"/>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46" name="Tekstvak 345">
            <a:extLst>
              <a:ext uri="{FF2B5EF4-FFF2-40B4-BE49-F238E27FC236}">
                <a16:creationId xmlns:a16="http://schemas.microsoft.com/office/drawing/2014/main" id="{3469F950-1BD5-8597-9668-53F0C0E55DEF}"/>
              </a:ext>
            </a:extLst>
          </p:cNvPr>
          <p:cNvSpPr txBox="1"/>
          <p:nvPr/>
        </p:nvSpPr>
        <p:spPr>
          <a:xfrm>
            <a:off x="5323650" y="5601334"/>
            <a:ext cx="504000" cy="307777"/>
          </a:xfrm>
          <a:prstGeom prst="rect">
            <a:avLst/>
          </a:prstGeom>
          <a:noFill/>
        </p:spPr>
        <p:txBody>
          <a:bodyPr wrap="square" rtlCol="0">
            <a:spAutoFit/>
          </a:bodyPr>
          <a:lstStyle/>
          <a:p>
            <a:r>
              <a:rPr lang="nl-NL" noProof="0" dirty="0"/>
              <a:t>+q</a:t>
            </a:r>
          </a:p>
        </p:txBody>
      </p:sp>
      <p:cxnSp>
        <p:nvCxnSpPr>
          <p:cNvPr id="347" name="Rechte verbindingslijn met pijl 346">
            <a:extLst>
              <a:ext uri="{FF2B5EF4-FFF2-40B4-BE49-F238E27FC236}">
                <a16:creationId xmlns:a16="http://schemas.microsoft.com/office/drawing/2014/main" id="{CD3DCEB1-EEB2-E8D5-86D3-02771ACC1C9B}"/>
              </a:ext>
            </a:extLst>
          </p:cNvPr>
          <p:cNvCxnSpPr>
            <a:cxnSpLocks/>
          </p:cNvCxnSpPr>
          <p:nvPr/>
        </p:nvCxnSpPr>
        <p:spPr>
          <a:xfrm flipV="1">
            <a:off x="3390075" y="5750047"/>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8" name="Rechte verbindingslijn met pijl 347">
            <a:extLst>
              <a:ext uri="{FF2B5EF4-FFF2-40B4-BE49-F238E27FC236}">
                <a16:creationId xmlns:a16="http://schemas.microsoft.com/office/drawing/2014/main" id="{FD08464F-C924-FFAA-3AEC-20DA003573C3}"/>
              </a:ext>
            </a:extLst>
          </p:cNvPr>
          <p:cNvCxnSpPr>
            <a:cxnSpLocks/>
          </p:cNvCxnSpPr>
          <p:nvPr/>
        </p:nvCxnSpPr>
        <p:spPr>
          <a:xfrm flipH="1" flipV="1">
            <a:off x="4922025" y="5745697"/>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805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15" name="Google Shape;315;p22"/>
          <p:cNvGrpSpPr/>
          <p:nvPr/>
        </p:nvGrpSpPr>
        <p:grpSpPr>
          <a:xfrm>
            <a:off x="806913" y="1256045"/>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18" name="Google Shape;318;p22"/>
          <p:cNvGrpSpPr/>
          <p:nvPr/>
        </p:nvGrpSpPr>
        <p:grpSpPr>
          <a:xfrm>
            <a:off x="806912" y="2081661"/>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21" name="Google Shape;321;p22"/>
          <p:cNvGrpSpPr/>
          <p:nvPr/>
        </p:nvGrpSpPr>
        <p:grpSpPr>
          <a:xfrm>
            <a:off x="806911" y="2938247"/>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24" name="Google Shape;324;p22"/>
          <p:cNvGrpSpPr/>
          <p:nvPr/>
        </p:nvGrpSpPr>
        <p:grpSpPr>
          <a:xfrm>
            <a:off x="806911" y="3757513"/>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31" name="Google Shape;331;p22"/>
          <p:cNvSpPr txBox="1">
            <a:spLocks noGrp="1"/>
          </p:cNvSpPr>
          <p:nvPr>
            <p:ph type="title"/>
          </p:nvPr>
        </p:nvSpPr>
        <p:spPr>
          <a:xfrm>
            <a:off x="729418" y="40660"/>
            <a:ext cx="831283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t>Een positieve en negatieve lading zijn bij elkaar in de buurt. De ene lading is drie keer zo groot als de andere lading. In welke figuur zijn de krachten die de ladingen op elkaar uitoefenen juist getekend?</a:t>
            </a:r>
          </a:p>
        </p:txBody>
      </p:sp>
      <p:grpSp>
        <p:nvGrpSpPr>
          <p:cNvPr id="332" name="Google Shape;332;p22"/>
          <p:cNvGrpSpPr/>
          <p:nvPr/>
        </p:nvGrpSpPr>
        <p:grpSpPr>
          <a:xfrm>
            <a:off x="806911" y="4578325"/>
            <a:ext cx="756001" cy="756000"/>
            <a:chOff x="4665644" y="2362454"/>
            <a:chExt cx="908647" cy="908646"/>
          </a:xfrm>
        </p:grpSpPr>
        <p:sp>
          <p:nvSpPr>
            <p:cNvPr id="333" name="Google Shape;333;p22"/>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34" name="Google Shape;334;p22"/>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grpSp>
        <p:nvGrpSpPr>
          <p:cNvPr id="336" name="Google Shape;336;p22"/>
          <p:cNvGrpSpPr/>
          <p:nvPr/>
        </p:nvGrpSpPr>
        <p:grpSpPr>
          <a:xfrm>
            <a:off x="806911" y="5387809"/>
            <a:ext cx="756001" cy="756000"/>
            <a:chOff x="4665644" y="2362454"/>
            <a:chExt cx="908647" cy="908646"/>
          </a:xfrm>
        </p:grpSpPr>
        <p:sp>
          <p:nvSpPr>
            <p:cNvPr id="337" name="Google Shape;337;p22"/>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38" name="Google Shape;338;p22"/>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F</a:t>
              </a:r>
            </a:p>
          </p:txBody>
        </p:sp>
      </p:grpSp>
      <p:sp>
        <p:nvSpPr>
          <p:cNvPr id="2" name="Ovaal 1">
            <a:extLst>
              <a:ext uri="{FF2B5EF4-FFF2-40B4-BE49-F238E27FC236}">
                <a16:creationId xmlns:a16="http://schemas.microsoft.com/office/drawing/2014/main" id="{A0ABB89C-9373-B55B-2B68-F89720F0E29A}"/>
              </a:ext>
            </a:extLst>
          </p:cNvPr>
          <p:cNvSpPr/>
          <p:nvPr/>
        </p:nvSpPr>
        <p:spPr>
          <a:xfrm>
            <a:off x="2971800" y="13525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11" name="Tekstvak 10">
            <a:extLst>
              <a:ext uri="{FF2B5EF4-FFF2-40B4-BE49-F238E27FC236}">
                <a16:creationId xmlns:a16="http://schemas.microsoft.com/office/drawing/2014/main" id="{99D2B09F-3837-2EAA-95DF-C36ACD26BB85}"/>
              </a:ext>
            </a:extLst>
          </p:cNvPr>
          <p:cNvSpPr txBox="1"/>
          <p:nvPr/>
        </p:nvSpPr>
        <p:spPr>
          <a:xfrm>
            <a:off x="3009075" y="1444085"/>
            <a:ext cx="504000" cy="307777"/>
          </a:xfrm>
          <a:prstGeom prst="rect">
            <a:avLst/>
          </a:prstGeom>
          <a:noFill/>
        </p:spPr>
        <p:txBody>
          <a:bodyPr wrap="square" rtlCol="0">
            <a:spAutoFit/>
          </a:bodyPr>
          <a:lstStyle/>
          <a:p>
            <a:r>
              <a:rPr lang="nl-NL" noProof="0" dirty="0"/>
              <a:t>+3q</a:t>
            </a:r>
          </a:p>
        </p:txBody>
      </p:sp>
      <p:sp>
        <p:nvSpPr>
          <p:cNvPr id="12" name="Ovaal 11">
            <a:extLst>
              <a:ext uri="{FF2B5EF4-FFF2-40B4-BE49-F238E27FC236}">
                <a16:creationId xmlns:a16="http://schemas.microsoft.com/office/drawing/2014/main" id="{388DD21F-92C6-C1A6-E3F1-7A0240C33FC3}"/>
              </a:ext>
            </a:extLst>
          </p:cNvPr>
          <p:cNvSpPr/>
          <p:nvPr/>
        </p:nvSpPr>
        <p:spPr>
          <a:xfrm>
            <a:off x="5381625" y="13525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6" name="Tekstvak 25">
            <a:extLst>
              <a:ext uri="{FF2B5EF4-FFF2-40B4-BE49-F238E27FC236}">
                <a16:creationId xmlns:a16="http://schemas.microsoft.com/office/drawing/2014/main" id="{4504A078-4DC4-58E5-3FD3-7FFB9C3DCF2D}"/>
              </a:ext>
            </a:extLst>
          </p:cNvPr>
          <p:cNvSpPr txBox="1"/>
          <p:nvPr/>
        </p:nvSpPr>
        <p:spPr>
          <a:xfrm>
            <a:off x="5409375" y="1444085"/>
            <a:ext cx="504000" cy="307777"/>
          </a:xfrm>
          <a:prstGeom prst="rect">
            <a:avLst/>
          </a:prstGeom>
          <a:noFill/>
        </p:spPr>
        <p:txBody>
          <a:bodyPr wrap="square" rtlCol="0">
            <a:spAutoFit/>
          </a:bodyPr>
          <a:lstStyle/>
          <a:p>
            <a:r>
              <a:rPr lang="nl-NL" noProof="0" dirty="0"/>
              <a:t>-q</a:t>
            </a:r>
          </a:p>
        </p:txBody>
      </p:sp>
      <p:cxnSp>
        <p:nvCxnSpPr>
          <p:cNvPr id="53" name="Rechte verbindingslijn met pijl 52">
            <a:extLst>
              <a:ext uri="{FF2B5EF4-FFF2-40B4-BE49-F238E27FC236}">
                <a16:creationId xmlns:a16="http://schemas.microsoft.com/office/drawing/2014/main" id="{EF415F43-4C7D-390F-5F80-FF4D5D8CFEFB}"/>
              </a:ext>
            </a:extLst>
          </p:cNvPr>
          <p:cNvCxnSpPr>
            <a:cxnSpLocks/>
          </p:cNvCxnSpPr>
          <p:nvPr/>
        </p:nvCxnSpPr>
        <p:spPr>
          <a:xfrm flipH="1" flipV="1">
            <a:off x="1895475" y="1600200"/>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Rechte verbindingslijn met pijl 53">
            <a:extLst>
              <a:ext uri="{FF2B5EF4-FFF2-40B4-BE49-F238E27FC236}">
                <a16:creationId xmlns:a16="http://schemas.microsoft.com/office/drawing/2014/main" id="{1A456C1E-CDAA-8ECA-D0D8-021C0AF72C5D}"/>
              </a:ext>
            </a:extLst>
          </p:cNvPr>
          <p:cNvCxnSpPr>
            <a:cxnSpLocks/>
          </p:cNvCxnSpPr>
          <p:nvPr/>
        </p:nvCxnSpPr>
        <p:spPr>
          <a:xfrm flipV="1">
            <a:off x="5894325" y="1602410"/>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9" name="Ovaal 258">
            <a:extLst>
              <a:ext uri="{FF2B5EF4-FFF2-40B4-BE49-F238E27FC236}">
                <a16:creationId xmlns:a16="http://schemas.microsoft.com/office/drawing/2014/main" id="{845895CA-DE64-E000-5CA9-FB9827605659}"/>
              </a:ext>
            </a:extLst>
          </p:cNvPr>
          <p:cNvSpPr/>
          <p:nvPr/>
        </p:nvSpPr>
        <p:spPr>
          <a:xfrm>
            <a:off x="2971800" y="221932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60" name="Tekstvak 259">
            <a:extLst>
              <a:ext uri="{FF2B5EF4-FFF2-40B4-BE49-F238E27FC236}">
                <a16:creationId xmlns:a16="http://schemas.microsoft.com/office/drawing/2014/main" id="{99C95C8D-FD69-30D1-B304-13D532DBE228}"/>
              </a:ext>
            </a:extLst>
          </p:cNvPr>
          <p:cNvSpPr txBox="1"/>
          <p:nvPr/>
        </p:nvSpPr>
        <p:spPr>
          <a:xfrm>
            <a:off x="3009075" y="2310860"/>
            <a:ext cx="504000" cy="307777"/>
          </a:xfrm>
          <a:prstGeom prst="rect">
            <a:avLst/>
          </a:prstGeom>
          <a:noFill/>
        </p:spPr>
        <p:txBody>
          <a:bodyPr wrap="square" rtlCol="0">
            <a:spAutoFit/>
          </a:bodyPr>
          <a:lstStyle/>
          <a:p>
            <a:r>
              <a:rPr lang="nl-NL" noProof="0" dirty="0"/>
              <a:t>+3q</a:t>
            </a:r>
          </a:p>
        </p:txBody>
      </p:sp>
      <p:sp>
        <p:nvSpPr>
          <p:cNvPr id="273" name="Ovaal 272">
            <a:extLst>
              <a:ext uri="{FF2B5EF4-FFF2-40B4-BE49-F238E27FC236}">
                <a16:creationId xmlns:a16="http://schemas.microsoft.com/office/drawing/2014/main" id="{C8AF561A-B31E-234E-D528-0C80D9D21AD8}"/>
              </a:ext>
            </a:extLst>
          </p:cNvPr>
          <p:cNvSpPr/>
          <p:nvPr/>
        </p:nvSpPr>
        <p:spPr>
          <a:xfrm>
            <a:off x="5381625" y="221932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74" name="Tekstvak 273">
            <a:extLst>
              <a:ext uri="{FF2B5EF4-FFF2-40B4-BE49-F238E27FC236}">
                <a16:creationId xmlns:a16="http://schemas.microsoft.com/office/drawing/2014/main" id="{57338DB3-D4A3-A8D5-0A93-BD7AE0C2ED88}"/>
              </a:ext>
            </a:extLst>
          </p:cNvPr>
          <p:cNvSpPr txBox="1"/>
          <p:nvPr/>
        </p:nvSpPr>
        <p:spPr>
          <a:xfrm>
            <a:off x="5409375" y="2310860"/>
            <a:ext cx="504000" cy="307777"/>
          </a:xfrm>
          <a:prstGeom prst="rect">
            <a:avLst/>
          </a:prstGeom>
          <a:noFill/>
        </p:spPr>
        <p:txBody>
          <a:bodyPr wrap="square" rtlCol="0">
            <a:spAutoFit/>
          </a:bodyPr>
          <a:lstStyle/>
          <a:p>
            <a:r>
              <a:rPr lang="nl-NL" noProof="0" dirty="0"/>
              <a:t>-q</a:t>
            </a:r>
          </a:p>
        </p:txBody>
      </p:sp>
      <p:cxnSp>
        <p:nvCxnSpPr>
          <p:cNvPr id="281" name="Rechte verbindingslijn met pijl 280">
            <a:extLst>
              <a:ext uri="{FF2B5EF4-FFF2-40B4-BE49-F238E27FC236}">
                <a16:creationId xmlns:a16="http://schemas.microsoft.com/office/drawing/2014/main" id="{42024C89-9D97-A72F-1EF8-AD277DB27B47}"/>
              </a:ext>
            </a:extLst>
          </p:cNvPr>
          <p:cNvCxnSpPr>
            <a:cxnSpLocks/>
          </p:cNvCxnSpPr>
          <p:nvPr/>
        </p:nvCxnSpPr>
        <p:spPr>
          <a:xfrm flipH="1" flipV="1">
            <a:off x="2601075" y="2469185"/>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2" name="Rechte verbindingslijn met pijl 281">
            <a:extLst>
              <a:ext uri="{FF2B5EF4-FFF2-40B4-BE49-F238E27FC236}">
                <a16:creationId xmlns:a16="http://schemas.microsoft.com/office/drawing/2014/main" id="{40FE9579-4148-E31E-FD6C-78F305FEF6DB}"/>
              </a:ext>
            </a:extLst>
          </p:cNvPr>
          <p:cNvCxnSpPr>
            <a:cxnSpLocks/>
          </p:cNvCxnSpPr>
          <p:nvPr/>
        </p:nvCxnSpPr>
        <p:spPr>
          <a:xfrm flipV="1">
            <a:off x="5894325" y="2469185"/>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3" name="Ovaal 282">
            <a:extLst>
              <a:ext uri="{FF2B5EF4-FFF2-40B4-BE49-F238E27FC236}">
                <a16:creationId xmlns:a16="http://schemas.microsoft.com/office/drawing/2014/main" id="{ACA06626-A259-6B85-936E-CF2E72EEB72A}"/>
              </a:ext>
            </a:extLst>
          </p:cNvPr>
          <p:cNvSpPr/>
          <p:nvPr/>
        </p:nvSpPr>
        <p:spPr>
          <a:xfrm>
            <a:off x="2981325" y="307657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84" name="Tekstvak 283">
            <a:extLst>
              <a:ext uri="{FF2B5EF4-FFF2-40B4-BE49-F238E27FC236}">
                <a16:creationId xmlns:a16="http://schemas.microsoft.com/office/drawing/2014/main" id="{01F9A417-5932-B199-6B72-4FC1BC8CCF8B}"/>
              </a:ext>
            </a:extLst>
          </p:cNvPr>
          <p:cNvSpPr txBox="1"/>
          <p:nvPr/>
        </p:nvSpPr>
        <p:spPr>
          <a:xfrm>
            <a:off x="3018600" y="3168110"/>
            <a:ext cx="504000" cy="307777"/>
          </a:xfrm>
          <a:prstGeom prst="rect">
            <a:avLst/>
          </a:prstGeom>
          <a:noFill/>
        </p:spPr>
        <p:txBody>
          <a:bodyPr wrap="square" rtlCol="0">
            <a:spAutoFit/>
          </a:bodyPr>
          <a:lstStyle/>
          <a:p>
            <a:r>
              <a:rPr lang="nl-NL" noProof="0" dirty="0"/>
              <a:t>+3q</a:t>
            </a:r>
          </a:p>
        </p:txBody>
      </p:sp>
      <p:sp>
        <p:nvSpPr>
          <p:cNvPr id="285" name="Ovaal 284">
            <a:extLst>
              <a:ext uri="{FF2B5EF4-FFF2-40B4-BE49-F238E27FC236}">
                <a16:creationId xmlns:a16="http://schemas.microsoft.com/office/drawing/2014/main" id="{650FEF4A-F870-4836-0059-575229693258}"/>
              </a:ext>
            </a:extLst>
          </p:cNvPr>
          <p:cNvSpPr/>
          <p:nvPr/>
        </p:nvSpPr>
        <p:spPr>
          <a:xfrm>
            <a:off x="5391150" y="3076575"/>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86" name="Tekstvak 285">
            <a:extLst>
              <a:ext uri="{FF2B5EF4-FFF2-40B4-BE49-F238E27FC236}">
                <a16:creationId xmlns:a16="http://schemas.microsoft.com/office/drawing/2014/main" id="{3B124AAF-69F5-5C40-46B0-F60EC11368C0}"/>
              </a:ext>
            </a:extLst>
          </p:cNvPr>
          <p:cNvSpPr txBox="1"/>
          <p:nvPr/>
        </p:nvSpPr>
        <p:spPr>
          <a:xfrm>
            <a:off x="5418900" y="3168110"/>
            <a:ext cx="504000" cy="307777"/>
          </a:xfrm>
          <a:prstGeom prst="rect">
            <a:avLst/>
          </a:prstGeom>
          <a:noFill/>
        </p:spPr>
        <p:txBody>
          <a:bodyPr wrap="square" rtlCol="0">
            <a:spAutoFit/>
          </a:bodyPr>
          <a:lstStyle/>
          <a:p>
            <a:r>
              <a:rPr lang="nl-NL" noProof="0" dirty="0"/>
              <a:t>-q</a:t>
            </a:r>
          </a:p>
        </p:txBody>
      </p:sp>
      <p:cxnSp>
        <p:nvCxnSpPr>
          <p:cNvPr id="287" name="Rechte verbindingslijn met pijl 286">
            <a:extLst>
              <a:ext uri="{FF2B5EF4-FFF2-40B4-BE49-F238E27FC236}">
                <a16:creationId xmlns:a16="http://schemas.microsoft.com/office/drawing/2014/main" id="{3015396D-4A52-9AD7-7E90-7E2E963CF45C}"/>
              </a:ext>
            </a:extLst>
          </p:cNvPr>
          <p:cNvCxnSpPr>
            <a:cxnSpLocks/>
          </p:cNvCxnSpPr>
          <p:nvPr/>
        </p:nvCxnSpPr>
        <p:spPr>
          <a:xfrm flipH="1" flipV="1">
            <a:off x="1905000" y="3324225"/>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8" name="Rechte verbindingslijn met pijl 287">
            <a:extLst>
              <a:ext uri="{FF2B5EF4-FFF2-40B4-BE49-F238E27FC236}">
                <a16:creationId xmlns:a16="http://schemas.microsoft.com/office/drawing/2014/main" id="{C0FF9304-B81A-ED4D-9558-D8E5D7A9D1EC}"/>
              </a:ext>
            </a:extLst>
          </p:cNvPr>
          <p:cNvCxnSpPr>
            <a:cxnSpLocks/>
          </p:cNvCxnSpPr>
          <p:nvPr/>
        </p:nvCxnSpPr>
        <p:spPr>
          <a:xfrm flipV="1">
            <a:off x="5903850" y="3326435"/>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1" name="Ovaal 290">
            <a:extLst>
              <a:ext uri="{FF2B5EF4-FFF2-40B4-BE49-F238E27FC236}">
                <a16:creationId xmlns:a16="http://schemas.microsoft.com/office/drawing/2014/main" id="{8AF5C730-C60F-9BE2-B5D7-13EDB7CE896F}"/>
              </a:ext>
            </a:extLst>
          </p:cNvPr>
          <p:cNvSpPr/>
          <p:nvPr/>
        </p:nvSpPr>
        <p:spPr>
          <a:xfrm>
            <a:off x="2971800" y="38671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92" name="Tekstvak 291">
            <a:extLst>
              <a:ext uri="{FF2B5EF4-FFF2-40B4-BE49-F238E27FC236}">
                <a16:creationId xmlns:a16="http://schemas.microsoft.com/office/drawing/2014/main" id="{FF42A201-AB34-6FE7-290D-0F2607AFD6C1}"/>
              </a:ext>
            </a:extLst>
          </p:cNvPr>
          <p:cNvSpPr txBox="1"/>
          <p:nvPr/>
        </p:nvSpPr>
        <p:spPr>
          <a:xfrm>
            <a:off x="3009075" y="3958685"/>
            <a:ext cx="504000" cy="307777"/>
          </a:xfrm>
          <a:prstGeom prst="rect">
            <a:avLst/>
          </a:prstGeom>
          <a:noFill/>
        </p:spPr>
        <p:txBody>
          <a:bodyPr wrap="square" rtlCol="0">
            <a:spAutoFit/>
          </a:bodyPr>
          <a:lstStyle/>
          <a:p>
            <a:r>
              <a:rPr lang="nl-NL" noProof="0" dirty="0"/>
              <a:t>+3q</a:t>
            </a:r>
          </a:p>
        </p:txBody>
      </p:sp>
      <p:sp>
        <p:nvSpPr>
          <p:cNvPr id="293" name="Ovaal 292">
            <a:extLst>
              <a:ext uri="{FF2B5EF4-FFF2-40B4-BE49-F238E27FC236}">
                <a16:creationId xmlns:a16="http://schemas.microsoft.com/office/drawing/2014/main" id="{701E43F4-E2B4-1907-3109-FC5965910773}"/>
              </a:ext>
            </a:extLst>
          </p:cNvPr>
          <p:cNvSpPr/>
          <p:nvPr/>
        </p:nvSpPr>
        <p:spPr>
          <a:xfrm>
            <a:off x="5381625" y="3867150"/>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94" name="Tekstvak 293">
            <a:extLst>
              <a:ext uri="{FF2B5EF4-FFF2-40B4-BE49-F238E27FC236}">
                <a16:creationId xmlns:a16="http://schemas.microsoft.com/office/drawing/2014/main" id="{16634051-D40B-9C48-C557-D4FCAA617B97}"/>
              </a:ext>
            </a:extLst>
          </p:cNvPr>
          <p:cNvSpPr txBox="1"/>
          <p:nvPr/>
        </p:nvSpPr>
        <p:spPr>
          <a:xfrm>
            <a:off x="5409375" y="3958685"/>
            <a:ext cx="504000" cy="307777"/>
          </a:xfrm>
          <a:prstGeom prst="rect">
            <a:avLst/>
          </a:prstGeom>
          <a:noFill/>
        </p:spPr>
        <p:txBody>
          <a:bodyPr wrap="square" rtlCol="0">
            <a:spAutoFit/>
          </a:bodyPr>
          <a:lstStyle/>
          <a:p>
            <a:r>
              <a:rPr lang="nl-NL" noProof="0" dirty="0"/>
              <a:t>-q</a:t>
            </a:r>
          </a:p>
        </p:txBody>
      </p:sp>
      <p:cxnSp>
        <p:nvCxnSpPr>
          <p:cNvPr id="296" name="Rechte verbindingslijn met pijl 295">
            <a:extLst>
              <a:ext uri="{FF2B5EF4-FFF2-40B4-BE49-F238E27FC236}">
                <a16:creationId xmlns:a16="http://schemas.microsoft.com/office/drawing/2014/main" id="{01476320-85D4-9357-3C30-A20CE6E98989}"/>
              </a:ext>
            </a:extLst>
          </p:cNvPr>
          <p:cNvCxnSpPr>
            <a:cxnSpLocks/>
          </p:cNvCxnSpPr>
          <p:nvPr/>
        </p:nvCxnSpPr>
        <p:spPr>
          <a:xfrm flipV="1">
            <a:off x="3475800" y="4107398"/>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7" name="Rechte verbindingslijn met pijl 296">
            <a:extLst>
              <a:ext uri="{FF2B5EF4-FFF2-40B4-BE49-F238E27FC236}">
                <a16:creationId xmlns:a16="http://schemas.microsoft.com/office/drawing/2014/main" id="{50CD907C-FF73-F7D9-AE01-E57EFAA2AB58}"/>
              </a:ext>
            </a:extLst>
          </p:cNvPr>
          <p:cNvCxnSpPr>
            <a:cxnSpLocks/>
          </p:cNvCxnSpPr>
          <p:nvPr/>
        </p:nvCxnSpPr>
        <p:spPr>
          <a:xfrm flipH="1" flipV="1">
            <a:off x="5021625" y="4107398"/>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8" name="Ovaal 297">
            <a:extLst>
              <a:ext uri="{FF2B5EF4-FFF2-40B4-BE49-F238E27FC236}">
                <a16:creationId xmlns:a16="http://schemas.microsoft.com/office/drawing/2014/main" id="{BC64425C-7162-CE00-0469-9C96217EFC4F}"/>
              </a:ext>
            </a:extLst>
          </p:cNvPr>
          <p:cNvSpPr/>
          <p:nvPr/>
        </p:nvSpPr>
        <p:spPr>
          <a:xfrm>
            <a:off x="2944050" y="4750051"/>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299" name="Tekstvak 298">
            <a:extLst>
              <a:ext uri="{FF2B5EF4-FFF2-40B4-BE49-F238E27FC236}">
                <a16:creationId xmlns:a16="http://schemas.microsoft.com/office/drawing/2014/main" id="{38D03832-173E-E651-1971-DC3650560E9A}"/>
              </a:ext>
            </a:extLst>
          </p:cNvPr>
          <p:cNvSpPr txBox="1"/>
          <p:nvPr/>
        </p:nvSpPr>
        <p:spPr>
          <a:xfrm>
            <a:off x="2981325" y="4841586"/>
            <a:ext cx="504000" cy="307777"/>
          </a:xfrm>
          <a:prstGeom prst="rect">
            <a:avLst/>
          </a:prstGeom>
          <a:noFill/>
        </p:spPr>
        <p:txBody>
          <a:bodyPr wrap="square" rtlCol="0">
            <a:spAutoFit/>
          </a:bodyPr>
          <a:lstStyle/>
          <a:p>
            <a:r>
              <a:rPr lang="nl-NL" noProof="0" dirty="0"/>
              <a:t>+3q</a:t>
            </a:r>
          </a:p>
        </p:txBody>
      </p:sp>
      <p:sp>
        <p:nvSpPr>
          <p:cNvPr id="300" name="Ovaal 299">
            <a:extLst>
              <a:ext uri="{FF2B5EF4-FFF2-40B4-BE49-F238E27FC236}">
                <a16:creationId xmlns:a16="http://schemas.microsoft.com/office/drawing/2014/main" id="{87C4A247-D3DA-DA0D-2D6C-9235C0A0329D}"/>
              </a:ext>
            </a:extLst>
          </p:cNvPr>
          <p:cNvSpPr/>
          <p:nvPr/>
        </p:nvSpPr>
        <p:spPr>
          <a:xfrm>
            <a:off x="5353875" y="4750051"/>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1" name="Tekstvak 300">
            <a:extLst>
              <a:ext uri="{FF2B5EF4-FFF2-40B4-BE49-F238E27FC236}">
                <a16:creationId xmlns:a16="http://schemas.microsoft.com/office/drawing/2014/main" id="{8A82252A-5B42-4BC2-E45E-9F6ECAF8EC5B}"/>
              </a:ext>
            </a:extLst>
          </p:cNvPr>
          <p:cNvSpPr txBox="1"/>
          <p:nvPr/>
        </p:nvSpPr>
        <p:spPr>
          <a:xfrm>
            <a:off x="5381625" y="4841586"/>
            <a:ext cx="504000" cy="307777"/>
          </a:xfrm>
          <a:prstGeom prst="rect">
            <a:avLst/>
          </a:prstGeom>
          <a:noFill/>
        </p:spPr>
        <p:txBody>
          <a:bodyPr wrap="square" rtlCol="0">
            <a:spAutoFit/>
          </a:bodyPr>
          <a:lstStyle/>
          <a:p>
            <a:r>
              <a:rPr lang="nl-NL" noProof="0" dirty="0"/>
              <a:t>-q</a:t>
            </a:r>
          </a:p>
        </p:txBody>
      </p:sp>
      <p:cxnSp>
        <p:nvCxnSpPr>
          <p:cNvPr id="302" name="Rechte verbindingslijn met pijl 301">
            <a:extLst>
              <a:ext uri="{FF2B5EF4-FFF2-40B4-BE49-F238E27FC236}">
                <a16:creationId xmlns:a16="http://schemas.microsoft.com/office/drawing/2014/main" id="{CBCF63D9-4FCC-857E-8F3F-10956ABCEDB3}"/>
              </a:ext>
            </a:extLst>
          </p:cNvPr>
          <p:cNvCxnSpPr>
            <a:cxnSpLocks/>
          </p:cNvCxnSpPr>
          <p:nvPr/>
        </p:nvCxnSpPr>
        <p:spPr>
          <a:xfrm flipV="1">
            <a:off x="3448050" y="4990299"/>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3" name="Rechte verbindingslijn met pijl 302">
            <a:extLst>
              <a:ext uri="{FF2B5EF4-FFF2-40B4-BE49-F238E27FC236}">
                <a16:creationId xmlns:a16="http://schemas.microsoft.com/office/drawing/2014/main" id="{D6C9FCD7-FECF-5256-7B0B-8D412CD2B0AC}"/>
              </a:ext>
            </a:extLst>
          </p:cNvPr>
          <p:cNvCxnSpPr>
            <a:cxnSpLocks/>
          </p:cNvCxnSpPr>
          <p:nvPr/>
        </p:nvCxnSpPr>
        <p:spPr>
          <a:xfrm flipH="1" flipV="1">
            <a:off x="4299150" y="4990299"/>
            <a:ext cx="108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4" name="Ovaal 303">
            <a:extLst>
              <a:ext uri="{FF2B5EF4-FFF2-40B4-BE49-F238E27FC236}">
                <a16:creationId xmlns:a16="http://schemas.microsoft.com/office/drawing/2014/main" id="{1B8F4A88-5872-85DA-64CC-6A0575E541EB}"/>
              </a:ext>
            </a:extLst>
          </p:cNvPr>
          <p:cNvSpPr/>
          <p:nvPr/>
        </p:nvSpPr>
        <p:spPr>
          <a:xfrm>
            <a:off x="2886075" y="5509799"/>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5" name="Tekstvak 304">
            <a:extLst>
              <a:ext uri="{FF2B5EF4-FFF2-40B4-BE49-F238E27FC236}">
                <a16:creationId xmlns:a16="http://schemas.microsoft.com/office/drawing/2014/main" id="{D1A7ED53-11F8-1BA8-3A48-B22B3DA0199B}"/>
              </a:ext>
            </a:extLst>
          </p:cNvPr>
          <p:cNvSpPr txBox="1"/>
          <p:nvPr/>
        </p:nvSpPr>
        <p:spPr>
          <a:xfrm>
            <a:off x="2923350" y="5601334"/>
            <a:ext cx="504000" cy="307777"/>
          </a:xfrm>
          <a:prstGeom prst="rect">
            <a:avLst/>
          </a:prstGeom>
          <a:noFill/>
        </p:spPr>
        <p:txBody>
          <a:bodyPr wrap="square" rtlCol="0">
            <a:spAutoFit/>
          </a:bodyPr>
          <a:lstStyle/>
          <a:p>
            <a:r>
              <a:rPr lang="nl-NL" noProof="0" dirty="0"/>
              <a:t>+3q</a:t>
            </a:r>
          </a:p>
        </p:txBody>
      </p:sp>
      <p:sp>
        <p:nvSpPr>
          <p:cNvPr id="306" name="Ovaal 305">
            <a:extLst>
              <a:ext uri="{FF2B5EF4-FFF2-40B4-BE49-F238E27FC236}">
                <a16:creationId xmlns:a16="http://schemas.microsoft.com/office/drawing/2014/main" id="{E2DC0FD4-801B-BD60-C81E-EB63F3F84AAB}"/>
              </a:ext>
            </a:extLst>
          </p:cNvPr>
          <p:cNvSpPr/>
          <p:nvPr/>
        </p:nvSpPr>
        <p:spPr>
          <a:xfrm>
            <a:off x="5295900" y="5509799"/>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noProof="0" dirty="0"/>
          </a:p>
        </p:txBody>
      </p:sp>
      <p:sp>
        <p:nvSpPr>
          <p:cNvPr id="307" name="Tekstvak 306">
            <a:extLst>
              <a:ext uri="{FF2B5EF4-FFF2-40B4-BE49-F238E27FC236}">
                <a16:creationId xmlns:a16="http://schemas.microsoft.com/office/drawing/2014/main" id="{9E896E77-E945-EFB4-8819-549A890392CA}"/>
              </a:ext>
            </a:extLst>
          </p:cNvPr>
          <p:cNvSpPr txBox="1"/>
          <p:nvPr/>
        </p:nvSpPr>
        <p:spPr>
          <a:xfrm>
            <a:off x="5323650" y="5601334"/>
            <a:ext cx="504000" cy="307777"/>
          </a:xfrm>
          <a:prstGeom prst="rect">
            <a:avLst/>
          </a:prstGeom>
          <a:noFill/>
        </p:spPr>
        <p:txBody>
          <a:bodyPr wrap="square" rtlCol="0">
            <a:spAutoFit/>
          </a:bodyPr>
          <a:lstStyle/>
          <a:p>
            <a:r>
              <a:rPr lang="nl-NL" noProof="0" dirty="0"/>
              <a:t>-q</a:t>
            </a:r>
          </a:p>
        </p:txBody>
      </p:sp>
      <p:cxnSp>
        <p:nvCxnSpPr>
          <p:cNvPr id="308" name="Rechte verbindingslijn met pijl 307">
            <a:extLst>
              <a:ext uri="{FF2B5EF4-FFF2-40B4-BE49-F238E27FC236}">
                <a16:creationId xmlns:a16="http://schemas.microsoft.com/office/drawing/2014/main" id="{0A0DC20D-0828-3A6E-CBAC-783125488AA5}"/>
              </a:ext>
            </a:extLst>
          </p:cNvPr>
          <p:cNvCxnSpPr>
            <a:cxnSpLocks/>
          </p:cNvCxnSpPr>
          <p:nvPr/>
        </p:nvCxnSpPr>
        <p:spPr>
          <a:xfrm flipV="1">
            <a:off x="3390075" y="5750047"/>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9" name="Rechte verbindingslijn met pijl 308">
            <a:extLst>
              <a:ext uri="{FF2B5EF4-FFF2-40B4-BE49-F238E27FC236}">
                <a16:creationId xmlns:a16="http://schemas.microsoft.com/office/drawing/2014/main" id="{90A69A4D-2E5A-BABC-831E-E37A8DF86F54}"/>
              </a:ext>
            </a:extLst>
          </p:cNvPr>
          <p:cNvCxnSpPr>
            <a:cxnSpLocks/>
          </p:cNvCxnSpPr>
          <p:nvPr/>
        </p:nvCxnSpPr>
        <p:spPr>
          <a:xfrm flipH="1" flipV="1">
            <a:off x="4922025" y="5745697"/>
            <a:ext cx="360000" cy="4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5317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245" name="Google Shape;245;g30c698406b5_0_0"/>
          <p:cNvGrpSpPr/>
          <p:nvPr/>
        </p:nvGrpSpPr>
        <p:grpSpPr>
          <a:xfrm>
            <a:off x="806913" y="1736528"/>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248" name="Google Shape;248;g30c698406b5_0_0"/>
          <p:cNvGrpSpPr/>
          <p:nvPr/>
        </p:nvGrpSpPr>
        <p:grpSpPr>
          <a:xfrm>
            <a:off x="806912" y="2835194"/>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251" name="Google Shape;251;g30c698406b5_0_0"/>
          <p:cNvGrpSpPr/>
          <p:nvPr/>
        </p:nvGrpSpPr>
        <p:grpSpPr>
          <a:xfrm>
            <a:off x="806911" y="3971180"/>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254" name="Google Shape;254;g30c698406b5_0_0"/>
          <p:cNvSpPr/>
          <p:nvPr/>
        </p:nvSpPr>
        <p:spPr>
          <a:xfrm>
            <a:off x="1958101" y="189625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proton</a:t>
            </a:r>
            <a:endParaRPr lang="nl-NL" noProof="0" dirty="0"/>
          </a:p>
        </p:txBody>
      </p:sp>
      <p:sp>
        <p:nvSpPr>
          <p:cNvPr id="255" name="Google Shape;255;g30c698406b5_0_0"/>
          <p:cNvSpPr/>
          <p:nvPr/>
        </p:nvSpPr>
        <p:spPr>
          <a:xfrm>
            <a:off x="1958101" y="295132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elektron</a:t>
            </a:r>
            <a:endParaRPr lang="nl-NL" sz="2800" b="0" i="0" u="none" strike="noStrike" cap="none" noProof="0" dirty="0">
              <a:solidFill>
                <a:srgbClr val="000000"/>
              </a:solidFill>
              <a:latin typeface="Calibri"/>
              <a:ea typeface="Calibri"/>
              <a:cs typeface="Calibri"/>
              <a:sym typeface="Calibri"/>
            </a:endParaRPr>
          </a:p>
        </p:txBody>
      </p:sp>
      <p:sp>
        <p:nvSpPr>
          <p:cNvPr id="256" name="Google Shape;256;g30c698406b5_0_0"/>
          <p:cNvSpPr/>
          <p:nvPr/>
        </p:nvSpPr>
        <p:spPr>
          <a:xfrm>
            <a:off x="1958100" y="409688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tegelijk</a:t>
            </a:r>
            <a:endParaRPr lang="nl-NL" sz="2800" b="0" i="0" u="none" strike="noStrike" cap="none" noProof="0" dirty="0">
              <a:solidFill>
                <a:srgbClr val="000000"/>
              </a:solidFill>
              <a:latin typeface="Calibri"/>
              <a:ea typeface="Calibri"/>
              <a:cs typeface="Calibri"/>
              <a:sym typeface="Calibri"/>
            </a:endParaRPr>
          </a:p>
        </p:txBody>
      </p:sp>
      <p:sp>
        <p:nvSpPr>
          <p:cNvPr id="257" name="Google Shape;257;g30c698406b5_0_0"/>
          <p:cNvSpPr txBox="1">
            <a:spLocks noGrp="1"/>
          </p:cNvSpPr>
          <p:nvPr>
            <p:ph type="title"/>
          </p:nvPr>
        </p:nvSpPr>
        <p:spPr>
          <a:xfrm>
            <a:off x="806911" y="35015"/>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Over twee metalen platen is een spanning aangebracht. Een elektron en een proton hebben een snelheid van 0, maar het elektrische veld oefent een kracht op deze deeltjes uit. Welk deeltje komt het eerst aan bij de andere plaat?</a:t>
            </a:r>
          </a:p>
        </p:txBody>
      </p:sp>
      <p:sp>
        <p:nvSpPr>
          <p:cNvPr id="258" name="Google Shape;258;g30c698406b5_0_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6599</a:t>
            </a:r>
            <a:endParaRPr lang="nl-NL" sz="1000" b="1" i="0" u="none" strike="noStrike" cap="none" noProof="0" dirty="0">
              <a:solidFill>
                <a:srgbClr val="999999"/>
              </a:solidFill>
              <a:latin typeface="Ubuntu"/>
              <a:ea typeface="Ubuntu"/>
              <a:cs typeface="Ubuntu"/>
              <a:sym typeface="Ubuntu"/>
            </a:endParaRPr>
          </a:p>
        </p:txBody>
      </p:sp>
      <p:grpSp>
        <p:nvGrpSpPr>
          <p:cNvPr id="276" name="Google Shape;276;g30c698406b5_0_0"/>
          <p:cNvGrpSpPr/>
          <p:nvPr/>
        </p:nvGrpSpPr>
        <p:grpSpPr>
          <a:xfrm>
            <a:off x="806911" y="5061380"/>
            <a:ext cx="908700" cy="908700"/>
            <a:chOff x="4665644" y="4148177"/>
            <a:chExt cx="908700" cy="908700"/>
          </a:xfrm>
        </p:grpSpPr>
        <p:sp>
          <p:nvSpPr>
            <p:cNvPr id="277" name="Google Shape;277;g30c698406b5_0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78" name="Google Shape;278;g30c698406b5_0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279" name="Google Shape;279;g30c698406b5_0_0"/>
          <p:cNvSpPr/>
          <p:nvPr/>
        </p:nvSpPr>
        <p:spPr>
          <a:xfrm>
            <a:off x="1949633" y="523988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Beiden komen niet aan</a:t>
            </a:r>
            <a:endParaRPr lang="nl-NL" sz="2800" b="0" i="0" u="none" strike="noStrike" cap="none" noProof="0" dirty="0">
              <a:solidFill>
                <a:srgbClr val="000000"/>
              </a:solidFill>
              <a:latin typeface="Calibri"/>
              <a:ea typeface="Calibri"/>
              <a:cs typeface="Calibri"/>
              <a:sym typeface="Calibri"/>
            </a:endParaRPr>
          </a:p>
        </p:txBody>
      </p:sp>
      <p:grpSp>
        <p:nvGrpSpPr>
          <p:cNvPr id="2" name="Groep 1">
            <a:extLst>
              <a:ext uri="{FF2B5EF4-FFF2-40B4-BE49-F238E27FC236}">
                <a16:creationId xmlns:a16="http://schemas.microsoft.com/office/drawing/2014/main" id="{7EFEC7BA-3455-BB61-FAB3-760EA433799B}"/>
              </a:ext>
            </a:extLst>
          </p:cNvPr>
          <p:cNvGrpSpPr/>
          <p:nvPr/>
        </p:nvGrpSpPr>
        <p:grpSpPr>
          <a:xfrm>
            <a:off x="4136927" y="2258634"/>
            <a:ext cx="4275407" cy="2369667"/>
            <a:chOff x="5015619" y="2174896"/>
            <a:chExt cx="4275407" cy="2369667"/>
          </a:xfrm>
        </p:grpSpPr>
        <p:cxnSp>
          <p:nvCxnSpPr>
            <p:cNvPr id="3" name="Rechte verbindingslijn 2">
              <a:extLst>
                <a:ext uri="{FF2B5EF4-FFF2-40B4-BE49-F238E27FC236}">
                  <a16:creationId xmlns:a16="http://schemas.microsoft.com/office/drawing/2014/main" id="{43DE4EEA-C5D3-6D21-B2CF-3170048A0163}"/>
                </a:ext>
              </a:extLst>
            </p:cNvPr>
            <p:cNvCxnSpPr/>
            <p:nvPr/>
          </p:nvCxnSpPr>
          <p:spPr>
            <a:xfrm>
              <a:off x="5207000" y="3289544"/>
              <a:ext cx="850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43F751B9-E8FC-33CF-92A0-791D17348650}"/>
                </a:ext>
              </a:extLst>
            </p:cNvPr>
            <p:cNvCxnSpPr/>
            <p:nvPr/>
          </p:nvCxnSpPr>
          <p:spPr>
            <a:xfrm>
              <a:off x="5359400" y="344194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013A40C7-FB9A-915D-CE21-445CBE551927}"/>
                </a:ext>
              </a:extLst>
            </p:cNvPr>
            <p:cNvCxnSpPr/>
            <p:nvPr/>
          </p:nvCxnSpPr>
          <p:spPr>
            <a:xfrm>
              <a:off x="6946900" y="2835194"/>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BB46B46B-4626-EA40-8CB3-9E44E79154CD}"/>
                </a:ext>
              </a:extLst>
            </p:cNvPr>
            <p:cNvCxnSpPr/>
            <p:nvPr/>
          </p:nvCxnSpPr>
          <p:spPr>
            <a:xfrm>
              <a:off x="6928878" y="389420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D58D9455-4C69-6623-0FCC-6E61C03A73C6}"/>
                </a:ext>
              </a:extLst>
            </p:cNvPr>
            <p:cNvSpPr txBox="1"/>
            <p:nvPr/>
          </p:nvSpPr>
          <p:spPr>
            <a:xfrm>
              <a:off x="5015619" y="2980001"/>
              <a:ext cx="288862" cy="307777"/>
            </a:xfrm>
            <a:prstGeom prst="rect">
              <a:avLst/>
            </a:prstGeom>
            <a:noFill/>
            <a:ln w="19050">
              <a:noFill/>
            </a:ln>
          </p:spPr>
          <p:txBody>
            <a:bodyPr wrap="none" rtlCol="0">
              <a:spAutoFit/>
            </a:bodyPr>
            <a:lstStyle/>
            <a:p>
              <a:r>
                <a:rPr lang="nl-NL" noProof="0" dirty="0">
                  <a:ln w="28575">
                    <a:noFill/>
                  </a:ln>
                </a:rPr>
                <a:t>+</a:t>
              </a:r>
            </a:p>
          </p:txBody>
        </p:sp>
        <p:sp>
          <p:nvSpPr>
            <p:cNvPr id="37" name="Tekstvak 36">
              <a:extLst>
                <a:ext uri="{FF2B5EF4-FFF2-40B4-BE49-F238E27FC236}">
                  <a16:creationId xmlns:a16="http://schemas.microsoft.com/office/drawing/2014/main" id="{70B96E87-BCF1-F86C-D9E7-DD035534E074}"/>
                </a:ext>
              </a:extLst>
            </p:cNvPr>
            <p:cNvSpPr txBox="1"/>
            <p:nvPr/>
          </p:nvSpPr>
          <p:spPr>
            <a:xfrm>
              <a:off x="5041019" y="3449901"/>
              <a:ext cx="243978" cy="307777"/>
            </a:xfrm>
            <a:prstGeom prst="rect">
              <a:avLst/>
            </a:prstGeom>
            <a:noFill/>
            <a:ln w="19050">
              <a:noFill/>
            </a:ln>
          </p:spPr>
          <p:txBody>
            <a:bodyPr wrap="none" rtlCol="0">
              <a:spAutoFit/>
            </a:bodyPr>
            <a:lstStyle/>
            <a:p>
              <a:r>
                <a:rPr lang="nl-NL" noProof="0" dirty="0">
                  <a:ln w="28575">
                    <a:noFill/>
                  </a:ln>
                </a:rPr>
                <a:t>-</a:t>
              </a:r>
            </a:p>
          </p:txBody>
        </p:sp>
        <p:cxnSp>
          <p:nvCxnSpPr>
            <p:cNvPr id="38" name="Rechte verbindingslijn 37">
              <a:extLst>
                <a:ext uri="{FF2B5EF4-FFF2-40B4-BE49-F238E27FC236}">
                  <a16:creationId xmlns:a16="http://schemas.microsoft.com/office/drawing/2014/main" id="{F9B5AB6A-DD70-AEF9-2970-49D0C523A059}"/>
                </a:ext>
              </a:extLst>
            </p:cNvPr>
            <p:cNvCxnSpPr/>
            <p:nvPr/>
          </p:nvCxnSpPr>
          <p:spPr>
            <a:xfrm flipV="1">
              <a:off x="5611400" y="21780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41BA16C-7D2E-F34B-CB2A-1ECFB7B60B57}"/>
                </a:ext>
              </a:extLst>
            </p:cNvPr>
            <p:cNvCxnSpPr/>
            <p:nvPr/>
          </p:nvCxnSpPr>
          <p:spPr>
            <a:xfrm flipV="1">
              <a:off x="5611400" y="34353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E8B696A2-4809-F0E0-2A14-C461D44194B2}"/>
                </a:ext>
              </a:extLst>
            </p:cNvPr>
            <p:cNvCxnSpPr/>
            <p:nvPr/>
          </p:nvCxnSpPr>
          <p:spPr>
            <a:xfrm flipV="1">
              <a:off x="8195850" y="2176554"/>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6B485DFC-832C-445D-6179-AA8DA69CA301}"/>
                </a:ext>
              </a:extLst>
            </p:cNvPr>
            <p:cNvCxnSpPr/>
            <p:nvPr/>
          </p:nvCxnSpPr>
          <p:spPr>
            <a:xfrm>
              <a:off x="5611400" y="2174896"/>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6AA9CDF2-7B28-3561-6151-482FCF59646D}"/>
                </a:ext>
              </a:extLst>
            </p:cNvPr>
            <p:cNvCxnSpPr/>
            <p:nvPr/>
          </p:nvCxnSpPr>
          <p:spPr>
            <a:xfrm>
              <a:off x="5612400" y="4544563"/>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D3275343-EED2-40C6-B1A9-256AAB93EAC0}"/>
                </a:ext>
              </a:extLst>
            </p:cNvPr>
            <p:cNvCxnSpPr/>
            <p:nvPr/>
          </p:nvCxnSpPr>
          <p:spPr>
            <a:xfrm flipV="1">
              <a:off x="8203400" y="3896563"/>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5CBCE9C0-6854-CE1A-D920-F79F88C836A7}"/>
                </a:ext>
              </a:extLst>
            </p:cNvPr>
            <p:cNvSpPr/>
            <p:nvPr/>
          </p:nvSpPr>
          <p:spPr>
            <a:xfrm>
              <a:off x="7572375" y="2841218"/>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5" name="Tekstvak 44">
              <a:extLst>
                <a:ext uri="{FF2B5EF4-FFF2-40B4-BE49-F238E27FC236}">
                  <a16:creationId xmlns:a16="http://schemas.microsoft.com/office/drawing/2014/main" id="{77D6ED18-E0D1-D306-4AA1-EF051FC4AB82}"/>
                </a:ext>
              </a:extLst>
            </p:cNvPr>
            <p:cNvSpPr txBox="1"/>
            <p:nvPr/>
          </p:nvSpPr>
          <p:spPr>
            <a:xfrm>
              <a:off x="8469967" y="3446406"/>
              <a:ext cx="821059" cy="307777"/>
            </a:xfrm>
            <a:prstGeom prst="rect">
              <a:avLst/>
            </a:prstGeom>
            <a:noFill/>
          </p:spPr>
          <p:txBody>
            <a:bodyPr wrap="none" rtlCol="0">
              <a:spAutoFit/>
            </a:bodyPr>
            <a:lstStyle/>
            <a:p>
              <a:r>
                <a:rPr lang="nl-NL" noProof="0" dirty="0"/>
                <a:t>elektron</a:t>
              </a:r>
            </a:p>
          </p:txBody>
        </p:sp>
        <p:sp>
          <p:nvSpPr>
            <p:cNvPr id="46" name="Ovaal 45">
              <a:extLst>
                <a:ext uri="{FF2B5EF4-FFF2-40B4-BE49-F238E27FC236}">
                  <a16:creationId xmlns:a16="http://schemas.microsoft.com/office/drawing/2014/main" id="{797CA7F8-1D23-0B90-D00E-D0C08A2A393D}"/>
                </a:ext>
              </a:extLst>
            </p:cNvPr>
            <p:cNvSpPr/>
            <p:nvPr/>
          </p:nvSpPr>
          <p:spPr>
            <a:xfrm>
              <a:off x="8467725" y="3707993"/>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7" name="Tekstvak 46">
              <a:extLst>
                <a:ext uri="{FF2B5EF4-FFF2-40B4-BE49-F238E27FC236}">
                  <a16:creationId xmlns:a16="http://schemas.microsoft.com/office/drawing/2014/main" id="{102BFFB0-36F2-76E2-C354-248E3B31BE99}"/>
                </a:ext>
              </a:extLst>
            </p:cNvPr>
            <p:cNvSpPr txBox="1"/>
            <p:nvPr/>
          </p:nvSpPr>
          <p:spPr>
            <a:xfrm>
              <a:off x="7014997" y="2960216"/>
              <a:ext cx="691215" cy="307777"/>
            </a:xfrm>
            <a:prstGeom prst="rect">
              <a:avLst/>
            </a:prstGeom>
            <a:noFill/>
          </p:spPr>
          <p:txBody>
            <a:bodyPr wrap="none" rtlCol="0">
              <a:spAutoFit/>
            </a:bodyPr>
            <a:lstStyle/>
            <a:p>
              <a:r>
                <a:rPr lang="nl-NL" noProof="0" dirty="0"/>
                <a:t>proton</a:t>
              </a:r>
            </a:p>
          </p:txBody>
        </p:sp>
      </p:grpSp>
    </p:spTree>
    <p:extLst>
      <p:ext uri="{BB962C8B-B14F-4D97-AF65-F5344CB8AC3E}">
        <p14:creationId xmlns:p14="http://schemas.microsoft.com/office/powerpoint/2010/main" val="146276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98" name="Google Shape;98;p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99" name="Google Shape;99;p1"/>
          <p:cNvGrpSpPr/>
          <p:nvPr/>
        </p:nvGrpSpPr>
        <p:grpSpPr>
          <a:xfrm>
            <a:off x="806913" y="1821195"/>
            <a:ext cx="908700" cy="908700"/>
            <a:chOff x="947033" y="2362454"/>
            <a:chExt cx="908700" cy="908700"/>
          </a:xfrm>
        </p:grpSpPr>
        <p:sp>
          <p:nvSpPr>
            <p:cNvPr id="100" name="Google Shape;100;p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01" name="Google Shape;101;p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102" name="Google Shape;102;p1"/>
          <p:cNvGrpSpPr/>
          <p:nvPr/>
        </p:nvGrpSpPr>
        <p:grpSpPr>
          <a:xfrm>
            <a:off x="806912" y="2919861"/>
            <a:ext cx="908700" cy="908700"/>
            <a:chOff x="4665644" y="2362454"/>
            <a:chExt cx="908700" cy="908700"/>
          </a:xfrm>
        </p:grpSpPr>
        <p:sp>
          <p:nvSpPr>
            <p:cNvPr id="103" name="Google Shape;103;p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04" name="Google Shape;104;p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105" name="Google Shape;105;p1"/>
          <p:cNvGrpSpPr/>
          <p:nvPr/>
        </p:nvGrpSpPr>
        <p:grpSpPr>
          <a:xfrm>
            <a:off x="806911" y="4055847"/>
            <a:ext cx="908700" cy="908700"/>
            <a:chOff x="947033" y="4156948"/>
            <a:chExt cx="908700" cy="908700"/>
          </a:xfrm>
        </p:grpSpPr>
        <p:sp>
          <p:nvSpPr>
            <p:cNvPr id="106" name="Google Shape;106;p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07" name="Google Shape;107;p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108" name="Google Shape;108;p1"/>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proton</a:t>
            </a:r>
          </a:p>
        </p:txBody>
      </p:sp>
      <p:sp>
        <p:nvSpPr>
          <p:cNvPr id="109" name="Google Shape;109;p1"/>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elektron</a:t>
            </a:r>
          </a:p>
        </p:txBody>
      </p:sp>
      <p:sp>
        <p:nvSpPr>
          <p:cNvPr id="110" name="Google Shape;110;p1"/>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Ze zijn gelijk</a:t>
            </a:r>
          </a:p>
        </p:txBody>
      </p:sp>
      <p:sp>
        <p:nvSpPr>
          <p:cNvPr id="111" name="Google Shape;111;p1"/>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SzPct val="100000"/>
              <a:buNone/>
            </a:pPr>
            <a:r>
              <a:rPr lang="nl-NL" sz="3600" noProof="0" dirty="0"/>
              <a:t>De elektrische aantrekkingskracht tussen een elektron en een proton is groter op het…</a:t>
            </a:r>
            <a:endParaRPr lang="nl-NL" noProof="0" dirty="0"/>
          </a:p>
        </p:txBody>
      </p:sp>
      <p:sp>
        <p:nvSpPr>
          <p:cNvPr id="112" name="Google Shape;112;p1"/>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sp>
        <p:nvSpPr>
          <p:cNvPr id="257" name="Google Shape;257;g30c698406b5_0_0"/>
          <p:cNvSpPr txBox="1">
            <a:spLocks noGrp="1"/>
          </p:cNvSpPr>
          <p:nvPr>
            <p:ph type="title"/>
          </p:nvPr>
        </p:nvSpPr>
        <p:spPr>
          <a:xfrm>
            <a:off x="806911" y="35015"/>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dirty="0"/>
              <a:t>Zelfde situatie als de vorige vraag. De massa van een proton is 1836 keer zo groot als de massa van een elektron. Wat geldt er voor de snelheden van beide deeltjes?</a:t>
            </a:r>
            <a:endParaRPr lang="nl-NL" sz="2400" noProof="0" dirty="0"/>
          </a:p>
        </p:txBody>
      </p:sp>
      <p:sp>
        <p:nvSpPr>
          <p:cNvPr id="258" name="Google Shape;258;g30c698406b5_0_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6600</a:t>
            </a:r>
            <a:endParaRPr lang="nl-NL" sz="1000" b="1" i="0" u="none" strike="noStrike" cap="none" noProof="0" dirty="0">
              <a:solidFill>
                <a:srgbClr val="999999"/>
              </a:solidFill>
              <a:latin typeface="Ubuntu"/>
              <a:ea typeface="Ubuntu"/>
              <a:cs typeface="Ubuntu"/>
              <a:sym typeface="Ubuntu"/>
            </a:endParaRPr>
          </a:p>
        </p:txBody>
      </p:sp>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FF7F83BE-4A8E-9BA9-F6CC-BEBA5D7D36C6}"/>
                  </a:ext>
                </a:extLst>
              </p:cNvPr>
              <p:cNvSpPr txBox="1"/>
              <p:nvPr/>
            </p:nvSpPr>
            <p:spPr>
              <a:xfrm>
                <a:off x="1899910" y="3987713"/>
                <a:ext cx="3315844" cy="416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200" i="1" noProof="0" smtClean="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elektron</m:t>
                          </m:r>
                        </m:sub>
                      </m:sSub>
                      <m:r>
                        <a:rPr lang="nl-NL" sz="2200" b="0" i="1" noProof="0" smtClean="0">
                          <a:latin typeface="Cambria Math" panose="02040503050406030204" pitchFamily="18" charset="0"/>
                        </a:rPr>
                        <m:t>=</m:t>
                      </m:r>
                      <m:rad>
                        <m:radPr>
                          <m:degHide m:val="on"/>
                          <m:ctrlPr>
                            <a:rPr lang="nl-NL" sz="2200" b="0" i="1" noProof="0" smtClean="0">
                              <a:latin typeface="Cambria Math" panose="02040503050406030204" pitchFamily="18" charset="0"/>
                            </a:rPr>
                          </m:ctrlPr>
                        </m:radPr>
                        <m:deg/>
                        <m:e>
                          <m:r>
                            <a:rPr lang="nl-NL" sz="2200" b="0" i="1" noProof="0" smtClean="0">
                              <a:latin typeface="Cambria Math" panose="02040503050406030204" pitchFamily="18" charset="0"/>
                            </a:rPr>
                            <m:t>1836</m:t>
                          </m:r>
                        </m:e>
                      </m:rad>
                      <m:r>
                        <a:rPr lang="nl-NL" sz="2200" b="0" i="1" noProof="0" smtClean="0">
                          <a:latin typeface="Cambria Math" panose="02040503050406030204" pitchFamily="18" charset="0"/>
                          <a:ea typeface="Cambria Math" panose="02040503050406030204" pitchFamily="18" charset="0"/>
                        </a:rPr>
                        <m:t>∙</m:t>
                      </m:r>
                      <m:sSub>
                        <m:sSubPr>
                          <m:ctrlPr>
                            <a:rPr lang="nl-NL" sz="2200" i="1" noProof="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proton</m:t>
                          </m:r>
                        </m:sub>
                      </m:sSub>
                    </m:oMath>
                  </m:oMathPara>
                </a14:m>
                <a:endParaRPr lang="nl-NL" sz="2200" noProof="0" dirty="0"/>
              </a:p>
            </p:txBody>
          </p:sp>
        </mc:Choice>
        <mc:Fallback xmlns="">
          <p:sp>
            <p:nvSpPr>
              <p:cNvPr id="5" name="Tekstvak 4">
                <a:extLst>
                  <a:ext uri="{FF2B5EF4-FFF2-40B4-BE49-F238E27FC236}">
                    <a16:creationId xmlns:a16="http://schemas.microsoft.com/office/drawing/2014/main" id="{FF7F83BE-4A8E-9BA9-F6CC-BEBA5D7D36C6}"/>
                  </a:ext>
                </a:extLst>
              </p:cNvPr>
              <p:cNvSpPr txBox="1">
                <a:spLocks noRot="1" noChangeAspect="1" noMove="1" noResize="1" noEditPoints="1" noAdjustHandles="1" noChangeArrowheads="1" noChangeShapeType="1" noTextEdit="1"/>
              </p:cNvSpPr>
              <p:nvPr/>
            </p:nvSpPr>
            <p:spPr>
              <a:xfrm>
                <a:off x="1899910" y="3987713"/>
                <a:ext cx="3315844" cy="416461"/>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6" name="Tekstvak 35">
                <a:extLst>
                  <a:ext uri="{FF2B5EF4-FFF2-40B4-BE49-F238E27FC236}">
                    <a16:creationId xmlns:a16="http://schemas.microsoft.com/office/drawing/2014/main" id="{2441C3F1-E397-4D31-F09C-8F044BCA2C2B}"/>
                  </a:ext>
                </a:extLst>
              </p:cNvPr>
              <p:cNvSpPr txBox="1"/>
              <p:nvPr/>
            </p:nvSpPr>
            <p:spPr>
              <a:xfrm>
                <a:off x="1921452" y="3169116"/>
                <a:ext cx="3130536" cy="368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200" i="1" noProof="0" smtClean="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elektron</m:t>
                          </m:r>
                        </m:sub>
                      </m:sSub>
                      <m:r>
                        <a:rPr lang="nl-NL" sz="2200" b="0" i="1" noProof="0" smtClean="0">
                          <a:latin typeface="Cambria Math" panose="02040503050406030204" pitchFamily="18" charset="0"/>
                        </a:rPr>
                        <m:t>=1836</m:t>
                      </m:r>
                      <m:r>
                        <a:rPr lang="nl-NL" sz="2200" b="0" i="1" noProof="0" smtClean="0">
                          <a:latin typeface="Cambria Math" panose="02040503050406030204" pitchFamily="18" charset="0"/>
                          <a:ea typeface="Cambria Math" panose="02040503050406030204" pitchFamily="18" charset="0"/>
                        </a:rPr>
                        <m:t>∙</m:t>
                      </m:r>
                      <m:sSub>
                        <m:sSubPr>
                          <m:ctrlPr>
                            <a:rPr lang="nl-NL" sz="2200" i="1" noProof="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proton</m:t>
                          </m:r>
                        </m:sub>
                      </m:sSub>
                    </m:oMath>
                  </m:oMathPara>
                </a14:m>
                <a:endParaRPr lang="nl-NL" sz="2200" noProof="0" dirty="0"/>
              </a:p>
            </p:txBody>
          </p:sp>
        </mc:Choice>
        <mc:Fallback xmlns="">
          <p:sp>
            <p:nvSpPr>
              <p:cNvPr id="36" name="Tekstvak 35">
                <a:extLst>
                  <a:ext uri="{FF2B5EF4-FFF2-40B4-BE49-F238E27FC236}">
                    <a16:creationId xmlns:a16="http://schemas.microsoft.com/office/drawing/2014/main" id="{2441C3F1-E397-4D31-F09C-8F044BCA2C2B}"/>
                  </a:ext>
                </a:extLst>
              </p:cNvPr>
              <p:cNvSpPr txBox="1">
                <a:spLocks noRot="1" noChangeAspect="1" noMove="1" noResize="1" noEditPoints="1" noAdjustHandles="1" noChangeArrowheads="1" noChangeShapeType="1" noTextEdit="1"/>
              </p:cNvSpPr>
              <p:nvPr/>
            </p:nvSpPr>
            <p:spPr>
              <a:xfrm>
                <a:off x="1921452" y="3169116"/>
                <a:ext cx="3130536" cy="368691"/>
              </a:xfrm>
              <a:prstGeom prst="rect">
                <a:avLst/>
              </a:prstGeom>
              <a:blipFill>
                <a:blip r:embed="rId4"/>
                <a:stretch>
                  <a:fillRect l="-389" r="-778" b="-233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7" name="Tekstvak 36">
                <a:extLst>
                  <a:ext uri="{FF2B5EF4-FFF2-40B4-BE49-F238E27FC236}">
                    <a16:creationId xmlns:a16="http://schemas.microsoft.com/office/drawing/2014/main" id="{0B3595C7-091E-7D87-7DB3-0226BFC56F44}"/>
                  </a:ext>
                </a:extLst>
              </p:cNvPr>
              <p:cNvSpPr txBox="1"/>
              <p:nvPr/>
            </p:nvSpPr>
            <p:spPr>
              <a:xfrm>
                <a:off x="1970247" y="2303009"/>
                <a:ext cx="2303002" cy="368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200" i="1" noProof="0" smtClean="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elektron</m:t>
                          </m:r>
                        </m:sub>
                      </m:sSub>
                      <m:r>
                        <a:rPr lang="nl-NL" sz="2200" b="0" i="1" noProof="0" smtClean="0">
                          <a:latin typeface="Cambria Math" panose="02040503050406030204" pitchFamily="18" charset="0"/>
                        </a:rPr>
                        <m:t>=</m:t>
                      </m:r>
                      <m:sSub>
                        <m:sSubPr>
                          <m:ctrlPr>
                            <a:rPr lang="nl-NL" sz="2200" i="1" noProof="0" smtClean="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proton</m:t>
                          </m:r>
                        </m:sub>
                      </m:sSub>
                    </m:oMath>
                  </m:oMathPara>
                </a14:m>
                <a:endParaRPr lang="nl-NL" sz="2200" noProof="0" dirty="0"/>
              </a:p>
            </p:txBody>
          </p:sp>
        </mc:Choice>
        <mc:Fallback xmlns="">
          <p:sp>
            <p:nvSpPr>
              <p:cNvPr id="37" name="Tekstvak 36">
                <a:extLst>
                  <a:ext uri="{FF2B5EF4-FFF2-40B4-BE49-F238E27FC236}">
                    <a16:creationId xmlns:a16="http://schemas.microsoft.com/office/drawing/2014/main" id="{0B3595C7-091E-7D87-7DB3-0226BFC56F44}"/>
                  </a:ext>
                </a:extLst>
              </p:cNvPr>
              <p:cNvSpPr txBox="1">
                <a:spLocks noRot="1" noChangeAspect="1" noMove="1" noResize="1" noEditPoints="1" noAdjustHandles="1" noChangeArrowheads="1" noChangeShapeType="1" noTextEdit="1"/>
              </p:cNvSpPr>
              <p:nvPr/>
            </p:nvSpPr>
            <p:spPr>
              <a:xfrm>
                <a:off x="1970247" y="2303009"/>
                <a:ext cx="2303002" cy="368691"/>
              </a:xfrm>
              <a:prstGeom prst="rect">
                <a:avLst/>
              </a:prstGeom>
              <a:blipFill>
                <a:blip r:embed="rId5"/>
                <a:stretch>
                  <a:fillRect l="-794" r="-1323" b="-233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8" name="Tekstvak 37">
                <a:extLst>
                  <a:ext uri="{FF2B5EF4-FFF2-40B4-BE49-F238E27FC236}">
                    <a16:creationId xmlns:a16="http://schemas.microsoft.com/office/drawing/2014/main" id="{5CFDFE38-6B6A-B267-2F2A-D926818F6A5C}"/>
                  </a:ext>
                </a:extLst>
              </p:cNvPr>
              <p:cNvSpPr txBox="1"/>
              <p:nvPr/>
            </p:nvSpPr>
            <p:spPr>
              <a:xfrm>
                <a:off x="1860964" y="4929613"/>
                <a:ext cx="3347070" cy="416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200" i="1" noProof="0" smtClean="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proton</m:t>
                          </m:r>
                        </m:sub>
                      </m:sSub>
                      <m:r>
                        <a:rPr lang="nl-NL" sz="2200" b="0" i="1" noProof="0" smtClean="0">
                          <a:latin typeface="Cambria Math" panose="02040503050406030204" pitchFamily="18" charset="0"/>
                        </a:rPr>
                        <m:t>=</m:t>
                      </m:r>
                      <m:rad>
                        <m:radPr>
                          <m:degHide m:val="on"/>
                          <m:ctrlPr>
                            <a:rPr lang="nl-NL" sz="2200" b="0" i="1" noProof="0" smtClean="0">
                              <a:latin typeface="Cambria Math" panose="02040503050406030204" pitchFamily="18" charset="0"/>
                            </a:rPr>
                          </m:ctrlPr>
                        </m:radPr>
                        <m:deg/>
                        <m:e>
                          <m:r>
                            <a:rPr lang="nl-NL" sz="2200" b="0" i="1" noProof="0" smtClean="0">
                              <a:latin typeface="Cambria Math" panose="02040503050406030204" pitchFamily="18" charset="0"/>
                            </a:rPr>
                            <m:t>1836</m:t>
                          </m:r>
                        </m:e>
                      </m:rad>
                      <m:r>
                        <a:rPr lang="nl-NL" sz="2200" b="0" i="1" noProof="0" smtClean="0">
                          <a:latin typeface="Cambria Math" panose="02040503050406030204" pitchFamily="18" charset="0"/>
                          <a:ea typeface="Cambria Math" panose="02040503050406030204" pitchFamily="18" charset="0"/>
                        </a:rPr>
                        <m:t>∙</m:t>
                      </m:r>
                      <m:sSub>
                        <m:sSubPr>
                          <m:ctrlPr>
                            <a:rPr lang="nl-NL" sz="2200" i="1" noProof="0">
                              <a:latin typeface="Cambria Math" panose="02040503050406030204" pitchFamily="18" charset="0"/>
                            </a:rPr>
                          </m:ctrlPr>
                        </m:sSubPr>
                        <m:e>
                          <m:r>
                            <a:rPr lang="nl-NL" sz="2200" i="1" noProof="0">
                              <a:latin typeface="Cambria Math" panose="02040503050406030204" pitchFamily="18" charset="0"/>
                            </a:rPr>
                            <m:t>𝑣</m:t>
                          </m:r>
                        </m:e>
                        <m:sub>
                          <m:r>
                            <m:rPr>
                              <m:sty m:val="p"/>
                            </m:rPr>
                            <a:rPr lang="nl-NL" sz="2200" i="0" noProof="0">
                              <a:latin typeface="Cambria Math" panose="02040503050406030204" pitchFamily="18" charset="0"/>
                            </a:rPr>
                            <m:t>elektron</m:t>
                          </m:r>
                        </m:sub>
                      </m:sSub>
                    </m:oMath>
                  </m:oMathPara>
                </a14:m>
                <a:endParaRPr lang="nl-NL" sz="2200" noProof="0" dirty="0"/>
              </a:p>
            </p:txBody>
          </p:sp>
        </mc:Choice>
        <mc:Fallback xmlns="">
          <p:sp>
            <p:nvSpPr>
              <p:cNvPr id="38" name="Tekstvak 37">
                <a:extLst>
                  <a:ext uri="{FF2B5EF4-FFF2-40B4-BE49-F238E27FC236}">
                    <a16:creationId xmlns:a16="http://schemas.microsoft.com/office/drawing/2014/main" id="{5CFDFE38-6B6A-B267-2F2A-D926818F6A5C}"/>
                  </a:ext>
                </a:extLst>
              </p:cNvPr>
              <p:cNvSpPr txBox="1">
                <a:spLocks noRot="1" noChangeAspect="1" noMove="1" noResize="1" noEditPoints="1" noAdjustHandles="1" noChangeArrowheads="1" noChangeShapeType="1" noTextEdit="1"/>
              </p:cNvSpPr>
              <p:nvPr/>
            </p:nvSpPr>
            <p:spPr>
              <a:xfrm>
                <a:off x="1860964" y="4929613"/>
                <a:ext cx="3347070" cy="416461"/>
              </a:xfrm>
              <a:prstGeom prst="rect">
                <a:avLst/>
              </a:prstGeom>
              <a:blipFill>
                <a:blip r:embed="rId6"/>
                <a:stretch>
                  <a:fillRect/>
                </a:stretch>
              </a:blipFill>
            </p:spPr>
            <p:txBody>
              <a:bodyPr/>
              <a:lstStyle/>
              <a:p>
                <a:r>
                  <a:rPr lang="nl-NL">
                    <a:noFill/>
                  </a:rPr>
                  <a:t> </a:t>
                </a:r>
              </a:p>
            </p:txBody>
          </p:sp>
        </mc:Fallback>
      </mc:AlternateContent>
      <p:grpSp>
        <p:nvGrpSpPr>
          <p:cNvPr id="39" name="Google Shape;315;p22">
            <a:extLst>
              <a:ext uri="{FF2B5EF4-FFF2-40B4-BE49-F238E27FC236}">
                <a16:creationId xmlns:a16="http://schemas.microsoft.com/office/drawing/2014/main" id="{07044731-AA30-DC37-AB9E-CB111245E92C}"/>
              </a:ext>
            </a:extLst>
          </p:cNvPr>
          <p:cNvGrpSpPr/>
          <p:nvPr/>
        </p:nvGrpSpPr>
        <p:grpSpPr>
          <a:xfrm>
            <a:off x="940269" y="2183071"/>
            <a:ext cx="756000" cy="756000"/>
            <a:chOff x="947033" y="2362454"/>
            <a:chExt cx="908700" cy="908700"/>
          </a:xfrm>
        </p:grpSpPr>
        <p:sp>
          <p:nvSpPr>
            <p:cNvPr id="40" name="Google Shape;316;p22">
              <a:extLst>
                <a:ext uri="{FF2B5EF4-FFF2-40B4-BE49-F238E27FC236}">
                  <a16:creationId xmlns:a16="http://schemas.microsoft.com/office/drawing/2014/main" id="{A0A61AB6-31A5-7983-C82F-D46A6287F984}"/>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41" name="Google Shape;317;p22">
              <a:extLst>
                <a:ext uri="{FF2B5EF4-FFF2-40B4-BE49-F238E27FC236}">
                  <a16:creationId xmlns:a16="http://schemas.microsoft.com/office/drawing/2014/main" id="{D9B110AA-5BB4-1405-039D-9F9AE02D8C84}"/>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42" name="Google Shape;318;p22">
            <a:extLst>
              <a:ext uri="{FF2B5EF4-FFF2-40B4-BE49-F238E27FC236}">
                <a16:creationId xmlns:a16="http://schemas.microsoft.com/office/drawing/2014/main" id="{EC67E73C-D5C4-D7A2-4BA2-342B4D41FF16}"/>
              </a:ext>
            </a:extLst>
          </p:cNvPr>
          <p:cNvGrpSpPr/>
          <p:nvPr/>
        </p:nvGrpSpPr>
        <p:grpSpPr>
          <a:xfrm>
            <a:off x="940268" y="3008687"/>
            <a:ext cx="756000" cy="756000"/>
            <a:chOff x="4665644" y="2362454"/>
            <a:chExt cx="908700" cy="908700"/>
          </a:xfrm>
        </p:grpSpPr>
        <p:sp>
          <p:nvSpPr>
            <p:cNvPr id="43" name="Google Shape;319;p22">
              <a:extLst>
                <a:ext uri="{FF2B5EF4-FFF2-40B4-BE49-F238E27FC236}">
                  <a16:creationId xmlns:a16="http://schemas.microsoft.com/office/drawing/2014/main" id="{D63DB83F-C8C9-F2C8-FF86-219598DC1E3B}"/>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44" name="Google Shape;320;p22">
              <a:extLst>
                <a:ext uri="{FF2B5EF4-FFF2-40B4-BE49-F238E27FC236}">
                  <a16:creationId xmlns:a16="http://schemas.microsoft.com/office/drawing/2014/main" id="{7706DC61-CFAF-189B-8CE8-722CEC162A38}"/>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45" name="Google Shape;321;p22">
            <a:extLst>
              <a:ext uri="{FF2B5EF4-FFF2-40B4-BE49-F238E27FC236}">
                <a16:creationId xmlns:a16="http://schemas.microsoft.com/office/drawing/2014/main" id="{F5B0A07A-5AF9-84C0-A37C-F2CF86111180}"/>
              </a:ext>
            </a:extLst>
          </p:cNvPr>
          <p:cNvGrpSpPr/>
          <p:nvPr/>
        </p:nvGrpSpPr>
        <p:grpSpPr>
          <a:xfrm>
            <a:off x="940267" y="3865273"/>
            <a:ext cx="756000" cy="756000"/>
            <a:chOff x="947033" y="4156948"/>
            <a:chExt cx="908700" cy="908700"/>
          </a:xfrm>
        </p:grpSpPr>
        <p:sp>
          <p:nvSpPr>
            <p:cNvPr id="46" name="Google Shape;322;p22">
              <a:extLst>
                <a:ext uri="{FF2B5EF4-FFF2-40B4-BE49-F238E27FC236}">
                  <a16:creationId xmlns:a16="http://schemas.microsoft.com/office/drawing/2014/main" id="{593DC1C0-E0AF-BB97-1948-24F7C088ED37}"/>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47" name="Google Shape;323;p22">
              <a:extLst>
                <a:ext uri="{FF2B5EF4-FFF2-40B4-BE49-F238E27FC236}">
                  <a16:creationId xmlns:a16="http://schemas.microsoft.com/office/drawing/2014/main" id="{29A0C178-BE6F-BFA2-4427-273B3A306B12}"/>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48" name="Google Shape;324;p22">
            <a:extLst>
              <a:ext uri="{FF2B5EF4-FFF2-40B4-BE49-F238E27FC236}">
                <a16:creationId xmlns:a16="http://schemas.microsoft.com/office/drawing/2014/main" id="{5A749966-2B84-7A40-BFA5-2C1087E16E9D}"/>
              </a:ext>
            </a:extLst>
          </p:cNvPr>
          <p:cNvGrpSpPr/>
          <p:nvPr/>
        </p:nvGrpSpPr>
        <p:grpSpPr>
          <a:xfrm>
            <a:off x="940267" y="4684539"/>
            <a:ext cx="756000" cy="756000"/>
            <a:chOff x="4665644" y="4148177"/>
            <a:chExt cx="908700" cy="908700"/>
          </a:xfrm>
        </p:grpSpPr>
        <p:sp>
          <p:nvSpPr>
            <p:cNvPr id="49" name="Google Shape;325;p22">
              <a:extLst>
                <a:ext uri="{FF2B5EF4-FFF2-40B4-BE49-F238E27FC236}">
                  <a16:creationId xmlns:a16="http://schemas.microsoft.com/office/drawing/2014/main" id="{2688D401-9DAF-34E8-8CC0-90E7B2E4736D}"/>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50" name="Google Shape;326;p22">
              <a:extLst>
                <a:ext uri="{FF2B5EF4-FFF2-40B4-BE49-F238E27FC236}">
                  <a16:creationId xmlns:a16="http://schemas.microsoft.com/office/drawing/2014/main" id="{A6693A0A-A58E-90AD-D9F1-F1996DC0362F}"/>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grpSp>
        <p:nvGrpSpPr>
          <p:cNvPr id="51" name="Google Shape;332;p22">
            <a:extLst>
              <a:ext uri="{FF2B5EF4-FFF2-40B4-BE49-F238E27FC236}">
                <a16:creationId xmlns:a16="http://schemas.microsoft.com/office/drawing/2014/main" id="{3D03C15D-1130-134D-970A-028A1A2876AF}"/>
              </a:ext>
            </a:extLst>
          </p:cNvPr>
          <p:cNvGrpSpPr/>
          <p:nvPr/>
        </p:nvGrpSpPr>
        <p:grpSpPr>
          <a:xfrm>
            <a:off x="940267" y="5505351"/>
            <a:ext cx="756001" cy="756000"/>
            <a:chOff x="4665644" y="2362454"/>
            <a:chExt cx="908647" cy="908646"/>
          </a:xfrm>
        </p:grpSpPr>
        <p:sp>
          <p:nvSpPr>
            <p:cNvPr id="52" name="Google Shape;333;p22">
              <a:extLst>
                <a:ext uri="{FF2B5EF4-FFF2-40B4-BE49-F238E27FC236}">
                  <a16:creationId xmlns:a16="http://schemas.microsoft.com/office/drawing/2014/main" id="{6BB1799D-AFCC-A136-8BC4-9722C207C980}"/>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53" name="Google Shape;334;p22">
              <a:extLst>
                <a:ext uri="{FF2B5EF4-FFF2-40B4-BE49-F238E27FC236}">
                  <a16:creationId xmlns:a16="http://schemas.microsoft.com/office/drawing/2014/main" id="{803F510E-EC4D-4683-6C34-F212F5EC2726}"/>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mc:AlternateContent xmlns:mc="http://schemas.openxmlformats.org/markup-compatibility/2006" xmlns:a14="http://schemas.microsoft.com/office/drawing/2010/main">
        <mc:Choice Requires="a14">
          <p:sp>
            <p:nvSpPr>
              <p:cNvPr id="54" name="Tekstvak 53">
                <a:extLst>
                  <a:ext uri="{FF2B5EF4-FFF2-40B4-BE49-F238E27FC236}">
                    <a16:creationId xmlns:a16="http://schemas.microsoft.com/office/drawing/2014/main" id="{D8C1F13B-4BFC-1A88-8AF3-AA6AAAF414E8}"/>
                  </a:ext>
                </a:extLst>
              </p:cNvPr>
              <p:cNvSpPr txBox="1"/>
              <p:nvPr/>
            </p:nvSpPr>
            <p:spPr>
              <a:xfrm>
                <a:off x="1902606" y="5776212"/>
                <a:ext cx="3161763" cy="368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200" i="1" noProof="0" smtClean="0">
                              <a:latin typeface="Cambria Math" panose="02040503050406030204" pitchFamily="18" charset="0"/>
                            </a:rPr>
                          </m:ctrlPr>
                        </m:sSubPr>
                        <m:e>
                          <m:r>
                            <a:rPr lang="nl-NL" sz="2200" b="0" i="1" noProof="0" smtClean="0">
                              <a:latin typeface="Cambria Math" panose="02040503050406030204" pitchFamily="18" charset="0"/>
                            </a:rPr>
                            <m:t>𝑣</m:t>
                          </m:r>
                        </m:e>
                        <m:sub>
                          <m:r>
                            <m:rPr>
                              <m:sty m:val="p"/>
                            </m:rPr>
                            <a:rPr lang="nl-NL" sz="2200" b="0" i="0" noProof="0" smtClean="0">
                              <a:latin typeface="Cambria Math" panose="02040503050406030204" pitchFamily="18" charset="0"/>
                            </a:rPr>
                            <m:t>proton</m:t>
                          </m:r>
                        </m:sub>
                      </m:sSub>
                      <m:r>
                        <a:rPr lang="nl-NL" sz="2200" b="0" i="1" noProof="0" smtClean="0">
                          <a:latin typeface="Cambria Math" panose="02040503050406030204" pitchFamily="18" charset="0"/>
                        </a:rPr>
                        <m:t>=1836</m:t>
                      </m:r>
                      <m:r>
                        <a:rPr lang="nl-NL" sz="2200" b="0" i="1" noProof="0" smtClean="0">
                          <a:latin typeface="Cambria Math" panose="02040503050406030204" pitchFamily="18" charset="0"/>
                          <a:ea typeface="Cambria Math" panose="02040503050406030204" pitchFamily="18" charset="0"/>
                        </a:rPr>
                        <m:t>∙</m:t>
                      </m:r>
                      <m:sSub>
                        <m:sSubPr>
                          <m:ctrlPr>
                            <a:rPr lang="nl-NL" sz="2200" i="1" noProof="0">
                              <a:latin typeface="Cambria Math" panose="02040503050406030204" pitchFamily="18" charset="0"/>
                            </a:rPr>
                          </m:ctrlPr>
                        </m:sSubPr>
                        <m:e>
                          <m:r>
                            <a:rPr lang="nl-NL" sz="2200" i="1" noProof="0">
                              <a:latin typeface="Cambria Math" panose="02040503050406030204" pitchFamily="18" charset="0"/>
                            </a:rPr>
                            <m:t>𝑣</m:t>
                          </m:r>
                        </m:e>
                        <m:sub>
                          <m:r>
                            <m:rPr>
                              <m:sty m:val="p"/>
                            </m:rPr>
                            <a:rPr lang="nl-NL" sz="2200" i="0" noProof="0">
                              <a:latin typeface="Cambria Math" panose="02040503050406030204" pitchFamily="18" charset="0"/>
                            </a:rPr>
                            <m:t>elektron</m:t>
                          </m:r>
                        </m:sub>
                      </m:sSub>
                    </m:oMath>
                  </m:oMathPara>
                </a14:m>
                <a:endParaRPr lang="nl-NL" sz="2200" noProof="0" dirty="0"/>
              </a:p>
            </p:txBody>
          </p:sp>
        </mc:Choice>
        <mc:Fallback xmlns="">
          <p:sp>
            <p:nvSpPr>
              <p:cNvPr id="54" name="Tekstvak 53">
                <a:extLst>
                  <a:ext uri="{FF2B5EF4-FFF2-40B4-BE49-F238E27FC236}">
                    <a16:creationId xmlns:a16="http://schemas.microsoft.com/office/drawing/2014/main" id="{D8C1F13B-4BFC-1A88-8AF3-AA6AAAF414E8}"/>
                  </a:ext>
                </a:extLst>
              </p:cNvPr>
              <p:cNvSpPr txBox="1">
                <a:spLocks noRot="1" noChangeAspect="1" noMove="1" noResize="1" noEditPoints="1" noAdjustHandles="1" noChangeArrowheads="1" noChangeShapeType="1" noTextEdit="1"/>
              </p:cNvSpPr>
              <p:nvPr/>
            </p:nvSpPr>
            <p:spPr>
              <a:xfrm>
                <a:off x="1902606" y="5776212"/>
                <a:ext cx="3161763" cy="368691"/>
              </a:xfrm>
              <a:prstGeom prst="rect">
                <a:avLst/>
              </a:prstGeom>
              <a:blipFill>
                <a:blip r:embed="rId7"/>
                <a:stretch>
                  <a:fillRect b="-23333"/>
                </a:stretch>
              </a:blipFill>
            </p:spPr>
            <p:txBody>
              <a:bodyPr/>
              <a:lstStyle/>
              <a:p>
                <a:r>
                  <a:rPr lang="nl-NL">
                    <a:noFill/>
                  </a:rPr>
                  <a:t> </a:t>
                </a:r>
              </a:p>
            </p:txBody>
          </p:sp>
        </mc:Fallback>
      </mc:AlternateContent>
      <p:grpSp>
        <p:nvGrpSpPr>
          <p:cNvPr id="2" name="Groep 1">
            <a:extLst>
              <a:ext uri="{FF2B5EF4-FFF2-40B4-BE49-F238E27FC236}">
                <a16:creationId xmlns:a16="http://schemas.microsoft.com/office/drawing/2014/main" id="{F9EAE946-7A3A-615B-0700-FE393897812D}"/>
              </a:ext>
            </a:extLst>
          </p:cNvPr>
          <p:cNvGrpSpPr/>
          <p:nvPr/>
        </p:nvGrpSpPr>
        <p:grpSpPr>
          <a:xfrm>
            <a:off x="5318793" y="2116361"/>
            <a:ext cx="3728899" cy="2066762"/>
            <a:chOff x="5015619" y="2174896"/>
            <a:chExt cx="4275407" cy="2369667"/>
          </a:xfrm>
        </p:grpSpPr>
        <p:cxnSp>
          <p:nvCxnSpPr>
            <p:cNvPr id="3" name="Rechte verbindingslijn 2">
              <a:extLst>
                <a:ext uri="{FF2B5EF4-FFF2-40B4-BE49-F238E27FC236}">
                  <a16:creationId xmlns:a16="http://schemas.microsoft.com/office/drawing/2014/main" id="{5F68696A-559F-21C5-AA2F-BFF8C845395C}"/>
                </a:ext>
              </a:extLst>
            </p:cNvPr>
            <p:cNvCxnSpPr/>
            <p:nvPr/>
          </p:nvCxnSpPr>
          <p:spPr>
            <a:xfrm>
              <a:off x="5207000" y="3289544"/>
              <a:ext cx="850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5F8E5C6-078E-D645-4442-8E383B9324F2}"/>
                </a:ext>
              </a:extLst>
            </p:cNvPr>
            <p:cNvCxnSpPr/>
            <p:nvPr/>
          </p:nvCxnSpPr>
          <p:spPr>
            <a:xfrm>
              <a:off x="5359400" y="344194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B9191F26-DDA6-F616-E2B3-6D1D6AB80BBD}"/>
                </a:ext>
              </a:extLst>
            </p:cNvPr>
            <p:cNvCxnSpPr/>
            <p:nvPr/>
          </p:nvCxnSpPr>
          <p:spPr>
            <a:xfrm>
              <a:off x="6946900" y="2835194"/>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4ECAEAE-7E05-CA9C-402A-CB5876D4CEBD}"/>
                </a:ext>
              </a:extLst>
            </p:cNvPr>
            <p:cNvCxnSpPr/>
            <p:nvPr/>
          </p:nvCxnSpPr>
          <p:spPr>
            <a:xfrm>
              <a:off x="6928878" y="389420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kstvak 55">
              <a:extLst>
                <a:ext uri="{FF2B5EF4-FFF2-40B4-BE49-F238E27FC236}">
                  <a16:creationId xmlns:a16="http://schemas.microsoft.com/office/drawing/2014/main" id="{4AD9EE87-47E1-0BD1-B511-1E84A62C047A}"/>
                </a:ext>
              </a:extLst>
            </p:cNvPr>
            <p:cNvSpPr txBox="1"/>
            <p:nvPr/>
          </p:nvSpPr>
          <p:spPr>
            <a:xfrm>
              <a:off x="5015619" y="2980001"/>
              <a:ext cx="288862" cy="307777"/>
            </a:xfrm>
            <a:prstGeom prst="rect">
              <a:avLst/>
            </a:prstGeom>
            <a:noFill/>
            <a:ln w="19050">
              <a:noFill/>
            </a:ln>
          </p:spPr>
          <p:txBody>
            <a:bodyPr wrap="none" rtlCol="0">
              <a:spAutoFit/>
            </a:bodyPr>
            <a:lstStyle/>
            <a:p>
              <a:r>
                <a:rPr lang="nl-NL" noProof="0" dirty="0">
                  <a:ln w="28575">
                    <a:noFill/>
                  </a:ln>
                </a:rPr>
                <a:t>+</a:t>
              </a:r>
            </a:p>
          </p:txBody>
        </p:sp>
        <p:sp>
          <p:nvSpPr>
            <p:cNvPr id="57" name="Tekstvak 56">
              <a:extLst>
                <a:ext uri="{FF2B5EF4-FFF2-40B4-BE49-F238E27FC236}">
                  <a16:creationId xmlns:a16="http://schemas.microsoft.com/office/drawing/2014/main" id="{2EADFC5C-0756-3736-45F9-A4A9640446BD}"/>
                </a:ext>
              </a:extLst>
            </p:cNvPr>
            <p:cNvSpPr txBox="1"/>
            <p:nvPr/>
          </p:nvSpPr>
          <p:spPr>
            <a:xfrm>
              <a:off x="5041019" y="3449901"/>
              <a:ext cx="243978" cy="307777"/>
            </a:xfrm>
            <a:prstGeom prst="rect">
              <a:avLst/>
            </a:prstGeom>
            <a:noFill/>
            <a:ln w="19050">
              <a:noFill/>
            </a:ln>
          </p:spPr>
          <p:txBody>
            <a:bodyPr wrap="none" rtlCol="0">
              <a:spAutoFit/>
            </a:bodyPr>
            <a:lstStyle/>
            <a:p>
              <a:r>
                <a:rPr lang="nl-NL" noProof="0" dirty="0">
                  <a:ln w="28575">
                    <a:noFill/>
                  </a:ln>
                </a:rPr>
                <a:t>-</a:t>
              </a:r>
            </a:p>
          </p:txBody>
        </p:sp>
        <p:cxnSp>
          <p:nvCxnSpPr>
            <p:cNvPr id="58" name="Rechte verbindingslijn 57">
              <a:extLst>
                <a:ext uri="{FF2B5EF4-FFF2-40B4-BE49-F238E27FC236}">
                  <a16:creationId xmlns:a16="http://schemas.microsoft.com/office/drawing/2014/main" id="{A8B34BDA-8C55-45C0-9BFB-8801EDBFA38D}"/>
                </a:ext>
              </a:extLst>
            </p:cNvPr>
            <p:cNvCxnSpPr/>
            <p:nvPr/>
          </p:nvCxnSpPr>
          <p:spPr>
            <a:xfrm flipV="1">
              <a:off x="5611400" y="21780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108356B-9219-5D51-BCD3-0DA85A2CCF8F}"/>
                </a:ext>
              </a:extLst>
            </p:cNvPr>
            <p:cNvCxnSpPr/>
            <p:nvPr/>
          </p:nvCxnSpPr>
          <p:spPr>
            <a:xfrm flipV="1">
              <a:off x="5611400" y="34353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2FF6A7B7-384F-9BA4-51C9-365F70EE5048}"/>
                </a:ext>
              </a:extLst>
            </p:cNvPr>
            <p:cNvCxnSpPr/>
            <p:nvPr/>
          </p:nvCxnSpPr>
          <p:spPr>
            <a:xfrm flipV="1">
              <a:off x="8195850" y="2176554"/>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DDD80109-B6BC-87CA-6B28-5197D1674813}"/>
                </a:ext>
              </a:extLst>
            </p:cNvPr>
            <p:cNvCxnSpPr/>
            <p:nvPr/>
          </p:nvCxnSpPr>
          <p:spPr>
            <a:xfrm>
              <a:off x="5611400" y="2174896"/>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3D1F2C59-BC11-30A4-C348-B105638B31BF}"/>
                </a:ext>
              </a:extLst>
            </p:cNvPr>
            <p:cNvCxnSpPr/>
            <p:nvPr/>
          </p:nvCxnSpPr>
          <p:spPr>
            <a:xfrm>
              <a:off x="5612400" y="4544563"/>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D68B794-F2EB-5595-B1BD-513081E5111F}"/>
                </a:ext>
              </a:extLst>
            </p:cNvPr>
            <p:cNvCxnSpPr/>
            <p:nvPr/>
          </p:nvCxnSpPr>
          <p:spPr>
            <a:xfrm flipV="1">
              <a:off x="8203400" y="3896563"/>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E1B83D8A-1C82-A7BA-86B6-EC244157DC9F}"/>
                </a:ext>
              </a:extLst>
            </p:cNvPr>
            <p:cNvSpPr/>
            <p:nvPr/>
          </p:nvSpPr>
          <p:spPr>
            <a:xfrm>
              <a:off x="7572375" y="2841218"/>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3" name="Tekstvak 192">
              <a:extLst>
                <a:ext uri="{FF2B5EF4-FFF2-40B4-BE49-F238E27FC236}">
                  <a16:creationId xmlns:a16="http://schemas.microsoft.com/office/drawing/2014/main" id="{7CFD5841-68B7-9847-A8B6-F6CAEA177052}"/>
                </a:ext>
              </a:extLst>
            </p:cNvPr>
            <p:cNvSpPr txBox="1"/>
            <p:nvPr/>
          </p:nvSpPr>
          <p:spPr>
            <a:xfrm>
              <a:off x="8469967" y="3446406"/>
              <a:ext cx="821059" cy="307777"/>
            </a:xfrm>
            <a:prstGeom prst="rect">
              <a:avLst/>
            </a:prstGeom>
            <a:noFill/>
          </p:spPr>
          <p:txBody>
            <a:bodyPr wrap="none" rtlCol="0">
              <a:spAutoFit/>
            </a:bodyPr>
            <a:lstStyle/>
            <a:p>
              <a:r>
                <a:rPr lang="nl-NL" noProof="0" dirty="0"/>
                <a:t>elektron</a:t>
              </a:r>
            </a:p>
          </p:txBody>
        </p:sp>
        <p:sp>
          <p:nvSpPr>
            <p:cNvPr id="194" name="Ovaal 193">
              <a:extLst>
                <a:ext uri="{FF2B5EF4-FFF2-40B4-BE49-F238E27FC236}">
                  <a16:creationId xmlns:a16="http://schemas.microsoft.com/office/drawing/2014/main" id="{27908452-0F8E-8907-33CA-1F28B9D433DC}"/>
                </a:ext>
              </a:extLst>
            </p:cNvPr>
            <p:cNvSpPr/>
            <p:nvPr/>
          </p:nvSpPr>
          <p:spPr>
            <a:xfrm>
              <a:off x="8467725" y="3707993"/>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5" name="Tekstvak 194">
              <a:extLst>
                <a:ext uri="{FF2B5EF4-FFF2-40B4-BE49-F238E27FC236}">
                  <a16:creationId xmlns:a16="http://schemas.microsoft.com/office/drawing/2014/main" id="{E619BA9F-84D1-7D75-F02F-15F48A9BF04F}"/>
                </a:ext>
              </a:extLst>
            </p:cNvPr>
            <p:cNvSpPr txBox="1"/>
            <p:nvPr/>
          </p:nvSpPr>
          <p:spPr>
            <a:xfrm>
              <a:off x="7014997" y="2960216"/>
              <a:ext cx="691215" cy="307777"/>
            </a:xfrm>
            <a:prstGeom prst="rect">
              <a:avLst/>
            </a:prstGeom>
            <a:noFill/>
          </p:spPr>
          <p:txBody>
            <a:bodyPr wrap="none" rtlCol="0">
              <a:spAutoFit/>
            </a:bodyPr>
            <a:lstStyle/>
            <a:p>
              <a:r>
                <a:rPr lang="nl-NL" noProof="0" dirty="0"/>
                <a:t>proton</a:t>
              </a:r>
            </a:p>
          </p:txBody>
        </p:sp>
      </p:grpSp>
    </p:spTree>
    <p:extLst>
      <p:ext uri="{BB962C8B-B14F-4D97-AF65-F5344CB8AC3E}">
        <p14:creationId xmlns:p14="http://schemas.microsoft.com/office/powerpoint/2010/main" val="352531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245" name="Google Shape;245;g30c698406b5_0_0"/>
          <p:cNvGrpSpPr/>
          <p:nvPr/>
        </p:nvGrpSpPr>
        <p:grpSpPr>
          <a:xfrm>
            <a:off x="806913" y="1736528"/>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248" name="Google Shape;248;g30c698406b5_0_0"/>
          <p:cNvGrpSpPr/>
          <p:nvPr/>
        </p:nvGrpSpPr>
        <p:grpSpPr>
          <a:xfrm>
            <a:off x="806912" y="2835194"/>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251" name="Google Shape;251;g30c698406b5_0_0"/>
          <p:cNvGrpSpPr/>
          <p:nvPr/>
        </p:nvGrpSpPr>
        <p:grpSpPr>
          <a:xfrm>
            <a:off x="806911" y="3971180"/>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254" name="Google Shape;254;g30c698406b5_0_0"/>
          <p:cNvSpPr/>
          <p:nvPr/>
        </p:nvSpPr>
        <p:spPr>
          <a:xfrm>
            <a:off x="1958101" y="1896252"/>
            <a:ext cx="1844488"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proton</a:t>
            </a:r>
            <a:endParaRPr lang="nl-NL" noProof="0" dirty="0"/>
          </a:p>
        </p:txBody>
      </p:sp>
      <p:sp>
        <p:nvSpPr>
          <p:cNvPr id="255" name="Google Shape;255;g30c698406b5_0_0"/>
          <p:cNvSpPr/>
          <p:nvPr/>
        </p:nvSpPr>
        <p:spPr>
          <a:xfrm>
            <a:off x="1958101" y="2951320"/>
            <a:ext cx="1531819"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elektron</a:t>
            </a:r>
            <a:endParaRPr lang="nl-NL" sz="2800" b="0" i="0" u="none" strike="noStrike" cap="none" noProof="0" dirty="0">
              <a:solidFill>
                <a:srgbClr val="000000"/>
              </a:solidFill>
              <a:latin typeface="Calibri"/>
              <a:ea typeface="Calibri"/>
              <a:cs typeface="Calibri"/>
              <a:sym typeface="Calibri"/>
            </a:endParaRPr>
          </a:p>
        </p:txBody>
      </p:sp>
      <p:sp>
        <p:nvSpPr>
          <p:cNvPr id="256" name="Google Shape;256;g30c698406b5_0_0"/>
          <p:cNvSpPr/>
          <p:nvPr/>
        </p:nvSpPr>
        <p:spPr>
          <a:xfrm>
            <a:off x="1958100" y="4096880"/>
            <a:ext cx="1341656"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tegelijk</a:t>
            </a:r>
            <a:endParaRPr lang="nl-NL" sz="2800" b="0" i="0" u="none" strike="noStrike" cap="none" noProof="0" dirty="0">
              <a:solidFill>
                <a:srgbClr val="000000"/>
              </a:solidFill>
              <a:latin typeface="Calibri"/>
              <a:ea typeface="Calibri"/>
              <a:cs typeface="Calibri"/>
              <a:sym typeface="Calibri"/>
            </a:endParaRPr>
          </a:p>
        </p:txBody>
      </p:sp>
      <p:sp>
        <p:nvSpPr>
          <p:cNvPr id="257" name="Google Shape;257;g30c698406b5_0_0"/>
          <p:cNvSpPr txBox="1">
            <a:spLocks noGrp="1"/>
          </p:cNvSpPr>
          <p:nvPr>
            <p:ph type="title"/>
          </p:nvPr>
        </p:nvSpPr>
        <p:spPr>
          <a:xfrm>
            <a:off x="806911" y="35015"/>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Over twee metalen platen is een spanning aangebracht. Een elektron en een proton hebben een snelheid van 0, maar het elektrische veld oefent een kracht op deze deeltjes uit. Welk deeltje komt het eerst aan bij de andere plaat?</a:t>
            </a:r>
          </a:p>
        </p:txBody>
      </p:sp>
      <p:sp>
        <p:nvSpPr>
          <p:cNvPr id="258" name="Google Shape;258;g30c698406b5_0_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6598</a:t>
            </a:r>
            <a:endParaRPr lang="nl-NL" sz="1000" b="1" i="0" u="none" strike="noStrike" cap="none" noProof="0" dirty="0">
              <a:solidFill>
                <a:srgbClr val="999999"/>
              </a:solidFill>
              <a:latin typeface="Ubuntu"/>
              <a:ea typeface="Ubuntu"/>
              <a:cs typeface="Ubuntu"/>
              <a:sym typeface="Ubuntu"/>
            </a:endParaRPr>
          </a:p>
        </p:txBody>
      </p:sp>
      <p:grpSp>
        <p:nvGrpSpPr>
          <p:cNvPr id="276" name="Google Shape;276;g30c698406b5_0_0"/>
          <p:cNvGrpSpPr/>
          <p:nvPr/>
        </p:nvGrpSpPr>
        <p:grpSpPr>
          <a:xfrm>
            <a:off x="806911" y="5061380"/>
            <a:ext cx="908700" cy="908700"/>
            <a:chOff x="4665644" y="4148177"/>
            <a:chExt cx="908700" cy="908700"/>
          </a:xfrm>
        </p:grpSpPr>
        <p:sp>
          <p:nvSpPr>
            <p:cNvPr id="277" name="Google Shape;277;g30c698406b5_0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78" name="Google Shape;278;g30c698406b5_0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279" name="Google Shape;279;g30c698406b5_0_0"/>
          <p:cNvSpPr/>
          <p:nvPr/>
        </p:nvSpPr>
        <p:spPr>
          <a:xfrm>
            <a:off x="1949633" y="5239882"/>
            <a:ext cx="348596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Beiden komen niet aan</a:t>
            </a:r>
            <a:endParaRPr lang="nl-NL" sz="2800" b="0" i="0" u="none" strike="noStrike" cap="none" noProof="0" dirty="0">
              <a:solidFill>
                <a:srgbClr val="000000"/>
              </a:solidFill>
              <a:latin typeface="Calibri"/>
              <a:ea typeface="Calibri"/>
              <a:cs typeface="Calibri"/>
              <a:sym typeface="Calibri"/>
            </a:endParaRPr>
          </a:p>
        </p:txBody>
      </p:sp>
      <p:grpSp>
        <p:nvGrpSpPr>
          <p:cNvPr id="54" name="Groep 53">
            <a:extLst>
              <a:ext uri="{FF2B5EF4-FFF2-40B4-BE49-F238E27FC236}">
                <a16:creationId xmlns:a16="http://schemas.microsoft.com/office/drawing/2014/main" id="{5D4F8BA6-722E-9727-1D14-21B14CAEBBD0}"/>
              </a:ext>
            </a:extLst>
          </p:cNvPr>
          <p:cNvGrpSpPr/>
          <p:nvPr/>
        </p:nvGrpSpPr>
        <p:grpSpPr>
          <a:xfrm>
            <a:off x="4136927" y="2258634"/>
            <a:ext cx="4329740" cy="2369667"/>
            <a:chOff x="5015619" y="2174896"/>
            <a:chExt cx="4329740" cy="2369667"/>
          </a:xfrm>
        </p:grpSpPr>
        <p:cxnSp>
          <p:nvCxnSpPr>
            <p:cNvPr id="33" name="Rechte verbindingslijn 32">
              <a:extLst>
                <a:ext uri="{FF2B5EF4-FFF2-40B4-BE49-F238E27FC236}">
                  <a16:creationId xmlns:a16="http://schemas.microsoft.com/office/drawing/2014/main" id="{A4B5E03E-652D-C802-5C61-9B04D08A09FE}"/>
                </a:ext>
              </a:extLst>
            </p:cNvPr>
            <p:cNvCxnSpPr/>
            <p:nvPr/>
          </p:nvCxnSpPr>
          <p:spPr>
            <a:xfrm>
              <a:off x="5207000" y="3289544"/>
              <a:ext cx="850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F325283E-110C-0EB4-763A-0E15E1CAE01F}"/>
                </a:ext>
              </a:extLst>
            </p:cNvPr>
            <p:cNvCxnSpPr/>
            <p:nvPr/>
          </p:nvCxnSpPr>
          <p:spPr>
            <a:xfrm>
              <a:off x="5359400" y="344194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88C4204-C14B-FDE3-87DF-EDE0B540E826}"/>
                </a:ext>
              </a:extLst>
            </p:cNvPr>
            <p:cNvCxnSpPr/>
            <p:nvPr/>
          </p:nvCxnSpPr>
          <p:spPr>
            <a:xfrm>
              <a:off x="6946900" y="2835194"/>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BE7FACD-A094-9917-63EF-E79A3840365C}"/>
                </a:ext>
              </a:extLst>
            </p:cNvPr>
            <p:cNvCxnSpPr/>
            <p:nvPr/>
          </p:nvCxnSpPr>
          <p:spPr>
            <a:xfrm>
              <a:off x="6928878" y="389420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kstvak 36">
              <a:extLst>
                <a:ext uri="{FF2B5EF4-FFF2-40B4-BE49-F238E27FC236}">
                  <a16:creationId xmlns:a16="http://schemas.microsoft.com/office/drawing/2014/main" id="{27F377F1-6723-6E70-754A-C907CBA25FD9}"/>
                </a:ext>
              </a:extLst>
            </p:cNvPr>
            <p:cNvSpPr txBox="1"/>
            <p:nvPr/>
          </p:nvSpPr>
          <p:spPr>
            <a:xfrm>
              <a:off x="5015619" y="2980001"/>
              <a:ext cx="288862" cy="307777"/>
            </a:xfrm>
            <a:prstGeom prst="rect">
              <a:avLst/>
            </a:prstGeom>
            <a:noFill/>
            <a:ln w="19050">
              <a:noFill/>
            </a:ln>
          </p:spPr>
          <p:txBody>
            <a:bodyPr wrap="none" rtlCol="0">
              <a:spAutoFit/>
            </a:bodyPr>
            <a:lstStyle/>
            <a:p>
              <a:r>
                <a:rPr lang="nl-NL" noProof="0" dirty="0">
                  <a:ln w="28575">
                    <a:noFill/>
                  </a:ln>
                </a:rPr>
                <a:t>+</a:t>
              </a:r>
            </a:p>
          </p:txBody>
        </p:sp>
        <p:sp>
          <p:nvSpPr>
            <p:cNvPr id="38" name="Tekstvak 37">
              <a:extLst>
                <a:ext uri="{FF2B5EF4-FFF2-40B4-BE49-F238E27FC236}">
                  <a16:creationId xmlns:a16="http://schemas.microsoft.com/office/drawing/2014/main" id="{6B5A5529-63DD-EE70-12EB-08014CE91805}"/>
                </a:ext>
              </a:extLst>
            </p:cNvPr>
            <p:cNvSpPr txBox="1"/>
            <p:nvPr/>
          </p:nvSpPr>
          <p:spPr>
            <a:xfrm>
              <a:off x="5041019" y="3449901"/>
              <a:ext cx="243978" cy="307777"/>
            </a:xfrm>
            <a:prstGeom prst="rect">
              <a:avLst/>
            </a:prstGeom>
            <a:noFill/>
            <a:ln w="19050">
              <a:noFill/>
            </a:ln>
          </p:spPr>
          <p:txBody>
            <a:bodyPr wrap="none" rtlCol="0">
              <a:spAutoFit/>
            </a:bodyPr>
            <a:lstStyle/>
            <a:p>
              <a:r>
                <a:rPr lang="nl-NL" noProof="0" dirty="0">
                  <a:ln w="28575">
                    <a:noFill/>
                  </a:ln>
                </a:rPr>
                <a:t>-</a:t>
              </a:r>
            </a:p>
          </p:txBody>
        </p:sp>
        <p:cxnSp>
          <p:nvCxnSpPr>
            <p:cNvPr id="44" name="Rechte verbindingslijn 43">
              <a:extLst>
                <a:ext uri="{FF2B5EF4-FFF2-40B4-BE49-F238E27FC236}">
                  <a16:creationId xmlns:a16="http://schemas.microsoft.com/office/drawing/2014/main" id="{5E0E7DD0-9C58-ABD0-2F52-3EA25AA2351E}"/>
                </a:ext>
              </a:extLst>
            </p:cNvPr>
            <p:cNvCxnSpPr/>
            <p:nvPr/>
          </p:nvCxnSpPr>
          <p:spPr>
            <a:xfrm flipV="1">
              <a:off x="5611400" y="21780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07389FBF-A46E-250A-F81E-3EFA39BFAD2C}"/>
                </a:ext>
              </a:extLst>
            </p:cNvPr>
            <p:cNvCxnSpPr/>
            <p:nvPr/>
          </p:nvCxnSpPr>
          <p:spPr>
            <a:xfrm flipV="1">
              <a:off x="5611400" y="34353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809FF77C-E7AA-1A13-46BE-8FECC236E12E}"/>
                </a:ext>
              </a:extLst>
            </p:cNvPr>
            <p:cNvCxnSpPr/>
            <p:nvPr/>
          </p:nvCxnSpPr>
          <p:spPr>
            <a:xfrm flipV="1">
              <a:off x="8195850" y="2176554"/>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FF4A9FE0-8195-9C36-68A5-85EA81DF6D50}"/>
                </a:ext>
              </a:extLst>
            </p:cNvPr>
            <p:cNvCxnSpPr/>
            <p:nvPr/>
          </p:nvCxnSpPr>
          <p:spPr>
            <a:xfrm>
              <a:off x="5611400" y="2174896"/>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0DC62D38-B440-7E7F-B15B-C9B772055821}"/>
                </a:ext>
              </a:extLst>
            </p:cNvPr>
            <p:cNvCxnSpPr/>
            <p:nvPr/>
          </p:nvCxnSpPr>
          <p:spPr>
            <a:xfrm>
              <a:off x="5612400" y="4544563"/>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B6E51B69-2AE9-049C-B504-85A270F969AC}"/>
                </a:ext>
              </a:extLst>
            </p:cNvPr>
            <p:cNvCxnSpPr/>
            <p:nvPr/>
          </p:nvCxnSpPr>
          <p:spPr>
            <a:xfrm flipV="1">
              <a:off x="8203400" y="3896563"/>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66B191AA-A7D3-4BDA-2156-E6D76C07E243}"/>
                </a:ext>
              </a:extLst>
            </p:cNvPr>
            <p:cNvSpPr/>
            <p:nvPr/>
          </p:nvSpPr>
          <p:spPr>
            <a:xfrm>
              <a:off x="7572375" y="2841218"/>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1" name="Tekstvak 50">
              <a:extLst>
                <a:ext uri="{FF2B5EF4-FFF2-40B4-BE49-F238E27FC236}">
                  <a16:creationId xmlns:a16="http://schemas.microsoft.com/office/drawing/2014/main" id="{E53C265D-2009-5CA9-FDDF-996A254CB959}"/>
                </a:ext>
              </a:extLst>
            </p:cNvPr>
            <p:cNvSpPr txBox="1"/>
            <p:nvPr/>
          </p:nvSpPr>
          <p:spPr>
            <a:xfrm>
              <a:off x="6827520" y="2980001"/>
              <a:ext cx="821059" cy="307777"/>
            </a:xfrm>
            <a:prstGeom prst="rect">
              <a:avLst/>
            </a:prstGeom>
            <a:noFill/>
          </p:spPr>
          <p:txBody>
            <a:bodyPr wrap="none" rtlCol="0">
              <a:spAutoFit/>
            </a:bodyPr>
            <a:lstStyle/>
            <a:p>
              <a:r>
                <a:rPr lang="nl-NL" noProof="0" dirty="0"/>
                <a:t>elektron</a:t>
              </a:r>
            </a:p>
          </p:txBody>
        </p:sp>
        <p:sp>
          <p:nvSpPr>
            <p:cNvPr id="52" name="Ovaal 51">
              <a:extLst>
                <a:ext uri="{FF2B5EF4-FFF2-40B4-BE49-F238E27FC236}">
                  <a16:creationId xmlns:a16="http://schemas.microsoft.com/office/drawing/2014/main" id="{B85A6E45-E913-F2E4-4178-98008BCE82D1}"/>
                </a:ext>
              </a:extLst>
            </p:cNvPr>
            <p:cNvSpPr/>
            <p:nvPr/>
          </p:nvSpPr>
          <p:spPr>
            <a:xfrm>
              <a:off x="8467725" y="3707993"/>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3" name="Tekstvak 52">
              <a:extLst>
                <a:ext uri="{FF2B5EF4-FFF2-40B4-BE49-F238E27FC236}">
                  <a16:creationId xmlns:a16="http://schemas.microsoft.com/office/drawing/2014/main" id="{AF45966F-0FFF-B799-3B89-23FEBC289963}"/>
                </a:ext>
              </a:extLst>
            </p:cNvPr>
            <p:cNvSpPr txBox="1"/>
            <p:nvPr/>
          </p:nvSpPr>
          <p:spPr>
            <a:xfrm>
              <a:off x="8654144" y="3512120"/>
              <a:ext cx="691215" cy="307777"/>
            </a:xfrm>
            <a:prstGeom prst="rect">
              <a:avLst/>
            </a:prstGeom>
            <a:noFill/>
          </p:spPr>
          <p:txBody>
            <a:bodyPr wrap="none" rtlCol="0">
              <a:spAutoFit/>
            </a:bodyPr>
            <a:lstStyle/>
            <a:p>
              <a:r>
                <a:rPr lang="nl-NL" noProof="0" dirty="0"/>
                <a:t>proton</a:t>
              </a:r>
            </a:p>
          </p:txBody>
        </p:sp>
      </p:grpSp>
    </p:spTree>
    <p:extLst>
      <p:ext uri="{BB962C8B-B14F-4D97-AF65-F5344CB8AC3E}">
        <p14:creationId xmlns:p14="http://schemas.microsoft.com/office/powerpoint/2010/main" val="129315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50" name="Google Shape;350;p2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51" name="Google Shape;351;p23"/>
          <p:cNvGrpSpPr/>
          <p:nvPr/>
        </p:nvGrpSpPr>
        <p:grpSpPr>
          <a:xfrm>
            <a:off x="806913" y="1230644"/>
            <a:ext cx="756000" cy="756000"/>
            <a:chOff x="947033" y="2362454"/>
            <a:chExt cx="908700" cy="908700"/>
          </a:xfrm>
        </p:grpSpPr>
        <p:sp>
          <p:nvSpPr>
            <p:cNvPr id="352" name="Google Shape;352;p2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3" name="Google Shape;353;p2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54" name="Google Shape;354;p23"/>
          <p:cNvGrpSpPr/>
          <p:nvPr/>
        </p:nvGrpSpPr>
        <p:grpSpPr>
          <a:xfrm>
            <a:off x="806912" y="2094360"/>
            <a:ext cx="756000" cy="756000"/>
            <a:chOff x="4665644" y="2362454"/>
            <a:chExt cx="908700" cy="908700"/>
          </a:xfrm>
        </p:grpSpPr>
        <p:sp>
          <p:nvSpPr>
            <p:cNvPr id="355" name="Google Shape;355;p2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6" name="Google Shape;356;p2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57" name="Google Shape;357;p23"/>
          <p:cNvGrpSpPr/>
          <p:nvPr/>
        </p:nvGrpSpPr>
        <p:grpSpPr>
          <a:xfrm>
            <a:off x="806911" y="3017621"/>
            <a:ext cx="756000" cy="756000"/>
            <a:chOff x="947033" y="4156948"/>
            <a:chExt cx="908700" cy="908700"/>
          </a:xfrm>
        </p:grpSpPr>
        <p:sp>
          <p:nvSpPr>
            <p:cNvPr id="358" name="Google Shape;358;p2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9" name="Google Shape;359;p2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60" name="Google Shape;360;p23"/>
          <p:cNvGrpSpPr/>
          <p:nvPr/>
        </p:nvGrpSpPr>
        <p:grpSpPr>
          <a:xfrm>
            <a:off x="806911" y="3979762"/>
            <a:ext cx="756000" cy="756000"/>
            <a:chOff x="4665644" y="4148177"/>
            <a:chExt cx="908700" cy="908700"/>
          </a:xfrm>
        </p:grpSpPr>
        <p:sp>
          <p:nvSpPr>
            <p:cNvPr id="361" name="Google Shape;361;p2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62" name="Google Shape;362;p2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63" name="Google Shape;363;p23"/>
          <p:cNvSpPr/>
          <p:nvPr/>
        </p:nvSpPr>
        <p:spPr>
          <a:xfrm>
            <a:off x="1705169" y="1328798"/>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rPr>
              <a:t>De elektrische veldsterkte</a:t>
            </a:r>
            <a:endParaRPr lang="nl-NL" noProof="0" dirty="0">
              <a:latin typeface="Calibri" panose="020F0502020204030204" pitchFamily="34" charset="0"/>
              <a:cs typeface="Calibri" panose="020F0502020204030204" pitchFamily="34" charset="0"/>
            </a:endParaRPr>
          </a:p>
        </p:txBody>
      </p:sp>
      <p:sp>
        <p:nvSpPr>
          <p:cNvPr id="364" name="Google Shape;364;p23"/>
          <p:cNvSpPr/>
          <p:nvPr/>
        </p:nvSpPr>
        <p:spPr>
          <a:xfrm>
            <a:off x="1705168" y="2181531"/>
            <a:ext cx="6957299"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De elektrische veldsterkte en de lading van het deeltje</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65" name="Google Shape;365;p23"/>
          <p:cNvSpPr/>
          <p:nvPr/>
        </p:nvSpPr>
        <p:spPr>
          <a:xfrm>
            <a:off x="1754900" y="310937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De elektrische veldsterkte en de massa van het deeltje</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66" name="Google Shape;366;p23"/>
          <p:cNvSpPr/>
          <p:nvPr/>
        </p:nvSpPr>
        <p:spPr>
          <a:xfrm>
            <a:off x="1754900" y="403073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De elektrische veldsterkte, de lading en de massa van het deeltje</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67" name="Google Shape;367;p23"/>
          <p:cNvSpPr txBox="1">
            <a:spLocks noGrp="1"/>
          </p:cNvSpPr>
          <p:nvPr>
            <p:ph type="title"/>
          </p:nvPr>
        </p:nvSpPr>
        <p:spPr>
          <a:xfrm>
            <a:off x="729419" y="40660"/>
            <a:ext cx="8252656"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600" noProof="0" dirty="0"/>
              <a:t>De versnelling van een geladen deeltje in het elektrisch veld tussen twee tegengesteld geladen platen hangt af van ..</a:t>
            </a:r>
          </a:p>
        </p:txBody>
      </p:sp>
      <p:grpSp>
        <p:nvGrpSpPr>
          <p:cNvPr id="368" name="Google Shape;368;p23"/>
          <p:cNvGrpSpPr/>
          <p:nvPr/>
        </p:nvGrpSpPr>
        <p:grpSpPr>
          <a:xfrm>
            <a:off x="806911" y="4809041"/>
            <a:ext cx="756001" cy="756000"/>
            <a:chOff x="4665644" y="2362454"/>
            <a:chExt cx="908647" cy="908646"/>
          </a:xfrm>
        </p:grpSpPr>
        <p:sp>
          <p:nvSpPr>
            <p:cNvPr id="369" name="Google Shape;369;p23"/>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70" name="Google Shape;370;p23"/>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
        <p:nvSpPr>
          <p:cNvPr id="371" name="Google Shape;371;p23"/>
          <p:cNvSpPr/>
          <p:nvPr/>
        </p:nvSpPr>
        <p:spPr>
          <a:xfrm>
            <a:off x="1754900" y="4868060"/>
            <a:ext cx="69573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Geen van bovenstaande antwoorden</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72" name="Google Shape;372;p23"/>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6601</a:t>
            </a:r>
            <a:endParaRPr lang="nl-NL" sz="1000" b="1" i="0" u="none" strike="noStrike" cap="none" noProof="0"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3865100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50" name="Google Shape;350;p2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51" name="Google Shape;351;p23"/>
          <p:cNvGrpSpPr/>
          <p:nvPr/>
        </p:nvGrpSpPr>
        <p:grpSpPr>
          <a:xfrm>
            <a:off x="806913" y="1783094"/>
            <a:ext cx="756000" cy="756000"/>
            <a:chOff x="947033" y="2362454"/>
            <a:chExt cx="908700" cy="908700"/>
          </a:xfrm>
        </p:grpSpPr>
        <p:sp>
          <p:nvSpPr>
            <p:cNvPr id="352" name="Google Shape;352;p2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3" name="Google Shape;353;p2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54" name="Google Shape;354;p23"/>
          <p:cNvGrpSpPr/>
          <p:nvPr/>
        </p:nvGrpSpPr>
        <p:grpSpPr>
          <a:xfrm>
            <a:off x="806912" y="2646810"/>
            <a:ext cx="756000" cy="756000"/>
            <a:chOff x="4665644" y="2362454"/>
            <a:chExt cx="908700" cy="908700"/>
          </a:xfrm>
        </p:grpSpPr>
        <p:sp>
          <p:nvSpPr>
            <p:cNvPr id="355" name="Google Shape;355;p2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6" name="Google Shape;356;p2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57" name="Google Shape;357;p23"/>
          <p:cNvGrpSpPr/>
          <p:nvPr/>
        </p:nvGrpSpPr>
        <p:grpSpPr>
          <a:xfrm>
            <a:off x="806911" y="3570071"/>
            <a:ext cx="756000" cy="756000"/>
            <a:chOff x="947033" y="4156948"/>
            <a:chExt cx="908700" cy="908700"/>
          </a:xfrm>
        </p:grpSpPr>
        <p:sp>
          <p:nvSpPr>
            <p:cNvPr id="358" name="Google Shape;358;p2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9" name="Google Shape;359;p2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60" name="Google Shape;360;p23"/>
          <p:cNvGrpSpPr/>
          <p:nvPr/>
        </p:nvGrpSpPr>
        <p:grpSpPr>
          <a:xfrm>
            <a:off x="806911" y="4532212"/>
            <a:ext cx="756000" cy="756000"/>
            <a:chOff x="4665644" y="4148177"/>
            <a:chExt cx="908700" cy="908700"/>
          </a:xfrm>
        </p:grpSpPr>
        <p:sp>
          <p:nvSpPr>
            <p:cNvPr id="361" name="Google Shape;361;p2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62" name="Google Shape;362;p2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67" name="Google Shape;367;p23"/>
          <p:cNvSpPr txBox="1">
            <a:spLocks noGrp="1"/>
          </p:cNvSpPr>
          <p:nvPr>
            <p:ph type="title"/>
          </p:nvPr>
        </p:nvSpPr>
        <p:spPr>
          <a:xfrm>
            <a:off x="729418" y="40660"/>
            <a:ext cx="862413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t>Over twee metalen platen is een spanning aangebracht. Een Fe</a:t>
            </a:r>
            <a:r>
              <a:rPr lang="nl-NL" sz="2200" baseline="30000" noProof="0" dirty="0"/>
              <a:t>2+</a:t>
            </a:r>
            <a:r>
              <a:rPr lang="nl-NL" sz="2200" noProof="0" dirty="0"/>
              <a:t> ion en een Fe</a:t>
            </a:r>
            <a:r>
              <a:rPr lang="nl-NL" sz="2200" baseline="30000" noProof="0" dirty="0"/>
              <a:t>3+</a:t>
            </a:r>
            <a:r>
              <a:rPr lang="nl-NL" sz="2200" noProof="0" dirty="0"/>
              <a:t> ion hebben een snelheid van 0, maar het elektrische veld oefent een kracht op deze deeltjes uit. Wat is de verhouding van snelheden waarmee het proton en het elektron de andere plaat bereiken?</a:t>
            </a:r>
          </a:p>
        </p:txBody>
      </p:sp>
      <p:grpSp>
        <p:nvGrpSpPr>
          <p:cNvPr id="368" name="Google Shape;368;p23"/>
          <p:cNvGrpSpPr/>
          <p:nvPr/>
        </p:nvGrpSpPr>
        <p:grpSpPr>
          <a:xfrm>
            <a:off x="806911" y="5361491"/>
            <a:ext cx="756001" cy="756000"/>
            <a:chOff x="4665644" y="2362454"/>
            <a:chExt cx="908647" cy="908646"/>
          </a:xfrm>
        </p:grpSpPr>
        <p:sp>
          <p:nvSpPr>
            <p:cNvPr id="369" name="Google Shape;369;p23"/>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70" name="Google Shape;370;p23"/>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
        <p:nvSpPr>
          <p:cNvPr id="372" name="Google Shape;372;p23"/>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6602</a:t>
            </a:r>
            <a:endParaRPr lang="nl-NL" sz="1000" b="1" i="0" u="none" strike="noStrike" cap="none" noProof="0" dirty="0">
              <a:solidFill>
                <a:srgbClr val="999999"/>
              </a:solidFill>
              <a:latin typeface="Ubuntu"/>
              <a:ea typeface="Ubuntu"/>
              <a:cs typeface="Ubuntu"/>
              <a:sym typeface="Ubuntu"/>
            </a:endParaRPr>
          </a:p>
        </p:txBody>
      </p:sp>
      <mc:AlternateContent xmlns:mc="http://schemas.openxmlformats.org/markup-compatibility/2006" xmlns:a14="http://schemas.microsoft.com/office/drawing/2010/main">
        <mc:Choice Requires="a14">
          <p:sp>
            <p:nvSpPr>
              <p:cNvPr id="2" name="Tekstvak 1">
                <a:extLst>
                  <a:ext uri="{FF2B5EF4-FFF2-40B4-BE49-F238E27FC236}">
                    <a16:creationId xmlns:a16="http://schemas.microsoft.com/office/drawing/2014/main" id="{1E48E3BA-2CAE-0378-30AD-275BF779F944}"/>
                  </a:ext>
                </a:extLst>
              </p:cNvPr>
              <p:cNvSpPr txBox="1"/>
              <p:nvPr/>
            </p:nvSpPr>
            <p:spPr>
              <a:xfrm>
                <a:off x="1890992" y="2627711"/>
                <a:ext cx="2173800" cy="565796"/>
              </a:xfrm>
              <a:prstGeom prst="rect">
                <a:avLst/>
              </a:prstGeom>
              <a:noFill/>
            </p:spPr>
            <p:txBody>
              <a:bodyPr wrap="none" lIns="0" tIns="0" rIns="0" bIns="0" rtlCol="0">
                <a:spAutoFit/>
              </a:bodyPr>
              <a:lstStyle/>
              <a:p>
                <a14:m>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𝑣</m:t>
                        </m:r>
                      </m:e>
                      <m:sub>
                        <m:sSup>
                          <m:sSupPr>
                            <m:ctrlPr>
                              <a:rPr lang="nl-NL" sz="2600" i="1" noProof="0" smtClean="0">
                                <a:latin typeface="Cambria Math" panose="02040503050406030204" pitchFamily="18" charset="0"/>
                              </a:rPr>
                            </m:ctrlPr>
                          </m:sSupPr>
                          <m:e>
                            <m:r>
                              <m:rPr>
                                <m:sty m:val="p"/>
                              </m:rPr>
                              <a:rPr lang="nl-NL" sz="2600" b="0" i="0" noProof="0" smtClean="0">
                                <a:latin typeface="Cambria Math" panose="02040503050406030204" pitchFamily="18" charset="0"/>
                              </a:rPr>
                              <m:t>Fe</m:t>
                            </m:r>
                          </m:e>
                          <m:sup>
                            <m:r>
                              <a:rPr lang="nl-NL" sz="2600" b="0" i="1" noProof="0" smtClean="0">
                                <a:latin typeface="Cambria Math" panose="02040503050406030204" pitchFamily="18" charset="0"/>
                              </a:rPr>
                              <m:t>3+</m:t>
                            </m:r>
                          </m:sup>
                        </m:sSup>
                      </m:sub>
                    </m:sSub>
                    <m:r>
                      <a:rPr lang="nl-NL" sz="2600" b="0" i="1" noProof="0" smtClean="0">
                        <a:latin typeface="Cambria Math" panose="02040503050406030204" pitchFamily="18" charset="0"/>
                      </a:rPr>
                      <m:t>=</m:t>
                    </m:r>
                  </m:oMath>
                </a14:m>
                <a:r>
                  <a:rPr lang="nl-NL" sz="2600" noProof="0" dirty="0"/>
                  <a:t> </a:t>
                </a:r>
                <a14:m>
                  <m:oMath xmlns:m="http://schemas.openxmlformats.org/officeDocument/2006/math">
                    <m:f>
                      <m:fPr>
                        <m:ctrlPr>
                          <a:rPr lang="nl-NL" sz="2600" i="1" noProof="0">
                            <a:latin typeface="Cambria Math" panose="02040503050406030204" pitchFamily="18" charset="0"/>
                          </a:rPr>
                        </m:ctrlPr>
                      </m:fPr>
                      <m:num>
                        <m:r>
                          <a:rPr lang="nl-NL" sz="2600" i="1" noProof="0">
                            <a:latin typeface="Cambria Math" panose="02040503050406030204" pitchFamily="18" charset="0"/>
                          </a:rPr>
                          <m:t>3</m:t>
                        </m:r>
                      </m:num>
                      <m:den>
                        <m:r>
                          <a:rPr lang="nl-NL" sz="2600" i="1" noProof="0">
                            <a:latin typeface="Cambria Math" panose="02040503050406030204" pitchFamily="18" charset="0"/>
                          </a:rPr>
                          <m:t>2</m:t>
                        </m:r>
                      </m:den>
                    </m:f>
                    <m:sSub>
                      <m:sSubPr>
                        <m:ctrlPr>
                          <a:rPr lang="nl-NL" sz="2600" i="1" noProof="0">
                            <a:latin typeface="Cambria Math" panose="02040503050406030204" pitchFamily="18" charset="0"/>
                          </a:rPr>
                        </m:ctrlPr>
                      </m:sSubPr>
                      <m:e>
                        <m:r>
                          <a:rPr lang="nl-NL" sz="2600" i="1" noProof="0">
                            <a:latin typeface="Cambria Math" panose="02040503050406030204" pitchFamily="18" charset="0"/>
                          </a:rPr>
                          <m:t>𝑣</m:t>
                        </m:r>
                      </m:e>
                      <m:sub>
                        <m:sSup>
                          <m:sSupPr>
                            <m:ctrlPr>
                              <a:rPr lang="nl-NL" sz="2600" i="1" noProof="0">
                                <a:latin typeface="Cambria Math" panose="02040503050406030204" pitchFamily="18" charset="0"/>
                              </a:rPr>
                            </m:ctrlPr>
                          </m:sSupPr>
                          <m:e>
                            <m:r>
                              <m:rPr>
                                <m:sty m:val="p"/>
                              </m:rPr>
                              <a:rPr lang="nl-NL" sz="2600" i="0" noProof="0">
                                <a:latin typeface="Cambria Math" panose="02040503050406030204" pitchFamily="18" charset="0"/>
                              </a:rPr>
                              <m:t>Fe</m:t>
                            </m:r>
                          </m:e>
                          <m:sup>
                            <m:r>
                              <a:rPr lang="nl-NL" sz="2600" b="0" i="1" noProof="0" smtClean="0">
                                <a:latin typeface="Cambria Math" panose="02040503050406030204" pitchFamily="18" charset="0"/>
                              </a:rPr>
                              <m:t>2</m:t>
                            </m:r>
                            <m:r>
                              <a:rPr lang="nl-NL" sz="2600" i="1" noProof="0">
                                <a:latin typeface="Cambria Math" panose="02040503050406030204" pitchFamily="18" charset="0"/>
                              </a:rPr>
                              <m:t>+</m:t>
                            </m:r>
                          </m:sup>
                        </m:sSup>
                      </m:sub>
                    </m:sSub>
                  </m:oMath>
                </a14:m>
                <a:endParaRPr lang="nl-NL" sz="2600" noProof="0" dirty="0"/>
              </a:p>
            </p:txBody>
          </p:sp>
        </mc:Choice>
        <mc:Fallback xmlns="">
          <p:sp>
            <p:nvSpPr>
              <p:cNvPr id="2" name="Tekstvak 1">
                <a:extLst>
                  <a:ext uri="{FF2B5EF4-FFF2-40B4-BE49-F238E27FC236}">
                    <a16:creationId xmlns:a16="http://schemas.microsoft.com/office/drawing/2014/main" id="{1E48E3BA-2CAE-0378-30AD-275BF779F944}"/>
                  </a:ext>
                </a:extLst>
              </p:cNvPr>
              <p:cNvSpPr txBox="1">
                <a:spLocks noRot="1" noChangeAspect="1" noMove="1" noResize="1" noEditPoints="1" noAdjustHandles="1" noChangeArrowheads="1" noChangeShapeType="1" noTextEdit="1"/>
              </p:cNvSpPr>
              <p:nvPr/>
            </p:nvSpPr>
            <p:spPr>
              <a:xfrm>
                <a:off x="1890992" y="2627711"/>
                <a:ext cx="2173800" cy="565796"/>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1992AE04-1266-C514-F3C9-9195FBC6BDED}"/>
                  </a:ext>
                </a:extLst>
              </p:cNvPr>
              <p:cNvSpPr txBox="1"/>
              <p:nvPr/>
            </p:nvSpPr>
            <p:spPr>
              <a:xfrm>
                <a:off x="1890992" y="1893249"/>
                <a:ext cx="1977144" cy="405176"/>
              </a:xfrm>
              <a:prstGeom prst="rect">
                <a:avLst/>
              </a:prstGeom>
              <a:noFill/>
            </p:spPr>
            <p:txBody>
              <a:bodyPr wrap="none" lIns="0" tIns="0" rIns="0" bIns="0" rtlCol="0">
                <a:spAutoFit/>
              </a:bodyPr>
              <a:lstStyle/>
              <a:p>
                <a14:m>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𝑣</m:t>
                        </m:r>
                      </m:e>
                      <m:sub>
                        <m:sSup>
                          <m:sSupPr>
                            <m:ctrlPr>
                              <a:rPr lang="nl-NL" sz="2600" i="1" noProof="0" smtClean="0">
                                <a:latin typeface="Cambria Math" panose="02040503050406030204" pitchFamily="18" charset="0"/>
                              </a:rPr>
                            </m:ctrlPr>
                          </m:sSupPr>
                          <m:e>
                            <m:r>
                              <m:rPr>
                                <m:sty m:val="p"/>
                              </m:rPr>
                              <a:rPr lang="nl-NL" sz="2600" b="0" i="0" noProof="0" smtClean="0">
                                <a:latin typeface="Cambria Math" panose="02040503050406030204" pitchFamily="18" charset="0"/>
                              </a:rPr>
                              <m:t>Fe</m:t>
                            </m:r>
                          </m:e>
                          <m:sup>
                            <m:r>
                              <a:rPr lang="nl-NL" sz="2600" b="0" i="1" noProof="0" smtClean="0">
                                <a:latin typeface="Cambria Math" panose="02040503050406030204" pitchFamily="18" charset="0"/>
                              </a:rPr>
                              <m:t>3+</m:t>
                            </m:r>
                          </m:sup>
                        </m:sSup>
                      </m:sub>
                    </m:sSub>
                    <m:r>
                      <a:rPr lang="nl-NL" sz="2600" b="0" i="1" noProof="0" smtClean="0">
                        <a:latin typeface="Cambria Math" panose="02040503050406030204" pitchFamily="18" charset="0"/>
                      </a:rPr>
                      <m:t>=</m:t>
                    </m:r>
                  </m:oMath>
                </a14:m>
                <a:r>
                  <a:rPr lang="nl-NL" sz="2600" noProof="0" dirty="0"/>
                  <a:t> </a:t>
                </a:r>
                <a14:m>
                  <m:oMath xmlns:m="http://schemas.openxmlformats.org/officeDocument/2006/math">
                    <m:sSub>
                      <m:sSubPr>
                        <m:ctrlPr>
                          <a:rPr lang="nl-NL" sz="2600" i="1" noProof="0">
                            <a:latin typeface="Cambria Math" panose="02040503050406030204" pitchFamily="18" charset="0"/>
                          </a:rPr>
                        </m:ctrlPr>
                      </m:sSubPr>
                      <m:e>
                        <m:r>
                          <a:rPr lang="nl-NL" sz="2600" i="1" noProof="0">
                            <a:latin typeface="Cambria Math" panose="02040503050406030204" pitchFamily="18" charset="0"/>
                          </a:rPr>
                          <m:t>𝑣</m:t>
                        </m:r>
                      </m:e>
                      <m:sub>
                        <m:sSup>
                          <m:sSupPr>
                            <m:ctrlPr>
                              <a:rPr lang="nl-NL" sz="2600" i="1" noProof="0">
                                <a:latin typeface="Cambria Math" panose="02040503050406030204" pitchFamily="18" charset="0"/>
                              </a:rPr>
                            </m:ctrlPr>
                          </m:sSupPr>
                          <m:e>
                            <m:r>
                              <m:rPr>
                                <m:sty m:val="p"/>
                              </m:rPr>
                              <a:rPr lang="nl-NL" sz="2600" i="0" noProof="0">
                                <a:latin typeface="Cambria Math" panose="02040503050406030204" pitchFamily="18" charset="0"/>
                              </a:rPr>
                              <m:t>Fe</m:t>
                            </m:r>
                          </m:e>
                          <m:sup>
                            <m:r>
                              <a:rPr lang="nl-NL" sz="2600" b="0" i="1" noProof="0" smtClean="0">
                                <a:latin typeface="Cambria Math" panose="02040503050406030204" pitchFamily="18" charset="0"/>
                              </a:rPr>
                              <m:t>2</m:t>
                            </m:r>
                            <m:r>
                              <a:rPr lang="nl-NL" sz="2600" i="1" noProof="0">
                                <a:latin typeface="Cambria Math" panose="02040503050406030204" pitchFamily="18" charset="0"/>
                              </a:rPr>
                              <m:t>+</m:t>
                            </m:r>
                          </m:sup>
                        </m:sSup>
                      </m:sub>
                    </m:sSub>
                  </m:oMath>
                </a14:m>
                <a:endParaRPr lang="nl-NL" sz="2600" noProof="0" dirty="0"/>
              </a:p>
            </p:txBody>
          </p:sp>
        </mc:Choice>
        <mc:Fallback xmlns="">
          <p:sp>
            <p:nvSpPr>
              <p:cNvPr id="3" name="Tekstvak 2">
                <a:extLst>
                  <a:ext uri="{FF2B5EF4-FFF2-40B4-BE49-F238E27FC236}">
                    <a16:creationId xmlns:a16="http://schemas.microsoft.com/office/drawing/2014/main" id="{1992AE04-1266-C514-F3C9-9195FBC6BDED}"/>
                  </a:ext>
                </a:extLst>
              </p:cNvPr>
              <p:cNvSpPr txBox="1">
                <a:spLocks noRot="1" noChangeAspect="1" noMove="1" noResize="1" noEditPoints="1" noAdjustHandles="1" noChangeArrowheads="1" noChangeShapeType="1" noTextEdit="1"/>
              </p:cNvSpPr>
              <p:nvPr/>
            </p:nvSpPr>
            <p:spPr>
              <a:xfrm>
                <a:off x="1890992" y="1893249"/>
                <a:ext cx="1977144" cy="405176"/>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9D4FDAE0-363D-A940-A0A5-0380D1F35759}"/>
                  </a:ext>
                </a:extLst>
              </p:cNvPr>
              <p:cNvSpPr txBox="1"/>
              <p:nvPr/>
            </p:nvSpPr>
            <p:spPr>
              <a:xfrm>
                <a:off x="1824315" y="3607613"/>
                <a:ext cx="2424062" cy="814197"/>
              </a:xfrm>
              <a:prstGeom prst="rect">
                <a:avLst/>
              </a:prstGeom>
              <a:noFill/>
            </p:spPr>
            <p:txBody>
              <a:bodyPr wrap="none" lIns="0" tIns="0" rIns="0" bIns="0" rtlCol="0">
                <a:spAutoFit/>
              </a:bodyPr>
              <a:lstStyle/>
              <a:p>
                <a14:m>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𝑣</m:t>
                        </m:r>
                      </m:e>
                      <m:sub>
                        <m:sSup>
                          <m:sSupPr>
                            <m:ctrlPr>
                              <a:rPr lang="nl-NL" sz="2600" i="1" noProof="0" smtClean="0">
                                <a:latin typeface="Cambria Math" panose="02040503050406030204" pitchFamily="18" charset="0"/>
                              </a:rPr>
                            </m:ctrlPr>
                          </m:sSupPr>
                          <m:e>
                            <m:r>
                              <m:rPr>
                                <m:sty m:val="p"/>
                              </m:rPr>
                              <a:rPr lang="nl-NL" sz="2600" b="0" i="0" noProof="0" smtClean="0">
                                <a:latin typeface="Cambria Math" panose="02040503050406030204" pitchFamily="18" charset="0"/>
                              </a:rPr>
                              <m:t>Fe</m:t>
                            </m:r>
                          </m:e>
                          <m:sup>
                            <m:r>
                              <a:rPr lang="nl-NL" sz="2600" b="0" i="1" noProof="0" smtClean="0">
                                <a:latin typeface="Cambria Math" panose="02040503050406030204" pitchFamily="18" charset="0"/>
                              </a:rPr>
                              <m:t>3+</m:t>
                            </m:r>
                          </m:sup>
                        </m:sSup>
                      </m:sub>
                    </m:sSub>
                    <m:r>
                      <a:rPr lang="nl-NL" sz="2600" b="0" i="1" noProof="0" smtClean="0">
                        <a:latin typeface="Cambria Math" panose="02040503050406030204" pitchFamily="18" charset="0"/>
                      </a:rPr>
                      <m:t>=</m:t>
                    </m:r>
                  </m:oMath>
                </a14:m>
                <a:r>
                  <a:rPr lang="nl-NL" sz="2600" noProof="0" dirty="0"/>
                  <a:t> </a:t>
                </a:r>
                <a14:m>
                  <m:oMath xmlns:m="http://schemas.openxmlformats.org/officeDocument/2006/math">
                    <m:rad>
                      <m:radPr>
                        <m:degHide m:val="on"/>
                        <m:ctrlPr>
                          <a:rPr lang="nl-NL" sz="2600" i="1" noProof="0" smtClean="0">
                            <a:latin typeface="Cambria Math" panose="02040503050406030204" pitchFamily="18" charset="0"/>
                          </a:rPr>
                        </m:ctrlPr>
                      </m:radPr>
                      <m:deg/>
                      <m:e>
                        <m:f>
                          <m:fPr>
                            <m:ctrlPr>
                              <a:rPr lang="nl-NL" sz="2600" i="1" noProof="0">
                                <a:latin typeface="Cambria Math" panose="02040503050406030204" pitchFamily="18" charset="0"/>
                              </a:rPr>
                            </m:ctrlPr>
                          </m:fPr>
                          <m:num>
                            <m:r>
                              <a:rPr lang="nl-NL" sz="2600" i="1" noProof="0">
                                <a:latin typeface="Cambria Math" panose="02040503050406030204" pitchFamily="18" charset="0"/>
                              </a:rPr>
                              <m:t>3</m:t>
                            </m:r>
                          </m:num>
                          <m:den>
                            <m:r>
                              <a:rPr lang="nl-NL" sz="2600" i="1" noProof="0">
                                <a:latin typeface="Cambria Math" panose="02040503050406030204" pitchFamily="18" charset="0"/>
                              </a:rPr>
                              <m:t>2</m:t>
                            </m:r>
                          </m:den>
                        </m:f>
                      </m:e>
                    </m:rad>
                    <m:sSub>
                      <m:sSubPr>
                        <m:ctrlPr>
                          <a:rPr lang="nl-NL" sz="2600" i="1" noProof="0">
                            <a:latin typeface="Cambria Math" panose="02040503050406030204" pitchFamily="18" charset="0"/>
                          </a:rPr>
                        </m:ctrlPr>
                      </m:sSubPr>
                      <m:e>
                        <m:r>
                          <a:rPr lang="nl-NL" sz="2600" i="1" noProof="0">
                            <a:latin typeface="Cambria Math" panose="02040503050406030204" pitchFamily="18" charset="0"/>
                          </a:rPr>
                          <m:t>𝑣</m:t>
                        </m:r>
                      </m:e>
                      <m:sub>
                        <m:sSup>
                          <m:sSupPr>
                            <m:ctrlPr>
                              <a:rPr lang="nl-NL" sz="2600" i="1" noProof="0">
                                <a:latin typeface="Cambria Math" panose="02040503050406030204" pitchFamily="18" charset="0"/>
                              </a:rPr>
                            </m:ctrlPr>
                          </m:sSupPr>
                          <m:e>
                            <m:r>
                              <m:rPr>
                                <m:sty m:val="p"/>
                              </m:rPr>
                              <a:rPr lang="nl-NL" sz="2600" i="0" noProof="0">
                                <a:latin typeface="Cambria Math" panose="02040503050406030204" pitchFamily="18" charset="0"/>
                              </a:rPr>
                              <m:t>Fe</m:t>
                            </m:r>
                          </m:e>
                          <m:sup>
                            <m:r>
                              <a:rPr lang="nl-NL" sz="2600" b="0" i="1" noProof="0" smtClean="0">
                                <a:latin typeface="Cambria Math" panose="02040503050406030204" pitchFamily="18" charset="0"/>
                              </a:rPr>
                              <m:t>2</m:t>
                            </m:r>
                            <m:r>
                              <a:rPr lang="nl-NL" sz="2600" i="1" noProof="0">
                                <a:latin typeface="Cambria Math" panose="02040503050406030204" pitchFamily="18" charset="0"/>
                              </a:rPr>
                              <m:t>+</m:t>
                            </m:r>
                          </m:sup>
                        </m:sSup>
                      </m:sub>
                    </m:sSub>
                  </m:oMath>
                </a14:m>
                <a:endParaRPr lang="nl-NL" sz="2600" noProof="0" dirty="0"/>
              </a:p>
            </p:txBody>
          </p:sp>
        </mc:Choice>
        <mc:Fallback xmlns="">
          <p:sp>
            <p:nvSpPr>
              <p:cNvPr id="4" name="Tekstvak 3">
                <a:extLst>
                  <a:ext uri="{FF2B5EF4-FFF2-40B4-BE49-F238E27FC236}">
                    <a16:creationId xmlns:a16="http://schemas.microsoft.com/office/drawing/2014/main" id="{9D4FDAE0-363D-A940-A0A5-0380D1F35759}"/>
                  </a:ext>
                </a:extLst>
              </p:cNvPr>
              <p:cNvSpPr txBox="1">
                <a:spLocks noRot="1" noChangeAspect="1" noMove="1" noResize="1" noEditPoints="1" noAdjustHandles="1" noChangeArrowheads="1" noChangeShapeType="1" noTextEdit="1"/>
              </p:cNvSpPr>
              <p:nvPr/>
            </p:nvSpPr>
            <p:spPr>
              <a:xfrm>
                <a:off x="1824315" y="3607613"/>
                <a:ext cx="2424062" cy="814197"/>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D724339E-AD29-9FB9-2CA8-FC5BFFA7A4F4}"/>
                  </a:ext>
                </a:extLst>
              </p:cNvPr>
              <p:cNvSpPr txBox="1"/>
              <p:nvPr/>
            </p:nvSpPr>
            <p:spPr>
              <a:xfrm>
                <a:off x="1890992" y="4708096"/>
                <a:ext cx="2173800" cy="565796"/>
              </a:xfrm>
              <a:prstGeom prst="rect">
                <a:avLst/>
              </a:prstGeom>
              <a:noFill/>
            </p:spPr>
            <p:txBody>
              <a:bodyPr wrap="none" lIns="0" tIns="0" rIns="0" bIns="0" rtlCol="0">
                <a:spAutoFit/>
              </a:bodyPr>
              <a:lstStyle/>
              <a:p>
                <a14:m>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𝑣</m:t>
                        </m:r>
                      </m:e>
                      <m:sub>
                        <m:sSup>
                          <m:sSupPr>
                            <m:ctrlPr>
                              <a:rPr lang="nl-NL" sz="2600" i="1" noProof="0" smtClean="0">
                                <a:latin typeface="Cambria Math" panose="02040503050406030204" pitchFamily="18" charset="0"/>
                              </a:rPr>
                            </m:ctrlPr>
                          </m:sSupPr>
                          <m:e>
                            <m:r>
                              <m:rPr>
                                <m:sty m:val="p"/>
                              </m:rPr>
                              <a:rPr lang="nl-NL" sz="2600" b="0" i="0" noProof="0" smtClean="0">
                                <a:latin typeface="Cambria Math" panose="02040503050406030204" pitchFamily="18" charset="0"/>
                              </a:rPr>
                              <m:t>Fe</m:t>
                            </m:r>
                          </m:e>
                          <m:sup>
                            <m:r>
                              <a:rPr lang="nl-NL" sz="2600" b="0" i="1" noProof="0" smtClean="0">
                                <a:latin typeface="Cambria Math" panose="02040503050406030204" pitchFamily="18" charset="0"/>
                              </a:rPr>
                              <m:t>2+</m:t>
                            </m:r>
                          </m:sup>
                        </m:sSup>
                      </m:sub>
                    </m:sSub>
                    <m:r>
                      <a:rPr lang="nl-NL" sz="2600" b="0" i="1" noProof="0" smtClean="0">
                        <a:latin typeface="Cambria Math" panose="02040503050406030204" pitchFamily="18" charset="0"/>
                      </a:rPr>
                      <m:t>=</m:t>
                    </m:r>
                  </m:oMath>
                </a14:m>
                <a:r>
                  <a:rPr lang="nl-NL" sz="2600" noProof="0" dirty="0"/>
                  <a:t> </a:t>
                </a:r>
                <a14:m>
                  <m:oMath xmlns:m="http://schemas.openxmlformats.org/officeDocument/2006/math">
                    <m:f>
                      <m:fPr>
                        <m:ctrlPr>
                          <a:rPr lang="nl-NL" sz="2600" i="1" noProof="0">
                            <a:latin typeface="Cambria Math" panose="02040503050406030204" pitchFamily="18" charset="0"/>
                          </a:rPr>
                        </m:ctrlPr>
                      </m:fPr>
                      <m:num>
                        <m:r>
                          <a:rPr lang="nl-NL" sz="2600" i="1" noProof="0">
                            <a:latin typeface="Cambria Math" panose="02040503050406030204" pitchFamily="18" charset="0"/>
                          </a:rPr>
                          <m:t>3</m:t>
                        </m:r>
                      </m:num>
                      <m:den>
                        <m:r>
                          <a:rPr lang="nl-NL" sz="2600" i="1" noProof="0">
                            <a:latin typeface="Cambria Math" panose="02040503050406030204" pitchFamily="18" charset="0"/>
                          </a:rPr>
                          <m:t>2</m:t>
                        </m:r>
                      </m:den>
                    </m:f>
                    <m:sSub>
                      <m:sSubPr>
                        <m:ctrlPr>
                          <a:rPr lang="nl-NL" sz="2600" i="1" noProof="0">
                            <a:latin typeface="Cambria Math" panose="02040503050406030204" pitchFamily="18" charset="0"/>
                          </a:rPr>
                        </m:ctrlPr>
                      </m:sSubPr>
                      <m:e>
                        <m:r>
                          <a:rPr lang="nl-NL" sz="2600" i="1" noProof="0">
                            <a:latin typeface="Cambria Math" panose="02040503050406030204" pitchFamily="18" charset="0"/>
                          </a:rPr>
                          <m:t>𝑣</m:t>
                        </m:r>
                      </m:e>
                      <m:sub>
                        <m:sSup>
                          <m:sSupPr>
                            <m:ctrlPr>
                              <a:rPr lang="nl-NL" sz="2600" i="1" noProof="0">
                                <a:latin typeface="Cambria Math" panose="02040503050406030204" pitchFamily="18" charset="0"/>
                              </a:rPr>
                            </m:ctrlPr>
                          </m:sSupPr>
                          <m:e>
                            <m:r>
                              <m:rPr>
                                <m:sty m:val="p"/>
                              </m:rPr>
                              <a:rPr lang="nl-NL" sz="2600" i="0" noProof="0">
                                <a:latin typeface="Cambria Math" panose="02040503050406030204" pitchFamily="18" charset="0"/>
                              </a:rPr>
                              <m:t>Fe</m:t>
                            </m:r>
                          </m:e>
                          <m:sup>
                            <m:r>
                              <a:rPr lang="nl-NL" sz="2600" b="0" i="1" noProof="0" smtClean="0">
                                <a:latin typeface="Cambria Math" panose="02040503050406030204" pitchFamily="18" charset="0"/>
                              </a:rPr>
                              <m:t>3</m:t>
                            </m:r>
                            <m:r>
                              <a:rPr lang="nl-NL" sz="2600" i="1" noProof="0">
                                <a:latin typeface="Cambria Math" panose="02040503050406030204" pitchFamily="18" charset="0"/>
                              </a:rPr>
                              <m:t>+</m:t>
                            </m:r>
                          </m:sup>
                        </m:sSup>
                      </m:sub>
                    </m:sSub>
                  </m:oMath>
                </a14:m>
                <a:endParaRPr lang="nl-NL" sz="2600" noProof="0" dirty="0"/>
              </a:p>
            </p:txBody>
          </p:sp>
        </mc:Choice>
        <mc:Fallback xmlns="">
          <p:sp>
            <p:nvSpPr>
              <p:cNvPr id="5" name="Tekstvak 4">
                <a:extLst>
                  <a:ext uri="{FF2B5EF4-FFF2-40B4-BE49-F238E27FC236}">
                    <a16:creationId xmlns:a16="http://schemas.microsoft.com/office/drawing/2014/main" id="{D724339E-AD29-9FB9-2CA8-FC5BFFA7A4F4}"/>
                  </a:ext>
                </a:extLst>
              </p:cNvPr>
              <p:cNvSpPr txBox="1">
                <a:spLocks noRot="1" noChangeAspect="1" noMove="1" noResize="1" noEditPoints="1" noAdjustHandles="1" noChangeArrowheads="1" noChangeShapeType="1" noTextEdit="1"/>
              </p:cNvSpPr>
              <p:nvPr/>
            </p:nvSpPr>
            <p:spPr>
              <a:xfrm>
                <a:off x="1890992" y="4708096"/>
                <a:ext cx="2173800" cy="565796"/>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2715B33D-87C5-B143-0BF2-CCC2A7D709D0}"/>
                  </a:ext>
                </a:extLst>
              </p:cNvPr>
              <p:cNvSpPr txBox="1"/>
              <p:nvPr/>
            </p:nvSpPr>
            <p:spPr>
              <a:xfrm>
                <a:off x="1765861" y="5368318"/>
                <a:ext cx="2424062" cy="814197"/>
              </a:xfrm>
              <a:prstGeom prst="rect">
                <a:avLst/>
              </a:prstGeom>
              <a:noFill/>
            </p:spPr>
            <p:txBody>
              <a:bodyPr wrap="none" lIns="0" tIns="0" rIns="0" bIns="0" rtlCol="0">
                <a:spAutoFit/>
              </a:bodyPr>
              <a:lstStyle/>
              <a:p>
                <a14:m>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𝑣</m:t>
                        </m:r>
                      </m:e>
                      <m:sub>
                        <m:sSup>
                          <m:sSupPr>
                            <m:ctrlPr>
                              <a:rPr lang="nl-NL" sz="2600" i="1" noProof="0" smtClean="0">
                                <a:latin typeface="Cambria Math" panose="02040503050406030204" pitchFamily="18" charset="0"/>
                              </a:rPr>
                            </m:ctrlPr>
                          </m:sSupPr>
                          <m:e>
                            <m:r>
                              <m:rPr>
                                <m:sty m:val="p"/>
                              </m:rPr>
                              <a:rPr lang="nl-NL" sz="2600" b="0" i="0" noProof="0" smtClean="0">
                                <a:latin typeface="Cambria Math" panose="02040503050406030204" pitchFamily="18" charset="0"/>
                              </a:rPr>
                              <m:t>Fe</m:t>
                            </m:r>
                          </m:e>
                          <m:sup>
                            <m:r>
                              <a:rPr lang="nl-NL" sz="2600" b="0" i="1" noProof="0" smtClean="0">
                                <a:latin typeface="Cambria Math" panose="02040503050406030204" pitchFamily="18" charset="0"/>
                              </a:rPr>
                              <m:t>2+</m:t>
                            </m:r>
                          </m:sup>
                        </m:sSup>
                      </m:sub>
                    </m:sSub>
                    <m:r>
                      <a:rPr lang="nl-NL" sz="2600" b="0" i="1" noProof="0" smtClean="0">
                        <a:latin typeface="Cambria Math" panose="02040503050406030204" pitchFamily="18" charset="0"/>
                      </a:rPr>
                      <m:t>=</m:t>
                    </m:r>
                  </m:oMath>
                </a14:m>
                <a:r>
                  <a:rPr lang="nl-NL" sz="2600" noProof="0" dirty="0"/>
                  <a:t> </a:t>
                </a:r>
                <a14:m>
                  <m:oMath xmlns:m="http://schemas.openxmlformats.org/officeDocument/2006/math">
                    <m:rad>
                      <m:radPr>
                        <m:degHide m:val="on"/>
                        <m:ctrlPr>
                          <a:rPr lang="nl-NL" sz="2600" i="1" noProof="0" smtClean="0">
                            <a:latin typeface="Cambria Math" panose="02040503050406030204" pitchFamily="18" charset="0"/>
                          </a:rPr>
                        </m:ctrlPr>
                      </m:radPr>
                      <m:deg/>
                      <m:e>
                        <m:f>
                          <m:fPr>
                            <m:ctrlPr>
                              <a:rPr lang="nl-NL" sz="2600" i="1" noProof="0">
                                <a:latin typeface="Cambria Math" panose="02040503050406030204" pitchFamily="18" charset="0"/>
                              </a:rPr>
                            </m:ctrlPr>
                          </m:fPr>
                          <m:num>
                            <m:r>
                              <a:rPr lang="nl-NL" sz="2600" i="1" noProof="0">
                                <a:latin typeface="Cambria Math" panose="02040503050406030204" pitchFamily="18" charset="0"/>
                              </a:rPr>
                              <m:t>3</m:t>
                            </m:r>
                          </m:num>
                          <m:den>
                            <m:r>
                              <a:rPr lang="nl-NL" sz="2600" i="1" noProof="0">
                                <a:latin typeface="Cambria Math" panose="02040503050406030204" pitchFamily="18" charset="0"/>
                              </a:rPr>
                              <m:t>2</m:t>
                            </m:r>
                          </m:den>
                        </m:f>
                      </m:e>
                    </m:rad>
                    <m:sSub>
                      <m:sSubPr>
                        <m:ctrlPr>
                          <a:rPr lang="nl-NL" sz="2600" i="1" noProof="0">
                            <a:latin typeface="Cambria Math" panose="02040503050406030204" pitchFamily="18" charset="0"/>
                          </a:rPr>
                        </m:ctrlPr>
                      </m:sSubPr>
                      <m:e>
                        <m:r>
                          <a:rPr lang="nl-NL" sz="2600" i="1" noProof="0">
                            <a:latin typeface="Cambria Math" panose="02040503050406030204" pitchFamily="18" charset="0"/>
                          </a:rPr>
                          <m:t>𝑣</m:t>
                        </m:r>
                      </m:e>
                      <m:sub>
                        <m:sSup>
                          <m:sSupPr>
                            <m:ctrlPr>
                              <a:rPr lang="nl-NL" sz="2600" i="1" noProof="0">
                                <a:latin typeface="Cambria Math" panose="02040503050406030204" pitchFamily="18" charset="0"/>
                              </a:rPr>
                            </m:ctrlPr>
                          </m:sSupPr>
                          <m:e>
                            <m:r>
                              <m:rPr>
                                <m:sty m:val="p"/>
                              </m:rPr>
                              <a:rPr lang="nl-NL" sz="2600" i="0" noProof="0">
                                <a:latin typeface="Cambria Math" panose="02040503050406030204" pitchFamily="18" charset="0"/>
                              </a:rPr>
                              <m:t>Fe</m:t>
                            </m:r>
                          </m:e>
                          <m:sup>
                            <m:r>
                              <a:rPr lang="nl-NL" sz="2600" b="0" i="1" noProof="0" smtClean="0">
                                <a:latin typeface="Cambria Math" panose="02040503050406030204" pitchFamily="18" charset="0"/>
                              </a:rPr>
                              <m:t>3</m:t>
                            </m:r>
                            <m:r>
                              <a:rPr lang="nl-NL" sz="2600" i="1" noProof="0">
                                <a:latin typeface="Cambria Math" panose="02040503050406030204" pitchFamily="18" charset="0"/>
                              </a:rPr>
                              <m:t>+</m:t>
                            </m:r>
                          </m:sup>
                        </m:sSup>
                      </m:sub>
                    </m:sSub>
                  </m:oMath>
                </a14:m>
                <a:endParaRPr lang="nl-NL" sz="2600" noProof="0" dirty="0"/>
              </a:p>
            </p:txBody>
          </p:sp>
        </mc:Choice>
        <mc:Fallback xmlns="">
          <p:sp>
            <p:nvSpPr>
              <p:cNvPr id="6" name="Tekstvak 5">
                <a:extLst>
                  <a:ext uri="{FF2B5EF4-FFF2-40B4-BE49-F238E27FC236}">
                    <a16:creationId xmlns:a16="http://schemas.microsoft.com/office/drawing/2014/main" id="{2715B33D-87C5-B143-0BF2-CCC2A7D709D0}"/>
                  </a:ext>
                </a:extLst>
              </p:cNvPr>
              <p:cNvSpPr txBox="1">
                <a:spLocks noRot="1" noChangeAspect="1" noMove="1" noResize="1" noEditPoints="1" noAdjustHandles="1" noChangeArrowheads="1" noChangeShapeType="1" noTextEdit="1"/>
              </p:cNvSpPr>
              <p:nvPr/>
            </p:nvSpPr>
            <p:spPr>
              <a:xfrm>
                <a:off x="1765861" y="5368318"/>
                <a:ext cx="2424062" cy="814197"/>
              </a:xfrm>
              <a:prstGeom prst="rect">
                <a:avLst/>
              </a:prstGeom>
              <a:blipFill>
                <a:blip r:embed="rId7"/>
                <a:stretch>
                  <a:fillRect/>
                </a:stretch>
              </a:blipFill>
            </p:spPr>
            <p:txBody>
              <a:bodyPr/>
              <a:lstStyle/>
              <a:p>
                <a:r>
                  <a:rPr lang="nl-NL">
                    <a:noFill/>
                  </a:rPr>
                  <a:t> </a:t>
                </a:r>
              </a:p>
            </p:txBody>
          </p:sp>
        </mc:Fallback>
      </mc:AlternateContent>
      <p:grpSp>
        <p:nvGrpSpPr>
          <p:cNvPr id="8" name="Groep 7">
            <a:extLst>
              <a:ext uri="{FF2B5EF4-FFF2-40B4-BE49-F238E27FC236}">
                <a16:creationId xmlns:a16="http://schemas.microsoft.com/office/drawing/2014/main" id="{E57D9B3B-3D36-B9E5-BD3E-05729909F926}"/>
              </a:ext>
            </a:extLst>
          </p:cNvPr>
          <p:cNvGrpSpPr/>
          <p:nvPr/>
        </p:nvGrpSpPr>
        <p:grpSpPr>
          <a:xfrm>
            <a:off x="4136927" y="2258634"/>
            <a:ext cx="4271281" cy="2369667"/>
            <a:chOff x="5015619" y="2174896"/>
            <a:chExt cx="4271281" cy="2369667"/>
          </a:xfrm>
        </p:grpSpPr>
        <p:cxnSp>
          <p:nvCxnSpPr>
            <p:cNvPr id="9" name="Rechte verbindingslijn 8">
              <a:extLst>
                <a:ext uri="{FF2B5EF4-FFF2-40B4-BE49-F238E27FC236}">
                  <a16:creationId xmlns:a16="http://schemas.microsoft.com/office/drawing/2014/main" id="{507C449A-6FC4-18B0-70D5-E82FD6ADD4E8}"/>
                </a:ext>
              </a:extLst>
            </p:cNvPr>
            <p:cNvCxnSpPr/>
            <p:nvPr/>
          </p:nvCxnSpPr>
          <p:spPr>
            <a:xfrm>
              <a:off x="5207000" y="3289544"/>
              <a:ext cx="850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654771BA-2516-6833-E0D8-4AD6693BF212}"/>
                </a:ext>
              </a:extLst>
            </p:cNvPr>
            <p:cNvCxnSpPr/>
            <p:nvPr/>
          </p:nvCxnSpPr>
          <p:spPr>
            <a:xfrm>
              <a:off x="5359400" y="344194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C3E289D4-E983-868B-38C6-6CC273B0924F}"/>
                </a:ext>
              </a:extLst>
            </p:cNvPr>
            <p:cNvCxnSpPr/>
            <p:nvPr/>
          </p:nvCxnSpPr>
          <p:spPr>
            <a:xfrm>
              <a:off x="6946900" y="2835194"/>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AE284A0-7E68-5975-B12F-06E4F05992AB}"/>
                </a:ext>
              </a:extLst>
            </p:cNvPr>
            <p:cNvCxnSpPr/>
            <p:nvPr/>
          </p:nvCxnSpPr>
          <p:spPr>
            <a:xfrm>
              <a:off x="6928878" y="389420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B156F6E8-72DD-AC3E-E443-340983B0922C}"/>
                </a:ext>
              </a:extLst>
            </p:cNvPr>
            <p:cNvSpPr txBox="1"/>
            <p:nvPr/>
          </p:nvSpPr>
          <p:spPr>
            <a:xfrm>
              <a:off x="5015619" y="2980001"/>
              <a:ext cx="288862" cy="307777"/>
            </a:xfrm>
            <a:prstGeom prst="rect">
              <a:avLst/>
            </a:prstGeom>
            <a:noFill/>
            <a:ln w="19050">
              <a:noFill/>
            </a:ln>
          </p:spPr>
          <p:txBody>
            <a:bodyPr wrap="none" rtlCol="0">
              <a:spAutoFit/>
            </a:bodyPr>
            <a:lstStyle/>
            <a:p>
              <a:r>
                <a:rPr lang="nl-NL" noProof="0" dirty="0">
                  <a:ln w="28575">
                    <a:noFill/>
                  </a:ln>
                </a:rPr>
                <a:t>+</a:t>
              </a:r>
            </a:p>
          </p:txBody>
        </p:sp>
        <p:sp>
          <p:nvSpPr>
            <p:cNvPr id="14" name="Tekstvak 13">
              <a:extLst>
                <a:ext uri="{FF2B5EF4-FFF2-40B4-BE49-F238E27FC236}">
                  <a16:creationId xmlns:a16="http://schemas.microsoft.com/office/drawing/2014/main" id="{58FB2C00-5E44-C1E2-96EE-B8A570AD22CD}"/>
                </a:ext>
              </a:extLst>
            </p:cNvPr>
            <p:cNvSpPr txBox="1"/>
            <p:nvPr/>
          </p:nvSpPr>
          <p:spPr>
            <a:xfrm>
              <a:off x="5041019" y="3449901"/>
              <a:ext cx="243978" cy="307777"/>
            </a:xfrm>
            <a:prstGeom prst="rect">
              <a:avLst/>
            </a:prstGeom>
            <a:noFill/>
            <a:ln w="19050">
              <a:noFill/>
            </a:ln>
          </p:spPr>
          <p:txBody>
            <a:bodyPr wrap="none" rtlCol="0">
              <a:spAutoFit/>
            </a:bodyPr>
            <a:lstStyle/>
            <a:p>
              <a:r>
                <a:rPr lang="nl-NL" noProof="0" dirty="0">
                  <a:ln w="28575">
                    <a:noFill/>
                  </a:ln>
                </a:rPr>
                <a:t>-</a:t>
              </a:r>
            </a:p>
          </p:txBody>
        </p:sp>
        <p:cxnSp>
          <p:nvCxnSpPr>
            <p:cNvPr id="15" name="Rechte verbindingslijn 14">
              <a:extLst>
                <a:ext uri="{FF2B5EF4-FFF2-40B4-BE49-F238E27FC236}">
                  <a16:creationId xmlns:a16="http://schemas.microsoft.com/office/drawing/2014/main" id="{E3026230-2605-8147-AE43-A49CA5F15CDF}"/>
                </a:ext>
              </a:extLst>
            </p:cNvPr>
            <p:cNvCxnSpPr/>
            <p:nvPr/>
          </p:nvCxnSpPr>
          <p:spPr>
            <a:xfrm flipV="1">
              <a:off x="5611400" y="21780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E1EB1699-B29F-887F-D728-468613C54B0E}"/>
                </a:ext>
              </a:extLst>
            </p:cNvPr>
            <p:cNvCxnSpPr/>
            <p:nvPr/>
          </p:nvCxnSpPr>
          <p:spPr>
            <a:xfrm flipV="1">
              <a:off x="5611400" y="34353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43D4E73F-01C3-5BB8-FE81-123E1591AC5A}"/>
                </a:ext>
              </a:extLst>
            </p:cNvPr>
            <p:cNvCxnSpPr/>
            <p:nvPr/>
          </p:nvCxnSpPr>
          <p:spPr>
            <a:xfrm flipV="1">
              <a:off x="8195850" y="2176554"/>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07B3A78B-C3F6-666F-2A86-502E45CCD540}"/>
                </a:ext>
              </a:extLst>
            </p:cNvPr>
            <p:cNvCxnSpPr/>
            <p:nvPr/>
          </p:nvCxnSpPr>
          <p:spPr>
            <a:xfrm>
              <a:off x="5611400" y="2174896"/>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DA4220C9-CD94-F762-D128-118CA25BD4C1}"/>
                </a:ext>
              </a:extLst>
            </p:cNvPr>
            <p:cNvCxnSpPr/>
            <p:nvPr/>
          </p:nvCxnSpPr>
          <p:spPr>
            <a:xfrm>
              <a:off x="5612400" y="4544563"/>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D33AE41-9489-2C7F-4E16-37ED21873C9C}"/>
                </a:ext>
              </a:extLst>
            </p:cNvPr>
            <p:cNvCxnSpPr/>
            <p:nvPr/>
          </p:nvCxnSpPr>
          <p:spPr>
            <a:xfrm flipV="1">
              <a:off x="8203400" y="3896563"/>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FB4DD658-2921-999B-76B2-AD97ACBB76B3}"/>
                </a:ext>
              </a:extLst>
            </p:cNvPr>
            <p:cNvSpPr/>
            <p:nvPr/>
          </p:nvSpPr>
          <p:spPr>
            <a:xfrm>
              <a:off x="7572375" y="2841218"/>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Tekstvak 21">
              <a:extLst>
                <a:ext uri="{FF2B5EF4-FFF2-40B4-BE49-F238E27FC236}">
                  <a16:creationId xmlns:a16="http://schemas.microsoft.com/office/drawing/2014/main" id="{7FAA2834-5F9B-98D0-8106-0B59EB4882EF}"/>
                </a:ext>
              </a:extLst>
            </p:cNvPr>
            <p:cNvSpPr txBox="1"/>
            <p:nvPr/>
          </p:nvSpPr>
          <p:spPr>
            <a:xfrm>
              <a:off x="8558167" y="2906376"/>
              <a:ext cx="530915" cy="307777"/>
            </a:xfrm>
            <a:prstGeom prst="rect">
              <a:avLst/>
            </a:prstGeom>
            <a:noFill/>
          </p:spPr>
          <p:txBody>
            <a:bodyPr wrap="none" rtlCol="0">
              <a:spAutoFit/>
            </a:bodyPr>
            <a:lstStyle/>
            <a:p>
              <a:r>
                <a:rPr lang="nl-NL" noProof="0" dirty="0"/>
                <a:t>Fe</a:t>
              </a:r>
              <a:r>
                <a:rPr lang="nl-NL" baseline="30000" noProof="0" dirty="0"/>
                <a:t>3+</a:t>
              </a:r>
            </a:p>
          </p:txBody>
        </p:sp>
        <p:sp>
          <p:nvSpPr>
            <p:cNvPr id="23" name="Ovaal 22">
              <a:extLst>
                <a:ext uri="{FF2B5EF4-FFF2-40B4-BE49-F238E27FC236}">
                  <a16:creationId xmlns:a16="http://schemas.microsoft.com/office/drawing/2014/main" id="{8CE4A54D-0C36-1B4C-A0AF-DC5CCBE34881}"/>
                </a:ext>
              </a:extLst>
            </p:cNvPr>
            <p:cNvSpPr/>
            <p:nvPr/>
          </p:nvSpPr>
          <p:spPr>
            <a:xfrm>
              <a:off x="8381767" y="2841218"/>
              <a:ext cx="176400" cy="175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Tekstvak 23">
              <a:extLst>
                <a:ext uri="{FF2B5EF4-FFF2-40B4-BE49-F238E27FC236}">
                  <a16:creationId xmlns:a16="http://schemas.microsoft.com/office/drawing/2014/main" id="{12D3C056-4DA5-A912-3804-DE587992F4A3}"/>
                </a:ext>
              </a:extLst>
            </p:cNvPr>
            <p:cNvSpPr txBox="1"/>
            <p:nvPr/>
          </p:nvSpPr>
          <p:spPr>
            <a:xfrm>
              <a:off x="7122119" y="2894512"/>
              <a:ext cx="530915" cy="307777"/>
            </a:xfrm>
            <a:prstGeom prst="rect">
              <a:avLst/>
            </a:prstGeom>
            <a:noFill/>
          </p:spPr>
          <p:txBody>
            <a:bodyPr wrap="none" rtlCol="0">
              <a:spAutoFit/>
            </a:bodyPr>
            <a:lstStyle/>
            <a:p>
              <a:r>
                <a:rPr lang="nl-NL" noProof="0" dirty="0"/>
                <a:t>Fe</a:t>
              </a:r>
              <a:r>
                <a:rPr lang="nl-NL" baseline="30000" noProof="0" dirty="0"/>
                <a:t>2+</a:t>
              </a:r>
            </a:p>
          </p:txBody>
        </p:sp>
      </p:grpSp>
    </p:spTree>
    <p:extLst>
      <p:ext uri="{BB962C8B-B14F-4D97-AF65-F5344CB8AC3E}">
        <p14:creationId xmlns:p14="http://schemas.microsoft.com/office/powerpoint/2010/main" val="128055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50" name="Google Shape;350;p2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51" name="Google Shape;351;p23"/>
          <p:cNvGrpSpPr/>
          <p:nvPr/>
        </p:nvGrpSpPr>
        <p:grpSpPr>
          <a:xfrm>
            <a:off x="806913" y="1407930"/>
            <a:ext cx="756000" cy="756000"/>
            <a:chOff x="947033" y="2362454"/>
            <a:chExt cx="908700" cy="908700"/>
          </a:xfrm>
        </p:grpSpPr>
        <p:sp>
          <p:nvSpPr>
            <p:cNvPr id="352" name="Google Shape;352;p2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3" name="Google Shape;353;p2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54" name="Google Shape;354;p23"/>
          <p:cNvGrpSpPr/>
          <p:nvPr/>
        </p:nvGrpSpPr>
        <p:grpSpPr>
          <a:xfrm>
            <a:off x="806912" y="2271646"/>
            <a:ext cx="756000" cy="756000"/>
            <a:chOff x="4665644" y="2362454"/>
            <a:chExt cx="908700" cy="908700"/>
          </a:xfrm>
        </p:grpSpPr>
        <p:sp>
          <p:nvSpPr>
            <p:cNvPr id="355" name="Google Shape;355;p2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6" name="Google Shape;356;p2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57" name="Google Shape;357;p23"/>
          <p:cNvGrpSpPr/>
          <p:nvPr/>
        </p:nvGrpSpPr>
        <p:grpSpPr>
          <a:xfrm>
            <a:off x="806911" y="3194907"/>
            <a:ext cx="756000" cy="756000"/>
            <a:chOff x="947033" y="4156948"/>
            <a:chExt cx="908700" cy="908700"/>
          </a:xfrm>
        </p:grpSpPr>
        <p:sp>
          <p:nvSpPr>
            <p:cNvPr id="358" name="Google Shape;358;p2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9" name="Google Shape;359;p2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60" name="Google Shape;360;p23"/>
          <p:cNvGrpSpPr/>
          <p:nvPr/>
        </p:nvGrpSpPr>
        <p:grpSpPr>
          <a:xfrm>
            <a:off x="806911" y="4157048"/>
            <a:ext cx="756000" cy="756000"/>
            <a:chOff x="4665644" y="4148177"/>
            <a:chExt cx="908700" cy="908700"/>
          </a:xfrm>
        </p:grpSpPr>
        <p:sp>
          <p:nvSpPr>
            <p:cNvPr id="361" name="Google Shape;361;p2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62" name="Google Shape;362;p2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63" name="Google Shape;363;p23"/>
          <p:cNvSpPr/>
          <p:nvPr/>
        </p:nvSpPr>
        <p:spPr>
          <a:xfrm>
            <a:off x="1705169" y="15060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rPr>
              <a:t>Naar links</a:t>
            </a:r>
          </a:p>
        </p:txBody>
      </p:sp>
      <p:sp>
        <p:nvSpPr>
          <p:cNvPr id="364" name="Google Shape;364;p23"/>
          <p:cNvSpPr/>
          <p:nvPr/>
        </p:nvSpPr>
        <p:spPr>
          <a:xfrm>
            <a:off x="1705168" y="2358817"/>
            <a:ext cx="6957299"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Naar rechts</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65" name="Google Shape;365;p23"/>
          <p:cNvSpPr/>
          <p:nvPr/>
        </p:nvSpPr>
        <p:spPr>
          <a:xfrm>
            <a:off x="1754900" y="328666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dat is afhankelijk van de lading</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66" name="Google Shape;366;p23"/>
          <p:cNvSpPr/>
          <p:nvPr/>
        </p:nvSpPr>
        <p:spPr>
          <a:xfrm>
            <a:off x="1754900" y="420802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dat is afhankelijk van de grootte van de spanning</a:t>
            </a:r>
          </a:p>
        </p:txBody>
      </p:sp>
      <p:sp>
        <p:nvSpPr>
          <p:cNvPr id="367" name="Google Shape;367;p23"/>
          <p:cNvSpPr txBox="1">
            <a:spLocks noGrp="1"/>
          </p:cNvSpPr>
          <p:nvPr>
            <p:ph type="title"/>
          </p:nvPr>
        </p:nvSpPr>
        <p:spPr>
          <a:xfrm>
            <a:off x="729419" y="40660"/>
            <a:ext cx="8252656"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600" noProof="0" dirty="0"/>
              <a:t>Een geladen deeltje versnelt in een lineaire versneller. De wisselspanning heeft een constante frequentie. In welke richting versnelt het geladen deeltje?</a:t>
            </a:r>
          </a:p>
        </p:txBody>
      </p:sp>
      <p:grpSp>
        <p:nvGrpSpPr>
          <p:cNvPr id="368" name="Google Shape;368;p23"/>
          <p:cNvGrpSpPr/>
          <p:nvPr/>
        </p:nvGrpSpPr>
        <p:grpSpPr>
          <a:xfrm>
            <a:off x="806911" y="4986327"/>
            <a:ext cx="756001" cy="756000"/>
            <a:chOff x="4665644" y="2362454"/>
            <a:chExt cx="908647" cy="908646"/>
          </a:xfrm>
        </p:grpSpPr>
        <p:sp>
          <p:nvSpPr>
            <p:cNvPr id="369" name="Google Shape;369;p23"/>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70" name="Google Shape;370;p23"/>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
        <p:nvSpPr>
          <p:cNvPr id="371" name="Google Shape;371;p23"/>
          <p:cNvSpPr/>
          <p:nvPr/>
        </p:nvSpPr>
        <p:spPr>
          <a:xfrm>
            <a:off x="1754900" y="5045346"/>
            <a:ext cx="69573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panose="020F0502020204030204" pitchFamily="34" charset="0"/>
                <a:ea typeface="Ubuntu"/>
                <a:cs typeface="Calibri" panose="020F0502020204030204" pitchFamily="34" charset="0"/>
                <a:sym typeface="Ubuntu"/>
              </a:rPr>
              <a:t>dat is afhankelijk van de frequentie van de spanning</a:t>
            </a:r>
            <a:endParaRPr lang="nl-NL" sz="2800" b="0" i="0" u="none" strike="noStrike" cap="none" noProof="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372" name="Google Shape;372;p23"/>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6603</a:t>
            </a:r>
            <a:endParaRPr lang="nl-NL" sz="1000" b="1" i="0" u="none" strike="noStrike" cap="none" noProof="0" dirty="0">
              <a:solidFill>
                <a:srgbClr val="999999"/>
              </a:solidFill>
              <a:latin typeface="Ubuntu"/>
              <a:ea typeface="Ubuntu"/>
              <a:cs typeface="Ubuntu"/>
              <a:sym typeface="Ubuntu"/>
            </a:endParaRPr>
          </a:p>
        </p:txBody>
      </p:sp>
      <p:pic>
        <p:nvPicPr>
          <p:cNvPr id="2" name="Graphic 1">
            <a:extLst>
              <a:ext uri="{FF2B5EF4-FFF2-40B4-BE49-F238E27FC236}">
                <a16:creationId xmlns:a16="http://schemas.microsoft.com/office/drawing/2014/main" id="{A9C30CC2-8644-4987-FD00-EB0FA20FA87C}"/>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4140921" y="1506084"/>
            <a:ext cx="4571279" cy="1954800"/>
          </a:xfrm>
          <a:prstGeom prst="rect">
            <a:avLst/>
          </a:prstGeom>
          <a:noFill/>
          <a:ln>
            <a:noFill/>
          </a:ln>
        </p:spPr>
      </p:pic>
    </p:spTree>
    <p:extLst>
      <p:ext uri="{BB962C8B-B14F-4D97-AF65-F5344CB8AC3E}">
        <p14:creationId xmlns:p14="http://schemas.microsoft.com/office/powerpoint/2010/main" val="250180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1470495" y="1931102"/>
            <a:ext cx="720000" cy="7200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5579337" y="1929500"/>
            <a:ext cx="720000" cy="7200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1469600" y="4124338"/>
            <a:ext cx="720000" cy="7200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622615" y="74830"/>
            <a:ext cx="6489521" cy="1589593"/>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latin typeface="Calibri" panose="020F0502020204030204" pitchFamily="34" charset="0"/>
                <a:cs typeface="Calibri" panose="020F0502020204030204" pitchFamily="34" charset="0"/>
              </a:rPr>
              <a:t>Op punt p staat een positieve lading vast. Op punt q bevindt zich nog een positieve (stilstaande) lading, die kan bewegen. Welk (</a:t>
            </a:r>
            <a:r>
              <a:rPr lang="nl-NL" sz="2200" i="1" noProof="0" dirty="0" err="1">
                <a:latin typeface="Calibri" panose="020F0502020204030204" pitchFamily="34" charset="0"/>
                <a:cs typeface="Calibri" panose="020F0502020204030204" pitchFamily="34" charset="0"/>
              </a:rPr>
              <a:t>v,t</a:t>
            </a:r>
            <a:r>
              <a:rPr lang="nl-NL" sz="2200" noProof="0" dirty="0">
                <a:latin typeface="Calibri" panose="020F0502020204030204" pitchFamily="34" charset="0"/>
                <a:cs typeface="Calibri" panose="020F0502020204030204" pitchFamily="34" charset="0"/>
              </a:rPr>
              <a:t>)-diagram komt het beste overeen met de beweging die lading q zal uitvoeren?</a:t>
            </a:r>
            <a:br>
              <a:rPr lang="nl-NL" sz="2200" noProof="0" dirty="0">
                <a:latin typeface="Calibri" panose="020F0502020204030204" pitchFamily="34" charset="0"/>
                <a:cs typeface="Calibri" panose="020F0502020204030204" pitchFamily="34" charset="0"/>
              </a:rPr>
            </a:br>
            <a:br>
              <a:rPr lang="nl-NL" sz="2200" noProof="0" dirty="0">
                <a:latin typeface="Calibri" panose="020F0502020204030204" pitchFamily="34" charset="0"/>
                <a:cs typeface="Calibri" panose="020F0502020204030204" pitchFamily="34" charset="0"/>
              </a:rPr>
            </a:br>
            <a:endParaRPr lang="nl-NL" sz="2200" noProof="0" dirty="0">
              <a:latin typeface="Calibri" panose="020F0502020204030204" pitchFamily="34" charset="0"/>
              <a:cs typeface="Calibri" panose="020F0502020204030204" pitchFamily="34" charset="0"/>
            </a:endParaRPr>
          </a:p>
        </p:txBody>
      </p:sp>
      <p:sp>
        <p:nvSpPr>
          <p:cNvPr id="471" name="Google Shape;471;g30c698406b5_0_5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6604</a:t>
            </a:r>
          </a:p>
        </p:txBody>
      </p:sp>
      <p:grpSp>
        <p:nvGrpSpPr>
          <p:cNvPr id="472" name="Google Shape;472;g30c698406b5_0_50"/>
          <p:cNvGrpSpPr/>
          <p:nvPr/>
        </p:nvGrpSpPr>
        <p:grpSpPr>
          <a:xfrm>
            <a:off x="5580800" y="4125600"/>
            <a:ext cx="720000" cy="7200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54" name="Groep 453">
            <a:extLst>
              <a:ext uri="{FF2B5EF4-FFF2-40B4-BE49-F238E27FC236}">
                <a16:creationId xmlns:a16="http://schemas.microsoft.com/office/drawing/2014/main" id="{4030120A-1DD8-ED2E-0C3E-287830BA0FD9}"/>
              </a:ext>
            </a:extLst>
          </p:cNvPr>
          <p:cNvGrpSpPr/>
          <p:nvPr/>
        </p:nvGrpSpPr>
        <p:grpSpPr>
          <a:xfrm>
            <a:off x="599703" y="2081635"/>
            <a:ext cx="1905221" cy="1996314"/>
            <a:chOff x="1412503" y="2322935"/>
            <a:chExt cx="1905221" cy="1996314"/>
          </a:xfrm>
        </p:grpSpPr>
        <p:cxnSp>
          <p:nvCxnSpPr>
            <p:cNvPr id="59" name="Rechte verbindingslijn 58">
              <a:extLst>
                <a:ext uri="{FF2B5EF4-FFF2-40B4-BE49-F238E27FC236}">
                  <a16:creationId xmlns:a16="http://schemas.microsoft.com/office/drawing/2014/main" id="{4BD5E40E-F8C0-BC87-6424-2FB28D48C867}"/>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48" name="Rechte verbindingslijn 447">
              <a:extLst>
                <a:ext uri="{FF2B5EF4-FFF2-40B4-BE49-F238E27FC236}">
                  <a16:creationId xmlns:a16="http://schemas.microsoft.com/office/drawing/2014/main" id="{6D5E952F-AEBC-1484-3DE1-50062DF2AC66}"/>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49" name="Tekstvak 448">
              <a:extLst>
                <a:ext uri="{FF2B5EF4-FFF2-40B4-BE49-F238E27FC236}">
                  <a16:creationId xmlns:a16="http://schemas.microsoft.com/office/drawing/2014/main" id="{D203BDE9-3908-8BD7-1470-7E70E91DF8FC}"/>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50" name="Tekstvak 449">
              <a:extLst>
                <a:ext uri="{FF2B5EF4-FFF2-40B4-BE49-F238E27FC236}">
                  <a16:creationId xmlns:a16="http://schemas.microsoft.com/office/drawing/2014/main" id="{E2272BB6-5AA6-BB5C-589C-FAEF765E9E9C}"/>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52" name="Rechte verbindingslijn 451">
              <a:extLst>
                <a:ext uri="{FF2B5EF4-FFF2-40B4-BE49-F238E27FC236}">
                  <a16:creationId xmlns:a16="http://schemas.microsoft.com/office/drawing/2014/main" id="{DF896431-50E1-4809-212C-720B06777FED}"/>
                </a:ext>
              </a:extLst>
            </p:cNvPr>
            <p:cNvCxnSpPr>
              <a:cxnSpLocks/>
            </p:cNvCxnSpPr>
            <p:nvPr/>
          </p:nvCxnSpPr>
          <p:spPr>
            <a:xfrm>
              <a:off x="1679509" y="3939988"/>
              <a:ext cx="1394932"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55" name="Groep 454">
            <a:extLst>
              <a:ext uri="{FF2B5EF4-FFF2-40B4-BE49-F238E27FC236}">
                <a16:creationId xmlns:a16="http://schemas.microsoft.com/office/drawing/2014/main" id="{60DCC5F7-6ABE-A8D7-71E0-DDE4CFE50D9F}"/>
              </a:ext>
            </a:extLst>
          </p:cNvPr>
          <p:cNvGrpSpPr/>
          <p:nvPr/>
        </p:nvGrpSpPr>
        <p:grpSpPr>
          <a:xfrm>
            <a:off x="4906236" y="2080700"/>
            <a:ext cx="1905221" cy="1996314"/>
            <a:chOff x="1412503" y="2322935"/>
            <a:chExt cx="1905221" cy="1996314"/>
          </a:xfrm>
        </p:grpSpPr>
        <p:cxnSp>
          <p:nvCxnSpPr>
            <p:cNvPr id="456" name="Rechte verbindingslijn 455">
              <a:extLst>
                <a:ext uri="{FF2B5EF4-FFF2-40B4-BE49-F238E27FC236}">
                  <a16:creationId xmlns:a16="http://schemas.microsoft.com/office/drawing/2014/main" id="{24954A97-0668-D383-C1DF-FAF7E6012A59}"/>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57" name="Rechte verbindingslijn 456">
              <a:extLst>
                <a:ext uri="{FF2B5EF4-FFF2-40B4-BE49-F238E27FC236}">
                  <a16:creationId xmlns:a16="http://schemas.microsoft.com/office/drawing/2014/main" id="{C4EABE07-E711-B3D0-6314-8A3E08EDE995}"/>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58" name="Tekstvak 457">
              <a:extLst>
                <a:ext uri="{FF2B5EF4-FFF2-40B4-BE49-F238E27FC236}">
                  <a16:creationId xmlns:a16="http://schemas.microsoft.com/office/drawing/2014/main" id="{E8E3883D-4EE1-D6D0-2DC0-AE8A77A5FC67}"/>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75" name="Tekstvak 474">
              <a:extLst>
                <a:ext uri="{FF2B5EF4-FFF2-40B4-BE49-F238E27FC236}">
                  <a16:creationId xmlns:a16="http://schemas.microsoft.com/office/drawing/2014/main" id="{2C956CD7-DC98-C015-0995-125102DC0A57}"/>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76" name="Rechte verbindingslijn 475">
              <a:extLst>
                <a:ext uri="{FF2B5EF4-FFF2-40B4-BE49-F238E27FC236}">
                  <a16:creationId xmlns:a16="http://schemas.microsoft.com/office/drawing/2014/main" id="{85D2BCD5-E254-EDF9-3546-71B821686973}"/>
                </a:ext>
              </a:extLst>
            </p:cNvPr>
            <p:cNvCxnSpPr>
              <a:cxnSpLocks/>
            </p:cNvCxnSpPr>
            <p:nvPr/>
          </p:nvCxnSpPr>
          <p:spPr>
            <a:xfrm flipV="1">
              <a:off x="1679509" y="2701877"/>
              <a:ext cx="1316918" cy="1238111"/>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91" name="Groep 490">
            <a:extLst>
              <a:ext uri="{FF2B5EF4-FFF2-40B4-BE49-F238E27FC236}">
                <a16:creationId xmlns:a16="http://schemas.microsoft.com/office/drawing/2014/main" id="{456A6ACC-FD31-B157-310C-C560C688DEA8}"/>
              </a:ext>
            </a:extLst>
          </p:cNvPr>
          <p:cNvGrpSpPr/>
          <p:nvPr/>
        </p:nvGrpSpPr>
        <p:grpSpPr>
          <a:xfrm>
            <a:off x="574303" y="4279861"/>
            <a:ext cx="1905221" cy="1996314"/>
            <a:chOff x="1387103" y="4521161"/>
            <a:chExt cx="1905221" cy="1996314"/>
          </a:xfrm>
        </p:grpSpPr>
        <p:cxnSp>
          <p:nvCxnSpPr>
            <p:cNvPr id="480" name="Rechte verbindingslijn 479">
              <a:extLst>
                <a:ext uri="{FF2B5EF4-FFF2-40B4-BE49-F238E27FC236}">
                  <a16:creationId xmlns:a16="http://schemas.microsoft.com/office/drawing/2014/main" id="{007E7070-D43A-D806-8C84-DCF9C529BCA2}"/>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81" name="Rechte verbindingslijn 480">
              <a:extLst>
                <a:ext uri="{FF2B5EF4-FFF2-40B4-BE49-F238E27FC236}">
                  <a16:creationId xmlns:a16="http://schemas.microsoft.com/office/drawing/2014/main" id="{A4EFF3CF-1D12-38F7-1A94-E975BA187C7A}"/>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82" name="Tekstvak 481">
              <a:extLst>
                <a:ext uri="{FF2B5EF4-FFF2-40B4-BE49-F238E27FC236}">
                  <a16:creationId xmlns:a16="http://schemas.microsoft.com/office/drawing/2014/main" id="{585A0B00-5C76-8865-323C-CE6A3957A6E9}"/>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83" name="Tekstvak 482">
              <a:extLst>
                <a:ext uri="{FF2B5EF4-FFF2-40B4-BE49-F238E27FC236}">
                  <a16:creationId xmlns:a16="http://schemas.microsoft.com/office/drawing/2014/main" id="{6D1DBDBE-F171-EEA3-9D8A-D7D0C21040C9}"/>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0" name="Vrije vorm: vorm 489">
              <a:extLst>
                <a:ext uri="{FF2B5EF4-FFF2-40B4-BE49-F238E27FC236}">
                  <a16:creationId xmlns:a16="http://schemas.microsoft.com/office/drawing/2014/main" id="{38FE936B-F51F-3DC6-4E37-0B294DD857B2}"/>
                </a:ext>
              </a:extLst>
            </p:cNvPr>
            <p:cNvSpPr/>
            <p:nvPr/>
          </p:nvSpPr>
          <p:spPr>
            <a:xfrm>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grpSp>
        <p:nvGrpSpPr>
          <p:cNvPr id="492" name="Groep 491">
            <a:extLst>
              <a:ext uri="{FF2B5EF4-FFF2-40B4-BE49-F238E27FC236}">
                <a16:creationId xmlns:a16="http://schemas.microsoft.com/office/drawing/2014/main" id="{8599C7D9-F099-AB72-FA4A-69AB14C9EC20}"/>
              </a:ext>
            </a:extLst>
          </p:cNvPr>
          <p:cNvGrpSpPr/>
          <p:nvPr/>
        </p:nvGrpSpPr>
        <p:grpSpPr>
          <a:xfrm>
            <a:off x="4907600" y="4280300"/>
            <a:ext cx="1905221" cy="1996314"/>
            <a:chOff x="1387103" y="4521161"/>
            <a:chExt cx="1905221" cy="1996314"/>
          </a:xfrm>
        </p:grpSpPr>
        <p:cxnSp>
          <p:nvCxnSpPr>
            <p:cNvPr id="493" name="Rechte verbindingslijn 492">
              <a:extLst>
                <a:ext uri="{FF2B5EF4-FFF2-40B4-BE49-F238E27FC236}">
                  <a16:creationId xmlns:a16="http://schemas.microsoft.com/office/drawing/2014/main" id="{238F4AFC-184E-8373-B946-7B9EFC93BD31}"/>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94" name="Rechte verbindingslijn 493">
              <a:extLst>
                <a:ext uri="{FF2B5EF4-FFF2-40B4-BE49-F238E27FC236}">
                  <a16:creationId xmlns:a16="http://schemas.microsoft.com/office/drawing/2014/main" id="{B279DFD3-3833-FF37-6848-59EF7EDD5118}"/>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95" name="Tekstvak 494">
              <a:extLst>
                <a:ext uri="{FF2B5EF4-FFF2-40B4-BE49-F238E27FC236}">
                  <a16:creationId xmlns:a16="http://schemas.microsoft.com/office/drawing/2014/main" id="{E9468983-B753-A064-9C4C-E06AE16F2606}"/>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96" name="Tekstvak 495">
              <a:extLst>
                <a:ext uri="{FF2B5EF4-FFF2-40B4-BE49-F238E27FC236}">
                  <a16:creationId xmlns:a16="http://schemas.microsoft.com/office/drawing/2014/main" id="{9DB375F4-1056-505C-64D2-B79B0E350201}"/>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7" name="Vrije vorm: vorm 496">
              <a:extLst>
                <a:ext uri="{FF2B5EF4-FFF2-40B4-BE49-F238E27FC236}">
                  <a16:creationId xmlns:a16="http://schemas.microsoft.com/office/drawing/2014/main" id="{B32AA0F2-2240-913D-1B77-D95F8EDE7DD1}"/>
                </a:ext>
              </a:extLst>
            </p:cNvPr>
            <p:cNvSpPr/>
            <p:nvPr/>
          </p:nvSpPr>
          <p:spPr>
            <a:xfrm flipH="1" flipV="1">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sp>
        <p:nvSpPr>
          <p:cNvPr id="498" name="Ovaal 497">
            <a:extLst>
              <a:ext uri="{FF2B5EF4-FFF2-40B4-BE49-F238E27FC236}">
                <a16:creationId xmlns:a16="http://schemas.microsoft.com/office/drawing/2014/main" id="{1C006D5A-A4FD-3405-EF0C-36671AFECB0C}"/>
              </a:ext>
            </a:extLst>
          </p:cNvPr>
          <p:cNvSpPr/>
          <p:nvPr/>
        </p:nvSpPr>
        <p:spPr>
          <a:xfrm>
            <a:off x="7962667" y="151973"/>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noProof="0" dirty="0"/>
              <a:t>+</a:t>
            </a:r>
          </a:p>
        </p:txBody>
      </p:sp>
      <p:sp>
        <p:nvSpPr>
          <p:cNvPr id="499" name="Tekstvak 498">
            <a:extLst>
              <a:ext uri="{FF2B5EF4-FFF2-40B4-BE49-F238E27FC236}">
                <a16:creationId xmlns:a16="http://schemas.microsoft.com/office/drawing/2014/main" id="{22699727-1516-BCC8-2FBC-AE62C096C053}"/>
              </a:ext>
            </a:extLst>
          </p:cNvPr>
          <p:cNvSpPr txBox="1"/>
          <p:nvPr/>
        </p:nvSpPr>
        <p:spPr>
          <a:xfrm>
            <a:off x="7576919" y="144180"/>
            <a:ext cx="504000" cy="461665"/>
          </a:xfrm>
          <a:prstGeom prst="rect">
            <a:avLst/>
          </a:prstGeom>
          <a:noFill/>
        </p:spPr>
        <p:txBody>
          <a:bodyPr wrap="square" rtlCol="0">
            <a:spAutoFit/>
          </a:bodyPr>
          <a:lstStyle/>
          <a:p>
            <a:r>
              <a:rPr lang="nl-NL" sz="2400" noProof="0" dirty="0"/>
              <a:t>p</a:t>
            </a:r>
          </a:p>
        </p:txBody>
      </p:sp>
      <p:sp>
        <p:nvSpPr>
          <p:cNvPr id="500" name="Ovaal 499">
            <a:extLst>
              <a:ext uri="{FF2B5EF4-FFF2-40B4-BE49-F238E27FC236}">
                <a16:creationId xmlns:a16="http://schemas.microsoft.com/office/drawing/2014/main" id="{F1FE8A9F-D219-390D-5C1D-4C45A4DAFFCB}"/>
              </a:ext>
            </a:extLst>
          </p:cNvPr>
          <p:cNvSpPr/>
          <p:nvPr/>
        </p:nvSpPr>
        <p:spPr>
          <a:xfrm>
            <a:off x="7981873" y="1998286"/>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noProof="0" dirty="0"/>
              <a:t>+</a:t>
            </a:r>
          </a:p>
        </p:txBody>
      </p:sp>
      <p:sp>
        <p:nvSpPr>
          <p:cNvPr id="501" name="Tekstvak 500">
            <a:extLst>
              <a:ext uri="{FF2B5EF4-FFF2-40B4-BE49-F238E27FC236}">
                <a16:creationId xmlns:a16="http://schemas.microsoft.com/office/drawing/2014/main" id="{DF17D545-E13A-C2BF-C1ED-88ED318ED12C}"/>
              </a:ext>
            </a:extLst>
          </p:cNvPr>
          <p:cNvSpPr txBox="1"/>
          <p:nvPr/>
        </p:nvSpPr>
        <p:spPr>
          <a:xfrm>
            <a:off x="7576919" y="1717325"/>
            <a:ext cx="504000" cy="461665"/>
          </a:xfrm>
          <a:prstGeom prst="rect">
            <a:avLst/>
          </a:prstGeom>
          <a:noFill/>
        </p:spPr>
        <p:txBody>
          <a:bodyPr wrap="square" rtlCol="0">
            <a:spAutoFit/>
          </a:bodyPr>
          <a:lstStyle/>
          <a:p>
            <a:r>
              <a:rPr lang="nl-NL" sz="2400" noProof="0" dirty="0"/>
              <a:t>q</a:t>
            </a:r>
          </a:p>
        </p:txBody>
      </p:sp>
    </p:spTree>
    <p:extLst>
      <p:ext uri="{BB962C8B-B14F-4D97-AF65-F5344CB8AC3E}">
        <p14:creationId xmlns:p14="http://schemas.microsoft.com/office/powerpoint/2010/main" val="3605484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1343495" y="1931102"/>
            <a:ext cx="720000" cy="7200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5452337" y="1929500"/>
            <a:ext cx="720000" cy="7200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1342600" y="4124338"/>
            <a:ext cx="720000" cy="7200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622615" y="74830"/>
            <a:ext cx="6204903" cy="1589593"/>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latin typeface="Calibri" panose="020F0502020204030204" pitchFamily="34" charset="0"/>
                <a:cs typeface="Calibri" panose="020F0502020204030204" pitchFamily="34" charset="0"/>
              </a:rPr>
              <a:t>Op punt p staat een positieve lading vast. Op punt q bevindt zich nog een negatieve (stilstaande) lading, die kan bewegen. Welk (</a:t>
            </a:r>
            <a:r>
              <a:rPr lang="nl-NL" sz="2200" i="1" noProof="0" dirty="0" err="1">
                <a:latin typeface="Calibri" panose="020F0502020204030204" pitchFamily="34" charset="0"/>
                <a:cs typeface="Calibri" panose="020F0502020204030204" pitchFamily="34" charset="0"/>
              </a:rPr>
              <a:t>v,t</a:t>
            </a:r>
            <a:r>
              <a:rPr lang="nl-NL" sz="2200" i="1" noProof="0" dirty="0">
                <a:latin typeface="Calibri" panose="020F0502020204030204" pitchFamily="34" charset="0"/>
                <a:cs typeface="Calibri" panose="020F0502020204030204" pitchFamily="34" charset="0"/>
              </a:rPr>
              <a:t>)</a:t>
            </a:r>
            <a:r>
              <a:rPr lang="nl-NL" sz="2200" noProof="0" dirty="0">
                <a:latin typeface="Calibri" panose="020F0502020204030204" pitchFamily="34" charset="0"/>
                <a:cs typeface="Calibri" panose="020F0502020204030204" pitchFamily="34" charset="0"/>
              </a:rPr>
              <a:t>-diagram komt het beste overeen met de beweging die lading q zal uitvoeren?</a:t>
            </a:r>
            <a:br>
              <a:rPr lang="nl-NL" sz="2200" noProof="0" dirty="0">
                <a:latin typeface="Calibri" panose="020F0502020204030204" pitchFamily="34" charset="0"/>
                <a:cs typeface="Calibri" panose="020F0502020204030204" pitchFamily="34" charset="0"/>
              </a:rPr>
            </a:br>
            <a:br>
              <a:rPr lang="nl-NL" sz="2200" noProof="0" dirty="0">
                <a:latin typeface="Calibri" panose="020F0502020204030204" pitchFamily="34" charset="0"/>
                <a:cs typeface="Calibri" panose="020F0502020204030204" pitchFamily="34" charset="0"/>
              </a:rPr>
            </a:br>
            <a:endParaRPr lang="nl-NL" sz="2200" noProof="0" dirty="0">
              <a:latin typeface="Calibri" panose="020F0502020204030204" pitchFamily="34" charset="0"/>
              <a:cs typeface="Calibri" panose="020F0502020204030204" pitchFamily="34" charset="0"/>
            </a:endParaRPr>
          </a:p>
        </p:txBody>
      </p:sp>
      <p:sp>
        <p:nvSpPr>
          <p:cNvPr id="471" name="Google Shape;471;g30c698406b5_0_5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6605</a:t>
            </a:r>
          </a:p>
        </p:txBody>
      </p:sp>
      <p:grpSp>
        <p:nvGrpSpPr>
          <p:cNvPr id="472" name="Google Shape;472;g30c698406b5_0_50"/>
          <p:cNvGrpSpPr/>
          <p:nvPr/>
        </p:nvGrpSpPr>
        <p:grpSpPr>
          <a:xfrm>
            <a:off x="5453800" y="4125600"/>
            <a:ext cx="720000" cy="7200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 name="Ovaal 1">
            <a:extLst>
              <a:ext uri="{FF2B5EF4-FFF2-40B4-BE49-F238E27FC236}">
                <a16:creationId xmlns:a16="http://schemas.microsoft.com/office/drawing/2014/main" id="{596DB628-F084-3026-D164-DEB204527ED8}"/>
              </a:ext>
            </a:extLst>
          </p:cNvPr>
          <p:cNvSpPr/>
          <p:nvPr/>
        </p:nvSpPr>
        <p:spPr>
          <a:xfrm>
            <a:off x="7962667" y="151973"/>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noProof="0" dirty="0"/>
              <a:t>+</a:t>
            </a:r>
          </a:p>
        </p:txBody>
      </p:sp>
      <p:sp>
        <p:nvSpPr>
          <p:cNvPr id="3" name="Tekstvak 2">
            <a:extLst>
              <a:ext uri="{FF2B5EF4-FFF2-40B4-BE49-F238E27FC236}">
                <a16:creationId xmlns:a16="http://schemas.microsoft.com/office/drawing/2014/main" id="{485588A7-0A64-041D-E3C9-BA7D3373C1CE}"/>
              </a:ext>
            </a:extLst>
          </p:cNvPr>
          <p:cNvSpPr txBox="1"/>
          <p:nvPr/>
        </p:nvSpPr>
        <p:spPr>
          <a:xfrm>
            <a:off x="7576919" y="144180"/>
            <a:ext cx="504000" cy="461665"/>
          </a:xfrm>
          <a:prstGeom prst="rect">
            <a:avLst/>
          </a:prstGeom>
          <a:noFill/>
        </p:spPr>
        <p:txBody>
          <a:bodyPr wrap="square" rtlCol="0">
            <a:spAutoFit/>
          </a:bodyPr>
          <a:lstStyle/>
          <a:p>
            <a:r>
              <a:rPr lang="nl-NL" sz="2400" noProof="0" dirty="0"/>
              <a:t>p</a:t>
            </a:r>
          </a:p>
        </p:txBody>
      </p:sp>
      <p:sp>
        <p:nvSpPr>
          <p:cNvPr id="5" name="Ovaal 4">
            <a:extLst>
              <a:ext uri="{FF2B5EF4-FFF2-40B4-BE49-F238E27FC236}">
                <a16:creationId xmlns:a16="http://schemas.microsoft.com/office/drawing/2014/main" id="{F5125FD4-6357-54FB-6297-C9132DA8A844}"/>
              </a:ext>
            </a:extLst>
          </p:cNvPr>
          <p:cNvSpPr/>
          <p:nvPr/>
        </p:nvSpPr>
        <p:spPr>
          <a:xfrm>
            <a:off x="7981873" y="1998286"/>
            <a:ext cx="504000" cy="50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noProof="0" dirty="0"/>
              <a:t>-</a:t>
            </a:r>
          </a:p>
        </p:txBody>
      </p:sp>
      <p:sp>
        <p:nvSpPr>
          <p:cNvPr id="56" name="Tekstvak 55">
            <a:extLst>
              <a:ext uri="{FF2B5EF4-FFF2-40B4-BE49-F238E27FC236}">
                <a16:creationId xmlns:a16="http://schemas.microsoft.com/office/drawing/2014/main" id="{8389636B-904D-4023-48EF-CFBA8598BB0B}"/>
              </a:ext>
            </a:extLst>
          </p:cNvPr>
          <p:cNvSpPr txBox="1"/>
          <p:nvPr/>
        </p:nvSpPr>
        <p:spPr>
          <a:xfrm>
            <a:off x="7576919" y="1717325"/>
            <a:ext cx="504000" cy="461665"/>
          </a:xfrm>
          <a:prstGeom prst="rect">
            <a:avLst/>
          </a:prstGeom>
          <a:noFill/>
        </p:spPr>
        <p:txBody>
          <a:bodyPr wrap="square" rtlCol="0">
            <a:spAutoFit/>
          </a:bodyPr>
          <a:lstStyle/>
          <a:p>
            <a:r>
              <a:rPr lang="nl-NL" sz="2400" noProof="0" dirty="0"/>
              <a:t>q</a:t>
            </a:r>
          </a:p>
        </p:txBody>
      </p:sp>
      <p:grpSp>
        <p:nvGrpSpPr>
          <p:cNvPr id="454" name="Groep 453">
            <a:extLst>
              <a:ext uri="{FF2B5EF4-FFF2-40B4-BE49-F238E27FC236}">
                <a16:creationId xmlns:a16="http://schemas.microsoft.com/office/drawing/2014/main" id="{4030120A-1DD8-ED2E-0C3E-287830BA0FD9}"/>
              </a:ext>
            </a:extLst>
          </p:cNvPr>
          <p:cNvGrpSpPr/>
          <p:nvPr/>
        </p:nvGrpSpPr>
        <p:grpSpPr>
          <a:xfrm>
            <a:off x="472703" y="2081635"/>
            <a:ext cx="1905221" cy="1996314"/>
            <a:chOff x="1412503" y="2322935"/>
            <a:chExt cx="1905221" cy="1996314"/>
          </a:xfrm>
        </p:grpSpPr>
        <p:cxnSp>
          <p:nvCxnSpPr>
            <p:cNvPr id="59" name="Rechte verbindingslijn 58">
              <a:extLst>
                <a:ext uri="{FF2B5EF4-FFF2-40B4-BE49-F238E27FC236}">
                  <a16:creationId xmlns:a16="http://schemas.microsoft.com/office/drawing/2014/main" id="{4BD5E40E-F8C0-BC87-6424-2FB28D48C867}"/>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48" name="Rechte verbindingslijn 447">
              <a:extLst>
                <a:ext uri="{FF2B5EF4-FFF2-40B4-BE49-F238E27FC236}">
                  <a16:creationId xmlns:a16="http://schemas.microsoft.com/office/drawing/2014/main" id="{6D5E952F-AEBC-1484-3DE1-50062DF2AC66}"/>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49" name="Tekstvak 448">
              <a:extLst>
                <a:ext uri="{FF2B5EF4-FFF2-40B4-BE49-F238E27FC236}">
                  <a16:creationId xmlns:a16="http://schemas.microsoft.com/office/drawing/2014/main" id="{D203BDE9-3908-8BD7-1470-7E70E91DF8FC}"/>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50" name="Tekstvak 449">
              <a:extLst>
                <a:ext uri="{FF2B5EF4-FFF2-40B4-BE49-F238E27FC236}">
                  <a16:creationId xmlns:a16="http://schemas.microsoft.com/office/drawing/2014/main" id="{E2272BB6-5AA6-BB5C-589C-FAEF765E9E9C}"/>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52" name="Rechte verbindingslijn 451">
              <a:extLst>
                <a:ext uri="{FF2B5EF4-FFF2-40B4-BE49-F238E27FC236}">
                  <a16:creationId xmlns:a16="http://schemas.microsoft.com/office/drawing/2014/main" id="{DF896431-50E1-4809-212C-720B06777FED}"/>
                </a:ext>
              </a:extLst>
            </p:cNvPr>
            <p:cNvCxnSpPr>
              <a:cxnSpLocks/>
            </p:cNvCxnSpPr>
            <p:nvPr/>
          </p:nvCxnSpPr>
          <p:spPr>
            <a:xfrm>
              <a:off x="1679509" y="3939988"/>
              <a:ext cx="1394932"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55" name="Groep 454">
            <a:extLst>
              <a:ext uri="{FF2B5EF4-FFF2-40B4-BE49-F238E27FC236}">
                <a16:creationId xmlns:a16="http://schemas.microsoft.com/office/drawing/2014/main" id="{60DCC5F7-6ABE-A8D7-71E0-DDE4CFE50D9F}"/>
              </a:ext>
            </a:extLst>
          </p:cNvPr>
          <p:cNvGrpSpPr/>
          <p:nvPr/>
        </p:nvGrpSpPr>
        <p:grpSpPr>
          <a:xfrm>
            <a:off x="4779236" y="2080700"/>
            <a:ext cx="1905221" cy="1996314"/>
            <a:chOff x="1412503" y="2322935"/>
            <a:chExt cx="1905221" cy="1996314"/>
          </a:xfrm>
        </p:grpSpPr>
        <p:cxnSp>
          <p:nvCxnSpPr>
            <p:cNvPr id="456" name="Rechte verbindingslijn 455">
              <a:extLst>
                <a:ext uri="{FF2B5EF4-FFF2-40B4-BE49-F238E27FC236}">
                  <a16:creationId xmlns:a16="http://schemas.microsoft.com/office/drawing/2014/main" id="{24954A97-0668-D383-C1DF-FAF7E6012A59}"/>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57" name="Rechte verbindingslijn 456">
              <a:extLst>
                <a:ext uri="{FF2B5EF4-FFF2-40B4-BE49-F238E27FC236}">
                  <a16:creationId xmlns:a16="http://schemas.microsoft.com/office/drawing/2014/main" id="{C4EABE07-E711-B3D0-6314-8A3E08EDE995}"/>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58" name="Tekstvak 457">
              <a:extLst>
                <a:ext uri="{FF2B5EF4-FFF2-40B4-BE49-F238E27FC236}">
                  <a16:creationId xmlns:a16="http://schemas.microsoft.com/office/drawing/2014/main" id="{E8E3883D-4EE1-D6D0-2DC0-AE8A77A5FC67}"/>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75" name="Tekstvak 474">
              <a:extLst>
                <a:ext uri="{FF2B5EF4-FFF2-40B4-BE49-F238E27FC236}">
                  <a16:creationId xmlns:a16="http://schemas.microsoft.com/office/drawing/2014/main" id="{2C956CD7-DC98-C015-0995-125102DC0A57}"/>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76" name="Rechte verbindingslijn 475">
              <a:extLst>
                <a:ext uri="{FF2B5EF4-FFF2-40B4-BE49-F238E27FC236}">
                  <a16:creationId xmlns:a16="http://schemas.microsoft.com/office/drawing/2014/main" id="{85D2BCD5-E254-EDF9-3546-71B821686973}"/>
                </a:ext>
              </a:extLst>
            </p:cNvPr>
            <p:cNvCxnSpPr>
              <a:cxnSpLocks/>
            </p:cNvCxnSpPr>
            <p:nvPr/>
          </p:nvCxnSpPr>
          <p:spPr>
            <a:xfrm flipV="1">
              <a:off x="1679509" y="2701877"/>
              <a:ext cx="1316918" cy="1238111"/>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91" name="Groep 490">
            <a:extLst>
              <a:ext uri="{FF2B5EF4-FFF2-40B4-BE49-F238E27FC236}">
                <a16:creationId xmlns:a16="http://schemas.microsoft.com/office/drawing/2014/main" id="{456A6ACC-FD31-B157-310C-C560C688DEA8}"/>
              </a:ext>
            </a:extLst>
          </p:cNvPr>
          <p:cNvGrpSpPr/>
          <p:nvPr/>
        </p:nvGrpSpPr>
        <p:grpSpPr>
          <a:xfrm>
            <a:off x="447303" y="4279861"/>
            <a:ext cx="1905221" cy="1996314"/>
            <a:chOff x="1387103" y="4521161"/>
            <a:chExt cx="1905221" cy="1996314"/>
          </a:xfrm>
        </p:grpSpPr>
        <p:cxnSp>
          <p:nvCxnSpPr>
            <p:cNvPr id="480" name="Rechte verbindingslijn 479">
              <a:extLst>
                <a:ext uri="{FF2B5EF4-FFF2-40B4-BE49-F238E27FC236}">
                  <a16:creationId xmlns:a16="http://schemas.microsoft.com/office/drawing/2014/main" id="{007E7070-D43A-D806-8C84-DCF9C529BCA2}"/>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81" name="Rechte verbindingslijn 480">
              <a:extLst>
                <a:ext uri="{FF2B5EF4-FFF2-40B4-BE49-F238E27FC236}">
                  <a16:creationId xmlns:a16="http://schemas.microsoft.com/office/drawing/2014/main" id="{A4EFF3CF-1D12-38F7-1A94-E975BA187C7A}"/>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82" name="Tekstvak 481">
              <a:extLst>
                <a:ext uri="{FF2B5EF4-FFF2-40B4-BE49-F238E27FC236}">
                  <a16:creationId xmlns:a16="http://schemas.microsoft.com/office/drawing/2014/main" id="{585A0B00-5C76-8865-323C-CE6A3957A6E9}"/>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83" name="Tekstvak 482">
              <a:extLst>
                <a:ext uri="{FF2B5EF4-FFF2-40B4-BE49-F238E27FC236}">
                  <a16:creationId xmlns:a16="http://schemas.microsoft.com/office/drawing/2014/main" id="{6D1DBDBE-F171-EEA3-9D8A-D7D0C21040C9}"/>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0" name="Vrije vorm: vorm 489">
              <a:extLst>
                <a:ext uri="{FF2B5EF4-FFF2-40B4-BE49-F238E27FC236}">
                  <a16:creationId xmlns:a16="http://schemas.microsoft.com/office/drawing/2014/main" id="{38FE936B-F51F-3DC6-4E37-0B294DD857B2}"/>
                </a:ext>
              </a:extLst>
            </p:cNvPr>
            <p:cNvSpPr/>
            <p:nvPr/>
          </p:nvSpPr>
          <p:spPr>
            <a:xfrm>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grpSp>
        <p:nvGrpSpPr>
          <p:cNvPr id="492" name="Groep 491">
            <a:extLst>
              <a:ext uri="{FF2B5EF4-FFF2-40B4-BE49-F238E27FC236}">
                <a16:creationId xmlns:a16="http://schemas.microsoft.com/office/drawing/2014/main" id="{8599C7D9-F099-AB72-FA4A-69AB14C9EC20}"/>
              </a:ext>
            </a:extLst>
          </p:cNvPr>
          <p:cNvGrpSpPr/>
          <p:nvPr/>
        </p:nvGrpSpPr>
        <p:grpSpPr>
          <a:xfrm>
            <a:off x="4780600" y="4280300"/>
            <a:ext cx="1905221" cy="1996314"/>
            <a:chOff x="1387103" y="4521161"/>
            <a:chExt cx="1905221" cy="1996314"/>
          </a:xfrm>
        </p:grpSpPr>
        <p:cxnSp>
          <p:nvCxnSpPr>
            <p:cNvPr id="493" name="Rechte verbindingslijn 492">
              <a:extLst>
                <a:ext uri="{FF2B5EF4-FFF2-40B4-BE49-F238E27FC236}">
                  <a16:creationId xmlns:a16="http://schemas.microsoft.com/office/drawing/2014/main" id="{238F4AFC-184E-8373-B946-7B9EFC93BD31}"/>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94" name="Rechte verbindingslijn 493">
              <a:extLst>
                <a:ext uri="{FF2B5EF4-FFF2-40B4-BE49-F238E27FC236}">
                  <a16:creationId xmlns:a16="http://schemas.microsoft.com/office/drawing/2014/main" id="{B279DFD3-3833-FF37-6848-59EF7EDD5118}"/>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95" name="Tekstvak 494">
              <a:extLst>
                <a:ext uri="{FF2B5EF4-FFF2-40B4-BE49-F238E27FC236}">
                  <a16:creationId xmlns:a16="http://schemas.microsoft.com/office/drawing/2014/main" id="{E9468983-B753-A064-9C4C-E06AE16F2606}"/>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96" name="Tekstvak 495">
              <a:extLst>
                <a:ext uri="{FF2B5EF4-FFF2-40B4-BE49-F238E27FC236}">
                  <a16:creationId xmlns:a16="http://schemas.microsoft.com/office/drawing/2014/main" id="{9DB375F4-1056-505C-64D2-B79B0E350201}"/>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7" name="Vrije vorm: vorm 496">
              <a:extLst>
                <a:ext uri="{FF2B5EF4-FFF2-40B4-BE49-F238E27FC236}">
                  <a16:creationId xmlns:a16="http://schemas.microsoft.com/office/drawing/2014/main" id="{B32AA0F2-2240-913D-1B77-D95F8EDE7DD1}"/>
                </a:ext>
              </a:extLst>
            </p:cNvPr>
            <p:cNvSpPr/>
            <p:nvPr/>
          </p:nvSpPr>
          <p:spPr>
            <a:xfrm flipH="1" flipV="1">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spTree>
    <p:extLst>
      <p:ext uri="{BB962C8B-B14F-4D97-AF65-F5344CB8AC3E}">
        <p14:creationId xmlns:p14="http://schemas.microsoft.com/office/powerpoint/2010/main" val="338491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1343495" y="1931102"/>
            <a:ext cx="720000" cy="7200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3652112" y="1929500"/>
            <a:ext cx="720000" cy="7200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1342600" y="4124338"/>
            <a:ext cx="720000" cy="7200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622615" y="74830"/>
            <a:ext cx="6425882" cy="1589593"/>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latin typeface="Calibri" panose="020F0502020204030204" pitchFamily="34" charset="0"/>
                <a:cs typeface="Calibri" panose="020F0502020204030204" pitchFamily="34" charset="0"/>
              </a:rPr>
              <a:t>Een negatieve lading q kan vrij bewegen en bevindt zich in het elektrische veld van een plaatcondensator. Welk (</a:t>
            </a:r>
            <a:r>
              <a:rPr lang="nl-NL" sz="2200" i="1" noProof="0" dirty="0" err="1">
                <a:latin typeface="Calibri" panose="020F0502020204030204" pitchFamily="34" charset="0"/>
                <a:cs typeface="Calibri" panose="020F0502020204030204" pitchFamily="34" charset="0"/>
              </a:rPr>
              <a:t>v,t</a:t>
            </a:r>
            <a:r>
              <a:rPr lang="nl-NL" sz="2200" noProof="0" dirty="0">
                <a:latin typeface="Calibri" panose="020F0502020204030204" pitchFamily="34" charset="0"/>
                <a:cs typeface="Calibri" panose="020F0502020204030204" pitchFamily="34" charset="0"/>
              </a:rPr>
              <a:t>)-diagram komt het beste overeen met de beweging die lading q zal uitvoeren?</a:t>
            </a:r>
          </a:p>
        </p:txBody>
      </p:sp>
      <p:sp>
        <p:nvSpPr>
          <p:cNvPr id="471" name="Google Shape;471;g30c698406b5_0_5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6606</a:t>
            </a:r>
          </a:p>
        </p:txBody>
      </p:sp>
      <p:grpSp>
        <p:nvGrpSpPr>
          <p:cNvPr id="472" name="Google Shape;472;g30c698406b5_0_50"/>
          <p:cNvGrpSpPr/>
          <p:nvPr/>
        </p:nvGrpSpPr>
        <p:grpSpPr>
          <a:xfrm>
            <a:off x="3653575" y="4125600"/>
            <a:ext cx="720000" cy="7200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54" name="Groep 453">
            <a:extLst>
              <a:ext uri="{FF2B5EF4-FFF2-40B4-BE49-F238E27FC236}">
                <a16:creationId xmlns:a16="http://schemas.microsoft.com/office/drawing/2014/main" id="{4030120A-1DD8-ED2E-0C3E-287830BA0FD9}"/>
              </a:ext>
            </a:extLst>
          </p:cNvPr>
          <p:cNvGrpSpPr/>
          <p:nvPr/>
        </p:nvGrpSpPr>
        <p:grpSpPr>
          <a:xfrm>
            <a:off x="472703" y="2081635"/>
            <a:ext cx="1905221" cy="1996314"/>
            <a:chOff x="1412503" y="2322935"/>
            <a:chExt cx="1905221" cy="1996314"/>
          </a:xfrm>
        </p:grpSpPr>
        <p:cxnSp>
          <p:nvCxnSpPr>
            <p:cNvPr id="59" name="Rechte verbindingslijn 58">
              <a:extLst>
                <a:ext uri="{FF2B5EF4-FFF2-40B4-BE49-F238E27FC236}">
                  <a16:creationId xmlns:a16="http://schemas.microsoft.com/office/drawing/2014/main" id="{4BD5E40E-F8C0-BC87-6424-2FB28D48C867}"/>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48" name="Rechte verbindingslijn 447">
              <a:extLst>
                <a:ext uri="{FF2B5EF4-FFF2-40B4-BE49-F238E27FC236}">
                  <a16:creationId xmlns:a16="http://schemas.microsoft.com/office/drawing/2014/main" id="{6D5E952F-AEBC-1484-3DE1-50062DF2AC66}"/>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49" name="Tekstvak 448">
              <a:extLst>
                <a:ext uri="{FF2B5EF4-FFF2-40B4-BE49-F238E27FC236}">
                  <a16:creationId xmlns:a16="http://schemas.microsoft.com/office/drawing/2014/main" id="{D203BDE9-3908-8BD7-1470-7E70E91DF8FC}"/>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50" name="Tekstvak 449">
              <a:extLst>
                <a:ext uri="{FF2B5EF4-FFF2-40B4-BE49-F238E27FC236}">
                  <a16:creationId xmlns:a16="http://schemas.microsoft.com/office/drawing/2014/main" id="{E2272BB6-5AA6-BB5C-589C-FAEF765E9E9C}"/>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52" name="Rechte verbindingslijn 451">
              <a:extLst>
                <a:ext uri="{FF2B5EF4-FFF2-40B4-BE49-F238E27FC236}">
                  <a16:creationId xmlns:a16="http://schemas.microsoft.com/office/drawing/2014/main" id="{DF896431-50E1-4809-212C-720B06777FED}"/>
                </a:ext>
              </a:extLst>
            </p:cNvPr>
            <p:cNvCxnSpPr>
              <a:cxnSpLocks/>
            </p:cNvCxnSpPr>
            <p:nvPr/>
          </p:nvCxnSpPr>
          <p:spPr>
            <a:xfrm>
              <a:off x="1679509" y="3939988"/>
              <a:ext cx="1394932"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55" name="Groep 454">
            <a:extLst>
              <a:ext uri="{FF2B5EF4-FFF2-40B4-BE49-F238E27FC236}">
                <a16:creationId xmlns:a16="http://schemas.microsoft.com/office/drawing/2014/main" id="{60DCC5F7-6ABE-A8D7-71E0-DDE4CFE50D9F}"/>
              </a:ext>
            </a:extLst>
          </p:cNvPr>
          <p:cNvGrpSpPr/>
          <p:nvPr/>
        </p:nvGrpSpPr>
        <p:grpSpPr>
          <a:xfrm>
            <a:off x="2979011" y="2080700"/>
            <a:ext cx="1905221" cy="1996314"/>
            <a:chOff x="1412503" y="2322935"/>
            <a:chExt cx="1905221" cy="1996314"/>
          </a:xfrm>
        </p:grpSpPr>
        <p:cxnSp>
          <p:nvCxnSpPr>
            <p:cNvPr id="456" name="Rechte verbindingslijn 455">
              <a:extLst>
                <a:ext uri="{FF2B5EF4-FFF2-40B4-BE49-F238E27FC236}">
                  <a16:creationId xmlns:a16="http://schemas.microsoft.com/office/drawing/2014/main" id="{24954A97-0668-D383-C1DF-FAF7E6012A59}"/>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57" name="Rechte verbindingslijn 456">
              <a:extLst>
                <a:ext uri="{FF2B5EF4-FFF2-40B4-BE49-F238E27FC236}">
                  <a16:creationId xmlns:a16="http://schemas.microsoft.com/office/drawing/2014/main" id="{C4EABE07-E711-B3D0-6314-8A3E08EDE995}"/>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58" name="Tekstvak 457">
              <a:extLst>
                <a:ext uri="{FF2B5EF4-FFF2-40B4-BE49-F238E27FC236}">
                  <a16:creationId xmlns:a16="http://schemas.microsoft.com/office/drawing/2014/main" id="{E8E3883D-4EE1-D6D0-2DC0-AE8A77A5FC67}"/>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75" name="Tekstvak 474">
              <a:extLst>
                <a:ext uri="{FF2B5EF4-FFF2-40B4-BE49-F238E27FC236}">
                  <a16:creationId xmlns:a16="http://schemas.microsoft.com/office/drawing/2014/main" id="{2C956CD7-DC98-C015-0995-125102DC0A57}"/>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76" name="Rechte verbindingslijn 475">
              <a:extLst>
                <a:ext uri="{FF2B5EF4-FFF2-40B4-BE49-F238E27FC236}">
                  <a16:creationId xmlns:a16="http://schemas.microsoft.com/office/drawing/2014/main" id="{85D2BCD5-E254-EDF9-3546-71B821686973}"/>
                </a:ext>
              </a:extLst>
            </p:cNvPr>
            <p:cNvCxnSpPr>
              <a:cxnSpLocks/>
            </p:cNvCxnSpPr>
            <p:nvPr/>
          </p:nvCxnSpPr>
          <p:spPr>
            <a:xfrm flipV="1">
              <a:off x="1679509" y="2701877"/>
              <a:ext cx="1316918" cy="1238111"/>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91" name="Groep 490">
            <a:extLst>
              <a:ext uri="{FF2B5EF4-FFF2-40B4-BE49-F238E27FC236}">
                <a16:creationId xmlns:a16="http://schemas.microsoft.com/office/drawing/2014/main" id="{456A6ACC-FD31-B157-310C-C560C688DEA8}"/>
              </a:ext>
            </a:extLst>
          </p:cNvPr>
          <p:cNvGrpSpPr/>
          <p:nvPr/>
        </p:nvGrpSpPr>
        <p:grpSpPr>
          <a:xfrm>
            <a:off x="447303" y="4279861"/>
            <a:ext cx="1905221" cy="1996314"/>
            <a:chOff x="1387103" y="4521161"/>
            <a:chExt cx="1905221" cy="1996314"/>
          </a:xfrm>
        </p:grpSpPr>
        <p:cxnSp>
          <p:nvCxnSpPr>
            <p:cNvPr id="480" name="Rechte verbindingslijn 479">
              <a:extLst>
                <a:ext uri="{FF2B5EF4-FFF2-40B4-BE49-F238E27FC236}">
                  <a16:creationId xmlns:a16="http://schemas.microsoft.com/office/drawing/2014/main" id="{007E7070-D43A-D806-8C84-DCF9C529BCA2}"/>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81" name="Rechte verbindingslijn 480">
              <a:extLst>
                <a:ext uri="{FF2B5EF4-FFF2-40B4-BE49-F238E27FC236}">
                  <a16:creationId xmlns:a16="http://schemas.microsoft.com/office/drawing/2014/main" id="{A4EFF3CF-1D12-38F7-1A94-E975BA187C7A}"/>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82" name="Tekstvak 481">
              <a:extLst>
                <a:ext uri="{FF2B5EF4-FFF2-40B4-BE49-F238E27FC236}">
                  <a16:creationId xmlns:a16="http://schemas.microsoft.com/office/drawing/2014/main" id="{585A0B00-5C76-8865-323C-CE6A3957A6E9}"/>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83" name="Tekstvak 482">
              <a:extLst>
                <a:ext uri="{FF2B5EF4-FFF2-40B4-BE49-F238E27FC236}">
                  <a16:creationId xmlns:a16="http://schemas.microsoft.com/office/drawing/2014/main" id="{6D1DBDBE-F171-EEA3-9D8A-D7D0C21040C9}"/>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0" name="Vrije vorm: vorm 489">
              <a:extLst>
                <a:ext uri="{FF2B5EF4-FFF2-40B4-BE49-F238E27FC236}">
                  <a16:creationId xmlns:a16="http://schemas.microsoft.com/office/drawing/2014/main" id="{38FE936B-F51F-3DC6-4E37-0B294DD857B2}"/>
                </a:ext>
              </a:extLst>
            </p:cNvPr>
            <p:cNvSpPr/>
            <p:nvPr/>
          </p:nvSpPr>
          <p:spPr>
            <a:xfrm>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grpSp>
        <p:nvGrpSpPr>
          <p:cNvPr id="492" name="Groep 491">
            <a:extLst>
              <a:ext uri="{FF2B5EF4-FFF2-40B4-BE49-F238E27FC236}">
                <a16:creationId xmlns:a16="http://schemas.microsoft.com/office/drawing/2014/main" id="{8599C7D9-F099-AB72-FA4A-69AB14C9EC20}"/>
              </a:ext>
            </a:extLst>
          </p:cNvPr>
          <p:cNvGrpSpPr/>
          <p:nvPr/>
        </p:nvGrpSpPr>
        <p:grpSpPr>
          <a:xfrm>
            <a:off x="2980375" y="4280300"/>
            <a:ext cx="1905221" cy="1996314"/>
            <a:chOff x="1387103" y="4521161"/>
            <a:chExt cx="1905221" cy="1996314"/>
          </a:xfrm>
        </p:grpSpPr>
        <p:cxnSp>
          <p:nvCxnSpPr>
            <p:cNvPr id="493" name="Rechte verbindingslijn 492">
              <a:extLst>
                <a:ext uri="{FF2B5EF4-FFF2-40B4-BE49-F238E27FC236}">
                  <a16:creationId xmlns:a16="http://schemas.microsoft.com/office/drawing/2014/main" id="{238F4AFC-184E-8373-B946-7B9EFC93BD31}"/>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94" name="Rechte verbindingslijn 493">
              <a:extLst>
                <a:ext uri="{FF2B5EF4-FFF2-40B4-BE49-F238E27FC236}">
                  <a16:creationId xmlns:a16="http://schemas.microsoft.com/office/drawing/2014/main" id="{B279DFD3-3833-FF37-6848-59EF7EDD5118}"/>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95" name="Tekstvak 494">
              <a:extLst>
                <a:ext uri="{FF2B5EF4-FFF2-40B4-BE49-F238E27FC236}">
                  <a16:creationId xmlns:a16="http://schemas.microsoft.com/office/drawing/2014/main" id="{E9468983-B753-A064-9C4C-E06AE16F2606}"/>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96" name="Tekstvak 495">
              <a:extLst>
                <a:ext uri="{FF2B5EF4-FFF2-40B4-BE49-F238E27FC236}">
                  <a16:creationId xmlns:a16="http://schemas.microsoft.com/office/drawing/2014/main" id="{9DB375F4-1056-505C-64D2-B79B0E350201}"/>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7" name="Vrije vorm: vorm 496">
              <a:extLst>
                <a:ext uri="{FF2B5EF4-FFF2-40B4-BE49-F238E27FC236}">
                  <a16:creationId xmlns:a16="http://schemas.microsoft.com/office/drawing/2014/main" id="{B32AA0F2-2240-913D-1B77-D95F8EDE7DD1}"/>
                </a:ext>
              </a:extLst>
            </p:cNvPr>
            <p:cNvSpPr/>
            <p:nvPr/>
          </p:nvSpPr>
          <p:spPr>
            <a:xfrm flipH="1" flipV="1">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grpSp>
        <p:nvGrpSpPr>
          <p:cNvPr id="4" name="Groep 3">
            <a:extLst>
              <a:ext uri="{FF2B5EF4-FFF2-40B4-BE49-F238E27FC236}">
                <a16:creationId xmlns:a16="http://schemas.microsoft.com/office/drawing/2014/main" id="{CB16418E-02CA-3648-31B5-24568566A8C2}"/>
              </a:ext>
            </a:extLst>
          </p:cNvPr>
          <p:cNvGrpSpPr/>
          <p:nvPr/>
        </p:nvGrpSpPr>
        <p:grpSpPr>
          <a:xfrm>
            <a:off x="5178110" y="1381674"/>
            <a:ext cx="3690267" cy="2047326"/>
            <a:chOff x="5015619" y="2174896"/>
            <a:chExt cx="4271281" cy="2369667"/>
          </a:xfrm>
        </p:grpSpPr>
        <p:cxnSp>
          <p:nvCxnSpPr>
            <p:cNvPr id="6" name="Rechte verbindingslijn 5">
              <a:extLst>
                <a:ext uri="{FF2B5EF4-FFF2-40B4-BE49-F238E27FC236}">
                  <a16:creationId xmlns:a16="http://schemas.microsoft.com/office/drawing/2014/main" id="{FD460068-6739-D7A1-BC42-D8D2BDAF924B}"/>
                </a:ext>
              </a:extLst>
            </p:cNvPr>
            <p:cNvCxnSpPr/>
            <p:nvPr/>
          </p:nvCxnSpPr>
          <p:spPr>
            <a:xfrm>
              <a:off x="5207000" y="3289544"/>
              <a:ext cx="850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8FE51473-7F7B-85FD-9BCB-577847A13ECF}"/>
                </a:ext>
              </a:extLst>
            </p:cNvPr>
            <p:cNvCxnSpPr/>
            <p:nvPr/>
          </p:nvCxnSpPr>
          <p:spPr>
            <a:xfrm>
              <a:off x="5359400" y="344194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9EC64C99-5152-478F-FC02-C185EDBC7FF0}"/>
                </a:ext>
              </a:extLst>
            </p:cNvPr>
            <p:cNvCxnSpPr/>
            <p:nvPr/>
          </p:nvCxnSpPr>
          <p:spPr>
            <a:xfrm>
              <a:off x="6946900" y="2835194"/>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F16E0DD9-D23A-A985-C62D-569DC11CE2AB}"/>
                </a:ext>
              </a:extLst>
            </p:cNvPr>
            <p:cNvCxnSpPr/>
            <p:nvPr/>
          </p:nvCxnSpPr>
          <p:spPr>
            <a:xfrm>
              <a:off x="6928878" y="389420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1A8842B-549A-EBEE-CDB4-6AA429B5D4AA}"/>
                </a:ext>
              </a:extLst>
            </p:cNvPr>
            <p:cNvSpPr txBox="1"/>
            <p:nvPr/>
          </p:nvSpPr>
          <p:spPr>
            <a:xfrm>
              <a:off x="5015619" y="2980001"/>
              <a:ext cx="288862" cy="307777"/>
            </a:xfrm>
            <a:prstGeom prst="rect">
              <a:avLst/>
            </a:prstGeom>
            <a:noFill/>
            <a:ln w="19050">
              <a:noFill/>
            </a:ln>
          </p:spPr>
          <p:txBody>
            <a:bodyPr wrap="none" rtlCol="0">
              <a:spAutoFit/>
            </a:bodyPr>
            <a:lstStyle/>
            <a:p>
              <a:r>
                <a:rPr lang="nl-NL" noProof="0" dirty="0">
                  <a:ln w="28575">
                    <a:noFill/>
                  </a:ln>
                </a:rPr>
                <a:t>+</a:t>
              </a:r>
            </a:p>
          </p:txBody>
        </p:sp>
        <p:sp>
          <p:nvSpPr>
            <p:cNvPr id="11" name="Tekstvak 10">
              <a:extLst>
                <a:ext uri="{FF2B5EF4-FFF2-40B4-BE49-F238E27FC236}">
                  <a16:creationId xmlns:a16="http://schemas.microsoft.com/office/drawing/2014/main" id="{2C5DF5A5-7514-C9BB-6E43-318A1AA4301E}"/>
                </a:ext>
              </a:extLst>
            </p:cNvPr>
            <p:cNvSpPr txBox="1"/>
            <p:nvPr/>
          </p:nvSpPr>
          <p:spPr>
            <a:xfrm>
              <a:off x="5041019" y="3449901"/>
              <a:ext cx="243978" cy="307777"/>
            </a:xfrm>
            <a:prstGeom prst="rect">
              <a:avLst/>
            </a:prstGeom>
            <a:noFill/>
            <a:ln w="19050">
              <a:noFill/>
            </a:ln>
          </p:spPr>
          <p:txBody>
            <a:bodyPr wrap="none" rtlCol="0">
              <a:spAutoFit/>
            </a:bodyPr>
            <a:lstStyle/>
            <a:p>
              <a:r>
                <a:rPr lang="nl-NL" noProof="0" dirty="0">
                  <a:ln w="28575">
                    <a:noFill/>
                  </a:ln>
                </a:rPr>
                <a:t>-</a:t>
              </a:r>
            </a:p>
          </p:txBody>
        </p:sp>
        <p:cxnSp>
          <p:nvCxnSpPr>
            <p:cNvPr id="12" name="Rechte verbindingslijn 11">
              <a:extLst>
                <a:ext uri="{FF2B5EF4-FFF2-40B4-BE49-F238E27FC236}">
                  <a16:creationId xmlns:a16="http://schemas.microsoft.com/office/drawing/2014/main" id="{253296C0-210B-E1F1-9BE8-A265A305D432}"/>
                </a:ext>
              </a:extLst>
            </p:cNvPr>
            <p:cNvCxnSpPr/>
            <p:nvPr/>
          </p:nvCxnSpPr>
          <p:spPr>
            <a:xfrm flipV="1">
              <a:off x="5611400" y="21780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2659399-4FD8-A0B6-BBA9-255794C63317}"/>
                </a:ext>
              </a:extLst>
            </p:cNvPr>
            <p:cNvCxnSpPr/>
            <p:nvPr/>
          </p:nvCxnSpPr>
          <p:spPr>
            <a:xfrm flipV="1">
              <a:off x="5611400" y="34353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C0DD1770-E849-B7C5-6A67-39B33D9EC211}"/>
                </a:ext>
              </a:extLst>
            </p:cNvPr>
            <p:cNvCxnSpPr/>
            <p:nvPr/>
          </p:nvCxnSpPr>
          <p:spPr>
            <a:xfrm flipV="1">
              <a:off x="8195850" y="2176554"/>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5A38A5B-3A9E-AE73-0796-660319087891}"/>
                </a:ext>
              </a:extLst>
            </p:cNvPr>
            <p:cNvCxnSpPr/>
            <p:nvPr/>
          </p:nvCxnSpPr>
          <p:spPr>
            <a:xfrm>
              <a:off x="5611400" y="2174896"/>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B59C4350-7F2D-6F46-92CC-00F4F716FFF0}"/>
                </a:ext>
              </a:extLst>
            </p:cNvPr>
            <p:cNvCxnSpPr/>
            <p:nvPr/>
          </p:nvCxnSpPr>
          <p:spPr>
            <a:xfrm>
              <a:off x="5612400" y="4544563"/>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7FF7FF99-4A3D-C60B-BADB-600E4FA6AF8A}"/>
                </a:ext>
              </a:extLst>
            </p:cNvPr>
            <p:cNvCxnSpPr/>
            <p:nvPr/>
          </p:nvCxnSpPr>
          <p:spPr>
            <a:xfrm flipV="1">
              <a:off x="8203400" y="3896563"/>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2D675933-F3E3-7DC1-D25F-2AD23267405D}"/>
                </a:ext>
              </a:extLst>
            </p:cNvPr>
            <p:cNvSpPr>
              <a:spLocks noChangeAspect="1"/>
            </p:cNvSpPr>
            <p:nvPr/>
          </p:nvSpPr>
          <p:spPr>
            <a:xfrm>
              <a:off x="7572376" y="2841218"/>
              <a:ext cx="250008" cy="2500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noProof="0" dirty="0"/>
                <a:t>-</a:t>
              </a:r>
            </a:p>
          </p:txBody>
        </p:sp>
        <p:sp>
          <p:nvSpPr>
            <p:cNvPr id="19" name="Tekstvak 18">
              <a:extLst>
                <a:ext uri="{FF2B5EF4-FFF2-40B4-BE49-F238E27FC236}">
                  <a16:creationId xmlns:a16="http://schemas.microsoft.com/office/drawing/2014/main" id="{E9967615-A9A6-1FE8-D514-246E9C822850}"/>
                </a:ext>
              </a:extLst>
            </p:cNvPr>
            <p:cNvSpPr txBox="1"/>
            <p:nvPr/>
          </p:nvSpPr>
          <p:spPr>
            <a:xfrm>
              <a:off x="7732845" y="2742646"/>
              <a:ext cx="328775" cy="356235"/>
            </a:xfrm>
            <a:prstGeom prst="rect">
              <a:avLst/>
            </a:prstGeom>
            <a:noFill/>
          </p:spPr>
          <p:txBody>
            <a:bodyPr wrap="none" rtlCol="0">
              <a:spAutoFit/>
            </a:bodyPr>
            <a:lstStyle/>
            <a:p>
              <a:r>
                <a:rPr lang="nl-NL" noProof="0" dirty="0"/>
                <a:t>q</a:t>
              </a:r>
            </a:p>
          </p:txBody>
        </p:sp>
      </p:grpSp>
      <p:sp>
        <p:nvSpPr>
          <p:cNvPr id="22" name="Tekstvak 21">
            <a:extLst>
              <a:ext uri="{FF2B5EF4-FFF2-40B4-BE49-F238E27FC236}">
                <a16:creationId xmlns:a16="http://schemas.microsoft.com/office/drawing/2014/main" id="{ACF71842-3DBC-0D5A-236E-BCEA91776E65}"/>
              </a:ext>
            </a:extLst>
          </p:cNvPr>
          <p:cNvSpPr txBox="1"/>
          <p:nvPr/>
        </p:nvSpPr>
        <p:spPr>
          <a:xfrm>
            <a:off x="7373087" y="1903358"/>
            <a:ext cx="243978" cy="324000"/>
          </a:xfrm>
          <a:prstGeom prst="rect">
            <a:avLst/>
          </a:prstGeom>
          <a:noFill/>
        </p:spPr>
        <p:txBody>
          <a:bodyPr wrap="none" rtlCol="0">
            <a:spAutoFit/>
          </a:bodyPr>
          <a:lstStyle/>
          <a:p>
            <a:r>
              <a:rPr lang="nl-NL" noProof="0" dirty="0"/>
              <a:t>-</a:t>
            </a:r>
          </a:p>
        </p:txBody>
      </p:sp>
    </p:spTree>
    <p:extLst>
      <p:ext uri="{BB962C8B-B14F-4D97-AF65-F5344CB8AC3E}">
        <p14:creationId xmlns:p14="http://schemas.microsoft.com/office/powerpoint/2010/main" val="3827232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0c698406b5_0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460" name="Google Shape;460;g30c698406b5_0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61" name="Google Shape;461;g30c698406b5_0_50"/>
          <p:cNvGrpSpPr/>
          <p:nvPr/>
        </p:nvGrpSpPr>
        <p:grpSpPr>
          <a:xfrm>
            <a:off x="1343495" y="1931102"/>
            <a:ext cx="720000" cy="720000"/>
            <a:chOff x="947033" y="2362454"/>
            <a:chExt cx="908700" cy="908700"/>
          </a:xfrm>
        </p:grpSpPr>
        <p:sp>
          <p:nvSpPr>
            <p:cNvPr id="462" name="Google Shape;462;g30c698406b5_0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3" name="Google Shape;463;g30c698406b5_0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4" name="Google Shape;464;g30c698406b5_0_50"/>
          <p:cNvGrpSpPr/>
          <p:nvPr/>
        </p:nvGrpSpPr>
        <p:grpSpPr>
          <a:xfrm>
            <a:off x="3652112" y="1929500"/>
            <a:ext cx="720000" cy="720000"/>
            <a:chOff x="4665644" y="2362454"/>
            <a:chExt cx="908700" cy="908700"/>
          </a:xfrm>
        </p:grpSpPr>
        <p:sp>
          <p:nvSpPr>
            <p:cNvPr id="465" name="Google Shape;465;g30c698406b5_0_5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6" name="Google Shape;466;g30c698406b5_0_5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67" name="Google Shape;467;g30c698406b5_0_50"/>
          <p:cNvGrpSpPr/>
          <p:nvPr/>
        </p:nvGrpSpPr>
        <p:grpSpPr>
          <a:xfrm>
            <a:off x="1342600" y="4124338"/>
            <a:ext cx="720000" cy="720000"/>
            <a:chOff x="947033" y="4156948"/>
            <a:chExt cx="908700" cy="908700"/>
          </a:xfrm>
        </p:grpSpPr>
        <p:sp>
          <p:nvSpPr>
            <p:cNvPr id="468" name="Google Shape;468;g30c698406b5_0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69" name="Google Shape;469;g30c698406b5_0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470" name="Google Shape;470;g30c698406b5_0_50"/>
          <p:cNvSpPr txBox="1">
            <a:spLocks noGrp="1"/>
          </p:cNvSpPr>
          <p:nvPr>
            <p:ph type="title"/>
          </p:nvPr>
        </p:nvSpPr>
        <p:spPr>
          <a:xfrm>
            <a:off x="622615" y="74830"/>
            <a:ext cx="6425882" cy="1589593"/>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latin typeface="Calibri" panose="020F0502020204030204" pitchFamily="34" charset="0"/>
                <a:cs typeface="Calibri" panose="020F0502020204030204" pitchFamily="34" charset="0"/>
              </a:rPr>
              <a:t>Een positieve lading q kan vrij bewegen en bevindt zich in het elektrische veld van een plaatcondensator. Welk (</a:t>
            </a:r>
            <a:r>
              <a:rPr lang="nl-NL" sz="2200" i="1" noProof="0" dirty="0" err="1">
                <a:latin typeface="Calibri" panose="020F0502020204030204" pitchFamily="34" charset="0"/>
                <a:cs typeface="Calibri" panose="020F0502020204030204" pitchFamily="34" charset="0"/>
              </a:rPr>
              <a:t>v,t</a:t>
            </a:r>
            <a:r>
              <a:rPr lang="nl-NL" sz="2200" noProof="0" dirty="0">
                <a:latin typeface="Calibri" panose="020F0502020204030204" pitchFamily="34" charset="0"/>
                <a:cs typeface="Calibri" panose="020F0502020204030204" pitchFamily="34" charset="0"/>
              </a:rPr>
              <a:t>)-diagram komt het beste overeen met de beweging die lading q zal uitvoeren?</a:t>
            </a:r>
          </a:p>
        </p:txBody>
      </p:sp>
      <p:sp>
        <p:nvSpPr>
          <p:cNvPr id="471" name="Google Shape;471;g30c698406b5_0_5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Calibri" panose="020F0502020204030204" pitchFamily="34" charset="0"/>
                <a:ea typeface="Ubuntu"/>
                <a:cs typeface="Calibri" panose="020F0502020204030204" pitchFamily="34" charset="0"/>
                <a:sym typeface="Ubuntu"/>
              </a:rPr>
              <a:t>6693</a:t>
            </a:r>
          </a:p>
        </p:txBody>
      </p:sp>
      <p:grpSp>
        <p:nvGrpSpPr>
          <p:cNvPr id="472" name="Google Shape;472;g30c698406b5_0_50"/>
          <p:cNvGrpSpPr/>
          <p:nvPr/>
        </p:nvGrpSpPr>
        <p:grpSpPr>
          <a:xfrm>
            <a:off x="3653575" y="4125600"/>
            <a:ext cx="720000" cy="720000"/>
            <a:chOff x="4665644" y="4148177"/>
            <a:chExt cx="908700" cy="908700"/>
          </a:xfrm>
        </p:grpSpPr>
        <p:sp>
          <p:nvSpPr>
            <p:cNvPr id="473" name="Google Shape;473;g30c698406b5_0_5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474" name="Google Shape;474;g30c698406b5_0_5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54" name="Groep 453">
            <a:extLst>
              <a:ext uri="{FF2B5EF4-FFF2-40B4-BE49-F238E27FC236}">
                <a16:creationId xmlns:a16="http://schemas.microsoft.com/office/drawing/2014/main" id="{4030120A-1DD8-ED2E-0C3E-287830BA0FD9}"/>
              </a:ext>
            </a:extLst>
          </p:cNvPr>
          <p:cNvGrpSpPr/>
          <p:nvPr/>
        </p:nvGrpSpPr>
        <p:grpSpPr>
          <a:xfrm>
            <a:off x="472703" y="2081635"/>
            <a:ext cx="1905221" cy="1996314"/>
            <a:chOff x="1412503" y="2322935"/>
            <a:chExt cx="1905221" cy="1996314"/>
          </a:xfrm>
        </p:grpSpPr>
        <p:cxnSp>
          <p:nvCxnSpPr>
            <p:cNvPr id="59" name="Rechte verbindingslijn 58">
              <a:extLst>
                <a:ext uri="{FF2B5EF4-FFF2-40B4-BE49-F238E27FC236}">
                  <a16:creationId xmlns:a16="http://schemas.microsoft.com/office/drawing/2014/main" id="{4BD5E40E-F8C0-BC87-6424-2FB28D48C867}"/>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48" name="Rechte verbindingslijn 447">
              <a:extLst>
                <a:ext uri="{FF2B5EF4-FFF2-40B4-BE49-F238E27FC236}">
                  <a16:creationId xmlns:a16="http://schemas.microsoft.com/office/drawing/2014/main" id="{6D5E952F-AEBC-1484-3DE1-50062DF2AC66}"/>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49" name="Tekstvak 448">
              <a:extLst>
                <a:ext uri="{FF2B5EF4-FFF2-40B4-BE49-F238E27FC236}">
                  <a16:creationId xmlns:a16="http://schemas.microsoft.com/office/drawing/2014/main" id="{D203BDE9-3908-8BD7-1470-7E70E91DF8FC}"/>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50" name="Tekstvak 449">
              <a:extLst>
                <a:ext uri="{FF2B5EF4-FFF2-40B4-BE49-F238E27FC236}">
                  <a16:creationId xmlns:a16="http://schemas.microsoft.com/office/drawing/2014/main" id="{E2272BB6-5AA6-BB5C-589C-FAEF765E9E9C}"/>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52" name="Rechte verbindingslijn 451">
              <a:extLst>
                <a:ext uri="{FF2B5EF4-FFF2-40B4-BE49-F238E27FC236}">
                  <a16:creationId xmlns:a16="http://schemas.microsoft.com/office/drawing/2014/main" id="{DF896431-50E1-4809-212C-720B06777FED}"/>
                </a:ext>
              </a:extLst>
            </p:cNvPr>
            <p:cNvCxnSpPr>
              <a:cxnSpLocks/>
            </p:cNvCxnSpPr>
            <p:nvPr/>
          </p:nvCxnSpPr>
          <p:spPr>
            <a:xfrm>
              <a:off x="1679509" y="3939988"/>
              <a:ext cx="1394932"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55" name="Groep 454">
            <a:extLst>
              <a:ext uri="{FF2B5EF4-FFF2-40B4-BE49-F238E27FC236}">
                <a16:creationId xmlns:a16="http://schemas.microsoft.com/office/drawing/2014/main" id="{60DCC5F7-6ABE-A8D7-71E0-DDE4CFE50D9F}"/>
              </a:ext>
            </a:extLst>
          </p:cNvPr>
          <p:cNvGrpSpPr/>
          <p:nvPr/>
        </p:nvGrpSpPr>
        <p:grpSpPr>
          <a:xfrm>
            <a:off x="2979011" y="2080700"/>
            <a:ext cx="1905221" cy="1996314"/>
            <a:chOff x="1412503" y="2322935"/>
            <a:chExt cx="1905221" cy="1996314"/>
          </a:xfrm>
        </p:grpSpPr>
        <p:cxnSp>
          <p:nvCxnSpPr>
            <p:cNvPr id="456" name="Rechte verbindingslijn 455">
              <a:extLst>
                <a:ext uri="{FF2B5EF4-FFF2-40B4-BE49-F238E27FC236}">
                  <a16:creationId xmlns:a16="http://schemas.microsoft.com/office/drawing/2014/main" id="{24954A97-0668-D383-C1DF-FAF7E6012A59}"/>
                </a:ext>
              </a:extLst>
            </p:cNvPr>
            <p:cNvCxnSpPr/>
            <p:nvPr/>
          </p:nvCxnSpPr>
          <p:spPr>
            <a:xfrm>
              <a:off x="1679510" y="2322935"/>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57" name="Rechte verbindingslijn 456">
              <a:extLst>
                <a:ext uri="{FF2B5EF4-FFF2-40B4-BE49-F238E27FC236}">
                  <a16:creationId xmlns:a16="http://schemas.microsoft.com/office/drawing/2014/main" id="{C4EABE07-E711-B3D0-6314-8A3E08EDE995}"/>
                </a:ext>
              </a:extLst>
            </p:cNvPr>
            <p:cNvCxnSpPr>
              <a:cxnSpLocks/>
            </p:cNvCxnSpPr>
            <p:nvPr/>
          </p:nvCxnSpPr>
          <p:spPr>
            <a:xfrm rot="5400000">
              <a:off x="2498617" y="3147587"/>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58" name="Tekstvak 457">
              <a:extLst>
                <a:ext uri="{FF2B5EF4-FFF2-40B4-BE49-F238E27FC236}">
                  <a16:creationId xmlns:a16="http://schemas.microsoft.com/office/drawing/2014/main" id="{E8E3883D-4EE1-D6D0-2DC0-AE8A77A5FC67}"/>
                </a:ext>
              </a:extLst>
            </p:cNvPr>
            <p:cNvSpPr txBox="1"/>
            <p:nvPr/>
          </p:nvSpPr>
          <p:spPr>
            <a:xfrm>
              <a:off x="1412503" y="2350928"/>
              <a:ext cx="274434" cy="307777"/>
            </a:xfrm>
            <a:prstGeom prst="rect">
              <a:avLst/>
            </a:prstGeom>
            <a:noFill/>
          </p:spPr>
          <p:txBody>
            <a:bodyPr wrap="none" rtlCol="0">
              <a:spAutoFit/>
            </a:bodyPr>
            <a:lstStyle/>
            <a:p>
              <a:r>
                <a:rPr lang="nl-NL" noProof="0" dirty="0"/>
                <a:t>v</a:t>
              </a:r>
            </a:p>
          </p:txBody>
        </p:sp>
        <p:sp>
          <p:nvSpPr>
            <p:cNvPr id="475" name="Tekstvak 474">
              <a:extLst>
                <a:ext uri="{FF2B5EF4-FFF2-40B4-BE49-F238E27FC236}">
                  <a16:creationId xmlns:a16="http://schemas.microsoft.com/office/drawing/2014/main" id="{2C956CD7-DC98-C015-0995-125102DC0A57}"/>
                </a:ext>
              </a:extLst>
            </p:cNvPr>
            <p:cNvSpPr txBox="1"/>
            <p:nvPr/>
          </p:nvSpPr>
          <p:spPr>
            <a:xfrm>
              <a:off x="3074441" y="4011472"/>
              <a:ext cx="234360" cy="307777"/>
            </a:xfrm>
            <a:prstGeom prst="rect">
              <a:avLst/>
            </a:prstGeom>
            <a:noFill/>
          </p:spPr>
          <p:txBody>
            <a:bodyPr wrap="none" rtlCol="0">
              <a:spAutoFit/>
            </a:bodyPr>
            <a:lstStyle/>
            <a:p>
              <a:r>
                <a:rPr lang="nl-NL" noProof="0" dirty="0"/>
                <a:t>t</a:t>
              </a:r>
            </a:p>
          </p:txBody>
        </p:sp>
        <p:cxnSp>
          <p:nvCxnSpPr>
            <p:cNvPr id="476" name="Rechte verbindingslijn 475">
              <a:extLst>
                <a:ext uri="{FF2B5EF4-FFF2-40B4-BE49-F238E27FC236}">
                  <a16:creationId xmlns:a16="http://schemas.microsoft.com/office/drawing/2014/main" id="{85D2BCD5-E254-EDF9-3546-71B821686973}"/>
                </a:ext>
              </a:extLst>
            </p:cNvPr>
            <p:cNvCxnSpPr>
              <a:cxnSpLocks/>
            </p:cNvCxnSpPr>
            <p:nvPr/>
          </p:nvCxnSpPr>
          <p:spPr>
            <a:xfrm flipV="1">
              <a:off x="1679509" y="2701877"/>
              <a:ext cx="1316918" cy="1238111"/>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91" name="Groep 490">
            <a:extLst>
              <a:ext uri="{FF2B5EF4-FFF2-40B4-BE49-F238E27FC236}">
                <a16:creationId xmlns:a16="http://schemas.microsoft.com/office/drawing/2014/main" id="{456A6ACC-FD31-B157-310C-C560C688DEA8}"/>
              </a:ext>
            </a:extLst>
          </p:cNvPr>
          <p:cNvGrpSpPr/>
          <p:nvPr/>
        </p:nvGrpSpPr>
        <p:grpSpPr>
          <a:xfrm>
            <a:off x="447303" y="4279861"/>
            <a:ext cx="1905221" cy="1996314"/>
            <a:chOff x="1387103" y="4521161"/>
            <a:chExt cx="1905221" cy="1996314"/>
          </a:xfrm>
        </p:grpSpPr>
        <p:cxnSp>
          <p:nvCxnSpPr>
            <p:cNvPr id="480" name="Rechte verbindingslijn 479">
              <a:extLst>
                <a:ext uri="{FF2B5EF4-FFF2-40B4-BE49-F238E27FC236}">
                  <a16:creationId xmlns:a16="http://schemas.microsoft.com/office/drawing/2014/main" id="{007E7070-D43A-D806-8C84-DCF9C529BCA2}"/>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81" name="Rechte verbindingslijn 480">
              <a:extLst>
                <a:ext uri="{FF2B5EF4-FFF2-40B4-BE49-F238E27FC236}">
                  <a16:creationId xmlns:a16="http://schemas.microsoft.com/office/drawing/2014/main" id="{A4EFF3CF-1D12-38F7-1A94-E975BA187C7A}"/>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82" name="Tekstvak 481">
              <a:extLst>
                <a:ext uri="{FF2B5EF4-FFF2-40B4-BE49-F238E27FC236}">
                  <a16:creationId xmlns:a16="http://schemas.microsoft.com/office/drawing/2014/main" id="{585A0B00-5C76-8865-323C-CE6A3957A6E9}"/>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83" name="Tekstvak 482">
              <a:extLst>
                <a:ext uri="{FF2B5EF4-FFF2-40B4-BE49-F238E27FC236}">
                  <a16:creationId xmlns:a16="http://schemas.microsoft.com/office/drawing/2014/main" id="{6D1DBDBE-F171-EEA3-9D8A-D7D0C21040C9}"/>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0" name="Vrije vorm: vorm 489">
              <a:extLst>
                <a:ext uri="{FF2B5EF4-FFF2-40B4-BE49-F238E27FC236}">
                  <a16:creationId xmlns:a16="http://schemas.microsoft.com/office/drawing/2014/main" id="{38FE936B-F51F-3DC6-4E37-0B294DD857B2}"/>
                </a:ext>
              </a:extLst>
            </p:cNvPr>
            <p:cNvSpPr/>
            <p:nvPr/>
          </p:nvSpPr>
          <p:spPr>
            <a:xfrm>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grpSp>
        <p:nvGrpSpPr>
          <p:cNvPr id="492" name="Groep 491">
            <a:extLst>
              <a:ext uri="{FF2B5EF4-FFF2-40B4-BE49-F238E27FC236}">
                <a16:creationId xmlns:a16="http://schemas.microsoft.com/office/drawing/2014/main" id="{8599C7D9-F099-AB72-FA4A-69AB14C9EC20}"/>
              </a:ext>
            </a:extLst>
          </p:cNvPr>
          <p:cNvGrpSpPr/>
          <p:nvPr/>
        </p:nvGrpSpPr>
        <p:grpSpPr>
          <a:xfrm>
            <a:off x="2980375" y="4280300"/>
            <a:ext cx="1905221" cy="1996314"/>
            <a:chOff x="1387103" y="4521161"/>
            <a:chExt cx="1905221" cy="1996314"/>
          </a:xfrm>
        </p:grpSpPr>
        <p:cxnSp>
          <p:nvCxnSpPr>
            <p:cNvPr id="493" name="Rechte verbindingslijn 492">
              <a:extLst>
                <a:ext uri="{FF2B5EF4-FFF2-40B4-BE49-F238E27FC236}">
                  <a16:creationId xmlns:a16="http://schemas.microsoft.com/office/drawing/2014/main" id="{238F4AFC-184E-8373-B946-7B9EFC93BD31}"/>
                </a:ext>
              </a:extLst>
            </p:cNvPr>
            <p:cNvCxnSpPr/>
            <p:nvPr/>
          </p:nvCxnSpPr>
          <p:spPr>
            <a:xfrm>
              <a:off x="1654110" y="4521161"/>
              <a:ext cx="0" cy="1638215"/>
            </a:xfrm>
            <a:prstGeom prst="line">
              <a:avLst/>
            </a:prstGeom>
            <a:ln w="19050"/>
          </p:spPr>
          <p:style>
            <a:lnRef idx="1">
              <a:schemeClr val="dk1"/>
            </a:lnRef>
            <a:fillRef idx="0">
              <a:schemeClr val="dk1"/>
            </a:fillRef>
            <a:effectRef idx="0">
              <a:schemeClr val="dk1"/>
            </a:effectRef>
            <a:fontRef idx="minor">
              <a:schemeClr val="tx1"/>
            </a:fontRef>
          </p:style>
        </p:cxnSp>
        <p:cxnSp>
          <p:nvCxnSpPr>
            <p:cNvPr id="494" name="Rechte verbindingslijn 493">
              <a:extLst>
                <a:ext uri="{FF2B5EF4-FFF2-40B4-BE49-F238E27FC236}">
                  <a16:creationId xmlns:a16="http://schemas.microsoft.com/office/drawing/2014/main" id="{B279DFD3-3833-FF37-6848-59EF7EDD5118}"/>
                </a:ext>
              </a:extLst>
            </p:cNvPr>
            <p:cNvCxnSpPr>
              <a:cxnSpLocks/>
            </p:cNvCxnSpPr>
            <p:nvPr/>
          </p:nvCxnSpPr>
          <p:spPr>
            <a:xfrm rot="5400000">
              <a:off x="2473217" y="5345813"/>
              <a:ext cx="0" cy="1638215"/>
            </a:xfrm>
            <a:prstGeom prst="line">
              <a:avLst/>
            </a:prstGeom>
            <a:ln w="19050"/>
          </p:spPr>
          <p:style>
            <a:lnRef idx="1">
              <a:schemeClr val="dk1"/>
            </a:lnRef>
            <a:fillRef idx="0">
              <a:schemeClr val="dk1"/>
            </a:fillRef>
            <a:effectRef idx="0">
              <a:schemeClr val="dk1"/>
            </a:effectRef>
            <a:fontRef idx="minor">
              <a:schemeClr val="tx1"/>
            </a:fontRef>
          </p:style>
        </p:cxnSp>
        <p:sp>
          <p:nvSpPr>
            <p:cNvPr id="495" name="Tekstvak 494">
              <a:extLst>
                <a:ext uri="{FF2B5EF4-FFF2-40B4-BE49-F238E27FC236}">
                  <a16:creationId xmlns:a16="http://schemas.microsoft.com/office/drawing/2014/main" id="{E9468983-B753-A064-9C4C-E06AE16F2606}"/>
                </a:ext>
              </a:extLst>
            </p:cNvPr>
            <p:cNvSpPr txBox="1"/>
            <p:nvPr/>
          </p:nvSpPr>
          <p:spPr>
            <a:xfrm>
              <a:off x="1387103" y="4549154"/>
              <a:ext cx="274434" cy="307777"/>
            </a:xfrm>
            <a:prstGeom prst="rect">
              <a:avLst/>
            </a:prstGeom>
            <a:noFill/>
          </p:spPr>
          <p:txBody>
            <a:bodyPr wrap="none" rtlCol="0">
              <a:spAutoFit/>
            </a:bodyPr>
            <a:lstStyle/>
            <a:p>
              <a:r>
                <a:rPr lang="nl-NL" noProof="0" dirty="0"/>
                <a:t>v</a:t>
              </a:r>
            </a:p>
          </p:txBody>
        </p:sp>
        <p:sp>
          <p:nvSpPr>
            <p:cNvPr id="496" name="Tekstvak 495">
              <a:extLst>
                <a:ext uri="{FF2B5EF4-FFF2-40B4-BE49-F238E27FC236}">
                  <a16:creationId xmlns:a16="http://schemas.microsoft.com/office/drawing/2014/main" id="{9DB375F4-1056-505C-64D2-B79B0E350201}"/>
                </a:ext>
              </a:extLst>
            </p:cNvPr>
            <p:cNvSpPr txBox="1"/>
            <p:nvPr/>
          </p:nvSpPr>
          <p:spPr>
            <a:xfrm>
              <a:off x="3049041" y="6209698"/>
              <a:ext cx="234360" cy="307777"/>
            </a:xfrm>
            <a:prstGeom prst="rect">
              <a:avLst/>
            </a:prstGeom>
            <a:noFill/>
          </p:spPr>
          <p:txBody>
            <a:bodyPr wrap="none" rtlCol="0">
              <a:spAutoFit/>
            </a:bodyPr>
            <a:lstStyle/>
            <a:p>
              <a:r>
                <a:rPr lang="nl-NL" noProof="0" dirty="0"/>
                <a:t>t</a:t>
              </a:r>
            </a:p>
          </p:txBody>
        </p:sp>
        <p:sp>
          <p:nvSpPr>
            <p:cNvPr id="497" name="Vrije vorm: vorm 496">
              <a:extLst>
                <a:ext uri="{FF2B5EF4-FFF2-40B4-BE49-F238E27FC236}">
                  <a16:creationId xmlns:a16="http://schemas.microsoft.com/office/drawing/2014/main" id="{B32AA0F2-2240-913D-1B77-D95F8EDE7DD1}"/>
                </a:ext>
              </a:extLst>
            </p:cNvPr>
            <p:cNvSpPr/>
            <p:nvPr/>
          </p:nvSpPr>
          <p:spPr>
            <a:xfrm flipH="1" flipV="1">
              <a:off x="1666430" y="5418034"/>
              <a:ext cx="1342645" cy="734938"/>
            </a:xfrm>
            <a:custGeom>
              <a:avLst/>
              <a:gdLst>
                <a:gd name="connsiteX0" fmla="*/ 0 w 1692067"/>
                <a:gd name="connsiteY0" fmla="*/ 734938 h 752989"/>
                <a:gd name="connsiteX1" fmla="*/ 1085316 w 1692067"/>
                <a:gd name="connsiteY1" fmla="*/ 658026 h 752989"/>
                <a:gd name="connsiteX2" fmla="*/ 1692067 w 1692067"/>
                <a:gd name="connsiteY2" fmla="*/ 0 h 752989"/>
                <a:gd name="connsiteX3" fmla="*/ 1692067 w 1692067"/>
                <a:gd name="connsiteY3" fmla="*/ 0 h 752989"/>
                <a:gd name="connsiteX0" fmla="*/ 0 w 1692067"/>
                <a:gd name="connsiteY0" fmla="*/ 734938 h 739160"/>
                <a:gd name="connsiteX1" fmla="*/ 1051133 w 1692067"/>
                <a:gd name="connsiteY1" fmla="*/ 564022 h 739160"/>
                <a:gd name="connsiteX2" fmla="*/ 1692067 w 1692067"/>
                <a:gd name="connsiteY2" fmla="*/ 0 h 739160"/>
                <a:gd name="connsiteX3" fmla="*/ 1692067 w 1692067"/>
                <a:gd name="connsiteY3" fmla="*/ 0 h 739160"/>
                <a:gd name="connsiteX0" fmla="*/ 0 w 1692067"/>
                <a:gd name="connsiteY0" fmla="*/ 734938 h 754766"/>
                <a:gd name="connsiteX1" fmla="*/ 1051133 w 1692067"/>
                <a:gd name="connsiteY1" fmla="*/ 564022 h 754766"/>
                <a:gd name="connsiteX2" fmla="*/ 1692067 w 1692067"/>
                <a:gd name="connsiteY2" fmla="*/ 0 h 754766"/>
                <a:gd name="connsiteX3" fmla="*/ 1692067 w 1692067"/>
                <a:gd name="connsiteY3" fmla="*/ 0 h 754766"/>
                <a:gd name="connsiteX0" fmla="*/ 0 w 1692067"/>
                <a:gd name="connsiteY0" fmla="*/ 734938 h 734938"/>
                <a:gd name="connsiteX1" fmla="*/ 1051133 w 1692067"/>
                <a:gd name="connsiteY1" fmla="*/ 564022 h 734938"/>
                <a:gd name="connsiteX2" fmla="*/ 1692067 w 1692067"/>
                <a:gd name="connsiteY2" fmla="*/ 0 h 734938"/>
                <a:gd name="connsiteX3" fmla="*/ 1692067 w 1692067"/>
                <a:gd name="connsiteY3" fmla="*/ 0 h 734938"/>
                <a:gd name="connsiteX0" fmla="*/ 0 w 1692067"/>
                <a:gd name="connsiteY0" fmla="*/ 734938 h 734938"/>
                <a:gd name="connsiteX1" fmla="*/ 1076771 w 1692067"/>
                <a:gd name="connsiteY1" fmla="*/ 470018 h 734938"/>
                <a:gd name="connsiteX2" fmla="*/ 1692067 w 1692067"/>
                <a:gd name="connsiteY2" fmla="*/ 0 h 734938"/>
                <a:gd name="connsiteX3" fmla="*/ 1692067 w 1692067"/>
                <a:gd name="connsiteY3" fmla="*/ 0 h 734938"/>
                <a:gd name="connsiteX0" fmla="*/ 0 w 1692067"/>
                <a:gd name="connsiteY0" fmla="*/ 734938 h 734938"/>
                <a:gd name="connsiteX1" fmla="*/ 1081533 w 1692067"/>
                <a:gd name="connsiteY1" fmla="*/ 484305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 name="connsiteX0" fmla="*/ 0 w 1692067"/>
                <a:gd name="connsiteY0" fmla="*/ 734938 h 734938"/>
                <a:gd name="connsiteX1" fmla="*/ 1067246 w 1692067"/>
                <a:gd name="connsiteY1" fmla="*/ 462873 h 734938"/>
                <a:gd name="connsiteX2" fmla="*/ 1692067 w 1692067"/>
                <a:gd name="connsiteY2" fmla="*/ 0 h 734938"/>
                <a:gd name="connsiteX3" fmla="*/ 1692067 w 1692067"/>
                <a:gd name="connsiteY3" fmla="*/ 0 h 734938"/>
              </a:gdLst>
              <a:ahLst/>
              <a:cxnLst>
                <a:cxn ang="0">
                  <a:pos x="connsiteX0" y="connsiteY0"/>
                </a:cxn>
                <a:cxn ang="0">
                  <a:pos x="connsiteX1" y="connsiteY1"/>
                </a:cxn>
                <a:cxn ang="0">
                  <a:pos x="connsiteX2" y="connsiteY2"/>
                </a:cxn>
                <a:cxn ang="0">
                  <a:pos x="connsiteX3" y="connsiteY3"/>
                </a:cxn>
              </a:cxnLst>
              <a:rect l="l" t="t" r="r" b="b"/>
              <a:pathLst>
                <a:path w="1692067" h="734938">
                  <a:moveTo>
                    <a:pt x="0" y="734938"/>
                  </a:moveTo>
                  <a:cubicBezTo>
                    <a:pt x="572568" y="680815"/>
                    <a:pt x="805931" y="595466"/>
                    <a:pt x="1067246" y="462873"/>
                  </a:cubicBezTo>
                  <a:cubicBezTo>
                    <a:pt x="1328561" y="330280"/>
                    <a:pt x="1692067" y="0"/>
                    <a:pt x="1692067" y="0"/>
                  </a:cubicBezTo>
                  <a:lnTo>
                    <a:pt x="1692067" y="0"/>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noProof="0" dirty="0"/>
            </a:p>
          </p:txBody>
        </p:sp>
      </p:grpSp>
      <p:grpSp>
        <p:nvGrpSpPr>
          <p:cNvPr id="4" name="Groep 3">
            <a:extLst>
              <a:ext uri="{FF2B5EF4-FFF2-40B4-BE49-F238E27FC236}">
                <a16:creationId xmlns:a16="http://schemas.microsoft.com/office/drawing/2014/main" id="{CB16418E-02CA-3648-31B5-24568566A8C2}"/>
              </a:ext>
            </a:extLst>
          </p:cNvPr>
          <p:cNvGrpSpPr/>
          <p:nvPr/>
        </p:nvGrpSpPr>
        <p:grpSpPr>
          <a:xfrm>
            <a:off x="5178110" y="1381674"/>
            <a:ext cx="3690267" cy="2047326"/>
            <a:chOff x="5015619" y="2174896"/>
            <a:chExt cx="4271281" cy="2369667"/>
          </a:xfrm>
        </p:grpSpPr>
        <p:cxnSp>
          <p:nvCxnSpPr>
            <p:cNvPr id="6" name="Rechte verbindingslijn 5">
              <a:extLst>
                <a:ext uri="{FF2B5EF4-FFF2-40B4-BE49-F238E27FC236}">
                  <a16:creationId xmlns:a16="http://schemas.microsoft.com/office/drawing/2014/main" id="{FD460068-6739-D7A1-BC42-D8D2BDAF924B}"/>
                </a:ext>
              </a:extLst>
            </p:cNvPr>
            <p:cNvCxnSpPr/>
            <p:nvPr/>
          </p:nvCxnSpPr>
          <p:spPr>
            <a:xfrm>
              <a:off x="5207000" y="3289544"/>
              <a:ext cx="850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8FE51473-7F7B-85FD-9BCB-577847A13ECF}"/>
                </a:ext>
              </a:extLst>
            </p:cNvPr>
            <p:cNvCxnSpPr/>
            <p:nvPr/>
          </p:nvCxnSpPr>
          <p:spPr>
            <a:xfrm>
              <a:off x="5359400" y="344194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9EC64C99-5152-478F-FC02-C185EDBC7FF0}"/>
                </a:ext>
              </a:extLst>
            </p:cNvPr>
            <p:cNvCxnSpPr/>
            <p:nvPr/>
          </p:nvCxnSpPr>
          <p:spPr>
            <a:xfrm>
              <a:off x="6946900" y="2835194"/>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F16E0DD9-D23A-A985-C62D-569DC11CE2AB}"/>
                </a:ext>
              </a:extLst>
            </p:cNvPr>
            <p:cNvCxnSpPr/>
            <p:nvPr/>
          </p:nvCxnSpPr>
          <p:spPr>
            <a:xfrm>
              <a:off x="6928878" y="3894202"/>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1A8842B-549A-EBEE-CDB4-6AA429B5D4AA}"/>
                </a:ext>
              </a:extLst>
            </p:cNvPr>
            <p:cNvSpPr txBox="1"/>
            <p:nvPr/>
          </p:nvSpPr>
          <p:spPr>
            <a:xfrm>
              <a:off x="5015619" y="2980001"/>
              <a:ext cx="288862" cy="307777"/>
            </a:xfrm>
            <a:prstGeom prst="rect">
              <a:avLst/>
            </a:prstGeom>
            <a:noFill/>
            <a:ln w="19050">
              <a:noFill/>
            </a:ln>
          </p:spPr>
          <p:txBody>
            <a:bodyPr wrap="none" rtlCol="0">
              <a:spAutoFit/>
            </a:bodyPr>
            <a:lstStyle/>
            <a:p>
              <a:r>
                <a:rPr lang="nl-NL" noProof="0" dirty="0">
                  <a:ln w="28575">
                    <a:noFill/>
                  </a:ln>
                </a:rPr>
                <a:t>+</a:t>
              </a:r>
            </a:p>
          </p:txBody>
        </p:sp>
        <p:sp>
          <p:nvSpPr>
            <p:cNvPr id="11" name="Tekstvak 10">
              <a:extLst>
                <a:ext uri="{FF2B5EF4-FFF2-40B4-BE49-F238E27FC236}">
                  <a16:creationId xmlns:a16="http://schemas.microsoft.com/office/drawing/2014/main" id="{2C5DF5A5-7514-C9BB-6E43-318A1AA4301E}"/>
                </a:ext>
              </a:extLst>
            </p:cNvPr>
            <p:cNvSpPr txBox="1"/>
            <p:nvPr/>
          </p:nvSpPr>
          <p:spPr>
            <a:xfrm>
              <a:off x="5041019" y="3449901"/>
              <a:ext cx="243978" cy="307777"/>
            </a:xfrm>
            <a:prstGeom prst="rect">
              <a:avLst/>
            </a:prstGeom>
            <a:noFill/>
            <a:ln w="19050">
              <a:noFill/>
            </a:ln>
          </p:spPr>
          <p:txBody>
            <a:bodyPr wrap="none" rtlCol="0">
              <a:spAutoFit/>
            </a:bodyPr>
            <a:lstStyle/>
            <a:p>
              <a:r>
                <a:rPr lang="nl-NL" noProof="0" dirty="0">
                  <a:ln w="28575">
                    <a:noFill/>
                  </a:ln>
                </a:rPr>
                <a:t>-</a:t>
              </a:r>
            </a:p>
          </p:txBody>
        </p:sp>
        <p:cxnSp>
          <p:nvCxnSpPr>
            <p:cNvPr id="12" name="Rechte verbindingslijn 11">
              <a:extLst>
                <a:ext uri="{FF2B5EF4-FFF2-40B4-BE49-F238E27FC236}">
                  <a16:creationId xmlns:a16="http://schemas.microsoft.com/office/drawing/2014/main" id="{253296C0-210B-E1F1-9BE8-A265A305D432}"/>
                </a:ext>
              </a:extLst>
            </p:cNvPr>
            <p:cNvCxnSpPr/>
            <p:nvPr/>
          </p:nvCxnSpPr>
          <p:spPr>
            <a:xfrm flipV="1">
              <a:off x="5611400" y="21780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2659399-4FD8-A0B6-BBA9-255794C63317}"/>
                </a:ext>
              </a:extLst>
            </p:cNvPr>
            <p:cNvCxnSpPr/>
            <p:nvPr/>
          </p:nvCxnSpPr>
          <p:spPr>
            <a:xfrm flipV="1">
              <a:off x="5611400" y="3435399"/>
              <a:ext cx="0" cy="1109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C0DD1770-E849-B7C5-6A67-39B33D9EC211}"/>
                </a:ext>
              </a:extLst>
            </p:cNvPr>
            <p:cNvCxnSpPr/>
            <p:nvPr/>
          </p:nvCxnSpPr>
          <p:spPr>
            <a:xfrm flipV="1">
              <a:off x="8195850" y="2176554"/>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5A38A5B-3A9E-AE73-0796-660319087891}"/>
                </a:ext>
              </a:extLst>
            </p:cNvPr>
            <p:cNvCxnSpPr/>
            <p:nvPr/>
          </p:nvCxnSpPr>
          <p:spPr>
            <a:xfrm>
              <a:off x="5611400" y="2174896"/>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B59C4350-7F2D-6F46-92CC-00F4F716FFF0}"/>
                </a:ext>
              </a:extLst>
            </p:cNvPr>
            <p:cNvCxnSpPr/>
            <p:nvPr/>
          </p:nvCxnSpPr>
          <p:spPr>
            <a:xfrm>
              <a:off x="5612400" y="4544563"/>
              <a:ext cx="25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7FF7FF99-4A3D-C60B-BADB-600E4FA6AF8A}"/>
                </a:ext>
              </a:extLst>
            </p:cNvPr>
            <p:cNvCxnSpPr/>
            <p:nvPr/>
          </p:nvCxnSpPr>
          <p:spPr>
            <a:xfrm flipV="1">
              <a:off x="8203400" y="3896563"/>
              <a:ext cx="0"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2D675933-F3E3-7DC1-D25F-2AD23267405D}"/>
                </a:ext>
              </a:extLst>
            </p:cNvPr>
            <p:cNvSpPr>
              <a:spLocks noChangeAspect="1"/>
            </p:cNvSpPr>
            <p:nvPr/>
          </p:nvSpPr>
          <p:spPr>
            <a:xfrm>
              <a:off x="7572376" y="2841218"/>
              <a:ext cx="250008" cy="2500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noProof="0" dirty="0"/>
                <a:t>-</a:t>
              </a:r>
            </a:p>
          </p:txBody>
        </p:sp>
        <p:sp>
          <p:nvSpPr>
            <p:cNvPr id="19" name="Tekstvak 18">
              <a:extLst>
                <a:ext uri="{FF2B5EF4-FFF2-40B4-BE49-F238E27FC236}">
                  <a16:creationId xmlns:a16="http://schemas.microsoft.com/office/drawing/2014/main" id="{E9967615-A9A6-1FE8-D514-246E9C822850}"/>
                </a:ext>
              </a:extLst>
            </p:cNvPr>
            <p:cNvSpPr txBox="1"/>
            <p:nvPr/>
          </p:nvSpPr>
          <p:spPr>
            <a:xfrm>
              <a:off x="7732845" y="2742646"/>
              <a:ext cx="328775" cy="356235"/>
            </a:xfrm>
            <a:prstGeom prst="rect">
              <a:avLst/>
            </a:prstGeom>
            <a:noFill/>
          </p:spPr>
          <p:txBody>
            <a:bodyPr wrap="none" rtlCol="0">
              <a:spAutoFit/>
            </a:bodyPr>
            <a:lstStyle/>
            <a:p>
              <a:r>
                <a:rPr lang="nl-NL" noProof="0" dirty="0"/>
                <a:t>q</a:t>
              </a:r>
            </a:p>
          </p:txBody>
        </p:sp>
      </p:grpSp>
      <p:sp>
        <p:nvSpPr>
          <p:cNvPr id="22" name="Tekstvak 21">
            <a:extLst>
              <a:ext uri="{FF2B5EF4-FFF2-40B4-BE49-F238E27FC236}">
                <a16:creationId xmlns:a16="http://schemas.microsoft.com/office/drawing/2014/main" id="{ACF71842-3DBC-0D5A-236E-BCEA91776E65}"/>
              </a:ext>
            </a:extLst>
          </p:cNvPr>
          <p:cNvSpPr txBox="1"/>
          <p:nvPr/>
        </p:nvSpPr>
        <p:spPr>
          <a:xfrm>
            <a:off x="7359472" y="1921534"/>
            <a:ext cx="288862" cy="307777"/>
          </a:xfrm>
          <a:prstGeom prst="rect">
            <a:avLst/>
          </a:prstGeom>
          <a:noFill/>
        </p:spPr>
        <p:txBody>
          <a:bodyPr wrap="none" rtlCol="0">
            <a:spAutoFit/>
          </a:bodyPr>
          <a:lstStyle/>
          <a:p>
            <a:r>
              <a:rPr lang="nl-NL" noProof="0" dirty="0"/>
              <a:t>+</a:t>
            </a:r>
          </a:p>
        </p:txBody>
      </p:sp>
    </p:spTree>
    <p:extLst>
      <p:ext uri="{BB962C8B-B14F-4D97-AF65-F5344CB8AC3E}">
        <p14:creationId xmlns:p14="http://schemas.microsoft.com/office/powerpoint/2010/main" val="291156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245" name="Google Shape;245;g30c698406b5_0_0"/>
          <p:cNvGrpSpPr/>
          <p:nvPr/>
        </p:nvGrpSpPr>
        <p:grpSpPr>
          <a:xfrm>
            <a:off x="806913" y="1736528"/>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248" name="Google Shape;248;g30c698406b5_0_0"/>
          <p:cNvGrpSpPr/>
          <p:nvPr/>
        </p:nvGrpSpPr>
        <p:grpSpPr>
          <a:xfrm>
            <a:off x="806912" y="2835194"/>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251" name="Google Shape;251;g30c698406b5_0_0"/>
          <p:cNvGrpSpPr/>
          <p:nvPr/>
        </p:nvGrpSpPr>
        <p:grpSpPr>
          <a:xfrm>
            <a:off x="806911" y="3971180"/>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254" name="Google Shape;254;g30c698406b5_0_0"/>
          <p:cNvSpPr/>
          <p:nvPr/>
        </p:nvSpPr>
        <p:spPr>
          <a:xfrm>
            <a:off x="1958100" y="1896252"/>
            <a:ext cx="237987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Beiden positief</a:t>
            </a:r>
            <a:endParaRPr lang="nl-NL" noProof="0" dirty="0"/>
          </a:p>
        </p:txBody>
      </p:sp>
      <p:sp>
        <p:nvSpPr>
          <p:cNvPr id="255" name="Google Shape;255;g30c698406b5_0_0"/>
          <p:cNvSpPr/>
          <p:nvPr/>
        </p:nvSpPr>
        <p:spPr>
          <a:xfrm>
            <a:off x="1958101" y="2951320"/>
            <a:ext cx="2438416"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Beiden negatief</a:t>
            </a:r>
            <a:endParaRPr lang="nl-NL" sz="2800" b="0" i="0" u="none" strike="noStrike" cap="none" noProof="0" dirty="0">
              <a:solidFill>
                <a:srgbClr val="000000"/>
              </a:solidFill>
              <a:latin typeface="Calibri"/>
              <a:ea typeface="Calibri"/>
              <a:cs typeface="Calibri"/>
              <a:sym typeface="Calibri"/>
            </a:endParaRPr>
          </a:p>
        </p:txBody>
      </p:sp>
      <p:sp>
        <p:nvSpPr>
          <p:cNvPr id="256" name="Google Shape;256;g30c698406b5_0_0"/>
          <p:cNvSpPr/>
          <p:nvPr/>
        </p:nvSpPr>
        <p:spPr>
          <a:xfrm>
            <a:off x="1958099" y="4096880"/>
            <a:ext cx="2672248"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q</a:t>
            </a:r>
            <a:r>
              <a:rPr lang="nl-NL" sz="2800" baseline="-25000" noProof="0" dirty="0">
                <a:latin typeface="Calibri"/>
                <a:ea typeface="Calibri"/>
                <a:cs typeface="Calibri"/>
                <a:sym typeface="Calibri"/>
              </a:rPr>
              <a:t>1</a:t>
            </a:r>
            <a:r>
              <a:rPr lang="nl-NL" sz="2800" noProof="0" dirty="0">
                <a:latin typeface="Calibri"/>
                <a:ea typeface="Calibri"/>
                <a:cs typeface="Calibri"/>
                <a:sym typeface="Calibri"/>
              </a:rPr>
              <a:t> positief en q</a:t>
            </a:r>
            <a:r>
              <a:rPr lang="nl-NL" sz="2800" baseline="-25000" noProof="0" dirty="0">
                <a:latin typeface="Calibri"/>
                <a:ea typeface="Calibri"/>
                <a:cs typeface="Calibri"/>
                <a:sym typeface="Calibri"/>
              </a:rPr>
              <a:t>2</a:t>
            </a:r>
            <a:r>
              <a:rPr lang="nl-NL" sz="2800" noProof="0" dirty="0">
                <a:latin typeface="Calibri"/>
                <a:ea typeface="Calibri"/>
                <a:cs typeface="Calibri"/>
                <a:sym typeface="Calibri"/>
              </a:rPr>
              <a:t> negatief</a:t>
            </a:r>
            <a:endParaRPr lang="nl-NL" sz="2800" b="0" i="0" u="none" strike="noStrike" cap="none" noProof="0" dirty="0">
              <a:solidFill>
                <a:srgbClr val="000000"/>
              </a:solidFill>
              <a:latin typeface="Calibri"/>
              <a:ea typeface="Calibri"/>
              <a:cs typeface="Calibri"/>
              <a:sym typeface="Calibri"/>
            </a:endParaRPr>
          </a:p>
        </p:txBody>
      </p:sp>
      <p:sp>
        <p:nvSpPr>
          <p:cNvPr id="257" name="Google Shape;257;g30c698406b5_0_0"/>
          <p:cNvSpPr txBox="1">
            <a:spLocks noGrp="1"/>
          </p:cNvSpPr>
          <p:nvPr>
            <p:ph type="title"/>
          </p:nvPr>
        </p:nvSpPr>
        <p:spPr>
          <a:xfrm>
            <a:off x="806911" y="35015"/>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3000" noProof="0" dirty="0"/>
              <a:t>De ladingen q</a:t>
            </a:r>
            <a:r>
              <a:rPr lang="nl-NL" sz="3000" baseline="-25000" noProof="0" dirty="0"/>
              <a:t>1</a:t>
            </a:r>
            <a:r>
              <a:rPr lang="nl-NL" sz="3000" noProof="0" dirty="0"/>
              <a:t> en q</a:t>
            </a:r>
            <a:r>
              <a:rPr lang="nl-NL" sz="3000" baseline="-25000" noProof="0" dirty="0"/>
              <a:t>2</a:t>
            </a:r>
            <a:r>
              <a:rPr lang="nl-NL" sz="3000" noProof="0" dirty="0"/>
              <a:t> zijn even groot en veroorzaken een elektrisch veld.</a:t>
            </a:r>
            <a:br>
              <a:rPr lang="nl-NL" sz="3000" noProof="0" dirty="0"/>
            </a:br>
            <a:r>
              <a:rPr lang="nl-NL" sz="3000" noProof="0" dirty="0"/>
              <a:t>Wat is waar over deze ladingen?</a:t>
            </a:r>
          </a:p>
        </p:txBody>
      </p:sp>
      <p:sp>
        <p:nvSpPr>
          <p:cNvPr id="258" name="Google Shape;258;g30c698406b5_0_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6694</a:t>
            </a:r>
            <a:endParaRPr lang="nl-NL" sz="1000" b="1" i="0" u="none" strike="noStrike" cap="none" noProof="0" dirty="0">
              <a:solidFill>
                <a:srgbClr val="999999"/>
              </a:solidFill>
              <a:latin typeface="Ubuntu"/>
              <a:ea typeface="Ubuntu"/>
              <a:cs typeface="Ubuntu"/>
              <a:sym typeface="Ubuntu"/>
            </a:endParaRPr>
          </a:p>
        </p:txBody>
      </p:sp>
      <p:grpSp>
        <p:nvGrpSpPr>
          <p:cNvPr id="276" name="Google Shape;276;g30c698406b5_0_0"/>
          <p:cNvGrpSpPr/>
          <p:nvPr/>
        </p:nvGrpSpPr>
        <p:grpSpPr>
          <a:xfrm>
            <a:off x="806911" y="5061380"/>
            <a:ext cx="908700" cy="908700"/>
            <a:chOff x="4665644" y="4148177"/>
            <a:chExt cx="908700" cy="908700"/>
          </a:xfrm>
        </p:grpSpPr>
        <p:sp>
          <p:nvSpPr>
            <p:cNvPr id="277" name="Google Shape;277;g30c698406b5_0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78" name="Google Shape;278;g30c698406b5_0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279" name="Google Shape;279;g30c698406b5_0_0"/>
          <p:cNvSpPr/>
          <p:nvPr/>
        </p:nvSpPr>
        <p:spPr>
          <a:xfrm>
            <a:off x="1949633" y="5239882"/>
            <a:ext cx="348596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q</a:t>
            </a:r>
            <a:r>
              <a:rPr lang="nl-NL" sz="2800" baseline="-25000" noProof="0" dirty="0">
                <a:latin typeface="Calibri"/>
                <a:ea typeface="Calibri"/>
                <a:cs typeface="Calibri"/>
                <a:sym typeface="Calibri"/>
              </a:rPr>
              <a:t>2</a:t>
            </a:r>
            <a:r>
              <a:rPr lang="nl-NL" sz="2800" noProof="0" dirty="0">
                <a:latin typeface="Calibri"/>
                <a:ea typeface="Calibri"/>
                <a:cs typeface="Calibri"/>
                <a:sym typeface="Calibri"/>
              </a:rPr>
              <a:t> positief en q</a:t>
            </a:r>
            <a:r>
              <a:rPr lang="nl-NL" sz="2800" baseline="-25000" noProof="0" dirty="0">
                <a:latin typeface="Calibri"/>
                <a:ea typeface="Calibri"/>
                <a:cs typeface="Calibri"/>
                <a:sym typeface="Calibri"/>
              </a:rPr>
              <a:t>1</a:t>
            </a:r>
            <a:r>
              <a:rPr lang="nl-NL" sz="2800" noProof="0" dirty="0">
                <a:latin typeface="Calibri"/>
                <a:ea typeface="Calibri"/>
                <a:cs typeface="Calibri"/>
                <a:sym typeface="Calibri"/>
              </a:rPr>
              <a:t> negatief</a:t>
            </a:r>
            <a:endParaRPr lang="nl-NL" sz="2800" b="0" i="0" u="none" strike="noStrike" cap="none" noProof="0" dirty="0">
              <a:solidFill>
                <a:srgbClr val="000000"/>
              </a:solidFill>
              <a:latin typeface="Calibri"/>
              <a:ea typeface="Calibri"/>
              <a:cs typeface="Calibri"/>
              <a:sym typeface="Calibri"/>
            </a:endParaRPr>
          </a:p>
        </p:txBody>
      </p:sp>
      <p:grpSp>
        <p:nvGrpSpPr>
          <p:cNvPr id="237" name="Groep 236">
            <a:extLst>
              <a:ext uri="{FF2B5EF4-FFF2-40B4-BE49-F238E27FC236}">
                <a16:creationId xmlns:a16="http://schemas.microsoft.com/office/drawing/2014/main" id="{F0E8CDB5-68D5-2D77-8F42-0B69EA82104F}"/>
              </a:ext>
            </a:extLst>
          </p:cNvPr>
          <p:cNvGrpSpPr/>
          <p:nvPr/>
        </p:nvGrpSpPr>
        <p:grpSpPr>
          <a:xfrm>
            <a:off x="4677565" y="1896252"/>
            <a:ext cx="4251300" cy="3022967"/>
            <a:chOff x="4184971" y="1804088"/>
            <a:chExt cx="4732200" cy="3364920"/>
          </a:xfrm>
        </p:grpSpPr>
        <p:sp>
          <p:nvSpPr>
            <p:cNvPr id="2" name="Vrije vorm: vorm 1">
              <a:extLst>
                <a:ext uri="{FF2B5EF4-FFF2-40B4-BE49-F238E27FC236}">
                  <a16:creationId xmlns:a16="http://schemas.microsoft.com/office/drawing/2014/main" id="{814A91EF-BC4D-488A-31D7-028C364B74AF}"/>
                </a:ext>
              </a:extLst>
            </p:cNvPr>
            <p:cNvSpPr/>
            <p:nvPr/>
          </p:nvSpPr>
          <p:spPr>
            <a:xfrm>
              <a:off x="6640891" y="1804088"/>
              <a:ext cx="1300319" cy="1682280"/>
            </a:xfrm>
            <a:custGeom>
              <a:avLst/>
              <a:gdLst/>
              <a:ahLst/>
              <a:cxnLst>
                <a:cxn ang="3cd4">
                  <a:pos x="hc" y="t"/>
                </a:cxn>
                <a:cxn ang="cd2">
                  <a:pos x="l" y="vc"/>
                </a:cxn>
                <a:cxn ang="cd4">
                  <a:pos x="hc" y="b"/>
                </a:cxn>
                <a:cxn ang="0">
                  <a:pos x="r" y="vc"/>
                </a:cxn>
              </a:cxnLst>
              <a:rect l="l" t="t" r="r" b="b"/>
              <a:pathLst>
                <a:path w="3613" h="4674">
                  <a:moveTo>
                    <a:pt x="3613" y="4674"/>
                  </a:moveTo>
                  <a:cubicBezTo>
                    <a:pt x="272" y="3588"/>
                    <a:pt x="41" y="3594"/>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 name="Vrije vorm: vorm 2">
              <a:extLst>
                <a:ext uri="{FF2B5EF4-FFF2-40B4-BE49-F238E27FC236}">
                  <a16:creationId xmlns:a16="http://schemas.microsoft.com/office/drawing/2014/main" id="{3E1BA8A3-2086-DCE6-53C2-52EE061474DC}"/>
                </a:ext>
              </a:extLst>
            </p:cNvPr>
            <p:cNvSpPr/>
            <p:nvPr/>
          </p:nvSpPr>
          <p:spPr>
            <a:xfrm>
              <a:off x="7459531" y="3315367"/>
              <a:ext cx="82440" cy="70200"/>
            </a:xfrm>
            <a:custGeom>
              <a:avLst/>
              <a:gdLst/>
              <a:ahLst/>
              <a:cxnLst>
                <a:cxn ang="3cd4">
                  <a:pos x="hc" y="t"/>
                </a:cxn>
                <a:cxn ang="cd2">
                  <a:pos x="l" y="vc"/>
                </a:cxn>
                <a:cxn ang="cd4">
                  <a:pos x="hc" y="b"/>
                </a:cxn>
                <a:cxn ang="0">
                  <a:pos x="r" y="vc"/>
                </a:cxn>
              </a:cxnLst>
              <a:rect l="l" t="t" r="r" b="b"/>
              <a:pathLst>
                <a:path w="230" h="196">
                  <a:moveTo>
                    <a:pt x="196" y="98"/>
                  </a:moveTo>
                  <a:lnTo>
                    <a:pt x="161" y="196"/>
                  </a:lnTo>
                  <a:lnTo>
                    <a:pt x="0" y="30"/>
                  </a:lnTo>
                  <a:lnTo>
                    <a:pt x="23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 name="Vrije vorm: vorm 3">
              <a:extLst>
                <a:ext uri="{FF2B5EF4-FFF2-40B4-BE49-F238E27FC236}">
                  <a16:creationId xmlns:a16="http://schemas.microsoft.com/office/drawing/2014/main" id="{FDCBF945-DC03-8208-9EEB-DE995824BEC6}"/>
                </a:ext>
              </a:extLst>
            </p:cNvPr>
            <p:cNvSpPr/>
            <p:nvPr/>
          </p:nvSpPr>
          <p:spPr>
            <a:xfrm>
              <a:off x="6897211" y="1804088"/>
              <a:ext cx="1043639" cy="1682280"/>
            </a:xfrm>
            <a:custGeom>
              <a:avLst/>
              <a:gdLst/>
              <a:ahLst/>
              <a:cxnLst>
                <a:cxn ang="3cd4">
                  <a:pos x="hc" y="t"/>
                </a:cxn>
                <a:cxn ang="cd2">
                  <a:pos x="l" y="vc"/>
                </a:cxn>
                <a:cxn ang="cd4">
                  <a:pos x="hc" y="b"/>
                </a:cxn>
                <a:cxn ang="0">
                  <a:pos x="r" y="vc"/>
                </a:cxn>
              </a:cxnLst>
              <a:rect l="l" t="t" r="r" b="b"/>
              <a:pathLst>
                <a:path w="2900" h="4674">
                  <a:moveTo>
                    <a:pt x="2900" y="4674"/>
                  </a:moveTo>
                  <a:cubicBezTo>
                    <a:pt x="775" y="3130"/>
                    <a:pt x="91" y="2610"/>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 name="Vrije vorm: vorm 4">
              <a:extLst>
                <a:ext uri="{FF2B5EF4-FFF2-40B4-BE49-F238E27FC236}">
                  <a16:creationId xmlns:a16="http://schemas.microsoft.com/office/drawing/2014/main" id="{8FE3B8DA-862C-32D8-F333-533AF9F86C63}"/>
                </a:ext>
              </a:extLst>
            </p:cNvPr>
            <p:cNvSpPr/>
            <p:nvPr/>
          </p:nvSpPr>
          <p:spPr>
            <a:xfrm>
              <a:off x="7534771" y="3182888"/>
              <a:ext cx="81360" cy="74880"/>
            </a:xfrm>
            <a:custGeom>
              <a:avLst/>
              <a:gdLst/>
              <a:ahLst/>
              <a:cxnLst>
                <a:cxn ang="3cd4">
                  <a:pos x="hc" y="t"/>
                </a:cxn>
                <a:cxn ang="cd2">
                  <a:pos x="l" y="vc"/>
                </a:cxn>
                <a:cxn ang="cd4">
                  <a:pos x="hc" y="b"/>
                </a:cxn>
                <a:cxn ang="0">
                  <a:pos x="r" y="vc"/>
                </a:cxn>
              </a:cxnLst>
              <a:rect l="l" t="t" r="r" b="b"/>
              <a:pathLst>
                <a:path w="227" h="209">
                  <a:moveTo>
                    <a:pt x="163" y="128"/>
                  </a:moveTo>
                  <a:lnTo>
                    <a:pt x="99" y="209"/>
                  </a:lnTo>
                  <a:lnTo>
                    <a:pt x="0" y="0"/>
                  </a:lnTo>
                  <a:lnTo>
                    <a:pt x="227" y="4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 name="Vrije vorm: vorm 5">
              <a:extLst>
                <a:ext uri="{FF2B5EF4-FFF2-40B4-BE49-F238E27FC236}">
                  <a16:creationId xmlns:a16="http://schemas.microsoft.com/office/drawing/2014/main" id="{587588DB-709B-C460-3377-A814069CE6BA}"/>
                </a:ext>
              </a:extLst>
            </p:cNvPr>
            <p:cNvSpPr/>
            <p:nvPr/>
          </p:nvSpPr>
          <p:spPr>
            <a:xfrm>
              <a:off x="7271611" y="1804088"/>
              <a:ext cx="669240" cy="1682280"/>
            </a:xfrm>
            <a:custGeom>
              <a:avLst/>
              <a:gdLst/>
              <a:ahLst/>
              <a:cxnLst>
                <a:cxn ang="3cd4">
                  <a:pos x="hc" y="t"/>
                </a:cxn>
                <a:cxn ang="cd2">
                  <a:pos x="l" y="vc"/>
                </a:cxn>
                <a:cxn ang="cd4">
                  <a:pos x="hc" y="b"/>
                </a:cxn>
                <a:cxn ang="0">
                  <a:pos x="r" y="vc"/>
                </a:cxn>
              </a:cxnLst>
              <a:rect l="l" t="t" r="r" b="b"/>
              <a:pathLst>
                <a:path w="1860" h="4674">
                  <a:moveTo>
                    <a:pt x="1860" y="4674"/>
                  </a:moveTo>
                  <a:cubicBezTo>
                    <a:pt x="681" y="3051"/>
                    <a:pt x="32" y="2133"/>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7" name="Vrije vorm: vorm 6">
              <a:extLst>
                <a:ext uri="{FF2B5EF4-FFF2-40B4-BE49-F238E27FC236}">
                  <a16:creationId xmlns:a16="http://schemas.microsoft.com/office/drawing/2014/main" id="{90E006BF-DD97-4302-BE80-C26336E011AA}"/>
                </a:ext>
              </a:extLst>
            </p:cNvPr>
            <p:cNvSpPr/>
            <p:nvPr/>
          </p:nvSpPr>
          <p:spPr>
            <a:xfrm>
              <a:off x="7649971" y="3070928"/>
              <a:ext cx="72000" cy="82440"/>
            </a:xfrm>
            <a:custGeom>
              <a:avLst/>
              <a:gdLst/>
              <a:ahLst/>
              <a:cxnLst>
                <a:cxn ang="3cd4">
                  <a:pos x="hc" y="t"/>
                </a:cxn>
                <a:cxn ang="cd2">
                  <a:pos x="l" y="vc"/>
                </a:cxn>
                <a:cxn ang="cd4">
                  <a:pos x="hc" y="b"/>
                </a:cxn>
                <a:cxn ang="0">
                  <a:pos x="r" y="vc"/>
                </a:cxn>
              </a:cxnLst>
              <a:rect l="l" t="t" r="r" b="b"/>
              <a:pathLst>
                <a:path w="201" h="230">
                  <a:moveTo>
                    <a:pt x="114" y="173"/>
                  </a:moveTo>
                  <a:lnTo>
                    <a:pt x="28" y="230"/>
                  </a:lnTo>
                  <a:lnTo>
                    <a:pt x="0" y="0"/>
                  </a:lnTo>
                  <a:lnTo>
                    <a:pt x="201" y="11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8" name="Vrije vorm: vorm 7">
              <a:extLst>
                <a:ext uri="{FF2B5EF4-FFF2-40B4-BE49-F238E27FC236}">
                  <a16:creationId xmlns:a16="http://schemas.microsoft.com/office/drawing/2014/main" id="{C7532EFA-F7B1-25CB-5753-C286B0E9D5B0}"/>
                </a:ext>
              </a:extLst>
            </p:cNvPr>
            <p:cNvSpPr/>
            <p:nvPr/>
          </p:nvSpPr>
          <p:spPr>
            <a:xfrm>
              <a:off x="7679491" y="1804088"/>
              <a:ext cx="261720" cy="1682280"/>
            </a:xfrm>
            <a:custGeom>
              <a:avLst/>
              <a:gdLst/>
              <a:ahLst/>
              <a:cxnLst>
                <a:cxn ang="3cd4">
                  <a:pos x="hc" y="t"/>
                </a:cxn>
                <a:cxn ang="cd2">
                  <a:pos x="l" y="vc"/>
                </a:cxn>
                <a:cxn ang="cd4">
                  <a:pos x="hc" y="b"/>
                </a:cxn>
                <a:cxn ang="0">
                  <a:pos x="r" y="vc"/>
                </a:cxn>
              </a:cxnLst>
              <a:rect l="l" t="t" r="r" b="b"/>
              <a:pathLst>
                <a:path w="728" h="4674">
                  <a:moveTo>
                    <a:pt x="728" y="4674"/>
                  </a:moveTo>
                  <a:cubicBezTo>
                    <a:pt x="222" y="3118"/>
                    <a:pt x="-143" y="1966"/>
                    <a:pt x="55"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9" name="Vrije vorm: vorm 8">
              <a:extLst>
                <a:ext uri="{FF2B5EF4-FFF2-40B4-BE49-F238E27FC236}">
                  <a16:creationId xmlns:a16="http://schemas.microsoft.com/office/drawing/2014/main" id="{0A71332B-20E4-8714-6924-67AB2B94BC07}"/>
                </a:ext>
              </a:extLst>
            </p:cNvPr>
            <p:cNvSpPr/>
            <p:nvPr/>
          </p:nvSpPr>
          <p:spPr>
            <a:xfrm>
              <a:off x="7776691" y="3001088"/>
              <a:ext cx="71640" cy="81360"/>
            </a:xfrm>
            <a:custGeom>
              <a:avLst/>
              <a:gdLst/>
              <a:ahLst/>
              <a:cxnLst>
                <a:cxn ang="3cd4">
                  <a:pos x="hc" y="t"/>
                </a:cxn>
                <a:cxn ang="cd2">
                  <a:pos x="l" y="vc"/>
                </a:cxn>
                <a:cxn ang="cd4">
                  <a:pos x="hc" y="b"/>
                </a:cxn>
                <a:cxn ang="0">
                  <a:pos x="r" y="vc"/>
                </a:cxn>
              </a:cxnLst>
              <a:rect l="l" t="t" r="r" b="b"/>
              <a:pathLst>
                <a:path w="200" h="227">
                  <a:moveTo>
                    <a:pt x="100" y="200"/>
                  </a:moveTo>
                  <a:lnTo>
                    <a:pt x="0" y="227"/>
                  </a:lnTo>
                  <a:lnTo>
                    <a:pt x="45" y="0"/>
                  </a:lnTo>
                  <a:lnTo>
                    <a:pt x="200" y="172"/>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0" name="Vrije vorm: vorm 9">
              <a:extLst>
                <a:ext uri="{FF2B5EF4-FFF2-40B4-BE49-F238E27FC236}">
                  <a16:creationId xmlns:a16="http://schemas.microsoft.com/office/drawing/2014/main" id="{4AD10E89-EC92-250D-A5BF-8191207DC872}"/>
                </a:ext>
              </a:extLst>
            </p:cNvPr>
            <p:cNvSpPr/>
            <p:nvPr/>
          </p:nvSpPr>
          <p:spPr>
            <a:xfrm>
              <a:off x="7941571" y="1804088"/>
              <a:ext cx="216720" cy="1682280"/>
            </a:xfrm>
            <a:custGeom>
              <a:avLst/>
              <a:gdLst/>
              <a:ahLst/>
              <a:cxnLst>
                <a:cxn ang="3cd4">
                  <a:pos x="hc" y="t"/>
                </a:cxn>
                <a:cxn ang="cd2">
                  <a:pos x="l" y="vc"/>
                </a:cxn>
                <a:cxn ang="cd4">
                  <a:pos x="hc" y="b"/>
                </a:cxn>
                <a:cxn ang="0">
                  <a:pos x="r" y="vc"/>
                </a:cxn>
              </a:cxnLst>
              <a:rect l="l" t="t" r="r" b="b"/>
              <a:pathLst>
                <a:path w="603" h="4674">
                  <a:moveTo>
                    <a:pt x="0" y="4674"/>
                  </a:moveTo>
                  <a:cubicBezTo>
                    <a:pt x="0" y="3215"/>
                    <a:pt x="6" y="1950"/>
                    <a:pt x="603"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1" name="Vrije vorm: vorm 10">
              <a:extLst>
                <a:ext uri="{FF2B5EF4-FFF2-40B4-BE49-F238E27FC236}">
                  <a16:creationId xmlns:a16="http://schemas.microsoft.com/office/drawing/2014/main" id="{A214ABF9-B226-0A96-1680-058B849D0E35}"/>
                </a:ext>
              </a:extLst>
            </p:cNvPr>
            <p:cNvSpPr/>
            <p:nvPr/>
          </p:nvSpPr>
          <p:spPr>
            <a:xfrm>
              <a:off x="7909531" y="2979128"/>
              <a:ext cx="74160" cy="75600"/>
            </a:xfrm>
            <a:custGeom>
              <a:avLst/>
              <a:gdLst/>
              <a:ahLst/>
              <a:cxnLst>
                <a:cxn ang="3cd4">
                  <a:pos x="hc" y="t"/>
                </a:cxn>
                <a:cxn ang="cd2">
                  <a:pos x="l" y="vc"/>
                </a:cxn>
                <a:cxn ang="cd4">
                  <a:pos x="hc" y="b"/>
                </a:cxn>
                <a:cxn ang="0">
                  <a:pos x="r" y="vc"/>
                </a:cxn>
              </a:cxnLst>
              <a:rect l="l" t="t" r="r" b="b"/>
              <a:pathLst>
                <a:path w="207" h="211">
                  <a:moveTo>
                    <a:pt x="103" y="207"/>
                  </a:moveTo>
                  <a:lnTo>
                    <a:pt x="0" y="203"/>
                  </a:lnTo>
                  <a:lnTo>
                    <a:pt x="112" y="0"/>
                  </a:lnTo>
                  <a:lnTo>
                    <a:pt x="207" y="211"/>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2" name="Vrije vorm: vorm 11">
              <a:extLst>
                <a:ext uri="{FF2B5EF4-FFF2-40B4-BE49-F238E27FC236}">
                  <a16:creationId xmlns:a16="http://schemas.microsoft.com/office/drawing/2014/main" id="{CECAF6A0-2449-F5C4-DAA7-F43AD030F4E2}"/>
                </a:ext>
              </a:extLst>
            </p:cNvPr>
            <p:cNvSpPr/>
            <p:nvPr/>
          </p:nvSpPr>
          <p:spPr>
            <a:xfrm>
              <a:off x="7941571" y="1804088"/>
              <a:ext cx="748080" cy="1682280"/>
            </a:xfrm>
            <a:custGeom>
              <a:avLst/>
              <a:gdLst/>
              <a:ahLst/>
              <a:cxnLst>
                <a:cxn ang="3cd4">
                  <a:pos x="hc" y="t"/>
                </a:cxn>
                <a:cxn ang="cd2">
                  <a:pos x="l" y="vc"/>
                </a:cxn>
                <a:cxn ang="cd4">
                  <a:pos x="hc" y="b"/>
                </a:cxn>
                <a:cxn ang="0">
                  <a:pos x="r" y="vc"/>
                </a:cxn>
              </a:cxnLst>
              <a:rect l="l" t="t" r="r" b="b"/>
              <a:pathLst>
                <a:path w="2079" h="4674">
                  <a:moveTo>
                    <a:pt x="0" y="4674"/>
                  </a:moveTo>
                  <a:cubicBezTo>
                    <a:pt x="442" y="3314"/>
                    <a:pt x="872" y="2008"/>
                    <a:pt x="2079"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3" name="Vrije vorm: vorm 12">
              <a:extLst>
                <a:ext uri="{FF2B5EF4-FFF2-40B4-BE49-F238E27FC236}">
                  <a16:creationId xmlns:a16="http://schemas.microsoft.com/office/drawing/2014/main" id="{3454D285-5293-F4FC-98AE-85A3D7B13811}"/>
                </a:ext>
              </a:extLst>
            </p:cNvPr>
            <p:cNvSpPr/>
            <p:nvPr/>
          </p:nvSpPr>
          <p:spPr>
            <a:xfrm>
              <a:off x="8044531" y="3006128"/>
              <a:ext cx="69840" cy="82440"/>
            </a:xfrm>
            <a:custGeom>
              <a:avLst/>
              <a:gdLst/>
              <a:ahLst/>
              <a:cxnLst>
                <a:cxn ang="3cd4">
                  <a:pos x="hc" y="t"/>
                </a:cxn>
                <a:cxn ang="cd2">
                  <a:pos x="l" y="vc"/>
                </a:cxn>
                <a:cxn ang="cd4">
                  <a:pos x="hc" y="b"/>
                </a:cxn>
                <a:cxn ang="0">
                  <a:pos x="r" y="vc"/>
                </a:cxn>
              </a:cxnLst>
              <a:rect l="l" t="t" r="r" b="b"/>
              <a:pathLst>
                <a:path w="195" h="230">
                  <a:moveTo>
                    <a:pt x="97" y="195"/>
                  </a:moveTo>
                  <a:lnTo>
                    <a:pt x="0" y="159"/>
                  </a:lnTo>
                  <a:lnTo>
                    <a:pt x="168" y="0"/>
                  </a:lnTo>
                  <a:lnTo>
                    <a:pt x="195" y="23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4" name="Vrije vorm: vorm 13">
              <a:extLst>
                <a:ext uri="{FF2B5EF4-FFF2-40B4-BE49-F238E27FC236}">
                  <a16:creationId xmlns:a16="http://schemas.microsoft.com/office/drawing/2014/main" id="{E1095EB4-EAF5-663C-84B4-7BEE95FA450E}"/>
                </a:ext>
              </a:extLst>
            </p:cNvPr>
            <p:cNvSpPr/>
            <p:nvPr/>
          </p:nvSpPr>
          <p:spPr>
            <a:xfrm>
              <a:off x="7941571" y="2298007"/>
              <a:ext cx="975240" cy="1188360"/>
            </a:xfrm>
            <a:custGeom>
              <a:avLst/>
              <a:gdLst/>
              <a:ahLst/>
              <a:cxnLst>
                <a:cxn ang="3cd4">
                  <a:pos x="hc" y="t"/>
                </a:cxn>
                <a:cxn ang="cd2">
                  <a:pos x="l" y="vc"/>
                </a:cxn>
                <a:cxn ang="cd4">
                  <a:pos x="hc" y="b"/>
                </a:cxn>
                <a:cxn ang="0">
                  <a:pos x="r" y="vc"/>
                </a:cxn>
              </a:cxnLst>
              <a:rect l="l" t="t" r="r" b="b"/>
              <a:pathLst>
                <a:path w="2710" h="3302">
                  <a:moveTo>
                    <a:pt x="0" y="3302"/>
                  </a:moveTo>
                  <a:cubicBezTo>
                    <a:pt x="678" y="2369"/>
                    <a:pt x="1406" y="1370"/>
                    <a:pt x="271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5" name="Vrije vorm: vorm 14">
              <a:extLst>
                <a:ext uri="{FF2B5EF4-FFF2-40B4-BE49-F238E27FC236}">
                  <a16:creationId xmlns:a16="http://schemas.microsoft.com/office/drawing/2014/main" id="{643CEEA6-CA94-88EE-FB2E-A051F0A660B2}"/>
                </a:ext>
              </a:extLst>
            </p:cNvPr>
            <p:cNvSpPr/>
            <p:nvPr/>
          </p:nvSpPr>
          <p:spPr>
            <a:xfrm>
              <a:off x="8169451" y="3079208"/>
              <a:ext cx="74520" cy="81360"/>
            </a:xfrm>
            <a:custGeom>
              <a:avLst/>
              <a:gdLst/>
              <a:ahLst/>
              <a:cxnLst>
                <a:cxn ang="3cd4">
                  <a:pos x="hc" y="t"/>
                </a:cxn>
                <a:cxn ang="cd2">
                  <a:pos x="l" y="vc"/>
                </a:cxn>
                <a:cxn ang="cd4">
                  <a:pos x="hc" y="b"/>
                </a:cxn>
                <a:cxn ang="0">
                  <a:pos x="r" y="vc"/>
                </a:cxn>
              </a:cxnLst>
              <a:rect l="l" t="t" r="r" b="b"/>
              <a:pathLst>
                <a:path w="208" h="227">
                  <a:moveTo>
                    <a:pt x="82" y="164"/>
                  </a:moveTo>
                  <a:lnTo>
                    <a:pt x="0" y="101"/>
                  </a:lnTo>
                  <a:lnTo>
                    <a:pt x="208" y="0"/>
                  </a:lnTo>
                  <a:lnTo>
                    <a:pt x="164" y="227"/>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6" name="Vrije vorm: vorm 15">
              <a:extLst>
                <a:ext uri="{FF2B5EF4-FFF2-40B4-BE49-F238E27FC236}">
                  <a16:creationId xmlns:a16="http://schemas.microsoft.com/office/drawing/2014/main" id="{3150479A-1DCB-B240-C5AE-41E9065B0503}"/>
                </a:ext>
              </a:extLst>
            </p:cNvPr>
            <p:cNvSpPr/>
            <p:nvPr/>
          </p:nvSpPr>
          <p:spPr>
            <a:xfrm>
              <a:off x="7941571" y="2817488"/>
              <a:ext cx="975240" cy="668880"/>
            </a:xfrm>
            <a:custGeom>
              <a:avLst/>
              <a:gdLst/>
              <a:ahLst/>
              <a:cxnLst>
                <a:cxn ang="3cd4">
                  <a:pos x="hc" y="t"/>
                </a:cxn>
                <a:cxn ang="cd2">
                  <a:pos x="l" y="vc"/>
                </a:cxn>
                <a:cxn ang="cd4">
                  <a:pos x="hc" y="b"/>
                </a:cxn>
                <a:cxn ang="0">
                  <a:pos x="r" y="vc"/>
                </a:cxn>
              </a:cxnLst>
              <a:rect l="l" t="t" r="r" b="b"/>
              <a:pathLst>
                <a:path w="2710" h="1859">
                  <a:moveTo>
                    <a:pt x="0" y="1859"/>
                  </a:moveTo>
                  <a:cubicBezTo>
                    <a:pt x="719" y="1337"/>
                    <a:pt x="1534" y="745"/>
                    <a:pt x="271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7" name="Vrije vorm: vorm 16">
              <a:extLst>
                <a:ext uri="{FF2B5EF4-FFF2-40B4-BE49-F238E27FC236}">
                  <a16:creationId xmlns:a16="http://schemas.microsoft.com/office/drawing/2014/main" id="{5DA6B475-275C-F257-E3BB-C7D98240096B}"/>
                </a:ext>
              </a:extLst>
            </p:cNvPr>
            <p:cNvSpPr/>
            <p:nvPr/>
          </p:nvSpPr>
          <p:spPr>
            <a:xfrm>
              <a:off x="8272051" y="3191168"/>
              <a:ext cx="82080" cy="73080"/>
            </a:xfrm>
            <a:custGeom>
              <a:avLst/>
              <a:gdLst/>
              <a:ahLst/>
              <a:cxnLst>
                <a:cxn ang="3cd4">
                  <a:pos x="hc" y="t"/>
                </a:cxn>
                <a:cxn ang="cd2">
                  <a:pos x="l" y="vc"/>
                </a:cxn>
                <a:cxn ang="cd4">
                  <a:pos x="hc" y="b"/>
                </a:cxn>
                <a:cxn ang="0">
                  <a:pos x="r" y="vc"/>
                </a:cxn>
              </a:cxnLst>
              <a:rect l="l" t="t" r="r" b="b"/>
              <a:pathLst>
                <a:path w="229" h="204">
                  <a:moveTo>
                    <a:pt x="59" y="119"/>
                  </a:moveTo>
                  <a:lnTo>
                    <a:pt x="0" y="34"/>
                  </a:lnTo>
                  <a:lnTo>
                    <a:pt x="229" y="0"/>
                  </a:lnTo>
                  <a:lnTo>
                    <a:pt x="119" y="204"/>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8" name="Vrije vorm: vorm 17">
              <a:extLst>
                <a:ext uri="{FF2B5EF4-FFF2-40B4-BE49-F238E27FC236}">
                  <a16:creationId xmlns:a16="http://schemas.microsoft.com/office/drawing/2014/main" id="{F93C3CC2-1FA9-E06E-91AE-7FA51AEAA72E}"/>
                </a:ext>
              </a:extLst>
            </p:cNvPr>
            <p:cNvSpPr/>
            <p:nvPr/>
          </p:nvSpPr>
          <p:spPr>
            <a:xfrm>
              <a:off x="7941571" y="3181447"/>
              <a:ext cx="975240" cy="304920"/>
            </a:xfrm>
            <a:custGeom>
              <a:avLst/>
              <a:gdLst/>
              <a:ahLst/>
              <a:cxnLst>
                <a:cxn ang="3cd4">
                  <a:pos x="hc" y="t"/>
                </a:cxn>
                <a:cxn ang="cd2">
                  <a:pos x="l" y="vc"/>
                </a:cxn>
                <a:cxn ang="cd4">
                  <a:pos x="hc" y="b"/>
                </a:cxn>
                <a:cxn ang="0">
                  <a:pos x="r" y="vc"/>
                </a:cxn>
              </a:cxnLst>
              <a:rect l="l" t="t" r="r" b="b"/>
              <a:pathLst>
                <a:path w="2710" h="848">
                  <a:moveTo>
                    <a:pt x="0" y="848"/>
                  </a:moveTo>
                  <a:cubicBezTo>
                    <a:pt x="732" y="610"/>
                    <a:pt x="1577" y="336"/>
                    <a:pt x="271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 name="Vrije vorm: vorm 18">
              <a:extLst>
                <a:ext uri="{FF2B5EF4-FFF2-40B4-BE49-F238E27FC236}">
                  <a16:creationId xmlns:a16="http://schemas.microsoft.com/office/drawing/2014/main" id="{826F2250-E114-0BC5-52A2-A5E1F87E88D9}"/>
                </a:ext>
              </a:extLst>
            </p:cNvPr>
            <p:cNvSpPr/>
            <p:nvPr/>
          </p:nvSpPr>
          <p:spPr>
            <a:xfrm>
              <a:off x="8342611" y="3318608"/>
              <a:ext cx="82080" cy="70920"/>
            </a:xfrm>
            <a:custGeom>
              <a:avLst/>
              <a:gdLst/>
              <a:ahLst/>
              <a:cxnLst>
                <a:cxn ang="3cd4">
                  <a:pos x="hc" y="t"/>
                </a:cxn>
                <a:cxn ang="cd2">
                  <a:pos x="l" y="vc"/>
                </a:cxn>
                <a:cxn ang="cd4">
                  <a:pos x="hc" y="b"/>
                </a:cxn>
                <a:cxn ang="0">
                  <a:pos x="r" y="vc"/>
                </a:cxn>
              </a:cxnLst>
              <a:rect l="l" t="t" r="r" b="b"/>
              <a:pathLst>
                <a:path w="229" h="198">
                  <a:moveTo>
                    <a:pt x="31" y="99"/>
                  </a:moveTo>
                  <a:lnTo>
                    <a:pt x="0" y="0"/>
                  </a:lnTo>
                  <a:lnTo>
                    <a:pt x="229" y="36"/>
                  </a:lnTo>
                  <a:lnTo>
                    <a:pt x="62" y="198"/>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 name="Rechte verbindingslijn 19">
              <a:extLst>
                <a:ext uri="{FF2B5EF4-FFF2-40B4-BE49-F238E27FC236}">
                  <a16:creationId xmlns:a16="http://schemas.microsoft.com/office/drawing/2014/main" id="{FDCC1EC5-79DC-24B3-9D5F-4937EE2A11D0}"/>
                </a:ext>
              </a:extLst>
            </p:cNvPr>
            <p:cNvSpPr/>
            <p:nvPr/>
          </p:nvSpPr>
          <p:spPr>
            <a:xfrm>
              <a:off x="7941571" y="3486728"/>
              <a:ext cx="975600" cy="0"/>
            </a:xfrm>
            <a:prstGeom prst="line">
              <a:avLst/>
            </a:pr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 name="Vrije vorm: vorm 20">
              <a:extLst>
                <a:ext uri="{FF2B5EF4-FFF2-40B4-BE49-F238E27FC236}">
                  <a16:creationId xmlns:a16="http://schemas.microsoft.com/office/drawing/2014/main" id="{0C091CA1-AC38-D284-DCDE-EA1C1DB5159B}"/>
                </a:ext>
              </a:extLst>
            </p:cNvPr>
            <p:cNvSpPr/>
            <p:nvPr/>
          </p:nvSpPr>
          <p:spPr>
            <a:xfrm>
              <a:off x="8374651" y="3449648"/>
              <a:ext cx="74160" cy="74160"/>
            </a:xfrm>
            <a:custGeom>
              <a:avLst/>
              <a:gdLst/>
              <a:ahLst/>
              <a:cxnLst>
                <a:cxn ang="3cd4">
                  <a:pos x="hc" y="t"/>
                </a:cxn>
                <a:cxn ang="cd2">
                  <a:pos x="l" y="vc"/>
                </a:cxn>
                <a:cxn ang="cd4">
                  <a:pos x="hc" y="b"/>
                </a:cxn>
                <a:cxn ang="0">
                  <a:pos x="r" y="vc"/>
                </a:cxn>
              </a:cxnLst>
              <a:rect l="l" t="t" r="r" b="b"/>
              <a:pathLst>
                <a:path w="207" h="207">
                  <a:moveTo>
                    <a:pt x="0" y="104"/>
                  </a:moveTo>
                  <a:lnTo>
                    <a:pt x="0" y="0"/>
                  </a:lnTo>
                  <a:lnTo>
                    <a:pt x="207" y="104"/>
                  </a:lnTo>
                  <a:lnTo>
                    <a:pt x="0" y="207"/>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 name="Vrije vorm: vorm 21">
              <a:extLst>
                <a:ext uri="{FF2B5EF4-FFF2-40B4-BE49-F238E27FC236}">
                  <a16:creationId xmlns:a16="http://schemas.microsoft.com/office/drawing/2014/main" id="{AE321C76-24EF-C047-3921-B36A58CB33EC}"/>
                </a:ext>
              </a:extLst>
            </p:cNvPr>
            <p:cNvSpPr/>
            <p:nvPr/>
          </p:nvSpPr>
          <p:spPr>
            <a:xfrm>
              <a:off x="7941571" y="3486728"/>
              <a:ext cx="975240" cy="304920"/>
            </a:xfrm>
            <a:custGeom>
              <a:avLst/>
              <a:gdLst/>
              <a:ahLst/>
              <a:cxnLst>
                <a:cxn ang="3cd4">
                  <a:pos x="hc" y="t"/>
                </a:cxn>
                <a:cxn ang="cd2">
                  <a:pos x="l" y="vc"/>
                </a:cxn>
                <a:cxn ang="cd4">
                  <a:pos x="hc" y="b"/>
                </a:cxn>
                <a:cxn ang="0">
                  <a:pos x="r" y="vc"/>
                </a:cxn>
              </a:cxnLst>
              <a:rect l="l" t="t" r="r" b="b"/>
              <a:pathLst>
                <a:path w="2710" h="848">
                  <a:moveTo>
                    <a:pt x="0" y="0"/>
                  </a:moveTo>
                  <a:cubicBezTo>
                    <a:pt x="732" y="238"/>
                    <a:pt x="1577" y="512"/>
                    <a:pt x="2710" y="848"/>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 name="Vrije vorm: vorm 22">
              <a:extLst>
                <a:ext uri="{FF2B5EF4-FFF2-40B4-BE49-F238E27FC236}">
                  <a16:creationId xmlns:a16="http://schemas.microsoft.com/office/drawing/2014/main" id="{87C7DB2E-7386-9FDB-388F-080969A8766D}"/>
                </a:ext>
              </a:extLst>
            </p:cNvPr>
            <p:cNvSpPr/>
            <p:nvPr/>
          </p:nvSpPr>
          <p:spPr>
            <a:xfrm>
              <a:off x="8342611" y="3583928"/>
              <a:ext cx="82080" cy="70920"/>
            </a:xfrm>
            <a:custGeom>
              <a:avLst/>
              <a:gdLst/>
              <a:ahLst/>
              <a:cxnLst>
                <a:cxn ang="3cd4">
                  <a:pos x="hc" y="t"/>
                </a:cxn>
                <a:cxn ang="cd2">
                  <a:pos x="l" y="vc"/>
                </a:cxn>
                <a:cxn ang="cd4">
                  <a:pos x="hc" y="b"/>
                </a:cxn>
                <a:cxn ang="0">
                  <a:pos x="r" y="vc"/>
                </a:cxn>
              </a:cxnLst>
              <a:rect l="l" t="t" r="r" b="b"/>
              <a:pathLst>
                <a:path w="229" h="198">
                  <a:moveTo>
                    <a:pt x="31" y="99"/>
                  </a:moveTo>
                  <a:lnTo>
                    <a:pt x="62" y="0"/>
                  </a:lnTo>
                  <a:lnTo>
                    <a:pt x="229" y="161"/>
                  </a:lnTo>
                  <a:lnTo>
                    <a:pt x="0" y="198"/>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4" name="Vrije vorm: vorm 23">
              <a:extLst>
                <a:ext uri="{FF2B5EF4-FFF2-40B4-BE49-F238E27FC236}">
                  <a16:creationId xmlns:a16="http://schemas.microsoft.com/office/drawing/2014/main" id="{AD9E48CB-FA12-B735-315A-7AE450FB4078}"/>
                </a:ext>
              </a:extLst>
            </p:cNvPr>
            <p:cNvSpPr/>
            <p:nvPr/>
          </p:nvSpPr>
          <p:spPr>
            <a:xfrm>
              <a:off x="7941571" y="3486728"/>
              <a:ext cx="975240" cy="668880"/>
            </a:xfrm>
            <a:custGeom>
              <a:avLst/>
              <a:gdLst/>
              <a:ahLst/>
              <a:cxnLst>
                <a:cxn ang="3cd4">
                  <a:pos x="hc" y="t"/>
                </a:cxn>
                <a:cxn ang="cd2">
                  <a:pos x="l" y="vc"/>
                </a:cxn>
                <a:cxn ang="cd4">
                  <a:pos x="hc" y="b"/>
                </a:cxn>
                <a:cxn ang="0">
                  <a:pos x="r" y="vc"/>
                </a:cxn>
              </a:cxnLst>
              <a:rect l="l" t="t" r="r" b="b"/>
              <a:pathLst>
                <a:path w="2710" h="1859">
                  <a:moveTo>
                    <a:pt x="0" y="0"/>
                  </a:moveTo>
                  <a:cubicBezTo>
                    <a:pt x="719" y="523"/>
                    <a:pt x="1534" y="1114"/>
                    <a:pt x="2710" y="1859"/>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5" name="Vrije vorm: vorm 24">
              <a:extLst>
                <a:ext uri="{FF2B5EF4-FFF2-40B4-BE49-F238E27FC236}">
                  <a16:creationId xmlns:a16="http://schemas.microsoft.com/office/drawing/2014/main" id="{DE25F551-771E-E95A-C159-0CF7938CE6A7}"/>
                </a:ext>
              </a:extLst>
            </p:cNvPr>
            <p:cNvSpPr/>
            <p:nvPr/>
          </p:nvSpPr>
          <p:spPr>
            <a:xfrm>
              <a:off x="8272051" y="3709207"/>
              <a:ext cx="82080" cy="73080"/>
            </a:xfrm>
            <a:custGeom>
              <a:avLst/>
              <a:gdLst/>
              <a:ahLst/>
              <a:cxnLst>
                <a:cxn ang="3cd4">
                  <a:pos x="hc" y="t"/>
                </a:cxn>
                <a:cxn ang="cd2">
                  <a:pos x="l" y="vc"/>
                </a:cxn>
                <a:cxn ang="cd4">
                  <a:pos x="hc" y="b"/>
                </a:cxn>
                <a:cxn ang="0">
                  <a:pos x="r" y="vc"/>
                </a:cxn>
              </a:cxnLst>
              <a:rect l="l" t="t" r="r" b="b"/>
              <a:pathLst>
                <a:path w="229" h="204">
                  <a:moveTo>
                    <a:pt x="59" y="85"/>
                  </a:moveTo>
                  <a:lnTo>
                    <a:pt x="119" y="0"/>
                  </a:lnTo>
                  <a:lnTo>
                    <a:pt x="229" y="204"/>
                  </a:lnTo>
                  <a:lnTo>
                    <a:pt x="0" y="17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 name="Vrije vorm: vorm 25">
              <a:extLst>
                <a:ext uri="{FF2B5EF4-FFF2-40B4-BE49-F238E27FC236}">
                  <a16:creationId xmlns:a16="http://schemas.microsoft.com/office/drawing/2014/main" id="{1A75FAF4-DF69-BE4A-147D-D10AB96784A0}"/>
                </a:ext>
              </a:extLst>
            </p:cNvPr>
            <p:cNvSpPr/>
            <p:nvPr/>
          </p:nvSpPr>
          <p:spPr>
            <a:xfrm>
              <a:off x="7941571" y="3486728"/>
              <a:ext cx="975240" cy="1188360"/>
            </a:xfrm>
            <a:custGeom>
              <a:avLst/>
              <a:gdLst/>
              <a:ahLst/>
              <a:cxnLst>
                <a:cxn ang="3cd4">
                  <a:pos x="hc" y="t"/>
                </a:cxn>
                <a:cxn ang="cd2">
                  <a:pos x="l" y="vc"/>
                </a:cxn>
                <a:cxn ang="cd4">
                  <a:pos x="hc" y="b"/>
                </a:cxn>
                <a:cxn ang="0">
                  <a:pos x="r" y="vc"/>
                </a:cxn>
              </a:cxnLst>
              <a:rect l="l" t="t" r="r" b="b"/>
              <a:pathLst>
                <a:path w="2710" h="3302">
                  <a:moveTo>
                    <a:pt x="0" y="0"/>
                  </a:moveTo>
                  <a:cubicBezTo>
                    <a:pt x="678" y="933"/>
                    <a:pt x="1406" y="1932"/>
                    <a:pt x="2710" y="3302"/>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 name="Vrije vorm: vorm 26">
              <a:extLst>
                <a:ext uri="{FF2B5EF4-FFF2-40B4-BE49-F238E27FC236}">
                  <a16:creationId xmlns:a16="http://schemas.microsoft.com/office/drawing/2014/main" id="{754C00C6-861B-01C1-8013-EE347C40E529}"/>
                </a:ext>
              </a:extLst>
            </p:cNvPr>
            <p:cNvSpPr/>
            <p:nvPr/>
          </p:nvSpPr>
          <p:spPr>
            <a:xfrm>
              <a:off x="8169451" y="3812528"/>
              <a:ext cx="74520" cy="81360"/>
            </a:xfrm>
            <a:custGeom>
              <a:avLst/>
              <a:gdLst/>
              <a:ahLst/>
              <a:cxnLst>
                <a:cxn ang="3cd4">
                  <a:pos x="hc" y="t"/>
                </a:cxn>
                <a:cxn ang="cd2">
                  <a:pos x="l" y="vc"/>
                </a:cxn>
                <a:cxn ang="cd4">
                  <a:pos x="hc" y="b"/>
                </a:cxn>
                <a:cxn ang="0">
                  <a:pos x="r" y="vc"/>
                </a:cxn>
              </a:cxnLst>
              <a:rect l="l" t="t" r="r" b="b"/>
              <a:pathLst>
                <a:path w="208" h="227">
                  <a:moveTo>
                    <a:pt x="82" y="63"/>
                  </a:moveTo>
                  <a:lnTo>
                    <a:pt x="164" y="0"/>
                  </a:lnTo>
                  <a:lnTo>
                    <a:pt x="208" y="227"/>
                  </a:lnTo>
                  <a:lnTo>
                    <a:pt x="0" y="12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 name="Vrije vorm: vorm 27">
              <a:extLst>
                <a:ext uri="{FF2B5EF4-FFF2-40B4-BE49-F238E27FC236}">
                  <a16:creationId xmlns:a16="http://schemas.microsoft.com/office/drawing/2014/main" id="{7C429BEA-6E68-E59A-DD40-53F548D7DA72}"/>
                </a:ext>
              </a:extLst>
            </p:cNvPr>
            <p:cNvSpPr/>
            <p:nvPr/>
          </p:nvSpPr>
          <p:spPr>
            <a:xfrm>
              <a:off x="7941571" y="3486728"/>
              <a:ext cx="748080" cy="1682280"/>
            </a:xfrm>
            <a:custGeom>
              <a:avLst/>
              <a:gdLst/>
              <a:ahLst/>
              <a:cxnLst>
                <a:cxn ang="3cd4">
                  <a:pos x="hc" y="t"/>
                </a:cxn>
                <a:cxn ang="cd2">
                  <a:pos x="l" y="vc"/>
                </a:cxn>
                <a:cxn ang="cd4">
                  <a:pos x="hc" y="b"/>
                </a:cxn>
                <a:cxn ang="0">
                  <a:pos x="r" y="vc"/>
                </a:cxn>
              </a:cxnLst>
              <a:rect l="l" t="t" r="r" b="b"/>
              <a:pathLst>
                <a:path w="2079" h="4674">
                  <a:moveTo>
                    <a:pt x="0" y="0"/>
                  </a:moveTo>
                  <a:cubicBezTo>
                    <a:pt x="442" y="1360"/>
                    <a:pt x="872" y="2666"/>
                    <a:pt x="2079"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 name="Vrije vorm: vorm 28">
              <a:extLst>
                <a:ext uri="{FF2B5EF4-FFF2-40B4-BE49-F238E27FC236}">
                  <a16:creationId xmlns:a16="http://schemas.microsoft.com/office/drawing/2014/main" id="{81A76343-7F9A-3EB1-73D6-4AB9994FB328}"/>
                </a:ext>
              </a:extLst>
            </p:cNvPr>
            <p:cNvSpPr/>
            <p:nvPr/>
          </p:nvSpPr>
          <p:spPr>
            <a:xfrm>
              <a:off x="8044531" y="3884888"/>
              <a:ext cx="69840" cy="82440"/>
            </a:xfrm>
            <a:custGeom>
              <a:avLst/>
              <a:gdLst/>
              <a:ahLst/>
              <a:cxnLst>
                <a:cxn ang="3cd4">
                  <a:pos x="hc" y="t"/>
                </a:cxn>
                <a:cxn ang="cd2">
                  <a:pos x="l" y="vc"/>
                </a:cxn>
                <a:cxn ang="cd4">
                  <a:pos x="hc" y="b"/>
                </a:cxn>
                <a:cxn ang="0">
                  <a:pos x="r" y="vc"/>
                </a:cxn>
              </a:cxnLst>
              <a:rect l="l" t="t" r="r" b="b"/>
              <a:pathLst>
                <a:path w="195" h="230">
                  <a:moveTo>
                    <a:pt x="97" y="35"/>
                  </a:moveTo>
                  <a:lnTo>
                    <a:pt x="195" y="0"/>
                  </a:lnTo>
                  <a:lnTo>
                    <a:pt x="168" y="230"/>
                  </a:lnTo>
                  <a:lnTo>
                    <a:pt x="0" y="71"/>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 name="Vrije vorm: vorm 29">
              <a:extLst>
                <a:ext uri="{FF2B5EF4-FFF2-40B4-BE49-F238E27FC236}">
                  <a16:creationId xmlns:a16="http://schemas.microsoft.com/office/drawing/2014/main" id="{47F3CF6B-32E4-81E4-CB99-35AF257FAFB2}"/>
                </a:ext>
              </a:extLst>
            </p:cNvPr>
            <p:cNvSpPr/>
            <p:nvPr/>
          </p:nvSpPr>
          <p:spPr>
            <a:xfrm>
              <a:off x="7941571" y="3486728"/>
              <a:ext cx="216720" cy="1682280"/>
            </a:xfrm>
            <a:custGeom>
              <a:avLst/>
              <a:gdLst/>
              <a:ahLst/>
              <a:cxnLst>
                <a:cxn ang="3cd4">
                  <a:pos x="hc" y="t"/>
                </a:cxn>
                <a:cxn ang="cd2">
                  <a:pos x="l" y="vc"/>
                </a:cxn>
                <a:cxn ang="cd4">
                  <a:pos x="hc" y="b"/>
                </a:cxn>
                <a:cxn ang="0">
                  <a:pos x="r" y="vc"/>
                </a:cxn>
              </a:cxnLst>
              <a:rect l="l" t="t" r="r" b="b"/>
              <a:pathLst>
                <a:path w="603" h="4674">
                  <a:moveTo>
                    <a:pt x="0" y="0"/>
                  </a:moveTo>
                  <a:cubicBezTo>
                    <a:pt x="0" y="1459"/>
                    <a:pt x="6" y="2724"/>
                    <a:pt x="603"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 name="Vrije vorm: vorm 30">
              <a:extLst>
                <a:ext uri="{FF2B5EF4-FFF2-40B4-BE49-F238E27FC236}">
                  <a16:creationId xmlns:a16="http://schemas.microsoft.com/office/drawing/2014/main" id="{258CAF07-0D29-08F2-07D1-39E9BC44CD33}"/>
                </a:ext>
              </a:extLst>
            </p:cNvPr>
            <p:cNvSpPr/>
            <p:nvPr/>
          </p:nvSpPr>
          <p:spPr>
            <a:xfrm>
              <a:off x="7909531" y="3918368"/>
              <a:ext cx="74160" cy="75600"/>
            </a:xfrm>
            <a:custGeom>
              <a:avLst/>
              <a:gdLst/>
              <a:ahLst/>
              <a:cxnLst>
                <a:cxn ang="3cd4">
                  <a:pos x="hc" y="t"/>
                </a:cxn>
                <a:cxn ang="cd2">
                  <a:pos x="l" y="vc"/>
                </a:cxn>
                <a:cxn ang="cd4">
                  <a:pos x="hc" y="b"/>
                </a:cxn>
                <a:cxn ang="0">
                  <a:pos x="r" y="vc"/>
                </a:cxn>
              </a:cxnLst>
              <a:rect l="l" t="t" r="r" b="b"/>
              <a:pathLst>
                <a:path w="207" h="211">
                  <a:moveTo>
                    <a:pt x="103" y="4"/>
                  </a:moveTo>
                  <a:lnTo>
                    <a:pt x="207" y="0"/>
                  </a:lnTo>
                  <a:lnTo>
                    <a:pt x="112" y="211"/>
                  </a:lnTo>
                  <a:lnTo>
                    <a:pt x="0" y="8"/>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 name="Vrije vorm: vorm 31">
              <a:extLst>
                <a:ext uri="{FF2B5EF4-FFF2-40B4-BE49-F238E27FC236}">
                  <a16:creationId xmlns:a16="http://schemas.microsoft.com/office/drawing/2014/main" id="{436C50EB-57ED-0B89-B488-75256DDABB7F}"/>
                </a:ext>
              </a:extLst>
            </p:cNvPr>
            <p:cNvSpPr/>
            <p:nvPr/>
          </p:nvSpPr>
          <p:spPr>
            <a:xfrm>
              <a:off x="7679491" y="3486728"/>
              <a:ext cx="261720" cy="1682280"/>
            </a:xfrm>
            <a:custGeom>
              <a:avLst/>
              <a:gdLst/>
              <a:ahLst/>
              <a:cxnLst>
                <a:cxn ang="3cd4">
                  <a:pos x="hc" y="t"/>
                </a:cxn>
                <a:cxn ang="cd2">
                  <a:pos x="l" y="vc"/>
                </a:cxn>
                <a:cxn ang="cd4">
                  <a:pos x="hc" y="b"/>
                </a:cxn>
                <a:cxn ang="0">
                  <a:pos x="r" y="vc"/>
                </a:cxn>
              </a:cxnLst>
              <a:rect l="l" t="t" r="r" b="b"/>
              <a:pathLst>
                <a:path w="728" h="4674">
                  <a:moveTo>
                    <a:pt x="728" y="0"/>
                  </a:moveTo>
                  <a:cubicBezTo>
                    <a:pt x="222" y="1556"/>
                    <a:pt x="-143" y="2708"/>
                    <a:pt x="55"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9" name="Vrije vorm: vorm 38">
              <a:extLst>
                <a:ext uri="{FF2B5EF4-FFF2-40B4-BE49-F238E27FC236}">
                  <a16:creationId xmlns:a16="http://schemas.microsoft.com/office/drawing/2014/main" id="{6D4E45BE-0B61-EE97-968C-3DEF03DB54D1}"/>
                </a:ext>
              </a:extLst>
            </p:cNvPr>
            <p:cNvSpPr/>
            <p:nvPr/>
          </p:nvSpPr>
          <p:spPr>
            <a:xfrm>
              <a:off x="7776691" y="3890647"/>
              <a:ext cx="71640" cy="81360"/>
            </a:xfrm>
            <a:custGeom>
              <a:avLst/>
              <a:gdLst/>
              <a:ahLst/>
              <a:cxnLst>
                <a:cxn ang="3cd4">
                  <a:pos x="hc" y="t"/>
                </a:cxn>
                <a:cxn ang="cd2">
                  <a:pos x="l" y="vc"/>
                </a:cxn>
                <a:cxn ang="cd4">
                  <a:pos x="hc" y="b"/>
                </a:cxn>
                <a:cxn ang="0">
                  <a:pos x="r" y="vc"/>
                </a:cxn>
              </a:cxnLst>
              <a:rect l="l" t="t" r="r" b="b"/>
              <a:pathLst>
                <a:path w="200" h="227">
                  <a:moveTo>
                    <a:pt x="100" y="28"/>
                  </a:moveTo>
                  <a:lnTo>
                    <a:pt x="200" y="55"/>
                  </a:lnTo>
                  <a:lnTo>
                    <a:pt x="45" y="227"/>
                  </a:lnTo>
                  <a:lnTo>
                    <a:pt x="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0" name="Vrije vorm: vorm 39">
              <a:extLst>
                <a:ext uri="{FF2B5EF4-FFF2-40B4-BE49-F238E27FC236}">
                  <a16:creationId xmlns:a16="http://schemas.microsoft.com/office/drawing/2014/main" id="{DCE3DD12-B1D6-564B-C2BF-0E4E44F82EFB}"/>
                </a:ext>
              </a:extLst>
            </p:cNvPr>
            <p:cNvSpPr/>
            <p:nvPr/>
          </p:nvSpPr>
          <p:spPr>
            <a:xfrm>
              <a:off x="7271611" y="3486728"/>
              <a:ext cx="669240" cy="1682280"/>
            </a:xfrm>
            <a:custGeom>
              <a:avLst/>
              <a:gdLst/>
              <a:ahLst/>
              <a:cxnLst>
                <a:cxn ang="3cd4">
                  <a:pos x="hc" y="t"/>
                </a:cxn>
                <a:cxn ang="cd2">
                  <a:pos x="l" y="vc"/>
                </a:cxn>
                <a:cxn ang="cd4">
                  <a:pos x="hc" y="b"/>
                </a:cxn>
                <a:cxn ang="0">
                  <a:pos x="r" y="vc"/>
                </a:cxn>
              </a:cxnLst>
              <a:rect l="l" t="t" r="r" b="b"/>
              <a:pathLst>
                <a:path w="1860" h="4674">
                  <a:moveTo>
                    <a:pt x="1860" y="0"/>
                  </a:moveTo>
                  <a:cubicBezTo>
                    <a:pt x="681" y="1623"/>
                    <a:pt x="32" y="2541"/>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1" name="Vrije vorm: vorm 40">
              <a:extLst>
                <a:ext uri="{FF2B5EF4-FFF2-40B4-BE49-F238E27FC236}">
                  <a16:creationId xmlns:a16="http://schemas.microsoft.com/office/drawing/2014/main" id="{80B61576-479D-4079-A6AD-4845CC726744}"/>
                </a:ext>
              </a:extLst>
            </p:cNvPr>
            <p:cNvSpPr/>
            <p:nvPr/>
          </p:nvSpPr>
          <p:spPr>
            <a:xfrm>
              <a:off x="7649971" y="3819727"/>
              <a:ext cx="72000" cy="82440"/>
            </a:xfrm>
            <a:custGeom>
              <a:avLst/>
              <a:gdLst/>
              <a:ahLst/>
              <a:cxnLst>
                <a:cxn ang="3cd4">
                  <a:pos x="hc" y="t"/>
                </a:cxn>
                <a:cxn ang="cd2">
                  <a:pos x="l" y="vc"/>
                </a:cxn>
                <a:cxn ang="cd4">
                  <a:pos x="hc" y="b"/>
                </a:cxn>
                <a:cxn ang="0">
                  <a:pos x="r" y="vc"/>
                </a:cxn>
              </a:cxnLst>
              <a:rect l="l" t="t" r="r" b="b"/>
              <a:pathLst>
                <a:path w="201" h="230">
                  <a:moveTo>
                    <a:pt x="114" y="57"/>
                  </a:moveTo>
                  <a:lnTo>
                    <a:pt x="201" y="114"/>
                  </a:lnTo>
                  <a:lnTo>
                    <a:pt x="0" y="230"/>
                  </a:lnTo>
                  <a:lnTo>
                    <a:pt x="28"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2" name="Vrije vorm: vorm 41">
              <a:extLst>
                <a:ext uri="{FF2B5EF4-FFF2-40B4-BE49-F238E27FC236}">
                  <a16:creationId xmlns:a16="http://schemas.microsoft.com/office/drawing/2014/main" id="{9565FB62-F93A-85D3-4753-95B6D9FD1E13}"/>
                </a:ext>
              </a:extLst>
            </p:cNvPr>
            <p:cNvSpPr/>
            <p:nvPr/>
          </p:nvSpPr>
          <p:spPr>
            <a:xfrm>
              <a:off x="6897211" y="3486728"/>
              <a:ext cx="1043639" cy="1682280"/>
            </a:xfrm>
            <a:custGeom>
              <a:avLst/>
              <a:gdLst/>
              <a:ahLst/>
              <a:cxnLst>
                <a:cxn ang="3cd4">
                  <a:pos x="hc" y="t"/>
                </a:cxn>
                <a:cxn ang="cd2">
                  <a:pos x="l" y="vc"/>
                </a:cxn>
                <a:cxn ang="cd4">
                  <a:pos x="hc" y="b"/>
                </a:cxn>
                <a:cxn ang="0">
                  <a:pos x="r" y="vc"/>
                </a:cxn>
              </a:cxnLst>
              <a:rect l="l" t="t" r="r" b="b"/>
              <a:pathLst>
                <a:path w="2900" h="4674">
                  <a:moveTo>
                    <a:pt x="2900" y="0"/>
                  </a:moveTo>
                  <a:cubicBezTo>
                    <a:pt x="775" y="1544"/>
                    <a:pt x="91" y="2064"/>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3" name="Vrije vorm: vorm 42">
              <a:extLst>
                <a:ext uri="{FF2B5EF4-FFF2-40B4-BE49-F238E27FC236}">
                  <a16:creationId xmlns:a16="http://schemas.microsoft.com/office/drawing/2014/main" id="{C52FDF4A-7F9B-5172-DC58-510803B261BF}"/>
                </a:ext>
              </a:extLst>
            </p:cNvPr>
            <p:cNvSpPr/>
            <p:nvPr/>
          </p:nvSpPr>
          <p:spPr>
            <a:xfrm>
              <a:off x="7534771" y="3715327"/>
              <a:ext cx="81360" cy="74880"/>
            </a:xfrm>
            <a:custGeom>
              <a:avLst/>
              <a:gdLst/>
              <a:ahLst/>
              <a:cxnLst>
                <a:cxn ang="3cd4">
                  <a:pos x="hc" y="t"/>
                </a:cxn>
                <a:cxn ang="cd2">
                  <a:pos x="l" y="vc"/>
                </a:cxn>
                <a:cxn ang="cd4">
                  <a:pos x="hc" y="b"/>
                </a:cxn>
                <a:cxn ang="0">
                  <a:pos x="r" y="vc"/>
                </a:cxn>
              </a:cxnLst>
              <a:rect l="l" t="t" r="r" b="b"/>
              <a:pathLst>
                <a:path w="227" h="209">
                  <a:moveTo>
                    <a:pt x="163" y="81"/>
                  </a:moveTo>
                  <a:lnTo>
                    <a:pt x="227" y="163"/>
                  </a:lnTo>
                  <a:lnTo>
                    <a:pt x="0" y="209"/>
                  </a:lnTo>
                  <a:lnTo>
                    <a:pt x="99"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5" name="Vrije vorm: vorm 54">
              <a:extLst>
                <a:ext uri="{FF2B5EF4-FFF2-40B4-BE49-F238E27FC236}">
                  <a16:creationId xmlns:a16="http://schemas.microsoft.com/office/drawing/2014/main" id="{0588E39C-F287-597D-EB48-0767D41F9ED8}"/>
                </a:ext>
              </a:extLst>
            </p:cNvPr>
            <p:cNvSpPr/>
            <p:nvPr/>
          </p:nvSpPr>
          <p:spPr>
            <a:xfrm>
              <a:off x="6640891" y="3486728"/>
              <a:ext cx="1300319" cy="1682280"/>
            </a:xfrm>
            <a:custGeom>
              <a:avLst/>
              <a:gdLst/>
              <a:ahLst/>
              <a:cxnLst>
                <a:cxn ang="3cd4">
                  <a:pos x="hc" y="t"/>
                </a:cxn>
                <a:cxn ang="cd2">
                  <a:pos x="l" y="vc"/>
                </a:cxn>
                <a:cxn ang="cd4">
                  <a:pos x="hc" y="b"/>
                </a:cxn>
                <a:cxn ang="0">
                  <a:pos x="r" y="vc"/>
                </a:cxn>
              </a:cxnLst>
              <a:rect l="l" t="t" r="r" b="b"/>
              <a:pathLst>
                <a:path w="3613" h="4674">
                  <a:moveTo>
                    <a:pt x="3613" y="0"/>
                  </a:moveTo>
                  <a:cubicBezTo>
                    <a:pt x="272" y="1086"/>
                    <a:pt x="41" y="1080"/>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6" name="Vrije vorm: vorm 55">
              <a:extLst>
                <a:ext uri="{FF2B5EF4-FFF2-40B4-BE49-F238E27FC236}">
                  <a16:creationId xmlns:a16="http://schemas.microsoft.com/office/drawing/2014/main" id="{60107E84-0E57-F9C5-3319-753E9FABF23A}"/>
                </a:ext>
              </a:extLst>
            </p:cNvPr>
            <p:cNvSpPr/>
            <p:nvPr/>
          </p:nvSpPr>
          <p:spPr>
            <a:xfrm>
              <a:off x="7459531" y="3587528"/>
              <a:ext cx="82440" cy="70200"/>
            </a:xfrm>
            <a:custGeom>
              <a:avLst/>
              <a:gdLst/>
              <a:ahLst/>
              <a:cxnLst>
                <a:cxn ang="3cd4">
                  <a:pos x="hc" y="t"/>
                </a:cxn>
                <a:cxn ang="cd2">
                  <a:pos x="l" y="vc"/>
                </a:cxn>
                <a:cxn ang="cd4">
                  <a:pos x="hc" y="b"/>
                </a:cxn>
                <a:cxn ang="0">
                  <a:pos x="r" y="vc"/>
                </a:cxn>
              </a:cxnLst>
              <a:rect l="l" t="t" r="r" b="b"/>
              <a:pathLst>
                <a:path w="230" h="196">
                  <a:moveTo>
                    <a:pt x="196" y="98"/>
                  </a:moveTo>
                  <a:lnTo>
                    <a:pt x="230" y="196"/>
                  </a:lnTo>
                  <a:lnTo>
                    <a:pt x="0" y="166"/>
                  </a:lnTo>
                  <a:lnTo>
                    <a:pt x="161"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7" name="Vrije vorm: vorm 56">
              <a:extLst>
                <a:ext uri="{FF2B5EF4-FFF2-40B4-BE49-F238E27FC236}">
                  <a16:creationId xmlns:a16="http://schemas.microsoft.com/office/drawing/2014/main" id="{6624D876-084F-2425-C650-99BC789E59AA}"/>
                </a:ext>
              </a:extLst>
            </p:cNvPr>
            <p:cNvSpPr/>
            <p:nvPr/>
          </p:nvSpPr>
          <p:spPr>
            <a:xfrm>
              <a:off x="6558811" y="3486728"/>
              <a:ext cx="1382400" cy="1682280"/>
            </a:xfrm>
            <a:custGeom>
              <a:avLst/>
              <a:gdLst/>
              <a:ahLst/>
              <a:cxnLst>
                <a:cxn ang="3cd4">
                  <a:pos x="hc" y="t"/>
                </a:cxn>
                <a:cxn ang="cd2">
                  <a:pos x="l" y="vc"/>
                </a:cxn>
                <a:cxn ang="cd4">
                  <a:pos x="hc" y="b"/>
                </a:cxn>
                <a:cxn ang="0">
                  <a:pos x="r" y="vc"/>
                </a:cxn>
              </a:cxnLst>
              <a:rect l="l" t="t" r="r" b="b"/>
              <a:pathLst>
                <a:path w="3841" h="4674">
                  <a:moveTo>
                    <a:pt x="3841" y="0"/>
                  </a:moveTo>
                  <a:cubicBezTo>
                    <a:pt x="2865" y="90"/>
                    <a:pt x="1616" y="183"/>
                    <a:pt x="927" y="339"/>
                  </a:cubicBezTo>
                  <a:cubicBezTo>
                    <a:pt x="-68" y="565"/>
                    <a:pt x="4" y="755"/>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8" name="Vrije vorm: vorm 57">
              <a:extLst>
                <a:ext uri="{FF2B5EF4-FFF2-40B4-BE49-F238E27FC236}">
                  <a16:creationId xmlns:a16="http://schemas.microsoft.com/office/drawing/2014/main" id="{8110967C-17A5-632E-2A9A-28B5535935C0}"/>
                </a:ext>
              </a:extLst>
            </p:cNvPr>
            <p:cNvSpPr/>
            <p:nvPr/>
          </p:nvSpPr>
          <p:spPr>
            <a:xfrm>
              <a:off x="7435771" y="3490328"/>
              <a:ext cx="77400" cy="73800"/>
            </a:xfrm>
            <a:custGeom>
              <a:avLst/>
              <a:gdLst/>
              <a:ahLst/>
              <a:cxnLst>
                <a:cxn ang="3cd4">
                  <a:pos x="hc" y="t"/>
                </a:cxn>
                <a:cxn ang="cd2">
                  <a:pos x="l" y="vc"/>
                </a:cxn>
                <a:cxn ang="cd4">
                  <a:pos x="hc" y="b"/>
                </a:cxn>
                <a:cxn ang="0">
                  <a:pos x="r" y="vc"/>
                </a:cxn>
              </a:cxnLst>
              <a:rect l="l" t="t" r="r" b="b"/>
              <a:pathLst>
                <a:path w="216" h="206">
                  <a:moveTo>
                    <a:pt x="206" y="103"/>
                  </a:moveTo>
                  <a:lnTo>
                    <a:pt x="216" y="206"/>
                  </a:lnTo>
                  <a:lnTo>
                    <a:pt x="0" y="123"/>
                  </a:lnTo>
                  <a:lnTo>
                    <a:pt x="196"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9" name="Vrije vorm: vorm 58">
              <a:extLst>
                <a:ext uri="{FF2B5EF4-FFF2-40B4-BE49-F238E27FC236}">
                  <a16:creationId xmlns:a16="http://schemas.microsoft.com/office/drawing/2014/main" id="{D8CC8807-CA47-EFF4-E9E2-296033DDBF7C}"/>
                </a:ext>
              </a:extLst>
            </p:cNvPr>
            <p:cNvSpPr/>
            <p:nvPr/>
          </p:nvSpPr>
          <p:spPr>
            <a:xfrm>
              <a:off x="6558811" y="1804088"/>
              <a:ext cx="1382400" cy="1682280"/>
            </a:xfrm>
            <a:custGeom>
              <a:avLst/>
              <a:gdLst/>
              <a:ahLst/>
              <a:cxnLst>
                <a:cxn ang="3cd4">
                  <a:pos x="hc" y="t"/>
                </a:cxn>
                <a:cxn ang="cd2">
                  <a:pos x="l" y="vc"/>
                </a:cxn>
                <a:cxn ang="cd4">
                  <a:pos x="hc" y="b"/>
                </a:cxn>
                <a:cxn ang="0">
                  <a:pos x="r" y="vc"/>
                </a:cxn>
              </a:cxnLst>
              <a:rect l="l" t="t" r="r" b="b"/>
              <a:pathLst>
                <a:path w="3841" h="4674">
                  <a:moveTo>
                    <a:pt x="3841" y="4674"/>
                  </a:moveTo>
                  <a:cubicBezTo>
                    <a:pt x="2865" y="4584"/>
                    <a:pt x="1616" y="4491"/>
                    <a:pt x="927" y="4335"/>
                  </a:cubicBezTo>
                  <a:cubicBezTo>
                    <a:pt x="-68" y="4109"/>
                    <a:pt x="4" y="3918"/>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0" name="Vrije vorm: vorm 59">
              <a:extLst>
                <a:ext uri="{FF2B5EF4-FFF2-40B4-BE49-F238E27FC236}">
                  <a16:creationId xmlns:a16="http://schemas.microsoft.com/office/drawing/2014/main" id="{D0EC47BA-B91B-A2EE-6A67-40EE546DD082}"/>
                </a:ext>
              </a:extLst>
            </p:cNvPr>
            <p:cNvSpPr/>
            <p:nvPr/>
          </p:nvSpPr>
          <p:spPr>
            <a:xfrm>
              <a:off x="7435771" y="3409328"/>
              <a:ext cx="77400" cy="73800"/>
            </a:xfrm>
            <a:custGeom>
              <a:avLst/>
              <a:gdLst/>
              <a:ahLst/>
              <a:cxnLst>
                <a:cxn ang="3cd4">
                  <a:pos x="hc" y="t"/>
                </a:cxn>
                <a:cxn ang="cd2">
                  <a:pos x="l" y="vc"/>
                </a:cxn>
                <a:cxn ang="cd4">
                  <a:pos x="hc" y="b"/>
                </a:cxn>
                <a:cxn ang="0">
                  <a:pos x="r" y="vc"/>
                </a:cxn>
              </a:cxnLst>
              <a:rect l="l" t="t" r="r" b="b"/>
              <a:pathLst>
                <a:path w="216" h="206">
                  <a:moveTo>
                    <a:pt x="206" y="103"/>
                  </a:moveTo>
                  <a:lnTo>
                    <a:pt x="196" y="206"/>
                  </a:lnTo>
                  <a:lnTo>
                    <a:pt x="0" y="83"/>
                  </a:lnTo>
                  <a:lnTo>
                    <a:pt x="216"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1" name="Vrije vorm: vorm 60">
              <a:extLst>
                <a:ext uri="{FF2B5EF4-FFF2-40B4-BE49-F238E27FC236}">
                  <a16:creationId xmlns:a16="http://schemas.microsoft.com/office/drawing/2014/main" id="{4F5B2F8E-6AF0-3E31-374F-A3ECBC7275A2}"/>
                </a:ext>
              </a:extLst>
            </p:cNvPr>
            <p:cNvSpPr/>
            <p:nvPr/>
          </p:nvSpPr>
          <p:spPr>
            <a:xfrm>
              <a:off x="5160571" y="3486728"/>
              <a:ext cx="1382400" cy="1682280"/>
            </a:xfrm>
            <a:custGeom>
              <a:avLst/>
              <a:gdLst/>
              <a:ahLst/>
              <a:cxnLst>
                <a:cxn ang="3cd4">
                  <a:pos x="hc" y="t"/>
                </a:cxn>
                <a:cxn ang="cd2">
                  <a:pos x="l" y="vc"/>
                </a:cxn>
                <a:cxn ang="cd4">
                  <a:pos x="hc" y="b"/>
                </a:cxn>
                <a:cxn ang="0">
                  <a:pos x="r" y="vc"/>
                </a:cxn>
              </a:cxnLst>
              <a:rect l="l" t="t" r="r" b="b"/>
              <a:pathLst>
                <a:path w="3841" h="4674">
                  <a:moveTo>
                    <a:pt x="0" y="0"/>
                  </a:moveTo>
                  <a:cubicBezTo>
                    <a:pt x="976" y="90"/>
                    <a:pt x="2225" y="183"/>
                    <a:pt x="2915" y="339"/>
                  </a:cubicBezTo>
                  <a:cubicBezTo>
                    <a:pt x="3909" y="565"/>
                    <a:pt x="3837" y="755"/>
                    <a:pt x="3841"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2" name="Vrije vorm: vorm 61">
              <a:extLst>
                <a:ext uri="{FF2B5EF4-FFF2-40B4-BE49-F238E27FC236}">
                  <a16:creationId xmlns:a16="http://schemas.microsoft.com/office/drawing/2014/main" id="{73FDE9A7-8F6B-62AA-82C5-483E8EB3BC65}"/>
                </a:ext>
              </a:extLst>
            </p:cNvPr>
            <p:cNvSpPr/>
            <p:nvPr/>
          </p:nvSpPr>
          <p:spPr>
            <a:xfrm>
              <a:off x="5588251" y="3490328"/>
              <a:ext cx="77400" cy="73800"/>
            </a:xfrm>
            <a:custGeom>
              <a:avLst/>
              <a:gdLst/>
              <a:ahLst/>
              <a:cxnLst>
                <a:cxn ang="3cd4">
                  <a:pos x="hc" y="t"/>
                </a:cxn>
                <a:cxn ang="cd2">
                  <a:pos x="l" y="vc"/>
                </a:cxn>
                <a:cxn ang="cd4">
                  <a:pos x="hc" y="b"/>
                </a:cxn>
                <a:cxn ang="0">
                  <a:pos x="r" y="vc"/>
                </a:cxn>
              </a:cxnLst>
              <a:rect l="l" t="t" r="r" b="b"/>
              <a:pathLst>
                <a:path w="216" h="206">
                  <a:moveTo>
                    <a:pt x="10" y="103"/>
                  </a:moveTo>
                  <a:lnTo>
                    <a:pt x="20" y="0"/>
                  </a:lnTo>
                  <a:lnTo>
                    <a:pt x="216" y="123"/>
                  </a:lnTo>
                  <a:lnTo>
                    <a:pt x="0" y="20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3" name="Vrije vorm: vorm 62">
              <a:extLst>
                <a:ext uri="{FF2B5EF4-FFF2-40B4-BE49-F238E27FC236}">
                  <a16:creationId xmlns:a16="http://schemas.microsoft.com/office/drawing/2014/main" id="{D0893C0C-6040-D882-5219-A5D8B88AEF18}"/>
                </a:ext>
              </a:extLst>
            </p:cNvPr>
            <p:cNvSpPr/>
            <p:nvPr/>
          </p:nvSpPr>
          <p:spPr>
            <a:xfrm>
              <a:off x="5160571" y="1804088"/>
              <a:ext cx="1382400" cy="1682280"/>
            </a:xfrm>
            <a:custGeom>
              <a:avLst/>
              <a:gdLst/>
              <a:ahLst/>
              <a:cxnLst>
                <a:cxn ang="3cd4">
                  <a:pos x="hc" y="t"/>
                </a:cxn>
                <a:cxn ang="cd2">
                  <a:pos x="l" y="vc"/>
                </a:cxn>
                <a:cxn ang="cd4">
                  <a:pos x="hc" y="b"/>
                </a:cxn>
                <a:cxn ang="0">
                  <a:pos x="r" y="vc"/>
                </a:cxn>
              </a:cxnLst>
              <a:rect l="l" t="t" r="r" b="b"/>
              <a:pathLst>
                <a:path w="3841" h="4674">
                  <a:moveTo>
                    <a:pt x="0" y="4674"/>
                  </a:moveTo>
                  <a:cubicBezTo>
                    <a:pt x="976" y="4584"/>
                    <a:pt x="2225" y="4491"/>
                    <a:pt x="2915" y="4335"/>
                  </a:cubicBezTo>
                  <a:cubicBezTo>
                    <a:pt x="3909" y="4109"/>
                    <a:pt x="3837" y="3918"/>
                    <a:pt x="3841"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2" name="Vrije vorm: vorm 191">
              <a:extLst>
                <a:ext uri="{FF2B5EF4-FFF2-40B4-BE49-F238E27FC236}">
                  <a16:creationId xmlns:a16="http://schemas.microsoft.com/office/drawing/2014/main" id="{699F5111-2FB2-DDA2-8EC0-842717D4A22E}"/>
                </a:ext>
              </a:extLst>
            </p:cNvPr>
            <p:cNvSpPr/>
            <p:nvPr/>
          </p:nvSpPr>
          <p:spPr>
            <a:xfrm>
              <a:off x="5588251" y="3409328"/>
              <a:ext cx="77400" cy="73800"/>
            </a:xfrm>
            <a:custGeom>
              <a:avLst/>
              <a:gdLst/>
              <a:ahLst/>
              <a:cxnLst>
                <a:cxn ang="3cd4">
                  <a:pos x="hc" y="t"/>
                </a:cxn>
                <a:cxn ang="cd2">
                  <a:pos x="l" y="vc"/>
                </a:cxn>
                <a:cxn ang="cd4">
                  <a:pos x="hc" y="b"/>
                </a:cxn>
                <a:cxn ang="0">
                  <a:pos x="r" y="vc"/>
                </a:cxn>
              </a:cxnLst>
              <a:rect l="l" t="t" r="r" b="b"/>
              <a:pathLst>
                <a:path w="216" h="206">
                  <a:moveTo>
                    <a:pt x="10" y="103"/>
                  </a:moveTo>
                  <a:lnTo>
                    <a:pt x="0" y="0"/>
                  </a:lnTo>
                  <a:lnTo>
                    <a:pt x="216" y="83"/>
                  </a:lnTo>
                  <a:lnTo>
                    <a:pt x="20" y="20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3" name="Vrije vorm: vorm 192">
              <a:extLst>
                <a:ext uri="{FF2B5EF4-FFF2-40B4-BE49-F238E27FC236}">
                  <a16:creationId xmlns:a16="http://schemas.microsoft.com/office/drawing/2014/main" id="{975B9BE2-D824-C93F-A1BF-111007C6FE8D}"/>
                </a:ext>
              </a:extLst>
            </p:cNvPr>
            <p:cNvSpPr/>
            <p:nvPr/>
          </p:nvSpPr>
          <p:spPr>
            <a:xfrm>
              <a:off x="5160571" y="1804088"/>
              <a:ext cx="1300319" cy="1682280"/>
            </a:xfrm>
            <a:custGeom>
              <a:avLst/>
              <a:gdLst/>
              <a:ahLst/>
              <a:cxnLst>
                <a:cxn ang="3cd4">
                  <a:pos x="hc" y="t"/>
                </a:cxn>
                <a:cxn ang="cd2">
                  <a:pos x="l" y="vc"/>
                </a:cxn>
                <a:cxn ang="cd4">
                  <a:pos x="hc" y="b"/>
                </a:cxn>
                <a:cxn ang="0">
                  <a:pos x="r" y="vc"/>
                </a:cxn>
              </a:cxnLst>
              <a:rect l="l" t="t" r="r" b="b"/>
              <a:pathLst>
                <a:path w="3613" h="4674">
                  <a:moveTo>
                    <a:pt x="0" y="4674"/>
                  </a:moveTo>
                  <a:cubicBezTo>
                    <a:pt x="3341" y="3588"/>
                    <a:pt x="3572" y="3594"/>
                    <a:pt x="3613"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4" name="Vrije vorm: vorm 193">
              <a:extLst>
                <a:ext uri="{FF2B5EF4-FFF2-40B4-BE49-F238E27FC236}">
                  <a16:creationId xmlns:a16="http://schemas.microsoft.com/office/drawing/2014/main" id="{C94C280F-649E-8D4B-C8CF-974B748F9612}"/>
                </a:ext>
              </a:extLst>
            </p:cNvPr>
            <p:cNvSpPr/>
            <p:nvPr/>
          </p:nvSpPr>
          <p:spPr>
            <a:xfrm>
              <a:off x="5559451" y="3315367"/>
              <a:ext cx="82440" cy="70200"/>
            </a:xfrm>
            <a:custGeom>
              <a:avLst/>
              <a:gdLst/>
              <a:ahLst/>
              <a:cxnLst>
                <a:cxn ang="3cd4">
                  <a:pos x="hc" y="t"/>
                </a:cxn>
                <a:cxn ang="cd2">
                  <a:pos x="l" y="vc"/>
                </a:cxn>
                <a:cxn ang="cd4">
                  <a:pos x="hc" y="b"/>
                </a:cxn>
                <a:cxn ang="0">
                  <a:pos x="r" y="vc"/>
                </a:cxn>
              </a:cxnLst>
              <a:rect l="l" t="t" r="r" b="b"/>
              <a:pathLst>
                <a:path w="230" h="196">
                  <a:moveTo>
                    <a:pt x="34" y="98"/>
                  </a:moveTo>
                  <a:lnTo>
                    <a:pt x="0" y="0"/>
                  </a:lnTo>
                  <a:lnTo>
                    <a:pt x="230" y="30"/>
                  </a:lnTo>
                  <a:lnTo>
                    <a:pt x="68" y="19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5" name="Vrije vorm: vorm 194">
              <a:extLst>
                <a:ext uri="{FF2B5EF4-FFF2-40B4-BE49-F238E27FC236}">
                  <a16:creationId xmlns:a16="http://schemas.microsoft.com/office/drawing/2014/main" id="{DC2FDD4C-5142-2002-1C2F-7326FE619567}"/>
                </a:ext>
              </a:extLst>
            </p:cNvPr>
            <p:cNvSpPr/>
            <p:nvPr/>
          </p:nvSpPr>
          <p:spPr>
            <a:xfrm>
              <a:off x="5160571" y="1804088"/>
              <a:ext cx="1043639" cy="1682280"/>
            </a:xfrm>
            <a:custGeom>
              <a:avLst/>
              <a:gdLst/>
              <a:ahLst/>
              <a:cxnLst>
                <a:cxn ang="3cd4">
                  <a:pos x="hc" y="t"/>
                </a:cxn>
                <a:cxn ang="cd2">
                  <a:pos x="l" y="vc"/>
                </a:cxn>
                <a:cxn ang="cd4">
                  <a:pos x="hc" y="b"/>
                </a:cxn>
                <a:cxn ang="0">
                  <a:pos x="r" y="vc"/>
                </a:cxn>
              </a:cxnLst>
              <a:rect l="l" t="t" r="r" b="b"/>
              <a:pathLst>
                <a:path w="2900" h="4674">
                  <a:moveTo>
                    <a:pt x="0" y="4674"/>
                  </a:moveTo>
                  <a:cubicBezTo>
                    <a:pt x="2125" y="3130"/>
                    <a:pt x="2810" y="2610"/>
                    <a:pt x="290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6" name="Vrije vorm: vorm 195">
              <a:extLst>
                <a:ext uri="{FF2B5EF4-FFF2-40B4-BE49-F238E27FC236}">
                  <a16:creationId xmlns:a16="http://schemas.microsoft.com/office/drawing/2014/main" id="{F593500F-B114-43B1-A92F-994C8BB79EF2}"/>
                </a:ext>
              </a:extLst>
            </p:cNvPr>
            <p:cNvSpPr/>
            <p:nvPr/>
          </p:nvSpPr>
          <p:spPr>
            <a:xfrm>
              <a:off x="5485651" y="3182888"/>
              <a:ext cx="81360" cy="74880"/>
            </a:xfrm>
            <a:custGeom>
              <a:avLst/>
              <a:gdLst/>
              <a:ahLst/>
              <a:cxnLst>
                <a:cxn ang="3cd4">
                  <a:pos x="hc" y="t"/>
                </a:cxn>
                <a:cxn ang="cd2">
                  <a:pos x="l" y="vc"/>
                </a:cxn>
                <a:cxn ang="cd4">
                  <a:pos x="hc" y="b"/>
                </a:cxn>
                <a:cxn ang="0">
                  <a:pos x="r" y="vc"/>
                </a:cxn>
              </a:cxnLst>
              <a:rect l="l" t="t" r="r" b="b"/>
              <a:pathLst>
                <a:path w="227" h="209">
                  <a:moveTo>
                    <a:pt x="64" y="128"/>
                  </a:moveTo>
                  <a:lnTo>
                    <a:pt x="0" y="46"/>
                  </a:lnTo>
                  <a:lnTo>
                    <a:pt x="227" y="0"/>
                  </a:lnTo>
                  <a:lnTo>
                    <a:pt x="128" y="209"/>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7" name="Vrije vorm: vorm 196">
              <a:extLst>
                <a:ext uri="{FF2B5EF4-FFF2-40B4-BE49-F238E27FC236}">
                  <a16:creationId xmlns:a16="http://schemas.microsoft.com/office/drawing/2014/main" id="{7BDF9DED-8050-58C4-222A-97E22698F3D5}"/>
                </a:ext>
              </a:extLst>
            </p:cNvPr>
            <p:cNvSpPr/>
            <p:nvPr/>
          </p:nvSpPr>
          <p:spPr>
            <a:xfrm>
              <a:off x="5160571" y="1804088"/>
              <a:ext cx="669240" cy="1682280"/>
            </a:xfrm>
            <a:custGeom>
              <a:avLst/>
              <a:gdLst/>
              <a:ahLst/>
              <a:cxnLst>
                <a:cxn ang="3cd4">
                  <a:pos x="hc" y="t"/>
                </a:cxn>
                <a:cxn ang="cd2">
                  <a:pos x="l" y="vc"/>
                </a:cxn>
                <a:cxn ang="cd4">
                  <a:pos x="hc" y="b"/>
                </a:cxn>
                <a:cxn ang="0">
                  <a:pos x="r" y="vc"/>
                </a:cxn>
              </a:cxnLst>
              <a:rect l="l" t="t" r="r" b="b"/>
              <a:pathLst>
                <a:path w="1860" h="4674">
                  <a:moveTo>
                    <a:pt x="0" y="4674"/>
                  </a:moveTo>
                  <a:cubicBezTo>
                    <a:pt x="1179" y="3051"/>
                    <a:pt x="1829" y="2133"/>
                    <a:pt x="186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8" name="Vrije vorm: vorm 197">
              <a:extLst>
                <a:ext uri="{FF2B5EF4-FFF2-40B4-BE49-F238E27FC236}">
                  <a16:creationId xmlns:a16="http://schemas.microsoft.com/office/drawing/2014/main" id="{0603F090-BA73-6AB9-F436-4CD1F08CA49C}"/>
                </a:ext>
              </a:extLst>
            </p:cNvPr>
            <p:cNvSpPr/>
            <p:nvPr/>
          </p:nvSpPr>
          <p:spPr>
            <a:xfrm>
              <a:off x="5379811" y="3070928"/>
              <a:ext cx="72000" cy="82440"/>
            </a:xfrm>
            <a:custGeom>
              <a:avLst/>
              <a:gdLst/>
              <a:ahLst/>
              <a:cxnLst>
                <a:cxn ang="3cd4">
                  <a:pos x="hc" y="t"/>
                </a:cxn>
                <a:cxn ang="cd2">
                  <a:pos x="l" y="vc"/>
                </a:cxn>
                <a:cxn ang="cd4">
                  <a:pos x="hc" y="b"/>
                </a:cxn>
                <a:cxn ang="0">
                  <a:pos x="r" y="vc"/>
                </a:cxn>
              </a:cxnLst>
              <a:rect l="l" t="t" r="r" b="b"/>
              <a:pathLst>
                <a:path w="201" h="230">
                  <a:moveTo>
                    <a:pt x="87" y="173"/>
                  </a:moveTo>
                  <a:lnTo>
                    <a:pt x="0" y="116"/>
                  </a:lnTo>
                  <a:lnTo>
                    <a:pt x="201" y="0"/>
                  </a:lnTo>
                  <a:lnTo>
                    <a:pt x="173" y="23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9" name="Vrije vorm: vorm 198">
              <a:extLst>
                <a:ext uri="{FF2B5EF4-FFF2-40B4-BE49-F238E27FC236}">
                  <a16:creationId xmlns:a16="http://schemas.microsoft.com/office/drawing/2014/main" id="{FF83E529-D28B-FE9F-0557-24ABB7DEDF63}"/>
                </a:ext>
              </a:extLst>
            </p:cNvPr>
            <p:cNvSpPr/>
            <p:nvPr/>
          </p:nvSpPr>
          <p:spPr>
            <a:xfrm>
              <a:off x="5160571" y="1804088"/>
              <a:ext cx="261720" cy="1682280"/>
            </a:xfrm>
            <a:custGeom>
              <a:avLst/>
              <a:gdLst/>
              <a:ahLst/>
              <a:cxnLst>
                <a:cxn ang="3cd4">
                  <a:pos x="hc" y="t"/>
                </a:cxn>
                <a:cxn ang="cd2">
                  <a:pos x="l" y="vc"/>
                </a:cxn>
                <a:cxn ang="cd4">
                  <a:pos x="hc" y="b"/>
                </a:cxn>
                <a:cxn ang="0">
                  <a:pos x="r" y="vc"/>
                </a:cxn>
              </a:cxnLst>
              <a:rect l="l" t="t" r="r" b="b"/>
              <a:pathLst>
                <a:path w="728" h="4674">
                  <a:moveTo>
                    <a:pt x="0" y="4674"/>
                  </a:moveTo>
                  <a:cubicBezTo>
                    <a:pt x="506" y="3118"/>
                    <a:pt x="871" y="1966"/>
                    <a:pt x="673"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0" name="Vrije vorm: vorm 199">
              <a:extLst>
                <a:ext uri="{FF2B5EF4-FFF2-40B4-BE49-F238E27FC236}">
                  <a16:creationId xmlns:a16="http://schemas.microsoft.com/office/drawing/2014/main" id="{864F5EEA-6258-62D2-9828-8CC366E0EBED}"/>
                </a:ext>
              </a:extLst>
            </p:cNvPr>
            <p:cNvSpPr/>
            <p:nvPr/>
          </p:nvSpPr>
          <p:spPr>
            <a:xfrm>
              <a:off x="5253091" y="3001088"/>
              <a:ext cx="71640" cy="81360"/>
            </a:xfrm>
            <a:custGeom>
              <a:avLst/>
              <a:gdLst/>
              <a:ahLst/>
              <a:cxnLst>
                <a:cxn ang="3cd4">
                  <a:pos x="hc" y="t"/>
                </a:cxn>
                <a:cxn ang="cd2">
                  <a:pos x="l" y="vc"/>
                </a:cxn>
                <a:cxn ang="cd4">
                  <a:pos x="hc" y="b"/>
                </a:cxn>
                <a:cxn ang="0">
                  <a:pos x="r" y="vc"/>
                </a:cxn>
              </a:cxnLst>
              <a:rect l="l" t="t" r="r" b="b"/>
              <a:pathLst>
                <a:path w="200" h="227">
                  <a:moveTo>
                    <a:pt x="100" y="200"/>
                  </a:moveTo>
                  <a:lnTo>
                    <a:pt x="0" y="172"/>
                  </a:lnTo>
                  <a:lnTo>
                    <a:pt x="155" y="0"/>
                  </a:lnTo>
                  <a:lnTo>
                    <a:pt x="200" y="227"/>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1" name="Vrije vorm: vorm 200">
              <a:extLst>
                <a:ext uri="{FF2B5EF4-FFF2-40B4-BE49-F238E27FC236}">
                  <a16:creationId xmlns:a16="http://schemas.microsoft.com/office/drawing/2014/main" id="{74BD2371-7D82-F9DA-DACE-13130BF38679}"/>
                </a:ext>
              </a:extLst>
            </p:cNvPr>
            <p:cNvSpPr/>
            <p:nvPr/>
          </p:nvSpPr>
          <p:spPr>
            <a:xfrm>
              <a:off x="4943491" y="1804088"/>
              <a:ext cx="216720" cy="1682280"/>
            </a:xfrm>
            <a:custGeom>
              <a:avLst/>
              <a:gdLst/>
              <a:ahLst/>
              <a:cxnLst>
                <a:cxn ang="3cd4">
                  <a:pos x="hc" y="t"/>
                </a:cxn>
                <a:cxn ang="cd2">
                  <a:pos x="l" y="vc"/>
                </a:cxn>
                <a:cxn ang="cd4">
                  <a:pos x="hc" y="b"/>
                </a:cxn>
                <a:cxn ang="0">
                  <a:pos x="r" y="vc"/>
                </a:cxn>
              </a:cxnLst>
              <a:rect l="l" t="t" r="r" b="b"/>
              <a:pathLst>
                <a:path w="603" h="4674">
                  <a:moveTo>
                    <a:pt x="603" y="4674"/>
                  </a:moveTo>
                  <a:cubicBezTo>
                    <a:pt x="603" y="3215"/>
                    <a:pt x="597" y="1950"/>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2" name="Vrije vorm: vorm 201">
              <a:extLst>
                <a:ext uri="{FF2B5EF4-FFF2-40B4-BE49-F238E27FC236}">
                  <a16:creationId xmlns:a16="http://schemas.microsoft.com/office/drawing/2014/main" id="{77FB9359-1E78-7A3E-EC0D-F9342509565D}"/>
                </a:ext>
              </a:extLst>
            </p:cNvPr>
            <p:cNvSpPr/>
            <p:nvPr/>
          </p:nvSpPr>
          <p:spPr>
            <a:xfrm>
              <a:off x="5118091" y="2979128"/>
              <a:ext cx="74160" cy="75600"/>
            </a:xfrm>
            <a:custGeom>
              <a:avLst/>
              <a:gdLst/>
              <a:ahLst/>
              <a:cxnLst>
                <a:cxn ang="3cd4">
                  <a:pos x="hc" y="t"/>
                </a:cxn>
                <a:cxn ang="cd2">
                  <a:pos x="l" y="vc"/>
                </a:cxn>
                <a:cxn ang="cd4">
                  <a:pos x="hc" y="b"/>
                </a:cxn>
                <a:cxn ang="0">
                  <a:pos x="r" y="vc"/>
                </a:cxn>
              </a:cxnLst>
              <a:rect l="l" t="t" r="r" b="b"/>
              <a:pathLst>
                <a:path w="207" h="211">
                  <a:moveTo>
                    <a:pt x="103" y="207"/>
                  </a:moveTo>
                  <a:lnTo>
                    <a:pt x="0" y="211"/>
                  </a:lnTo>
                  <a:lnTo>
                    <a:pt x="95" y="0"/>
                  </a:lnTo>
                  <a:lnTo>
                    <a:pt x="207" y="203"/>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3" name="Vrije vorm: vorm 202">
              <a:extLst>
                <a:ext uri="{FF2B5EF4-FFF2-40B4-BE49-F238E27FC236}">
                  <a16:creationId xmlns:a16="http://schemas.microsoft.com/office/drawing/2014/main" id="{226625FA-6855-9C0A-C864-18D02F211A06}"/>
                </a:ext>
              </a:extLst>
            </p:cNvPr>
            <p:cNvSpPr/>
            <p:nvPr/>
          </p:nvSpPr>
          <p:spPr>
            <a:xfrm>
              <a:off x="4412130" y="1804088"/>
              <a:ext cx="748080" cy="1682280"/>
            </a:xfrm>
            <a:custGeom>
              <a:avLst/>
              <a:gdLst/>
              <a:ahLst/>
              <a:cxnLst>
                <a:cxn ang="3cd4">
                  <a:pos x="hc" y="t"/>
                </a:cxn>
                <a:cxn ang="cd2">
                  <a:pos x="l" y="vc"/>
                </a:cxn>
                <a:cxn ang="cd4">
                  <a:pos x="hc" y="b"/>
                </a:cxn>
                <a:cxn ang="0">
                  <a:pos x="r" y="vc"/>
                </a:cxn>
              </a:cxnLst>
              <a:rect l="l" t="t" r="r" b="b"/>
              <a:pathLst>
                <a:path w="2079" h="4674">
                  <a:moveTo>
                    <a:pt x="2079" y="4674"/>
                  </a:moveTo>
                  <a:cubicBezTo>
                    <a:pt x="1637" y="3314"/>
                    <a:pt x="1207" y="2008"/>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4" name="Vrije vorm: vorm 203">
              <a:extLst>
                <a:ext uri="{FF2B5EF4-FFF2-40B4-BE49-F238E27FC236}">
                  <a16:creationId xmlns:a16="http://schemas.microsoft.com/office/drawing/2014/main" id="{98DBB85C-D646-6A1C-1B82-F5ECAA3054D4}"/>
                </a:ext>
              </a:extLst>
            </p:cNvPr>
            <p:cNvSpPr/>
            <p:nvPr/>
          </p:nvSpPr>
          <p:spPr>
            <a:xfrm>
              <a:off x="4987411" y="3006128"/>
              <a:ext cx="69840" cy="82440"/>
            </a:xfrm>
            <a:custGeom>
              <a:avLst/>
              <a:gdLst/>
              <a:ahLst/>
              <a:cxnLst>
                <a:cxn ang="3cd4">
                  <a:pos x="hc" y="t"/>
                </a:cxn>
                <a:cxn ang="cd2">
                  <a:pos x="l" y="vc"/>
                </a:cxn>
                <a:cxn ang="cd4">
                  <a:pos x="hc" y="b"/>
                </a:cxn>
                <a:cxn ang="0">
                  <a:pos x="r" y="vc"/>
                </a:cxn>
              </a:cxnLst>
              <a:rect l="l" t="t" r="r" b="b"/>
              <a:pathLst>
                <a:path w="195" h="230">
                  <a:moveTo>
                    <a:pt x="97" y="195"/>
                  </a:moveTo>
                  <a:lnTo>
                    <a:pt x="0" y="230"/>
                  </a:lnTo>
                  <a:lnTo>
                    <a:pt x="27" y="0"/>
                  </a:lnTo>
                  <a:lnTo>
                    <a:pt x="195" y="159"/>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5" name="Vrije vorm: vorm 204">
              <a:extLst>
                <a:ext uri="{FF2B5EF4-FFF2-40B4-BE49-F238E27FC236}">
                  <a16:creationId xmlns:a16="http://schemas.microsoft.com/office/drawing/2014/main" id="{27143AC5-E245-64F8-51DF-FF5FADA1F46C}"/>
                </a:ext>
              </a:extLst>
            </p:cNvPr>
            <p:cNvSpPr/>
            <p:nvPr/>
          </p:nvSpPr>
          <p:spPr>
            <a:xfrm>
              <a:off x="4184971" y="2298007"/>
              <a:ext cx="975240" cy="1188360"/>
            </a:xfrm>
            <a:custGeom>
              <a:avLst/>
              <a:gdLst/>
              <a:ahLst/>
              <a:cxnLst>
                <a:cxn ang="3cd4">
                  <a:pos x="hc" y="t"/>
                </a:cxn>
                <a:cxn ang="cd2">
                  <a:pos x="l" y="vc"/>
                </a:cxn>
                <a:cxn ang="cd4">
                  <a:pos x="hc" y="b"/>
                </a:cxn>
                <a:cxn ang="0">
                  <a:pos x="r" y="vc"/>
                </a:cxn>
              </a:cxnLst>
              <a:rect l="l" t="t" r="r" b="b"/>
              <a:pathLst>
                <a:path w="2710" h="3302">
                  <a:moveTo>
                    <a:pt x="2710" y="3302"/>
                  </a:moveTo>
                  <a:cubicBezTo>
                    <a:pt x="2032" y="2369"/>
                    <a:pt x="1304" y="1370"/>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6" name="Vrije vorm: vorm 205">
              <a:extLst>
                <a:ext uri="{FF2B5EF4-FFF2-40B4-BE49-F238E27FC236}">
                  <a16:creationId xmlns:a16="http://schemas.microsoft.com/office/drawing/2014/main" id="{7FFDD42B-C09C-CDF3-C813-40F90AA73705}"/>
                </a:ext>
              </a:extLst>
            </p:cNvPr>
            <p:cNvSpPr/>
            <p:nvPr/>
          </p:nvSpPr>
          <p:spPr>
            <a:xfrm>
              <a:off x="4857451" y="3079208"/>
              <a:ext cx="74520" cy="81360"/>
            </a:xfrm>
            <a:custGeom>
              <a:avLst/>
              <a:gdLst/>
              <a:ahLst/>
              <a:cxnLst>
                <a:cxn ang="3cd4">
                  <a:pos x="hc" y="t"/>
                </a:cxn>
                <a:cxn ang="cd2">
                  <a:pos x="l" y="vc"/>
                </a:cxn>
                <a:cxn ang="cd4">
                  <a:pos x="hc" y="b"/>
                </a:cxn>
                <a:cxn ang="0">
                  <a:pos x="r" y="vc"/>
                </a:cxn>
              </a:cxnLst>
              <a:rect l="l" t="t" r="r" b="b"/>
              <a:pathLst>
                <a:path w="208" h="227">
                  <a:moveTo>
                    <a:pt x="126" y="164"/>
                  </a:moveTo>
                  <a:lnTo>
                    <a:pt x="44" y="227"/>
                  </a:lnTo>
                  <a:lnTo>
                    <a:pt x="0" y="0"/>
                  </a:lnTo>
                  <a:lnTo>
                    <a:pt x="208" y="101"/>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7" name="Vrije vorm: vorm 206">
              <a:extLst>
                <a:ext uri="{FF2B5EF4-FFF2-40B4-BE49-F238E27FC236}">
                  <a16:creationId xmlns:a16="http://schemas.microsoft.com/office/drawing/2014/main" id="{1EA44FE3-09AE-7F72-0215-06AA1261358D}"/>
                </a:ext>
              </a:extLst>
            </p:cNvPr>
            <p:cNvSpPr/>
            <p:nvPr/>
          </p:nvSpPr>
          <p:spPr>
            <a:xfrm>
              <a:off x="4184971" y="2817488"/>
              <a:ext cx="975240" cy="668880"/>
            </a:xfrm>
            <a:custGeom>
              <a:avLst/>
              <a:gdLst/>
              <a:ahLst/>
              <a:cxnLst>
                <a:cxn ang="3cd4">
                  <a:pos x="hc" y="t"/>
                </a:cxn>
                <a:cxn ang="cd2">
                  <a:pos x="l" y="vc"/>
                </a:cxn>
                <a:cxn ang="cd4">
                  <a:pos x="hc" y="b"/>
                </a:cxn>
                <a:cxn ang="0">
                  <a:pos x="r" y="vc"/>
                </a:cxn>
              </a:cxnLst>
              <a:rect l="l" t="t" r="r" b="b"/>
              <a:pathLst>
                <a:path w="2710" h="1859">
                  <a:moveTo>
                    <a:pt x="2710" y="1859"/>
                  </a:moveTo>
                  <a:cubicBezTo>
                    <a:pt x="1990" y="1337"/>
                    <a:pt x="1175" y="745"/>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8" name="Vrije vorm: vorm 207">
              <a:extLst>
                <a:ext uri="{FF2B5EF4-FFF2-40B4-BE49-F238E27FC236}">
                  <a16:creationId xmlns:a16="http://schemas.microsoft.com/office/drawing/2014/main" id="{42E1FCA8-AF9F-66E9-BE13-97F2192D8279}"/>
                </a:ext>
              </a:extLst>
            </p:cNvPr>
            <p:cNvSpPr/>
            <p:nvPr/>
          </p:nvSpPr>
          <p:spPr>
            <a:xfrm>
              <a:off x="4747291" y="3191168"/>
              <a:ext cx="82080" cy="73080"/>
            </a:xfrm>
            <a:custGeom>
              <a:avLst/>
              <a:gdLst/>
              <a:ahLst/>
              <a:cxnLst>
                <a:cxn ang="3cd4">
                  <a:pos x="hc" y="t"/>
                </a:cxn>
                <a:cxn ang="cd2">
                  <a:pos x="l" y="vc"/>
                </a:cxn>
                <a:cxn ang="cd4">
                  <a:pos x="hc" y="b"/>
                </a:cxn>
                <a:cxn ang="0">
                  <a:pos x="r" y="vc"/>
                </a:cxn>
              </a:cxnLst>
              <a:rect l="l" t="t" r="r" b="b"/>
              <a:pathLst>
                <a:path w="229" h="204">
                  <a:moveTo>
                    <a:pt x="170" y="119"/>
                  </a:moveTo>
                  <a:lnTo>
                    <a:pt x="110" y="204"/>
                  </a:lnTo>
                  <a:lnTo>
                    <a:pt x="0" y="0"/>
                  </a:lnTo>
                  <a:lnTo>
                    <a:pt x="229" y="34"/>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9" name="Vrije vorm: vorm 208">
              <a:extLst>
                <a:ext uri="{FF2B5EF4-FFF2-40B4-BE49-F238E27FC236}">
                  <a16:creationId xmlns:a16="http://schemas.microsoft.com/office/drawing/2014/main" id="{3B860EF6-4741-D41F-AB08-D74E82A003BA}"/>
                </a:ext>
              </a:extLst>
            </p:cNvPr>
            <p:cNvSpPr/>
            <p:nvPr/>
          </p:nvSpPr>
          <p:spPr>
            <a:xfrm>
              <a:off x="4184971" y="3181447"/>
              <a:ext cx="975240" cy="304920"/>
            </a:xfrm>
            <a:custGeom>
              <a:avLst/>
              <a:gdLst/>
              <a:ahLst/>
              <a:cxnLst>
                <a:cxn ang="3cd4">
                  <a:pos x="hc" y="t"/>
                </a:cxn>
                <a:cxn ang="cd2">
                  <a:pos x="l" y="vc"/>
                </a:cxn>
                <a:cxn ang="cd4">
                  <a:pos x="hc" y="b"/>
                </a:cxn>
                <a:cxn ang="0">
                  <a:pos x="r" y="vc"/>
                </a:cxn>
              </a:cxnLst>
              <a:rect l="l" t="t" r="r" b="b"/>
              <a:pathLst>
                <a:path w="2710" h="848">
                  <a:moveTo>
                    <a:pt x="2710" y="848"/>
                  </a:moveTo>
                  <a:cubicBezTo>
                    <a:pt x="1978" y="610"/>
                    <a:pt x="1133" y="336"/>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0" name="Vrije vorm: vorm 209">
              <a:extLst>
                <a:ext uri="{FF2B5EF4-FFF2-40B4-BE49-F238E27FC236}">
                  <a16:creationId xmlns:a16="http://schemas.microsoft.com/office/drawing/2014/main" id="{8FC5C40F-6569-4651-9942-5E409543792F}"/>
                </a:ext>
              </a:extLst>
            </p:cNvPr>
            <p:cNvSpPr/>
            <p:nvPr/>
          </p:nvSpPr>
          <p:spPr>
            <a:xfrm>
              <a:off x="4676731" y="3318608"/>
              <a:ext cx="82080" cy="70920"/>
            </a:xfrm>
            <a:custGeom>
              <a:avLst/>
              <a:gdLst/>
              <a:ahLst/>
              <a:cxnLst>
                <a:cxn ang="3cd4">
                  <a:pos x="hc" y="t"/>
                </a:cxn>
                <a:cxn ang="cd2">
                  <a:pos x="l" y="vc"/>
                </a:cxn>
                <a:cxn ang="cd4">
                  <a:pos x="hc" y="b"/>
                </a:cxn>
                <a:cxn ang="0">
                  <a:pos x="r" y="vc"/>
                </a:cxn>
              </a:cxnLst>
              <a:rect l="l" t="t" r="r" b="b"/>
              <a:pathLst>
                <a:path w="229" h="198">
                  <a:moveTo>
                    <a:pt x="197" y="99"/>
                  </a:moveTo>
                  <a:lnTo>
                    <a:pt x="166" y="198"/>
                  </a:lnTo>
                  <a:lnTo>
                    <a:pt x="0" y="36"/>
                  </a:lnTo>
                  <a:lnTo>
                    <a:pt x="229"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1" name="Rechte verbindingslijn 210">
              <a:extLst>
                <a:ext uri="{FF2B5EF4-FFF2-40B4-BE49-F238E27FC236}">
                  <a16:creationId xmlns:a16="http://schemas.microsoft.com/office/drawing/2014/main" id="{4CE58943-5FC7-AEAF-AC29-485B6AE8064D}"/>
                </a:ext>
              </a:extLst>
            </p:cNvPr>
            <p:cNvSpPr/>
            <p:nvPr/>
          </p:nvSpPr>
          <p:spPr>
            <a:xfrm flipH="1">
              <a:off x="4184971" y="3486728"/>
              <a:ext cx="975600" cy="0"/>
            </a:xfrm>
            <a:prstGeom prst="line">
              <a:avLst/>
            </a:pr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2" name="Vrije vorm: vorm 211">
              <a:extLst>
                <a:ext uri="{FF2B5EF4-FFF2-40B4-BE49-F238E27FC236}">
                  <a16:creationId xmlns:a16="http://schemas.microsoft.com/office/drawing/2014/main" id="{4ED3FDA2-8E28-8856-B75A-42F86E2BA9C2}"/>
                </a:ext>
              </a:extLst>
            </p:cNvPr>
            <p:cNvSpPr/>
            <p:nvPr/>
          </p:nvSpPr>
          <p:spPr>
            <a:xfrm>
              <a:off x="4652611" y="3449648"/>
              <a:ext cx="74160" cy="74160"/>
            </a:xfrm>
            <a:custGeom>
              <a:avLst/>
              <a:gdLst/>
              <a:ahLst/>
              <a:cxnLst>
                <a:cxn ang="3cd4">
                  <a:pos x="hc" y="t"/>
                </a:cxn>
                <a:cxn ang="cd2">
                  <a:pos x="l" y="vc"/>
                </a:cxn>
                <a:cxn ang="cd4">
                  <a:pos x="hc" y="b"/>
                </a:cxn>
                <a:cxn ang="0">
                  <a:pos x="r" y="vc"/>
                </a:cxn>
              </a:cxnLst>
              <a:rect l="l" t="t" r="r" b="b"/>
              <a:pathLst>
                <a:path w="207" h="207">
                  <a:moveTo>
                    <a:pt x="207" y="104"/>
                  </a:moveTo>
                  <a:lnTo>
                    <a:pt x="207" y="207"/>
                  </a:lnTo>
                  <a:lnTo>
                    <a:pt x="0" y="104"/>
                  </a:lnTo>
                  <a:lnTo>
                    <a:pt x="207"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3" name="Vrije vorm: vorm 212">
              <a:extLst>
                <a:ext uri="{FF2B5EF4-FFF2-40B4-BE49-F238E27FC236}">
                  <a16:creationId xmlns:a16="http://schemas.microsoft.com/office/drawing/2014/main" id="{8E14579D-ED88-0465-9416-2156C4ADDD10}"/>
                </a:ext>
              </a:extLst>
            </p:cNvPr>
            <p:cNvSpPr/>
            <p:nvPr/>
          </p:nvSpPr>
          <p:spPr>
            <a:xfrm>
              <a:off x="4184971" y="3486728"/>
              <a:ext cx="975240" cy="304920"/>
            </a:xfrm>
            <a:custGeom>
              <a:avLst/>
              <a:gdLst/>
              <a:ahLst/>
              <a:cxnLst>
                <a:cxn ang="3cd4">
                  <a:pos x="hc" y="t"/>
                </a:cxn>
                <a:cxn ang="cd2">
                  <a:pos x="l" y="vc"/>
                </a:cxn>
                <a:cxn ang="cd4">
                  <a:pos x="hc" y="b"/>
                </a:cxn>
                <a:cxn ang="0">
                  <a:pos x="r" y="vc"/>
                </a:cxn>
              </a:cxnLst>
              <a:rect l="l" t="t" r="r" b="b"/>
              <a:pathLst>
                <a:path w="2710" h="848">
                  <a:moveTo>
                    <a:pt x="2710" y="0"/>
                  </a:moveTo>
                  <a:cubicBezTo>
                    <a:pt x="1978" y="238"/>
                    <a:pt x="1133" y="512"/>
                    <a:pt x="0" y="848"/>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4" name="Vrije vorm: vorm 213">
              <a:extLst>
                <a:ext uri="{FF2B5EF4-FFF2-40B4-BE49-F238E27FC236}">
                  <a16:creationId xmlns:a16="http://schemas.microsoft.com/office/drawing/2014/main" id="{2C7045A6-B065-4623-A941-39D5A10B7FBB}"/>
                </a:ext>
              </a:extLst>
            </p:cNvPr>
            <p:cNvSpPr/>
            <p:nvPr/>
          </p:nvSpPr>
          <p:spPr>
            <a:xfrm>
              <a:off x="4676731" y="3583928"/>
              <a:ext cx="82080" cy="70920"/>
            </a:xfrm>
            <a:custGeom>
              <a:avLst/>
              <a:gdLst/>
              <a:ahLst/>
              <a:cxnLst>
                <a:cxn ang="3cd4">
                  <a:pos x="hc" y="t"/>
                </a:cxn>
                <a:cxn ang="cd2">
                  <a:pos x="l" y="vc"/>
                </a:cxn>
                <a:cxn ang="cd4">
                  <a:pos x="hc" y="b"/>
                </a:cxn>
                <a:cxn ang="0">
                  <a:pos x="r" y="vc"/>
                </a:cxn>
              </a:cxnLst>
              <a:rect l="l" t="t" r="r" b="b"/>
              <a:pathLst>
                <a:path w="229" h="198">
                  <a:moveTo>
                    <a:pt x="197" y="99"/>
                  </a:moveTo>
                  <a:lnTo>
                    <a:pt x="229" y="198"/>
                  </a:lnTo>
                  <a:lnTo>
                    <a:pt x="0" y="161"/>
                  </a:lnTo>
                  <a:lnTo>
                    <a:pt x="166"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5" name="Vrije vorm: vorm 214">
              <a:extLst>
                <a:ext uri="{FF2B5EF4-FFF2-40B4-BE49-F238E27FC236}">
                  <a16:creationId xmlns:a16="http://schemas.microsoft.com/office/drawing/2014/main" id="{9BCAB091-AFE6-3886-740F-923A65C57A6A}"/>
                </a:ext>
              </a:extLst>
            </p:cNvPr>
            <p:cNvSpPr/>
            <p:nvPr/>
          </p:nvSpPr>
          <p:spPr>
            <a:xfrm>
              <a:off x="4184971" y="3486728"/>
              <a:ext cx="975240" cy="668880"/>
            </a:xfrm>
            <a:custGeom>
              <a:avLst/>
              <a:gdLst/>
              <a:ahLst/>
              <a:cxnLst>
                <a:cxn ang="3cd4">
                  <a:pos x="hc" y="t"/>
                </a:cxn>
                <a:cxn ang="cd2">
                  <a:pos x="l" y="vc"/>
                </a:cxn>
                <a:cxn ang="cd4">
                  <a:pos x="hc" y="b"/>
                </a:cxn>
                <a:cxn ang="0">
                  <a:pos x="r" y="vc"/>
                </a:cxn>
              </a:cxnLst>
              <a:rect l="l" t="t" r="r" b="b"/>
              <a:pathLst>
                <a:path w="2710" h="1859">
                  <a:moveTo>
                    <a:pt x="2710" y="0"/>
                  </a:moveTo>
                  <a:cubicBezTo>
                    <a:pt x="1990" y="523"/>
                    <a:pt x="1175" y="1114"/>
                    <a:pt x="0" y="1859"/>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6" name="Vrije vorm: vorm 215">
              <a:extLst>
                <a:ext uri="{FF2B5EF4-FFF2-40B4-BE49-F238E27FC236}">
                  <a16:creationId xmlns:a16="http://schemas.microsoft.com/office/drawing/2014/main" id="{DD1DDF2C-6623-301C-799F-7A4A38BA8B6C}"/>
                </a:ext>
              </a:extLst>
            </p:cNvPr>
            <p:cNvSpPr/>
            <p:nvPr/>
          </p:nvSpPr>
          <p:spPr>
            <a:xfrm>
              <a:off x="4747291" y="3709207"/>
              <a:ext cx="82080" cy="73080"/>
            </a:xfrm>
            <a:custGeom>
              <a:avLst/>
              <a:gdLst/>
              <a:ahLst/>
              <a:cxnLst>
                <a:cxn ang="3cd4">
                  <a:pos x="hc" y="t"/>
                </a:cxn>
                <a:cxn ang="cd2">
                  <a:pos x="l" y="vc"/>
                </a:cxn>
                <a:cxn ang="cd4">
                  <a:pos x="hc" y="b"/>
                </a:cxn>
                <a:cxn ang="0">
                  <a:pos x="r" y="vc"/>
                </a:cxn>
              </a:cxnLst>
              <a:rect l="l" t="t" r="r" b="b"/>
              <a:pathLst>
                <a:path w="229" h="204">
                  <a:moveTo>
                    <a:pt x="170" y="85"/>
                  </a:moveTo>
                  <a:lnTo>
                    <a:pt x="229" y="170"/>
                  </a:lnTo>
                  <a:lnTo>
                    <a:pt x="0" y="204"/>
                  </a:lnTo>
                  <a:lnTo>
                    <a:pt x="11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7" name="Vrije vorm: vorm 216">
              <a:extLst>
                <a:ext uri="{FF2B5EF4-FFF2-40B4-BE49-F238E27FC236}">
                  <a16:creationId xmlns:a16="http://schemas.microsoft.com/office/drawing/2014/main" id="{6C8CDDEB-3682-6A69-7217-81738AD1434D}"/>
                </a:ext>
              </a:extLst>
            </p:cNvPr>
            <p:cNvSpPr/>
            <p:nvPr/>
          </p:nvSpPr>
          <p:spPr>
            <a:xfrm>
              <a:off x="4184971" y="3486728"/>
              <a:ext cx="975240" cy="1188360"/>
            </a:xfrm>
            <a:custGeom>
              <a:avLst/>
              <a:gdLst/>
              <a:ahLst/>
              <a:cxnLst>
                <a:cxn ang="3cd4">
                  <a:pos x="hc" y="t"/>
                </a:cxn>
                <a:cxn ang="cd2">
                  <a:pos x="l" y="vc"/>
                </a:cxn>
                <a:cxn ang="cd4">
                  <a:pos x="hc" y="b"/>
                </a:cxn>
                <a:cxn ang="0">
                  <a:pos x="r" y="vc"/>
                </a:cxn>
              </a:cxnLst>
              <a:rect l="l" t="t" r="r" b="b"/>
              <a:pathLst>
                <a:path w="2710" h="3302">
                  <a:moveTo>
                    <a:pt x="2710" y="0"/>
                  </a:moveTo>
                  <a:cubicBezTo>
                    <a:pt x="2032" y="933"/>
                    <a:pt x="1304" y="1932"/>
                    <a:pt x="0" y="3302"/>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8" name="Vrije vorm: vorm 217">
              <a:extLst>
                <a:ext uri="{FF2B5EF4-FFF2-40B4-BE49-F238E27FC236}">
                  <a16:creationId xmlns:a16="http://schemas.microsoft.com/office/drawing/2014/main" id="{5DF8E1F0-1589-5CD6-F6B3-D85ECA20786F}"/>
                </a:ext>
              </a:extLst>
            </p:cNvPr>
            <p:cNvSpPr/>
            <p:nvPr/>
          </p:nvSpPr>
          <p:spPr>
            <a:xfrm>
              <a:off x="4857451" y="3812528"/>
              <a:ext cx="74520" cy="81360"/>
            </a:xfrm>
            <a:custGeom>
              <a:avLst/>
              <a:gdLst/>
              <a:ahLst/>
              <a:cxnLst>
                <a:cxn ang="3cd4">
                  <a:pos x="hc" y="t"/>
                </a:cxn>
                <a:cxn ang="cd2">
                  <a:pos x="l" y="vc"/>
                </a:cxn>
                <a:cxn ang="cd4">
                  <a:pos x="hc" y="b"/>
                </a:cxn>
                <a:cxn ang="0">
                  <a:pos x="r" y="vc"/>
                </a:cxn>
              </a:cxnLst>
              <a:rect l="l" t="t" r="r" b="b"/>
              <a:pathLst>
                <a:path w="208" h="227">
                  <a:moveTo>
                    <a:pt x="126" y="63"/>
                  </a:moveTo>
                  <a:lnTo>
                    <a:pt x="208" y="126"/>
                  </a:lnTo>
                  <a:lnTo>
                    <a:pt x="0" y="227"/>
                  </a:lnTo>
                  <a:lnTo>
                    <a:pt x="44"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9" name="Vrije vorm: vorm 218">
              <a:extLst>
                <a:ext uri="{FF2B5EF4-FFF2-40B4-BE49-F238E27FC236}">
                  <a16:creationId xmlns:a16="http://schemas.microsoft.com/office/drawing/2014/main" id="{2FE6CC98-FBAF-A412-02C8-247763293741}"/>
                </a:ext>
              </a:extLst>
            </p:cNvPr>
            <p:cNvSpPr/>
            <p:nvPr/>
          </p:nvSpPr>
          <p:spPr>
            <a:xfrm>
              <a:off x="4412130" y="3486728"/>
              <a:ext cx="748080" cy="1682280"/>
            </a:xfrm>
            <a:custGeom>
              <a:avLst/>
              <a:gdLst/>
              <a:ahLst/>
              <a:cxnLst>
                <a:cxn ang="3cd4">
                  <a:pos x="hc" y="t"/>
                </a:cxn>
                <a:cxn ang="cd2">
                  <a:pos x="l" y="vc"/>
                </a:cxn>
                <a:cxn ang="cd4">
                  <a:pos x="hc" y="b"/>
                </a:cxn>
                <a:cxn ang="0">
                  <a:pos x="r" y="vc"/>
                </a:cxn>
              </a:cxnLst>
              <a:rect l="l" t="t" r="r" b="b"/>
              <a:pathLst>
                <a:path w="2079" h="4674">
                  <a:moveTo>
                    <a:pt x="2079" y="0"/>
                  </a:moveTo>
                  <a:cubicBezTo>
                    <a:pt x="1637" y="1360"/>
                    <a:pt x="1207" y="2666"/>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0" name="Vrije vorm: vorm 219">
              <a:extLst>
                <a:ext uri="{FF2B5EF4-FFF2-40B4-BE49-F238E27FC236}">
                  <a16:creationId xmlns:a16="http://schemas.microsoft.com/office/drawing/2014/main" id="{4F2A7541-26A7-DF23-B0D1-73993BA998BC}"/>
                </a:ext>
              </a:extLst>
            </p:cNvPr>
            <p:cNvSpPr/>
            <p:nvPr/>
          </p:nvSpPr>
          <p:spPr>
            <a:xfrm>
              <a:off x="4987411" y="3884888"/>
              <a:ext cx="69840" cy="82440"/>
            </a:xfrm>
            <a:custGeom>
              <a:avLst/>
              <a:gdLst/>
              <a:ahLst/>
              <a:cxnLst>
                <a:cxn ang="3cd4">
                  <a:pos x="hc" y="t"/>
                </a:cxn>
                <a:cxn ang="cd2">
                  <a:pos x="l" y="vc"/>
                </a:cxn>
                <a:cxn ang="cd4">
                  <a:pos x="hc" y="b"/>
                </a:cxn>
                <a:cxn ang="0">
                  <a:pos x="r" y="vc"/>
                </a:cxn>
              </a:cxnLst>
              <a:rect l="l" t="t" r="r" b="b"/>
              <a:pathLst>
                <a:path w="195" h="230">
                  <a:moveTo>
                    <a:pt x="97" y="35"/>
                  </a:moveTo>
                  <a:lnTo>
                    <a:pt x="195" y="71"/>
                  </a:lnTo>
                  <a:lnTo>
                    <a:pt x="27" y="230"/>
                  </a:lnTo>
                  <a:lnTo>
                    <a:pt x="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1" name="Vrije vorm: vorm 220">
              <a:extLst>
                <a:ext uri="{FF2B5EF4-FFF2-40B4-BE49-F238E27FC236}">
                  <a16:creationId xmlns:a16="http://schemas.microsoft.com/office/drawing/2014/main" id="{48618CDE-16D6-D75F-3040-AD36FB6286F5}"/>
                </a:ext>
              </a:extLst>
            </p:cNvPr>
            <p:cNvSpPr/>
            <p:nvPr/>
          </p:nvSpPr>
          <p:spPr>
            <a:xfrm>
              <a:off x="4943491" y="3486728"/>
              <a:ext cx="216720" cy="1682280"/>
            </a:xfrm>
            <a:custGeom>
              <a:avLst/>
              <a:gdLst/>
              <a:ahLst/>
              <a:cxnLst>
                <a:cxn ang="3cd4">
                  <a:pos x="hc" y="t"/>
                </a:cxn>
                <a:cxn ang="cd2">
                  <a:pos x="l" y="vc"/>
                </a:cxn>
                <a:cxn ang="cd4">
                  <a:pos x="hc" y="b"/>
                </a:cxn>
                <a:cxn ang="0">
                  <a:pos x="r" y="vc"/>
                </a:cxn>
              </a:cxnLst>
              <a:rect l="l" t="t" r="r" b="b"/>
              <a:pathLst>
                <a:path w="603" h="4674">
                  <a:moveTo>
                    <a:pt x="603" y="0"/>
                  </a:moveTo>
                  <a:cubicBezTo>
                    <a:pt x="603" y="1459"/>
                    <a:pt x="597" y="2724"/>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2" name="Vrije vorm: vorm 221">
              <a:extLst>
                <a:ext uri="{FF2B5EF4-FFF2-40B4-BE49-F238E27FC236}">
                  <a16:creationId xmlns:a16="http://schemas.microsoft.com/office/drawing/2014/main" id="{7629D44A-B09C-0DDC-28F6-6C3897168674}"/>
                </a:ext>
              </a:extLst>
            </p:cNvPr>
            <p:cNvSpPr/>
            <p:nvPr/>
          </p:nvSpPr>
          <p:spPr>
            <a:xfrm>
              <a:off x="5118091" y="3918368"/>
              <a:ext cx="74160" cy="75600"/>
            </a:xfrm>
            <a:custGeom>
              <a:avLst/>
              <a:gdLst/>
              <a:ahLst/>
              <a:cxnLst>
                <a:cxn ang="3cd4">
                  <a:pos x="hc" y="t"/>
                </a:cxn>
                <a:cxn ang="cd2">
                  <a:pos x="l" y="vc"/>
                </a:cxn>
                <a:cxn ang="cd4">
                  <a:pos x="hc" y="b"/>
                </a:cxn>
                <a:cxn ang="0">
                  <a:pos x="r" y="vc"/>
                </a:cxn>
              </a:cxnLst>
              <a:rect l="l" t="t" r="r" b="b"/>
              <a:pathLst>
                <a:path w="207" h="211">
                  <a:moveTo>
                    <a:pt x="103" y="4"/>
                  </a:moveTo>
                  <a:lnTo>
                    <a:pt x="207" y="8"/>
                  </a:lnTo>
                  <a:lnTo>
                    <a:pt x="95" y="211"/>
                  </a:lnTo>
                  <a:lnTo>
                    <a:pt x="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3" name="Vrije vorm: vorm 222">
              <a:extLst>
                <a:ext uri="{FF2B5EF4-FFF2-40B4-BE49-F238E27FC236}">
                  <a16:creationId xmlns:a16="http://schemas.microsoft.com/office/drawing/2014/main" id="{F7A27568-DE89-EC7E-74EB-2800200F8D2B}"/>
                </a:ext>
              </a:extLst>
            </p:cNvPr>
            <p:cNvSpPr/>
            <p:nvPr/>
          </p:nvSpPr>
          <p:spPr>
            <a:xfrm>
              <a:off x="5160571" y="3486728"/>
              <a:ext cx="261720" cy="1682280"/>
            </a:xfrm>
            <a:custGeom>
              <a:avLst/>
              <a:gdLst/>
              <a:ahLst/>
              <a:cxnLst>
                <a:cxn ang="3cd4">
                  <a:pos x="hc" y="t"/>
                </a:cxn>
                <a:cxn ang="cd2">
                  <a:pos x="l" y="vc"/>
                </a:cxn>
                <a:cxn ang="cd4">
                  <a:pos x="hc" y="b"/>
                </a:cxn>
                <a:cxn ang="0">
                  <a:pos x="r" y="vc"/>
                </a:cxn>
              </a:cxnLst>
              <a:rect l="l" t="t" r="r" b="b"/>
              <a:pathLst>
                <a:path w="728" h="4674">
                  <a:moveTo>
                    <a:pt x="0" y="0"/>
                  </a:moveTo>
                  <a:cubicBezTo>
                    <a:pt x="506" y="1556"/>
                    <a:pt x="871" y="2708"/>
                    <a:pt x="673"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4" name="Vrije vorm: vorm 223">
              <a:extLst>
                <a:ext uri="{FF2B5EF4-FFF2-40B4-BE49-F238E27FC236}">
                  <a16:creationId xmlns:a16="http://schemas.microsoft.com/office/drawing/2014/main" id="{78A34199-778A-FF5B-DB66-6924B6693435}"/>
                </a:ext>
              </a:extLst>
            </p:cNvPr>
            <p:cNvSpPr/>
            <p:nvPr/>
          </p:nvSpPr>
          <p:spPr>
            <a:xfrm>
              <a:off x="5253091" y="3890647"/>
              <a:ext cx="71640" cy="81360"/>
            </a:xfrm>
            <a:custGeom>
              <a:avLst/>
              <a:gdLst/>
              <a:ahLst/>
              <a:cxnLst>
                <a:cxn ang="3cd4">
                  <a:pos x="hc" y="t"/>
                </a:cxn>
                <a:cxn ang="cd2">
                  <a:pos x="l" y="vc"/>
                </a:cxn>
                <a:cxn ang="cd4">
                  <a:pos x="hc" y="b"/>
                </a:cxn>
                <a:cxn ang="0">
                  <a:pos x="r" y="vc"/>
                </a:cxn>
              </a:cxnLst>
              <a:rect l="l" t="t" r="r" b="b"/>
              <a:pathLst>
                <a:path w="200" h="227">
                  <a:moveTo>
                    <a:pt x="100" y="28"/>
                  </a:moveTo>
                  <a:lnTo>
                    <a:pt x="200" y="0"/>
                  </a:lnTo>
                  <a:lnTo>
                    <a:pt x="155" y="227"/>
                  </a:lnTo>
                  <a:lnTo>
                    <a:pt x="0" y="55"/>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5" name="Vrije vorm: vorm 224">
              <a:extLst>
                <a:ext uri="{FF2B5EF4-FFF2-40B4-BE49-F238E27FC236}">
                  <a16:creationId xmlns:a16="http://schemas.microsoft.com/office/drawing/2014/main" id="{10443835-A098-54A6-BEB7-BE2ECF3E75BA}"/>
                </a:ext>
              </a:extLst>
            </p:cNvPr>
            <p:cNvSpPr/>
            <p:nvPr/>
          </p:nvSpPr>
          <p:spPr>
            <a:xfrm>
              <a:off x="5160571" y="3486728"/>
              <a:ext cx="669240" cy="1682280"/>
            </a:xfrm>
            <a:custGeom>
              <a:avLst/>
              <a:gdLst/>
              <a:ahLst/>
              <a:cxnLst>
                <a:cxn ang="3cd4">
                  <a:pos x="hc" y="t"/>
                </a:cxn>
                <a:cxn ang="cd2">
                  <a:pos x="l" y="vc"/>
                </a:cxn>
                <a:cxn ang="cd4">
                  <a:pos x="hc" y="b"/>
                </a:cxn>
                <a:cxn ang="0">
                  <a:pos x="r" y="vc"/>
                </a:cxn>
              </a:cxnLst>
              <a:rect l="l" t="t" r="r" b="b"/>
              <a:pathLst>
                <a:path w="1860" h="4674">
                  <a:moveTo>
                    <a:pt x="0" y="0"/>
                  </a:moveTo>
                  <a:cubicBezTo>
                    <a:pt x="1179" y="1623"/>
                    <a:pt x="1829" y="2541"/>
                    <a:pt x="186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6" name="Vrije vorm: vorm 225">
              <a:extLst>
                <a:ext uri="{FF2B5EF4-FFF2-40B4-BE49-F238E27FC236}">
                  <a16:creationId xmlns:a16="http://schemas.microsoft.com/office/drawing/2014/main" id="{BED75DEF-F240-8F73-A670-AFC0D2C31B38}"/>
                </a:ext>
              </a:extLst>
            </p:cNvPr>
            <p:cNvSpPr/>
            <p:nvPr/>
          </p:nvSpPr>
          <p:spPr>
            <a:xfrm>
              <a:off x="5379811" y="3819727"/>
              <a:ext cx="72000" cy="82440"/>
            </a:xfrm>
            <a:custGeom>
              <a:avLst/>
              <a:gdLst/>
              <a:ahLst/>
              <a:cxnLst>
                <a:cxn ang="3cd4">
                  <a:pos x="hc" y="t"/>
                </a:cxn>
                <a:cxn ang="cd2">
                  <a:pos x="l" y="vc"/>
                </a:cxn>
                <a:cxn ang="cd4">
                  <a:pos x="hc" y="b"/>
                </a:cxn>
                <a:cxn ang="0">
                  <a:pos x="r" y="vc"/>
                </a:cxn>
              </a:cxnLst>
              <a:rect l="l" t="t" r="r" b="b"/>
              <a:pathLst>
                <a:path w="201" h="230">
                  <a:moveTo>
                    <a:pt x="87" y="57"/>
                  </a:moveTo>
                  <a:lnTo>
                    <a:pt x="173" y="0"/>
                  </a:lnTo>
                  <a:lnTo>
                    <a:pt x="201" y="230"/>
                  </a:lnTo>
                  <a:lnTo>
                    <a:pt x="0" y="114"/>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7" name="Vrije vorm: vorm 226">
              <a:extLst>
                <a:ext uri="{FF2B5EF4-FFF2-40B4-BE49-F238E27FC236}">
                  <a16:creationId xmlns:a16="http://schemas.microsoft.com/office/drawing/2014/main" id="{14096DEB-9F71-6C02-327E-BF90140A590A}"/>
                </a:ext>
              </a:extLst>
            </p:cNvPr>
            <p:cNvSpPr/>
            <p:nvPr/>
          </p:nvSpPr>
          <p:spPr>
            <a:xfrm>
              <a:off x="5160571" y="3486728"/>
              <a:ext cx="1043639" cy="1682280"/>
            </a:xfrm>
            <a:custGeom>
              <a:avLst/>
              <a:gdLst/>
              <a:ahLst/>
              <a:cxnLst>
                <a:cxn ang="3cd4">
                  <a:pos x="hc" y="t"/>
                </a:cxn>
                <a:cxn ang="cd2">
                  <a:pos x="l" y="vc"/>
                </a:cxn>
                <a:cxn ang="cd4">
                  <a:pos x="hc" y="b"/>
                </a:cxn>
                <a:cxn ang="0">
                  <a:pos x="r" y="vc"/>
                </a:cxn>
              </a:cxnLst>
              <a:rect l="l" t="t" r="r" b="b"/>
              <a:pathLst>
                <a:path w="2900" h="4674">
                  <a:moveTo>
                    <a:pt x="0" y="0"/>
                  </a:moveTo>
                  <a:cubicBezTo>
                    <a:pt x="2125" y="1544"/>
                    <a:pt x="2810" y="2064"/>
                    <a:pt x="290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8" name="Vrije vorm: vorm 227">
              <a:extLst>
                <a:ext uri="{FF2B5EF4-FFF2-40B4-BE49-F238E27FC236}">
                  <a16:creationId xmlns:a16="http://schemas.microsoft.com/office/drawing/2014/main" id="{D3AD616F-1425-1FAE-8331-C1B0C4AD8B8B}"/>
                </a:ext>
              </a:extLst>
            </p:cNvPr>
            <p:cNvSpPr/>
            <p:nvPr/>
          </p:nvSpPr>
          <p:spPr>
            <a:xfrm>
              <a:off x="5485651" y="3715327"/>
              <a:ext cx="81360" cy="74880"/>
            </a:xfrm>
            <a:custGeom>
              <a:avLst/>
              <a:gdLst/>
              <a:ahLst/>
              <a:cxnLst>
                <a:cxn ang="3cd4">
                  <a:pos x="hc" y="t"/>
                </a:cxn>
                <a:cxn ang="cd2">
                  <a:pos x="l" y="vc"/>
                </a:cxn>
                <a:cxn ang="cd4">
                  <a:pos x="hc" y="b"/>
                </a:cxn>
                <a:cxn ang="0">
                  <a:pos x="r" y="vc"/>
                </a:cxn>
              </a:cxnLst>
              <a:rect l="l" t="t" r="r" b="b"/>
              <a:pathLst>
                <a:path w="227" h="209">
                  <a:moveTo>
                    <a:pt x="64" y="81"/>
                  </a:moveTo>
                  <a:lnTo>
                    <a:pt x="128" y="0"/>
                  </a:lnTo>
                  <a:lnTo>
                    <a:pt x="227" y="209"/>
                  </a:lnTo>
                  <a:lnTo>
                    <a:pt x="0" y="163"/>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9" name="Vrije vorm: vorm 228">
              <a:extLst>
                <a:ext uri="{FF2B5EF4-FFF2-40B4-BE49-F238E27FC236}">
                  <a16:creationId xmlns:a16="http://schemas.microsoft.com/office/drawing/2014/main" id="{4FABA5FE-F076-BE75-651F-43AE3BF79BC9}"/>
                </a:ext>
              </a:extLst>
            </p:cNvPr>
            <p:cNvSpPr/>
            <p:nvPr/>
          </p:nvSpPr>
          <p:spPr>
            <a:xfrm>
              <a:off x="5160571" y="3486728"/>
              <a:ext cx="1300319" cy="1682280"/>
            </a:xfrm>
            <a:custGeom>
              <a:avLst/>
              <a:gdLst/>
              <a:ahLst/>
              <a:cxnLst>
                <a:cxn ang="3cd4">
                  <a:pos x="hc" y="t"/>
                </a:cxn>
                <a:cxn ang="cd2">
                  <a:pos x="l" y="vc"/>
                </a:cxn>
                <a:cxn ang="cd4">
                  <a:pos x="hc" y="b"/>
                </a:cxn>
                <a:cxn ang="0">
                  <a:pos x="r" y="vc"/>
                </a:cxn>
              </a:cxnLst>
              <a:rect l="l" t="t" r="r" b="b"/>
              <a:pathLst>
                <a:path w="3613" h="4674">
                  <a:moveTo>
                    <a:pt x="0" y="0"/>
                  </a:moveTo>
                  <a:cubicBezTo>
                    <a:pt x="3341" y="1086"/>
                    <a:pt x="3572" y="1080"/>
                    <a:pt x="3613"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0" name="Vrije vorm: vorm 229">
              <a:extLst>
                <a:ext uri="{FF2B5EF4-FFF2-40B4-BE49-F238E27FC236}">
                  <a16:creationId xmlns:a16="http://schemas.microsoft.com/office/drawing/2014/main" id="{B27F97EF-A17C-9FD8-7D5B-437B8D7F6D23}"/>
                </a:ext>
              </a:extLst>
            </p:cNvPr>
            <p:cNvSpPr/>
            <p:nvPr/>
          </p:nvSpPr>
          <p:spPr>
            <a:xfrm>
              <a:off x="5559451" y="3587528"/>
              <a:ext cx="82440" cy="70200"/>
            </a:xfrm>
            <a:custGeom>
              <a:avLst/>
              <a:gdLst/>
              <a:ahLst/>
              <a:cxnLst>
                <a:cxn ang="3cd4">
                  <a:pos x="hc" y="t"/>
                </a:cxn>
                <a:cxn ang="cd2">
                  <a:pos x="l" y="vc"/>
                </a:cxn>
                <a:cxn ang="cd4">
                  <a:pos x="hc" y="b"/>
                </a:cxn>
                <a:cxn ang="0">
                  <a:pos x="r" y="vc"/>
                </a:cxn>
              </a:cxnLst>
              <a:rect l="l" t="t" r="r" b="b"/>
              <a:pathLst>
                <a:path w="230" h="196">
                  <a:moveTo>
                    <a:pt x="34" y="98"/>
                  </a:moveTo>
                  <a:lnTo>
                    <a:pt x="68" y="0"/>
                  </a:lnTo>
                  <a:lnTo>
                    <a:pt x="230" y="166"/>
                  </a:lnTo>
                  <a:lnTo>
                    <a:pt x="0" y="19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1" name="Vrije vorm: vorm 230">
              <a:extLst>
                <a:ext uri="{FF2B5EF4-FFF2-40B4-BE49-F238E27FC236}">
                  <a16:creationId xmlns:a16="http://schemas.microsoft.com/office/drawing/2014/main" id="{C83906BF-8374-D115-E5CA-FAD380632742}"/>
                </a:ext>
              </a:extLst>
            </p:cNvPr>
            <p:cNvSpPr/>
            <p:nvPr/>
          </p:nvSpPr>
          <p:spPr>
            <a:xfrm>
              <a:off x="7769851" y="3315008"/>
              <a:ext cx="343440" cy="343440"/>
            </a:xfrm>
            <a:custGeom>
              <a:avLst/>
              <a:gdLst/>
              <a:ahLst/>
              <a:cxnLst>
                <a:cxn ang="3cd4">
                  <a:pos x="hc" y="t"/>
                </a:cxn>
                <a:cxn ang="cd2">
                  <a:pos x="l" y="vc"/>
                </a:cxn>
                <a:cxn ang="cd4">
                  <a:pos x="hc" y="b"/>
                </a:cxn>
                <a:cxn ang="0">
                  <a:pos x="r" y="vc"/>
                </a:cxn>
              </a:cxnLst>
              <a:rect l="l" t="t" r="r" b="b"/>
              <a:pathLst>
                <a:path w="955" h="955">
                  <a:moveTo>
                    <a:pt x="955" y="478"/>
                  </a:moveTo>
                  <a:cubicBezTo>
                    <a:pt x="955" y="562"/>
                    <a:pt x="933" y="644"/>
                    <a:pt x="891" y="716"/>
                  </a:cubicBezTo>
                  <a:cubicBezTo>
                    <a:pt x="849" y="789"/>
                    <a:pt x="789" y="849"/>
                    <a:pt x="717" y="891"/>
                  </a:cubicBezTo>
                  <a:cubicBezTo>
                    <a:pt x="644" y="933"/>
                    <a:pt x="562" y="955"/>
                    <a:pt x="478" y="955"/>
                  </a:cubicBezTo>
                  <a:cubicBezTo>
                    <a:pt x="394" y="955"/>
                    <a:pt x="311" y="933"/>
                    <a:pt x="239" y="891"/>
                  </a:cubicBezTo>
                  <a:cubicBezTo>
                    <a:pt x="166" y="849"/>
                    <a:pt x="106" y="789"/>
                    <a:pt x="64" y="716"/>
                  </a:cubicBezTo>
                  <a:cubicBezTo>
                    <a:pt x="22" y="644"/>
                    <a:pt x="0" y="562"/>
                    <a:pt x="0" y="478"/>
                  </a:cubicBezTo>
                  <a:cubicBezTo>
                    <a:pt x="0" y="394"/>
                    <a:pt x="22" y="311"/>
                    <a:pt x="64" y="239"/>
                  </a:cubicBezTo>
                  <a:cubicBezTo>
                    <a:pt x="106" y="166"/>
                    <a:pt x="166" y="106"/>
                    <a:pt x="239" y="64"/>
                  </a:cubicBezTo>
                  <a:cubicBezTo>
                    <a:pt x="311" y="22"/>
                    <a:pt x="394" y="0"/>
                    <a:pt x="478" y="0"/>
                  </a:cubicBezTo>
                  <a:cubicBezTo>
                    <a:pt x="562" y="0"/>
                    <a:pt x="644" y="22"/>
                    <a:pt x="717" y="64"/>
                  </a:cubicBezTo>
                  <a:cubicBezTo>
                    <a:pt x="789" y="106"/>
                    <a:pt x="849" y="166"/>
                    <a:pt x="891" y="239"/>
                  </a:cubicBezTo>
                  <a:cubicBezTo>
                    <a:pt x="933" y="311"/>
                    <a:pt x="955" y="394"/>
                    <a:pt x="955" y="478"/>
                  </a:cubicBezTo>
                  <a:close/>
                </a:path>
              </a:pathLst>
            </a:custGeom>
            <a:solidFill>
              <a:srgbClr val="FFFFFF"/>
            </a:solidFill>
            <a:ln cap="sq">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2" name="Vrije vorm: vorm 231">
              <a:extLst>
                <a:ext uri="{FF2B5EF4-FFF2-40B4-BE49-F238E27FC236}">
                  <a16:creationId xmlns:a16="http://schemas.microsoft.com/office/drawing/2014/main" id="{646DE116-5B64-A1D6-B757-671AFADA96BA}"/>
                </a:ext>
              </a:extLst>
            </p:cNvPr>
            <p:cNvSpPr/>
            <p:nvPr/>
          </p:nvSpPr>
          <p:spPr>
            <a:xfrm>
              <a:off x="7769851" y="3315008"/>
              <a:ext cx="343440" cy="343440"/>
            </a:xfrm>
            <a:custGeom>
              <a:avLst/>
              <a:gdLst/>
              <a:ahLst/>
              <a:cxnLst>
                <a:cxn ang="3cd4">
                  <a:pos x="hc" y="t"/>
                </a:cxn>
                <a:cxn ang="cd2">
                  <a:pos x="l" y="vc"/>
                </a:cxn>
                <a:cxn ang="cd4">
                  <a:pos x="hc" y="b"/>
                </a:cxn>
                <a:cxn ang="0">
                  <a:pos x="r" y="vc"/>
                </a:cxn>
              </a:cxnLst>
              <a:rect l="l" t="t" r="r" b="b"/>
              <a:pathLst>
                <a:path w="955" h="955">
                  <a:moveTo>
                    <a:pt x="955" y="478"/>
                  </a:moveTo>
                  <a:cubicBezTo>
                    <a:pt x="955" y="562"/>
                    <a:pt x="933" y="644"/>
                    <a:pt x="891" y="716"/>
                  </a:cubicBezTo>
                  <a:cubicBezTo>
                    <a:pt x="849" y="789"/>
                    <a:pt x="789" y="849"/>
                    <a:pt x="717" y="891"/>
                  </a:cubicBezTo>
                  <a:cubicBezTo>
                    <a:pt x="644" y="933"/>
                    <a:pt x="562" y="955"/>
                    <a:pt x="478" y="955"/>
                  </a:cubicBezTo>
                  <a:cubicBezTo>
                    <a:pt x="394" y="955"/>
                    <a:pt x="311" y="933"/>
                    <a:pt x="239" y="891"/>
                  </a:cubicBezTo>
                  <a:cubicBezTo>
                    <a:pt x="166" y="849"/>
                    <a:pt x="106" y="789"/>
                    <a:pt x="64" y="716"/>
                  </a:cubicBezTo>
                  <a:cubicBezTo>
                    <a:pt x="22" y="644"/>
                    <a:pt x="0" y="562"/>
                    <a:pt x="0" y="478"/>
                  </a:cubicBezTo>
                  <a:cubicBezTo>
                    <a:pt x="0" y="394"/>
                    <a:pt x="22" y="311"/>
                    <a:pt x="64" y="239"/>
                  </a:cubicBezTo>
                  <a:cubicBezTo>
                    <a:pt x="106" y="166"/>
                    <a:pt x="166" y="106"/>
                    <a:pt x="239" y="64"/>
                  </a:cubicBezTo>
                  <a:cubicBezTo>
                    <a:pt x="311" y="22"/>
                    <a:pt x="394" y="0"/>
                    <a:pt x="478" y="0"/>
                  </a:cubicBezTo>
                  <a:cubicBezTo>
                    <a:pt x="562" y="0"/>
                    <a:pt x="644" y="22"/>
                    <a:pt x="717" y="64"/>
                  </a:cubicBezTo>
                  <a:cubicBezTo>
                    <a:pt x="789" y="106"/>
                    <a:pt x="849" y="166"/>
                    <a:pt x="891" y="239"/>
                  </a:cubicBezTo>
                  <a:cubicBezTo>
                    <a:pt x="933" y="311"/>
                    <a:pt x="955" y="394"/>
                    <a:pt x="955" y="478"/>
                  </a:cubicBezTo>
                  <a:close/>
                </a:path>
              </a:pathLst>
            </a:custGeom>
            <a:noFill/>
            <a:ln w="12600" cap="sq">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3" name="Vrije vorm: vorm 232">
              <a:extLst>
                <a:ext uri="{FF2B5EF4-FFF2-40B4-BE49-F238E27FC236}">
                  <a16:creationId xmlns:a16="http://schemas.microsoft.com/office/drawing/2014/main" id="{C0616928-B64A-3BFF-3FF8-DE98C269005B}"/>
                </a:ext>
              </a:extLst>
            </p:cNvPr>
            <p:cNvSpPr/>
            <p:nvPr/>
          </p:nvSpPr>
          <p:spPr>
            <a:xfrm>
              <a:off x="4988491" y="3315008"/>
              <a:ext cx="343440" cy="343440"/>
            </a:xfrm>
            <a:custGeom>
              <a:avLst/>
              <a:gdLst/>
              <a:ahLst/>
              <a:cxnLst>
                <a:cxn ang="3cd4">
                  <a:pos x="hc" y="t"/>
                </a:cxn>
                <a:cxn ang="cd2">
                  <a:pos x="l" y="vc"/>
                </a:cxn>
                <a:cxn ang="cd4">
                  <a:pos x="hc" y="b"/>
                </a:cxn>
                <a:cxn ang="0">
                  <a:pos x="r" y="vc"/>
                </a:cxn>
              </a:cxnLst>
              <a:rect l="l" t="t" r="r" b="b"/>
              <a:pathLst>
                <a:path w="955" h="955">
                  <a:moveTo>
                    <a:pt x="0" y="478"/>
                  </a:moveTo>
                  <a:cubicBezTo>
                    <a:pt x="0" y="562"/>
                    <a:pt x="22" y="644"/>
                    <a:pt x="64" y="716"/>
                  </a:cubicBezTo>
                  <a:cubicBezTo>
                    <a:pt x="106" y="789"/>
                    <a:pt x="166" y="849"/>
                    <a:pt x="239" y="891"/>
                  </a:cubicBezTo>
                  <a:cubicBezTo>
                    <a:pt x="311" y="933"/>
                    <a:pt x="394" y="955"/>
                    <a:pt x="478" y="955"/>
                  </a:cubicBezTo>
                  <a:cubicBezTo>
                    <a:pt x="561" y="955"/>
                    <a:pt x="644" y="933"/>
                    <a:pt x="716" y="891"/>
                  </a:cubicBezTo>
                  <a:cubicBezTo>
                    <a:pt x="789" y="849"/>
                    <a:pt x="849" y="789"/>
                    <a:pt x="891" y="716"/>
                  </a:cubicBezTo>
                  <a:cubicBezTo>
                    <a:pt x="933" y="644"/>
                    <a:pt x="955" y="562"/>
                    <a:pt x="955" y="478"/>
                  </a:cubicBezTo>
                  <a:cubicBezTo>
                    <a:pt x="955" y="394"/>
                    <a:pt x="933" y="311"/>
                    <a:pt x="891" y="239"/>
                  </a:cubicBezTo>
                  <a:cubicBezTo>
                    <a:pt x="849" y="166"/>
                    <a:pt x="789" y="106"/>
                    <a:pt x="716" y="64"/>
                  </a:cubicBezTo>
                  <a:cubicBezTo>
                    <a:pt x="644" y="22"/>
                    <a:pt x="562" y="0"/>
                    <a:pt x="478" y="0"/>
                  </a:cubicBezTo>
                  <a:cubicBezTo>
                    <a:pt x="394" y="0"/>
                    <a:pt x="311" y="22"/>
                    <a:pt x="239" y="64"/>
                  </a:cubicBezTo>
                  <a:cubicBezTo>
                    <a:pt x="166" y="106"/>
                    <a:pt x="106" y="166"/>
                    <a:pt x="64" y="239"/>
                  </a:cubicBezTo>
                  <a:cubicBezTo>
                    <a:pt x="22" y="311"/>
                    <a:pt x="0" y="394"/>
                    <a:pt x="0" y="478"/>
                  </a:cubicBezTo>
                  <a:close/>
                </a:path>
              </a:pathLst>
            </a:custGeom>
            <a:solidFill>
              <a:srgbClr val="FFFFFF"/>
            </a:solidFill>
            <a:ln cap="sq">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4" name="Vrije vorm: vorm 233">
              <a:extLst>
                <a:ext uri="{FF2B5EF4-FFF2-40B4-BE49-F238E27FC236}">
                  <a16:creationId xmlns:a16="http://schemas.microsoft.com/office/drawing/2014/main" id="{328552A6-0805-1210-0DF4-47E6D1946621}"/>
                </a:ext>
              </a:extLst>
            </p:cNvPr>
            <p:cNvSpPr/>
            <p:nvPr/>
          </p:nvSpPr>
          <p:spPr>
            <a:xfrm>
              <a:off x="4988491" y="3315008"/>
              <a:ext cx="343440" cy="343440"/>
            </a:xfrm>
            <a:custGeom>
              <a:avLst/>
              <a:gdLst/>
              <a:ahLst/>
              <a:cxnLst>
                <a:cxn ang="3cd4">
                  <a:pos x="hc" y="t"/>
                </a:cxn>
                <a:cxn ang="cd2">
                  <a:pos x="l" y="vc"/>
                </a:cxn>
                <a:cxn ang="cd4">
                  <a:pos x="hc" y="b"/>
                </a:cxn>
                <a:cxn ang="0">
                  <a:pos x="r" y="vc"/>
                </a:cxn>
              </a:cxnLst>
              <a:rect l="l" t="t" r="r" b="b"/>
              <a:pathLst>
                <a:path w="955" h="955">
                  <a:moveTo>
                    <a:pt x="0" y="478"/>
                  </a:moveTo>
                  <a:cubicBezTo>
                    <a:pt x="0" y="562"/>
                    <a:pt x="22" y="644"/>
                    <a:pt x="64" y="716"/>
                  </a:cubicBezTo>
                  <a:cubicBezTo>
                    <a:pt x="106" y="789"/>
                    <a:pt x="166" y="849"/>
                    <a:pt x="239" y="891"/>
                  </a:cubicBezTo>
                  <a:cubicBezTo>
                    <a:pt x="311" y="933"/>
                    <a:pt x="394" y="955"/>
                    <a:pt x="478" y="955"/>
                  </a:cubicBezTo>
                  <a:cubicBezTo>
                    <a:pt x="561" y="955"/>
                    <a:pt x="644" y="933"/>
                    <a:pt x="716" y="891"/>
                  </a:cubicBezTo>
                  <a:cubicBezTo>
                    <a:pt x="789" y="849"/>
                    <a:pt x="849" y="789"/>
                    <a:pt x="891" y="716"/>
                  </a:cubicBezTo>
                  <a:cubicBezTo>
                    <a:pt x="933" y="644"/>
                    <a:pt x="955" y="562"/>
                    <a:pt x="955" y="478"/>
                  </a:cubicBezTo>
                  <a:cubicBezTo>
                    <a:pt x="955" y="394"/>
                    <a:pt x="933" y="311"/>
                    <a:pt x="891" y="239"/>
                  </a:cubicBezTo>
                  <a:cubicBezTo>
                    <a:pt x="849" y="166"/>
                    <a:pt x="789" y="106"/>
                    <a:pt x="716" y="64"/>
                  </a:cubicBezTo>
                  <a:cubicBezTo>
                    <a:pt x="644" y="22"/>
                    <a:pt x="562" y="0"/>
                    <a:pt x="478" y="0"/>
                  </a:cubicBezTo>
                  <a:cubicBezTo>
                    <a:pt x="394" y="0"/>
                    <a:pt x="311" y="22"/>
                    <a:pt x="239" y="64"/>
                  </a:cubicBezTo>
                  <a:cubicBezTo>
                    <a:pt x="166" y="106"/>
                    <a:pt x="106" y="166"/>
                    <a:pt x="64" y="239"/>
                  </a:cubicBezTo>
                  <a:cubicBezTo>
                    <a:pt x="22" y="311"/>
                    <a:pt x="0" y="394"/>
                    <a:pt x="0" y="478"/>
                  </a:cubicBezTo>
                  <a:close/>
                </a:path>
              </a:pathLst>
            </a:custGeom>
            <a:noFill/>
            <a:ln w="12600" cap="sq">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5" name="Tekstvak 234">
              <a:extLst>
                <a:ext uri="{FF2B5EF4-FFF2-40B4-BE49-F238E27FC236}">
                  <a16:creationId xmlns:a16="http://schemas.microsoft.com/office/drawing/2014/main" id="{B99CCA6A-51BC-1741-E9A7-E8D38EF7EAE6}"/>
                </a:ext>
              </a:extLst>
            </p:cNvPr>
            <p:cNvSpPr txBox="1"/>
            <p:nvPr/>
          </p:nvSpPr>
          <p:spPr>
            <a:xfrm>
              <a:off x="4992811" y="3362168"/>
              <a:ext cx="33984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q</a:t>
              </a:r>
              <a:r>
                <a:rPr lang="nl-NL" sz="1800" b="0" i="0" u="none" strike="noStrike" kern="1200" cap="none" baseline="-8000" noProof="0" dirty="0">
                  <a:ln>
                    <a:noFill/>
                  </a:ln>
                  <a:latin typeface="Liberation Sans" pitchFamily="18"/>
                  <a:ea typeface="Microsoft YaHei" pitchFamily="2"/>
                  <a:cs typeface="Lucida Sans" pitchFamily="2"/>
                </a:rPr>
                <a:t>1</a:t>
              </a:r>
            </a:p>
          </p:txBody>
        </p:sp>
        <p:sp>
          <p:nvSpPr>
            <p:cNvPr id="236" name="Tekstvak 235">
              <a:extLst>
                <a:ext uri="{FF2B5EF4-FFF2-40B4-BE49-F238E27FC236}">
                  <a16:creationId xmlns:a16="http://schemas.microsoft.com/office/drawing/2014/main" id="{9923C44A-F942-16DA-2120-AC6BB1FBB33A}"/>
                </a:ext>
              </a:extLst>
            </p:cNvPr>
            <p:cNvSpPr txBox="1"/>
            <p:nvPr/>
          </p:nvSpPr>
          <p:spPr>
            <a:xfrm>
              <a:off x="7778131" y="3366488"/>
              <a:ext cx="391320" cy="5227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q</a:t>
              </a:r>
              <a:r>
                <a:rPr lang="nl-NL" sz="1800" b="0" i="0" u="none" strike="noStrike" kern="1200" cap="none" baseline="-8000" noProof="0" dirty="0">
                  <a:ln>
                    <a:noFill/>
                  </a:ln>
                  <a:latin typeface="Liberation Sans" pitchFamily="18"/>
                  <a:ea typeface="Microsoft YaHei" pitchFamily="2"/>
                  <a:cs typeface="Lucida Sans" pitchFamily="2"/>
                </a:rPr>
                <a:t>2</a:t>
              </a:r>
            </a:p>
          </p:txBody>
        </p:sp>
      </p:grpSp>
    </p:spTree>
    <p:extLst>
      <p:ext uri="{BB962C8B-B14F-4D97-AF65-F5344CB8AC3E}">
        <p14:creationId xmlns:p14="http://schemas.microsoft.com/office/powerpoint/2010/main" val="283628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142" name="Google Shape;142;p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143" name="Google Shape;143;p4"/>
          <p:cNvGrpSpPr/>
          <p:nvPr/>
        </p:nvGrpSpPr>
        <p:grpSpPr>
          <a:xfrm>
            <a:off x="806913" y="1821195"/>
            <a:ext cx="908700" cy="908700"/>
            <a:chOff x="947033" y="2362454"/>
            <a:chExt cx="908700" cy="908700"/>
          </a:xfrm>
        </p:grpSpPr>
        <p:sp>
          <p:nvSpPr>
            <p:cNvPr id="144" name="Google Shape;144;p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45" name="Google Shape;145;p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146" name="Google Shape;146;p4"/>
          <p:cNvGrpSpPr/>
          <p:nvPr/>
        </p:nvGrpSpPr>
        <p:grpSpPr>
          <a:xfrm>
            <a:off x="806912" y="2919861"/>
            <a:ext cx="908700" cy="908700"/>
            <a:chOff x="4665644" y="2362454"/>
            <a:chExt cx="908700" cy="908700"/>
          </a:xfrm>
        </p:grpSpPr>
        <p:sp>
          <p:nvSpPr>
            <p:cNvPr id="147" name="Google Shape;147;p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48" name="Google Shape;148;p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149" name="Google Shape;149;p4"/>
          <p:cNvGrpSpPr/>
          <p:nvPr/>
        </p:nvGrpSpPr>
        <p:grpSpPr>
          <a:xfrm>
            <a:off x="806911" y="4055847"/>
            <a:ext cx="908700" cy="908700"/>
            <a:chOff x="947033" y="4156948"/>
            <a:chExt cx="908700" cy="908700"/>
          </a:xfrm>
        </p:grpSpPr>
        <p:sp>
          <p:nvSpPr>
            <p:cNvPr id="150" name="Google Shape;150;p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51" name="Google Shape;151;p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152" name="Google Shape;152;p4"/>
          <p:cNvGrpSpPr/>
          <p:nvPr/>
        </p:nvGrpSpPr>
        <p:grpSpPr>
          <a:xfrm>
            <a:off x="806911" y="5154513"/>
            <a:ext cx="908700" cy="908700"/>
            <a:chOff x="4665644" y="4148177"/>
            <a:chExt cx="908700" cy="908700"/>
          </a:xfrm>
        </p:grpSpPr>
        <p:sp>
          <p:nvSpPr>
            <p:cNvPr id="153" name="Google Shape;153;p4"/>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54" name="Google Shape;154;p4"/>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155" name="Google Shape;155;p4"/>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grootte</a:t>
            </a:r>
          </a:p>
        </p:txBody>
      </p:sp>
      <p:sp>
        <p:nvSpPr>
          <p:cNvPr id="156" name="Google Shape;156;p4"/>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richting</a:t>
            </a:r>
          </a:p>
        </p:txBody>
      </p:sp>
      <p:sp>
        <p:nvSpPr>
          <p:cNvPr id="157" name="Google Shape;157;p4"/>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grootte en richting</a:t>
            </a:r>
            <a:endParaRPr lang="nl-NL" noProof="0" dirty="0"/>
          </a:p>
        </p:txBody>
      </p:sp>
      <p:sp>
        <p:nvSpPr>
          <p:cNvPr id="158" name="Google Shape;158;p4"/>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Calibri"/>
                <a:ea typeface="Calibri"/>
                <a:cs typeface="Calibri"/>
                <a:sym typeface="Calibri"/>
              </a:rPr>
              <a:t>grootte noch richting</a:t>
            </a:r>
            <a:endParaRPr lang="nl-NL" sz="2800" b="0" i="0" u="none" strike="noStrike" cap="none" noProof="0" dirty="0">
              <a:solidFill>
                <a:srgbClr val="000000"/>
              </a:solidFill>
              <a:latin typeface="Ubuntu"/>
              <a:ea typeface="Ubuntu"/>
              <a:cs typeface="Ubuntu"/>
              <a:sym typeface="Ubuntu"/>
            </a:endParaRPr>
          </a:p>
        </p:txBody>
      </p:sp>
      <p:sp>
        <p:nvSpPr>
          <p:cNvPr id="159" name="Google Shape;159;p4"/>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600"/>
              <a:buFont typeface="Calibri"/>
              <a:buNone/>
            </a:pPr>
            <a:r>
              <a:rPr lang="nl-NL" sz="2600" noProof="0" dirty="0"/>
              <a:t>De magnetische kracht op een bewegend geladen deeltje kan de ………………  van de snelheid veranderen.</a:t>
            </a:r>
            <a:endParaRPr lang="nl-NL" noProof="0" dirty="0"/>
          </a:p>
        </p:txBody>
      </p:sp>
      <p:sp>
        <p:nvSpPr>
          <p:cNvPr id="160" name="Google Shape;160;p4"/>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4030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sp>
        <p:nvSpPr>
          <p:cNvPr id="257" name="Google Shape;257;g30c698406b5_0_0"/>
          <p:cNvSpPr txBox="1">
            <a:spLocks noGrp="1"/>
          </p:cNvSpPr>
          <p:nvPr>
            <p:ph type="title"/>
          </p:nvPr>
        </p:nvSpPr>
        <p:spPr>
          <a:xfrm>
            <a:off x="814920" y="246277"/>
            <a:ext cx="8109900" cy="1292202"/>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3000" noProof="0" dirty="0"/>
              <a:t>De ladingen q</a:t>
            </a:r>
            <a:r>
              <a:rPr lang="nl-NL" sz="3000" baseline="-25000" noProof="0" dirty="0"/>
              <a:t>1</a:t>
            </a:r>
            <a:r>
              <a:rPr lang="nl-NL" sz="3000" noProof="0" dirty="0"/>
              <a:t> en q</a:t>
            </a:r>
            <a:r>
              <a:rPr lang="nl-NL" sz="3000" baseline="-25000" noProof="0" dirty="0"/>
              <a:t>2</a:t>
            </a:r>
            <a:r>
              <a:rPr lang="nl-NL" sz="3000" noProof="0" dirty="0"/>
              <a:t> zijn even groot en veroorzaken een elektrisch veld. Op welk punt is het elektrische veld gelijk aan 0?</a:t>
            </a:r>
          </a:p>
        </p:txBody>
      </p:sp>
      <p:sp>
        <p:nvSpPr>
          <p:cNvPr id="258" name="Google Shape;258;g30c698406b5_0_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a:t>
            </a:r>
            <a:endParaRPr lang="nl-NL" sz="1000" b="1" i="0" u="none" strike="noStrike" cap="none" noProof="0" dirty="0">
              <a:solidFill>
                <a:srgbClr val="999999"/>
              </a:solidFill>
              <a:latin typeface="Ubuntu"/>
              <a:ea typeface="Ubuntu"/>
              <a:cs typeface="Ubuntu"/>
              <a:sym typeface="Ubuntu"/>
            </a:endParaRPr>
          </a:p>
        </p:txBody>
      </p:sp>
      <p:sp>
        <p:nvSpPr>
          <p:cNvPr id="33" name="Vrije vorm: vorm 32">
            <a:extLst>
              <a:ext uri="{FF2B5EF4-FFF2-40B4-BE49-F238E27FC236}">
                <a16:creationId xmlns:a16="http://schemas.microsoft.com/office/drawing/2014/main" id="{66D88453-4343-FD16-3E2A-A93223EDD667}"/>
              </a:ext>
            </a:extLst>
          </p:cNvPr>
          <p:cNvSpPr/>
          <p:nvPr/>
        </p:nvSpPr>
        <p:spPr>
          <a:xfrm>
            <a:off x="4907671" y="2268373"/>
            <a:ext cx="1300319" cy="1682280"/>
          </a:xfrm>
          <a:custGeom>
            <a:avLst/>
            <a:gdLst/>
            <a:ahLst/>
            <a:cxnLst>
              <a:cxn ang="3cd4">
                <a:pos x="hc" y="t"/>
              </a:cxn>
              <a:cxn ang="cd2">
                <a:pos x="l" y="vc"/>
              </a:cxn>
              <a:cxn ang="cd4">
                <a:pos x="hc" y="b"/>
              </a:cxn>
              <a:cxn ang="0">
                <a:pos x="r" y="vc"/>
              </a:cxn>
            </a:cxnLst>
            <a:rect l="l" t="t" r="r" b="b"/>
            <a:pathLst>
              <a:path w="3613" h="4674">
                <a:moveTo>
                  <a:pt x="3613" y="4674"/>
                </a:moveTo>
                <a:cubicBezTo>
                  <a:pt x="272" y="3588"/>
                  <a:pt x="41" y="3594"/>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4" name="Vrije vorm: vorm 33">
            <a:extLst>
              <a:ext uri="{FF2B5EF4-FFF2-40B4-BE49-F238E27FC236}">
                <a16:creationId xmlns:a16="http://schemas.microsoft.com/office/drawing/2014/main" id="{EE3A5823-6D4A-C581-B932-83019A13A001}"/>
              </a:ext>
            </a:extLst>
          </p:cNvPr>
          <p:cNvSpPr/>
          <p:nvPr/>
        </p:nvSpPr>
        <p:spPr>
          <a:xfrm>
            <a:off x="5726311" y="3779652"/>
            <a:ext cx="82440" cy="70200"/>
          </a:xfrm>
          <a:custGeom>
            <a:avLst/>
            <a:gdLst/>
            <a:ahLst/>
            <a:cxnLst>
              <a:cxn ang="3cd4">
                <a:pos x="hc" y="t"/>
              </a:cxn>
              <a:cxn ang="cd2">
                <a:pos x="l" y="vc"/>
              </a:cxn>
              <a:cxn ang="cd4">
                <a:pos x="hc" y="b"/>
              </a:cxn>
              <a:cxn ang="0">
                <a:pos x="r" y="vc"/>
              </a:cxn>
            </a:cxnLst>
            <a:rect l="l" t="t" r="r" b="b"/>
            <a:pathLst>
              <a:path w="230" h="196">
                <a:moveTo>
                  <a:pt x="196" y="98"/>
                </a:moveTo>
                <a:lnTo>
                  <a:pt x="161" y="196"/>
                </a:lnTo>
                <a:lnTo>
                  <a:pt x="0" y="30"/>
                </a:lnTo>
                <a:lnTo>
                  <a:pt x="23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5" name="Vrije vorm: vorm 34">
            <a:extLst>
              <a:ext uri="{FF2B5EF4-FFF2-40B4-BE49-F238E27FC236}">
                <a16:creationId xmlns:a16="http://schemas.microsoft.com/office/drawing/2014/main" id="{535A7225-449D-7759-7D96-D248A5F27E41}"/>
              </a:ext>
            </a:extLst>
          </p:cNvPr>
          <p:cNvSpPr/>
          <p:nvPr/>
        </p:nvSpPr>
        <p:spPr>
          <a:xfrm>
            <a:off x="5163991" y="2268373"/>
            <a:ext cx="1043639" cy="1682280"/>
          </a:xfrm>
          <a:custGeom>
            <a:avLst/>
            <a:gdLst/>
            <a:ahLst/>
            <a:cxnLst>
              <a:cxn ang="3cd4">
                <a:pos x="hc" y="t"/>
              </a:cxn>
              <a:cxn ang="cd2">
                <a:pos x="l" y="vc"/>
              </a:cxn>
              <a:cxn ang="cd4">
                <a:pos x="hc" y="b"/>
              </a:cxn>
              <a:cxn ang="0">
                <a:pos x="r" y="vc"/>
              </a:cxn>
            </a:cxnLst>
            <a:rect l="l" t="t" r="r" b="b"/>
            <a:pathLst>
              <a:path w="2900" h="4674">
                <a:moveTo>
                  <a:pt x="2900" y="4674"/>
                </a:moveTo>
                <a:cubicBezTo>
                  <a:pt x="775" y="3130"/>
                  <a:pt x="91" y="2610"/>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6" name="Vrije vorm: vorm 35">
            <a:extLst>
              <a:ext uri="{FF2B5EF4-FFF2-40B4-BE49-F238E27FC236}">
                <a16:creationId xmlns:a16="http://schemas.microsoft.com/office/drawing/2014/main" id="{AFD68320-03EC-0056-2610-D723FABCAB77}"/>
              </a:ext>
            </a:extLst>
          </p:cNvPr>
          <p:cNvSpPr/>
          <p:nvPr/>
        </p:nvSpPr>
        <p:spPr>
          <a:xfrm>
            <a:off x="5801551" y="3647173"/>
            <a:ext cx="81360" cy="74880"/>
          </a:xfrm>
          <a:custGeom>
            <a:avLst/>
            <a:gdLst/>
            <a:ahLst/>
            <a:cxnLst>
              <a:cxn ang="3cd4">
                <a:pos x="hc" y="t"/>
              </a:cxn>
              <a:cxn ang="cd2">
                <a:pos x="l" y="vc"/>
              </a:cxn>
              <a:cxn ang="cd4">
                <a:pos x="hc" y="b"/>
              </a:cxn>
              <a:cxn ang="0">
                <a:pos x="r" y="vc"/>
              </a:cxn>
            </a:cxnLst>
            <a:rect l="l" t="t" r="r" b="b"/>
            <a:pathLst>
              <a:path w="227" h="209">
                <a:moveTo>
                  <a:pt x="163" y="128"/>
                </a:moveTo>
                <a:lnTo>
                  <a:pt x="99" y="209"/>
                </a:lnTo>
                <a:lnTo>
                  <a:pt x="0" y="0"/>
                </a:lnTo>
                <a:lnTo>
                  <a:pt x="227" y="4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7" name="Vrije vorm: vorm 36">
            <a:extLst>
              <a:ext uri="{FF2B5EF4-FFF2-40B4-BE49-F238E27FC236}">
                <a16:creationId xmlns:a16="http://schemas.microsoft.com/office/drawing/2014/main" id="{B933944E-2372-87FF-8DAF-6A036BAD1992}"/>
              </a:ext>
            </a:extLst>
          </p:cNvPr>
          <p:cNvSpPr/>
          <p:nvPr/>
        </p:nvSpPr>
        <p:spPr>
          <a:xfrm>
            <a:off x="5538391" y="2268373"/>
            <a:ext cx="669240" cy="1682280"/>
          </a:xfrm>
          <a:custGeom>
            <a:avLst/>
            <a:gdLst/>
            <a:ahLst/>
            <a:cxnLst>
              <a:cxn ang="3cd4">
                <a:pos x="hc" y="t"/>
              </a:cxn>
              <a:cxn ang="cd2">
                <a:pos x="l" y="vc"/>
              </a:cxn>
              <a:cxn ang="cd4">
                <a:pos x="hc" y="b"/>
              </a:cxn>
              <a:cxn ang="0">
                <a:pos x="r" y="vc"/>
              </a:cxn>
            </a:cxnLst>
            <a:rect l="l" t="t" r="r" b="b"/>
            <a:pathLst>
              <a:path w="1860" h="4674">
                <a:moveTo>
                  <a:pt x="1860" y="4674"/>
                </a:moveTo>
                <a:cubicBezTo>
                  <a:pt x="681" y="3051"/>
                  <a:pt x="32" y="2133"/>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8" name="Vrije vorm: vorm 37">
            <a:extLst>
              <a:ext uri="{FF2B5EF4-FFF2-40B4-BE49-F238E27FC236}">
                <a16:creationId xmlns:a16="http://schemas.microsoft.com/office/drawing/2014/main" id="{4B6E0C32-6E04-F67D-6C38-879C7FF95F89}"/>
              </a:ext>
            </a:extLst>
          </p:cNvPr>
          <p:cNvSpPr/>
          <p:nvPr/>
        </p:nvSpPr>
        <p:spPr>
          <a:xfrm>
            <a:off x="5916751" y="3535213"/>
            <a:ext cx="72000" cy="82440"/>
          </a:xfrm>
          <a:custGeom>
            <a:avLst/>
            <a:gdLst/>
            <a:ahLst/>
            <a:cxnLst>
              <a:cxn ang="3cd4">
                <a:pos x="hc" y="t"/>
              </a:cxn>
              <a:cxn ang="cd2">
                <a:pos x="l" y="vc"/>
              </a:cxn>
              <a:cxn ang="cd4">
                <a:pos x="hc" y="b"/>
              </a:cxn>
              <a:cxn ang="0">
                <a:pos x="r" y="vc"/>
              </a:cxn>
            </a:cxnLst>
            <a:rect l="l" t="t" r="r" b="b"/>
            <a:pathLst>
              <a:path w="201" h="230">
                <a:moveTo>
                  <a:pt x="114" y="173"/>
                </a:moveTo>
                <a:lnTo>
                  <a:pt x="28" y="230"/>
                </a:lnTo>
                <a:lnTo>
                  <a:pt x="0" y="0"/>
                </a:lnTo>
                <a:lnTo>
                  <a:pt x="201" y="11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4" name="Vrije vorm: vorm 43">
            <a:extLst>
              <a:ext uri="{FF2B5EF4-FFF2-40B4-BE49-F238E27FC236}">
                <a16:creationId xmlns:a16="http://schemas.microsoft.com/office/drawing/2014/main" id="{2BD7B12E-D1AD-EDDA-E0A3-B4A2005A0301}"/>
              </a:ext>
            </a:extLst>
          </p:cNvPr>
          <p:cNvSpPr/>
          <p:nvPr/>
        </p:nvSpPr>
        <p:spPr>
          <a:xfrm>
            <a:off x="5946271" y="2268373"/>
            <a:ext cx="261720" cy="1682280"/>
          </a:xfrm>
          <a:custGeom>
            <a:avLst/>
            <a:gdLst/>
            <a:ahLst/>
            <a:cxnLst>
              <a:cxn ang="3cd4">
                <a:pos x="hc" y="t"/>
              </a:cxn>
              <a:cxn ang="cd2">
                <a:pos x="l" y="vc"/>
              </a:cxn>
              <a:cxn ang="cd4">
                <a:pos x="hc" y="b"/>
              </a:cxn>
              <a:cxn ang="0">
                <a:pos x="r" y="vc"/>
              </a:cxn>
            </a:cxnLst>
            <a:rect l="l" t="t" r="r" b="b"/>
            <a:pathLst>
              <a:path w="728" h="4674">
                <a:moveTo>
                  <a:pt x="728" y="4674"/>
                </a:moveTo>
                <a:cubicBezTo>
                  <a:pt x="222" y="3118"/>
                  <a:pt x="-143" y="1966"/>
                  <a:pt x="55"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5" name="Vrije vorm: vorm 44">
            <a:extLst>
              <a:ext uri="{FF2B5EF4-FFF2-40B4-BE49-F238E27FC236}">
                <a16:creationId xmlns:a16="http://schemas.microsoft.com/office/drawing/2014/main" id="{169F59E8-D12D-6AAF-054D-5D115818AC0C}"/>
              </a:ext>
            </a:extLst>
          </p:cNvPr>
          <p:cNvSpPr/>
          <p:nvPr/>
        </p:nvSpPr>
        <p:spPr>
          <a:xfrm>
            <a:off x="6043471" y="3465373"/>
            <a:ext cx="71640" cy="81360"/>
          </a:xfrm>
          <a:custGeom>
            <a:avLst/>
            <a:gdLst/>
            <a:ahLst/>
            <a:cxnLst>
              <a:cxn ang="3cd4">
                <a:pos x="hc" y="t"/>
              </a:cxn>
              <a:cxn ang="cd2">
                <a:pos x="l" y="vc"/>
              </a:cxn>
              <a:cxn ang="cd4">
                <a:pos x="hc" y="b"/>
              </a:cxn>
              <a:cxn ang="0">
                <a:pos x="r" y="vc"/>
              </a:cxn>
            </a:cxnLst>
            <a:rect l="l" t="t" r="r" b="b"/>
            <a:pathLst>
              <a:path w="200" h="227">
                <a:moveTo>
                  <a:pt x="100" y="200"/>
                </a:moveTo>
                <a:lnTo>
                  <a:pt x="0" y="227"/>
                </a:lnTo>
                <a:lnTo>
                  <a:pt x="45" y="0"/>
                </a:lnTo>
                <a:lnTo>
                  <a:pt x="200" y="172"/>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6" name="Vrije vorm: vorm 45">
            <a:extLst>
              <a:ext uri="{FF2B5EF4-FFF2-40B4-BE49-F238E27FC236}">
                <a16:creationId xmlns:a16="http://schemas.microsoft.com/office/drawing/2014/main" id="{48C6F292-92C8-239E-8F6E-FAED4544747D}"/>
              </a:ext>
            </a:extLst>
          </p:cNvPr>
          <p:cNvSpPr/>
          <p:nvPr/>
        </p:nvSpPr>
        <p:spPr>
          <a:xfrm>
            <a:off x="6208351" y="2268373"/>
            <a:ext cx="216720" cy="1682280"/>
          </a:xfrm>
          <a:custGeom>
            <a:avLst/>
            <a:gdLst/>
            <a:ahLst/>
            <a:cxnLst>
              <a:cxn ang="3cd4">
                <a:pos x="hc" y="t"/>
              </a:cxn>
              <a:cxn ang="cd2">
                <a:pos x="l" y="vc"/>
              </a:cxn>
              <a:cxn ang="cd4">
                <a:pos x="hc" y="b"/>
              </a:cxn>
              <a:cxn ang="0">
                <a:pos x="r" y="vc"/>
              </a:cxn>
            </a:cxnLst>
            <a:rect l="l" t="t" r="r" b="b"/>
            <a:pathLst>
              <a:path w="603" h="4674">
                <a:moveTo>
                  <a:pt x="0" y="4674"/>
                </a:moveTo>
                <a:cubicBezTo>
                  <a:pt x="0" y="3215"/>
                  <a:pt x="6" y="1950"/>
                  <a:pt x="603"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7" name="Vrije vorm: vorm 46">
            <a:extLst>
              <a:ext uri="{FF2B5EF4-FFF2-40B4-BE49-F238E27FC236}">
                <a16:creationId xmlns:a16="http://schemas.microsoft.com/office/drawing/2014/main" id="{39CBAB9D-D12A-2468-B16E-B4A1C6028F3E}"/>
              </a:ext>
            </a:extLst>
          </p:cNvPr>
          <p:cNvSpPr/>
          <p:nvPr/>
        </p:nvSpPr>
        <p:spPr>
          <a:xfrm>
            <a:off x="6176311" y="3443413"/>
            <a:ext cx="74160" cy="75600"/>
          </a:xfrm>
          <a:custGeom>
            <a:avLst/>
            <a:gdLst/>
            <a:ahLst/>
            <a:cxnLst>
              <a:cxn ang="3cd4">
                <a:pos x="hc" y="t"/>
              </a:cxn>
              <a:cxn ang="cd2">
                <a:pos x="l" y="vc"/>
              </a:cxn>
              <a:cxn ang="cd4">
                <a:pos x="hc" y="b"/>
              </a:cxn>
              <a:cxn ang="0">
                <a:pos x="r" y="vc"/>
              </a:cxn>
            </a:cxnLst>
            <a:rect l="l" t="t" r="r" b="b"/>
            <a:pathLst>
              <a:path w="207" h="211">
                <a:moveTo>
                  <a:pt x="103" y="207"/>
                </a:moveTo>
                <a:lnTo>
                  <a:pt x="0" y="203"/>
                </a:lnTo>
                <a:lnTo>
                  <a:pt x="112" y="0"/>
                </a:lnTo>
                <a:lnTo>
                  <a:pt x="207" y="211"/>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8" name="Vrije vorm: vorm 47">
            <a:extLst>
              <a:ext uri="{FF2B5EF4-FFF2-40B4-BE49-F238E27FC236}">
                <a16:creationId xmlns:a16="http://schemas.microsoft.com/office/drawing/2014/main" id="{CE270258-BAC3-9178-F3AF-CEE7B2720D38}"/>
              </a:ext>
            </a:extLst>
          </p:cNvPr>
          <p:cNvSpPr/>
          <p:nvPr/>
        </p:nvSpPr>
        <p:spPr>
          <a:xfrm>
            <a:off x="6208351" y="2268373"/>
            <a:ext cx="748080" cy="1682280"/>
          </a:xfrm>
          <a:custGeom>
            <a:avLst/>
            <a:gdLst/>
            <a:ahLst/>
            <a:cxnLst>
              <a:cxn ang="3cd4">
                <a:pos x="hc" y="t"/>
              </a:cxn>
              <a:cxn ang="cd2">
                <a:pos x="l" y="vc"/>
              </a:cxn>
              <a:cxn ang="cd4">
                <a:pos x="hc" y="b"/>
              </a:cxn>
              <a:cxn ang="0">
                <a:pos x="r" y="vc"/>
              </a:cxn>
            </a:cxnLst>
            <a:rect l="l" t="t" r="r" b="b"/>
            <a:pathLst>
              <a:path w="2079" h="4674">
                <a:moveTo>
                  <a:pt x="0" y="4674"/>
                </a:moveTo>
                <a:cubicBezTo>
                  <a:pt x="442" y="3314"/>
                  <a:pt x="872" y="2008"/>
                  <a:pt x="2079"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9" name="Vrije vorm: vorm 48">
            <a:extLst>
              <a:ext uri="{FF2B5EF4-FFF2-40B4-BE49-F238E27FC236}">
                <a16:creationId xmlns:a16="http://schemas.microsoft.com/office/drawing/2014/main" id="{E42A77C2-3F2E-650C-03E8-2ABDF3206424}"/>
              </a:ext>
            </a:extLst>
          </p:cNvPr>
          <p:cNvSpPr/>
          <p:nvPr/>
        </p:nvSpPr>
        <p:spPr>
          <a:xfrm>
            <a:off x="6311311" y="3470413"/>
            <a:ext cx="69840" cy="82440"/>
          </a:xfrm>
          <a:custGeom>
            <a:avLst/>
            <a:gdLst/>
            <a:ahLst/>
            <a:cxnLst>
              <a:cxn ang="3cd4">
                <a:pos x="hc" y="t"/>
              </a:cxn>
              <a:cxn ang="cd2">
                <a:pos x="l" y="vc"/>
              </a:cxn>
              <a:cxn ang="cd4">
                <a:pos x="hc" y="b"/>
              </a:cxn>
              <a:cxn ang="0">
                <a:pos x="r" y="vc"/>
              </a:cxn>
            </a:cxnLst>
            <a:rect l="l" t="t" r="r" b="b"/>
            <a:pathLst>
              <a:path w="195" h="230">
                <a:moveTo>
                  <a:pt x="97" y="195"/>
                </a:moveTo>
                <a:lnTo>
                  <a:pt x="0" y="159"/>
                </a:lnTo>
                <a:lnTo>
                  <a:pt x="168" y="0"/>
                </a:lnTo>
                <a:lnTo>
                  <a:pt x="195" y="23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0" name="Vrije vorm: vorm 49">
            <a:extLst>
              <a:ext uri="{FF2B5EF4-FFF2-40B4-BE49-F238E27FC236}">
                <a16:creationId xmlns:a16="http://schemas.microsoft.com/office/drawing/2014/main" id="{1B544573-165C-D833-3D89-41CFE7859AC3}"/>
              </a:ext>
            </a:extLst>
          </p:cNvPr>
          <p:cNvSpPr/>
          <p:nvPr/>
        </p:nvSpPr>
        <p:spPr>
          <a:xfrm>
            <a:off x="6208351" y="2762292"/>
            <a:ext cx="975240" cy="1188360"/>
          </a:xfrm>
          <a:custGeom>
            <a:avLst/>
            <a:gdLst/>
            <a:ahLst/>
            <a:cxnLst>
              <a:cxn ang="3cd4">
                <a:pos x="hc" y="t"/>
              </a:cxn>
              <a:cxn ang="cd2">
                <a:pos x="l" y="vc"/>
              </a:cxn>
              <a:cxn ang="cd4">
                <a:pos x="hc" y="b"/>
              </a:cxn>
              <a:cxn ang="0">
                <a:pos x="r" y="vc"/>
              </a:cxn>
            </a:cxnLst>
            <a:rect l="l" t="t" r="r" b="b"/>
            <a:pathLst>
              <a:path w="2710" h="3302">
                <a:moveTo>
                  <a:pt x="0" y="3302"/>
                </a:moveTo>
                <a:cubicBezTo>
                  <a:pt x="678" y="2369"/>
                  <a:pt x="1406" y="1370"/>
                  <a:pt x="271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1" name="Vrije vorm: vorm 50">
            <a:extLst>
              <a:ext uri="{FF2B5EF4-FFF2-40B4-BE49-F238E27FC236}">
                <a16:creationId xmlns:a16="http://schemas.microsoft.com/office/drawing/2014/main" id="{73326894-F52C-22DA-7C49-100E41919FF7}"/>
              </a:ext>
            </a:extLst>
          </p:cNvPr>
          <p:cNvSpPr/>
          <p:nvPr/>
        </p:nvSpPr>
        <p:spPr>
          <a:xfrm>
            <a:off x="6436231" y="3543493"/>
            <a:ext cx="74520" cy="81360"/>
          </a:xfrm>
          <a:custGeom>
            <a:avLst/>
            <a:gdLst/>
            <a:ahLst/>
            <a:cxnLst>
              <a:cxn ang="3cd4">
                <a:pos x="hc" y="t"/>
              </a:cxn>
              <a:cxn ang="cd2">
                <a:pos x="l" y="vc"/>
              </a:cxn>
              <a:cxn ang="cd4">
                <a:pos x="hc" y="b"/>
              </a:cxn>
              <a:cxn ang="0">
                <a:pos x="r" y="vc"/>
              </a:cxn>
            </a:cxnLst>
            <a:rect l="l" t="t" r="r" b="b"/>
            <a:pathLst>
              <a:path w="208" h="227">
                <a:moveTo>
                  <a:pt x="82" y="164"/>
                </a:moveTo>
                <a:lnTo>
                  <a:pt x="0" y="101"/>
                </a:lnTo>
                <a:lnTo>
                  <a:pt x="208" y="0"/>
                </a:lnTo>
                <a:lnTo>
                  <a:pt x="164" y="227"/>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2" name="Vrije vorm: vorm 51">
            <a:extLst>
              <a:ext uri="{FF2B5EF4-FFF2-40B4-BE49-F238E27FC236}">
                <a16:creationId xmlns:a16="http://schemas.microsoft.com/office/drawing/2014/main" id="{3C20A0D3-B311-AED8-0C5D-03E6C1A59F96}"/>
              </a:ext>
            </a:extLst>
          </p:cNvPr>
          <p:cNvSpPr/>
          <p:nvPr/>
        </p:nvSpPr>
        <p:spPr>
          <a:xfrm>
            <a:off x="6208351" y="3281773"/>
            <a:ext cx="975240" cy="668880"/>
          </a:xfrm>
          <a:custGeom>
            <a:avLst/>
            <a:gdLst/>
            <a:ahLst/>
            <a:cxnLst>
              <a:cxn ang="3cd4">
                <a:pos x="hc" y="t"/>
              </a:cxn>
              <a:cxn ang="cd2">
                <a:pos x="l" y="vc"/>
              </a:cxn>
              <a:cxn ang="cd4">
                <a:pos x="hc" y="b"/>
              </a:cxn>
              <a:cxn ang="0">
                <a:pos x="r" y="vc"/>
              </a:cxn>
            </a:cxnLst>
            <a:rect l="l" t="t" r="r" b="b"/>
            <a:pathLst>
              <a:path w="2710" h="1859">
                <a:moveTo>
                  <a:pt x="0" y="1859"/>
                </a:moveTo>
                <a:cubicBezTo>
                  <a:pt x="719" y="1337"/>
                  <a:pt x="1534" y="745"/>
                  <a:pt x="271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3" name="Vrije vorm: vorm 52">
            <a:extLst>
              <a:ext uri="{FF2B5EF4-FFF2-40B4-BE49-F238E27FC236}">
                <a16:creationId xmlns:a16="http://schemas.microsoft.com/office/drawing/2014/main" id="{1C0168EC-16FC-DC1A-4E02-E83E5F4ABF03}"/>
              </a:ext>
            </a:extLst>
          </p:cNvPr>
          <p:cNvSpPr/>
          <p:nvPr/>
        </p:nvSpPr>
        <p:spPr>
          <a:xfrm>
            <a:off x="6538831" y="3655453"/>
            <a:ext cx="82080" cy="73080"/>
          </a:xfrm>
          <a:custGeom>
            <a:avLst/>
            <a:gdLst/>
            <a:ahLst/>
            <a:cxnLst>
              <a:cxn ang="3cd4">
                <a:pos x="hc" y="t"/>
              </a:cxn>
              <a:cxn ang="cd2">
                <a:pos x="l" y="vc"/>
              </a:cxn>
              <a:cxn ang="cd4">
                <a:pos x="hc" y="b"/>
              </a:cxn>
              <a:cxn ang="0">
                <a:pos x="r" y="vc"/>
              </a:cxn>
            </a:cxnLst>
            <a:rect l="l" t="t" r="r" b="b"/>
            <a:pathLst>
              <a:path w="229" h="204">
                <a:moveTo>
                  <a:pt x="59" y="119"/>
                </a:moveTo>
                <a:lnTo>
                  <a:pt x="0" y="34"/>
                </a:lnTo>
                <a:lnTo>
                  <a:pt x="229" y="0"/>
                </a:lnTo>
                <a:lnTo>
                  <a:pt x="119" y="204"/>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4" name="Vrije vorm: vorm 53">
            <a:extLst>
              <a:ext uri="{FF2B5EF4-FFF2-40B4-BE49-F238E27FC236}">
                <a16:creationId xmlns:a16="http://schemas.microsoft.com/office/drawing/2014/main" id="{3688E03E-6A74-300B-8C2B-C0F76F0BB610}"/>
              </a:ext>
            </a:extLst>
          </p:cNvPr>
          <p:cNvSpPr/>
          <p:nvPr/>
        </p:nvSpPr>
        <p:spPr>
          <a:xfrm>
            <a:off x="6208351" y="3645732"/>
            <a:ext cx="975240" cy="304920"/>
          </a:xfrm>
          <a:custGeom>
            <a:avLst/>
            <a:gdLst/>
            <a:ahLst/>
            <a:cxnLst>
              <a:cxn ang="3cd4">
                <a:pos x="hc" y="t"/>
              </a:cxn>
              <a:cxn ang="cd2">
                <a:pos x="l" y="vc"/>
              </a:cxn>
              <a:cxn ang="cd4">
                <a:pos x="hc" y="b"/>
              </a:cxn>
              <a:cxn ang="0">
                <a:pos x="r" y="vc"/>
              </a:cxn>
            </a:cxnLst>
            <a:rect l="l" t="t" r="r" b="b"/>
            <a:pathLst>
              <a:path w="2710" h="848">
                <a:moveTo>
                  <a:pt x="0" y="848"/>
                </a:moveTo>
                <a:cubicBezTo>
                  <a:pt x="732" y="610"/>
                  <a:pt x="1577" y="336"/>
                  <a:pt x="271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8" name="Vrije vorm: vorm 237">
            <a:extLst>
              <a:ext uri="{FF2B5EF4-FFF2-40B4-BE49-F238E27FC236}">
                <a16:creationId xmlns:a16="http://schemas.microsoft.com/office/drawing/2014/main" id="{22494430-5D95-550B-32AB-791A5F169B2C}"/>
              </a:ext>
            </a:extLst>
          </p:cNvPr>
          <p:cNvSpPr/>
          <p:nvPr/>
        </p:nvSpPr>
        <p:spPr>
          <a:xfrm>
            <a:off x="6609391" y="3782893"/>
            <a:ext cx="82080" cy="70920"/>
          </a:xfrm>
          <a:custGeom>
            <a:avLst/>
            <a:gdLst/>
            <a:ahLst/>
            <a:cxnLst>
              <a:cxn ang="3cd4">
                <a:pos x="hc" y="t"/>
              </a:cxn>
              <a:cxn ang="cd2">
                <a:pos x="l" y="vc"/>
              </a:cxn>
              <a:cxn ang="cd4">
                <a:pos x="hc" y="b"/>
              </a:cxn>
              <a:cxn ang="0">
                <a:pos x="r" y="vc"/>
              </a:cxn>
            </a:cxnLst>
            <a:rect l="l" t="t" r="r" b="b"/>
            <a:pathLst>
              <a:path w="229" h="198">
                <a:moveTo>
                  <a:pt x="31" y="99"/>
                </a:moveTo>
                <a:lnTo>
                  <a:pt x="0" y="0"/>
                </a:lnTo>
                <a:lnTo>
                  <a:pt x="229" y="36"/>
                </a:lnTo>
                <a:lnTo>
                  <a:pt x="62" y="198"/>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9" name="Rechte verbindingslijn 238">
            <a:extLst>
              <a:ext uri="{FF2B5EF4-FFF2-40B4-BE49-F238E27FC236}">
                <a16:creationId xmlns:a16="http://schemas.microsoft.com/office/drawing/2014/main" id="{0131894F-7DBD-95DF-0222-E4028DA0E78F}"/>
              </a:ext>
            </a:extLst>
          </p:cNvPr>
          <p:cNvSpPr/>
          <p:nvPr/>
        </p:nvSpPr>
        <p:spPr>
          <a:xfrm>
            <a:off x="6208351" y="3951013"/>
            <a:ext cx="975600" cy="0"/>
          </a:xfrm>
          <a:prstGeom prst="line">
            <a:avLst/>
          </a:pr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40" name="Vrije vorm: vorm 239">
            <a:extLst>
              <a:ext uri="{FF2B5EF4-FFF2-40B4-BE49-F238E27FC236}">
                <a16:creationId xmlns:a16="http://schemas.microsoft.com/office/drawing/2014/main" id="{57A5FADB-462F-09F8-8282-1F0D6E4EDAB1}"/>
              </a:ext>
            </a:extLst>
          </p:cNvPr>
          <p:cNvSpPr/>
          <p:nvPr/>
        </p:nvSpPr>
        <p:spPr>
          <a:xfrm>
            <a:off x="6641431" y="3913933"/>
            <a:ext cx="74160" cy="74160"/>
          </a:xfrm>
          <a:custGeom>
            <a:avLst/>
            <a:gdLst/>
            <a:ahLst/>
            <a:cxnLst>
              <a:cxn ang="3cd4">
                <a:pos x="hc" y="t"/>
              </a:cxn>
              <a:cxn ang="cd2">
                <a:pos x="l" y="vc"/>
              </a:cxn>
              <a:cxn ang="cd4">
                <a:pos x="hc" y="b"/>
              </a:cxn>
              <a:cxn ang="0">
                <a:pos x="r" y="vc"/>
              </a:cxn>
            </a:cxnLst>
            <a:rect l="l" t="t" r="r" b="b"/>
            <a:pathLst>
              <a:path w="207" h="207">
                <a:moveTo>
                  <a:pt x="0" y="104"/>
                </a:moveTo>
                <a:lnTo>
                  <a:pt x="0" y="0"/>
                </a:lnTo>
                <a:lnTo>
                  <a:pt x="207" y="104"/>
                </a:lnTo>
                <a:lnTo>
                  <a:pt x="0" y="207"/>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41" name="Vrije vorm: vorm 240">
            <a:extLst>
              <a:ext uri="{FF2B5EF4-FFF2-40B4-BE49-F238E27FC236}">
                <a16:creationId xmlns:a16="http://schemas.microsoft.com/office/drawing/2014/main" id="{D33443CE-7C0F-C227-1ACA-C3B46397D665}"/>
              </a:ext>
            </a:extLst>
          </p:cNvPr>
          <p:cNvSpPr/>
          <p:nvPr/>
        </p:nvSpPr>
        <p:spPr>
          <a:xfrm>
            <a:off x="6208351" y="3951013"/>
            <a:ext cx="975240" cy="304920"/>
          </a:xfrm>
          <a:custGeom>
            <a:avLst/>
            <a:gdLst/>
            <a:ahLst/>
            <a:cxnLst>
              <a:cxn ang="3cd4">
                <a:pos x="hc" y="t"/>
              </a:cxn>
              <a:cxn ang="cd2">
                <a:pos x="l" y="vc"/>
              </a:cxn>
              <a:cxn ang="cd4">
                <a:pos x="hc" y="b"/>
              </a:cxn>
              <a:cxn ang="0">
                <a:pos x="r" y="vc"/>
              </a:cxn>
            </a:cxnLst>
            <a:rect l="l" t="t" r="r" b="b"/>
            <a:pathLst>
              <a:path w="2710" h="848">
                <a:moveTo>
                  <a:pt x="0" y="0"/>
                </a:moveTo>
                <a:cubicBezTo>
                  <a:pt x="732" y="238"/>
                  <a:pt x="1577" y="512"/>
                  <a:pt x="2710" y="848"/>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42" name="Vrije vorm: vorm 241">
            <a:extLst>
              <a:ext uri="{FF2B5EF4-FFF2-40B4-BE49-F238E27FC236}">
                <a16:creationId xmlns:a16="http://schemas.microsoft.com/office/drawing/2014/main" id="{0EA2DD33-C755-AFD3-B3CD-EC52A5A6D605}"/>
              </a:ext>
            </a:extLst>
          </p:cNvPr>
          <p:cNvSpPr/>
          <p:nvPr/>
        </p:nvSpPr>
        <p:spPr>
          <a:xfrm>
            <a:off x="6609391" y="4048213"/>
            <a:ext cx="82080" cy="70920"/>
          </a:xfrm>
          <a:custGeom>
            <a:avLst/>
            <a:gdLst/>
            <a:ahLst/>
            <a:cxnLst>
              <a:cxn ang="3cd4">
                <a:pos x="hc" y="t"/>
              </a:cxn>
              <a:cxn ang="cd2">
                <a:pos x="l" y="vc"/>
              </a:cxn>
              <a:cxn ang="cd4">
                <a:pos x="hc" y="b"/>
              </a:cxn>
              <a:cxn ang="0">
                <a:pos x="r" y="vc"/>
              </a:cxn>
            </a:cxnLst>
            <a:rect l="l" t="t" r="r" b="b"/>
            <a:pathLst>
              <a:path w="229" h="198">
                <a:moveTo>
                  <a:pt x="31" y="99"/>
                </a:moveTo>
                <a:lnTo>
                  <a:pt x="62" y="0"/>
                </a:lnTo>
                <a:lnTo>
                  <a:pt x="229" y="161"/>
                </a:lnTo>
                <a:lnTo>
                  <a:pt x="0" y="198"/>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59" name="Vrije vorm: vorm 258">
            <a:extLst>
              <a:ext uri="{FF2B5EF4-FFF2-40B4-BE49-F238E27FC236}">
                <a16:creationId xmlns:a16="http://schemas.microsoft.com/office/drawing/2014/main" id="{746BF360-25EA-1152-E541-63FD0A34F76A}"/>
              </a:ext>
            </a:extLst>
          </p:cNvPr>
          <p:cNvSpPr/>
          <p:nvPr/>
        </p:nvSpPr>
        <p:spPr>
          <a:xfrm>
            <a:off x="6208351" y="3951013"/>
            <a:ext cx="975240" cy="668880"/>
          </a:xfrm>
          <a:custGeom>
            <a:avLst/>
            <a:gdLst/>
            <a:ahLst/>
            <a:cxnLst>
              <a:cxn ang="3cd4">
                <a:pos x="hc" y="t"/>
              </a:cxn>
              <a:cxn ang="cd2">
                <a:pos x="l" y="vc"/>
              </a:cxn>
              <a:cxn ang="cd4">
                <a:pos x="hc" y="b"/>
              </a:cxn>
              <a:cxn ang="0">
                <a:pos x="r" y="vc"/>
              </a:cxn>
            </a:cxnLst>
            <a:rect l="l" t="t" r="r" b="b"/>
            <a:pathLst>
              <a:path w="2710" h="1859">
                <a:moveTo>
                  <a:pt x="0" y="0"/>
                </a:moveTo>
                <a:cubicBezTo>
                  <a:pt x="719" y="523"/>
                  <a:pt x="1534" y="1114"/>
                  <a:pt x="2710" y="1859"/>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0" name="Vrije vorm: vorm 259">
            <a:extLst>
              <a:ext uri="{FF2B5EF4-FFF2-40B4-BE49-F238E27FC236}">
                <a16:creationId xmlns:a16="http://schemas.microsoft.com/office/drawing/2014/main" id="{90A10E43-9D79-11BE-E865-3F59F8D3E69B}"/>
              </a:ext>
            </a:extLst>
          </p:cNvPr>
          <p:cNvSpPr/>
          <p:nvPr/>
        </p:nvSpPr>
        <p:spPr>
          <a:xfrm>
            <a:off x="6538831" y="4173492"/>
            <a:ext cx="82080" cy="73080"/>
          </a:xfrm>
          <a:custGeom>
            <a:avLst/>
            <a:gdLst/>
            <a:ahLst/>
            <a:cxnLst>
              <a:cxn ang="3cd4">
                <a:pos x="hc" y="t"/>
              </a:cxn>
              <a:cxn ang="cd2">
                <a:pos x="l" y="vc"/>
              </a:cxn>
              <a:cxn ang="cd4">
                <a:pos x="hc" y="b"/>
              </a:cxn>
              <a:cxn ang="0">
                <a:pos x="r" y="vc"/>
              </a:cxn>
            </a:cxnLst>
            <a:rect l="l" t="t" r="r" b="b"/>
            <a:pathLst>
              <a:path w="229" h="204">
                <a:moveTo>
                  <a:pt x="59" y="85"/>
                </a:moveTo>
                <a:lnTo>
                  <a:pt x="119" y="0"/>
                </a:lnTo>
                <a:lnTo>
                  <a:pt x="229" y="204"/>
                </a:lnTo>
                <a:lnTo>
                  <a:pt x="0" y="17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1" name="Vrije vorm: vorm 260">
            <a:extLst>
              <a:ext uri="{FF2B5EF4-FFF2-40B4-BE49-F238E27FC236}">
                <a16:creationId xmlns:a16="http://schemas.microsoft.com/office/drawing/2014/main" id="{7658C068-4C7B-BA2D-DF9D-FF40C8B6C319}"/>
              </a:ext>
            </a:extLst>
          </p:cNvPr>
          <p:cNvSpPr/>
          <p:nvPr/>
        </p:nvSpPr>
        <p:spPr>
          <a:xfrm>
            <a:off x="6208351" y="3951013"/>
            <a:ext cx="975240" cy="1188360"/>
          </a:xfrm>
          <a:custGeom>
            <a:avLst/>
            <a:gdLst/>
            <a:ahLst/>
            <a:cxnLst>
              <a:cxn ang="3cd4">
                <a:pos x="hc" y="t"/>
              </a:cxn>
              <a:cxn ang="cd2">
                <a:pos x="l" y="vc"/>
              </a:cxn>
              <a:cxn ang="cd4">
                <a:pos x="hc" y="b"/>
              </a:cxn>
              <a:cxn ang="0">
                <a:pos x="r" y="vc"/>
              </a:cxn>
            </a:cxnLst>
            <a:rect l="l" t="t" r="r" b="b"/>
            <a:pathLst>
              <a:path w="2710" h="3302">
                <a:moveTo>
                  <a:pt x="0" y="0"/>
                </a:moveTo>
                <a:cubicBezTo>
                  <a:pt x="678" y="933"/>
                  <a:pt x="1406" y="1932"/>
                  <a:pt x="2710" y="3302"/>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2" name="Vrije vorm: vorm 261">
            <a:extLst>
              <a:ext uri="{FF2B5EF4-FFF2-40B4-BE49-F238E27FC236}">
                <a16:creationId xmlns:a16="http://schemas.microsoft.com/office/drawing/2014/main" id="{D89E745A-8CA1-9A31-0E99-934E4479A753}"/>
              </a:ext>
            </a:extLst>
          </p:cNvPr>
          <p:cNvSpPr/>
          <p:nvPr/>
        </p:nvSpPr>
        <p:spPr>
          <a:xfrm>
            <a:off x="6436231" y="4276813"/>
            <a:ext cx="74520" cy="81360"/>
          </a:xfrm>
          <a:custGeom>
            <a:avLst/>
            <a:gdLst/>
            <a:ahLst/>
            <a:cxnLst>
              <a:cxn ang="3cd4">
                <a:pos x="hc" y="t"/>
              </a:cxn>
              <a:cxn ang="cd2">
                <a:pos x="l" y="vc"/>
              </a:cxn>
              <a:cxn ang="cd4">
                <a:pos x="hc" y="b"/>
              </a:cxn>
              <a:cxn ang="0">
                <a:pos x="r" y="vc"/>
              </a:cxn>
            </a:cxnLst>
            <a:rect l="l" t="t" r="r" b="b"/>
            <a:pathLst>
              <a:path w="208" h="227">
                <a:moveTo>
                  <a:pt x="82" y="63"/>
                </a:moveTo>
                <a:lnTo>
                  <a:pt x="164" y="0"/>
                </a:lnTo>
                <a:lnTo>
                  <a:pt x="208" y="227"/>
                </a:lnTo>
                <a:lnTo>
                  <a:pt x="0" y="12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3" name="Vrije vorm: vorm 262">
            <a:extLst>
              <a:ext uri="{FF2B5EF4-FFF2-40B4-BE49-F238E27FC236}">
                <a16:creationId xmlns:a16="http://schemas.microsoft.com/office/drawing/2014/main" id="{B98A46C8-A8AC-D636-6CC3-D582D7FD4978}"/>
              </a:ext>
            </a:extLst>
          </p:cNvPr>
          <p:cNvSpPr/>
          <p:nvPr/>
        </p:nvSpPr>
        <p:spPr>
          <a:xfrm>
            <a:off x="6208351" y="3951013"/>
            <a:ext cx="748080" cy="1682280"/>
          </a:xfrm>
          <a:custGeom>
            <a:avLst/>
            <a:gdLst/>
            <a:ahLst/>
            <a:cxnLst>
              <a:cxn ang="3cd4">
                <a:pos x="hc" y="t"/>
              </a:cxn>
              <a:cxn ang="cd2">
                <a:pos x="l" y="vc"/>
              </a:cxn>
              <a:cxn ang="cd4">
                <a:pos x="hc" y="b"/>
              </a:cxn>
              <a:cxn ang="0">
                <a:pos x="r" y="vc"/>
              </a:cxn>
            </a:cxnLst>
            <a:rect l="l" t="t" r="r" b="b"/>
            <a:pathLst>
              <a:path w="2079" h="4674">
                <a:moveTo>
                  <a:pt x="0" y="0"/>
                </a:moveTo>
                <a:cubicBezTo>
                  <a:pt x="442" y="1360"/>
                  <a:pt x="872" y="2666"/>
                  <a:pt x="2079"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4" name="Vrije vorm: vorm 263">
            <a:extLst>
              <a:ext uri="{FF2B5EF4-FFF2-40B4-BE49-F238E27FC236}">
                <a16:creationId xmlns:a16="http://schemas.microsoft.com/office/drawing/2014/main" id="{C958306A-0A1C-B2D8-1C37-E0654CAE798E}"/>
              </a:ext>
            </a:extLst>
          </p:cNvPr>
          <p:cNvSpPr/>
          <p:nvPr/>
        </p:nvSpPr>
        <p:spPr>
          <a:xfrm>
            <a:off x="6311311" y="4349173"/>
            <a:ext cx="69840" cy="82440"/>
          </a:xfrm>
          <a:custGeom>
            <a:avLst/>
            <a:gdLst/>
            <a:ahLst/>
            <a:cxnLst>
              <a:cxn ang="3cd4">
                <a:pos x="hc" y="t"/>
              </a:cxn>
              <a:cxn ang="cd2">
                <a:pos x="l" y="vc"/>
              </a:cxn>
              <a:cxn ang="cd4">
                <a:pos x="hc" y="b"/>
              </a:cxn>
              <a:cxn ang="0">
                <a:pos x="r" y="vc"/>
              </a:cxn>
            </a:cxnLst>
            <a:rect l="l" t="t" r="r" b="b"/>
            <a:pathLst>
              <a:path w="195" h="230">
                <a:moveTo>
                  <a:pt x="97" y="35"/>
                </a:moveTo>
                <a:lnTo>
                  <a:pt x="195" y="0"/>
                </a:lnTo>
                <a:lnTo>
                  <a:pt x="168" y="230"/>
                </a:lnTo>
                <a:lnTo>
                  <a:pt x="0" y="71"/>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5" name="Vrije vorm: vorm 264">
            <a:extLst>
              <a:ext uri="{FF2B5EF4-FFF2-40B4-BE49-F238E27FC236}">
                <a16:creationId xmlns:a16="http://schemas.microsoft.com/office/drawing/2014/main" id="{7DDAEDFB-FE15-100B-6AD1-EBA0DB9AB8A8}"/>
              </a:ext>
            </a:extLst>
          </p:cNvPr>
          <p:cNvSpPr/>
          <p:nvPr/>
        </p:nvSpPr>
        <p:spPr>
          <a:xfrm>
            <a:off x="6208351" y="3951013"/>
            <a:ext cx="216720" cy="1682280"/>
          </a:xfrm>
          <a:custGeom>
            <a:avLst/>
            <a:gdLst/>
            <a:ahLst/>
            <a:cxnLst>
              <a:cxn ang="3cd4">
                <a:pos x="hc" y="t"/>
              </a:cxn>
              <a:cxn ang="cd2">
                <a:pos x="l" y="vc"/>
              </a:cxn>
              <a:cxn ang="cd4">
                <a:pos x="hc" y="b"/>
              </a:cxn>
              <a:cxn ang="0">
                <a:pos x="r" y="vc"/>
              </a:cxn>
            </a:cxnLst>
            <a:rect l="l" t="t" r="r" b="b"/>
            <a:pathLst>
              <a:path w="603" h="4674">
                <a:moveTo>
                  <a:pt x="0" y="0"/>
                </a:moveTo>
                <a:cubicBezTo>
                  <a:pt x="0" y="1459"/>
                  <a:pt x="6" y="2724"/>
                  <a:pt x="603"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6" name="Vrije vorm: vorm 265">
            <a:extLst>
              <a:ext uri="{FF2B5EF4-FFF2-40B4-BE49-F238E27FC236}">
                <a16:creationId xmlns:a16="http://schemas.microsoft.com/office/drawing/2014/main" id="{AB178847-8023-A1AD-D157-35921A167B45}"/>
              </a:ext>
            </a:extLst>
          </p:cNvPr>
          <p:cNvSpPr/>
          <p:nvPr/>
        </p:nvSpPr>
        <p:spPr>
          <a:xfrm>
            <a:off x="6176311" y="4382653"/>
            <a:ext cx="74160" cy="75600"/>
          </a:xfrm>
          <a:custGeom>
            <a:avLst/>
            <a:gdLst/>
            <a:ahLst/>
            <a:cxnLst>
              <a:cxn ang="3cd4">
                <a:pos x="hc" y="t"/>
              </a:cxn>
              <a:cxn ang="cd2">
                <a:pos x="l" y="vc"/>
              </a:cxn>
              <a:cxn ang="cd4">
                <a:pos x="hc" y="b"/>
              </a:cxn>
              <a:cxn ang="0">
                <a:pos x="r" y="vc"/>
              </a:cxn>
            </a:cxnLst>
            <a:rect l="l" t="t" r="r" b="b"/>
            <a:pathLst>
              <a:path w="207" h="211">
                <a:moveTo>
                  <a:pt x="103" y="4"/>
                </a:moveTo>
                <a:lnTo>
                  <a:pt x="207" y="0"/>
                </a:lnTo>
                <a:lnTo>
                  <a:pt x="112" y="211"/>
                </a:lnTo>
                <a:lnTo>
                  <a:pt x="0" y="8"/>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7" name="Vrije vorm: vorm 266">
            <a:extLst>
              <a:ext uri="{FF2B5EF4-FFF2-40B4-BE49-F238E27FC236}">
                <a16:creationId xmlns:a16="http://schemas.microsoft.com/office/drawing/2014/main" id="{30E9ACAE-A66F-A9CE-FA1F-FDE6ECF3B2D5}"/>
              </a:ext>
            </a:extLst>
          </p:cNvPr>
          <p:cNvSpPr/>
          <p:nvPr/>
        </p:nvSpPr>
        <p:spPr>
          <a:xfrm>
            <a:off x="5946271" y="3951013"/>
            <a:ext cx="261720" cy="1682280"/>
          </a:xfrm>
          <a:custGeom>
            <a:avLst/>
            <a:gdLst/>
            <a:ahLst/>
            <a:cxnLst>
              <a:cxn ang="3cd4">
                <a:pos x="hc" y="t"/>
              </a:cxn>
              <a:cxn ang="cd2">
                <a:pos x="l" y="vc"/>
              </a:cxn>
              <a:cxn ang="cd4">
                <a:pos x="hc" y="b"/>
              </a:cxn>
              <a:cxn ang="0">
                <a:pos x="r" y="vc"/>
              </a:cxn>
            </a:cxnLst>
            <a:rect l="l" t="t" r="r" b="b"/>
            <a:pathLst>
              <a:path w="728" h="4674">
                <a:moveTo>
                  <a:pt x="728" y="0"/>
                </a:moveTo>
                <a:cubicBezTo>
                  <a:pt x="222" y="1556"/>
                  <a:pt x="-143" y="2708"/>
                  <a:pt x="55"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8" name="Vrije vorm: vorm 267">
            <a:extLst>
              <a:ext uri="{FF2B5EF4-FFF2-40B4-BE49-F238E27FC236}">
                <a16:creationId xmlns:a16="http://schemas.microsoft.com/office/drawing/2014/main" id="{E866AA6F-E5EE-2FFA-1401-2331F8F59D78}"/>
              </a:ext>
            </a:extLst>
          </p:cNvPr>
          <p:cNvSpPr/>
          <p:nvPr/>
        </p:nvSpPr>
        <p:spPr>
          <a:xfrm>
            <a:off x="6043471" y="4354932"/>
            <a:ext cx="71640" cy="81360"/>
          </a:xfrm>
          <a:custGeom>
            <a:avLst/>
            <a:gdLst/>
            <a:ahLst/>
            <a:cxnLst>
              <a:cxn ang="3cd4">
                <a:pos x="hc" y="t"/>
              </a:cxn>
              <a:cxn ang="cd2">
                <a:pos x="l" y="vc"/>
              </a:cxn>
              <a:cxn ang="cd4">
                <a:pos x="hc" y="b"/>
              </a:cxn>
              <a:cxn ang="0">
                <a:pos x="r" y="vc"/>
              </a:cxn>
            </a:cxnLst>
            <a:rect l="l" t="t" r="r" b="b"/>
            <a:pathLst>
              <a:path w="200" h="227">
                <a:moveTo>
                  <a:pt x="100" y="28"/>
                </a:moveTo>
                <a:lnTo>
                  <a:pt x="200" y="55"/>
                </a:lnTo>
                <a:lnTo>
                  <a:pt x="45" y="227"/>
                </a:lnTo>
                <a:lnTo>
                  <a:pt x="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9" name="Vrije vorm: vorm 268">
            <a:extLst>
              <a:ext uri="{FF2B5EF4-FFF2-40B4-BE49-F238E27FC236}">
                <a16:creationId xmlns:a16="http://schemas.microsoft.com/office/drawing/2014/main" id="{0A2C7A8F-FB91-FC77-8A80-530DC8E9CF35}"/>
              </a:ext>
            </a:extLst>
          </p:cNvPr>
          <p:cNvSpPr/>
          <p:nvPr/>
        </p:nvSpPr>
        <p:spPr>
          <a:xfrm>
            <a:off x="5538391" y="3951013"/>
            <a:ext cx="669240" cy="1682280"/>
          </a:xfrm>
          <a:custGeom>
            <a:avLst/>
            <a:gdLst/>
            <a:ahLst/>
            <a:cxnLst>
              <a:cxn ang="3cd4">
                <a:pos x="hc" y="t"/>
              </a:cxn>
              <a:cxn ang="cd2">
                <a:pos x="l" y="vc"/>
              </a:cxn>
              <a:cxn ang="cd4">
                <a:pos x="hc" y="b"/>
              </a:cxn>
              <a:cxn ang="0">
                <a:pos x="r" y="vc"/>
              </a:cxn>
            </a:cxnLst>
            <a:rect l="l" t="t" r="r" b="b"/>
            <a:pathLst>
              <a:path w="1860" h="4674">
                <a:moveTo>
                  <a:pt x="1860" y="0"/>
                </a:moveTo>
                <a:cubicBezTo>
                  <a:pt x="681" y="1623"/>
                  <a:pt x="32" y="2541"/>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0" name="Vrije vorm: vorm 269">
            <a:extLst>
              <a:ext uri="{FF2B5EF4-FFF2-40B4-BE49-F238E27FC236}">
                <a16:creationId xmlns:a16="http://schemas.microsoft.com/office/drawing/2014/main" id="{127F1D84-AC3A-5EA7-E47C-92C3E97E1B8D}"/>
              </a:ext>
            </a:extLst>
          </p:cNvPr>
          <p:cNvSpPr/>
          <p:nvPr/>
        </p:nvSpPr>
        <p:spPr>
          <a:xfrm>
            <a:off x="5916751" y="4284012"/>
            <a:ext cx="72000" cy="82440"/>
          </a:xfrm>
          <a:custGeom>
            <a:avLst/>
            <a:gdLst/>
            <a:ahLst/>
            <a:cxnLst>
              <a:cxn ang="3cd4">
                <a:pos x="hc" y="t"/>
              </a:cxn>
              <a:cxn ang="cd2">
                <a:pos x="l" y="vc"/>
              </a:cxn>
              <a:cxn ang="cd4">
                <a:pos x="hc" y="b"/>
              </a:cxn>
              <a:cxn ang="0">
                <a:pos x="r" y="vc"/>
              </a:cxn>
            </a:cxnLst>
            <a:rect l="l" t="t" r="r" b="b"/>
            <a:pathLst>
              <a:path w="201" h="230">
                <a:moveTo>
                  <a:pt x="114" y="57"/>
                </a:moveTo>
                <a:lnTo>
                  <a:pt x="201" y="114"/>
                </a:lnTo>
                <a:lnTo>
                  <a:pt x="0" y="230"/>
                </a:lnTo>
                <a:lnTo>
                  <a:pt x="28"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1" name="Vrije vorm: vorm 270">
            <a:extLst>
              <a:ext uri="{FF2B5EF4-FFF2-40B4-BE49-F238E27FC236}">
                <a16:creationId xmlns:a16="http://schemas.microsoft.com/office/drawing/2014/main" id="{C300EA3D-5E48-3E1F-9FD2-3B73C3623DF1}"/>
              </a:ext>
            </a:extLst>
          </p:cNvPr>
          <p:cNvSpPr/>
          <p:nvPr/>
        </p:nvSpPr>
        <p:spPr>
          <a:xfrm>
            <a:off x="5163991" y="3951013"/>
            <a:ext cx="1043639" cy="1682280"/>
          </a:xfrm>
          <a:custGeom>
            <a:avLst/>
            <a:gdLst/>
            <a:ahLst/>
            <a:cxnLst>
              <a:cxn ang="3cd4">
                <a:pos x="hc" y="t"/>
              </a:cxn>
              <a:cxn ang="cd2">
                <a:pos x="l" y="vc"/>
              </a:cxn>
              <a:cxn ang="cd4">
                <a:pos x="hc" y="b"/>
              </a:cxn>
              <a:cxn ang="0">
                <a:pos x="r" y="vc"/>
              </a:cxn>
            </a:cxnLst>
            <a:rect l="l" t="t" r="r" b="b"/>
            <a:pathLst>
              <a:path w="2900" h="4674">
                <a:moveTo>
                  <a:pt x="2900" y="0"/>
                </a:moveTo>
                <a:cubicBezTo>
                  <a:pt x="775" y="1544"/>
                  <a:pt x="91" y="2064"/>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2" name="Vrije vorm: vorm 271">
            <a:extLst>
              <a:ext uri="{FF2B5EF4-FFF2-40B4-BE49-F238E27FC236}">
                <a16:creationId xmlns:a16="http://schemas.microsoft.com/office/drawing/2014/main" id="{95878B30-71F7-9947-0FB4-FC0B3AC3DC41}"/>
              </a:ext>
            </a:extLst>
          </p:cNvPr>
          <p:cNvSpPr/>
          <p:nvPr/>
        </p:nvSpPr>
        <p:spPr>
          <a:xfrm>
            <a:off x="5801551" y="4179612"/>
            <a:ext cx="81360" cy="74880"/>
          </a:xfrm>
          <a:custGeom>
            <a:avLst/>
            <a:gdLst/>
            <a:ahLst/>
            <a:cxnLst>
              <a:cxn ang="3cd4">
                <a:pos x="hc" y="t"/>
              </a:cxn>
              <a:cxn ang="cd2">
                <a:pos x="l" y="vc"/>
              </a:cxn>
              <a:cxn ang="cd4">
                <a:pos x="hc" y="b"/>
              </a:cxn>
              <a:cxn ang="0">
                <a:pos x="r" y="vc"/>
              </a:cxn>
            </a:cxnLst>
            <a:rect l="l" t="t" r="r" b="b"/>
            <a:pathLst>
              <a:path w="227" h="209">
                <a:moveTo>
                  <a:pt x="163" y="81"/>
                </a:moveTo>
                <a:lnTo>
                  <a:pt x="227" y="163"/>
                </a:lnTo>
                <a:lnTo>
                  <a:pt x="0" y="209"/>
                </a:lnTo>
                <a:lnTo>
                  <a:pt x="99"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3" name="Vrije vorm: vorm 272">
            <a:extLst>
              <a:ext uri="{FF2B5EF4-FFF2-40B4-BE49-F238E27FC236}">
                <a16:creationId xmlns:a16="http://schemas.microsoft.com/office/drawing/2014/main" id="{BF7CB599-862C-509C-CF84-96C8338EED9D}"/>
              </a:ext>
            </a:extLst>
          </p:cNvPr>
          <p:cNvSpPr/>
          <p:nvPr/>
        </p:nvSpPr>
        <p:spPr>
          <a:xfrm>
            <a:off x="4907671" y="3951013"/>
            <a:ext cx="1300319" cy="1682280"/>
          </a:xfrm>
          <a:custGeom>
            <a:avLst/>
            <a:gdLst/>
            <a:ahLst/>
            <a:cxnLst>
              <a:cxn ang="3cd4">
                <a:pos x="hc" y="t"/>
              </a:cxn>
              <a:cxn ang="cd2">
                <a:pos x="l" y="vc"/>
              </a:cxn>
              <a:cxn ang="cd4">
                <a:pos x="hc" y="b"/>
              </a:cxn>
              <a:cxn ang="0">
                <a:pos x="r" y="vc"/>
              </a:cxn>
            </a:cxnLst>
            <a:rect l="l" t="t" r="r" b="b"/>
            <a:pathLst>
              <a:path w="3613" h="4674">
                <a:moveTo>
                  <a:pt x="3613" y="0"/>
                </a:moveTo>
                <a:cubicBezTo>
                  <a:pt x="272" y="1086"/>
                  <a:pt x="41" y="1080"/>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4" name="Vrije vorm: vorm 273">
            <a:extLst>
              <a:ext uri="{FF2B5EF4-FFF2-40B4-BE49-F238E27FC236}">
                <a16:creationId xmlns:a16="http://schemas.microsoft.com/office/drawing/2014/main" id="{A2F1A89E-CD90-2E26-9AEB-8282A3220F70}"/>
              </a:ext>
            </a:extLst>
          </p:cNvPr>
          <p:cNvSpPr/>
          <p:nvPr/>
        </p:nvSpPr>
        <p:spPr>
          <a:xfrm>
            <a:off x="5726311" y="4051813"/>
            <a:ext cx="82440" cy="70200"/>
          </a:xfrm>
          <a:custGeom>
            <a:avLst/>
            <a:gdLst/>
            <a:ahLst/>
            <a:cxnLst>
              <a:cxn ang="3cd4">
                <a:pos x="hc" y="t"/>
              </a:cxn>
              <a:cxn ang="cd2">
                <a:pos x="l" y="vc"/>
              </a:cxn>
              <a:cxn ang="cd4">
                <a:pos x="hc" y="b"/>
              </a:cxn>
              <a:cxn ang="0">
                <a:pos x="r" y="vc"/>
              </a:cxn>
            </a:cxnLst>
            <a:rect l="l" t="t" r="r" b="b"/>
            <a:pathLst>
              <a:path w="230" h="196">
                <a:moveTo>
                  <a:pt x="196" y="98"/>
                </a:moveTo>
                <a:lnTo>
                  <a:pt x="230" y="196"/>
                </a:lnTo>
                <a:lnTo>
                  <a:pt x="0" y="166"/>
                </a:lnTo>
                <a:lnTo>
                  <a:pt x="161"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5" name="Vrije vorm: vorm 274">
            <a:extLst>
              <a:ext uri="{FF2B5EF4-FFF2-40B4-BE49-F238E27FC236}">
                <a16:creationId xmlns:a16="http://schemas.microsoft.com/office/drawing/2014/main" id="{E63BE55C-F280-19A6-67AC-3E6DE9D0DB00}"/>
              </a:ext>
            </a:extLst>
          </p:cNvPr>
          <p:cNvSpPr/>
          <p:nvPr/>
        </p:nvSpPr>
        <p:spPr>
          <a:xfrm>
            <a:off x="4825591" y="3951013"/>
            <a:ext cx="1382400" cy="1682280"/>
          </a:xfrm>
          <a:custGeom>
            <a:avLst/>
            <a:gdLst/>
            <a:ahLst/>
            <a:cxnLst>
              <a:cxn ang="3cd4">
                <a:pos x="hc" y="t"/>
              </a:cxn>
              <a:cxn ang="cd2">
                <a:pos x="l" y="vc"/>
              </a:cxn>
              <a:cxn ang="cd4">
                <a:pos x="hc" y="b"/>
              </a:cxn>
              <a:cxn ang="0">
                <a:pos x="r" y="vc"/>
              </a:cxn>
            </a:cxnLst>
            <a:rect l="l" t="t" r="r" b="b"/>
            <a:pathLst>
              <a:path w="3841" h="4674">
                <a:moveTo>
                  <a:pt x="3841" y="0"/>
                </a:moveTo>
                <a:cubicBezTo>
                  <a:pt x="2865" y="90"/>
                  <a:pt x="1616" y="183"/>
                  <a:pt x="927" y="339"/>
                </a:cubicBezTo>
                <a:cubicBezTo>
                  <a:pt x="-68" y="565"/>
                  <a:pt x="4" y="755"/>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0" name="Vrije vorm: vorm 279">
            <a:extLst>
              <a:ext uri="{FF2B5EF4-FFF2-40B4-BE49-F238E27FC236}">
                <a16:creationId xmlns:a16="http://schemas.microsoft.com/office/drawing/2014/main" id="{7F61EA34-D9AC-AB9C-F3E5-E54B169414FC}"/>
              </a:ext>
            </a:extLst>
          </p:cNvPr>
          <p:cNvSpPr/>
          <p:nvPr/>
        </p:nvSpPr>
        <p:spPr>
          <a:xfrm>
            <a:off x="5702551" y="3954613"/>
            <a:ext cx="77400" cy="73800"/>
          </a:xfrm>
          <a:custGeom>
            <a:avLst/>
            <a:gdLst/>
            <a:ahLst/>
            <a:cxnLst>
              <a:cxn ang="3cd4">
                <a:pos x="hc" y="t"/>
              </a:cxn>
              <a:cxn ang="cd2">
                <a:pos x="l" y="vc"/>
              </a:cxn>
              <a:cxn ang="cd4">
                <a:pos x="hc" y="b"/>
              </a:cxn>
              <a:cxn ang="0">
                <a:pos x="r" y="vc"/>
              </a:cxn>
            </a:cxnLst>
            <a:rect l="l" t="t" r="r" b="b"/>
            <a:pathLst>
              <a:path w="216" h="206">
                <a:moveTo>
                  <a:pt x="206" y="103"/>
                </a:moveTo>
                <a:lnTo>
                  <a:pt x="216" y="206"/>
                </a:lnTo>
                <a:lnTo>
                  <a:pt x="0" y="123"/>
                </a:lnTo>
                <a:lnTo>
                  <a:pt x="196"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1" name="Vrije vorm: vorm 280">
            <a:extLst>
              <a:ext uri="{FF2B5EF4-FFF2-40B4-BE49-F238E27FC236}">
                <a16:creationId xmlns:a16="http://schemas.microsoft.com/office/drawing/2014/main" id="{5635343C-299A-F1E9-7240-38696DE6A217}"/>
              </a:ext>
            </a:extLst>
          </p:cNvPr>
          <p:cNvSpPr/>
          <p:nvPr/>
        </p:nvSpPr>
        <p:spPr>
          <a:xfrm>
            <a:off x="4825591" y="2268373"/>
            <a:ext cx="1382400" cy="1682280"/>
          </a:xfrm>
          <a:custGeom>
            <a:avLst/>
            <a:gdLst/>
            <a:ahLst/>
            <a:cxnLst>
              <a:cxn ang="3cd4">
                <a:pos x="hc" y="t"/>
              </a:cxn>
              <a:cxn ang="cd2">
                <a:pos x="l" y="vc"/>
              </a:cxn>
              <a:cxn ang="cd4">
                <a:pos x="hc" y="b"/>
              </a:cxn>
              <a:cxn ang="0">
                <a:pos x="r" y="vc"/>
              </a:cxn>
            </a:cxnLst>
            <a:rect l="l" t="t" r="r" b="b"/>
            <a:pathLst>
              <a:path w="3841" h="4674">
                <a:moveTo>
                  <a:pt x="3841" y="4674"/>
                </a:moveTo>
                <a:cubicBezTo>
                  <a:pt x="2865" y="4584"/>
                  <a:pt x="1616" y="4491"/>
                  <a:pt x="927" y="4335"/>
                </a:cubicBezTo>
                <a:cubicBezTo>
                  <a:pt x="-68" y="4109"/>
                  <a:pt x="4" y="3918"/>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2" name="Vrije vorm: vorm 281">
            <a:extLst>
              <a:ext uri="{FF2B5EF4-FFF2-40B4-BE49-F238E27FC236}">
                <a16:creationId xmlns:a16="http://schemas.microsoft.com/office/drawing/2014/main" id="{A91819F0-D518-20C4-BBEE-296971742AA1}"/>
              </a:ext>
            </a:extLst>
          </p:cNvPr>
          <p:cNvSpPr/>
          <p:nvPr/>
        </p:nvSpPr>
        <p:spPr>
          <a:xfrm>
            <a:off x="5702551" y="3873613"/>
            <a:ext cx="77400" cy="73800"/>
          </a:xfrm>
          <a:custGeom>
            <a:avLst/>
            <a:gdLst/>
            <a:ahLst/>
            <a:cxnLst>
              <a:cxn ang="3cd4">
                <a:pos x="hc" y="t"/>
              </a:cxn>
              <a:cxn ang="cd2">
                <a:pos x="l" y="vc"/>
              </a:cxn>
              <a:cxn ang="cd4">
                <a:pos x="hc" y="b"/>
              </a:cxn>
              <a:cxn ang="0">
                <a:pos x="r" y="vc"/>
              </a:cxn>
            </a:cxnLst>
            <a:rect l="l" t="t" r="r" b="b"/>
            <a:pathLst>
              <a:path w="216" h="206">
                <a:moveTo>
                  <a:pt x="206" y="103"/>
                </a:moveTo>
                <a:lnTo>
                  <a:pt x="196" y="206"/>
                </a:lnTo>
                <a:lnTo>
                  <a:pt x="0" y="83"/>
                </a:lnTo>
                <a:lnTo>
                  <a:pt x="216"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3" name="Vrije vorm: vorm 282">
            <a:extLst>
              <a:ext uri="{FF2B5EF4-FFF2-40B4-BE49-F238E27FC236}">
                <a16:creationId xmlns:a16="http://schemas.microsoft.com/office/drawing/2014/main" id="{FA89707C-58A9-BE40-6BC8-D3E749B1FB7D}"/>
              </a:ext>
            </a:extLst>
          </p:cNvPr>
          <p:cNvSpPr/>
          <p:nvPr/>
        </p:nvSpPr>
        <p:spPr>
          <a:xfrm>
            <a:off x="3427351" y="3951013"/>
            <a:ext cx="1382400" cy="1682280"/>
          </a:xfrm>
          <a:custGeom>
            <a:avLst/>
            <a:gdLst/>
            <a:ahLst/>
            <a:cxnLst>
              <a:cxn ang="3cd4">
                <a:pos x="hc" y="t"/>
              </a:cxn>
              <a:cxn ang="cd2">
                <a:pos x="l" y="vc"/>
              </a:cxn>
              <a:cxn ang="cd4">
                <a:pos x="hc" y="b"/>
              </a:cxn>
              <a:cxn ang="0">
                <a:pos x="r" y="vc"/>
              </a:cxn>
            </a:cxnLst>
            <a:rect l="l" t="t" r="r" b="b"/>
            <a:pathLst>
              <a:path w="3841" h="4674">
                <a:moveTo>
                  <a:pt x="0" y="0"/>
                </a:moveTo>
                <a:cubicBezTo>
                  <a:pt x="976" y="90"/>
                  <a:pt x="2225" y="183"/>
                  <a:pt x="2915" y="339"/>
                </a:cubicBezTo>
                <a:cubicBezTo>
                  <a:pt x="3909" y="565"/>
                  <a:pt x="3837" y="755"/>
                  <a:pt x="3841"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4" name="Vrije vorm: vorm 283">
            <a:extLst>
              <a:ext uri="{FF2B5EF4-FFF2-40B4-BE49-F238E27FC236}">
                <a16:creationId xmlns:a16="http://schemas.microsoft.com/office/drawing/2014/main" id="{F39E3592-FC4C-6106-3643-4CBCAA681D1A}"/>
              </a:ext>
            </a:extLst>
          </p:cNvPr>
          <p:cNvSpPr/>
          <p:nvPr/>
        </p:nvSpPr>
        <p:spPr>
          <a:xfrm>
            <a:off x="3855031" y="3954613"/>
            <a:ext cx="77400" cy="73800"/>
          </a:xfrm>
          <a:custGeom>
            <a:avLst/>
            <a:gdLst/>
            <a:ahLst/>
            <a:cxnLst>
              <a:cxn ang="3cd4">
                <a:pos x="hc" y="t"/>
              </a:cxn>
              <a:cxn ang="cd2">
                <a:pos x="l" y="vc"/>
              </a:cxn>
              <a:cxn ang="cd4">
                <a:pos x="hc" y="b"/>
              </a:cxn>
              <a:cxn ang="0">
                <a:pos x="r" y="vc"/>
              </a:cxn>
            </a:cxnLst>
            <a:rect l="l" t="t" r="r" b="b"/>
            <a:pathLst>
              <a:path w="216" h="206">
                <a:moveTo>
                  <a:pt x="10" y="103"/>
                </a:moveTo>
                <a:lnTo>
                  <a:pt x="20" y="0"/>
                </a:lnTo>
                <a:lnTo>
                  <a:pt x="216" y="123"/>
                </a:lnTo>
                <a:lnTo>
                  <a:pt x="0" y="20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5" name="Vrije vorm: vorm 284">
            <a:extLst>
              <a:ext uri="{FF2B5EF4-FFF2-40B4-BE49-F238E27FC236}">
                <a16:creationId xmlns:a16="http://schemas.microsoft.com/office/drawing/2014/main" id="{0432D903-3898-8EE0-F310-3D0BBB82AAC7}"/>
              </a:ext>
            </a:extLst>
          </p:cNvPr>
          <p:cNvSpPr/>
          <p:nvPr/>
        </p:nvSpPr>
        <p:spPr>
          <a:xfrm>
            <a:off x="3427351" y="2268373"/>
            <a:ext cx="1382400" cy="1682280"/>
          </a:xfrm>
          <a:custGeom>
            <a:avLst/>
            <a:gdLst/>
            <a:ahLst/>
            <a:cxnLst>
              <a:cxn ang="3cd4">
                <a:pos x="hc" y="t"/>
              </a:cxn>
              <a:cxn ang="cd2">
                <a:pos x="l" y="vc"/>
              </a:cxn>
              <a:cxn ang="cd4">
                <a:pos x="hc" y="b"/>
              </a:cxn>
              <a:cxn ang="0">
                <a:pos x="r" y="vc"/>
              </a:cxn>
            </a:cxnLst>
            <a:rect l="l" t="t" r="r" b="b"/>
            <a:pathLst>
              <a:path w="3841" h="4674">
                <a:moveTo>
                  <a:pt x="0" y="4674"/>
                </a:moveTo>
                <a:cubicBezTo>
                  <a:pt x="976" y="4584"/>
                  <a:pt x="2225" y="4491"/>
                  <a:pt x="2915" y="4335"/>
                </a:cubicBezTo>
                <a:cubicBezTo>
                  <a:pt x="3909" y="4109"/>
                  <a:pt x="3837" y="3918"/>
                  <a:pt x="3841"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6" name="Vrije vorm: vorm 285">
            <a:extLst>
              <a:ext uri="{FF2B5EF4-FFF2-40B4-BE49-F238E27FC236}">
                <a16:creationId xmlns:a16="http://schemas.microsoft.com/office/drawing/2014/main" id="{451347F8-15CB-90B3-6959-272D4FC23611}"/>
              </a:ext>
            </a:extLst>
          </p:cNvPr>
          <p:cNvSpPr/>
          <p:nvPr/>
        </p:nvSpPr>
        <p:spPr>
          <a:xfrm>
            <a:off x="3855031" y="3873613"/>
            <a:ext cx="77400" cy="73800"/>
          </a:xfrm>
          <a:custGeom>
            <a:avLst/>
            <a:gdLst/>
            <a:ahLst/>
            <a:cxnLst>
              <a:cxn ang="3cd4">
                <a:pos x="hc" y="t"/>
              </a:cxn>
              <a:cxn ang="cd2">
                <a:pos x="l" y="vc"/>
              </a:cxn>
              <a:cxn ang="cd4">
                <a:pos x="hc" y="b"/>
              </a:cxn>
              <a:cxn ang="0">
                <a:pos x="r" y="vc"/>
              </a:cxn>
            </a:cxnLst>
            <a:rect l="l" t="t" r="r" b="b"/>
            <a:pathLst>
              <a:path w="216" h="206">
                <a:moveTo>
                  <a:pt x="10" y="103"/>
                </a:moveTo>
                <a:lnTo>
                  <a:pt x="0" y="0"/>
                </a:lnTo>
                <a:lnTo>
                  <a:pt x="216" y="83"/>
                </a:lnTo>
                <a:lnTo>
                  <a:pt x="20" y="20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7" name="Vrije vorm: vorm 286">
            <a:extLst>
              <a:ext uri="{FF2B5EF4-FFF2-40B4-BE49-F238E27FC236}">
                <a16:creationId xmlns:a16="http://schemas.microsoft.com/office/drawing/2014/main" id="{9DA0548B-D94F-0793-9FEE-050CAC8F1425}"/>
              </a:ext>
            </a:extLst>
          </p:cNvPr>
          <p:cNvSpPr/>
          <p:nvPr/>
        </p:nvSpPr>
        <p:spPr>
          <a:xfrm>
            <a:off x="3427351" y="2268373"/>
            <a:ext cx="1300319" cy="1682280"/>
          </a:xfrm>
          <a:custGeom>
            <a:avLst/>
            <a:gdLst/>
            <a:ahLst/>
            <a:cxnLst>
              <a:cxn ang="3cd4">
                <a:pos x="hc" y="t"/>
              </a:cxn>
              <a:cxn ang="cd2">
                <a:pos x="l" y="vc"/>
              </a:cxn>
              <a:cxn ang="cd4">
                <a:pos x="hc" y="b"/>
              </a:cxn>
              <a:cxn ang="0">
                <a:pos x="r" y="vc"/>
              </a:cxn>
            </a:cxnLst>
            <a:rect l="l" t="t" r="r" b="b"/>
            <a:pathLst>
              <a:path w="3613" h="4674">
                <a:moveTo>
                  <a:pt x="0" y="4674"/>
                </a:moveTo>
                <a:cubicBezTo>
                  <a:pt x="3341" y="3588"/>
                  <a:pt x="3572" y="3594"/>
                  <a:pt x="3613"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8" name="Vrije vorm: vorm 287">
            <a:extLst>
              <a:ext uri="{FF2B5EF4-FFF2-40B4-BE49-F238E27FC236}">
                <a16:creationId xmlns:a16="http://schemas.microsoft.com/office/drawing/2014/main" id="{5937DC9B-9C29-EF3E-1412-699DB0D2977C}"/>
              </a:ext>
            </a:extLst>
          </p:cNvPr>
          <p:cNvSpPr/>
          <p:nvPr/>
        </p:nvSpPr>
        <p:spPr>
          <a:xfrm>
            <a:off x="3826231" y="3779652"/>
            <a:ext cx="82440" cy="70200"/>
          </a:xfrm>
          <a:custGeom>
            <a:avLst/>
            <a:gdLst/>
            <a:ahLst/>
            <a:cxnLst>
              <a:cxn ang="3cd4">
                <a:pos x="hc" y="t"/>
              </a:cxn>
              <a:cxn ang="cd2">
                <a:pos x="l" y="vc"/>
              </a:cxn>
              <a:cxn ang="cd4">
                <a:pos x="hc" y="b"/>
              </a:cxn>
              <a:cxn ang="0">
                <a:pos x="r" y="vc"/>
              </a:cxn>
            </a:cxnLst>
            <a:rect l="l" t="t" r="r" b="b"/>
            <a:pathLst>
              <a:path w="230" h="196">
                <a:moveTo>
                  <a:pt x="34" y="98"/>
                </a:moveTo>
                <a:lnTo>
                  <a:pt x="0" y="0"/>
                </a:lnTo>
                <a:lnTo>
                  <a:pt x="230" y="30"/>
                </a:lnTo>
                <a:lnTo>
                  <a:pt x="68" y="19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9" name="Vrije vorm: vorm 288">
            <a:extLst>
              <a:ext uri="{FF2B5EF4-FFF2-40B4-BE49-F238E27FC236}">
                <a16:creationId xmlns:a16="http://schemas.microsoft.com/office/drawing/2014/main" id="{4C3BB64A-F990-125F-1105-432B859FB753}"/>
              </a:ext>
            </a:extLst>
          </p:cNvPr>
          <p:cNvSpPr/>
          <p:nvPr/>
        </p:nvSpPr>
        <p:spPr>
          <a:xfrm>
            <a:off x="3427351" y="2268373"/>
            <a:ext cx="1043639" cy="1682280"/>
          </a:xfrm>
          <a:custGeom>
            <a:avLst/>
            <a:gdLst/>
            <a:ahLst/>
            <a:cxnLst>
              <a:cxn ang="3cd4">
                <a:pos x="hc" y="t"/>
              </a:cxn>
              <a:cxn ang="cd2">
                <a:pos x="l" y="vc"/>
              </a:cxn>
              <a:cxn ang="cd4">
                <a:pos x="hc" y="b"/>
              </a:cxn>
              <a:cxn ang="0">
                <a:pos x="r" y="vc"/>
              </a:cxn>
            </a:cxnLst>
            <a:rect l="l" t="t" r="r" b="b"/>
            <a:pathLst>
              <a:path w="2900" h="4674">
                <a:moveTo>
                  <a:pt x="0" y="4674"/>
                </a:moveTo>
                <a:cubicBezTo>
                  <a:pt x="2125" y="3130"/>
                  <a:pt x="2810" y="2610"/>
                  <a:pt x="290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0" name="Vrije vorm: vorm 289">
            <a:extLst>
              <a:ext uri="{FF2B5EF4-FFF2-40B4-BE49-F238E27FC236}">
                <a16:creationId xmlns:a16="http://schemas.microsoft.com/office/drawing/2014/main" id="{0BD4B4FE-6DE3-0AAF-AE6C-92F04C0770E5}"/>
              </a:ext>
            </a:extLst>
          </p:cNvPr>
          <p:cNvSpPr/>
          <p:nvPr/>
        </p:nvSpPr>
        <p:spPr>
          <a:xfrm>
            <a:off x="3752431" y="3647173"/>
            <a:ext cx="81360" cy="74880"/>
          </a:xfrm>
          <a:custGeom>
            <a:avLst/>
            <a:gdLst/>
            <a:ahLst/>
            <a:cxnLst>
              <a:cxn ang="3cd4">
                <a:pos x="hc" y="t"/>
              </a:cxn>
              <a:cxn ang="cd2">
                <a:pos x="l" y="vc"/>
              </a:cxn>
              <a:cxn ang="cd4">
                <a:pos x="hc" y="b"/>
              </a:cxn>
              <a:cxn ang="0">
                <a:pos x="r" y="vc"/>
              </a:cxn>
            </a:cxnLst>
            <a:rect l="l" t="t" r="r" b="b"/>
            <a:pathLst>
              <a:path w="227" h="209">
                <a:moveTo>
                  <a:pt x="64" y="128"/>
                </a:moveTo>
                <a:lnTo>
                  <a:pt x="0" y="46"/>
                </a:lnTo>
                <a:lnTo>
                  <a:pt x="227" y="0"/>
                </a:lnTo>
                <a:lnTo>
                  <a:pt x="128" y="209"/>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1" name="Vrije vorm: vorm 290">
            <a:extLst>
              <a:ext uri="{FF2B5EF4-FFF2-40B4-BE49-F238E27FC236}">
                <a16:creationId xmlns:a16="http://schemas.microsoft.com/office/drawing/2014/main" id="{46F5F96E-76C9-6AFF-A067-99EFC0F0BAD1}"/>
              </a:ext>
            </a:extLst>
          </p:cNvPr>
          <p:cNvSpPr/>
          <p:nvPr/>
        </p:nvSpPr>
        <p:spPr>
          <a:xfrm>
            <a:off x="3427351" y="2268373"/>
            <a:ext cx="669240" cy="1682280"/>
          </a:xfrm>
          <a:custGeom>
            <a:avLst/>
            <a:gdLst/>
            <a:ahLst/>
            <a:cxnLst>
              <a:cxn ang="3cd4">
                <a:pos x="hc" y="t"/>
              </a:cxn>
              <a:cxn ang="cd2">
                <a:pos x="l" y="vc"/>
              </a:cxn>
              <a:cxn ang="cd4">
                <a:pos x="hc" y="b"/>
              </a:cxn>
              <a:cxn ang="0">
                <a:pos x="r" y="vc"/>
              </a:cxn>
            </a:cxnLst>
            <a:rect l="l" t="t" r="r" b="b"/>
            <a:pathLst>
              <a:path w="1860" h="4674">
                <a:moveTo>
                  <a:pt x="0" y="4674"/>
                </a:moveTo>
                <a:cubicBezTo>
                  <a:pt x="1179" y="3051"/>
                  <a:pt x="1829" y="2133"/>
                  <a:pt x="186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2" name="Vrije vorm: vorm 291">
            <a:extLst>
              <a:ext uri="{FF2B5EF4-FFF2-40B4-BE49-F238E27FC236}">
                <a16:creationId xmlns:a16="http://schemas.microsoft.com/office/drawing/2014/main" id="{4572D686-834D-B967-837E-D398A37C20DD}"/>
              </a:ext>
            </a:extLst>
          </p:cNvPr>
          <p:cNvSpPr/>
          <p:nvPr/>
        </p:nvSpPr>
        <p:spPr>
          <a:xfrm>
            <a:off x="3646591" y="3535213"/>
            <a:ext cx="72000" cy="82440"/>
          </a:xfrm>
          <a:custGeom>
            <a:avLst/>
            <a:gdLst/>
            <a:ahLst/>
            <a:cxnLst>
              <a:cxn ang="3cd4">
                <a:pos x="hc" y="t"/>
              </a:cxn>
              <a:cxn ang="cd2">
                <a:pos x="l" y="vc"/>
              </a:cxn>
              <a:cxn ang="cd4">
                <a:pos x="hc" y="b"/>
              </a:cxn>
              <a:cxn ang="0">
                <a:pos x="r" y="vc"/>
              </a:cxn>
            </a:cxnLst>
            <a:rect l="l" t="t" r="r" b="b"/>
            <a:pathLst>
              <a:path w="201" h="230">
                <a:moveTo>
                  <a:pt x="87" y="173"/>
                </a:moveTo>
                <a:lnTo>
                  <a:pt x="0" y="116"/>
                </a:lnTo>
                <a:lnTo>
                  <a:pt x="201" y="0"/>
                </a:lnTo>
                <a:lnTo>
                  <a:pt x="173" y="23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3" name="Vrije vorm: vorm 292">
            <a:extLst>
              <a:ext uri="{FF2B5EF4-FFF2-40B4-BE49-F238E27FC236}">
                <a16:creationId xmlns:a16="http://schemas.microsoft.com/office/drawing/2014/main" id="{7E3602CD-6F4C-0119-3E0E-76DD755D70BD}"/>
              </a:ext>
            </a:extLst>
          </p:cNvPr>
          <p:cNvSpPr/>
          <p:nvPr/>
        </p:nvSpPr>
        <p:spPr>
          <a:xfrm>
            <a:off x="3427351" y="2268373"/>
            <a:ext cx="261720" cy="1682280"/>
          </a:xfrm>
          <a:custGeom>
            <a:avLst/>
            <a:gdLst/>
            <a:ahLst/>
            <a:cxnLst>
              <a:cxn ang="3cd4">
                <a:pos x="hc" y="t"/>
              </a:cxn>
              <a:cxn ang="cd2">
                <a:pos x="l" y="vc"/>
              </a:cxn>
              <a:cxn ang="cd4">
                <a:pos x="hc" y="b"/>
              </a:cxn>
              <a:cxn ang="0">
                <a:pos x="r" y="vc"/>
              </a:cxn>
            </a:cxnLst>
            <a:rect l="l" t="t" r="r" b="b"/>
            <a:pathLst>
              <a:path w="728" h="4674">
                <a:moveTo>
                  <a:pt x="0" y="4674"/>
                </a:moveTo>
                <a:cubicBezTo>
                  <a:pt x="506" y="3118"/>
                  <a:pt x="871" y="1966"/>
                  <a:pt x="673"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4" name="Vrije vorm: vorm 293">
            <a:extLst>
              <a:ext uri="{FF2B5EF4-FFF2-40B4-BE49-F238E27FC236}">
                <a16:creationId xmlns:a16="http://schemas.microsoft.com/office/drawing/2014/main" id="{73F021BD-E44A-4CC8-3BA7-BB337CE3DD14}"/>
              </a:ext>
            </a:extLst>
          </p:cNvPr>
          <p:cNvSpPr/>
          <p:nvPr/>
        </p:nvSpPr>
        <p:spPr>
          <a:xfrm>
            <a:off x="3519871" y="3465373"/>
            <a:ext cx="71640" cy="81360"/>
          </a:xfrm>
          <a:custGeom>
            <a:avLst/>
            <a:gdLst/>
            <a:ahLst/>
            <a:cxnLst>
              <a:cxn ang="3cd4">
                <a:pos x="hc" y="t"/>
              </a:cxn>
              <a:cxn ang="cd2">
                <a:pos x="l" y="vc"/>
              </a:cxn>
              <a:cxn ang="cd4">
                <a:pos x="hc" y="b"/>
              </a:cxn>
              <a:cxn ang="0">
                <a:pos x="r" y="vc"/>
              </a:cxn>
            </a:cxnLst>
            <a:rect l="l" t="t" r="r" b="b"/>
            <a:pathLst>
              <a:path w="200" h="227">
                <a:moveTo>
                  <a:pt x="100" y="200"/>
                </a:moveTo>
                <a:lnTo>
                  <a:pt x="0" y="172"/>
                </a:lnTo>
                <a:lnTo>
                  <a:pt x="155" y="0"/>
                </a:lnTo>
                <a:lnTo>
                  <a:pt x="200" y="227"/>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5" name="Vrije vorm: vorm 294">
            <a:extLst>
              <a:ext uri="{FF2B5EF4-FFF2-40B4-BE49-F238E27FC236}">
                <a16:creationId xmlns:a16="http://schemas.microsoft.com/office/drawing/2014/main" id="{ABC10890-2121-376F-FADA-857764A46375}"/>
              </a:ext>
            </a:extLst>
          </p:cNvPr>
          <p:cNvSpPr/>
          <p:nvPr/>
        </p:nvSpPr>
        <p:spPr>
          <a:xfrm>
            <a:off x="3210271" y="2268373"/>
            <a:ext cx="216720" cy="1682280"/>
          </a:xfrm>
          <a:custGeom>
            <a:avLst/>
            <a:gdLst/>
            <a:ahLst/>
            <a:cxnLst>
              <a:cxn ang="3cd4">
                <a:pos x="hc" y="t"/>
              </a:cxn>
              <a:cxn ang="cd2">
                <a:pos x="l" y="vc"/>
              </a:cxn>
              <a:cxn ang="cd4">
                <a:pos x="hc" y="b"/>
              </a:cxn>
              <a:cxn ang="0">
                <a:pos x="r" y="vc"/>
              </a:cxn>
            </a:cxnLst>
            <a:rect l="l" t="t" r="r" b="b"/>
            <a:pathLst>
              <a:path w="603" h="4674">
                <a:moveTo>
                  <a:pt x="603" y="4674"/>
                </a:moveTo>
                <a:cubicBezTo>
                  <a:pt x="603" y="3215"/>
                  <a:pt x="597" y="1950"/>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6" name="Vrije vorm: vorm 295">
            <a:extLst>
              <a:ext uri="{FF2B5EF4-FFF2-40B4-BE49-F238E27FC236}">
                <a16:creationId xmlns:a16="http://schemas.microsoft.com/office/drawing/2014/main" id="{1BD8EBC8-99BB-F23A-F0B1-AE9C86346B03}"/>
              </a:ext>
            </a:extLst>
          </p:cNvPr>
          <p:cNvSpPr/>
          <p:nvPr/>
        </p:nvSpPr>
        <p:spPr>
          <a:xfrm>
            <a:off x="3384871" y="3443413"/>
            <a:ext cx="74160" cy="75600"/>
          </a:xfrm>
          <a:custGeom>
            <a:avLst/>
            <a:gdLst/>
            <a:ahLst/>
            <a:cxnLst>
              <a:cxn ang="3cd4">
                <a:pos x="hc" y="t"/>
              </a:cxn>
              <a:cxn ang="cd2">
                <a:pos x="l" y="vc"/>
              </a:cxn>
              <a:cxn ang="cd4">
                <a:pos x="hc" y="b"/>
              </a:cxn>
              <a:cxn ang="0">
                <a:pos x="r" y="vc"/>
              </a:cxn>
            </a:cxnLst>
            <a:rect l="l" t="t" r="r" b="b"/>
            <a:pathLst>
              <a:path w="207" h="211">
                <a:moveTo>
                  <a:pt x="103" y="207"/>
                </a:moveTo>
                <a:lnTo>
                  <a:pt x="0" y="211"/>
                </a:lnTo>
                <a:lnTo>
                  <a:pt x="95" y="0"/>
                </a:lnTo>
                <a:lnTo>
                  <a:pt x="207" y="203"/>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7" name="Vrije vorm: vorm 296">
            <a:extLst>
              <a:ext uri="{FF2B5EF4-FFF2-40B4-BE49-F238E27FC236}">
                <a16:creationId xmlns:a16="http://schemas.microsoft.com/office/drawing/2014/main" id="{1679FEE5-C8EA-2C95-8ADD-9ABB2CF00584}"/>
              </a:ext>
            </a:extLst>
          </p:cNvPr>
          <p:cNvSpPr/>
          <p:nvPr/>
        </p:nvSpPr>
        <p:spPr>
          <a:xfrm>
            <a:off x="2678910" y="2268373"/>
            <a:ext cx="748080" cy="1682280"/>
          </a:xfrm>
          <a:custGeom>
            <a:avLst/>
            <a:gdLst/>
            <a:ahLst/>
            <a:cxnLst>
              <a:cxn ang="3cd4">
                <a:pos x="hc" y="t"/>
              </a:cxn>
              <a:cxn ang="cd2">
                <a:pos x="l" y="vc"/>
              </a:cxn>
              <a:cxn ang="cd4">
                <a:pos x="hc" y="b"/>
              </a:cxn>
              <a:cxn ang="0">
                <a:pos x="r" y="vc"/>
              </a:cxn>
            </a:cxnLst>
            <a:rect l="l" t="t" r="r" b="b"/>
            <a:pathLst>
              <a:path w="2079" h="4674">
                <a:moveTo>
                  <a:pt x="2079" y="4674"/>
                </a:moveTo>
                <a:cubicBezTo>
                  <a:pt x="1637" y="3314"/>
                  <a:pt x="1207" y="2008"/>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8" name="Vrije vorm: vorm 297">
            <a:extLst>
              <a:ext uri="{FF2B5EF4-FFF2-40B4-BE49-F238E27FC236}">
                <a16:creationId xmlns:a16="http://schemas.microsoft.com/office/drawing/2014/main" id="{BD710583-A674-DA51-24FB-A85B935E9A6D}"/>
              </a:ext>
            </a:extLst>
          </p:cNvPr>
          <p:cNvSpPr/>
          <p:nvPr/>
        </p:nvSpPr>
        <p:spPr>
          <a:xfrm>
            <a:off x="3254191" y="3470413"/>
            <a:ext cx="69840" cy="82440"/>
          </a:xfrm>
          <a:custGeom>
            <a:avLst/>
            <a:gdLst/>
            <a:ahLst/>
            <a:cxnLst>
              <a:cxn ang="3cd4">
                <a:pos x="hc" y="t"/>
              </a:cxn>
              <a:cxn ang="cd2">
                <a:pos x="l" y="vc"/>
              </a:cxn>
              <a:cxn ang="cd4">
                <a:pos x="hc" y="b"/>
              </a:cxn>
              <a:cxn ang="0">
                <a:pos x="r" y="vc"/>
              </a:cxn>
            </a:cxnLst>
            <a:rect l="l" t="t" r="r" b="b"/>
            <a:pathLst>
              <a:path w="195" h="230">
                <a:moveTo>
                  <a:pt x="97" y="195"/>
                </a:moveTo>
                <a:lnTo>
                  <a:pt x="0" y="230"/>
                </a:lnTo>
                <a:lnTo>
                  <a:pt x="27" y="0"/>
                </a:lnTo>
                <a:lnTo>
                  <a:pt x="195" y="159"/>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9" name="Vrije vorm: vorm 298">
            <a:extLst>
              <a:ext uri="{FF2B5EF4-FFF2-40B4-BE49-F238E27FC236}">
                <a16:creationId xmlns:a16="http://schemas.microsoft.com/office/drawing/2014/main" id="{9212EDB3-88BC-77F0-345B-967B9661A13C}"/>
              </a:ext>
            </a:extLst>
          </p:cNvPr>
          <p:cNvSpPr/>
          <p:nvPr/>
        </p:nvSpPr>
        <p:spPr>
          <a:xfrm>
            <a:off x="2451751" y="2762292"/>
            <a:ext cx="975240" cy="1188360"/>
          </a:xfrm>
          <a:custGeom>
            <a:avLst/>
            <a:gdLst/>
            <a:ahLst/>
            <a:cxnLst>
              <a:cxn ang="3cd4">
                <a:pos x="hc" y="t"/>
              </a:cxn>
              <a:cxn ang="cd2">
                <a:pos x="l" y="vc"/>
              </a:cxn>
              <a:cxn ang="cd4">
                <a:pos x="hc" y="b"/>
              </a:cxn>
              <a:cxn ang="0">
                <a:pos x="r" y="vc"/>
              </a:cxn>
            </a:cxnLst>
            <a:rect l="l" t="t" r="r" b="b"/>
            <a:pathLst>
              <a:path w="2710" h="3302">
                <a:moveTo>
                  <a:pt x="2710" y="3302"/>
                </a:moveTo>
                <a:cubicBezTo>
                  <a:pt x="2032" y="2369"/>
                  <a:pt x="1304" y="1370"/>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0" name="Vrije vorm: vorm 299">
            <a:extLst>
              <a:ext uri="{FF2B5EF4-FFF2-40B4-BE49-F238E27FC236}">
                <a16:creationId xmlns:a16="http://schemas.microsoft.com/office/drawing/2014/main" id="{46F3D9B0-4481-20C0-9535-567A6FD038D8}"/>
              </a:ext>
            </a:extLst>
          </p:cNvPr>
          <p:cNvSpPr/>
          <p:nvPr/>
        </p:nvSpPr>
        <p:spPr>
          <a:xfrm>
            <a:off x="3124231" y="3543493"/>
            <a:ext cx="74520" cy="81360"/>
          </a:xfrm>
          <a:custGeom>
            <a:avLst/>
            <a:gdLst/>
            <a:ahLst/>
            <a:cxnLst>
              <a:cxn ang="3cd4">
                <a:pos x="hc" y="t"/>
              </a:cxn>
              <a:cxn ang="cd2">
                <a:pos x="l" y="vc"/>
              </a:cxn>
              <a:cxn ang="cd4">
                <a:pos x="hc" y="b"/>
              </a:cxn>
              <a:cxn ang="0">
                <a:pos x="r" y="vc"/>
              </a:cxn>
            </a:cxnLst>
            <a:rect l="l" t="t" r="r" b="b"/>
            <a:pathLst>
              <a:path w="208" h="227">
                <a:moveTo>
                  <a:pt x="126" y="164"/>
                </a:moveTo>
                <a:lnTo>
                  <a:pt x="44" y="227"/>
                </a:lnTo>
                <a:lnTo>
                  <a:pt x="0" y="0"/>
                </a:lnTo>
                <a:lnTo>
                  <a:pt x="208" y="101"/>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1" name="Vrije vorm: vorm 300">
            <a:extLst>
              <a:ext uri="{FF2B5EF4-FFF2-40B4-BE49-F238E27FC236}">
                <a16:creationId xmlns:a16="http://schemas.microsoft.com/office/drawing/2014/main" id="{49E31B88-8A7B-AF1C-A2F7-319C33050AB1}"/>
              </a:ext>
            </a:extLst>
          </p:cNvPr>
          <p:cNvSpPr/>
          <p:nvPr/>
        </p:nvSpPr>
        <p:spPr>
          <a:xfrm>
            <a:off x="2451751" y="3281773"/>
            <a:ext cx="975240" cy="668880"/>
          </a:xfrm>
          <a:custGeom>
            <a:avLst/>
            <a:gdLst/>
            <a:ahLst/>
            <a:cxnLst>
              <a:cxn ang="3cd4">
                <a:pos x="hc" y="t"/>
              </a:cxn>
              <a:cxn ang="cd2">
                <a:pos x="l" y="vc"/>
              </a:cxn>
              <a:cxn ang="cd4">
                <a:pos x="hc" y="b"/>
              </a:cxn>
              <a:cxn ang="0">
                <a:pos x="r" y="vc"/>
              </a:cxn>
            </a:cxnLst>
            <a:rect l="l" t="t" r="r" b="b"/>
            <a:pathLst>
              <a:path w="2710" h="1859">
                <a:moveTo>
                  <a:pt x="2710" y="1859"/>
                </a:moveTo>
                <a:cubicBezTo>
                  <a:pt x="1990" y="1337"/>
                  <a:pt x="1175" y="745"/>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2" name="Vrije vorm: vorm 301">
            <a:extLst>
              <a:ext uri="{FF2B5EF4-FFF2-40B4-BE49-F238E27FC236}">
                <a16:creationId xmlns:a16="http://schemas.microsoft.com/office/drawing/2014/main" id="{E24D8CB7-79C8-950A-B095-A0E091032738}"/>
              </a:ext>
            </a:extLst>
          </p:cNvPr>
          <p:cNvSpPr/>
          <p:nvPr/>
        </p:nvSpPr>
        <p:spPr>
          <a:xfrm>
            <a:off x="3014071" y="3655453"/>
            <a:ext cx="82080" cy="73080"/>
          </a:xfrm>
          <a:custGeom>
            <a:avLst/>
            <a:gdLst/>
            <a:ahLst/>
            <a:cxnLst>
              <a:cxn ang="3cd4">
                <a:pos x="hc" y="t"/>
              </a:cxn>
              <a:cxn ang="cd2">
                <a:pos x="l" y="vc"/>
              </a:cxn>
              <a:cxn ang="cd4">
                <a:pos x="hc" y="b"/>
              </a:cxn>
              <a:cxn ang="0">
                <a:pos x="r" y="vc"/>
              </a:cxn>
            </a:cxnLst>
            <a:rect l="l" t="t" r="r" b="b"/>
            <a:pathLst>
              <a:path w="229" h="204">
                <a:moveTo>
                  <a:pt x="170" y="119"/>
                </a:moveTo>
                <a:lnTo>
                  <a:pt x="110" y="204"/>
                </a:lnTo>
                <a:lnTo>
                  <a:pt x="0" y="0"/>
                </a:lnTo>
                <a:lnTo>
                  <a:pt x="229" y="34"/>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3" name="Vrije vorm: vorm 302">
            <a:extLst>
              <a:ext uri="{FF2B5EF4-FFF2-40B4-BE49-F238E27FC236}">
                <a16:creationId xmlns:a16="http://schemas.microsoft.com/office/drawing/2014/main" id="{202C8289-1066-DC7D-E876-59FAB44FD83F}"/>
              </a:ext>
            </a:extLst>
          </p:cNvPr>
          <p:cNvSpPr/>
          <p:nvPr/>
        </p:nvSpPr>
        <p:spPr>
          <a:xfrm>
            <a:off x="2451751" y="3645732"/>
            <a:ext cx="975240" cy="304920"/>
          </a:xfrm>
          <a:custGeom>
            <a:avLst/>
            <a:gdLst/>
            <a:ahLst/>
            <a:cxnLst>
              <a:cxn ang="3cd4">
                <a:pos x="hc" y="t"/>
              </a:cxn>
              <a:cxn ang="cd2">
                <a:pos x="l" y="vc"/>
              </a:cxn>
              <a:cxn ang="cd4">
                <a:pos x="hc" y="b"/>
              </a:cxn>
              <a:cxn ang="0">
                <a:pos x="r" y="vc"/>
              </a:cxn>
            </a:cxnLst>
            <a:rect l="l" t="t" r="r" b="b"/>
            <a:pathLst>
              <a:path w="2710" h="848">
                <a:moveTo>
                  <a:pt x="2710" y="848"/>
                </a:moveTo>
                <a:cubicBezTo>
                  <a:pt x="1978" y="610"/>
                  <a:pt x="1133" y="336"/>
                  <a:pt x="0" y="0"/>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4" name="Vrije vorm: vorm 303">
            <a:extLst>
              <a:ext uri="{FF2B5EF4-FFF2-40B4-BE49-F238E27FC236}">
                <a16:creationId xmlns:a16="http://schemas.microsoft.com/office/drawing/2014/main" id="{FE8432B7-1C45-ACAB-8F21-10E847C39024}"/>
              </a:ext>
            </a:extLst>
          </p:cNvPr>
          <p:cNvSpPr/>
          <p:nvPr/>
        </p:nvSpPr>
        <p:spPr>
          <a:xfrm>
            <a:off x="2943511" y="3782893"/>
            <a:ext cx="82080" cy="70920"/>
          </a:xfrm>
          <a:custGeom>
            <a:avLst/>
            <a:gdLst/>
            <a:ahLst/>
            <a:cxnLst>
              <a:cxn ang="3cd4">
                <a:pos x="hc" y="t"/>
              </a:cxn>
              <a:cxn ang="cd2">
                <a:pos x="l" y="vc"/>
              </a:cxn>
              <a:cxn ang="cd4">
                <a:pos x="hc" y="b"/>
              </a:cxn>
              <a:cxn ang="0">
                <a:pos x="r" y="vc"/>
              </a:cxn>
            </a:cxnLst>
            <a:rect l="l" t="t" r="r" b="b"/>
            <a:pathLst>
              <a:path w="229" h="198">
                <a:moveTo>
                  <a:pt x="197" y="99"/>
                </a:moveTo>
                <a:lnTo>
                  <a:pt x="166" y="198"/>
                </a:lnTo>
                <a:lnTo>
                  <a:pt x="0" y="36"/>
                </a:lnTo>
                <a:lnTo>
                  <a:pt x="229"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5" name="Rechte verbindingslijn 304">
            <a:extLst>
              <a:ext uri="{FF2B5EF4-FFF2-40B4-BE49-F238E27FC236}">
                <a16:creationId xmlns:a16="http://schemas.microsoft.com/office/drawing/2014/main" id="{C774ADF2-B3D3-9392-FFA2-77012F24FF25}"/>
              </a:ext>
            </a:extLst>
          </p:cNvPr>
          <p:cNvSpPr/>
          <p:nvPr/>
        </p:nvSpPr>
        <p:spPr>
          <a:xfrm flipH="1">
            <a:off x="2451751" y="3951013"/>
            <a:ext cx="975600" cy="0"/>
          </a:xfrm>
          <a:prstGeom prst="line">
            <a:avLst/>
          </a:pr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6" name="Vrije vorm: vorm 305">
            <a:extLst>
              <a:ext uri="{FF2B5EF4-FFF2-40B4-BE49-F238E27FC236}">
                <a16:creationId xmlns:a16="http://schemas.microsoft.com/office/drawing/2014/main" id="{1A2A05F5-FACE-C98E-649E-66A064B65A82}"/>
              </a:ext>
            </a:extLst>
          </p:cNvPr>
          <p:cNvSpPr/>
          <p:nvPr/>
        </p:nvSpPr>
        <p:spPr>
          <a:xfrm>
            <a:off x="2919391" y="3913933"/>
            <a:ext cx="74160" cy="74160"/>
          </a:xfrm>
          <a:custGeom>
            <a:avLst/>
            <a:gdLst/>
            <a:ahLst/>
            <a:cxnLst>
              <a:cxn ang="3cd4">
                <a:pos x="hc" y="t"/>
              </a:cxn>
              <a:cxn ang="cd2">
                <a:pos x="l" y="vc"/>
              </a:cxn>
              <a:cxn ang="cd4">
                <a:pos x="hc" y="b"/>
              </a:cxn>
              <a:cxn ang="0">
                <a:pos x="r" y="vc"/>
              </a:cxn>
            </a:cxnLst>
            <a:rect l="l" t="t" r="r" b="b"/>
            <a:pathLst>
              <a:path w="207" h="207">
                <a:moveTo>
                  <a:pt x="207" y="104"/>
                </a:moveTo>
                <a:lnTo>
                  <a:pt x="207" y="207"/>
                </a:lnTo>
                <a:lnTo>
                  <a:pt x="0" y="104"/>
                </a:lnTo>
                <a:lnTo>
                  <a:pt x="207"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7" name="Vrije vorm: vorm 306">
            <a:extLst>
              <a:ext uri="{FF2B5EF4-FFF2-40B4-BE49-F238E27FC236}">
                <a16:creationId xmlns:a16="http://schemas.microsoft.com/office/drawing/2014/main" id="{56C34533-BB4D-956D-A38A-80040E3C8E5E}"/>
              </a:ext>
            </a:extLst>
          </p:cNvPr>
          <p:cNvSpPr/>
          <p:nvPr/>
        </p:nvSpPr>
        <p:spPr>
          <a:xfrm>
            <a:off x="2451751" y="3951013"/>
            <a:ext cx="975240" cy="304920"/>
          </a:xfrm>
          <a:custGeom>
            <a:avLst/>
            <a:gdLst/>
            <a:ahLst/>
            <a:cxnLst>
              <a:cxn ang="3cd4">
                <a:pos x="hc" y="t"/>
              </a:cxn>
              <a:cxn ang="cd2">
                <a:pos x="l" y="vc"/>
              </a:cxn>
              <a:cxn ang="cd4">
                <a:pos x="hc" y="b"/>
              </a:cxn>
              <a:cxn ang="0">
                <a:pos x="r" y="vc"/>
              </a:cxn>
            </a:cxnLst>
            <a:rect l="l" t="t" r="r" b="b"/>
            <a:pathLst>
              <a:path w="2710" h="848">
                <a:moveTo>
                  <a:pt x="2710" y="0"/>
                </a:moveTo>
                <a:cubicBezTo>
                  <a:pt x="1978" y="238"/>
                  <a:pt x="1133" y="512"/>
                  <a:pt x="0" y="848"/>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8" name="Vrije vorm: vorm 307">
            <a:extLst>
              <a:ext uri="{FF2B5EF4-FFF2-40B4-BE49-F238E27FC236}">
                <a16:creationId xmlns:a16="http://schemas.microsoft.com/office/drawing/2014/main" id="{14004B58-14F7-C3FE-7C13-BCFE36A2A00E}"/>
              </a:ext>
            </a:extLst>
          </p:cNvPr>
          <p:cNvSpPr/>
          <p:nvPr/>
        </p:nvSpPr>
        <p:spPr>
          <a:xfrm>
            <a:off x="2943511" y="4048213"/>
            <a:ext cx="82080" cy="70920"/>
          </a:xfrm>
          <a:custGeom>
            <a:avLst/>
            <a:gdLst/>
            <a:ahLst/>
            <a:cxnLst>
              <a:cxn ang="3cd4">
                <a:pos x="hc" y="t"/>
              </a:cxn>
              <a:cxn ang="cd2">
                <a:pos x="l" y="vc"/>
              </a:cxn>
              <a:cxn ang="cd4">
                <a:pos x="hc" y="b"/>
              </a:cxn>
              <a:cxn ang="0">
                <a:pos x="r" y="vc"/>
              </a:cxn>
            </a:cxnLst>
            <a:rect l="l" t="t" r="r" b="b"/>
            <a:pathLst>
              <a:path w="229" h="198">
                <a:moveTo>
                  <a:pt x="197" y="99"/>
                </a:moveTo>
                <a:lnTo>
                  <a:pt x="229" y="198"/>
                </a:lnTo>
                <a:lnTo>
                  <a:pt x="0" y="161"/>
                </a:lnTo>
                <a:lnTo>
                  <a:pt x="166"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9" name="Vrije vorm: vorm 308">
            <a:extLst>
              <a:ext uri="{FF2B5EF4-FFF2-40B4-BE49-F238E27FC236}">
                <a16:creationId xmlns:a16="http://schemas.microsoft.com/office/drawing/2014/main" id="{BCE930F2-26AB-8C2A-D642-DB84BACC14A7}"/>
              </a:ext>
            </a:extLst>
          </p:cNvPr>
          <p:cNvSpPr/>
          <p:nvPr/>
        </p:nvSpPr>
        <p:spPr>
          <a:xfrm>
            <a:off x="2451751" y="3951013"/>
            <a:ext cx="975240" cy="668880"/>
          </a:xfrm>
          <a:custGeom>
            <a:avLst/>
            <a:gdLst/>
            <a:ahLst/>
            <a:cxnLst>
              <a:cxn ang="3cd4">
                <a:pos x="hc" y="t"/>
              </a:cxn>
              <a:cxn ang="cd2">
                <a:pos x="l" y="vc"/>
              </a:cxn>
              <a:cxn ang="cd4">
                <a:pos x="hc" y="b"/>
              </a:cxn>
              <a:cxn ang="0">
                <a:pos x="r" y="vc"/>
              </a:cxn>
            </a:cxnLst>
            <a:rect l="l" t="t" r="r" b="b"/>
            <a:pathLst>
              <a:path w="2710" h="1859">
                <a:moveTo>
                  <a:pt x="2710" y="0"/>
                </a:moveTo>
                <a:cubicBezTo>
                  <a:pt x="1990" y="523"/>
                  <a:pt x="1175" y="1114"/>
                  <a:pt x="0" y="1859"/>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0" name="Vrije vorm: vorm 309">
            <a:extLst>
              <a:ext uri="{FF2B5EF4-FFF2-40B4-BE49-F238E27FC236}">
                <a16:creationId xmlns:a16="http://schemas.microsoft.com/office/drawing/2014/main" id="{F4E5853F-066E-D1D1-9400-5FDC2112E969}"/>
              </a:ext>
            </a:extLst>
          </p:cNvPr>
          <p:cNvSpPr/>
          <p:nvPr/>
        </p:nvSpPr>
        <p:spPr>
          <a:xfrm>
            <a:off x="3014071" y="4173492"/>
            <a:ext cx="82080" cy="73080"/>
          </a:xfrm>
          <a:custGeom>
            <a:avLst/>
            <a:gdLst/>
            <a:ahLst/>
            <a:cxnLst>
              <a:cxn ang="3cd4">
                <a:pos x="hc" y="t"/>
              </a:cxn>
              <a:cxn ang="cd2">
                <a:pos x="l" y="vc"/>
              </a:cxn>
              <a:cxn ang="cd4">
                <a:pos x="hc" y="b"/>
              </a:cxn>
              <a:cxn ang="0">
                <a:pos x="r" y="vc"/>
              </a:cxn>
            </a:cxnLst>
            <a:rect l="l" t="t" r="r" b="b"/>
            <a:pathLst>
              <a:path w="229" h="204">
                <a:moveTo>
                  <a:pt x="170" y="85"/>
                </a:moveTo>
                <a:lnTo>
                  <a:pt x="229" y="170"/>
                </a:lnTo>
                <a:lnTo>
                  <a:pt x="0" y="204"/>
                </a:lnTo>
                <a:lnTo>
                  <a:pt x="11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1" name="Vrije vorm: vorm 310">
            <a:extLst>
              <a:ext uri="{FF2B5EF4-FFF2-40B4-BE49-F238E27FC236}">
                <a16:creationId xmlns:a16="http://schemas.microsoft.com/office/drawing/2014/main" id="{C3ACDACC-9862-32C7-BDBE-3EC7D2F7BD09}"/>
              </a:ext>
            </a:extLst>
          </p:cNvPr>
          <p:cNvSpPr/>
          <p:nvPr/>
        </p:nvSpPr>
        <p:spPr>
          <a:xfrm>
            <a:off x="2451751" y="3951013"/>
            <a:ext cx="975240" cy="1188360"/>
          </a:xfrm>
          <a:custGeom>
            <a:avLst/>
            <a:gdLst/>
            <a:ahLst/>
            <a:cxnLst>
              <a:cxn ang="3cd4">
                <a:pos x="hc" y="t"/>
              </a:cxn>
              <a:cxn ang="cd2">
                <a:pos x="l" y="vc"/>
              </a:cxn>
              <a:cxn ang="cd4">
                <a:pos x="hc" y="b"/>
              </a:cxn>
              <a:cxn ang="0">
                <a:pos x="r" y="vc"/>
              </a:cxn>
            </a:cxnLst>
            <a:rect l="l" t="t" r="r" b="b"/>
            <a:pathLst>
              <a:path w="2710" h="3302">
                <a:moveTo>
                  <a:pt x="2710" y="0"/>
                </a:moveTo>
                <a:cubicBezTo>
                  <a:pt x="2032" y="933"/>
                  <a:pt x="1304" y="1932"/>
                  <a:pt x="0" y="3302"/>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2" name="Vrije vorm: vorm 311">
            <a:extLst>
              <a:ext uri="{FF2B5EF4-FFF2-40B4-BE49-F238E27FC236}">
                <a16:creationId xmlns:a16="http://schemas.microsoft.com/office/drawing/2014/main" id="{E00D5BCA-0E1A-FF68-22BC-A7B97ED0108F}"/>
              </a:ext>
            </a:extLst>
          </p:cNvPr>
          <p:cNvSpPr/>
          <p:nvPr/>
        </p:nvSpPr>
        <p:spPr>
          <a:xfrm>
            <a:off x="3124231" y="4276813"/>
            <a:ext cx="74520" cy="81360"/>
          </a:xfrm>
          <a:custGeom>
            <a:avLst/>
            <a:gdLst/>
            <a:ahLst/>
            <a:cxnLst>
              <a:cxn ang="3cd4">
                <a:pos x="hc" y="t"/>
              </a:cxn>
              <a:cxn ang="cd2">
                <a:pos x="l" y="vc"/>
              </a:cxn>
              <a:cxn ang="cd4">
                <a:pos x="hc" y="b"/>
              </a:cxn>
              <a:cxn ang="0">
                <a:pos x="r" y="vc"/>
              </a:cxn>
            </a:cxnLst>
            <a:rect l="l" t="t" r="r" b="b"/>
            <a:pathLst>
              <a:path w="208" h="227">
                <a:moveTo>
                  <a:pt x="126" y="63"/>
                </a:moveTo>
                <a:lnTo>
                  <a:pt x="208" y="126"/>
                </a:lnTo>
                <a:lnTo>
                  <a:pt x="0" y="227"/>
                </a:lnTo>
                <a:lnTo>
                  <a:pt x="44"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3" name="Vrije vorm: vorm 312">
            <a:extLst>
              <a:ext uri="{FF2B5EF4-FFF2-40B4-BE49-F238E27FC236}">
                <a16:creationId xmlns:a16="http://schemas.microsoft.com/office/drawing/2014/main" id="{36B5DABA-69CA-CB6F-1A8A-B28CB3170F99}"/>
              </a:ext>
            </a:extLst>
          </p:cNvPr>
          <p:cNvSpPr/>
          <p:nvPr/>
        </p:nvSpPr>
        <p:spPr>
          <a:xfrm>
            <a:off x="2678910" y="3951013"/>
            <a:ext cx="748080" cy="1682280"/>
          </a:xfrm>
          <a:custGeom>
            <a:avLst/>
            <a:gdLst/>
            <a:ahLst/>
            <a:cxnLst>
              <a:cxn ang="3cd4">
                <a:pos x="hc" y="t"/>
              </a:cxn>
              <a:cxn ang="cd2">
                <a:pos x="l" y="vc"/>
              </a:cxn>
              <a:cxn ang="cd4">
                <a:pos x="hc" y="b"/>
              </a:cxn>
              <a:cxn ang="0">
                <a:pos x="r" y="vc"/>
              </a:cxn>
            </a:cxnLst>
            <a:rect l="l" t="t" r="r" b="b"/>
            <a:pathLst>
              <a:path w="2079" h="4674">
                <a:moveTo>
                  <a:pt x="2079" y="0"/>
                </a:moveTo>
                <a:cubicBezTo>
                  <a:pt x="1637" y="1360"/>
                  <a:pt x="1207" y="2666"/>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4" name="Vrije vorm: vorm 313">
            <a:extLst>
              <a:ext uri="{FF2B5EF4-FFF2-40B4-BE49-F238E27FC236}">
                <a16:creationId xmlns:a16="http://schemas.microsoft.com/office/drawing/2014/main" id="{AB0BA880-09B4-15F0-05B9-CAB3E9BDD122}"/>
              </a:ext>
            </a:extLst>
          </p:cNvPr>
          <p:cNvSpPr/>
          <p:nvPr/>
        </p:nvSpPr>
        <p:spPr>
          <a:xfrm>
            <a:off x="3254191" y="4349173"/>
            <a:ext cx="69840" cy="82440"/>
          </a:xfrm>
          <a:custGeom>
            <a:avLst/>
            <a:gdLst/>
            <a:ahLst/>
            <a:cxnLst>
              <a:cxn ang="3cd4">
                <a:pos x="hc" y="t"/>
              </a:cxn>
              <a:cxn ang="cd2">
                <a:pos x="l" y="vc"/>
              </a:cxn>
              <a:cxn ang="cd4">
                <a:pos x="hc" y="b"/>
              </a:cxn>
              <a:cxn ang="0">
                <a:pos x="r" y="vc"/>
              </a:cxn>
            </a:cxnLst>
            <a:rect l="l" t="t" r="r" b="b"/>
            <a:pathLst>
              <a:path w="195" h="230">
                <a:moveTo>
                  <a:pt x="97" y="35"/>
                </a:moveTo>
                <a:lnTo>
                  <a:pt x="195" y="71"/>
                </a:lnTo>
                <a:lnTo>
                  <a:pt x="27" y="230"/>
                </a:lnTo>
                <a:lnTo>
                  <a:pt x="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5" name="Vrije vorm: vorm 314">
            <a:extLst>
              <a:ext uri="{FF2B5EF4-FFF2-40B4-BE49-F238E27FC236}">
                <a16:creationId xmlns:a16="http://schemas.microsoft.com/office/drawing/2014/main" id="{889D4FAC-4019-49DA-CAF3-559EEA1A194C}"/>
              </a:ext>
            </a:extLst>
          </p:cNvPr>
          <p:cNvSpPr/>
          <p:nvPr/>
        </p:nvSpPr>
        <p:spPr>
          <a:xfrm>
            <a:off x="3210271" y="3951013"/>
            <a:ext cx="216720" cy="1682280"/>
          </a:xfrm>
          <a:custGeom>
            <a:avLst/>
            <a:gdLst/>
            <a:ahLst/>
            <a:cxnLst>
              <a:cxn ang="3cd4">
                <a:pos x="hc" y="t"/>
              </a:cxn>
              <a:cxn ang="cd2">
                <a:pos x="l" y="vc"/>
              </a:cxn>
              <a:cxn ang="cd4">
                <a:pos x="hc" y="b"/>
              </a:cxn>
              <a:cxn ang="0">
                <a:pos x="r" y="vc"/>
              </a:cxn>
            </a:cxnLst>
            <a:rect l="l" t="t" r="r" b="b"/>
            <a:pathLst>
              <a:path w="603" h="4674">
                <a:moveTo>
                  <a:pt x="603" y="0"/>
                </a:moveTo>
                <a:cubicBezTo>
                  <a:pt x="603" y="1459"/>
                  <a:pt x="597" y="2724"/>
                  <a:pt x="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6" name="Vrije vorm: vorm 315">
            <a:extLst>
              <a:ext uri="{FF2B5EF4-FFF2-40B4-BE49-F238E27FC236}">
                <a16:creationId xmlns:a16="http://schemas.microsoft.com/office/drawing/2014/main" id="{E4937B35-3F82-F4F9-0B33-9D4D1D6952BE}"/>
              </a:ext>
            </a:extLst>
          </p:cNvPr>
          <p:cNvSpPr/>
          <p:nvPr/>
        </p:nvSpPr>
        <p:spPr>
          <a:xfrm>
            <a:off x="3384871" y="4382653"/>
            <a:ext cx="74160" cy="75600"/>
          </a:xfrm>
          <a:custGeom>
            <a:avLst/>
            <a:gdLst/>
            <a:ahLst/>
            <a:cxnLst>
              <a:cxn ang="3cd4">
                <a:pos x="hc" y="t"/>
              </a:cxn>
              <a:cxn ang="cd2">
                <a:pos x="l" y="vc"/>
              </a:cxn>
              <a:cxn ang="cd4">
                <a:pos x="hc" y="b"/>
              </a:cxn>
              <a:cxn ang="0">
                <a:pos x="r" y="vc"/>
              </a:cxn>
            </a:cxnLst>
            <a:rect l="l" t="t" r="r" b="b"/>
            <a:pathLst>
              <a:path w="207" h="211">
                <a:moveTo>
                  <a:pt x="103" y="4"/>
                </a:moveTo>
                <a:lnTo>
                  <a:pt x="207" y="8"/>
                </a:lnTo>
                <a:lnTo>
                  <a:pt x="95" y="211"/>
                </a:lnTo>
                <a:lnTo>
                  <a:pt x="0" y="0"/>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7" name="Vrije vorm: vorm 316">
            <a:extLst>
              <a:ext uri="{FF2B5EF4-FFF2-40B4-BE49-F238E27FC236}">
                <a16:creationId xmlns:a16="http://schemas.microsoft.com/office/drawing/2014/main" id="{E2E114B4-BCE3-8FA0-5655-EA8F5EB51909}"/>
              </a:ext>
            </a:extLst>
          </p:cNvPr>
          <p:cNvSpPr/>
          <p:nvPr/>
        </p:nvSpPr>
        <p:spPr>
          <a:xfrm>
            <a:off x="3427351" y="3951013"/>
            <a:ext cx="261720" cy="1682280"/>
          </a:xfrm>
          <a:custGeom>
            <a:avLst/>
            <a:gdLst/>
            <a:ahLst/>
            <a:cxnLst>
              <a:cxn ang="3cd4">
                <a:pos x="hc" y="t"/>
              </a:cxn>
              <a:cxn ang="cd2">
                <a:pos x="l" y="vc"/>
              </a:cxn>
              <a:cxn ang="cd4">
                <a:pos x="hc" y="b"/>
              </a:cxn>
              <a:cxn ang="0">
                <a:pos x="r" y="vc"/>
              </a:cxn>
            </a:cxnLst>
            <a:rect l="l" t="t" r="r" b="b"/>
            <a:pathLst>
              <a:path w="728" h="4674">
                <a:moveTo>
                  <a:pt x="0" y="0"/>
                </a:moveTo>
                <a:cubicBezTo>
                  <a:pt x="506" y="1556"/>
                  <a:pt x="871" y="2708"/>
                  <a:pt x="673"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8" name="Vrije vorm: vorm 317">
            <a:extLst>
              <a:ext uri="{FF2B5EF4-FFF2-40B4-BE49-F238E27FC236}">
                <a16:creationId xmlns:a16="http://schemas.microsoft.com/office/drawing/2014/main" id="{483D8009-727B-EBB8-2B63-227A581ECEF4}"/>
              </a:ext>
            </a:extLst>
          </p:cNvPr>
          <p:cNvSpPr/>
          <p:nvPr/>
        </p:nvSpPr>
        <p:spPr>
          <a:xfrm>
            <a:off x="3519871" y="4354932"/>
            <a:ext cx="71640" cy="81360"/>
          </a:xfrm>
          <a:custGeom>
            <a:avLst/>
            <a:gdLst/>
            <a:ahLst/>
            <a:cxnLst>
              <a:cxn ang="3cd4">
                <a:pos x="hc" y="t"/>
              </a:cxn>
              <a:cxn ang="cd2">
                <a:pos x="l" y="vc"/>
              </a:cxn>
              <a:cxn ang="cd4">
                <a:pos x="hc" y="b"/>
              </a:cxn>
              <a:cxn ang="0">
                <a:pos x="r" y="vc"/>
              </a:cxn>
            </a:cxnLst>
            <a:rect l="l" t="t" r="r" b="b"/>
            <a:pathLst>
              <a:path w="200" h="227">
                <a:moveTo>
                  <a:pt x="100" y="28"/>
                </a:moveTo>
                <a:lnTo>
                  <a:pt x="200" y="0"/>
                </a:lnTo>
                <a:lnTo>
                  <a:pt x="155" y="227"/>
                </a:lnTo>
                <a:lnTo>
                  <a:pt x="0" y="55"/>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9" name="Vrije vorm: vorm 318">
            <a:extLst>
              <a:ext uri="{FF2B5EF4-FFF2-40B4-BE49-F238E27FC236}">
                <a16:creationId xmlns:a16="http://schemas.microsoft.com/office/drawing/2014/main" id="{5C1B7594-269C-5877-C43C-6A36FDD84E86}"/>
              </a:ext>
            </a:extLst>
          </p:cNvPr>
          <p:cNvSpPr/>
          <p:nvPr/>
        </p:nvSpPr>
        <p:spPr>
          <a:xfrm>
            <a:off x="3427351" y="3951013"/>
            <a:ext cx="669240" cy="1682280"/>
          </a:xfrm>
          <a:custGeom>
            <a:avLst/>
            <a:gdLst/>
            <a:ahLst/>
            <a:cxnLst>
              <a:cxn ang="3cd4">
                <a:pos x="hc" y="t"/>
              </a:cxn>
              <a:cxn ang="cd2">
                <a:pos x="l" y="vc"/>
              </a:cxn>
              <a:cxn ang="cd4">
                <a:pos x="hc" y="b"/>
              </a:cxn>
              <a:cxn ang="0">
                <a:pos x="r" y="vc"/>
              </a:cxn>
            </a:cxnLst>
            <a:rect l="l" t="t" r="r" b="b"/>
            <a:pathLst>
              <a:path w="1860" h="4674">
                <a:moveTo>
                  <a:pt x="0" y="0"/>
                </a:moveTo>
                <a:cubicBezTo>
                  <a:pt x="1179" y="1623"/>
                  <a:pt x="1829" y="2541"/>
                  <a:pt x="186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0" name="Vrije vorm: vorm 319">
            <a:extLst>
              <a:ext uri="{FF2B5EF4-FFF2-40B4-BE49-F238E27FC236}">
                <a16:creationId xmlns:a16="http://schemas.microsoft.com/office/drawing/2014/main" id="{F22AD25B-5D2D-E63B-4FF0-F1DCB6CC4597}"/>
              </a:ext>
            </a:extLst>
          </p:cNvPr>
          <p:cNvSpPr/>
          <p:nvPr/>
        </p:nvSpPr>
        <p:spPr>
          <a:xfrm>
            <a:off x="3646591" y="4284012"/>
            <a:ext cx="72000" cy="82440"/>
          </a:xfrm>
          <a:custGeom>
            <a:avLst/>
            <a:gdLst/>
            <a:ahLst/>
            <a:cxnLst>
              <a:cxn ang="3cd4">
                <a:pos x="hc" y="t"/>
              </a:cxn>
              <a:cxn ang="cd2">
                <a:pos x="l" y="vc"/>
              </a:cxn>
              <a:cxn ang="cd4">
                <a:pos x="hc" y="b"/>
              </a:cxn>
              <a:cxn ang="0">
                <a:pos x="r" y="vc"/>
              </a:cxn>
            </a:cxnLst>
            <a:rect l="l" t="t" r="r" b="b"/>
            <a:pathLst>
              <a:path w="201" h="230">
                <a:moveTo>
                  <a:pt x="87" y="57"/>
                </a:moveTo>
                <a:lnTo>
                  <a:pt x="173" y="0"/>
                </a:lnTo>
                <a:lnTo>
                  <a:pt x="201" y="230"/>
                </a:lnTo>
                <a:lnTo>
                  <a:pt x="0" y="114"/>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1" name="Vrije vorm: vorm 320">
            <a:extLst>
              <a:ext uri="{FF2B5EF4-FFF2-40B4-BE49-F238E27FC236}">
                <a16:creationId xmlns:a16="http://schemas.microsoft.com/office/drawing/2014/main" id="{C80C8EA8-1EAD-10D8-E7D1-B18A7AD17CC2}"/>
              </a:ext>
            </a:extLst>
          </p:cNvPr>
          <p:cNvSpPr/>
          <p:nvPr/>
        </p:nvSpPr>
        <p:spPr>
          <a:xfrm>
            <a:off x="3427351" y="3951013"/>
            <a:ext cx="1043639" cy="1682280"/>
          </a:xfrm>
          <a:custGeom>
            <a:avLst/>
            <a:gdLst/>
            <a:ahLst/>
            <a:cxnLst>
              <a:cxn ang="3cd4">
                <a:pos x="hc" y="t"/>
              </a:cxn>
              <a:cxn ang="cd2">
                <a:pos x="l" y="vc"/>
              </a:cxn>
              <a:cxn ang="cd4">
                <a:pos x="hc" y="b"/>
              </a:cxn>
              <a:cxn ang="0">
                <a:pos x="r" y="vc"/>
              </a:cxn>
            </a:cxnLst>
            <a:rect l="l" t="t" r="r" b="b"/>
            <a:pathLst>
              <a:path w="2900" h="4674">
                <a:moveTo>
                  <a:pt x="0" y="0"/>
                </a:moveTo>
                <a:cubicBezTo>
                  <a:pt x="2125" y="1544"/>
                  <a:pt x="2810" y="2064"/>
                  <a:pt x="2900"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2" name="Vrije vorm: vorm 321">
            <a:extLst>
              <a:ext uri="{FF2B5EF4-FFF2-40B4-BE49-F238E27FC236}">
                <a16:creationId xmlns:a16="http://schemas.microsoft.com/office/drawing/2014/main" id="{00B03806-0FA9-674B-791F-B2F1FD1E4A89}"/>
              </a:ext>
            </a:extLst>
          </p:cNvPr>
          <p:cNvSpPr/>
          <p:nvPr/>
        </p:nvSpPr>
        <p:spPr>
          <a:xfrm>
            <a:off x="3752431" y="4179612"/>
            <a:ext cx="81360" cy="74880"/>
          </a:xfrm>
          <a:custGeom>
            <a:avLst/>
            <a:gdLst/>
            <a:ahLst/>
            <a:cxnLst>
              <a:cxn ang="3cd4">
                <a:pos x="hc" y="t"/>
              </a:cxn>
              <a:cxn ang="cd2">
                <a:pos x="l" y="vc"/>
              </a:cxn>
              <a:cxn ang="cd4">
                <a:pos x="hc" y="b"/>
              </a:cxn>
              <a:cxn ang="0">
                <a:pos x="r" y="vc"/>
              </a:cxn>
            </a:cxnLst>
            <a:rect l="l" t="t" r="r" b="b"/>
            <a:pathLst>
              <a:path w="227" h="209">
                <a:moveTo>
                  <a:pt x="64" y="81"/>
                </a:moveTo>
                <a:lnTo>
                  <a:pt x="128" y="0"/>
                </a:lnTo>
                <a:lnTo>
                  <a:pt x="227" y="209"/>
                </a:lnTo>
                <a:lnTo>
                  <a:pt x="0" y="163"/>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3" name="Vrije vorm: vorm 322">
            <a:extLst>
              <a:ext uri="{FF2B5EF4-FFF2-40B4-BE49-F238E27FC236}">
                <a16:creationId xmlns:a16="http://schemas.microsoft.com/office/drawing/2014/main" id="{FBBFAEB4-24C6-272F-AD50-7A808AC0D1F8}"/>
              </a:ext>
            </a:extLst>
          </p:cNvPr>
          <p:cNvSpPr/>
          <p:nvPr/>
        </p:nvSpPr>
        <p:spPr>
          <a:xfrm>
            <a:off x="3427351" y="3951013"/>
            <a:ext cx="1300319" cy="1682280"/>
          </a:xfrm>
          <a:custGeom>
            <a:avLst/>
            <a:gdLst/>
            <a:ahLst/>
            <a:cxnLst>
              <a:cxn ang="3cd4">
                <a:pos x="hc" y="t"/>
              </a:cxn>
              <a:cxn ang="cd2">
                <a:pos x="l" y="vc"/>
              </a:cxn>
              <a:cxn ang="cd4">
                <a:pos x="hc" y="b"/>
              </a:cxn>
              <a:cxn ang="0">
                <a:pos x="r" y="vc"/>
              </a:cxn>
            </a:cxnLst>
            <a:rect l="l" t="t" r="r" b="b"/>
            <a:pathLst>
              <a:path w="3613" h="4674">
                <a:moveTo>
                  <a:pt x="0" y="0"/>
                </a:moveTo>
                <a:cubicBezTo>
                  <a:pt x="3341" y="1086"/>
                  <a:pt x="3572" y="1080"/>
                  <a:pt x="3613" y="4674"/>
                </a:cubicBezTo>
              </a:path>
            </a:pathLst>
          </a:custGeom>
          <a:noFill/>
          <a:ln w="12600" cap="rnd">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4" name="Vrije vorm: vorm 323">
            <a:extLst>
              <a:ext uri="{FF2B5EF4-FFF2-40B4-BE49-F238E27FC236}">
                <a16:creationId xmlns:a16="http://schemas.microsoft.com/office/drawing/2014/main" id="{A0490706-BD01-20CA-B548-1A154FB74B0E}"/>
              </a:ext>
            </a:extLst>
          </p:cNvPr>
          <p:cNvSpPr/>
          <p:nvPr/>
        </p:nvSpPr>
        <p:spPr>
          <a:xfrm>
            <a:off x="3826231" y="4051813"/>
            <a:ext cx="82440" cy="70200"/>
          </a:xfrm>
          <a:custGeom>
            <a:avLst/>
            <a:gdLst/>
            <a:ahLst/>
            <a:cxnLst>
              <a:cxn ang="3cd4">
                <a:pos x="hc" y="t"/>
              </a:cxn>
              <a:cxn ang="cd2">
                <a:pos x="l" y="vc"/>
              </a:cxn>
              <a:cxn ang="cd4">
                <a:pos x="hc" y="b"/>
              </a:cxn>
              <a:cxn ang="0">
                <a:pos x="r" y="vc"/>
              </a:cxn>
            </a:cxnLst>
            <a:rect l="l" t="t" r="r" b="b"/>
            <a:pathLst>
              <a:path w="230" h="196">
                <a:moveTo>
                  <a:pt x="34" y="98"/>
                </a:moveTo>
                <a:lnTo>
                  <a:pt x="68" y="0"/>
                </a:lnTo>
                <a:lnTo>
                  <a:pt x="230" y="166"/>
                </a:lnTo>
                <a:lnTo>
                  <a:pt x="0" y="196"/>
                </a:lnTo>
                <a:close/>
              </a:path>
            </a:pathLst>
          </a:custGeom>
          <a:solidFill>
            <a:srgbClr val="000000"/>
          </a:solidFill>
          <a:ln cap="rnd">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5" name="Vrije vorm: vorm 324">
            <a:extLst>
              <a:ext uri="{FF2B5EF4-FFF2-40B4-BE49-F238E27FC236}">
                <a16:creationId xmlns:a16="http://schemas.microsoft.com/office/drawing/2014/main" id="{96E4C29D-37FF-C007-9CD6-21BD22D3B52C}"/>
              </a:ext>
            </a:extLst>
          </p:cNvPr>
          <p:cNvSpPr/>
          <p:nvPr/>
        </p:nvSpPr>
        <p:spPr>
          <a:xfrm>
            <a:off x="6036631" y="3779293"/>
            <a:ext cx="343440" cy="343440"/>
          </a:xfrm>
          <a:custGeom>
            <a:avLst/>
            <a:gdLst/>
            <a:ahLst/>
            <a:cxnLst>
              <a:cxn ang="3cd4">
                <a:pos x="hc" y="t"/>
              </a:cxn>
              <a:cxn ang="cd2">
                <a:pos x="l" y="vc"/>
              </a:cxn>
              <a:cxn ang="cd4">
                <a:pos x="hc" y="b"/>
              </a:cxn>
              <a:cxn ang="0">
                <a:pos x="r" y="vc"/>
              </a:cxn>
            </a:cxnLst>
            <a:rect l="l" t="t" r="r" b="b"/>
            <a:pathLst>
              <a:path w="955" h="955">
                <a:moveTo>
                  <a:pt x="955" y="478"/>
                </a:moveTo>
                <a:cubicBezTo>
                  <a:pt x="955" y="562"/>
                  <a:pt x="933" y="644"/>
                  <a:pt x="891" y="716"/>
                </a:cubicBezTo>
                <a:cubicBezTo>
                  <a:pt x="849" y="789"/>
                  <a:pt x="789" y="849"/>
                  <a:pt x="717" y="891"/>
                </a:cubicBezTo>
                <a:cubicBezTo>
                  <a:pt x="644" y="933"/>
                  <a:pt x="562" y="955"/>
                  <a:pt x="478" y="955"/>
                </a:cubicBezTo>
                <a:cubicBezTo>
                  <a:pt x="394" y="955"/>
                  <a:pt x="311" y="933"/>
                  <a:pt x="239" y="891"/>
                </a:cubicBezTo>
                <a:cubicBezTo>
                  <a:pt x="166" y="849"/>
                  <a:pt x="106" y="789"/>
                  <a:pt x="64" y="716"/>
                </a:cubicBezTo>
                <a:cubicBezTo>
                  <a:pt x="22" y="644"/>
                  <a:pt x="0" y="562"/>
                  <a:pt x="0" y="478"/>
                </a:cubicBezTo>
                <a:cubicBezTo>
                  <a:pt x="0" y="394"/>
                  <a:pt x="22" y="311"/>
                  <a:pt x="64" y="239"/>
                </a:cubicBezTo>
                <a:cubicBezTo>
                  <a:pt x="106" y="166"/>
                  <a:pt x="166" y="106"/>
                  <a:pt x="239" y="64"/>
                </a:cubicBezTo>
                <a:cubicBezTo>
                  <a:pt x="311" y="22"/>
                  <a:pt x="394" y="0"/>
                  <a:pt x="478" y="0"/>
                </a:cubicBezTo>
                <a:cubicBezTo>
                  <a:pt x="562" y="0"/>
                  <a:pt x="644" y="22"/>
                  <a:pt x="717" y="64"/>
                </a:cubicBezTo>
                <a:cubicBezTo>
                  <a:pt x="789" y="106"/>
                  <a:pt x="849" y="166"/>
                  <a:pt x="891" y="239"/>
                </a:cubicBezTo>
                <a:cubicBezTo>
                  <a:pt x="933" y="311"/>
                  <a:pt x="955" y="394"/>
                  <a:pt x="955" y="478"/>
                </a:cubicBezTo>
                <a:close/>
              </a:path>
            </a:pathLst>
          </a:custGeom>
          <a:solidFill>
            <a:srgbClr val="FFFFFF"/>
          </a:solidFill>
          <a:ln cap="sq">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6" name="Vrije vorm: vorm 325">
            <a:extLst>
              <a:ext uri="{FF2B5EF4-FFF2-40B4-BE49-F238E27FC236}">
                <a16:creationId xmlns:a16="http://schemas.microsoft.com/office/drawing/2014/main" id="{6FAD8005-B67A-8AF6-B2CC-00475BE06989}"/>
              </a:ext>
            </a:extLst>
          </p:cNvPr>
          <p:cNvSpPr/>
          <p:nvPr/>
        </p:nvSpPr>
        <p:spPr>
          <a:xfrm>
            <a:off x="6036631" y="3779293"/>
            <a:ext cx="343440" cy="343440"/>
          </a:xfrm>
          <a:custGeom>
            <a:avLst/>
            <a:gdLst/>
            <a:ahLst/>
            <a:cxnLst>
              <a:cxn ang="3cd4">
                <a:pos x="hc" y="t"/>
              </a:cxn>
              <a:cxn ang="cd2">
                <a:pos x="l" y="vc"/>
              </a:cxn>
              <a:cxn ang="cd4">
                <a:pos x="hc" y="b"/>
              </a:cxn>
              <a:cxn ang="0">
                <a:pos x="r" y="vc"/>
              </a:cxn>
            </a:cxnLst>
            <a:rect l="l" t="t" r="r" b="b"/>
            <a:pathLst>
              <a:path w="955" h="955">
                <a:moveTo>
                  <a:pt x="955" y="478"/>
                </a:moveTo>
                <a:cubicBezTo>
                  <a:pt x="955" y="562"/>
                  <a:pt x="933" y="644"/>
                  <a:pt x="891" y="716"/>
                </a:cubicBezTo>
                <a:cubicBezTo>
                  <a:pt x="849" y="789"/>
                  <a:pt x="789" y="849"/>
                  <a:pt x="717" y="891"/>
                </a:cubicBezTo>
                <a:cubicBezTo>
                  <a:pt x="644" y="933"/>
                  <a:pt x="562" y="955"/>
                  <a:pt x="478" y="955"/>
                </a:cubicBezTo>
                <a:cubicBezTo>
                  <a:pt x="394" y="955"/>
                  <a:pt x="311" y="933"/>
                  <a:pt x="239" y="891"/>
                </a:cubicBezTo>
                <a:cubicBezTo>
                  <a:pt x="166" y="849"/>
                  <a:pt x="106" y="789"/>
                  <a:pt x="64" y="716"/>
                </a:cubicBezTo>
                <a:cubicBezTo>
                  <a:pt x="22" y="644"/>
                  <a:pt x="0" y="562"/>
                  <a:pt x="0" y="478"/>
                </a:cubicBezTo>
                <a:cubicBezTo>
                  <a:pt x="0" y="394"/>
                  <a:pt x="22" y="311"/>
                  <a:pt x="64" y="239"/>
                </a:cubicBezTo>
                <a:cubicBezTo>
                  <a:pt x="106" y="166"/>
                  <a:pt x="166" y="106"/>
                  <a:pt x="239" y="64"/>
                </a:cubicBezTo>
                <a:cubicBezTo>
                  <a:pt x="311" y="22"/>
                  <a:pt x="394" y="0"/>
                  <a:pt x="478" y="0"/>
                </a:cubicBezTo>
                <a:cubicBezTo>
                  <a:pt x="562" y="0"/>
                  <a:pt x="644" y="22"/>
                  <a:pt x="717" y="64"/>
                </a:cubicBezTo>
                <a:cubicBezTo>
                  <a:pt x="789" y="106"/>
                  <a:pt x="849" y="166"/>
                  <a:pt x="891" y="239"/>
                </a:cubicBezTo>
                <a:cubicBezTo>
                  <a:pt x="933" y="311"/>
                  <a:pt x="955" y="394"/>
                  <a:pt x="955" y="478"/>
                </a:cubicBezTo>
                <a:close/>
              </a:path>
            </a:pathLst>
          </a:custGeom>
          <a:noFill/>
          <a:ln w="12600" cap="sq">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7" name="Vrije vorm: vorm 326">
            <a:extLst>
              <a:ext uri="{FF2B5EF4-FFF2-40B4-BE49-F238E27FC236}">
                <a16:creationId xmlns:a16="http://schemas.microsoft.com/office/drawing/2014/main" id="{EC659F54-0DC8-0418-7B65-8C39A2ADA39D}"/>
              </a:ext>
            </a:extLst>
          </p:cNvPr>
          <p:cNvSpPr/>
          <p:nvPr/>
        </p:nvSpPr>
        <p:spPr>
          <a:xfrm>
            <a:off x="3255271" y="3779293"/>
            <a:ext cx="343440" cy="343440"/>
          </a:xfrm>
          <a:custGeom>
            <a:avLst/>
            <a:gdLst/>
            <a:ahLst/>
            <a:cxnLst>
              <a:cxn ang="3cd4">
                <a:pos x="hc" y="t"/>
              </a:cxn>
              <a:cxn ang="cd2">
                <a:pos x="l" y="vc"/>
              </a:cxn>
              <a:cxn ang="cd4">
                <a:pos x="hc" y="b"/>
              </a:cxn>
              <a:cxn ang="0">
                <a:pos x="r" y="vc"/>
              </a:cxn>
            </a:cxnLst>
            <a:rect l="l" t="t" r="r" b="b"/>
            <a:pathLst>
              <a:path w="955" h="955">
                <a:moveTo>
                  <a:pt x="0" y="478"/>
                </a:moveTo>
                <a:cubicBezTo>
                  <a:pt x="0" y="562"/>
                  <a:pt x="22" y="644"/>
                  <a:pt x="64" y="716"/>
                </a:cubicBezTo>
                <a:cubicBezTo>
                  <a:pt x="106" y="789"/>
                  <a:pt x="166" y="849"/>
                  <a:pt x="239" y="891"/>
                </a:cubicBezTo>
                <a:cubicBezTo>
                  <a:pt x="311" y="933"/>
                  <a:pt x="394" y="955"/>
                  <a:pt x="478" y="955"/>
                </a:cubicBezTo>
                <a:cubicBezTo>
                  <a:pt x="561" y="955"/>
                  <a:pt x="644" y="933"/>
                  <a:pt x="716" y="891"/>
                </a:cubicBezTo>
                <a:cubicBezTo>
                  <a:pt x="789" y="849"/>
                  <a:pt x="849" y="789"/>
                  <a:pt x="891" y="716"/>
                </a:cubicBezTo>
                <a:cubicBezTo>
                  <a:pt x="933" y="644"/>
                  <a:pt x="955" y="562"/>
                  <a:pt x="955" y="478"/>
                </a:cubicBezTo>
                <a:cubicBezTo>
                  <a:pt x="955" y="394"/>
                  <a:pt x="933" y="311"/>
                  <a:pt x="891" y="239"/>
                </a:cubicBezTo>
                <a:cubicBezTo>
                  <a:pt x="849" y="166"/>
                  <a:pt x="789" y="106"/>
                  <a:pt x="716" y="64"/>
                </a:cubicBezTo>
                <a:cubicBezTo>
                  <a:pt x="644" y="22"/>
                  <a:pt x="562" y="0"/>
                  <a:pt x="478" y="0"/>
                </a:cubicBezTo>
                <a:cubicBezTo>
                  <a:pt x="394" y="0"/>
                  <a:pt x="311" y="22"/>
                  <a:pt x="239" y="64"/>
                </a:cubicBezTo>
                <a:cubicBezTo>
                  <a:pt x="166" y="106"/>
                  <a:pt x="106" y="166"/>
                  <a:pt x="64" y="239"/>
                </a:cubicBezTo>
                <a:cubicBezTo>
                  <a:pt x="22" y="311"/>
                  <a:pt x="0" y="394"/>
                  <a:pt x="0" y="478"/>
                </a:cubicBezTo>
                <a:close/>
              </a:path>
            </a:pathLst>
          </a:custGeom>
          <a:solidFill>
            <a:srgbClr val="FFFFFF"/>
          </a:solidFill>
          <a:ln cap="sq">
            <a:noFill/>
            <a:prstDash val="solid"/>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8" name="Vrije vorm: vorm 327">
            <a:extLst>
              <a:ext uri="{FF2B5EF4-FFF2-40B4-BE49-F238E27FC236}">
                <a16:creationId xmlns:a16="http://schemas.microsoft.com/office/drawing/2014/main" id="{673C2751-AA30-7CEA-7E0E-E4A68560D5B1}"/>
              </a:ext>
            </a:extLst>
          </p:cNvPr>
          <p:cNvSpPr/>
          <p:nvPr/>
        </p:nvSpPr>
        <p:spPr>
          <a:xfrm>
            <a:off x="3255271" y="3779293"/>
            <a:ext cx="343440" cy="343440"/>
          </a:xfrm>
          <a:custGeom>
            <a:avLst/>
            <a:gdLst/>
            <a:ahLst/>
            <a:cxnLst>
              <a:cxn ang="3cd4">
                <a:pos x="hc" y="t"/>
              </a:cxn>
              <a:cxn ang="cd2">
                <a:pos x="l" y="vc"/>
              </a:cxn>
              <a:cxn ang="cd4">
                <a:pos x="hc" y="b"/>
              </a:cxn>
              <a:cxn ang="0">
                <a:pos x="r" y="vc"/>
              </a:cxn>
            </a:cxnLst>
            <a:rect l="l" t="t" r="r" b="b"/>
            <a:pathLst>
              <a:path w="955" h="955">
                <a:moveTo>
                  <a:pt x="0" y="478"/>
                </a:moveTo>
                <a:cubicBezTo>
                  <a:pt x="0" y="562"/>
                  <a:pt x="22" y="644"/>
                  <a:pt x="64" y="716"/>
                </a:cubicBezTo>
                <a:cubicBezTo>
                  <a:pt x="106" y="789"/>
                  <a:pt x="166" y="849"/>
                  <a:pt x="239" y="891"/>
                </a:cubicBezTo>
                <a:cubicBezTo>
                  <a:pt x="311" y="933"/>
                  <a:pt x="394" y="955"/>
                  <a:pt x="478" y="955"/>
                </a:cubicBezTo>
                <a:cubicBezTo>
                  <a:pt x="561" y="955"/>
                  <a:pt x="644" y="933"/>
                  <a:pt x="716" y="891"/>
                </a:cubicBezTo>
                <a:cubicBezTo>
                  <a:pt x="789" y="849"/>
                  <a:pt x="849" y="789"/>
                  <a:pt x="891" y="716"/>
                </a:cubicBezTo>
                <a:cubicBezTo>
                  <a:pt x="933" y="644"/>
                  <a:pt x="955" y="562"/>
                  <a:pt x="955" y="478"/>
                </a:cubicBezTo>
                <a:cubicBezTo>
                  <a:pt x="955" y="394"/>
                  <a:pt x="933" y="311"/>
                  <a:pt x="891" y="239"/>
                </a:cubicBezTo>
                <a:cubicBezTo>
                  <a:pt x="849" y="166"/>
                  <a:pt x="789" y="106"/>
                  <a:pt x="716" y="64"/>
                </a:cubicBezTo>
                <a:cubicBezTo>
                  <a:pt x="644" y="22"/>
                  <a:pt x="562" y="0"/>
                  <a:pt x="478" y="0"/>
                </a:cubicBezTo>
                <a:cubicBezTo>
                  <a:pt x="394" y="0"/>
                  <a:pt x="311" y="22"/>
                  <a:pt x="239" y="64"/>
                </a:cubicBezTo>
                <a:cubicBezTo>
                  <a:pt x="166" y="106"/>
                  <a:pt x="106" y="166"/>
                  <a:pt x="64" y="239"/>
                </a:cubicBezTo>
                <a:cubicBezTo>
                  <a:pt x="22" y="311"/>
                  <a:pt x="0" y="394"/>
                  <a:pt x="0" y="478"/>
                </a:cubicBezTo>
                <a:close/>
              </a:path>
            </a:pathLst>
          </a:custGeom>
          <a:noFill/>
          <a:ln w="12600" cap="sq">
            <a:solidFill>
              <a:srgbClr val="000000"/>
            </a:solidFill>
            <a:prstDash val="solid"/>
            <a:round/>
          </a:ln>
        </p:spPr>
        <p:txBody>
          <a:bodyPr wrap="none" lIns="96120" tIns="51120" rIns="96120" bIns="51120" anchor="ctr" anchorCtr="1"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9" name="Tekstvak 328">
            <a:extLst>
              <a:ext uri="{FF2B5EF4-FFF2-40B4-BE49-F238E27FC236}">
                <a16:creationId xmlns:a16="http://schemas.microsoft.com/office/drawing/2014/main" id="{227FE1AA-DE45-9DE3-41E6-144BC8A23D13}"/>
              </a:ext>
            </a:extLst>
          </p:cNvPr>
          <p:cNvSpPr txBox="1"/>
          <p:nvPr/>
        </p:nvSpPr>
        <p:spPr>
          <a:xfrm>
            <a:off x="3259591" y="3826453"/>
            <a:ext cx="42984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q</a:t>
            </a:r>
            <a:r>
              <a:rPr lang="nl-NL" sz="1800" b="0" i="0" u="none" strike="noStrike" kern="1200" cap="none" baseline="-8000" noProof="0" dirty="0">
                <a:ln>
                  <a:noFill/>
                </a:ln>
                <a:latin typeface="Liberation Sans" pitchFamily="18"/>
                <a:ea typeface="Microsoft YaHei" pitchFamily="2"/>
                <a:cs typeface="Lucida Sans" pitchFamily="2"/>
              </a:rPr>
              <a:t>1</a:t>
            </a:r>
          </a:p>
        </p:txBody>
      </p:sp>
      <p:sp>
        <p:nvSpPr>
          <p:cNvPr id="330" name="Tekstvak 329">
            <a:extLst>
              <a:ext uri="{FF2B5EF4-FFF2-40B4-BE49-F238E27FC236}">
                <a16:creationId xmlns:a16="http://schemas.microsoft.com/office/drawing/2014/main" id="{2DA29899-C4AF-BF7A-33AE-A9979343E5D8}"/>
              </a:ext>
            </a:extLst>
          </p:cNvPr>
          <p:cNvSpPr txBox="1"/>
          <p:nvPr/>
        </p:nvSpPr>
        <p:spPr>
          <a:xfrm>
            <a:off x="6044911" y="3830773"/>
            <a:ext cx="391320" cy="5227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q</a:t>
            </a:r>
            <a:r>
              <a:rPr lang="nl-NL" sz="1800" b="0" i="0" u="none" strike="noStrike" kern="1200" cap="none" baseline="-8000" noProof="0" dirty="0">
                <a:ln>
                  <a:noFill/>
                </a:ln>
                <a:latin typeface="Liberation Sans" pitchFamily="18"/>
                <a:ea typeface="Microsoft YaHei" pitchFamily="2"/>
                <a:cs typeface="Lucida Sans" pitchFamily="2"/>
              </a:rPr>
              <a:t>2</a:t>
            </a:r>
          </a:p>
        </p:txBody>
      </p:sp>
      <p:sp>
        <p:nvSpPr>
          <p:cNvPr id="331" name="Vrije vorm: vorm 330">
            <a:extLst>
              <a:ext uri="{FF2B5EF4-FFF2-40B4-BE49-F238E27FC236}">
                <a16:creationId xmlns:a16="http://schemas.microsoft.com/office/drawing/2014/main" id="{8B3403B9-4D98-1FAE-9ABE-670DB9D5DF26}"/>
              </a:ext>
            </a:extLst>
          </p:cNvPr>
          <p:cNvSpPr/>
          <p:nvPr/>
        </p:nvSpPr>
        <p:spPr>
          <a:xfrm>
            <a:off x="4774111" y="3880453"/>
            <a:ext cx="97560" cy="97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000000"/>
            </a:solidFill>
            <a:prstDash val="solid"/>
          </a:ln>
        </p:spPr>
        <p:txBody>
          <a:bodyPr vert="horz" wrap="squar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p:txBody>
      </p:sp>
      <p:sp>
        <p:nvSpPr>
          <p:cNvPr id="332" name="Vrije vorm: vorm 331">
            <a:extLst>
              <a:ext uri="{FF2B5EF4-FFF2-40B4-BE49-F238E27FC236}">
                <a16:creationId xmlns:a16="http://schemas.microsoft.com/office/drawing/2014/main" id="{091796DA-4BBA-949D-B224-2A8F47842694}"/>
              </a:ext>
            </a:extLst>
          </p:cNvPr>
          <p:cNvSpPr/>
          <p:nvPr/>
        </p:nvSpPr>
        <p:spPr>
          <a:xfrm>
            <a:off x="4772310" y="2721972"/>
            <a:ext cx="97560" cy="97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000000"/>
            </a:solidFill>
            <a:prstDash val="solid"/>
          </a:ln>
        </p:spPr>
        <p:txBody>
          <a:bodyPr vert="horz" wrap="squar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p:txBody>
      </p:sp>
      <p:sp>
        <p:nvSpPr>
          <p:cNvPr id="334" name="Vrije vorm: vorm 333">
            <a:extLst>
              <a:ext uri="{FF2B5EF4-FFF2-40B4-BE49-F238E27FC236}">
                <a16:creationId xmlns:a16="http://schemas.microsoft.com/office/drawing/2014/main" id="{70FC96E9-EAFE-5AA3-2F88-FCA092E2925F}"/>
              </a:ext>
            </a:extLst>
          </p:cNvPr>
          <p:cNvSpPr/>
          <p:nvPr/>
        </p:nvSpPr>
        <p:spPr>
          <a:xfrm>
            <a:off x="3476311" y="2721972"/>
            <a:ext cx="97560" cy="97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000000"/>
            </a:solidFill>
            <a:prstDash val="solid"/>
          </a:ln>
        </p:spPr>
        <p:txBody>
          <a:bodyPr vert="horz" wrap="squar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p:txBody>
      </p:sp>
      <p:sp>
        <p:nvSpPr>
          <p:cNvPr id="335" name="Vrije vorm: vorm 334">
            <a:extLst>
              <a:ext uri="{FF2B5EF4-FFF2-40B4-BE49-F238E27FC236}">
                <a16:creationId xmlns:a16="http://schemas.microsoft.com/office/drawing/2014/main" id="{1F7BA5B7-635C-A501-DC75-75FFD9BC1135}"/>
              </a:ext>
            </a:extLst>
          </p:cNvPr>
          <p:cNvSpPr/>
          <p:nvPr/>
        </p:nvSpPr>
        <p:spPr>
          <a:xfrm>
            <a:off x="6176311" y="5529973"/>
            <a:ext cx="97560" cy="97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000000"/>
            </a:solidFill>
            <a:prstDash val="solid"/>
          </a:ln>
        </p:spPr>
        <p:txBody>
          <a:bodyPr vert="horz" wrap="squar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p:txBody>
      </p:sp>
      <p:sp>
        <p:nvSpPr>
          <p:cNvPr id="336" name="Vrije vorm: vorm 335">
            <a:extLst>
              <a:ext uri="{FF2B5EF4-FFF2-40B4-BE49-F238E27FC236}">
                <a16:creationId xmlns:a16="http://schemas.microsoft.com/office/drawing/2014/main" id="{4591A844-9C24-408D-F3E0-3ACD97633D4F}"/>
              </a:ext>
            </a:extLst>
          </p:cNvPr>
          <p:cNvSpPr/>
          <p:nvPr/>
        </p:nvSpPr>
        <p:spPr>
          <a:xfrm>
            <a:off x="4268311" y="3890532"/>
            <a:ext cx="97560" cy="97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000000"/>
            </a:solidFill>
            <a:prstDash val="solid"/>
          </a:ln>
        </p:spPr>
        <p:txBody>
          <a:bodyPr vert="horz" wrap="squar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p:txBody>
      </p:sp>
      <p:cxnSp>
        <p:nvCxnSpPr>
          <p:cNvPr id="339" name="Rechte verbindingslijn 338">
            <a:extLst>
              <a:ext uri="{FF2B5EF4-FFF2-40B4-BE49-F238E27FC236}">
                <a16:creationId xmlns:a16="http://schemas.microsoft.com/office/drawing/2014/main" id="{7CF41B92-B83E-F1EB-2591-5936238FDCC4}"/>
              </a:ext>
            </a:extLst>
          </p:cNvPr>
          <p:cNvCxnSpPr/>
          <p:nvPr/>
        </p:nvCxnSpPr>
        <p:spPr>
          <a:xfrm flipH="1">
            <a:off x="1558216" y="2762292"/>
            <a:ext cx="1836000"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40" name="Google Shape;245;g30c698406b5_0_0">
            <a:extLst>
              <a:ext uri="{FF2B5EF4-FFF2-40B4-BE49-F238E27FC236}">
                <a16:creationId xmlns:a16="http://schemas.microsoft.com/office/drawing/2014/main" id="{C08FE737-37F3-ECD3-EFBF-E5F83983EA8D}"/>
              </a:ext>
            </a:extLst>
          </p:cNvPr>
          <p:cNvGrpSpPr>
            <a:grpSpLocks noChangeAspect="1"/>
          </p:cNvGrpSpPr>
          <p:nvPr/>
        </p:nvGrpSpPr>
        <p:grpSpPr>
          <a:xfrm>
            <a:off x="977052" y="2492292"/>
            <a:ext cx="540000" cy="540000"/>
            <a:chOff x="947033" y="2362454"/>
            <a:chExt cx="908700" cy="908700"/>
          </a:xfrm>
        </p:grpSpPr>
        <p:sp>
          <p:nvSpPr>
            <p:cNvPr id="341" name="Google Shape;246;g30c698406b5_0_0">
              <a:extLst>
                <a:ext uri="{FF2B5EF4-FFF2-40B4-BE49-F238E27FC236}">
                  <a16:creationId xmlns:a16="http://schemas.microsoft.com/office/drawing/2014/main" id="{FFC14A93-F1AD-1533-7F53-E9D025AC1ACA}"/>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42" name="Google Shape;247;g30c698406b5_0_0">
              <a:extLst>
                <a:ext uri="{FF2B5EF4-FFF2-40B4-BE49-F238E27FC236}">
                  <a16:creationId xmlns:a16="http://schemas.microsoft.com/office/drawing/2014/main" id="{9415B39D-123A-C2A3-BF57-371A6E41C597}"/>
                </a:ext>
              </a:extLst>
            </p:cNvPr>
            <p:cNvSpPr/>
            <p:nvPr/>
          </p:nvSpPr>
          <p:spPr>
            <a:xfrm>
              <a:off x="1198428"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cxnSp>
        <p:nvCxnSpPr>
          <p:cNvPr id="343" name="Rechte verbindingslijn 342">
            <a:extLst>
              <a:ext uri="{FF2B5EF4-FFF2-40B4-BE49-F238E27FC236}">
                <a16:creationId xmlns:a16="http://schemas.microsoft.com/office/drawing/2014/main" id="{ADEC60B2-FA41-A18E-0FA2-DCE84A7DF804}"/>
              </a:ext>
            </a:extLst>
          </p:cNvPr>
          <p:cNvCxnSpPr/>
          <p:nvPr/>
        </p:nvCxnSpPr>
        <p:spPr>
          <a:xfrm flipH="1">
            <a:off x="4994991" y="2756070"/>
            <a:ext cx="2628000"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44" name="Google Shape;248;g30c698406b5_0_0">
            <a:extLst>
              <a:ext uri="{FF2B5EF4-FFF2-40B4-BE49-F238E27FC236}">
                <a16:creationId xmlns:a16="http://schemas.microsoft.com/office/drawing/2014/main" id="{1D6C3188-C739-830B-AD90-9B900EE47A57}"/>
              </a:ext>
            </a:extLst>
          </p:cNvPr>
          <p:cNvGrpSpPr>
            <a:grpSpLocks noChangeAspect="1"/>
          </p:cNvGrpSpPr>
          <p:nvPr/>
        </p:nvGrpSpPr>
        <p:grpSpPr>
          <a:xfrm>
            <a:off x="7738680" y="2502200"/>
            <a:ext cx="540000" cy="540000"/>
            <a:chOff x="4704113" y="2400923"/>
            <a:chExt cx="908700" cy="908700"/>
          </a:xfrm>
        </p:grpSpPr>
        <p:sp>
          <p:nvSpPr>
            <p:cNvPr id="345" name="Google Shape;249;g30c698406b5_0_0">
              <a:extLst>
                <a:ext uri="{FF2B5EF4-FFF2-40B4-BE49-F238E27FC236}">
                  <a16:creationId xmlns:a16="http://schemas.microsoft.com/office/drawing/2014/main" id="{2AB83CBD-0CD0-5527-E74F-983682E0F6B9}"/>
                </a:ext>
              </a:extLst>
            </p:cNvPr>
            <p:cNvSpPr/>
            <p:nvPr/>
          </p:nvSpPr>
          <p:spPr>
            <a:xfrm>
              <a:off x="4704113" y="2400923"/>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46" name="Google Shape;250;g30c698406b5_0_0">
              <a:extLst>
                <a:ext uri="{FF2B5EF4-FFF2-40B4-BE49-F238E27FC236}">
                  <a16:creationId xmlns:a16="http://schemas.microsoft.com/office/drawing/2014/main" id="{B0640B73-299D-D698-B745-38AE0CE07FED}"/>
                </a:ext>
              </a:extLst>
            </p:cNvPr>
            <p:cNvSpPr/>
            <p:nvPr/>
          </p:nvSpPr>
          <p:spPr>
            <a:xfrm>
              <a:off x="4948443" y="2635581"/>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sp>
        <p:nvSpPr>
          <p:cNvPr id="350" name="Google Shape;250;g30c698406b5_0_0">
            <a:extLst>
              <a:ext uri="{FF2B5EF4-FFF2-40B4-BE49-F238E27FC236}">
                <a16:creationId xmlns:a16="http://schemas.microsoft.com/office/drawing/2014/main" id="{0D7A60C8-CDB4-C5EE-EF01-5A53175328D1}"/>
              </a:ext>
            </a:extLst>
          </p:cNvPr>
          <p:cNvSpPr/>
          <p:nvPr/>
        </p:nvSpPr>
        <p:spPr>
          <a:xfrm>
            <a:off x="7896313" y="5602306"/>
            <a:ext cx="211793" cy="25618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nvGrpSpPr>
          <p:cNvPr id="351" name="Google Shape;251;g30c698406b5_0_0">
            <a:extLst>
              <a:ext uri="{FF2B5EF4-FFF2-40B4-BE49-F238E27FC236}">
                <a16:creationId xmlns:a16="http://schemas.microsoft.com/office/drawing/2014/main" id="{AE30BD61-44A6-87D1-3B88-90ED56C6C389}"/>
              </a:ext>
            </a:extLst>
          </p:cNvPr>
          <p:cNvGrpSpPr/>
          <p:nvPr/>
        </p:nvGrpSpPr>
        <p:grpSpPr>
          <a:xfrm>
            <a:off x="975600" y="3640178"/>
            <a:ext cx="540000" cy="540000"/>
            <a:chOff x="947033" y="4156948"/>
            <a:chExt cx="908700" cy="908700"/>
          </a:xfrm>
        </p:grpSpPr>
        <p:sp>
          <p:nvSpPr>
            <p:cNvPr id="352" name="Google Shape;252;g30c698406b5_0_0">
              <a:extLst>
                <a:ext uri="{FF2B5EF4-FFF2-40B4-BE49-F238E27FC236}">
                  <a16:creationId xmlns:a16="http://schemas.microsoft.com/office/drawing/2014/main" id="{77E4A6A7-0DD3-23F1-DD27-3B79255D44A1}"/>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3" name="Google Shape;253;g30c698406b5_0_0">
              <a:extLst>
                <a:ext uri="{FF2B5EF4-FFF2-40B4-BE49-F238E27FC236}">
                  <a16:creationId xmlns:a16="http://schemas.microsoft.com/office/drawing/2014/main" id="{AD4B0652-B9F9-C153-B16E-24B3B132D197}"/>
                </a:ext>
              </a:extLst>
            </p:cNvPr>
            <p:cNvSpPr/>
            <p:nvPr/>
          </p:nvSpPr>
          <p:spPr>
            <a:xfrm>
              <a:off x="1144165" y="4429827"/>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cxnSp>
        <p:nvCxnSpPr>
          <p:cNvPr id="354" name="Rechte verbindingslijn 353">
            <a:extLst>
              <a:ext uri="{FF2B5EF4-FFF2-40B4-BE49-F238E27FC236}">
                <a16:creationId xmlns:a16="http://schemas.microsoft.com/office/drawing/2014/main" id="{9A449ABA-EDA2-4F60-1A8E-96A03AB7828F}"/>
              </a:ext>
            </a:extLst>
          </p:cNvPr>
          <p:cNvCxnSpPr/>
          <p:nvPr/>
        </p:nvCxnSpPr>
        <p:spPr>
          <a:xfrm flipH="1">
            <a:off x="1535356" y="3928152"/>
            <a:ext cx="266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55" name="Rechte verbindingslijn 354">
            <a:extLst>
              <a:ext uri="{FF2B5EF4-FFF2-40B4-BE49-F238E27FC236}">
                <a16:creationId xmlns:a16="http://schemas.microsoft.com/office/drawing/2014/main" id="{6A3ECEC5-CBB3-FAD9-98D7-9C74E91D5F5E}"/>
              </a:ext>
            </a:extLst>
          </p:cNvPr>
          <p:cNvCxnSpPr/>
          <p:nvPr/>
        </p:nvCxnSpPr>
        <p:spPr>
          <a:xfrm flipH="1">
            <a:off x="6346231" y="5570033"/>
            <a:ext cx="1260000"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56" name="Google Shape;276;g30c698406b5_0_0">
            <a:extLst>
              <a:ext uri="{FF2B5EF4-FFF2-40B4-BE49-F238E27FC236}">
                <a16:creationId xmlns:a16="http://schemas.microsoft.com/office/drawing/2014/main" id="{D5507A38-B073-5D5A-A4DA-E1FA1D11678F}"/>
              </a:ext>
            </a:extLst>
          </p:cNvPr>
          <p:cNvGrpSpPr/>
          <p:nvPr/>
        </p:nvGrpSpPr>
        <p:grpSpPr>
          <a:xfrm>
            <a:off x="7738260" y="3659233"/>
            <a:ext cx="540000" cy="540000"/>
            <a:chOff x="4665644" y="4148177"/>
            <a:chExt cx="908700" cy="908700"/>
          </a:xfrm>
        </p:grpSpPr>
        <p:sp>
          <p:nvSpPr>
            <p:cNvPr id="357" name="Google Shape;277;g30c698406b5_0_0">
              <a:extLst>
                <a:ext uri="{FF2B5EF4-FFF2-40B4-BE49-F238E27FC236}">
                  <a16:creationId xmlns:a16="http://schemas.microsoft.com/office/drawing/2014/main" id="{64443A8D-AD75-7C3F-EC55-1F6B5B8F60DD}"/>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8" name="Google Shape;278;g30c698406b5_0_0">
              <a:extLst>
                <a:ext uri="{FF2B5EF4-FFF2-40B4-BE49-F238E27FC236}">
                  <a16:creationId xmlns:a16="http://schemas.microsoft.com/office/drawing/2014/main" id="{2C85A853-1388-3C77-F170-D598DB7ADD54}"/>
                </a:ext>
              </a:extLst>
            </p:cNvPr>
            <p:cNvSpPr/>
            <p:nvPr/>
          </p:nvSpPr>
          <p:spPr>
            <a:xfrm>
              <a:off x="4928556" y="4399843"/>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cxnSp>
        <p:nvCxnSpPr>
          <p:cNvPr id="359" name="Rechte verbindingslijn 358">
            <a:extLst>
              <a:ext uri="{FF2B5EF4-FFF2-40B4-BE49-F238E27FC236}">
                <a16:creationId xmlns:a16="http://schemas.microsoft.com/office/drawing/2014/main" id="{102395F3-BDD3-3B87-1E83-674E643A64DB}"/>
              </a:ext>
            </a:extLst>
          </p:cNvPr>
          <p:cNvCxnSpPr/>
          <p:nvPr/>
        </p:nvCxnSpPr>
        <p:spPr>
          <a:xfrm flipH="1">
            <a:off x="4996800" y="3928322"/>
            <a:ext cx="2628000" cy="0"/>
          </a:xfrm>
          <a:prstGeom prst="line">
            <a:avLst/>
          </a:prstGeom>
        </p:spPr>
        <p:style>
          <a:lnRef idx="2">
            <a:schemeClr val="accent3"/>
          </a:lnRef>
          <a:fillRef idx="0">
            <a:schemeClr val="accent3"/>
          </a:fillRef>
          <a:effectRef idx="1">
            <a:schemeClr val="accent3"/>
          </a:effectRef>
          <a:fontRef idx="minor">
            <a:schemeClr val="tx1"/>
          </a:fontRef>
        </p:style>
      </p:cxnSp>
      <p:grpSp>
        <p:nvGrpSpPr>
          <p:cNvPr id="360" name="Google Shape;368;p23">
            <a:extLst>
              <a:ext uri="{FF2B5EF4-FFF2-40B4-BE49-F238E27FC236}">
                <a16:creationId xmlns:a16="http://schemas.microsoft.com/office/drawing/2014/main" id="{7DC9E11B-3258-860F-7004-ADDB3D1DCC00}"/>
              </a:ext>
            </a:extLst>
          </p:cNvPr>
          <p:cNvGrpSpPr>
            <a:grpSpLocks noChangeAspect="1"/>
          </p:cNvGrpSpPr>
          <p:nvPr/>
        </p:nvGrpSpPr>
        <p:grpSpPr>
          <a:xfrm>
            <a:off x="7740000" y="5298123"/>
            <a:ext cx="540001" cy="540000"/>
            <a:chOff x="4665644" y="2394509"/>
            <a:chExt cx="908647" cy="908646"/>
          </a:xfrm>
        </p:grpSpPr>
        <p:sp>
          <p:nvSpPr>
            <p:cNvPr id="361" name="Google Shape;369;p23">
              <a:extLst>
                <a:ext uri="{FF2B5EF4-FFF2-40B4-BE49-F238E27FC236}">
                  <a16:creationId xmlns:a16="http://schemas.microsoft.com/office/drawing/2014/main" id="{4AE7FF8E-E8CE-C7B0-CBF3-DE9A1D2DFCB7}"/>
                </a:ext>
              </a:extLst>
            </p:cNvPr>
            <p:cNvSpPr/>
            <p:nvPr/>
          </p:nvSpPr>
          <p:spPr>
            <a:xfrm>
              <a:off x="4665644" y="2394509"/>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62" name="Google Shape;370;p23">
              <a:extLst>
                <a:ext uri="{FF2B5EF4-FFF2-40B4-BE49-F238E27FC236}">
                  <a16:creationId xmlns:a16="http://schemas.microsoft.com/office/drawing/2014/main" id="{277BB0A2-D66D-63A0-47D2-F9812489D5AA}"/>
                </a:ext>
              </a:extLst>
            </p:cNvPr>
            <p:cNvSpPr/>
            <p:nvPr/>
          </p:nvSpPr>
          <p:spPr>
            <a:xfrm>
              <a:off x="4914175" y="2600693"/>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Tree>
    <p:extLst>
      <p:ext uri="{BB962C8B-B14F-4D97-AF65-F5344CB8AC3E}">
        <p14:creationId xmlns:p14="http://schemas.microsoft.com/office/powerpoint/2010/main" val="77505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5" name="Google Shape;245;g30c698406b5_0_0"/>
          <p:cNvGrpSpPr/>
          <p:nvPr/>
        </p:nvGrpSpPr>
        <p:grpSpPr>
          <a:xfrm>
            <a:off x="806913" y="2050853"/>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48" name="Google Shape;248;g30c698406b5_0_0"/>
          <p:cNvGrpSpPr/>
          <p:nvPr/>
        </p:nvGrpSpPr>
        <p:grpSpPr>
          <a:xfrm>
            <a:off x="806912" y="3044744"/>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51" name="Google Shape;251;g30c698406b5_0_0"/>
          <p:cNvGrpSpPr/>
          <p:nvPr/>
        </p:nvGrpSpPr>
        <p:grpSpPr>
          <a:xfrm>
            <a:off x="806911" y="4075955"/>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54" name="Google Shape;254;g30c698406b5_0_0"/>
          <p:cNvSpPr/>
          <p:nvPr/>
        </p:nvSpPr>
        <p:spPr>
          <a:xfrm>
            <a:off x="1958100" y="2210577"/>
            <a:ext cx="6662025" cy="589200"/>
          </a:xfrm>
          <a:prstGeom prst="rect">
            <a:avLst/>
          </a:prstGeom>
          <a:noFill/>
          <a:ln>
            <a:noFill/>
          </a:ln>
        </p:spPr>
        <p:txBody>
          <a:bodyPr spcFirstLastPara="1" wrap="square" lIns="35700" tIns="35700" rIns="35700" bIns="35700" anchor="ctr" anchorCtr="0">
            <a:noAutofit/>
          </a:bodyPr>
          <a:lstStyle/>
          <a:p>
            <a:pPr marL="0" marR="0" lvl="0" indent="0" rtl="0" hangingPunct="0">
              <a:lnSpc>
                <a:spcPct val="100000"/>
              </a:lnSpc>
              <a:spcBef>
                <a:spcPts val="0"/>
              </a:spcBef>
              <a:spcAft>
                <a:spcPts val="0"/>
              </a:spcAft>
              <a:buSzPct val="100000"/>
              <a:tabLst/>
              <a:defRPr sz="2800"/>
            </a:pPr>
            <a:r>
              <a:rPr lang="nl-NL" sz="2800" b="0" i="0" u="none" strike="noStrike" kern="1200" cap="none" noProof="0" dirty="0">
                <a:ln>
                  <a:noFill/>
                </a:ln>
                <a:latin typeface="Calibri" panose="020F0502020204030204" pitchFamily="34" charset="0"/>
                <a:ea typeface="Microsoft YaHei" pitchFamily="2"/>
                <a:cs typeface="Calibri" panose="020F0502020204030204" pitchFamily="34" charset="0"/>
              </a:rPr>
              <a:t>Spoel en magneet trekken elkaar aan</a:t>
            </a:r>
          </a:p>
        </p:txBody>
      </p:sp>
      <p:sp>
        <p:nvSpPr>
          <p:cNvPr id="255" name="Google Shape;255;g30c698406b5_0_0"/>
          <p:cNvSpPr/>
          <p:nvPr/>
        </p:nvSpPr>
        <p:spPr>
          <a:xfrm>
            <a:off x="1958101" y="3160870"/>
            <a:ext cx="6206234"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Spoel en magneet stoten elkaar af</a:t>
            </a:r>
          </a:p>
        </p:txBody>
      </p:sp>
      <p:sp>
        <p:nvSpPr>
          <p:cNvPr id="256" name="Google Shape;256;g30c698406b5_0_0"/>
          <p:cNvSpPr/>
          <p:nvPr/>
        </p:nvSpPr>
        <p:spPr>
          <a:xfrm>
            <a:off x="1958099" y="4201655"/>
            <a:ext cx="2672248"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Er is geen kracht</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57" name="Google Shape;257;g30c698406b5_0_0"/>
          <p:cNvSpPr txBox="1">
            <a:spLocks noGrp="1"/>
          </p:cNvSpPr>
          <p:nvPr>
            <p:ph type="title"/>
          </p:nvPr>
        </p:nvSpPr>
        <p:spPr>
          <a:xfrm>
            <a:off x="806911" y="35015"/>
            <a:ext cx="5543248"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3000" noProof="0" dirty="0">
                <a:latin typeface="Calibri" panose="020F0502020204030204" pitchFamily="34" charset="0"/>
                <a:cs typeface="Calibri" panose="020F0502020204030204" pitchFamily="34" charset="0"/>
              </a:rPr>
              <a:t>Er loopt een stroom door de spoel in de aangegeven richting. Ernaast is een permanente magneet.</a:t>
            </a:r>
            <a:br>
              <a:rPr lang="nl-NL" sz="3000" noProof="0" dirty="0">
                <a:latin typeface="Calibri" panose="020F0502020204030204" pitchFamily="34" charset="0"/>
                <a:cs typeface="Calibri" panose="020F0502020204030204" pitchFamily="34" charset="0"/>
              </a:rPr>
            </a:br>
            <a:r>
              <a:rPr lang="nl-NL" sz="3000" noProof="0" dirty="0">
                <a:latin typeface="Calibri" panose="020F0502020204030204" pitchFamily="34" charset="0"/>
                <a:cs typeface="Calibri" panose="020F0502020204030204" pitchFamily="34" charset="0"/>
              </a:rPr>
              <a:t>Wat is waar?</a:t>
            </a:r>
          </a:p>
        </p:txBody>
      </p:sp>
      <p:grpSp>
        <p:nvGrpSpPr>
          <p:cNvPr id="276" name="Google Shape;276;g30c698406b5_0_0"/>
          <p:cNvGrpSpPr/>
          <p:nvPr/>
        </p:nvGrpSpPr>
        <p:grpSpPr>
          <a:xfrm>
            <a:off x="806911" y="5128055"/>
            <a:ext cx="908700" cy="908700"/>
            <a:chOff x="4665644" y="4148177"/>
            <a:chExt cx="908700" cy="908700"/>
          </a:xfrm>
        </p:grpSpPr>
        <p:sp>
          <p:nvSpPr>
            <p:cNvPr id="277" name="Google Shape;277;g30c698406b5_0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78" name="Google Shape;278;g30c698406b5_0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D</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79" name="Google Shape;279;g30c698406b5_0_0"/>
          <p:cNvSpPr/>
          <p:nvPr/>
        </p:nvSpPr>
        <p:spPr>
          <a:xfrm>
            <a:off x="1949633" y="5306557"/>
            <a:ext cx="6784792"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Dat is niet te bepalen met deze informatie</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59" name="Groep 258">
            <a:extLst>
              <a:ext uri="{FF2B5EF4-FFF2-40B4-BE49-F238E27FC236}">
                <a16:creationId xmlns:a16="http://schemas.microsoft.com/office/drawing/2014/main" id="{ED7C7EBD-8F6A-B6EA-E8BB-78FC5DE0A4A0}"/>
              </a:ext>
            </a:extLst>
          </p:cNvPr>
          <p:cNvGrpSpPr/>
          <p:nvPr/>
        </p:nvGrpSpPr>
        <p:grpSpPr>
          <a:xfrm>
            <a:off x="6328819" y="655973"/>
            <a:ext cx="2587991" cy="939650"/>
            <a:chOff x="4128618" y="1757509"/>
            <a:chExt cx="4208469" cy="1528015"/>
          </a:xfrm>
        </p:grpSpPr>
        <p:sp>
          <p:nvSpPr>
            <p:cNvPr id="33" name="Vrije vorm: vorm 32">
              <a:extLst>
                <a:ext uri="{FF2B5EF4-FFF2-40B4-BE49-F238E27FC236}">
                  <a16:creationId xmlns:a16="http://schemas.microsoft.com/office/drawing/2014/main" id="{4E64D28B-65A1-BE3F-6059-68DBBD894189}"/>
                </a:ext>
              </a:extLst>
            </p:cNvPr>
            <p:cNvSpPr/>
            <p:nvPr/>
          </p:nvSpPr>
          <p:spPr>
            <a:xfrm>
              <a:off x="4935086"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34" name="Vrije vorm: vorm 33">
              <a:extLst>
                <a:ext uri="{FF2B5EF4-FFF2-40B4-BE49-F238E27FC236}">
                  <a16:creationId xmlns:a16="http://schemas.microsoft.com/office/drawing/2014/main" id="{5322DC43-59A3-D3C7-C181-989E862A1DF8}"/>
                </a:ext>
              </a:extLst>
            </p:cNvPr>
            <p:cNvSpPr/>
            <p:nvPr/>
          </p:nvSpPr>
          <p:spPr>
            <a:xfrm>
              <a:off x="5151087"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35" name="Vrije vorm: vorm 34">
              <a:extLst>
                <a:ext uri="{FF2B5EF4-FFF2-40B4-BE49-F238E27FC236}">
                  <a16:creationId xmlns:a16="http://schemas.microsoft.com/office/drawing/2014/main" id="{0EF570C1-7841-2B53-0344-753CCEBFCEF3}"/>
                </a:ext>
              </a:extLst>
            </p:cNvPr>
            <p:cNvSpPr/>
            <p:nvPr/>
          </p:nvSpPr>
          <p:spPr>
            <a:xfrm>
              <a:off x="5367087"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36" name="Vrije vorm: vorm 35">
              <a:extLst>
                <a:ext uri="{FF2B5EF4-FFF2-40B4-BE49-F238E27FC236}">
                  <a16:creationId xmlns:a16="http://schemas.microsoft.com/office/drawing/2014/main" id="{3302F460-6E12-50D8-6CD4-4051CD918B5A}"/>
                </a:ext>
              </a:extLst>
            </p:cNvPr>
            <p:cNvSpPr/>
            <p:nvPr/>
          </p:nvSpPr>
          <p:spPr>
            <a:xfrm>
              <a:off x="5583087"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37" name="Vrije vorm: vorm 36">
              <a:extLst>
                <a:ext uri="{FF2B5EF4-FFF2-40B4-BE49-F238E27FC236}">
                  <a16:creationId xmlns:a16="http://schemas.microsoft.com/office/drawing/2014/main" id="{90366FC4-918C-37AB-4B8E-FAB35205D94F}"/>
                </a:ext>
              </a:extLst>
            </p:cNvPr>
            <p:cNvSpPr/>
            <p:nvPr/>
          </p:nvSpPr>
          <p:spPr>
            <a:xfrm>
              <a:off x="5799087"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38" name="Vrije vorm: vorm 37">
              <a:extLst>
                <a:ext uri="{FF2B5EF4-FFF2-40B4-BE49-F238E27FC236}">
                  <a16:creationId xmlns:a16="http://schemas.microsoft.com/office/drawing/2014/main" id="{FB7E7B68-3372-080A-257E-A7D7BEAE1765}"/>
                </a:ext>
              </a:extLst>
            </p:cNvPr>
            <p:cNvSpPr/>
            <p:nvPr/>
          </p:nvSpPr>
          <p:spPr>
            <a:xfrm>
              <a:off x="6015086"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44" name="Vrije vorm: vorm 43">
              <a:extLst>
                <a:ext uri="{FF2B5EF4-FFF2-40B4-BE49-F238E27FC236}">
                  <a16:creationId xmlns:a16="http://schemas.microsoft.com/office/drawing/2014/main" id="{45C397A4-49BC-9A83-4E7C-560C69EDF1A9}"/>
                </a:ext>
              </a:extLst>
            </p:cNvPr>
            <p:cNvSpPr/>
            <p:nvPr/>
          </p:nvSpPr>
          <p:spPr>
            <a:xfrm>
              <a:off x="6231087" y="1765796"/>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45" name="Vrije vorm: vorm 44">
              <a:extLst>
                <a:ext uri="{FF2B5EF4-FFF2-40B4-BE49-F238E27FC236}">
                  <a16:creationId xmlns:a16="http://schemas.microsoft.com/office/drawing/2014/main" id="{EC3DD7BA-71D8-B3D8-11AE-5E762DEC4106}"/>
                </a:ext>
              </a:extLst>
            </p:cNvPr>
            <p:cNvSpPr/>
            <p:nvPr/>
          </p:nvSpPr>
          <p:spPr>
            <a:xfrm rot="8778600">
              <a:off x="4128618" y="1807940"/>
              <a:ext cx="1101240" cy="1050120"/>
            </a:xfrm>
            <a:custGeom>
              <a:avLst/>
              <a:gdLst/>
              <a:ahLst/>
              <a:cxnLst>
                <a:cxn ang="3cd4">
                  <a:pos x="hc" y="t"/>
                </a:cxn>
                <a:cxn ang="cd2">
                  <a:pos x="l" y="vc"/>
                </a:cxn>
                <a:cxn ang="cd4">
                  <a:pos x="hc" y="b"/>
                </a:cxn>
                <a:cxn ang="0">
                  <a:pos x="r" y="vc"/>
                </a:cxn>
              </a:cxnLst>
              <a:rect l="l" t="t" r="r" b="b"/>
              <a:pathLst>
                <a:path w="3060" h="2918">
                  <a:moveTo>
                    <a:pt x="3060" y="0"/>
                  </a:moveTo>
                  <a:cubicBezTo>
                    <a:pt x="2727" y="499"/>
                    <a:pt x="2934" y="99"/>
                    <a:pt x="1852" y="1812"/>
                  </a:cubicBezTo>
                  <a:cubicBezTo>
                    <a:pt x="715" y="3427"/>
                    <a:pt x="-329" y="2976"/>
                    <a:pt x="97" y="232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46" name="Vrije vorm: vorm 45">
              <a:extLst>
                <a:ext uri="{FF2B5EF4-FFF2-40B4-BE49-F238E27FC236}">
                  <a16:creationId xmlns:a16="http://schemas.microsoft.com/office/drawing/2014/main" id="{00FA1B87-52F2-1771-5C99-59D2A72EF134}"/>
                </a:ext>
              </a:extLst>
            </p:cNvPr>
            <p:cNvSpPr/>
            <p:nvPr/>
          </p:nvSpPr>
          <p:spPr>
            <a:xfrm rot="8778600">
              <a:off x="4512577" y="175750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47" name="Vrije vorm: vorm 46">
              <a:extLst>
                <a:ext uri="{FF2B5EF4-FFF2-40B4-BE49-F238E27FC236}">
                  <a16:creationId xmlns:a16="http://schemas.microsoft.com/office/drawing/2014/main" id="{1E1B4AD1-9ACB-0636-21D1-DD749C3A6EFB}"/>
                </a:ext>
              </a:extLst>
            </p:cNvPr>
            <p:cNvSpPr/>
            <p:nvPr/>
          </p:nvSpPr>
          <p:spPr>
            <a:xfrm rot="8778600">
              <a:off x="4728937" y="175786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48" name="Vrije vorm: vorm 47">
              <a:extLst>
                <a:ext uri="{FF2B5EF4-FFF2-40B4-BE49-F238E27FC236}">
                  <a16:creationId xmlns:a16="http://schemas.microsoft.com/office/drawing/2014/main" id="{321932F3-1418-322C-5228-FEC0EFF40BAD}"/>
                </a:ext>
              </a:extLst>
            </p:cNvPr>
            <p:cNvSpPr/>
            <p:nvPr/>
          </p:nvSpPr>
          <p:spPr>
            <a:xfrm rot="8778600">
              <a:off x="4944937" y="175786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49" name="Vrije vorm: vorm 48">
              <a:extLst>
                <a:ext uri="{FF2B5EF4-FFF2-40B4-BE49-F238E27FC236}">
                  <a16:creationId xmlns:a16="http://schemas.microsoft.com/office/drawing/2014/main" id="{4C38AA91-F52C-F62C-A88E-BFD96A40075C}"/>
                </a:ext>
              </a:extLst>
            </p:cNvPr>
            <p:cNvSpPr/>
            <p:nvPr/>
          </p:nvSpPr>
          <p:spPr>
            <a:xfrm rot="8778600">
              <a:off x="5161297" y="175822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50" name="Vrije vorm: vorm 49">
              <a:extLst>
                <a:ext uri="{FF2B5EF4-FFF2-40B4-BE49-F238E27FC236}">
                  <a16:creationId xmlns:a16="http://schemas.microsoft.com/office/drawing/2014/main" id="{EBDCF9C3-1B04-6A8D-6FA5-52476EA8FF49}"/>
                </a:ext>
              </a:extLst>
            </p:cNvPr>
            <p:cNvSpPr/>
            <p:nvPr/>
          </p:nvSpPr>
          <p:spPr>
            <a:xfrm rot="8778600">
              <a:off x="5377657" y="175858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51" name="Vrije vorm: vorm 50">
              <a:extLst>
                <a:ext uri="{FF2B5EF4-FFF2-40B4-BE49-F238E27FC236}">
                  <a16:creationId xmlns:a16="http://schemas.microsoft.com/office/drawing/2014/main" id="{8A185B7A-F2D8-D47A-2605-C2895332F6D5}"/>
                </a:ext>
              </a:extLst>
            </p:cNvPr>
            <p:cNvSpPr/>
            <p:nvPr/>
          </p:nvSpPr>
          <p:spPr>
            <a:xfrm rot="8778600">
              <a:off x="5594017" y="175894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52" name="Vrije vorm: vorm 51">
              <a:extLst>
                <a:ext uri="{FF2B5EF4-FFF2-40B4-BE49-F238E27FC236}">
                  <a16:creationId xmlns:a16="http://schemas.microsoft.com/office/drawing/2014/main" id="{9E531E9C-A371-36A0-F7AD-CD48ECCA40A6}"/>
                </a:ext>
              </a:extLst>
            </p:cNvPr>
            <p:cNvSpPr/>
            <p:nvPr/>
          </p:nvSpPr>
          <p:spPr>
            <a:xfrm rot="8778600">
              <a:off x="5810377" y="1759309"/>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53" name="Vrije vorm: vorm 52">
              <a:extLst>
                <a:ext uri="{FF2B5EF4-FFF2-40B4-BE49-F238E27FC236}">
                  <a16:creationId xmlns:a16="http://schemas.microsoft.com/office/drawing/2014/main" id="{80C21F13-89F5-0B1F-AA2C-17D79470EDF2}"/>
                </a:ext>
              </a:extLst>
            </p:cNvPr>
            <p:cNvSpPr/>
            <p:nvPr/>
          </p:nvSpPr>
          <p:spPr>
            <a:xfrm>
              <a:off x="6447087" y="1765796"/>
              <a:ext cx="13320" cy="1309320"/>
            </a:xfrm>
            <a:custGeom>
              <a:avLst/>
              <a:gdLst/>
              <a:ahLst/>
              <a:cxnLst>
                <a:cxn ang="3cd4">
                  <a:pos x="hc" y="t"/>
                </a:cxn>
                <a:cxn ang="cd2">
                  <a:pos x="l" y="vc"/>
                </a:cxn>
                <a:cxn ang="cd4">
                  <a:pos x="hc" y="b"/>
                </a:cxn>
                <a:cxn ang="0">
                  <a:pos x="r" y="vc"/>
                </a:cxn>
              </a:cxnLst>
              <a:rect l="l" t="t" r="r" b="b"/>
              <a:pathLst>
                <a:path w="38" h="3638">
                  <a:moveTo>
                    <a:pt x="0" y="0"/>
                  </a:moveTo>
                  <a:cubicBezTo>
                    <a:pt x="0" y="616"/>
                    <a:pt x="57" y="2844"/>
                    <a:pt x="31" y="3638"/>
                  </a:cubicBezTo>
                </a:path>
              </a:pathLst>
            </a:custGeom>
            <a:noFill/>
            <a:ln w="57240">
              <a:solidFill>
                <a:srgbClr val="861141">
                  <a:alpha val="8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54" name="Rechte verbindingslijn 53">
              <a:extLst>
                <a:ext uri="{FF2B5EF4-FFF2-40B4-BE49-F238E27FC236}">
                  <a16:creationId xmlns:a16="http://schemas.microsoft.com/office/drawing/2014/main" id="{56B44278-591E-2DDD-B065-9341E11A3501}"/>
                </a:ext>
              </a:extLst>
            </p:cNvPr>
            <p:cNvSpPr/>
            <p:nvPr/>
          </p:nvSpPr>
          <p:spPr>
            <a:xfrm flipV="1">
              <a:off x="6456447" y="2823477"/>
              <a:ext cx="0" cy="216000"/>
            </a:xfrm>
            <a:prstGeom prst="line">
              <a:avLst/>
            </a:prstGeom>
            <a:noFill/>
            <a:ln w="57240">
              <a:solidFill>
                <a:srgbClr val="861141">
                  <a:alpha val="80000"/>
                </a:srgbClr>
              </a:solidFill>
              <a:prstDash val="solid"/>
              <a:tailEnd type="arrow"/>
            </a:ln>
          </p:spPr>
          <p:txBody>
            <a:bodyPr wrap="none" lIns="105480" tIns="60480" rIns="105480" bIns="6048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38" name="Tekstvak 237">
              <a:extLst>
                <a:ext uri="{FF2B5EF4-FFF2-40B4-BE49-F238E27FC236}">
                  <a16:creationId xmlns:a16="http://schemas.microsoft.com/office/drawing/2014/main" id="{10D354AA-123A-A503-5763-0EFB212DA4F6}"/>
                </a:ext>
              </a:extLst>
            </p:cNvPr>
            <p:cNvSpPr txBox="1"/>
            <p:nvPr/>
          </p:nvSpPr>
          <p:spPr>
            <a:xfrm>
              <a:off x="6460767" y="2679478"/>
              <a:ext cx="381692" cy="60604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rPr>
                <a:t>i</a:t>
              </a:r>
            </a:p>
          </p:txBody>
        </p:sp>
        <p:sp>
          <p:nvSpPr>
            <p:cNvPr id="239" name="Rechte verbindingslijn 238">
              <a:extLst>
                <a:ext uri="{FF2B5EF4-FFF2-40B4-BE49-F238E27FC236}">
                  <a16:creationId xmlns:a16="http://schemas.microsoft.com/office/drawing/2014/main" id="{54779CB0-7FAF-BEE6-C96A-10B9DAE7CF22}"/>
                </a:ext>
              </a:extLst>
            </p:cNvPr>
            <p:cNvSpPr/>
            <p:nvPr/>
          </p:nvSpPr>
          <p:spPr>
            <a:xfrm>
              <a:off x="4512446" y="2221196"/>
              <a:ext cx="0" cy="216001"/>
            </a:xfrm>
            <a:prstGeom prst="line">
              <a:avLst/>
            </a:prstGeom>
            <a:noFill/>
            <a:ln w="57240">
              <a:solidFill>
                <a:srgbClr val="861141"/>
              </a:solidFill>
              <a:prstDash val="solid"/>
              <a:tailEnd type="arrow"/>
            </a:ln>
          </p:spPr>
          <p:txBody>
            <a:bodyPr wrap="none" lIns="105480" tIns="60480" rIns="105480" bIns="6048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grpSp>
          <p:nvGrpSpPr>
            <p:cNvPr id="240" name="Groep 239">
              <a:extLst>
                <a:ext uri="{FF2B5EF4-FFF2-40B4-BE49-F238E27FC236}">
                  <a16:creationId xmlns:a16="http://schemas.microsoft.com/office/drawing/2014/main" id="{4182B928-515F-9195-BBC8-D8855385241E}"/>
                </a:ext>
              </a:extLst>
            </p:cNvPr>
            <p:cNvGrpSpPr/>
            <p:nvPr/>
          </p:nvGrpSpPr>
          <p:grpSpPr>
            <a:xfrm>
              <a:off x="7113447" y="2014197"/>
              <a:ext cx="1223640" cy="612360"/>
              <a:chOff x="6242040" y="2178720"/>
              <a:chExt cx="1223640" cy="612360"/>
            </a:xfrm>
          </p:grpSpPr>
          <p:sp>
            <p:nvSpPr>
              <p:cNvPr id="241" name="Vrije vorm: vorm 240">
                <a:extLst>
                  <a:ext uri="{FF2B5EF4-FFF2-40B4-BE49-F238E27FC236}">
                    <a16:creationId xmlns:a16="http://schemas.microsoft.com/office/drawing/2014/main" id="{837857D0-EBDA-0DD4-7501-8E9BE19E2FB0}"/>
                  </a:ext>
                </a:extLst>
              </p:cNvPr>
              <p:cNvSpPr/>
              <p:nvPr/>
            </p:nvSpPr>
            <p:spPr>
              <a:xfrm>
                <a:off x="6853680" y="2178720"/>
                <a:ext cx="612000" cy="6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none" lIns="0" tIns="0" rIns="0" bIns="0" anchor="ctr" anchorCtr="0" compatLnSpc="0">
                <a:noAutofit/>
              </a:bodyPr>
              <a:lstStyle/>
              <a:p>
                <a:pPr lvl="0" algn="ctr" rtl="0" hangingPunct="0">
                  <a:buNone/>
                  <a:tabLst/>
                </a:pPr>
                <a:r>
                  <a:rPr lang="nl-NL" sz="2000" noProof="0" dirty="0">
                    <a:latin typeface="Calibri" panose="020F0502020204030204" pitchFamily="34" charset="0"/>
                    <a:ea typeface="Segoe UI" pitchFamily="2"/>
                    <a:cs typeface="Calibri" panose="020F0502020204030204" pitchFamily="34" charset="0"/>
                  </a:rPr>
                  <a:t>  Z</a:t>
                </a:r>
              </a:p>
            </p:txBody>
          </p:sp>
          <p:sp>
            <p:nvSpPr>
              <p:cNvPr id="242" name="Vrije vorm: vorm 241">
                <a:extLst>
                  <a:ext uri="{FF2B5EF4-FFF2-40B4-BE49-F238E27FC236}">
                    <a16:creationId xmlns:a16="http://schemas.microsoft.com/office/drawing/2014/main" id="{B6BE9C4E-E5B6-88E6-C4F4-08C53EDBBAD5}"/>
                  </a:ext>
                </a:extLst>
              </p:cNvPr>
              <p:cNvSpPr/>
              <p:nvPr/>
            </p:nvSpPr>
            <p:spPr>
              <a:xfrm>
                <a:off x="6242040" y="2179080"/>
                <a:ext cx="612000" cy="6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none" lIns="0" tIns="0" rIns="0" bIns="0" anchor="ctr" anchorCtr="0" compatLnSpc="0">
                <a:noAutofit/>
              </a:bodyPr>
              <a:lstStyle/>
              <a:p>
                <a:pPr lvl="0" algn="ctr" rtl="0" hangingPunct="0">
                  <a:buNone/>
                  <a:tabLst/>
                </a:pPr>
                <a:r>
                  <a:rPr lang="nl-NL" sz="2000" noProof="0" dirty="0">
                    <a:latin typeface="Calibri" panose="020F0502020204030204" pitchFamily="34" charset="0"/>
                    <a:ea typeface="Segoe UI" pitchFamily="2"/>
                    <a:cs typeface="Calibri" panose="020F0502020204030204" pitchFamily="34" charset="0"/>
                  </a:rPr>
                  <a:t>N   </a:t>
                </a:r>
              </a:p>
            </p:txBody>
          </p:sp>
        </p:grpSp>
      </p:grpSp>
      <p:sp>
        <p:nvSpPr>
          <p:cNvPr id="260" name="Google Shape;258;g30c698406b5_0_0">
            <a:extLst>
              <a:ext uri="{FF2B5EF4-FFF2-40B4-BE49-F238E27FC236}">
                <a16:creationId xmlns:a16="http://schemas.microsoft.com/office/drawing/2014/main" id="{11B6E7E5-BF61-6A90-03D5-44C7A89689AD}"/>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I</a:t>
            </a:r>
            <a:endParaRPr lang="nl-NL" sz="1000" b="1" i="0" u="none" strike="noStrike" cap="none" noProof="0"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146839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5" name="Google Shape;245;g30c698406b5_0_0"/>
          <p:cNvGrpSpPr/>
          <p:nvPr/>
        </p:nvGrpSpPr>
        <p:grpSpPr>
          <a:xfrm>
            <a:off x="806913" y="2050853"/>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48" name="Google Shape;248;g30c698406b5_0_0"/>
          <p:cNvGrpSpPr/>
          <p:nvPr/>
        </p:nvGrpSpPr>
        <p:grpSpPr>
          <a:xfrm>
            <a:off x="806912" y="3194035"/>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51" name="Google Shape;251;g30c698406b5_0_0"/>
          <p:cNvGrpSpPr/>
          <p:nvPr/>
        </p:nvGrpSpPr>
        <p:grpSpPr>
          <a:xfrm>
            <a:off x="806911" y="4411860"/>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54" name="Google Shape;254;g30c698406b5_0_0"/>
          <p:cNvSpPr/>
          <p:nvPr/>
        </p:nvSpPr>
        <p:spPr>
          <a:xfrm>
            <a:off x="1958100" y="2210577"/>
            <a:ext cx="6662025" cy="589200"/>
          </a:xfrm>
          <a:prstGeom prst="rect">
            <a:avLst/>
          </a:prstGeom>
          <a:noFill/>
          <a:ln>
            <a:noFill/>
          </a:ln>
        </p:spPr>
        <p:txBody>
          <a:bodyPr spcFirstLastPara="1" wrap="square" lIns="35700" tIns="35700" rIns="35700" bIns="35700" anchor="ctr" anchorCtr="0">
            <a:noAutofit/>
          </a:bodyPr>
          <a:lstStyle/>
          <a:p>
            <a:pPr marL="0" marR="0" lvl="0" indent="0" rtl="0" hangingPunct="0">
              <a:lnSpc>
                <a:spcPct val="100000"/>
              </a:lnSpc>
              <a:spcBef>
                <a:spcPts val="0"/>
              </a:spcBef>
              <a:spcAft>
                <a:spcPts val="0"/>
              </a:spcAft>
              <a:buSzPct val="100000"/>
              <a:tabLst/>
              <a:defRPr sz="2800"/>
            </a:pPr>
            <a:r>
              <a:rPr lang="nl-NL" sz="2800" b="0" i="0" u="none" strike="noStrike" kern="1200" cap="none" noProof="0" dirty="0">
                <a:ln>
                  <a:noFill/>
                </a:ln>
                <a:latin typeface="Calibri" panose="020F0502020204030204" pitchFamily="34" charset="0"/>
                <a:ea typeface="Microsoft YaHei" pitchFamily="2"/>
                <a:cs typeface="Calibri" panose="020F0502020204030204" pitchFamily="34" charset="0"/>
              </a:rPr>
              <a:t>de stroom loopt van links naar rechts door de spoel</a:t>
            </a:r>
          </a:p>
        </p:txBody>
      </p:sp>
      <p:sp>
        <p:nvSpPr>
          <p:cNvPr id="255" name="Google Shape;255;g30c698406b5_0_0"/>
          <p:cNvSpPr/>
          <p:nvPr/>
        </p:nvSpPr>
        <p:spPr>
          <a:xfrm>
            <a:off x="1958100" y="3310161"/>
            <a:ext cx="700861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de stroom loopt van rechts naar links door de spoel</a:t>
            </a:r>
          </a:p>
        </p:txBody>
      </p:sp>
      <p:sp>
        <p:nvSpPr>
          <p:cNvPr id="256" name="Google Shape;256;g30c698406b5_0_0"/>
          <p:cNvSpPr/>
          <p:nvPr/>
        </p:nvSpPr>
        <p:spPr>
          <a:xfrm>
            <a:off x="1958098" y="4537560"/>
            <a:ext cx="6915073"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Dat is niet te bepalen met deze informatie</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57" name="Google Shape;257;g30c698406b5_0_0"/>
          <p:cNvSpPr txBox="1">
            <a:spLocks noGrp="1"/>
          </p:cNvSpPr>
          <p:nvPr>
            <p:ph type="title"/>
          </p:nvPr>
        </p:nvSpPr>
        <p:spPr>
          <a:xfrm>
            <a:off x="806911" y="35015"/>
            <a:ext cx="5543248" cy="855300"/>
          </a:xfrm>
          <a:prstGeom prst="rect">
            <a:avLst/>
          </a:prstGeom>
          <a:noFill/>
          <a:ln>
            <a:noFill/>
          </a:ln>
        </p:spPr>
        <p:txBody>
          <a:bodyPr spcFirstLastPara="1" wrap="square" lIns="91425" tIns="45700" rIns="91425" bIns="45700" anchor="t" anchorCtr="0">
            <a:noAutofit/>
          </a:bodyPr>
          <a:lstStyle/>
          <a:p>
            <a:pPr marL="0" marR="0" lvl="0" indent="0" rtl="0" hangingPunct="0">
              <a:lnSpc>
                <a:spcPct val="100000"/>
              </a:lnSpc>
              <a:spcBef>
                <a:spcPts val="0"/>
              </a:spcBef>
              <a:spcAft>
                <a:spcPts val="0"/>
              </a:spcAft>
              <a:buNone/>
              <a:tabLst/>
            </a:pPr>
            <a:r>
              <a:rPr lang="nl-NL" sz="2600" b="0" i="0" u="none" strike="noStrike" kern="1200" cap="none" noProof="0" dirty="0">
                <a:ln>
                  <a:noFill/>
                </a:ln>
                <a:latin typeface="Calibri" panose="020F0502020204030204" pitchFamily="34" charset="0"/>
                <a:ea typeface="Microsoft YaHei" pitchFamily="2"/>
                <a:cs typeface="Calibri" panose="020F0502020204030204" pitchFamily="34" charset="0"/>
              </a:rPr>
              <a:t>Er loopt een stroom door de spoel. De permanente magneet wordt nu aangetrokken door de spoel. Wat is waar?</a:t>
            </a:r>
          </a:p>
        </p:txBody>
      </p:sp>
      <p:grpSp>
        <p:nvGrpSpPr>
          <p:cNvPr id="213" name="Groep 212">
            <a:extLst>
              <a:ext uri="{FF2B5EF4-FFF2-40B4-BE49-F238E27FC236}">
                <a16:creationId xmlns:a16="http://schemas.microsoft.com/office/drawing/2014/main" id="{B64DB729-80E2-E36A-FB2F-3DE108D88E13}"/>
              </a:ext>
            </a:extLst>
          </p:cNvPr>
          <p:cNvGrpSpPr/>
          <p:nvPr/>
        </p:nvGrpSpPr>
        <p:grpSpPr>
          <a:xfrm>
            <a:off x="6055456" y="584236"/>
            <a:ext cx="2817958" cy="888951"/>
            <a:chOff x="1128891" y="1706032"/>
            <a:chExt cx="4176788" cy="1317607"/>
          </a:xfrm>
        </p:grpSpPr>
        <p:sp>
          <p:nvSpPr>
            <p:cNvPr id="63" name="Vrije vorm: vorm 62">
              <a:extLst>
                <a:ext uri="{FF2B5EF4-FFF2-40B4-BE49-F238E27FC236}">
                  <a16:creationId xmlns:a16="http://schemas.microsoft.com/office/drawing/2014/main" id="{FB630E4A-B557-51F3-F838-842E10A0D301}"/>
                </a:ext>
              </a:extLst>
            </p:cNvPr>
            <p:cNvSpPr/>
            <p:nvPr/>
          </p:nvSpPr>
          <p:spPr>
            <a:xfrm>
              <a:off x="1935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2" name="Vrije vorm: vorm 191">
              <a:extLst>
                <a:ext uri="{FF2B5EF4-FFF2-40B4-BE49-F238E27FC236}">
                  <a16:creationId xmlns:a16="http://schemas.microsoft.com/office/drawing/2014/main" id="{D12E537F-D897-F173-3B89-C7666038AB3E}"/>
                </a:ext>
              </a:extLst>
            </p:cNvPr>
            <p:cNvSpPr/>
            <p:nvPr/>
          </p:nvSpPr>
          <p:spPr>
            <a:xfrm>
              <a:off x="2151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3" name="Vrije vorm: vorm 192">
              <a:extLst>
                <a:ext uri="{FF2B5EF4-FFF2-40B4-BE49-F238E27FC236}">
                  <a16:creationId xmlns:a16="http://schemas.microsoft.com/office/drawing/2014/main" id="{CB7E7F31-91EB-9929-FABD-AB034E1075E5}"/>
                </a:ext>
              </a:extLst>
            </p:cNvPr>
            <p:cNvSpPr/>
            <p:nvPr/>
          </p:nvSpPr>
          <p:spPr>
            <a:xfrm>
              <a:off x="2367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4" name="Vrije vorm: vorm 193">
              <a:extLst>
                <a:ext uri="{FF2B5EF4-FFF2-40B4-BE49-F238E27FC236}">
                  <a16:creationId xmlns:a16="http://schemas.microsoft.com/office/drawing/2014/main" id="{447DBA63-AAC0-0687-2A44-370EE330127B}"/>
                </a:ext>
              </a:extLst>
            </p:cNvPr>
            <p:cNvSpPr/>
            <p:nvPr/>
          </p:nvSpPr>
          <p:spPr>
            <a:xfrm>
              <a:off x="2583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5" name="Vrije vorm: vorm 194">
              <a:extLst>
                <a:ext uri="{FF2B5EF4-FFF2-40B4-BE49-F238E27FC236}">
                  <a16:creationId xmlns:a16="http://schemas.microsoft.com/office/drawing/2014/main" id="{378DC5D6-B782-475B-B4BF-32767EF12495}"/>
                </a:ext>
              </a:extLst>
            </p:cNvPr>
            <p:cNvSpPr/>
            <p:nvPr/>
          </p:nvSpPr>
          <p:spPr>
            <a:xfrm>
              <a:off x="2799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6" name="Vrije vorm: vorm 195">
              <a:extLst>
                <a:ext uri="{FF2B5EF4-FFF2-40B4-BE49-F238E27FC236}">
                  <a16:creationId xmlns:a16="http://schemas.microsoft.com/office/drawing/2014/main" id="{80D6508F-C2C7-80DB-7E9C-789829E8302F}"/>
                </a:ext>
              </a:extLst>
            </p:cNvPr>
            <p:cNvSpPr/>
            <p:nvPr/>
          </p:nvSpPr>
          <p:spPr>
            <a:xfrm>
              <a:off x="3015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7" name="Vrije vorm: vorm 196">
              <a:extLst>
                <a:ext uri="{FF2B5EF4-FFF2-40B4-BE49-F238E27FC236}">
                  <a16:creationId xmlns:a16="http://schemas.microsoft.com/office/drawing/2014/main" id="{D2F7E834-1147-FA66-A600-49389D56AD29}"/>
                </a:ext>
              </a:extLst>
            </p:cNvPr>
            <p:cNvSpPr/>
            <p:nvPr/>
          </p:nvSpPr>
          <p:spPr>
            <a:xfrm>
              <a:off x="3231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8" name="Vrije vorm: vorm 197">
              <a:extLst>
                <a:ext uri="{FF2B5EF4-FFF2-40B4-BE49-F238E27FC236}">
                  <a16:creationId xmlns:a16="http://schemas.microsoft.com/office/drawing/2014/main" id="{52737CFE-77AB-A104-5636-E6305EA70602}"/>
                </a:ext>
              </a:extLst>
            </p:cNvPr>
            <p:cNvSpPr/>
            <p:nvPr/>
          </p:nvSpPr>
          <p:spPr>
            <a:xfrm rot="8778600">
              <a:off x="1128891" y="1756463"/>
              <a:ext cx="1101240" cy="1050120"/>
            </a:xfrm>
            <a:custGeom>
              <a:avLst/>
              <a:gdLst/>
              <a:ahLst/>
              <a:cxnLst>
                <a:cxn ang="3cd4">
                  <a:pos x="hc" y="t"/>
                </a:cxn>
                <a:cxn ang="cd2">
                  <a:pos x="l" y="vc"/>
                </a:cxn>
                <a:cxn ang="cd4">
                  <a:pos x="hc" y="b"/>
                </a:cxn>
                <a:cxn ang="0">
                  <a:pos x="r" y="vc"/>
                </a:cxn>
              </a:cxnLst>
              <a:rect l="l" t="t" r="r" b="b"/>
              <a:pathLst>
                <a:path w="3060" h="2918">
                  <a:moveTo>
                    <a:pt x="3060" y="0"/>
                  </a:moveTo>
                  <a:cubicBezTo>
                    <a:pt x="2727" y="499"/>
                    <a:pt x="2934" y="99"/>
                    <a:pt x="1852" y="1812"/>
                  </a:cubicBezTo>
                  <a:cubicBezTo>
                    <a:pt x="715" y="3427"/>
                    <a:pt x="-329" y="2976"/>
                    <a:pt x="97" y="232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9" name="Vrije vorm: vorm 198">
              <a:extLst>
                <a:ext uri="{FF2B5EF4-FFF2-40B4-BE49-F238E27FC236}">
                  <a16:creationId xmlns:a16="http://schemas.microsoft.com/office/drawing/2014/main" id="{D5A66ED4-82EA-9BDC-9E20-13F7B980E757}"/>
                </a:ext>
              </a:extLst>
            </p:cNvPr>
            <p:cNvSpPr/>
            <p:nvPr/>
          </p:nvSpPr>
          <p:spPr>
            <a:xfrm rot="8778600">
              <a:off x="1512850" y="170603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0" name="Vrije vorm: vorm 199">
              <a:extLst>
                <a:ext uri="{FF2B5EF4-FFF2-40B4-BE49-F238E27FC236}">
                  <a16:creationId xmlns:a16="http://schemas.microsoft.com/office/drawing/2014/main" id="{7CACE78A-3845-C7FD-9018-E10220291D49}"/>
                </a:ext>
              </a:extLst>
            </p:cNvPr>
            <p:cNvSpPr/>
            <p:nvPr/>
          </p:nvSpPr>
          <p:spPr>
            <a:xfrm rot="8778600">
              <a:off x="1729210" y="170639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1" name="Vrije vorm: vorm 200">
              <a:extLst>
                <a:ext uri="{FF2B5EF4-FFF2-40B4-BE49-F238E27FC236}">
                  <a16:creationId xmlns:a16="http://schemas.microsoft.com/office/drawing/2014/main" id="{AD8AC9E0-CDBE-6379-2229-AFB08A9F0950}"/>
                </a:ext>
              </a:extLst>
            </p:cNvPr>
            <p:cNvSpPr/>
            <p:nvPr/>
          </p:nvSpPr>
          <p:spPr>
            <a:xfrm rot="8778600">
              <a:off x="1945210" y="170639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2" name="Vrije vorm: vorm 201">
              <a:extLst>
                <a:ext uri="{FF2B5EF4-FFF2-40B4-BE49-F238E27FC236}">
                  <a16:creationId xmlns:a16="http://schemas.microsoft.com/office/drawing/2014/main" id="{37C226DE-DD4F-4960-A632-8B2849BCF231}"/>
                </a:ext>
              </a:extLst>
            </p:cNvPr>
            <p:cNvSpPr/>
            <p:nvPr/>
          </p:nvSpPr>
          <p:spPr>
            <a:xfrm rot="8778600">
              <a:off x="2161570" y="170675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3" name="Vrije vorm: vorm 202">
              <a:extLst>
                <a:ext uri="{FF2B5EF4-FFF2-40B4-BE49-F238E27FC236}">
                  <a16:creationId xmlns:a16="http://schemas.microsoft.com/office/drawing/2014/main" id="{6D49A8C4-2461-0FBE-68F7-5E5EB9A0F783}"/>
                </a:ext>
              </a:extLst>
            </p:cNvPr>
            <p:cNvSpPr/>
            <p:nvPr/>
          </p:nvSpPr>
          <p:spPr>
            <a:xfrm rot="8778600">
              <a:off x="2377930" y="170711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4" name="Vrije vorm: vorm 203">
              <a:extLst>
                <a:ext uri="{FF2B5EF4-FFF2-40B4-BE49-F238E27FC236}">
                  <a16:creationId xmlns:a16="http://schemas.microsoft.com/office/drawing/2014/main" id="{3AFB680C-2465-712F-848B-344F09263151}"/>
                </a:ext>
              </a:extLst>
            </p:cNvPr>
            <p:cNvSpPr/>
            <p:nvPr/>
          </p:nvSpPr>
          <p:spPr>
            <a:xfrm rot="8778600">
              <a:off x="2594290" y="170747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5" name="Vrije vorm: vorm 204">
              <a:extLst>
                <a:ext uri="{FF2B5EF4-FFF2-40B4-BE49-F238E27FC236}">
                  <a16:creationId xmlns:a16="http://schemas.microsoft.com/office/drawing/2014/main" id="{A882EAB5-357D-97E4-1832-23E0FE8F5CF8}"/>
                </a:ext>
              </a:extLst>
            </p:cNvPr>
            <p:cNvSpPr/>
            <p:nvPr/>
          </p:nvSpPr>
          <p:spPr>
            <a:xfrm rot="8778600">
              <a:off x="2810650" y="170783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6" name="Vrije vorm: vorm 205">
              <a:extLst>
                <a:ext uri="{FF2B5EF4-FFF2-40B4-BE49-F238E27FC236}">
                  <a16:creationId xmlns:a16="http://schemas.microsoft.com/office/drawing/2014/main" id="{ACE6DEA6-4C48-6EAF-D5D9-D6ED674522A2}"/>
                </a:ext>
              </a:extLst>
            </p:cNvPr>
            <p:cNvSpPr/>
            <p:nvPr/>
          </p:nvSpPr>
          <p:spPr>
            <a:xfrm>
              <a:off x="3447360" y="1714319"/>
              <a:ext cx="13320" cy="1309320"/>
            </a:xfrm>
            <a:custGeom>
              <a:avLst/>
              <a:gdLst/>
              <a:ahLst/>
              <a:cxnLst>
                <a:cxn ang="3cd4">
                  <a:pos x="hc" y="t"/>
                </a:cxn>
                <a:cxn ang="cd2">
                  <a:pos x="l" y="vc"/>
                </a:cxn>
                <a:cxn ang="cd4">
                  <a:pos x="hc" y="b"/>
                </a:cxn>
                <a:cxn ang="0">
                  <a:pos x="r" y="vc"/>
                </a:cxn>
              </a:cxnLst>
              <a:rect l="l" t="t" r="r" b="b"/>
              <a:pathLst>
                <a:path w="38" h="3638">
                  <a:moveTo>
                    <a:pt x="0" y="0"/>
                  </a:moveTo>
                  <a:cubicBezTo>
                    <a:pt x="0" y="616"/>
                    <a:pt x="57" y="2844"/>
                    <a:pt x="31" y="3638"/>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grpSp>
          <p:nvGrpSpPr>
            <p:cNvPr id="207" name="Groep 206">
              <a:extLst>
                <a:ext uri="{FF2B5EF4-FFF2-40B4-BE49-F238E27FC236}">
                  <a16:creationId xmlns:a16="http://schemas.microsoft.com/office/drawing/2014/main" id="{ADA45CFA-6DB9-8FE1-D36F-370ECF8C75C8}"/>
                </a:ext>
              </a:extLst>
            </p:cNvPr>
            <p:cNvGrpSpPr/>
            <p:nvPr/>
          </p:nvGrpSpPr>
          <p:grpSpPr>
            <a:xfrm>
              <a:off x="4081679" y="1962360"/>
              <a:ext cx="1223641" cy="612360"/>
              <a:chOff x="4081679" y="1962360"/>
              <a:chExt cx="1223641" cy="612360"/>
            </a:xfrm>
          </p:grpSpPr>
          <p:sp>
            <p:nvSpPr>
              <p:cNvPr id="208" name="Vrije vorm: vorm 207">
                <a:extLst>
                  <a:ext uri="{FF2B5EF4-FFF2-40B4-BE49-F238E27FC236}">
                    <a16:creationId xmlns:a16="http://schemas.microsoft.com/office/drawing/2014/main" id="{09C3733E-5EFC-2CE0-6B7C-6ACAE4457B80}"/>
                  </a:ext>
                </a:extLst>
              </p:cNvPr>
              <p:cNvSpPr/>
              <p:nvPr/>
            </p:nvSpPr>
            <p:spPr>
              <a:xfrm>
                <a:off x="4693320" y="1962360"/>
                <a:ext cx="612000" cy="6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none" lIns="0" tIns="0" rIns="0" bIns="0" anchor="ctr" anchorCtr="0" compatLnSpc="0">
                <a:noAutofit/>
              </a:bodyPr>
              <a:lstStyle/>
              <a:p>
                <a:pPr lvl="0" algn="ctr" rtl="0" hangingPunct="0">
                  <a:buNone/>
                  <a:tabLst/>
                </a:pPr>
                <a:r>
                  <a:rPr lang="nl-NL" sz="2400" noProof="0" dirty="0">
                    <a:latin typeface="Calibri" panose="020F0502020204030204" pitchFamily="34" charset="0"/>
                    <a:ea typeface="Segoe UI" pitchFamily="2"/>
                    <a:cs typeface="Calibri" panose="020F0502020204030204" pitchFamily="34" charset="0"/>
                  </a:rPr>
                  <a:t>  Z</a:t>
                </a:r>
              </a:p>
            </p:txBody>
          </p:sp>
          <p:sp>
            <p:nvSpPr>
              <p:cNvPr id="209" name="Vrije vorm: vorm 208">
                <a:extLst>
                  <a:ext uri="{FF2B5EF4-FFF2-40B4-BE49-F238E27FC236}">
                    <a16:creationId xmlns:a16="http://schemas.microsoft.com/office/drawing/2014/main" id="{CEC4E516-DBC4-ED58-66D7-B43C2D5B428A}"/>
                  </a:ext>
                </a:extLst>
              </p:cNvPr>
              <p:cNvSpPr/>
              <p:nvPr/>
            </p:nvSpPr>
            <p:spPr>
              <a:xfrm>
                <a:off x="4081679" y="1962720"/>
                <a:ext cx="612000" cy="6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none" lIns="0" tIns="0" rIns="0" bIns="0" anchor="ctr" anchorCtr="0" compatLnSpc="0">
                <a:noAutofit/>
              </a:bodyPr>
              <a:lstStyle/>
              <a:p>
                <a:pPr lvl="0" algn="ctr" rtl="0" hangingPunct="0">
                  <a:buNone/>
                  <a:tabLst/>
                </a:pPr>
                <a:r>
                  <a:rPr lang="nl-NL" sz="2400" noProof="0" dirty="0">
                    <a:latin typeface="Calibri" panose="020F0502020204030204" pitchFamily="34" charset="0"/>
                    <a:ea typeface="Segoe UI" pitchFamily="2"/>
                    <a:cs typeface="Calibri" panose="020F0502020204030204" pitchFamily="34" charset="0"/>
                  </a:rPr>
                  <a:t>N   </a:t>
                </a:r>
              </a:p>
            </p:txBody>
          </p:sp>
        </p:grpSp>
        <p:grpSp>
          <p:nvGrpSpPr>
            <p:cNvPr id="210" name="Groep 209">
              <a:extLst>
                <a:ext uri="{FF2B5EF4-FFF2-40B4-BE49-F238E27FC236}">
                  <a16:creationId xmlns:a16="http://schemas.microsoft.com/office/drawing/2014/main" id="{95CE94BD-0236-FC5C-220E-ECD695F95EA3}"/>
                </a:ext>
              </a:extLst>
            </p:cNvPr>
            <p:cNvGrpSpPr/>
            <p:nvPr/>
          </p:nvGrpSpPr>
          <p:grpSpPr>
            <a:xfrm>
              <a:off x="4082040" y="1962720"/>
              <a:ext cx="1223639" cy="612360"/>
              <a:chOff x="4082040" y="1962720"/>
              <a:chExt cx="1223639" cy="612360"/>
            </a:xfrm>
          </p:grpSpPr>
          <p:sp>
            <p:nvSpPr>
              <p:cNvPr id="211" name="Vrije vorm: vorm 210">
                <a:extLst>
                  <a:ext uri="{FF2B5EF4-FFF2-40B4-BE49-F238E27FC236}">
                    <a16:creationId xmlns:a16="http://schemas.microsoft.com/office/drawing/2014/main" id="{F27B1777-A5AF-AC6D-8A00-1F97C4E9F4A7}"/>
                  </a:ext>
                </a:extLst>
              </p:cNvPr>
              <p:cNvSpPr/>
              <p:nvPr/>
            </p:nvSpPr>
            <p:spPr>
              <a:xfrm>
                <a:off x="4693679" y="1962720"/>
                <a:ext cx="612000" cy="6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solidFill>
              <a:ln>
                <a:noFill/>
                <a:prstDash val="solid"/>
              </a:ln>
            </p:spPr>
            <p:txBody>
              <a:bodyPr vert="horz" wrap="none" lIns="0" tIns="0" rIns="0" bIns="0" anchor="ctr" anchorCtr="0" compatLnSpc="0">
                <a:noAutofit/>
              </a:bodyPr>
              <a:lstStyle/>
              <a:p>
                <a:pPr lvl="0" algn="ctr" rtl="0" hangingPunct="0">
                  <a:buNone/>
                  <a:tabLst/>
                </a:pPr>
                <a:r>
                  <a:rPr lang="nl-NL" sz="2400" noProof="0" dirty="0">
                    <a:latin typeface="Calibri" panose="020F0502020204030204" pitchFamily="34" charset="0"/>
                    <a:ea typeface="Segoe UI" pitchFamily="2"/>
                    <a:cs typeface="Calibri" panose="020F0502020204030204" pitchFamily="34" charset="0"/>
                  </a:rPr>
                  <a:t>  Z</a:t>
                </a:r>
              </a:p>
            </p:txBody>
          </p:sp>
          <p:sp>
            <p:nvSpPr>
              <p:cNvPr id="212" name="Vrije vorm: vorm 211">
                <a:extLst>
                  <a:ext uri="{FF2B5EF4-FFF2-40B4-BE49-F238E27FC236}">
                    <a16:creationId xmlns:a16="http://schemas.microsoft.com/office/drawing/2014/main" id="{56ECF3E8-91E0-0921-2B4C-92585BDF15FB}"/>
                  </a:ext>
                </a:extLst>
              </p:cNvPr>
              <p:cNvSpPr/>
              <p:nvPr/>
            </p:nvSpPr>
            <p:spPr>
              <a:xfrm>
                <a:off x="4082040" y="1963080"/>
                <a:ext cx="612000" cy="6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a:noFill/>
                <a:prstDash val="solid"/>
              </a:ln>
            </p:spPr>
            <p:txBody>
              <a:bodyPr vert="horz" wrap="none" lIns="0" tIns="0" rIns="0" bIns="0" anchor="ctr" anchorCtr="0" compatLnSpc="0">
                <a:noAutofit/>
              </a:bodyPr>
              <a:lstStyle/>
              <a:p>
                <a:pPr lvl="0" algn="ctr" rtl="0" hangingPunct="0">
                  <a:buNone/>
                  <a:tabLst/>
                </a:pPr>
                <a:r>
                  <a:rPr lang="nl-NL" sz="2400" noProof="0" dirty="0">
                    <a:latin typeface="Calibri" panose="020F0502020204030204" pitchFamily="34" charset="0"/>
                    <a:ea typeface="Segoe UI" pitchFamily="2"/>
                    <a:cs typeface="Calibri" panose="020F0502020204030204" pitchFamily="34" charset="0"/>
                  </a:rPr>
                  <a:t>N   </a:t>
                </a:r>
              </a:p>
            </p:txBody>
          </p:sp>
        </p:grpSp>
      </p:grpSp>
      <p:sp>
        <p:nvSpPr>
          <p:cNvPr id="214" name="Google Shape;258;g30c698406b5_0_0">
            <a:extLst>
              <a:ext uri="{FF2B5EF4-FFF2-40B4-BE49-F238E27FC236}">
                <a16:creationId xmlns:a16="http://schemas.microsoft.com/office/drawing/2014/main" id="{4F7861F3-3DE7-8C84-8671-853BDFC5549C}"/>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II</a:t>
            </a:r>
            <a:endParaRPr lang="nl-NL" sz="1000" b="1" i="0" u="none" strike="noStrike" cap="none" noProof="0"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393751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5" name="Google Shape;245;g30c698406b5_0_0"/>
          <p:cNvGrpSpPr/>
          <p:nvPr/>
        </p:nvGrpSpPr>
        <p:grpSpPr>
          <a:xfrm>
            <a:off x="806913" y="2209476"/>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48" name="Google Shape;248;g30c698406b5_0_0"/>
          <p:cNvGrpSpPr/>
          <p:nvPr/>
        </p:nvGrpSpPr>
        <p:grpSpPr>
          <a:xfrm>
            <a:off x="806912" y="3352658"/>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51" name="Google Shape;251;g30c698406b5_0_0"/>
          <p:cNvGrpSpPr/>
          <p:nvPr/>
        </p:nvGrpSpPr>
        <p:grpSpPr>
          <a:xfrm>
            <a:off x="806911" y="4570483"/>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54" name="Google Shape;254;g30c698406b5_0_0"/>
          <p:cNvSpPr/>
          <p:nvPr/>
        </p:nvSpPr>
        <p:spPr>
          <a:xfrm>
            <a:off x="1958100" y="2369200"/>
            <a:ext cx="6662025" cy="589200"/>
          </a:xfrm>
          <a:prstGeom prst="rect">
            <a:avLst/>
          </a:prstGeom>
          <a:noFill/>
          <a:ln>
            <a:noFill/>
          </a:ln>
        </p:spPr>
        <p:txBody>
          <a:bodyPr spcFirstLastPara="1" wrap="square" lIns="35700" tIns="35700" rIns="35700" bIns="35700" anchor="ctr" anchorCtr="0">
            <a:noAutofit/>
          </a:bodyPr>
          <a:lstStyle/>
          <a:p>
            <a:pPr marL="0" marR="0" lvl="0" indent="0" rtl="0" hangingPunct="0">
              <a:lnSpc>
                <a:spcPct val="100000"/>
              </a:lnSpc>
              <a:spcBef>
                <a:spcPts val="0"/>
              </a:spcBef>
              <a:spcAft>
                <a:spcPts val="0"/>
              </a:spcAft>
              <a:buSzPct val="100000"/>
              <a:tabLst/>
              <a:defRPr sz="2800"/>
            </a:pPr>
            <a:r>
              <a:rPr lang="nl-NL" sz="2800" b="0" i="0" u="none" strike="noStrike" kern="1200" cap="none" noProof="0" dirty="0">
                <a:ln>
                  <a:noFill/>
                </a:ln>
                <a:latin typeface="Calibri" panose="020F0502020204030204" pitchFamily="34" charset="0"/>
                <a:ea typeface="Microsoft YaHei" pitchFamily="2"/>
                <a:cs typeface="Calibri" panose="020F0502020204030204" pitchFamily="34" charset="0"/>
              </a:rPr>
              <a:t>Het stuk weekijzer wordt afgestoten</a:t>
            </a:r>
          </a:p>
        </p:txBody>
      </p:sp>
      <p:sp>
        <p:nvSpPr>
          <p:cNvPr id="255" name="Google Shape;255;g30c698406b5_0_0"/>
          <p:cNvSpPr/>
          <p:nvPr/>
        </p:nvSpPr>
        <p:spPr>
          <a:xfrm>
            <a:off x="1958100" y="3468784"/>
            <a:ext cx="700861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Het stuk weekijzer wordt aangetrokken</a:t>
            </a:r>
          </a:p>
        </p:txBody>
      </p:sp>
      <p:sp>
        <p:nvSpPr>
          <p:cNvPr id="256" name="Google Shape;256;g30c698406b5_0_0"/>
          <p:cNvSpPr/>
          <p:nvPr/>
        </p:nvSpPr>
        <p:spPr>
          <a:xfrm>
            <a:off x="1958098" y="4696183"/>
            <a:ext cx="6915073"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Dat is niet te bepalen met deze informatie</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57" name="Google Shape;257;g30c698406b5_0_0"/>
          <p:cNvSpPr txBox="1">
            <a:spLocks noGrp="1"/>
          </p:cNvSpPr>
          <p:nvPr>
            <p:ph type="title"/>
          </p:nvPr>
        </p:nvSpPr>
        <p:spPr>
          <a:xfrm>
            <a:off x="806911" y="35015"/>
            <a:ext cx="5543248" cy="855300"/>
          </a:xfrm>
          <a:prstGeom prst="rect">
            <a:avLst/>
          </a:prstGeom>
          <a:noFill/>
          <a:ln>
            <a:noFill/>
          </a:ln>
        </p:spPr>
        <p:txBody>
          <a:bodyPr spcFirstLastPara="1" wrap="square" lIns="91425" tIns="45700" rIns="91425" bIns="45700" anchor="t" anchorCtr="0">
            <a:noAutofit/>
          </a:bodyPr>
          <a:lstStyle/>
          <a:p>
            <a:pPr marL="0" marR="0" lvl="0" indent="0" rtl="0" hangingPunct="0">
              <a:lnSpc>
                <a:spcPct val="100000"/>
              </a:lnSpc>
              <a:spcBef>
                <a:spcPts val="0"/>
              </a:spcBef>
              <a:spcAft>
                <a:spcPts val="0"/>
              </a:spcAft>
              <a:buNone/>
              <a:tabLst/>
            </a:pPr>
            <a:r>
              <a:rPr lang="nl-NL" sz="2600" b="0" i="0" u="none" strike="noStrike" kern="1200" cap="none" noProof="0" dirty="0">
                <a:ln>
                  <a:noFill/>
                </a:ln>
                <a:latin typeface="Calibri" panose="020F0502020204030204" pitchFamily="34" charset="0"/>
                <a:ea typeface="Microsoft YaHei" pitchFamily="2"/>
                <a:cs typeface="Calibri" panose="020F0502020204030204" pitchFamily="34" charset="0"/>
              </a:rPr>
              <a:t>Er loopt een stroom door de spoel. Een stuk weekijzer wordt nu aangetrokken door de spoel. Vervolgens wordt de stroomrichting in de spoel omgedraaid. Wat zal er gebeuren?</a:t>
            </a:r>
          </a:p>
        </p:txBody>
      </p:sp>
      <p:sp>
        <p:nvSpPr>
          <p:cNvPr id="63" name="Vrije vorm: vorm 62">
            <a:extLst>
              <a:ext uri="{FF2B5EF4-FFF2-40B4-BE49-F238E27FC236}">
                <a16:creationId xmlns:a16="http://schemas.microsoft.com/office/drawing/2014/main" id="{FB630E4A-B557-51F3-F838-842E10A0D301}"/>
              </a:ext>
            </a:extLst>
          </p:cNvPr>
          <p:cNvSpPr/>
          <p:nvPr/>
        </p:nvSpPr>
        <p:spPr>
          <a:xfrm>
            <a:off x="6599557"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2" name="Vrije vorm: vorm 191">
            <a:extLst>
              <a:ext uri="{FF2B5EF4-FFF2-40B4-BE49-F238E27FC236}">
                <a16:creationId xmlns:a16="http://schemas.microsoft.com/office/drawing/2014/main" id="{D12E537F-D897-F173-3B89-C7666038AB3E}"/>
              </a:ext>
            </a:extLst>
          </p:cNvPr>
          <p:cNvSpPr/>
          <p:nvPr/>
        </p:nvSpPr>
        <p:spPr>
          <a:xfrm>
            <a:off x="6745286"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3" name="Vrije vorm: vorm 192">
            <a:extLst>
              <a:ext uri="{FF2B5EF4-FFF2-40B4-BE49-F238E27FC236}">
                <a16:creationId xmlns:a16="http://schemas.microsoft.com/office/drawing/2014/main" id="{CB7E7F31-91EB-9929-FABD-AB034E1075E5}"/>
              </a:ext>
            </a:extLst>
          </p:cNvPr>
          <p:cNvSpPr/>
          <p:nvPr/>
        </p:nvSpPr>
        <p:spPr>
          <a:xfrm>
            <a:off x="6891015"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4" name="Vrije vorm: vorm 193">
            <a:extLst>
              <a:ext uri="{FF2B5EF4-FFF2-40B4-BE49-F238E27FC236}">
                <a16:creationId xmlns:a16="http://schemas.microsoft.com/office/drawing/2014/main" id="{447DBA63-AAC0-0687-2A44-370EE330127B}"/>
              </a:ext>
            </a:extLst>
          </p:cNvPr>
          <p:cNvSpPr/>
          <p:nvPr/>
        </p:nvSpPr>
        <p:spPr>
          <a:xfrm>
            <a:off x="7036744"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5" name="Vrije vorm: vorm 194">
            <a:extLst>
              <a:ext uri="{FF2B5EF4-FFF2-40B4-BE49-F238E27FC236}">
                <a16:creationId xmlns:a16="http://schemas.microsoft.com/office/drawing/2014/main" id="{378DC5D6-B782-475B-B4BF-32767EF12495}"/>
              </a:ext>
            </a:extLst>
          </p:cNvPr>
          <p:cNvSpPr/>
          <p:nvPr/>
        </p:nvSpPr>
        <p:spPr>
          <a:xfrm>
            <a:off x="7182473"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6" name="Vrije vorm: vorm 195">
            <a:extLst>
              <a:ext uri="{FF2B5EF4-FFF2-40B4-BE49-F238E27FC236}">
                <a16:creationId xmlns:a16="http://schemas.microsoft.com/office/drawing/2014/main" id="{80D6508F-C2C7-80DB-7E9C-789829E8302F}"/>
              </a:ext>
            </a:extLst>
          </p:cNvPr>
          <p:cNvSpPr/>
          <p:nvPr/>
        </p:nvSpPr>
        <p:spPr>
          <a:xfrm>
            <a:off x="7328202"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7" name="Vrije vorm: vorm 196">
            <a:extLst>
              <a:ext uri="{FF2B5EF4-FFF2-40B4-BE49-F238E27FC236}">
                <a16:creationId xmlns:a16="http://schemas.microsoft.com/office/drawing/2014/main" id="{D2F7E834-1147-FA66-A600-49389D56AD29}"/>
              </a:ext>
            </a:extLst>
          </p:cNvPr>
          <p:cNvSpPr/>
          <p:nvPr/>
        </p:nvSpPr>
        <p:spPr>
          <a:xfrm>
            <a:off x="7473931" y="589827"/>
            <a:ext cx="2672" cy="634649"/>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8" name="Vrije vorm: vorm 197">
            <a:extLst>
              <a:ext uri="{FF2B5EF4-FFF2-40B4-BE49-F238E27FC236}">
                <a16:creationId xmlns:a16="http://schemas.microsoft.com/office/drawing/2014/main" id="{52737CFE-77AB-A104-5636-E6305EA70602}"/>
              </a:ext>
            </a:extLst>
          </p:cNvPr>
          <p:cNvSpPr/>
          <p:nvPr/>
        </p:nvSpPr>
        <p:spPr>
          <a:xfrm rot="8778600">
            <a:off x="6055456" y="618260"/>
            <a:ext cx="742975" cy="708485"/>
          </a:xfrm>
          <a:custGeom>
            <a:avLst/>
            <a:gdLst/>
            <a:ahLst/>
            <a:cxnLst>
              <a:cxn ang="3cd4">
                <a:pos x="hc" y="t"/>
              </a:cxn>
              <a:cxn ang="cd2">
                <a:pos x="l" y="vc"/>
              </a:cxn>
              <a:cxn ang="cd4">
                <a:pos x="hc" y="b"/>
              </a:cxn>
              <a:cxn ang="0">
                <a:pos x="r" y="vc"/>
              </a:cxn>
            </a:cxnLst>
            <a:rect l="l" t="t" r="r" b="b"/>
            <a:pathLst>
              <a:path w="3060" h="2918">
                <a:moveTo>
                  <a:pt x="3060" y="0"/>
                </a:moveTo>
                <a:cubicBezTo>
                  <a:pt x="2727" y="499"/>
                  <a:pt x="2934" y="99"/>
                  <a:pt x="1852" y="1812"/>
                </a:cubicBezTo>
                <a:cubicBezTo>
                  <a:pt x="715" y="3427"/>
                  <a:pt x="-329" y="2976"/>
                  <a:pt x="97" y="232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199" name="Vrije vorm: vorm 198">
            <a:extLst>
              <a:ext uri="{FF2B5EF4-FFF2-40B4-BE49-F238E27FC236}">
                <a16:creationId xmlns:a16="http://schemas.microsoft.com/office/drawing/2014/main" id="{D5A66ED4-82EA-9BDC-9E20-13F7B980E757}"/>
              </a:ext>
            </a:extLst>
          </p:cNvPr>
          <p:cNvSpPr/>
          <p:nvPr/>
        </p:nvSpPr>
        <p:spPr>
          <a:xfrm rot="8778600">
            <a:off x="6314502" y="584236"/>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0" name="Vrije vorm: vorm 199">
            <a:extLst>
              <a:ext uri="{FF2B5EF4-FFF2-40B4-BE49-F238E27FC236}">
                <a16:creationId xmlns:a16="http://schemas.microsoft.com/office/drawing/2014/main" id="{7CACE78A-3845-C7FD-9018-E10220291D49}"/>
              </a:ext>
            </a:extLst>
          </p:cNvPr>
          <p:cNvSpPr/>
          <p:nvPr/>
        </p:nvSpPr>
        <p:spPr>
          <a:xfrm rot="8778600">
            <a:off x="6460474" y="584479"/>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1" name="Vrije vorm: vorm 200">
            <a:extLst>
              <a:ext uri="{FF2B5EF4-FFF2-40B4-BE49-F238E27FC236}">
                <a16:creationId xmlns:a16="http://schemas.microsoft.com/office/drawing/2014/main" id="{AD8AC9E0-CDBE-6379-2229-AFB08A9F0950}"/>
              </a:ext>
            </a:extLst>
          </p:cNvPr>
          <p:cNvSpPr/>
          <p:nvPr/>
        </p:nvSpPr>
        <p:spPr>
          <a:xfrm rot="8778600">
            <a:off x="6606203" y="584479"/>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2" name="Vrije vorm: vorm 201">
            <a:extLst>
              <a:ext uri="{FF2B5EF4-FFF2-40B4-BE49-F238E27FC236}">
                <a16:creationId xmlns:a16="http://schemas.microsoft.com/office/drawing/2014/main" id="{37C226DE-DD4F-4960-A632-8B2849BCF231}"/>
              </a:ext>
            </a:extLst>
          </p:cNvPr>
          <p:cNvSpPr/>
          <p:nvPr/>
        </p:nvSpPr>
        <p:spPr>
          <a:xfrm rot="8778600">
            <a:off x="6752175" y="584722"/>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3" name="Vrije vorm: vorm 202">
            <a:extLst>
              <a:ext uri="{FF2B5EF4-FFF2-40B4-BE49-F238E27FC236}">
                <a16:creationId xmlns:a16="http://schemas.microsoft.com/office/drawing/2014/main" id="{6D49A8C4-2461-0FBE-68F7-5E5EB9A0F783}"/>
              </a:ext>
            </a:extLst>
          </p:cNvPr>
          <p:cNvSpPr/>
          <p:nvPr/>
        </p:nvSpPr>
        <p:spPr>
          <a:xfrm rot="8778600">
            <a:off x="6898146" y="584965"/>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4" name="Vrije vorm: vorm 203">
            <a:extLst>
              <a:ext uri="{FF2B5EF4-FFF2-40B4-BE49-F238E27FC236}">
                <a16:creationId xmlns:a16="http://schemas.microsoft.com/office/drawing/2014/main" id="{3AFB680C-2465-712F-848B-344F09263151}"/>
              </a:ext>
            </a:extLst>
          </p:cNvPr>
          <p:cNvSpPr/>
          <p:nvPr/>
        </p:nvSpPr>
        <p:spPr>
          <a:xfrm rot="8778600">
            <a:off x="7044118" y="585208"/>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5" name="Vrije vorm: vorm 204">
            <a:extLst>
              <a:ext uri="{FF2B5EF4-FFF2-40B4-BE49-F238E27FC236}">
                <a16:creationId xmlns:a16="http://schemas.microsoft.com/office/drawing/2014/main" id="{A882EAB5-357D-97E4-1832-23E0FE8F5CF8}"/>
              </a:ext>
            </a:extLst>
          </p:cNvPr>
          <p:cNvSpPr/>
          <p:nvPr/>
        </p:nvSpPr>
        <p:spPr>
          <a:xfrm rot="8778600">
            <a:off x="7190090" y="585450"/>
            <a:ext cx="601131" cy="647765"/>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06" name="Vrije vorm: vorm 205">
            <a:extLst>
              <a:ext uri="{FF2B5EF4-FFF2-40B4-BE49-F238E27FC236}">
                <a16:creationId xmlns:a16="http://schemas.microsoft.com/office/drawing/2014/main" id="{ACE6DEA6-4C48-6EAF-D5D9-D6ED674522A2}"/>
              </a:ext>
            </a:extLst>
          </p:cNvPr>
          <p:cNvSpPr/>
          <p:nvPr/>
        </p:nvSpPr>
        <p:spPr>
          <a:xfrm>
            <a:off x="7619660" y="589827"/>
            <a:ext cx="8987" cy="883360"/>
          </a:xfrm>
          <a:custGeom>
            <a:avLst/>
            <a:gdLst/>
            <a:ahLst/>
            <a:cxnLst>
              <a:cxn ang="3cd4">
                <a:pos x="hc" y="t"/>
              </a:cxn>
              <a:cxn ang="cd2">
                <a:pos x="l" y="vc"/>
              </a:cxn>
              <a:cxn ang="cd4">
                <a:pos x="hc" y="b"/>
              </a:cxn>
              <a:cxn ang="0">
                <a:pos x="r" y="vc"/>
              </a:cxn>
            </a:cxnLst>
            <a:rect l="l" t="t" r="r" b="b"/>
            <a:pathLst>
              <a:path w="38" h="3638">
                <a:moveTo>
                  <a:pt x="0" y="0"/>
                </a:moveTo>
                <a:cubicBezTo>
                  <a:pt x="0" y="616"/>
                  <a:pt x="57" y="2844"/>
                  <a:pt x="31" y="3638"/>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Calibri" panose="020F0502020204030204" pitchFamily="34" charset="0"/>
              <a:ea typeface="Microsoft YaHei" pitchFamily="2"/>
              <a:cs typeface="Calibri" panose="020F0502020204030204" pitchFamily="34" charset="0"/>
            </a:endParaRPr>
          </a:p>
        </p:txBody>
      </p:sp>
      <p:sp>
        <p:nvSpPr>
          <p:cNvPr id="214" name="Google Shape;258;g30c698406b5_0_0">
            <a:extLst>
              <a:ext uri="{FF2B5EF4-FFF2-40B4-BE49-F238E27FC236}">
                <a16:creationId xmlns:a16="http://schemas.microsoft.com/office/drawing/2014/main" id="{4F7861F3-3DE7-8C84-8671-853BDFC5549C}"/>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III</a:t>
            </a:r>
            <a:endParaRPr lang="nl-NL" sz="1000" b="1" i="0" u="none" strike="noStrike" cap="none" noProof="0" dirty="0">
              <a:solidFill>
                <a:srgbClr val="999999"/>
              </a:solidFill>
              <a:latin typeface="Ubuntu"/>
              <a:ea typeface="Ubuntu"/>
              <a:cs typeface="Ubuntu"/>
              <a:sym typeface="Ubuntu"/>
            </a:endParaRPr>
          </a:p>
        </p:txBody>
      </p:sp>
      <p:sp>
        <p:nvSpPr>
          <p:cNvPr id="2" name="Vrije vorm: vorm 1">
            <a:extLst>
              <a:ext uri="{FF2B5EF4-FFF2-40B4-BE49-F238E27FC236}">
                <a16:creationId xmlns:a16="http://schemas.microsoft.com/office/drawing/2014/main" id="{6AA1F249-AF58-9E3E-085D-71DB0A20A47D}"/>
              </a:ext>
            </a:extLst>
          </p:cNvPr>
          <p:cNvSpPr/>
          <p:nvPr/>
        </p:nvSpPr>
        <p:spPr>
          <a:xfrm>
            <a:off x="7790528" y="709203"/>
            <a:ext cx="1285739" cy="3958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99"/>
          </a:solidFill>
          <a:ln>
            <a:noFill/>
            <a:prstDash val="solid"/>
          </a:ln>
        </p:spPr>
        <p:txBody>
          <a:bodyPr vert="horz" wrap="none" lIns="0" tIns="0" rIns="0" bIns="0" anchor="ctr" anchorCtr="0" compatLnSpc="0">
            <a:noAutofit/>
          </a:bodyPr>
          <a:lstStyle/>
          <a:p>
            <a:pPr lvl="0" algn="ctr" rtl="0" hangingPunct="0">
              <a:buNone/>
              <a:tabLst/>
            </a:pPr>
            <a:r>
              <a:rPr lang="nl-NL" sz="2000" noProof="0" dirty="0">
                <a:latin typeface="Calibri" panose="020F0502020204030204" pitchFamily="34" charset="0"/>
                <a:ea typeface="Segoe UI" pitchFamily="2"/>
                <a:cs typeface="Calibri" panose="020F0502020204030204" pitchFamily="34" charset="0"/>
              </a:rPr>
              <a:t>  weekijzer </a:t>
            </a:r>
          </a:p>
        </p:txBody>
      </p:sp>
    </p:spTree>
    <p:extLst>
      <p:ext uri="{BB962C8B-B14F-4D97-AF65-F5344CB8AC3E}">
        <p14:creationId xmlns:p14="http://schemas.microsoft.com/office/powerpoint/2010/main" val="29545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alibri" panose="020F0502020204030204" pitchFamily="34" charset="0"/>
              <a:ea typeface="Corbel"/>
              <a:cs typeface="Calibri" panose="020F0502020204030204" pitchFamily="34" charset="0"/>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Calibri" panose="020F0502020204030204" pitchFamily="34" charset="0"/>
                <a:ea typeface="Tahoma"/>
                <a:cs typeface="Calibri" panose="020F0502020204030204" pitchFamily="34" charset="0"/>
                <a:sym typeface="Tahoma"/>
              </a:rPr>
              <a:t>www.diagnostischevragen.nl</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5" name="Google Shape;245;g30c698406b5_0_0"/>
          <p:cNvGrpSpPr/>
          <p:nvPr/>
        </p:nvGrpSpPr>
        <p:grpSpPr>
          <a:xfrm>
            <a:off x="806913" y="2501576"/>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A</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48" name="Google Shape;248;g30c698406b5_0_0"/>
          <p:cNvGrpSpPr/>
          <p:nvPr/>
        </p:nvGrpSpPr>
        <p:grpSpPr>
          <a:xfrm>
            <a:off x="806912" y="3644758"/>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B</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51" name="Google Shape;251;g30c698406b5_0_0"/>
          <p:cNvGrpSpPr/>
          <p:nvPr/>
        </p:nvGrpSpPr>
        <p:grpSpPr>
          <a:xfrm>
            <a:off x="806911" y="4862583"/>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Calibri" panose="020F0502020204030204" pitchFamily="34" charset="0"/>
                <a:ea typeface="Helvetica Neue Light"/>
                <a:cs typeface="Calibri" panose="020F0502020204030204" pitchFamily="34" charset="0"/>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Calibri" panose="020F0502020204030204" pitchFamily="34" charset="0"/>
                  <a:ea typeface="Helvetica Neue"/>
                  <a:cs typeface="Calibri" panose="020F0502020204030204" pitchFamily="34" charset="0"/>
                  <a:sym typeface="Helvetica Neue"/>
                </a:rPr>
                <a:t>C</a:t>
              </a:r>
              <a:endParaRPr lang="nl-NL"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54" name="Google Shape;254;g30c698406b5_0_0"/>
          <p:cNvSpPr/>
          <p:nvPr/>
        </p:nvSpPr>
        <p:spPr>
          <a:xfrm>
            <a:off x="1958100" y="2661300"/>
            <a:ext cx="6662025" cy="589200"/>
          </a:xfrm>
          <a:prstGeom prst="rect">
            <a:avLst/>
          </a:prstGeom>
          <a:noFill/>
          <a:ln>
            <a:noFill/>
          </a:ln>
        </p:spPr>
        <p:txBody>
          <a:bodyPr spcFirstLastPara="1" wrap="square" lIns="35700" tIns="35700" rIns="35700" bIns="35700" anchor="ctr" anchorCtr="0">
            <a:noAutofit/>
          </a:bodyPr>
          <a:lstStyle/>
          <a:p>
            <a:pPr marL="0" marR="0" lvl="0" indent="0" rtl="0" hangingPunct="0">
              <a:lnSpc>
                <a:spcPct val="100000"/>
              </a:lnSpc>
              <a:spcBef>
                <a:spcPts val="0"/>
              </a:spcBef>
              <a:spcAft>
                <a:spcPts val="0"/>
              </a:spcAft>
              <a:buSzPct val="100000"/>
              <a:tabLst/>
              <a:defRPr sz="2800"/>
            </a:pPr>
            <a:r>
              <a:rPr lang="nl-NL" sz="2800" b="0" i="0" u="none" strike="noStrike" kern="1200" cap="none" noProof="0" dirty="0">
                <a:ln>
                  <a:noFill/>
                </a:ln>
                <a:latin typeface="Calibri" panose="020F0502020204030204" pitchFamily="34" charset="0"/>
                <a:ea typeface="Microsoft YaHei" pitchFamily="2"/>
                <a:cs typeface="Calibri" panose="020F0502020204030204" pitchFamily="34" charset="0"/>
              </a:rPr>
              <a:t>Er is een aantrekkende kracht tussen de spoelen</a:t>
            </a:r>
          </a:p>
        </p:txBody>
      </p:sp>
      <p:sp>
        <p:nvSpPr>
          <p:cNvPr id="255" name="Google Shape;255;g30c698406b5_0_0"/>
          <p:cNvSpPr/>
          <p:nvPr/>
        </p:nvSpPr>
        <p:spPr>
          <a:xfrm>
            <a:off x="1958100" y="3760884"/>
            <a:ext cx="7008617" cy="589200"/>
          </a:xfrm>
          <a:prstGeom prst="rect">
            <a:avLst/>
          </a:prstGeom>
          <a:noFill/>
          <a:ln>
            <a:noFill/>
          </a:ln>
        </p:spPr>
        <p:txBody>
          <a:bodyPr spcFirstLastPara="1" wrap="square" lIns="35700" tIns="35700" rIns="35700" bIns="35700" anchor="ctr" anchorCtr="0">
            <a:noAutofit/>
          </a:bodyPr>
          <a:lstStyle/>
          <a:p>
            <a:pPr marL="0" marR="0" lvl="0" indent="0" rtl="0" hangingPunct="0">
              <a:lnSpc>
                <a:spcPct val="100000"/>
              </a:lnSpc>
              <a:spcBef>
                <a:spcPts val="0"/>
              </a:spcBef>
              <a:spcAft>
                <a:spcPts val="0"/>
              </a:spcAft>
              <a:buSzPct val="100000"/>
              <a:tabLst/>
              <a:defRPr sz="2800"/>
            </a:pPr>
            <a:r>
              <a:rPr lang="nl-NL" sz="2800" b="0" i="0" u="none" strike="noStrike" kern="1200" cap="none" noProof="0" dirty="0">
                <a:ln>
                  <a:noFill/>
                </a:ln>
                <a:latin typeface="Calibri" panose="020F0502020204030204" pitchFamily="34" charset="0"/>
                <a:ea typeface="Microsoft YaHei" pitchFamily="2"/>
                <a:cs typeface="Calibri" panose="020F0502020204030204" pitchFamily="34" charset="0"/>
              </a:rPr>
              <a:t>Er is een afstotende kracht tussen de spoelen</a:t>
            </a:r>
          </a:p>
        </p:txBody>
      </p:sp>
      <p:sp>
        <p:nvSpPr>
          <p:cNvPr id="256" name="Google Shape;256;g30c698406b5_0_0"/>
          <p:cNvSpPr/>
          <p:nvPr/>
        </p:nvSpPr>
        <p:spPr>
          <a:xfrm>
            <a:off x="1958098" y="4988283"/>
            <a:ext cx="6915073"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panose="020F0502020204030204" pitchFamily="34" charset="0"/>
                <a:ea typeface="Calibri"/>
                <a:cs typeface="Calibri" panose="020F0502020204030204" pitchFamily="34" charset="0"/>
                <a:sym typeface="Calibri"/>
              </a:rPr>
              <a:t>Dat is niet te bepalen met deze informatie</a:t>
            </a:r>
            <a:endParaRPr lang="nl-NL" sz="2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57" name="Google Shape;257;g30c698406b5_0_0"/>
          <p:cNvSpPr txBox="1">
            <a:spLocks noGrp="1"/>
          </p:cNvSpPr>
          <p:nvPr>
            <p:ph type="title"/>
          </p:nvPr>
        </p:nvSpPr>
        <p:spPr>
          <a:xfrm>
            <a:off x="806910" y="35015"/>
            <a:ext cx="7963865" cy="855300"/>
          </a:xfrm>
          <a:prstGeom prst="rect">
            <a:avLst/>
          </a:prstGeom>
          <a:noFill/>
          <a:ln>
            <a:noFill/>
          </a:ln>
        </p:spPr>
        <p:txBody>
          <a:bodyPr spcFirstLastPara="1" wrap="square" lIns="91425" tIns="45700" rIns="91425" bIns="45700" anchor="t" anchorCtr="0">
            <a:noAutofit/>
          </a:bodyPr>
          <a:lstStyle/>
          <a:p>
            <a:pPr marL="0" marR="0" lvl="0" indent="0" rtl="0" hangingPunct="0">
              <a:lnSpc>
                <a:spcPct val="100000"/>
              </a:lnSpc>
              <a:spcBef>
                <a:spcPts val="0"/>
              </a:spcBef>
              <a:spcAft>
                <a:spcPts val="0"/>
              </a:spcAft>
              <a:buNone/>
              <a:tabLst/>
            </a:pPr>
            <a:r>
              <a:rPr lang="nl-NL" sz="2600" b="0" i="0" u="none" strike="noStrike" kern="1200" cap="none" noProof="0" dirty="0">
                <a:ln>
                  <a:noFill/>
                </a:ln>
                <a:latin typeface="Calibri" panose="020F0502020204030204" pitchFamily="34" charset="0"/>
                <a:ea typeface="Microsoft YaHei" pitchFamily="2"/>
                <a:cs typeface="Calibri" panose="020F0502020204030204" pitchFamily="34" charset="0"/>
              </a:rPr>
              <a:t>Door beide spoelen loopt een stroom in dezelfde richting.</a:t>
            </a:r>
            <a:br>
              <a:rPr lang="nl-NL" sz="2600" b="0" i="0" u="none" strike="noStrike" kern="1200" cap="none" noProof="0" dirty="0">
                <a:ln>
                  <a:noFill/>
                </a:ln>
                <a:latin typeface="Calibri" panose="020F0502020204030204" pitchFamily="34" charset="0"/>
                <a:ea typeface="Microsoft YaHei" pitchFamily="2"/>
                <a:cs typeface="Calibri" panose="020F0502020204030204" pitchFamily="34" charset="0"/>
              </a:rPr>
            </a:br>
            <a:r>
              <a:rPr lang="nl-NL" sz="2600" b="0" i="0" u="none" strike="noStrike" kern="1200" cap="none" noProof="0" dirty="0">
                <a:ln>
                  <a:noFill/>
                </a:ln>
                <a:latin typeface="Calibri" panose="020F0502020204030204" pitchFamily="34" charset="0"/>
                <a:ea typeface="Microsoft YaHei" pitchFamily="2"/>
                <a:cs typeface="Calibri" panose="020F0502020204030204" pitchFamily="34" charset="0"/>
              </a:rPr>
              <a:t>Wat is waar?</a:t>
            </a:r>
          </a:p>
        </p:txBody>
      </p:sp>
      <p:sp>
        <p:nvSpPr>
          <p:cNvPr id="214" name="Google Shape;258;g30c698406b5_0_0">
            <a:extLst>
              <a:ext uri="{FF2B5EF4-FFF2-40B4-BE49-F238E27FC236}">
                <a16:creationId xmlns:a16="http://schemas.microsoft.com/office/drawing/2014/main" id="{4F7861F3-3DE7-8C84-8671-853BDFC5549C}"/>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IV</a:t>
            </a:r>
            <a:endParaRPr lang="nl-NL" sz="1000" b="1" i="0" u="none" strike="noStrike" cap="none" noProof="0" dirty="0">
              <a:solidFill>
                <a:srgbClr val="999999"/>
              </a:solidFill>
              <a:latin typeface="Ubuntu"/>
              <a:ea typeface="Ubuntu"/>
              <a:cs typeface="Ubuntu"/>
              <a:sym typeface="Ubuntu"/>
            </a:endParaRPr>
          </a:p>
        </p:txBody>
      </p:sp>
      <p:grpSp>
        <p:nvGrpSpPr>
          <p:cNvPr id="35" name="Groep 34">
            <a:extLst>
              <a:ext uri="{FF2B5EF4-FFF2-40B4-BE49-F238E27FC236}">
                <a16:creationId xmlns:a16="http://schemas.microsoft.com/office/drawing/2014/main" id="{AEF39DD8-C3A0-38F2-7508-FBEDD23BB6E6}"/>
              </a:ext>
            </a:extLst>
          </p:cNvPr>
          <p:cNvGrpSpPr/>
          <p:nvPr/>
        </p:nvGrpSpPr>
        <p:grpSpPr>
          <a:xfrm>
            <a:off x="2360532" y="987584"/>
            <a:ext cx="5453118" cy="1317607"/>
            <a:chOff x="1128891" y="1706032"/>
            <a:chExt cx="5453118" cy="1317607"/>
          </a:xfrm>
        </p:grpSpPr>
        <p:sp>
          <p:nvSpPr>
            <p:cNvPr id="3" name="Vrije vorm: vorm 2">
              <a:extLst>
                <a:ext uri="{FF2B5EF4-FFF2-40B4-BE49-F238E27FC236}">
                  <a16:creationId xmlns:a16="http://schemas.microsoft.com/office/drawing/2014/main" id="{D26345EF-37FE-7762-9B94-9782DA89E685}"/>
                </a:ext>
              </a:extLst>
            </p:cNvPr>
            <p:cNvSpPr/>
            <p:nvPr/>
          </p:nvSpPr>
          <p:spPr>
            <a:xfrm>
              <a:off x="1935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 name="Vrije vorm: vorm 3">
              <a:extLst>
                <a:ext uri="{FF2B5EF4-FFF2-40B4-BE49-F238E27FC236}">
                  <a16:creationId xmlns:a16="http://schemas.microsoft.com/office/drawing/2014/main" id="{962F1448-6EF2-85CB-543D-8C6600E1A157}"/>
                </a:ext>
              </a:extLst>
            </p:cNvPr>
            <p:cNvSpPr/>
            <p:nvPr/>
          </p:nvSpPr>
          <p:spPr>
            <a:xfrm>
              <a:off x="2151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 name="Vrije vorm: vorm 4">
              <a:extLst>
                <a:ext uri="{FF2B5EF4-FFF2-40B4-BE49-F238E27FC236}">
                  <a16:creationId xmlns:a16="http://schemas.microsoft.com/office/drawing/2014/main" id="{C0D92D7D-94DD-AE2D-2FB5-375AD3A4EFE1}"/>
                </a:ext>
              </a:extLst>
            </p:cNvPr>
            <p:cNvSpPr/>
            <p:nvPr/>
          </p:nvSpPr>
          <p:spPr>
            <a:xfrm>
              <a:off x="2367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 name="Vrije vorm: vorm 5">
              <a:extLst>
                <a:ext uri="{FF2B5EF4-FFF2-40B4-BE49-F238E27FC236}">
                  <a16:creationId xmlns:a16="http://schemas.microsoft.com/office/drawing/2014/main" id="{9BD62EE4-3E09-B68C-BB36-5F3356B5D053}"/>
                </a:ext>
              </a:extLst>
            </p:cNvPr>
            <p:cNvSpPr/>
            <p:nvPr/>
          </p:nvSpPr>
          <p:spPr>
            <a:xfrm>
              <a:off x="2583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7" name="Vrije vorm: vorm 6">
              <a:extLst>
                <a:ext uri="{FF2B5EF4-FFF2-40B4-BE49-F238E27FC236}">
                  <a16:creationId xmlns:a16="http://schemas.microsoft.com/office/drawing/2014/main" id="{F1514CEA-C1B8-8AC5-A663-47DDA3182AC7}"/>
                </a:ext>
              </a:extLst>
            </p:cNvPr>
            <p:cNvSpPr/>
            <p:nvPr/>
          </p:nvSpPr>
          <p:spPr>
            <a:xfrm>
              <a:off x="2799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8" name="Vrije vorm: vorm 7">
              <a:extLst>
                <a:ext uri="{FF2B5EF4-FFF2-40B4-BE49-F238E27FC236}">
                  <a16:creationId xmlns:a16="http://schemas.microsoft.com/office/drawing/2014/main" id="{AF48F507-A696-5EBC-72B0-D41195AEDD8A}"/>
                </a:ext>
              </a:extLst>
            </p:cNvPr>
            <p:cNvSpPr/>
            <p:nvPr/>
          </p:nvSpPr>
          <p:spPr>
            <a:xfrm>
              <a:off x="3015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9" name="Vrije vorm: vorm 8">
              <a:extLst>
                <a:ext uri="{FF2B5EF4-FFF2-40B4-BE49-F238E27FC236}">
                  <a16:creationId xmlns:a16="http://schemas.microsoft.com/office/drawing/2014/main" id="{A9E0ED5D-DF21-852C-DFB1-8867A6205B0E}"/>
                </a:ext>
              </a:extLst>
            </p:cNvPr>
            <p:cNvSpPr/>
            <p:nvPr/>
          </p:nvSpPr>
          <p:spPr>
            <a:xfrm>
              <a:off x="323136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0" name="Vrije vorm: vorm 9">
              <a:extLst>
                <a:ext uri="{FF2B5EF4-FFF2-40B4-BE49-F238E27FC236}">
                  <a16:creationId xmlns:a16="http://schemas.microsoft.com/office/drawing/2014/main" id="{D95A6417-A76F-7CFB-73F8-FF5223B01DE5}"/>
                </a:ext>
              </a:extLst>
            </p:cNvPr>
            <p:cNvSpPr/>
            <p:nvPr/>
          </p:nvSpPr>
          <p:spPr>
            <a:xfrm rot="8778600">
              <a:off x="1128891" y="1756463"/>
              <a:ext cx="1101240" cy="1050120"/>
            </a:xfrm>
            <a:custGeom>
              <a:avLst/>
              <a:gdLst/>
              <a:ahLst/>
              <a:cxnLst>
                <a:cxn ang="3cd4">
                  <a:pos x="hc" y="t"/>
                </a:cxn>
                <a:cxn ang="cd2">
                  <a:pos x="l" y="vc"/>
                </a:cxn>
                <a:cxn ang="cd4">
                  <a:pos x="hc" y="b"/>
                </a:cxn>
                <a:cxn ang="0">
                  <a:pos x="r" y="vc"/>
                </a:cxn>
              </a:cxnLst>
              <a:rect l="l" t="t" r="r" b="b"/>
              <a:pathLst>
                <a:path w="3060" h="2918">
                  <a:moveTo>
                    <a:pt x="3060" y="0"/>
                  </a:moveTo>
                  <a:cubicBezTo>
                    <a:pt x="2727" y="499"/>
                    <a:pt x="2934" y="99"/>
                    <a:pt x="1852" y="1812"/>
                  </a:cubicBezTo>
                  <a:cubicBezTo>
                    <a:pt x="715" y="3427"/>
                    <a:pt x="-329" y="2976"/>
                    <a:pt x="97" y="232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1" name="Vrije vorm: vorm 10">
              <a:extLst>
                <a:ext uri="{FF2B5EF4-FFF2-40B4-BE49-F238E27FC236}">
                  <a16:creationId xmlns:a16="http://schemas.microsoft.com/office/drawing/2014/main" id="{476F257B-1E8A-ABA5-8CF4-C71DE75E5BC3}"/>
                </a:ext>
              </a:extLst>
            </p:cNvPr>
            <p:cNvSpPr/>
            <p:nvPr/>
          </p:nvSpPr>
          <p:spPr>
            <a:xfrm rot="8778600">
              <a:off x="1512850" y="170603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2" name="Vrije vorm: vorm 11">
              <a:extLst>
                <a:ext uri="{FF2B5EF4-FFF2-40B4-BE49-F238E27FC236}">
                  <a16:creationId xmlns:a16="http://schemas.microsoft.com/office/drawing/2014/main" id="{62B686B8-12CA-8A11-39DF-EC1AB0C66C29}"/>
                </a:ext>
              </a:extLst>
            </p:cNvPr>
            <p:cNvSpPr/>
            <p:nvPr/>
          </p:nvSpPr>
          <p:spPr>
            <a:xfrm rot="8778600">
              <a:off x="1729210" y="170639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3" name="Vrije vorm: vorm 12">
              <a:extLst>
                <a:ext uri="{FF2B5EF4-FFF2-40B4-BE49-F238E27FC236}">
                  <a16:creationId xmlns:a16="http://schemas.microsoft.com/office/drawing/2014/main" id="{32018A75-FD88-8D32-E638-F45988BDBF47}"/>
                </a:ext>
              </a:extLst>
            </p:cNvPr>
            <p:cNvSpPr/>
            <p:nvPr/>
          </p:nvSpPr>
          <p:spPr>
            <a:xfrm rot="8778600">
              <a:off x="1945210" y="170639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4" name="Vrije vorm: vorm 13">
              <a:extLst>
                <a:ext uri="{FF2B5EF4-FFF2-40B4-BE49-F238E27FC236}">
                  <a16:creationId xmlns:a16="http://schemas.microsoft.com/office/drawing/2014/main" id="{9037D909-1EB2-1BCD-2AF1-A397BB97080A}"/>
                </a:ext>
              </a:extLst>
            </p:cNvPr>
            <p:cNvSpPr/>
            <p:nvPr/>
          </p:nvSpPr>
          <p:spPr>
            <a:xfrm rot="8778600">
              <a:off x="2161570" y="170675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5" name="Vrije vorm: vorm 14">
              <a:extLst>
                <a:ext uri="{FF2B5EF4-FFF2-40B4-BE49-F238E27FC236}">
                  <a16:creationId xmlns:a16="http://schemas.microsoft.com/office/drawing/2014/main" id="{7400FA8E-A3A2-B4FF-0814-CFD825A3483F}"/>
                </a:ext>
              </a:extLst>
            </p:cNvPr>
            <p:cNvSpPr/>
            <p:nvPr/>
          </p:nvSpPr>
          <p:spPr>
            <a:xfrm rot="8778600">
              <a:off x="2377930" y="170711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6" name="Vrije vorm: vorm 15">
              <a:extLst>
                <a:ext uri="{FF2B5EF4-FFF2-40B4-BE49-F238E27FC236}">
                  <a16:creationId xmlns:a16="http://schemas.microsoft.com/office/drawing/2014/main" id="{230A601E-217E-58B7-C141-E5CE259D6315}"/>
                </a:ext>
              </a:extLst>
            </p:cNvPr>
            <p:cNvSpPr/>
            <p:nvPr/>
          </p:nvSpPr>
          <p:spPr>
            <a:xfrm rot="8778600">
              <a:off x="2594290" y="170747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7" name="Vrije vorm: vorm 16">
              <a:extLst>
                <a:ext uri="{FF2B5EF4-FFF2-40B4-BE49-F238E27FC236}">
                  <a16:creationId xmlns:a16="http://schemas.microsoft.com/office/drawing/2014/main" id="{A10C348E-D08D-F849-99E9-4FD6888440FF}"/>
                </a:ext>
              </a:extLst>
            </p:cNvPr>
            <p:cNvSpPr/>
            <p:nvPr/>
          </p:nvSpPr>
          <p:spPr>
            <a:xfrm rot="8778600">
              <a:off x="2810650" y="170783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8" name="Vrije vorm: vorm 17">
              <a:extLst>
                <a:ext uri="{FF2B5EF4-FFF2-40B4-BE49-F238E27FC236}">
                  <a16:creationId xmlns:a16="http://schemas.microsoft.com/office/drawing/2014/main" id="{49304705-83BA-3789-6D43-6F816A1E839B}"/>
                </a:ext>
              </a:extLst>
            </p:cNvPr>
            <p:cNvSpPr/>
            <p:nvPr/>
          </p:nvSpPr>
          <p:spPr>
            <a:xfrm>
              <a:off x="3447360" y="1714319"/>
              <a:ext cx="13320" cy="1309320"/>
            </a:xfrm>
            <a:custGeom>
              <a:avLst/>
              <a:gdLst/>
              <a:ahLst/>
              <a:cxnLst>
                <a:cxn ang="3cd4">
                  <a:pos x="hc" y="t"/>
                </a:cxn>
                <a:cxn ang="cd2">
                  <a:pos x="l" y="vc"/>
                </a:cxn>
                <a:cxn ang="cd4">
                  <a:pos x="hc" y="b"/>
                </a:cxn>
                <a:cxn ang="0">
                  <a:pos x="r" y="vc"/>
                </a:cxn>
              </a:cxnLst>
              <a:rect l="l" t="t" r="r" b="b"/>
              <a:pathLst>
                <a:path w="38" h="3638">
                  <a:moveTo>
                    <a:pt x="0" y="0"/>
                  </a:moveTo>
                  <a:cubicBezTo>
                    <a:pt x="0" y="616"/>
                    <a:pt x="57" y="2844"/>
                    <a:pt x="31" y="3638"/>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 name="Vrije vorm: vorm 18">
              <a:extLst>
                <a:ext uri="{FF2B5EF4-FFF2-40B4-BE49-F238E27FC236}">
                  <a16:creationId xmlns:a16="http://schemas.microsoft.com/office/drawing/2014/main" id="{3E41E5DD-AE25-A87F-C955-274B2D14DD05}"/>
                </a:ext>
              </a:extLst>
            </p:cNvPr>
            <p:cNvSpPr/>
            <p:nvPr/>
          </p:nvSpPr>
          <p:spPr>
            <a:xfrm>
              <a:off x="4815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 name="Vrije vorm: vorm 19">
              <a:extLst>
                <a:ext uri="{FF2B5EF4-FFF2-40B4-BE49-F238E27FC236}">
                  <a16:creationId xmlns:a16="http://schemas.microsoft.com/office/drawing/2014/main" id="{E4CA8115-8527-E4EA-43EB-8578192819D4}"/>
                </a:ext>
              </a:extLst>
            </p:cNvPr>
            <p:cNvSpPr/>
            <p:nvPr/>
          </p:nvSpPr>
          <p:spPr>
            <a:xfrm>
              <a:off x="5031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 name="Vrije vorm: vorm 20">
              <a:extLst>
                <a:ext uri="{FF2B5EF4-FFF2-40B4-BE49-F238E27FC236}">
                  <a16:creationId xmlns:a16="http://schemas.microsoft.com/office/drawing/2014/main" id="{57397D0D-7F20-FF59-0D23-C9D225F9837D}"/>
                </a:ext>
              </a:extLst>
            </p:cNvPr>
            <p:cNvSpPr/>
            <p:nvPr/>
          </p:nvSpPr>
          <p:spPr>
            <a:xfrm>
              <a:off x="5247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2" name="Vrije vorm: vorm 21">
              <a:extLst>
                <a:ext uri="{FF2B5EF4-FFF2-40B4-BE49-F238E27FC236}">
                  <a16:creationId xmlns:a16="http://schemas.microsoft.com/office/drawing/2014/main" id="{13FC5EBE-95DF-034F-4D6E-CB894FCD9E62}"/>
                </a:ext>
              </a:extLst>
            </p:cNvPr>
            <p:cNvSpPr/>
            <p:nvPr/>
          </p:nvSpPr>
          <p:spPr>
            <a:xfrm>
              <a:off x="5463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3" name="Vrije vorm: vorm 22">
              <a:extLst>
                <a:ext uri="{FF2B5EF4-FFF2-40B4-BE49-F238E27FC236}">
                  <a16:creationId xmlns:a16="http://schemas.microsoft.com/office/drawing/2014/main" id="{468DF355-A3C0-D063-F061-22401092A605}"/>
                </a:ext>
              </a:extLst>
            </p:cNvPr>
            <p:cNvSpPr/>
            <p:nvPr/>
          </p:nvSpPr>
          <p:spPr>
            <a:xfrm>
              <a:off x="5679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4" name="Vrije vorm: vorm 23">
              <a:extLst>
                <a:ext uri="{FF2B5EF4-FFF2-40B4-BE49-F238E27FC236}">
                  <a16:creationId xmlns:a16="http://schemas.microsoft.com/office/drawing/2014/main" id="{87A36379-628D-1915-FE1B-3B99BC15BCCB}"/>
                </a:ext>
              </a:extLst>
            </p:cNvPr>
            <p:cNvSpPr/>
            <p:nvPr/>
          </p:nvSpPr>
          <p:spPr>
            <a:xfrm>
              <a:off x="5895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5" name="Vrije vorm: vorm 24">
              <a:extLst>
                <a:ext uri="{FF2B5EF4-FFF2-40B4-BE49-F238E27FC236}">
                  <a16:creationId xmlns:a16="http://schemas.microsoft.com/office/drawing/2014/main" id="{37D438A8-DABA-CA42-E231-82080063D498}"/>
                </a:ext>
              </a:extLst>
            </p:cNvPr>
            <p:cNvSpPr/>
            <p:nvPr/>
          </p:nvSpPr>
          <p:spPr>
            <a:xfrm>
              <a:off x="6111720" y="1714319"/>
              <a:ext cx="3960" cy="940680"/>
            </a:xfrm>
            <a:custGeom>
              <a:avLst/>
              <a:gdLst/>
              <a:ahLst/>
              <a:cxnLst>
                <a:cxn ang="3cd4">
                  <a:pos x="hc" y="t"/>
                </a:cxn>
                <a:cxn ang="cd2">
                  <a:pos x="l" y="vc"/>
                </a:cxn>
                <a:cxn ang="cd4">
                  <a:pos x="hc" y="b"/>
                </a:cxn>
                <a:cxn ang="0">
                  <a:pos x="r" y="vc"/>
                </a:cxn>
              </a:cxnLst>
              <a:rect l="l" t="t" r="r" b="b"/>
              <a:pathLst>
                <a:path w="12" h="2614">
                  <a:moveTo>
                    <a:pt x="0" y="0"/>
                  </a:moveTo>
                  <a:cubicBezTo>
                    <a:pt x="0" y="616"/>
                    <a:pt x="26" y="1820"/>
                    <a:pt x="0" y="2614"/>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6" name="Vrije vorm: vorm 25">
              <a:extLst>
                <a:ext uri="{FF2B5EF4-FFF2-40B4-BE49-F238E27FC236}">
                  <a16:creationId xmlns:a16="http://schemas.microsoft.com/office/drawing/2014/main" id="{EA36EA35-B3EC-812C-34E5-1D8817B7EFC4}"/>
                </a:ext>
              </a:extLst>
            </p:cNvPr>
            <p:cNvSpPr/>
            <p:nvPr/>
          </p:nvSpPr>
          <p:spPr>
            <a:xfrm rot="8778600">
              <a:off x="4009251" y="1756463"/>
              <a:ext cx="1101240" cy="1050120"/>
            </a:xfrm>
            <a:custGeom>
              <a:avLst/>
              <a:gdLst/>
              <a:ahLst/>
              <a:cxnLst>
                <a:cxn ang="3cd4">
                  <a:pos x="hc" y="t"/>
                </a:cxn>
                <a:cxn ang="cd2">
                  <a:pos x="l" y="vc"/>
                </a:cxn>
                <a:cxn ang="cd4">
                  <a:pos x="hc" y="b"/>
                </a:cxn>
                <a:cxn ang="0">
                  <a:pos x="r" y="vc"/>
                </a:cxn>
              </a:cxnLst>
              <a:rect l="l" t="t" r="r" b="b"/>
              <a:pathLst>
                <a:path w="3060" h="2918">
                  <a:moveTo>
                    <a:pt x="3060" y="0"/>
                  </a:moveTo>
                  <a:cubicBezTo>
                    <a:pt x="2727" y="499"/>
                    <a:pt x="2934" y="99"/>
                    <a:pt x="1852" y="1812"/>
                  </a:cubicBezTo>
                  <a:cubicBezTo>
                    <a:pt x="715" y="3427"/>
                    <a:pt x="-329" y="2976"/>
                    <a:pt x="97" y="232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7" name="Vrije vorm: vorm 26">
              <a:extLst>
                <a:ext uri="{FF2B5EF4-FFF2-40B4-BE49-F238E27FC236}">
                  <a16:creationId xmlns:a16="http://schemas.microsoft.com/office/drawing/2014/main" id="{9F43C4F7-A3F5-2E56-3A3A-85FD77E1C617}"/>
                </a:ext>
              </a:extLst>
            </p:cNvPr>
            <p:cNvSpPr/>
            <p:nvPr/>
          </p:nvSpPr>
          <p:spPr>
            <a:xfrm rot="8778600">
              <a:off x="4393210" y="170603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8" name="Vrije vorm: vorm 27">
              <a:extLst>
                <a:ext uri="{FF2B5EF4-FFF2-40B4-BE49-F238E27FC236}">
                  <a16:creationId xmlns:a16="http://schemas.microsoft.com/office/drawing/2014/main" id="{61F86237-A397-46F5-C42F-2B0619A4779C}"/>
                </a:ext>
              </a:extLst>
            </p:cNvPr>
            <p:cNvSpPr/>
            <p:nvPr/>
          </p:nvSpPr>
          <p:spPr>
            <a:xfrm rot="8778600">
              <a:off x="4609570" y="170639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9" name="Vrije vorm: vorm 28">
              <a:extLst>
                <a:ext uri="{FF2B5EF4-FFF2-40B4-BE49-F238E27FC236}">
                  <a16:creationId xmlns:a16="http://schemas.microsoft.com/office/drawing/2014/main" id="{CDB0B292-BE04-1A33-5820-F8A216D9F887}"/>
                </a:ext>
              </a:extLst>
            </p:cNvPr>
            <p:cNvSpPr/>
            <p:nvPr/>
          </p:nvSpPr>
          <p:spPr>
            <a:xfrm rot="8778600">
              <a:off x="4825570" y="170639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0" name="Vrije vorm: vorm 29">
              <a:extLst>
                <a:ext uri="{FF2B5EF4-FFF2-40B4-BE49-F238E27FC236}">
                  <a16:creationId xmlns:a16="http://schemas.microsoft.com/office/drawing/2014/main" id="{7BCFA535-F9B0-CD22-E16F-7B554BE4E782}"/>
                </a:ext>
              </a:extLst>
            </p:cNvPr>
            <p:cNvSpPr/>
            <p:nvPr/>
          </p:nvSpPr>
          <p:spPr>
            <a:xfrm rot="8778600">
              <a:off x="5041930" y="170675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1" name="Vrije vorm: vorm 30">
              <a:extLst>
                <a:ext uri="{FF2B5EF4-FFF2-40B4-BE49-F238E27FC236}">
                  <a16:creationId xmlns:a16="http://schemas.microsoft.com/office/drawing/2014/main" id="{658E1B32-6504-C7CF-06BA-7B0BEEF2012A}"/>
                </a:ext>
              </a:extLst>
            </p:cNvPr>
            <p:cNvSpPr/>
            <p:nvPr/>
          </p:nvSpPr>
          <p:spPr>
            <a:xfrm rot="8778600">
              <a:off x="5258290" y="170711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2" name="Vrije vorm: vorm 31">
              <a:extLst>
                <a:ext uri="{FF2B5EF4-FFF2-40B4-BE49-F238E27FC236}">
                  <a16:creationId xmlns:a16="http://schemas.microsoft.com/office/drawing/2014/main" id="{3FBF104F-2236-CF7B-E6F0-7342EE891FF8}"/>
                </a:ext>
              </a:extLst>
            </p:cNvPr>
            <p:cNvSpPr/>
            <p:nvPr/>
          </p:nvSpPr>
          <p:spPr>
            <a:xfrm rot="8778600">
              <a:off x="5474650" y="170747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3" name="Vrije vorm: vorm 32">
              <a:extLst>
                <a:ext uri="{FF2B5EF4-FFF2-40B4-BE49-F238E27FC236}">
                  <a16:creationId xmlns:a16="http://schemas.microsoft.com/office/drawing/2014/main" id="{B56E53B2-B6E2-2CD3-31E2-15D6CEDCB379}"/>
                </a:ext>
              </a:extLst>
            </p:cNvPr>
            <p:cNvSpPr/>
            <p:nvPr/>
          </p:nvSpPr>
          <p:spPr>
            <a:xfrm rot="8778600">
              <a:off x="5691010" y="1707832"/>
              <a:ext cx="890999" cy="960120"/>
            </a:xfrm>
            <a:custGeom>
              <a:avLst/>
              <a:gdLst/>
              <a:ahLst/>
              <a:cxnLst>
                <a:cxn ang="3cd4">
                  <a:pos x="hc" y="t"/>
                </a:cxn>
                <a:cxn ang="cd2">
                  <a:pos x="l" y="vc"/>
                </a:cxn>
                <a:cxn ang="cd4">
                  <a:pos x="hc" y="b"/>
                </a:cxn>
                <a:cxn ang="0">
                  <a:pos x="r" y="vc"/>
                </a:cxn>
              </a:cxnLst>
              <a:rect l="l" t="t" r="r" b="b"/>
              <a:pathLst>
                <a:path w="2476" h="2668">
                  <a:moveTo>
                    <a:pt x="2009" y="281"/>
                  </a:moveTo>
                  <a:cubicBezTo>
                    <a:pt x="2351" y="-242"/>
                    <a:pt x="2934" y="-151"/>
                    <a:pt x="1852" y="1562"/>
                  </a:cubicBezTo>
                  <a:cubicBezTo>
                    <a:pt x="715" y="3177"/>
                    <a:pt x="-329" y="2726"/>
                    <a:pt x="97" y="2075"/>
                  </a:cubicBezTo>
                </a:path>
              </a:pathLst>
            </a:custGeom>
            <a:noFill/>
            <a:ln w="57240">
              <a:solidFill>
                <a:srgbClr val="861141"/>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34" name="Vrije vorm: vorm 33">
              <a:extLst>
                <a:ext uri="{FF2B5EF4-FFF2-40B4-BE49-F238E27FC236}">
                  <a16:creationId xmlns:a16="http://schemas.microsoft.com/office/drawing/2014/main" id="{D2E10A25-B1BA-B714-E0AC-29092BAA8034}"/>
                </a:ext>
              </a:extLst>
            </p:cNvPr>
            <p:cNvSpPr/>
            <p:nvPr/>
          </p:nvSpPr>
          <p:spPr>
            <a:xfrm>
              <a:off x="6327720" y="1714319"/>
              <a:ext cx="13320" cy="1309320"/>
            </a:xfrm>
            <a:custGeom>
              <a:avLst/>
              <a:gdLst/>
              <a:ahLst/>
              <a:cxnLst>
                <a:cxn ang="3cd4">
                  <a:pos x="hc" y="t"/>
                </a:cxn>
                <a:cxn ang="cd2">
                  <a:pos x="l" y="vc"/>
                </a:cxn>
                <a:cxn ang="cd4">
                  <a:pos x="hc" y="b"/>
                </a:cxn>
                <a:cxn ang="0">
                  <a:pos x="r" y="vc"/>
                </a:cxn>
              </a:cxnLst>
              <a:rect l="l" t="t" r="r" b="b"/>
              <a:pathLst>
                <a:path w="38" h="3638">
                  <a:moveTo>
                    <a:pt x="0" y="0"/>
                  </a:moveTo>
                  <a:cubicBezTo>
                    <a:pt x="0" y="616"/>
                    <a:pt x="57" y="2844"/>
                    <a:pt x="31" y="3638"/>
                  </a:cubicBezTo>
                </a:path>
              </a:pathLst>
            </a:custGeom>
            <a:noFill/>
            <a:ln w="57240">
              <a:solidFill>
                <a:srgbClr val="861141">
                  <a:alpha val="50000"/>
                </a:srgbClr>
              </a:solidFill>
              <a:prstDash val="solid"/>
            </a:ln>
          </p:spPr>
          <p:txBody>
            <a:bodyPr wrap="none" lIns="118440" tIns="73440" rIns="118440" bIns="7344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grpSp>
    </p:spTree>
    <p:extLst>
      <p:ext uri="{BB962C8B-B14F-4D97-AF65-F5344CB8AC3E}">
        <p14:creationId xmlns:p14="http://schemas.microsoft.com/office/powerpoint/2010/main" val="257828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sp>
        <p:nvSpPr>
          <p:cNvPr id="331" name="Google Shape;331;p22"/>
          <p:cNvSpPr txBox="1">
            <a:spLocks noGrp="1"/>
          </p:cNvSpPr>
          <p:nvPr>
            <p:ph type="title"/>
          </p:nvPr>
        </p:nvSpPr>
        <p:spPr>
          <a:xfrm>
            <a:off x="729418" y="40660"/>
            <a:ext cx="831283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200" noProof="0" dirty="0"/>
              <a:t>Twee draden X en Y bevinden zich evenwijdig aan elkaar. Door beide draden loopt dezelfde stroom. P bevindt zich op de helft tussen de beide draden. Wat geldt er voor de magnetische inductie van beide draden in P?</a:t>
            </a:r>
          </a:p>
        </p:txBody>
      </p:sp>
      <p:sp>
        <p:nvSpPr>
          <p:cNvPr id="3" name="Vrije vorm: vorm 2">
            <a:extLst>
              <a:ext uri="{FF2B5EF4-FFF2-40B4-BE49-F238E27FC236}">
                <a16:creationId xmlns:a16="http://schemas.microsoft.com/office/drawing/2014/main" id="{EAED1E9F-F683-D4CC-11CD-8E39FA84DBBF}"/>
              </a:ext>
            </a:extLst>
          </p:cNvPr>
          <p:cNvSpPr/>
          <p:nvPr/>
        </p:nvSpPr>
        <p:spPr>
          <a:xfrm>
            <a:off x="5688000" y="230400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 name="Vrije vorm: vorm 3">
            <a:extLst>
              <a:ext uri="{FF2B5EF4-FFF2-40B4-BE49-F238E27FC236}">
                <a16:creationId xmlns:a16="http://schemas.microsoft.com/office/drawing/2014/main" id="{58600CF1-C5D1-7D39-0CB2-ADBEC837FFB7}"/>
              </a:ext>
            </a:extLst>
          </p:cNvPr>
          <p:cNvSpPr/>
          <p:nvPr/>
        </p:nvSpPr>
        <p:spPr>
          <a:xfrm>
            <a:off x="6768360" y="230436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 name="Rechte verbindingslijn 4">
            <a:extLst>
              <a:ext uri="{FF2B5EF4-FFF2-40B4-BE49-F238E27FC236}">
                <a16:creationId xmlns:a16="http://schemas.microsoft.com/office/drawing/2014/main" id="{401856C1-0AC4-007F-6292-4633FB9B1B7E}"/>
              </a:ext>
            </a:extLst>
          </p:cNvPr>
          <p:cNvSpPr/>
          <p:nvPr/>
        </p:nvSpPr>
        <p:spPr>
          <a:xfrm flipV="1">
            <a:off x="5903999" y="3096000"/>
            <a:ext cx="0" cy="1152000"/>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 name="Tekstvak 5">
            <a:extLst>
              <a:ext uri="{FF2B5EF4-FFF2-40B4-BE49-F238E27FC236}">
                <a16:creationId xmlns:a16="http://schemas.microsoft.com/office/drawing/2014/main" id="{18DD3CC2-D865-A0A0-E02B-E65616C8F437}"/>
              </a:ext>
            </a:extLst>
          </p:cNvPr>
          <p:cNvSpPr txBox="1"/>
          <p:nvPr/>
        </p:nvSpPr>
        <p:spPr>
          <a:xfrm>
            <a:off x="5760000" y="1980000"/>
            <a:ext cx="333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X</a:t>
            </a:r>
          </a:p>
        </p:txBody>
      </p:sp>
      <p:sp>
        <p:nvSpPr>
          <p:cNvPr id="7" name="Rechte verbindingslijn 6">
            <a:extLst>
              <a:ext uri="{FF2B5EF4-FFF2-40B4-BE49-F238E27FC236}">
                <a16:creationId xmlns:a16="http://schemas.microsoft.com/office/drawing/2014/main" id="{DDE371A2-BFA4-90F5-4266-058C9A64DF5B}"/>
              </a:ext>
            </a:extLst>
          </p:cNvPr>
          <p:cNvSpPr/>
          <p:nvPr/>
        </p:nvSpPr>
        <p:spPr>
          <a:xfrm flipV="1">
            <a:off x="6983999" y="3102479"/>
            <a:ext cx="0" cy="1152001"/>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8" name="Tekstvak 7">
            <a:extLst>
              <a:ext uri="{FF2B5EF4-FFF2-40B4-BE49-F238E27FC236}">
                <a16:creationId xmlns:a16="http://schemas.microsoft.com/office/drawing/2014/main" id="{86EF24A7-5225-6A2A-A52D-000B87445690}"/>
              </a:ext>
            </a:extLst>
          </p:cNvPr>
          <p:cNvSpPr txBox="1"/>
          <p:nvPr/>
        </p:nvSpPr>
        <p:spPr>
          <a:xfrm>
            <a:off x="6840360" y="1986480"/>
            <a:ext cx="387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Y</a:t>
            </a:r>
          </a:p>
        </p:txBody>
      </p:sp>
      <p:sp>
        <p:nvSpPr>
          <p:cNvPr id="9" name="Vrije vorm: vorm 8">
            <a:extLst>
              <a:ext uri="{FF2B5EF4-FFF2-40B4-BE49-F238E27FC236}">
                <a16:creationId xmlns:a16="http://schemas.microsoft.com/office/drawing/2014/main" id="{5BE98747-BE3C-C3EC-E905-35B7E7D8B8AA}"/>
              </a:ext>
            </a:extLst>
          </p:cNvPr>
          <p:cNvSpPr/>
          <p:nvPr/>
        </p:nvSpPr>
        <p:spPr>
          <a:xfrm>
            <a:off x="6372000" y="3311999"/>
            <a:ext cx="144000" cy="14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a:no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r>
              <a:rPr lang="nl-NL" sz="1800" b="0" i="0" u="none" strike="noStrike" kern="1200" cap="none" noProof="0" dirty="0">
                <a:ln>
                  <a:noFill/>
                </a:ln>
                <a:solidFill>
                  <a:srgbClr val="000000"/>
                </a:solidFill>
                <a:latin typeface="Liberation Sans" pitchFamily="18"/>
                <a:ea typeface="Microsoft YaHei" pitchFamily="2"/>
                <a:cs typeface="Lucida Sans" pitchFamily="2"/>
              </a:rPr>
              <a:t>P</a:t>
            </a:r>
          </a:p>
        </p:txBody>
      </p:sp>
      <p:sp>
        <p:nvSpPr>
          <p:cNvPr id="10" name="Tekstvak 9">
            <a:extLst>
              <a:ext uri="{FF2B5EF4-FFF2-40B4-BE49-F238E27FC236}">
                <a16:creationId xmlns:a16="http://schemas.microsoft.com/office/drawing/2014/main" id="{AB5448D8-A041-12AE-EFAE-507C6EEB10AF}"/>
              </a:ext>
            </a:extLst>
          </p:cNvPr>
          <p:cNvSpPr txBox="1"/>
          <p:nvPr/>
        </p:nvSpPr>
        <p:spPr>
          <a:xfrm>
            <a:off x="5801400" y="2813400"/>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sp>
        <p:nvSpPr>
          <p:cNvPr id="13" name="Tekstvak 12">
            <a:extLst>
              <a:ext uri="{FF2B5EF4-FFF2-40B4-BE49-F238E27FC236}">
                <a16:creationId xmlns:a16="http://schemas.microsoft.com/office/drawing/2014/main" id="{E40CE65C-5A5E-B8E5-9714-CBAB32569714}"/>
              </a:ext>
            </a:extLst>
          </p:cNvPr>
          <p:cNvSpPr txBox="1"/>
          <p:nvPr/>
        </p:nvSpPr>
        <p:spPr>
          <a:xfrm>
            <a:off x="6881400" y="2813400"/>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grpSp>
        <p:nvGrpSpPr>
          <p:cNvPr id="2" name="Groep 1">
            <a:extLst>
              <a:ext uri="{FF2B5EF4-FFF2-40B4-BE49-F238E27FC236}">
                <a16:creationId xmlns:a16="http://schemas.microsoft.com/office/drawing/2014/main" id="{E470B435-3DBD-F9FC-15F9-05F9B01DB1C8}"/>
              </a:ext>
            </a:extLst>
          </p:cNvPr>
          <p:cNvGrpSpPr/>
          <p:nvPr/>
        </p:nvGrpSpPr>
        <p:grpSpPr>
          <a:xfrm>
            <a:off x="806913" y="1862971"/>
            <a:ext cx="2355324" cy="756000"/>
            <a:chOff x="806913" y="1802812"/>
            <a:chExt cx="2355324" cy="756000"/>
          </a:xfrm>
        </p:grpSpPr>
        <p:grpSp>
          <p:nvGrpSpPr>
            <p:cNvPr id="315" name="Google Shape;315;p22"/>
            <p:cNvGrpSpPr/>
            <p:nvPr/>
          </p:nvGrpSpPr>
          <p:grpSpPr>
            <a:xfrm>
              <a:off x="806913" y="1802812"/>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D9FC9E61-603F-2F65-09D3-B0ADDB4C4741}"/>
                    </a:ext>
                  </a:extLst>
                </p:cNvPr>
                <p:cNvSpPr txBox="1"/>
                <p:nvPr/>
              </p:nvSpPr>
              <p:spPr>
                <a:xfrm>
                  <a:off x="1916640" y="1964951"/>
                  <a:ext cx="1245597" cy="431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𝑥</m:t>
                            </m:r>
                          </m:sub>
                        </m:sSub>
                        <m:r>
                          <a:rPr lang="nl-NL" sz="2600" b="0" i="1" noProof="0" smtClean="0">
                            <a:latin typeface="Cambria Math" panose="02040503050406030204" pitchFamily="18" charset="0"/>
                          </a:rPr>
                          <m:t>=</m:t>
                        </m:r>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𝑦</m:t>
                            </m:r>
                          </m:sub>
                        </m:sSub>
                      </m:oMath>
                    </m:oMathPara>
                  </a14:m>
                  <a:endParaRPr lang="nl-NL" sz="2600" noProof="0" dirty="0"/>
                </a:p>
              </p:txBody>
            </p:sp>
          </mc:Choice>
          <mc:Fallback xmlns="">
            <p:sp>
              <p:nvSpPr>
                <p:cNvPr id="14" name="Tekstvak 13">
                  <a:extLst>
                    <a:ext uri="{FF2B5EF4-FFF2-40B4-BE49-F238E27FC236}">
                      <a16:creationId xmlns:a16="http://schemas.microsoft.com/office/drawing/2014/main" id="{D9FC9E61-603F-2F65-09D3-B0ADDB4C4741}"/>
                    </a:ext>
                  </a:extLst>
                </p:cNvPr>
                <p:cNvSpPr txBox="1">
                  <a:spLocks noRot="1" noChangeAspect="1" noMove="1" noResize="1" noEditPoints="1" noAdjustHandles="1" noChangeArrowheads="1" noChangeShapeType="1" noTextEdit="1"/>
                </p:cNvSpPr>
                <p:nvPr/>
              </p:nvSpPr>
              <p:spPr>
                <a:xfrm>
                  <a:off x="1916640" y="1964951"/>
                  <a:ext cx="1245597" cy="431721"/>
                </a:xfrm>
                <a:prstGeom prst="rect">
                  <a:avLst/>
                </a:prstGeom>
                <a:blipFill>
                  <a:blip r:embed="rId3"/>
                  <a:stretch>
                    <a:fillRect/>
                  </a:stretch>
                </a:blipFill>
              </p:spPr>
              <p:txBody>
                <a:bodyPr/>
                <a:lstStyle/>
                <a:p>
                  <a:r>
                    <a:rPr lang="nl-NL">
                      <a:noFill/>
                    </a:rPr>
                    <a:t> </a:t>
                  </a:r>
                </a:p>
              </p:txBody>
            </p:sp>
          </mc:Fallback>
        </mc:AlternateContent>
      </p:grpSp>
      <p:grpSp>
        <p:nvGrpSpPr>
          <p:cNvPr id="11" name="Groep 10">
            <a:extLst>
              <a:ext uri="{FF2B5EF4-FFF2-40B4-BE49-F238E27FC236}">
                <a16:creationId xmlns:a16="http://schemas.microsoft.com/office/drawing/2014/main" id="{BCF335DE-91BD-39BF-F28F-514C773CB150}"/>
              </a:ext>
            </a:extLst>
          </p:cNvPr>
          <p:cNvGrpSpPr/>
          <p:nvPr/>
        </p:nvGrpSpPr>
        <p:grpSpPr>
          <a:xfrm>
            <a:off x="806912" y="2833152"/>
            <a:ext cx="2578328" cy="756000"/>
            <a:chOff x="806912" y="2869056"/>
            <a:chExt cx="2578328" cy="756000"/>
          </a:xfrm>
        </p:grpSpPr>
        <p:grpSp>
          <p:nvGrpSpPr>
            <p:cNvPr id="318" name="Google Shape;318;p22"/>
            <p:cNvGrpSpPr/>
            <p:nvPr/>
          </p:nvGrpSpPr>
          <p:grpSpPr>
            <a:xfrm>
              <a:off x="806912" y="2869056"/>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24" name="Tekstvak 23">
                  <a:extLst>
                    <a:ext uri="{FF2B5EF4-FFF2-40B4-BE49-F238E27FC236}">
                      <a16:creationId xmlns:a16="http://schemas.microsoft.com/office/drawing/2014/main" id="{50C2D328-D6BD-1B82-2F27-FA5444841AC2}"/>
                    </a:ext>
                  </a:extLst>
                </p:cNvPr>
                <p:cNvSpPr txBox="1"/>
                <p:nvPr/>
              </p:nvSpPr>
              <p:spPr>
                <a:xfrm>
                  <a:off x="1891177" y="3031195"/>
                  <a:ext cx="1494063" cy="431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𝑥</m:t>
                            </m:r>
                          </m:sub>
                        </m:sSub>
                        <m:r>
                          <a:rPr lang="nl-NL" sz="2600" b="0" i="1" noProof="0" smtClean="0">
                            <a:latin typeface="Cambria Math" panose="02040503050406030204" pitchFamily="18" charset="0"/>
                          </a:rPr>
                          <m:t>=</m:t>
                        </m:r>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m:t>
                            </m:r>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𝑦</m:t>
                            </m:r>
                          </m:sub>
                        </m:sSub>
                      </m:oMath>
                    </m:oMathPara>
                  </a14:m>
                  <a:endParaRPr lang="nl-NL" sz="2600" noProof="0" dirty="0"/>
                </a:p>
              </p:txBody>
            </p:sp>
          </mc:Choice>
          <mc:Fallback xmlns="">
            <p:sp>
              <p:nvSpPr>
                <p:cNvPr id="24" name="Tekstvak 23">
                  <a:extLst>
                    <a:ext uri="{FF2B5EF4-FFF2-40B4-BE49-F238E27FC236}">
                      <a16:creationId xmlns:a16="http://schemas.microsoft.com/office/drawing/2014/main" id="{50C2D328-D6BD-1B82-2F27-FA5444841AC2}"/>
                    </a:ext>
                  </a:extLst>
                </p:cNvPr>
                <p:cNvSpPr txBox="1">
                  <a:spLocks noRot="1" noChangeAspect="1" noMove="1" noResize="1" noEditPoints="1" noAdjustHandles="1" noChangeArrowheads="1" noChangeShapeType="1" noTextEdit="1"/>
                </p:cNvSpPr>
                <p:nvPr/>
              </p:nvSpPr>
              <p:spPr>
                <a:xfrm>
                  <a:off x="1891177" y="3031195"/>
                  <a:ext cx="1494063" cy="431721"/>
                </a:xfrm>
                <a:prstGeom prst="rect">
                  <a:avLst/>
                </a:prstGeom>
                <a:blipFill>
                  <a:blip r:embed="rId4"/>
                  <a:stretch>
                    <a:fillRect/>
                  </a:stretch>
                </a:blipFill>
              </p:spPr>
              <p:txBody>
                <a:bodyPr/>
                <a:lstStyle/>
                <a:p>
                  <a:r>
                    <a:rPr lang="nl-NL">
                      <a:noFill/>
                    </a:rPr>
                    <a:t> </a:t>
                  </a:r>
                </a:p>
              </p:txBody>
            </p:sp>
          </mc:Fallback>
        </mc:AlternateContent>
      </p:grpSp>
      <p:grpSp>
        <p:nvGrpSpPr>
          <p:cNvPr id="12" name="Groep 11">
            <a:extLst>
              <a:ext uri="{FF2B5EF4-FFF2-40B4-BE49-F238E27FC236}">
                <a16:creationId xmlns:a16="http://schemas.microsoft.com/office/drawing/2014/main" id="{F5C210F3-E9EB-413C-F03C-2B99737763AC}"/>
              </a:ext>
            </a:extLst>
          </p:cNvPr>
          <p:cNvGrpSpPr/>
          <p:nvPr/>
        </p:nvGrpSpPr>
        <p:grpSpPr>
          <a:xfrm>
            <a:off x="806911" y="3803333"/>
            <a:ext cx="2744332" cy="756000"/>
            <a:chOff x="806911" y="3785802"/>
            <a:chExt cx="2744332" cy="756000"/>
          </a:xfrm>
        </p:grpSpPr>
        <p:grpSp>
          <p:nvGrpSpPr>
            <p:cNvPr id="321" name="Google Shape;321;p22"/>
            <p:cNvGrpSpPr/>
            <p:nvPr/>
          </p:nvGrpSpPr>
          <p:grpSpPr>
            <a:xfrm>
              <a:off x="806911" y="3785802"/>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25" name="Tekstvak 24">
                  <a:extLst>
                    <a:ext uri="{FF2B5EF4-FFF2-40B4-BE49-F238E27FC236}">
                      <a16:creationId xmlns:a16="http://schemas.microsoft.com/office/drawing/2014/main" id="{A760D149-BB9B-D612-EE87-63D9C0114A40}"/>
                    </a:ext>
                  </a:extLst>
                </p:cNvPr>
                <p:cNvSpPr txBox="1"/>
                <p:nvPr/>
              </p:nvSpPr>
              <p:spPr>
                <a:xfrm>
                  <a:off x="1878477" y="3916971"/>
                  <a:ext cx="1672766" cy="431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𝑥</m:t>
                            </m:r>
                          </m:sub>
                        </m:sSub>
                        <m:r>
                          <a:rPr lang="nl-NL" sz="2600" b="0" i="1" noProof="0" smtClean="0">
                            <a:latin typeface="Cambria Math" panose="02040503050406030204" pitchFamily="18" charset="0"/>
                          </a:rPr>
                          <m:t>=</m:t>
                        </m:r>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2∙</m:t>
                            </m:r>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𝑦</m:t>
                            </m:r>
                          </m:sub>
                        </m:sSub>
                      </m:oMath>
                    </m:oMathPara>
                  </a14:m>
                  <a:endParaRPr lang="nl-NL" sz="2600" noProof="0" dirty="0"/>
                </a:p>
              </p:txBody>
            </p:sp>
          </mc:Choice>
          <mc:Fallback xmlns="">
            <p:sp>
              <p:nvSpPr>
                <p:cNvPr id="25" name="Tekstvak 24">
                  <a:extLst>
                    <a:ext uri="{FF2B5EF4-FFF2-40B4-BE49-F238E27FC236}">
                      <a16:creationId xmlns:a16="http://schemas.microsoft.com/office/drawing/2014/main" id="{A760D149-BB9B-D612-EE87-63D9C0114A40}"/>
                    </a:ext>
                  </a:extLst>
                </p:cNvPr>
                <p:cNvSpPr txBox="1">
                  <a:spLocks noRot="1" noChangeAspect="1" noMove="1" noResize="1" noEditPoints="1" noAdjustHandles="1" noChangeArrowheads="1" noChangeShapeType="1" noTextEdit="1"/>
                </p:cNvSpPr>
                <p:nvPr/>
              </p:nvSpPr>
              <p:spPr>
                <a:xfrm>
                  <a:off x="1878477" y="3916971"/>
                  <a:ext cx="1672766" cy="431721"/>
                </a:xfrm>
                <a:prstGeom prst="rect">
                  <a:avLst/>
                </a:prstGeom>
                <a:blipFill>
                  <a:blip r:embed="rId5"/>
                  <a:stretch>
                    <a:fillRect/>
                  </a:stretch>
                </a:blipFill>
              </p:spPr>
              <p:txBody>
                <a:bodyPr/>
                <a:lstStyle/>
                <a:p>
                  <a:r>
                    <a:rPr lang="nl-NL">
                      <a:noFill/>
                    </a:rPr>
                    <a:t> </a:t>
                  </a:r>
                </a:p>
              </p:txBody>
            </p:sp>
          </mc:Fallback>
        </mc:AlternateContent>
      </p:grpSp>
      <p:grpSp>
        <p:nvGrpSpPr>
          <p:cNvPr id="15" name="Groep 14">
            <a:extLst>
              <a:ext uri="{FF2B5EF4-FFF2-40B4-BE49-F238E27FC236}">
                <a16:creationId xmlns:a16="http://schemas.microsoft.com/office/drawing/2014/main" id="{DF18527D-D045-C871-9CC5-D6A034C3B5E3}"/>
              </a:ext>
            </a:extLst>
          </p:cNvPr>
          <p:cNvGrpSpPr/>
          <p:nvPr/>
        </p:nvGrpSpPr>
        <p:grpSpPr>
          <a:xfrm>
            <a:off x="806911" y="4773515"/>
            <a:ext cx="2944598" cy="756000"/>
            <a:chOff x="806911" y="4713356"/>
            <a:chExt cx="2944598" cy="756000"/>
          </a:xfrm>
        </p:grpSpPr>
        <p:grpSp>
          <p:nvGrpSpPr>
            <p:cNvPr id="324" name="Google Shape;324;p22"/>
            <p:cNvGrpSpPr/>
            <p:nvPr/>
          </p:nvGrpSpPr>
          <p:grpSpPr>
            <a:xfrm>
              <a:off x="806911" y="4713356"/>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27" name="Tekstvak 26">
                  <a:extLst>
                    <a:ext uri="{FF2B5EF4-FFF2-40B4-BE49-F238E27FC236}">
                      <a16:creationId xmlns:a16="http://schemas.microsoft.com/office/drawing/2014/main" id="{34FAECD6-C735-B186-90F6-671AFEB41303}"/>
                    </a:ext>
                  </a:extLst>
                </p:cNvPr>
                <p:cNvSpPr txBox="1"/>
                <p:nvPr/>
              </p:nvSpPr>
              <p:spPr>
                <a:xfrm>
                  <a:off x="1830277" y="4880123"/>
                  <a:ext cx="1921232" cy="431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𝑥</m:t>
                            </m:r>
                          </m:sub>
                        </m:sSub>
                        <m:r>
                          <a:rPr lang="nl-NL" sz="2600" b="0" i="1" noProof="0" smtClean="0">
                            <a:latin typeface="Cambria Math" panose="02040503050406030204" pitchFamily="18" charset="0"/>
                          </a:rPr>
                          <m:t>=</m:t>
                        </m:r>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−2∙</m:t>
                            </m:r>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𝑦</m:t>
                            </m:r>
                          </m:sub>
                        </m:sSub>
                      </m:oMath>
                    </m:oMathPara>
                  </a14:m>
                  <a:endParaRPr lang="nl-NL" sz="2600" noProof="0" dirty="0"/>
                </a:p>
              </p:txBody>
            </p:sp>
          </mc:Choice>
          <mc:Fallback xmlns="">
            <p:sp>
              <p:nvSpPr>
                <p:cNvPr id="27" name="Tekstvak 26">
                  <a:extLst>
                    <a:ext uri="{FF2B5EF4-FFF2-40B4-BE49-F238E27FC236}">
                      <a16:creationId xmlns:a16="http://schemas.microsoft.com/office/drawing/2014/main" id="{34FAECD6-C735-B186-90F6-671AFEB41303}"/>
                    </a:ext>
                  </a:extLst>
                </p:cNvPr>
                <p:cNvSpPr txBox="1">
                  <a:spLocks noRot="1" noChangeAspect="1" noMove="1" noResize="1" noEditPoints="1" noAdjustHandles="1" noChangeArrowheads="1" noChangeShapeType="1" noTextEdit="1"/>
                </p:cNvSpPr>
                <p:nvPr/>
              </p:nvSpPr>
              <p:spPr>
                <a:xfrm>
                  <a:off x="1830277" y="4880123"/>
                  <a:ext cx="1921232" cy="431721"/>
                </a:xfrm>
                <a:prstGeom prst="rect">
                  <a:avLst/>
                </a:prstGeom>
                <a:blipFill>
                  <a:blip r:embed="rId6"/>
                  <a:stretch>
                    <a:fillRect/>
                  </a:stretch>
                </a:blipFill>
              </p:spPr>
              <p:txBody>
                <a:bodyPr/>
                <a:lstStyle/>
                <a:p>
                  <a:r>
                    <a:rPr lang="nl-NL">
                      <a:noFill/>
                    </a:rPr>
                    <a:t> </a:t>
                  </a:r>
                </a:p>
              </p:txBody>
            </p:sp>
          </mc:Fallback>
        </mc:AlternateContent>
      </p:grpSp>
      <p:sp>
        <p:nvSpPr>
          <p:cNvPr id="30" name="Google Shape;258;g30c698406b5_0_0">
            <a:extLst>
              <a:ext uri="{FF2B5EF4-FFF2-40B4-BE49-F238E27FC236}">
                <a16:creationId xmlns:a16="http://schemas.microsoft.com/office/drawing/2014/main" id="{6182BB86-0D0B-72D5-EBB0-F80CE7829FAF}"/>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V</a:t>
            </a:r>
            <a:endParaRPr lang="nl-NL" sz="1000" b="1" i="0" u="none" strike="noStrike" cap="none" noProof="0"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2014929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sp>
        <p:nvSpPr>
          <p:cNvPr id="331" name="Google Shape;331;p22"/>
          <p:cNvSpPr txBox="1">
            <a:spLocks noGrp="1"/>
          </p:cNvSpPr>
          <p:nvPr>
            <p:ph type="title"/>
          </p:nvPr>
        </p:nvSpPr>
        <p:spPr>
          <a:xfrm>
            <a:off x="729418" y="40660"/>
            <a:ext cx="7500182"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600" noProof="0" dirty="0"/>
              <a:t>Twee draden X en Y bevinden zich evenwijdig aan elkaar. Door beide draden loopt dezelfde stroom. Beiden veroorzaken een magnetische inductie </a:t>
            </a:r>
            <a:r>
              <a:rPr lang="nl-NL" sz="2600" noProof="0" dirty="0" err="1"/>
              <a:t>B</a:t>
            </a:r>
            <a:r>
              <a:rPr lang="nl-NL" sz="2600" baseline="-25000" noProof="0" dirty="0" err="1"/>
              <a:t>x</a:t>
            </a:r>
            <a:r>
              <a:rPr lang="nl-NL" sz="2600" noProof="0" dirty="0"/>
              <a:t> en </a:t>
            </a:r>
            <a:r>
              <a:rPr lang="nl-NL" sz="2600" noProof="0" dirty="0" err="1"/>
              <a:t>B</a:t>
            </a:r>
            <a:r>
              <a:rPr lang="nl-NL" sz="2600" baseline="-25000" noProof="0" dirty="0" err="1"/>
              <a:t>y</a:t>
            </a:r>
            <a:r>
              <a:rPr lang="nl-NL" sz="2600" noProof="0" dirty="0"/>
              <a:t>. Hoe groot is het B-veld in P, </a:t>
            </a:r>
            <a:r>
              <a:rPr lang="nl-NL" sz="2600" noProof="0" dirty="0" err="1"/>
              <a:t>B</a:t>
            </a:r>
            <a:r>
              <a:rPr lang="nl-NL" sz="2600" baseline="-25000" noProof="0" dirty="0" err="1"/>
              <a:t>p</a:t>
            </a:r>
            <a:r>
              <a:rPr lang="nl-NL" sz="2600" noProof="0" dirty="0"/>
              <a:t>?</a:t>
            </a:r>
          </a:p>
        </p:txBody>
      </p:sp>
      <p:grpSp>
        <p:nvGrpSpPr>
          <p:cNvPr id="2" name="Groep 1">
            <a:extLst>
              <a:ext uri="{FF2B5EF4-FFF2-40B4-BE49-F238E27FC236}">
                <a16:creationId xmlns:a16="http://schemas.microsoft.com/office/drawing/2014/main" id="{E106BC25-E6F8-4B04-0101-35F3ACF7B166}"/>
              </a:ext>
            </a:extLst>
          </p:cNvPr>
          <p:cNvGrpSpPr/>
          <p:nvPr/>
        </p:nvGrpSpPr>
        <p:grpSpPr>
          <a:xfrm>
            <a:off x="6586036" y="2580302"/>
            <a:ext cx="1539360" cy="2556360"/>
            <a:chOff x="5688000" y="1980000"/>
            <a:chExt cx="1539360" cy="2556360"/>
          </a:xfrm>
        </p:grpSpPr>
        <p:sp>
          <p:nvSpPr>
            <p:cNvPr id="3" name="Vrije vorm: vorm 2">
              <a:extLst>
                <a:ext uri="{FF2B5EF4-FFF2-40B4-BE49-F238E27FC236}">
                  <a16:creationId xmlns:a16="http://schemas.microsoft.com/office/drawing/2014/main" id="{EAED1E9F-F683-D4CC-11CD-8E39FA84DBBF}"/>
                </a:ext>
              </a:extLst>
            </p:cNvPr>
            <p:cNvSpPr/>
            <p:nvPr/>
          </p:nvSpPr>
          <p:spPr>
            <a:xfrm>
              <a:off x="5688000" y="230400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4" name="Vrije vorm: vorm 3">
              <a:extLst>
                <a:ext uri="{FF2B5EF4-FFF2-40B4-BE49-F238E27FC236}">
                  <a16:creationId xmlns:a16="http://schemas.microsoft.com/office/drawing/2014/main" id="{58600CF1-C5D1-7D39-0CB2-ADBEC837FFB7}"/>
                </a:ext>
              </a:extLst>
            </p:cNvPr>
            <p:cNvSpPr/>
            <p:nvPr/>
          </p:nvSpPr>
          <p:spPr>
            <a:xfrm>
              <a:off x="6768360" y="230436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5" name="Rechte verbindingslijn 4">
              <a:extLst>
                <a:ext uri="{FF2B5EF4-FFF2-40B4-BE49-F238E27FC236}">
                  <a16:creationId xmlns:a16="http://schemas.microsoft.com/office/drawing/2014/main" id="{401856C1-0AC4-007F-6292-4633FB9B1B7E}"/>
                </a:ext>
              </a:extLst>
            </p:cNvPr>
            <p:cNvSpPr/>
            <p:nvPr/>
          </p:nvSpPr>
          <p:spPr>
            <a:xfrm flipV="1">
              <a:off x="5903999" y="3096000"/>
              <a:ext cx="0" cy="1152000"/>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6" name="Tekstvak 5">
              <a:extLst>
                <a:ext uri="{FF2B5EF4-FFF2-40B4-BE49-F238E27FC236}">
                  <a16:creationId xmlns:a16="http://schemas.microsoft.com/office/drawing/2014/main" id="{18DD3CC2-D865-A0A0-E02B-E65616C8F437}"/>
                </a:ext>
              </a:extLst>
            </p:cNvPr>
            <p:cNvSpPr txBox="1"/>
            <p:nvPr/>
          </p:nvSpPr>
          <p:spPr>
            <a:xfrm>
              <a:off x="5760000" y="1980000"/>
              <a:ext cx="333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X</a:t>
              </a:r>
            </a:p>
          </p:txBody>
        </p:sp>
        <p:sp>
          <p:nvSpPr>
            <p:cNvPr id="7" name="Rechte verbindingslijn 6">
              <a:extLst>
                <a:ext uri="{FF2B5EF4-FFF2-40B4-BE49-F238E27FC236}">
                  <a16:creationId xmlns:a16="http://schemas.microsoft.com/office/drawing/2014/main" id="{DDE371A2-BFA4-90F5-4266-058C9A64DF5B}"/>
                </a:ext>
              </a:extLst>
            </p:cNvPr>
            <p:cNvSpPr/>
            <p:nvPr/>
          </p:nvSpPr>
          <p:spPr>
            <a:xfrm flipV="1">
              <a:off x="6983999" y="3102479"/>
              <a:ext cx="0" cy="1152001"/>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8" name="Tekstvak 7">
              <a:extLst>
                <a:ext uri="{FF2B5EF4-FFF2-40B4-BE49-F238E27FC236}">
                  <a16:creationId xmlns:a16="http://schemas.microsoft.com/office/drawing/2014/main" id="{86EF24A7-5225-6A2A-A52D-000B87445690}"/>
                </a:ext>
              </a:extLst>
            </p:cNvPr>
            <p:cNvSpPr txBox="1"/>
            <p:nvPr/>
          </p:nvSpPr>
          <p:spPr>
            <a:xfrm>
              <a:off x="6840360" y="1986480"/>
              <a:ext cx="387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Y</a:t>
              </a:r>
            </a:p>
          </p:txBody>
        </p:sp>
        <p:sp>
          <p:nvSpPr>
            <p:cNvPr id="9" name="Vrije vorm: vorm 8">
              <a:extLst>
                <a:ext uri="{FF2B5EF4-FFF2-40B4-BE49-F238E27FC236}">
                  <a16:creationId xmlns:a16="http://schemas.microsoft.com/office/drawing/2014/main" id="{5BE98747-BE3C-C3EC-E905-35B7E7D8B8AA}"/>
                </a:ext>
              </a:extLst>
            </p:cNvPr>
            <p:cNvSpPr/>
            <p:nvPr/>
          </p:nvSpPr>
          <p:spPr>
            <a:xfrm>
              <a:off x="6372000" y="3311999"/>
              <a:ext cx="144000" cy="14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a:no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endParaRPr lang="nl-NL" sz="1800" b="0" i="0" u="none" strike="noStrike" kern="1200" cap="none" noProof="0" dirty="0">
                <a:ln>
                  <a:noFill/>
                </a:ln>
                <a:solidFill>
                  <a:srgbClr val="000000"/>
                </a:solidFill>
                <a:latin typeface="Liberation Sans" pitchFamily="18"/>
                <a:ea typeface="Microsoft YaHei" pitchFamily="2"/>
                <a:cs typeface="Lucida Sans" pitchFamily="2"/>
              </a:endParaRPr>
            </a:p>
            <a:p>
              <a:pPr marL="0" marR="0" lvl="0" indent="0" algn="ctr" rtl="0" hangingPunct="0">
                <a:lnSpc>
                  <a:spcPct val="100000"/>
                </a:lnSpc>
                <a:spcBef>
                  <a:spcPts val="0"/>
                </a:spcBef>
                <a:spcAft>
                  <a:spcPts val="0"/>
                </a:spcAft>
                <a:buNone/>
                <a:tabLst/>
                <a:defRPr>
                  <a:solidFill>
                    <a:srgbClr val="000000"/>
                  </a:solidFill>
                </a:defRPr>
              </a:pPr>
              <a:r>
                <a:rPr lang="nl-NL" sz="1800" b="0" i="0" u="none" strike="noStrike" kern="1200" cap="none" noProof="0" dirty="0">
                  <a:ln>
                    <a:noFill/>
                  </a:ln>
                  <a:solidFill>
                    <a:srgbClr val="000000"/>
                  </a:solidFill>
                  <a:latin typeface="Liberation Sans" pitchFamily="18"/>
                  <a:ea typeface="Microsoft YaHei" pitchFamily="2"/>
                  <a:cs typeface="Lucida Sans" pitchFamily="2"/>
                </a:rPr>
                <a:t>P</a:t>
              </a:r>
            </a:p>
          </p:txBody>
        </p:sp>
        <p:sp>
          <p:nvSpPr>
            <p:cNvPr id="10" name="Tekstvak 9">
              <a:extLst>
                <a:ext uri="{FF2B5EF4-FFF2-40B4-BE49-F238E27FC236}">
                  <a16:creationId xmlns:a16="http://schemas.microsoft.com/office/drawing/2014/main" id="{AB5448D8-A041-12AE-EFAE-507C6EEB10AF}"/>
                </a:ext>
              </a:extLst>
            </p:cNvPr>
            <p:cNvSpPr txBox="1"/>
            <p:nvPr/>
          </p:nvSpPr>
          <p:spPr>
            <a:xfrm>
              <a:off x="5801400" y="2813400"/>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sp>
          <p:nvSpPr>
            <p:cNvPr id="13" name="Tekstvak 12">
              <a:extLst>
                <a:ext uri="{FF2B5EF4-FFF2-40B4-BE49-F238E27FC236}">
                  <a16:creationId xmlns:a16="http://schemas.microsoft.com/office/drawing/2014/main" id="{E40CE65C-5A5E-B8E5-9714-CBAB32569714}"/>
                </a:ext>
              </a:extLst>
            </p:cNvPr>
            <p:cNvSpPr txBox="1"/>
            <p:nvPr/>
          </p:nvSpPr>
          <p:spPr>
            <a:xfrm>
              <a:off x="6881400" y="2813400"/>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grpSp>
      <p:sp>
        <p:nvSpPr>
          <p:cNvPr id="30" name="Google Shape;258;g30c698406b5_0_0">
            <a:extLst>
              <a:ext uri="{FF2B5EF4-FFF2-40B4-BE49-F238E27FC236}">
                <a16:creationId xmlns:a16="http://schemas.microsoft.com/office/drawing/2014/main" id="{6182BB86-0D0B-72D5-EBB0-F80CE7829FAF}"/>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VI</a:t>
            </a:r>
            <a:endParaRPr lang="nl-NL" sz="1000" b="1" i="0" u="none" strike="noStrike" cap="none" noProof="0" dirty="0">
              <a:solidFill>
                <a:srgbClr val="999999"/>
              </a:solidFill>
              <a:latin typeface="Ubuntu"/>
              <a:ea typeface="Ubuntu"/>
              <a:cs typeface="Ubuntu"/>
              <a:sym typeface="Ubuntu"/>
            </a:endParaRPr>
          </a:p>
        </p:txBody>
      </p:sp>
      <p:grpSp>
        <p:nvGrpSpPr>
          <p:cNvPr id="11" name="Groep 10">
            <a:extLst>
              <a:ext uri="{FF2B5EF4-FFF2-40B4-BE49-F238E27FC236}">
                <a16:creationId xmlns:a16="http://schemas.microsoft.com/office/drawing/2014/main" id="{B95956F5-33F7-2DCC-39C1-2BAC246980C0}"/>
              </a:ext>
            </a:extLst>
          </p:cNvPr>
          <p:cNvGrpSpPr/>
          <p:nvPr/>
        </p:nvGrpSpPr>
        <p:grpSpPr>
          <a:xfrm>
            <a:off x="1119381" y="2121710"/>
            <a:ext cx="2728616" cy="756000"/>
            <a:chOff x="729420" y="2600763"/>
            <a:chExt cx="2728616" cy="756000"/>
          </a:xfrm>
        </p:grpSpPr>
        <p:grpSp>
          <p:nvGrpSpPr>
            <p:cNvPr id="315" name="Google Shape;315;p22"/>
            <p:cNvGrpSpPr/>
            <p:nvPr/>
          </p:nvGrpSpPr>
          <p:grpSpPr>
            <a:xfrm>
              <a:off x="729420" y="2600763"/>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C28E9E62-0953-B433-E3D1-835FD19F3A16}"/>
                    </a:ext>
                  </a:extLst>
                </p:cNvPr>
                <p:cNvSpPr txBox="1"/>
                <p:nvPr/>
              </p:nvSpPr>
              <p:spPr>
                <a:xfrm>
                  <a:off x="1788284" y="2801234"/>
                  <a:ext cx="1669752" cy="431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𝑝</m:t>
                            </m:r>
                          </m:sub>
                        </m:sSub>
                        <m:r>
                          <a:rPr lang="nl-NL" sz="2600" b="0" i="1" noProof="0" smtClean="0">
                            <a:latin typeface="Cambria Math" panose="02040503050406030204" pitchFamily="18" charset="0"/>
                          </a:rPr>
                          <m:t>=</m:t>
                        </m:r>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2∙</m:t>
                            </m:r>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𝑥</m:t>
                            </m:r>
                          </m:sub>
                        </m:sSub>
                      </m:oMath>
                    </m:oMathPara>
                  </a14:m>
                  <a:endParaRPr lang="nl-NL" sz="2600" noProof="0" dirty="0"/>
                </a:p>
              </p:txBody>
            </p:sp>
          </mc:Choice>
          <mc:Fallback xmlns="">
            <p:sp>
              <p:nvSpPr>
                <p:cNvPr id="12" name="Tekstvak 11">
                  <a:extLst>
                    <a:ext uri="{FF2B5EF4-FFF2-40B4-BE49-F238E27FC236}">
                      <a16:creationId xmlns:a16="http://schemas.microsoft.com/office/drawing/2014/main" id="{C28E9E62-0953-B433-E3D1-835FD19F3A16}"/>
                    </a:ext>
                  </a:extLst>
                </p:cNvPr>
                <p:cNvSpPr txBox="1">
                  <a:spLocks noRot="1" noChangeAspect="1" noMove="1" noResize="1" noEditPoints="1" noAdjustHandles="1" noChangeArrowheads="1" noChangeShapeType="1" noTextEdit="1"/>
                </p:cNvSpPr>
                <p:nvPr/>
              </p:nvSpPr>
              <p:spPr>
                <a:xfrm>
                  <a:off x="1788284" y="2801234"/>
                  <a:ext cx="1669752" cy="431015"/>
                </a:xfrm>
                <a:prstGeom prst="rect">
                  <a:avLst/>
                </a:prstGeom>
                <a:blipFill>
                  <a:blip r:embed="rId3"/>
                  <a:stretch>
                    <a:fillRect/>
                  </a:stretch>
                </a:blipFill>
              </p:spPr>
              <p:txBody>
                <a:bodyPr/>
                <a:lstStyle/>
                <a:p>
                  <a:r>
                    <a:rPr lang="nl-NL">
                      <a:noFill/>
                    </a:rPr>
                    <a:t> </a:t>
                  </a:r>
                </a:p>
              </p:txBody>
            </p:sp>
          </mc:Fallback>
        </mc:AlternateContent>
      </p:grpSp>
      <p:grpSp>
        <p:nvGrpSpPr>
          <p:cNvPr id="14" name="Groep 13">
            <a:extLst>
              <a:ext uri="{FF2B5EF4-FFF2-40B4-BE49-F238E27FC236}">
                <a16:creationId xmlns:a16="http://schemas.microsoft.com/office/drawing/2014/main" id="{BCE79F0C-8F95-10B2-4149-BCDE6074B376}"/>
              </a:ext>
            </a:extLst>
          </p:cNvPr>
          <p:cNvGrpSpPr/>
          <p:nvPr/>
        </p:nvGrpSpPr>
        <p:grpSpPr>
          <a:xfrm>
            <a:off x="1119381" y="3115217"/>
            <a:ext cx="2301448" cy="756000"/>
            <a:chOff x="729419" y="3426379"/>
            <a:chExt cx="2301448" cy="756000"/>
          </a:xfrm>
        </p:grpSpPr>
        <p:grpSp>
          <p:nvGrpSpPr>
            <p:cNvPr id="318" name="Google Shape;318;p22"/>
            <p:cNvGrpSpPr/>
            <p:nvPr/>
          </p:nvGrpSpPr>
          <p:grpSpPr>
            <a:xfrm>
              <a:off x="729419" y="3426379"/>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5" name="Tekstvak 14">
                  <a:extLst>
                    <a:ext uri="{FF2B5EF4-FFF2-40B4-BE49-F238E27FC236}">
                      <a16:creationId xmlns:a16="http://schemas.microsoft.com/office/drawing/2014/main" id="{15275EAD-E5B9-8A41-5229-B0D4C8D87ECA}"/>
                    </a:ext>
                  </a:extLst>
                </p:cNvPr>
                <p:cNvSpPr txBox="1"/>
                <p:nvPr/>
              </p:nvSpPr>
              <p:spPr>
                <a:xfrm>
                  <a:off x="1788284" y="3601491"/>
                  <a:ext cx="1242583" cy="431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𝑝</m:t>
                            </m:r>
                          </m:sub>
                        </m:sSub>
                        <m:r>
                          <a:rPr lang="nl-NL" sz="2600" b="0" i="1" noProof="0" smtClean="0">
                            <a:latin typeface="Cambria Math" panose="02040503050406030204" pitchFamily="18" charset="0"/>
                          </a:rPr>
                          <m:t>=</m:t>
                        </m:r>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𝑥</m:t>
                            </m:r>
                          </m:sub>
                        </m:sSub>
                      </m:oMath>
                    </m:oMathPara>
                  </a14:m>
                  <a:endParaRPr lang="nl-NL" sz="2600" noProof="0" dirty="0"/>
                </a:p>
              </p:txBody>
            </p:sp>
          </mc:Choice>
          <mc:Fallback xmlns="">
            <p:sp>
              <p:nvSpPr>
                <p:cNvPr id="15" name="Tekstvak 14">
                  <a:extLst>
                    <a:ext uri="{FF2B5EF4-FFF2-40B4-BE49-F238E27FC236}">
                      <a16:creationId xmlns:a16="http://schemas.microsoft.com/office/drawing/2014/main" id="{15275EAD-E5B9-8A41-5229-B0D4C8D87ECA}"/>
                    </a:ext>
                  </a:extLst>
                </p:cNvPr>
                <p:cNvSpPr txBox="1">
                  <a:spLocks noRot="1" noChangeAspect="1" noMove="1" noResize="1" noEditPoints="1" noAdjustHandles="1" noChangeArrowheads="1" noChangeShapeType="1" noTextEdit="1"/>
                </p:cNvSpPr>
                <p:nvPr/>
              </p:nvSpPr>
              <p:spPr>
                <a:xfrm>
                  <a:off x="1788284" y="3601491"/>
                  <a:ext cx="1242583" cy="431015"/>
                </a:xfrm>
                <a:prstGeom prst="rect">
                  <a:avLst/>
                </a:prstGeom>
                <a:blipFill>
                  <a:blip r:embed="rId4"/>
                  <a:stretch>
                    <a:fillRect b="-1429"/>
                  </a:stretch>
                </a:blipFill>
              </p:spPr>
              <p:txBody>
                <a:bodyPr/>
                <a:lstStyle/>
                <a:p>
                  <a:r>
                    <a:rPr lang="nl-NL">
                      <a:noFill/>
                    </a:rPr>
                    <a:t> </a:t>
                  </a:r>
                </a:p>
              </p:txBody>
            </p:sp>
          </mc:Fallback>
        </mc:AlternateContent>
      </p:grpSp>
      <p:grpSp>
        <p:nvGrpSpPr>
          <p:cNvPr id="18" name="Groep 17">
            <a:extLst>
              <a:ext uri="{FF2B5EF4-FFF2-40B4-BE49-F238E27FC236}">
                <a16:creationId xmlns:a16="http://schemas.microsoft.com/office/drawing/2014/main" id="{212C9992-1281-F106-2EBA-0F75377ADF1B}"/>
              </a:ext>
            </a:extLst>
          </p:cNvPr>
          <p:cNvGrpSpPr/>
          <p:nvPr/>
        </p:nvGrpSpPr>
        <p:grpSpPr>
          <a:xfrm>
            <a:off x="1119381" y="4108724"/>
            <a:ext cx="2130826" cy="756000"/>
            <a:chOff x="729418" y="4282965"/>
            <a:chExt cx="2130826" cy="756000"/>
          </a:xfrm>
        </p:grpSpPr>
        <p:grpSp>
          <p:nvGrpSpPr>
            <p:cNvPr id="321" name="Google Shape;321;p22"/>
            <p:cNvGrpSpPr/>
            <p:nvPr/>
          </p:nvGrpSpPr>
          <p:grpSpPr>
            <a:xfrm>
              <a:off x="729418" y="4282965"/>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6" name="Tekstvak 15">
                  <a:extLst>
                    <a:ext uri="{FF2B5EF4-FFF2-40B4-BE49-F238E27FC236}">
                      <a16:creationId xmlns:a16="http://schemas.microsoft.com/office/drawing/2014/main" id="{8D904567-CDE6-EAFA-5EDC-DBDBE43DABF5}"/>
                    </a:ext>
                  </a:extLst>
                </p:cNvPr>
                <p:cNvSpPr txBox="1"/>
                <p:nvPr/>
              </p:nvSpPr>
              <p:spPr>
                <a:xfrm>
                  <a:off x="1788284" y="4432032"/>
                  <a:ext cx="1071960" cy="431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𝑝</m:t>
                            </m:r>
                          </m:sub>
                        </m:sSub>
                        <m:r>
                          <a:rPr lang="nl-NL" sz="2600" b="0" i="1" noProof="0" smtClean="0">
                            <a:latin typeface="Cambria Math" panose="02040503050406030204" pitchFamily="18" charset="0"/>
                          </a:rPr>
                          <m:t>=0</m:t>
                        </m:r>
                      </m:oMath>
                    </m:oMathPara>
                  </a14:m>
                  <a:endParaRPr lang="nl-NL" sz="2600" noProof="0" dirty="0"/>
                </a:p>
              </p:txBody>
            </p:sp>
          </mc:Choice>
          <mc:Fallback xmlns="">
            <p:sp>
              <p:nvSpPr>
                <p:cNvPr id="16" name="Tekstvak 15">
                  <a:extLst>
                    <a:ext uri="{FF2B5EF4-FFF2-40B4-BE49-F238E27FC236}">
                      <a16:creationId xmlns:a16="http://schemas.microsoft.com/office/drawing/2014/main" id="{8D904567-CDE6-EAFA-5EDC-DBDBE43DABF5}"/>
                    </a:ext>
                  </a:extLst>
                </p:cNvPr>
                <p:cNvSpPr txBox="1">
                  <a:spLocks noRot="1" noChangeAspect="1" noMove="1" noResize="1" noEditPoints="1" noAdjustHandles="1" noChangeArrowheads="1" noChangeShapeType="1" noTextEdit="1"/>
                </p:cNvSpPr>
                <p:nvPr/>
              </p:nvSpPr>
              <p:spPr>
                <a:xfrm>
                  <a:off x="1788284" y="4432032"/>
                  <a:ext cx="1071960" cy="431015"/>
                </a:xfrm>
                <a:prstGeom prst="rect">
                  <a:avLst/>
                </a:prstGeom>
                <a:blipFill>
                  <a:blip r:embed="rId5"/>
                  <a:stretch>
                    <a:fillRect/>
                  </a:stretch>
                </a:blipFill>
              </p:spPr>
              <p:txBody>
                <a:bodyPr/>
                <a:lstStyle/>
                <a:p>
                  <a:r>
                    <a:rPr lang="nl-NL">
                      <a:noFill/>
                    </a:rPr>
                    <a:t> </a:t>
                  </a:r>
                </a:p>
              </p:txBody>
            </p:sp>
          </mc:Fallback>
        </mc:AlternateContent>
      </p:grpSp>
      <p:grpSp>
        <p:nvGrpSpPr>
          <p:cNvPr id="19" name="Groep 18">
            <a:extLst>
              <a:ext uri="{FF2B5EF4-FFF2-40B4-BE49-F238E27FC236}">
                <a16:creationId xmlns:a16="http://schemas.microsoft.com/office/drawing/2014/main" id="{6959DB75-6C10-2460-5225-06044B3087B4}"/>
              </a:ext>
            </a:extLst>
          </p:cNvPr>
          <p:cNvGrpSpPr/>
          <p:nvPr/>
        </p:nvGrpSpPr>
        <p:grpSpPr>
          <a:xfrm>
            <a:off x="1119381" y="5102231"/>
            <a:ext cx="2728618" cy="756000"/>
            <a:chOff x="729418" y="5102231"/>
            <a:chExt cx="2728618" cy="756000"/>
          </a:xfrm>
        </p:grpSpPr>
        <p:grpSp>
          <p:nvGrpSpPr>
            <p:cNvPr id="324" name="Google Shape;324;p22"/>
            <p:cNvGrpSpPr/>
            <p:nvPr/>
          </p:nvGrpSpPr>
          <p:grpSpPr>
            <a:xfrm>
              <a:off x="729418" y="5102231"/>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880080C8-4DD1-B7DE-3D21-30D43AB024E8}"/>
                    </a:ext>
                  </a:extLst>
                </p:cNvPr>
                <p:cNvSpPr txBox="1"/>
                <p:nvPr/>
              </p:nvSpPr>
              <p:spPr>
                <a:xfrm>
                  <a:off x="1788284" y="5270782"/>
                  <a:ext cx="1669752" cy="431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𝐵</m:t>
                            </m:r>
                          </m:e>
                          <m:sub>
                            <m:r>
                              <a:rPr lang="nl-NL" sz="2600" b="0" i="1" noProof="0" smtClean="0">
                                <a:latin typeface="Cambria Math" panose="02040503050406030204" pitchFamily="18" charset="0"/>
                              </a:rPr>
                              <m:t>𝑝</m:t>
                            </m:r>
                          </m:sub>
                        </m:sSub>
                        <m:r>
                          <a:rPr lang="nl-NL" sz="2600" b="0" i="1" noProof="0" smtClean="0">
                            <a:latin typeface="Cambria Math" panose="02040503050406030204" pitchFamily="18" charset="0"/>
                          </a:rPr>
                          <m:t>=</m:t>
                        </m:r>
                        <m:sSub>
                          <m:sSubPr>
                            <m:ctrlPr>
                              <a:rPr lang="nl-NL" sz="2600" i="1" noProof="0">
                                <a:latin typeface="Cambria Math" panose="02040503050406030204" pitchFamily="18" charset="0"/>
                              </a:rPr>
                            </m:ctrlPr>
                          </m:sSubPr>
                          <m:e>
                            <m:r>
                              <a:rPr lang="nl-NL" sz="2600" b="0" i="1" noProof="0" smtClean="0">
                                <a:latin typeface="Cambria Math" panose="02040503050406030204" pitchFamily="18" charset="0"/>
                              </a:rPr>
                              <m:t>4</m:t>
                            </m:r>
                            <m:r>
                              <a:rPr lang="nl-NL" sz="2600" i="1" noProof="0">
                                <a:latin typeface="Cambria Math" panose="02040503050406030204" pitchFamily="18" charset="0"/>
                              </a:rPr>
                              <m:t>∙</m:t>
                            </m:r>
                            <m:r>
                              <a:rPr lang="nl-NL" sz="2600" i="1" noProof="0">
                                <a:latin typeface="Cambria Math" panose="02040503050406030204" pitchFamily="18" charset="0"/>
                              </a:rPr>
                              <m:t>𝐵</m:t>
                            </m:r>
                          </m:e>
                          <m:sub>
                            <m:r>
                              <a:rPr lang="nl-NL" sz="2600" i="1" noProof="0">
                                <a:latin typeface="Cambria Math" panose="02040503050406030204" pitchFamily="18" charset="0"/>
                              </a:rPr>
                              <m:t>𝑥</m:t>
                            </m:r>
                          </m:sub>
                        </m:sSub>
                      </m:oMath>
                    </m:oMathPara>
                  </a14:m>
                  <a:endParaRPr lang="nl-NL" sz="2600" noProof="0" dirty="0"/>
                </a:p>
              </p:txBody>
            </p:sp>
          </mc:Choice>
          <mc:Fallback xmlns="">
            <p:sp>
              <p:nvSpPr>
                <p:cNvPr id="17" name="Tekstvak 16">
                  <a:extLst>
                    <a:ext uri="{FF2B5EF4-FFF2-40B4-BE49-F238E27FC236}">
                      <a16:creationId xmlns:a16="http://schemas.microsoft.com/office/drawing/2014/main" id="{880080C8-4DD1-B7DE-3D21-30D43AB024E8}"/>
                    </a:ext>
                  </a:extLst>
                </p:cNvPr>
                <p:cNvSpPr txBox="1">
                  <a:spLocks noRot="1" noChangeAspect="1" noMove="1" noResize="1" noEditPoints="1" noAdjustHandles="1" noChangeArrowheads="1" noChangeShapeType="1" noTextEdit="1"/>
                </p:cNvSpPr>
                <p:nvPr/>
              </p:nvSpPr>
              <p:spPr>
                <a:xfrm>
                  <a:off x="1788284" y="5270782"/>
                  <a:ext cx="1669752" cy="431015"/>
                </a:xfrm>
                <a:prstGeom prst="rect">
                  <a:avLst/>
                </a:prstGeom>
                <a:blipFill>
                  <a:blip r:embed="rId6"/>
                  <a:stretch>
                    <a:fillRect b="-1429"/>
                  </a:stretch>
                </a:blipFill>
              </p:spPr>
              <p:txBody>
                <a:bodyPr/>
                <a:lstStyle/>
                <a:p>
                  <a:r>
                    <a:rPr lang="nl-NL">
                      <a:noFill/>
                    </a:rPr>
                    <a:t> </a:t>
                  </a:r>
                </a:p>
              </p:txBody>
            </p:sp>
          </mc:Fallback>
        </mc:AlternateContent>
      </p:grpSp>
    </p:spTree>
    <p:extLst>
      <p:ext uri="{BB962C8B-B14F-4D97-AF65-F5344CB8AC3E}">
        <p14:creationId xmlns:p14="http://schemas.microsoft.com/office/powerpoint/2010/main" val="2057013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15" name="Google Shape;315;p22"/>
          <p:cNvGrpSpPr/>
          <p:nvPr/>
        </p:nvGrpSpPr>
        <p:grpSpPr>
          <a:xfrm>
            <a:off x="729420" y="2600763"/>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18" name="Google Shape;318;p22"/>
          <p:cNvGrpSpPr/>
          <p:nvPr/>
        </p:nvGrpSpPr>
        <p:grpSpPr>
          <a:xfrm>
            <a:off x="729419" y="3426379"/>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21" name="Google Shape;321;p22"/>
          <p:cNvGrpSpPr/>
          <p:nvPr/>
        </p:nvGrpSpPr>
        <p:grpSpPr>
          <a:xfrm>
            <a:off x="729418" y="4282965"/>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24" name="Google Shape;324;p22"/>
          <p:cNvGrpSpPr/>
          <p:nvPr/>
        </p:nvGrpSpPr>
        <p:grpSpPr>
          <a:xfrm>
            <a:off x="729418" y="5102231"/>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31" name="Google Shape;331;p22"/>
          <p:cNvSpPr txBox="1">
            <a:spLocks noGrp="1"/>
          </p:cNvSpPr>
          <p:nvPr>
            <p:ph type="title"/>
          </p:nvPr>
        </p:nvSpPr>
        <p:spPr>
          <a:xfrm>
            <a:off x="729418" y="270494"/>
            <a:ext cx="7500182"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600" noProof="0" dirty="0"/>
              <a:t>Twee draden X en Y bevinden zich evenwijdig aan elkaar. Door beide draden loopt dezelfde stroom. Wat gebeurt er?</a:t>
            </a:r>
          </a:p>
        </p:txBody>
      </p:sp>
      <p:sp>
        <p:nvSpPr>
          <p:cNvPr id="30" name="Google Shape;258;g30c698406b5_0_0">
            <a:extLst>
              <a:ext uri="{FF2B5EF4-FFF2-40B4-BE49-F238E27FC236}">
                <a16:creationId xmlns:a16="http://schemas.microsoft.com/office/drawing/2014/main" id="{6182BB86-0D0B-72D5-EBB0-F80CE7829FAF}"/>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VII</a:t>
            </a:r>
            <a:endParaRPr lang="nl-NL" sz="1000" b="1" i="0" u="none" strike="noStrike" cap="none" noProof="0" dirty="0">
              <a:solidFill>
                <a:srgbClr val="999999"/>
              </a:solidFill>
              <a:latin typeface="Ubuntu"/>
              <a:ea typeface="Ubuntu"/>
              <a:cs typeface="Ubuntu"/>
              <a:sym typeface="Ubuntu"/>
            </a:endParaRPr>
          </a:p>
        </p:txBody>
      </p:sp>
      <p:grpSp>
        <p:nvGrpSpPr>
          <p:cNvPr id="24" name="Groep 23">
            <a:extLst>
              <a:ext uri="{FF2B5EF4-FFF2-40B4-BE49-F238E27FC236}">
                <a16:creationId xmlns:a16="http://schemas.microsoft.com/office/drawing/2014/main" id="{BEBF85B7-AC11-646A-D438-304623BEFAEE}"/>
              </a:ext>
            </a:extLst>
          </p:cNvPr>
          <p:cNvGrpSpPr/>
          <p:nvPr/>
        </p:nvGrpSpPr>
        <p:grpSpPr>
          <a:xfrm>
            <a:off x="6804200" y="1949493"/>
            <a:ext cx="1539360" cy="2556360"/>
            <a:chOff x="5688000" y="1980720"/>
            <a:chExt cx="1539360" cy="2556360"/>
          </a:xfrm>
        </p:grpSpPr>
        <p:sp>
          <p:nvSpPr>
            <p:cNvPr id="11" name="Vrije vorm: vorm 10">
              <a:extLst>
                <a:ext uri="{FF2B5EF4-FFF2-40B4-BE49-F238E27FC236}">
                  <a16:creationId xmlns:a16="http://schemas.microsoft.com/office/drawing/2014/main" id="{8754C42A-EA9F-F6E6-3053-17998A2D4225}"/>
                </a:ext>
              </a:extLst>
            </p:cNvPr>
            <p:cNvSpPr/>
            <p:nvPr/>
          </p:nvSpPr>
          <p:spPr>
            <a:xfrm>
              <a:off x="5688000" y="230472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4" name="Vrije vorm: vorm 13">
              <a:extLst>
                <a:ext uri="{FF2B5EF4-FFF2-40B4-BE49-F238E27FC236}">
                  <a16:creationId xmlns:a16="http://schemas.microsoft.com/office/drawing/2014/main" id="{CC30BD28-2166-AA44-8C7C-E78A0F13A82F}"/>
                </a:ext>
              </a:extLst>
            </p:cNvPr>
            <p:cNvSpPr/>
            <p:nvPr/>
          </p:nvSpPr>
          <p:spPr>
            <a:xfrm>
              <a:off x="6768360" y="230508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8" name="Rechte verbindingslijn 17">
              <a:extLst>
                <a:ext uri="{FF2B5EF4-FFF2-40B4-BE49-F238E27FC236}">
                  <a16:creationId xmlns:a16="http://schemas.microsoft.com/office/drawing/2014/main" id="{E1B65378-C06B-C5B0-3A20-0C8C7D2B14D3}"/>
                </a:ext>
              </a:extLst>
            </p:cNvPr>
            <p:cNvSpPr/>
            <p:nvPr/>
          </p:nvSpPr>
          <p:spPr>
            <a:xfrm flipV="1">
              <a:off x="5903999" y="3096720"/>
              <a:ext cx="0" cy="1152000"/>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 name="Tekstvak 18">
              <a:extLst>
                <a:ext uri="{FF2B5EF4-FFF2-40B4-BE49-F238E27FC236}">
                  <a16:creationId xmlns:a16="http://schemas.microsoft.com/office/drawing/2014/main" id="{4C39A9D5-BC8D-052A-D5D3-69572E2829BC}"/>
                </a:ext>
              </a:extLst>
            </p:cNvPr>
            <p:cNvSpPr txBox="1"/>
            <p:nvPr/>
          </p:nvSpPr>
          <p:spPr>
            <a:xfrm>
              <a:off x="5760000" y="1980720"/>
              <a:ext cx="333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X</a:t>
              </a:r>
            </a:p>
          </p:txBody>
        </p:sp>
        <p:sp>
          <p:nvSpPr>
            <p:cNvPr id="20" name="Rechte verbindingslijn 19">
              <a:extLst>
                <a:ext uri="{FF2B5EF4-FFF2-40B4-BE49-F238E27FC236}">
                  <a16:creationId xmlns:a16="http://schemas.microsoft.com/office/drawing/2014/main" id="{8F0F7F64-4F75-620D-A20B-67212AFD6FA5}"/>
                </a:ext>
              </a:extLst>
            </p:cNvPr>
            <p:cNvSpPr/>
            <p:nvPr/>
          </p:nvSpPr>
          <p:spPr>
            <a:xfrm flipV="1">
              <a:off x="6983999" y="3103199"/>
              <a:ext cx="0" cy="1152001"/>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1" name="Tekstvak 20">
              <a:extLst>
                <a:ext uri="{FF2B5EF4-FFF2-40B4-BE49-F238E27FC236}">
                  <a16:creationId xmlns:a16="http://schemas.microsoft.com/office/drawing/2014/main" id="{64685449-2538-E9F0-6FE3-0522A9576AE2}"/>
                </a:ext>
              </a:extLst>
            </p:cNvPr>
            <p:cNvSpPr txBox="1"/>
            <p:nvPr/>
          </p:nvSpPr>
          <p:spPr>
            <a:xfrm>
              <a:off x="6840360" y="1987199"/>
              <a:ext cx="387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Y</a:t>
              </a:r>
            </a:p>
          </p:txBody>
        </p:sp>
        <p:sp>
          <p:nvSpPr>
            <p:cNvPr id="22" name="Tekstvak 21">
              <a:extLst>
                <a:ext uri="{FF2B5EF4-FFF2-40B4-BE49-F238E27FC236}">
                  <a16:creationId xmlns:a16="http://schemas.microsoft.com/office/drawing/2014/main" id="{15769A5E-5A12-0E12-D233-8FD93EB375BA}"/>
                </a:ext>
              </a:extLst>
            </p:cNvPr>
            <p:cNvSpPr txBox="1"/>
            <p:nvPr/>
          </p:nvSpPr>
          <p:spPr>
            <a:xfrm>
              <a:off x="5801400" y="2814119"/>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sp>
          <p:nvSpPr>
            <p:cNvPr id="23" name="Tekstvak 22">
              <a:extLst>
                <a:ext uri="{FF2B5EF4-FFF2-40B4-BE49-F238E27FC236}">
                  <a16:creationId xmlns:a16="http://schemas.microsoft.com/office/drawing/2014/main" id="{688306B3-CBEC-B0AF-DEE6-CD75B3D6CF4B}"/>
                </a:ext>
              </a:extLst>
            </p:cNvPr>
            <p:cNvSpPr txBox="1"/>
            <p:nvPr/>
          </p:nvSpPr>
          <p:spPr>
            <a:xfrm>
              <a:off x="6881400" y="2814119"/>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grpSp>
      <p:sp>
        <p:nvSpPr>
          <p:cNvPr id="26" name="Tekstvak 25">
            <a:extLst>
              <a:ext uri="{FF2B5EF4-FFF2-40B4-BE49-F238E27FC236}">
                <a16:creationId xmlns:a16="http://schemas.microsoft.com/office/drawing/2014/main" id="{C9E658A2-637A-F403-4BE1-F4A16CF5E163}"/>
              </a:ext>
            </a:extLst>
          </p:cNvPr>
          <p:cNvSpPr txBox="1"/>
          <p:nvPr/>
        </p:nvSpPr>
        <p:spPr>
          <a:xfrm>
            <a:off x="1570120" y="2704453"/>
            <a:ext cx="4572000" cy="523220"/>
          </a:xfrm>
          <a:prstGeom prst="rect">
            <a:avLst/>
          </a:prstGeom>
          <a:noFill/>
        </p:spPr>
        <p:txBody>
          <a:bodyPr wrap="square">
            <a:spAutoFit/>
          </a:bodyPr>
          <a:lstStyle/>
          <a:p>
            <a:r>
              <a:rPr lang="nl-NL" sz="2800" noProof="0" dirty="0">
                <a:latin typeface="Calibri" panose="020F0502020204030204" pitchFamily="34" charset="0"/>
                <a:cs typeface="Calibri" panose="020F0502020204030204" pitchFamily="34" charset="0"/>
              </a:rPr>
              <a:t>De draden trekken elkaar aan</a:t>
            </a:r>
          </a:p>
        </p:txBody>
      </p:sp>
      <p:sp>
        <p:nvSpPr>
          <p:cNvPr id="27" name="Tekstvak 26">
            <a:extLst>
              <a:ext uri="{FF2B5EF4-FFF2-40B4-BE49-F238E27FC236}">
                <a16:creationId xmlns:a16="http://schemas.microsoft.com/office/drawing/2014/main" id="{1F3FFEFC-E498-D060-9843-5A52311C7AD0}"/>
              </a:ext>
            </a:extLst>
          </p:cNvPr>
          <p:cNvSpPr txBox="1"/>
          <p:nvPr/>
        </p:nvSpPr>
        <p:spPr>
          <a:xfrm>
            <a:off x="1595520" y="3529953"/>
            <a:ext cx="4572000" cy="523220"/>
          </a:xfrm>
          <a:prstGeom prst="rect">
            <a:avLst/>
          </a:prstGeom>
          <a:noFill/>
        </p:spPr>
        <p:txBody>
          <a:bodyPr wrap="square">
            <a:spAutoFit/>
          </a:bodyPr>
          <a:lstStyle/>
          <a:p>
            <a:r>
              <a:rPr lang="nl-NL" sz="2800" noProof="0" dirty="0">
                <a:latin typeface="Calibri" panose="020F0502020204030204" pitchFamily="34" charset="0"/>
                <a:cs typeface="Calibri" panose="020F0502020204030204" pitchFamily="34" charset="0"/>
              </a:rPr>
              <a:t>De draden stoten elkaar af</a:t>
            </a:r>
          </a:p>
        </p:txBody>
      </p:sp>
      <p:sp>
        <p:nvSpPr>
          <p:cNvPr id="28" name="Tekstvak 27">
            <a:extLst>
              <a:ext uri="{FF2B5EF4-FFF2-40B4-BE49-F238E27FC236}">
                <a16:creationId xmlns:a16="http://schemas.microsoft.com/office/drawing/2014/main" id="{FFA6CA11-0783-5C2C-822F-D21A34EF8825}"/>
              </a:ext>
            </a:extLst>
          </p:cNvPr>
          <p:cNvSpPr txBox="1"/>
          <p:nvPr/>
        </p:nvSpPr>
        <p:spPr>
          <a:xfrm>
            <a:off x="1620920" y="4384491"/>
            <a:ext cx="4572000" cy="523220"/>
          </a:xfrm>
          <a:prstGeom prst="rect">
            <a:avLst/>
          </a:prstGeom>
          <a:noFill/>
        </p:spPr>
        <p:txBody>
          <a:bodyPr wrap="square">
            <a:spAutoFit/>
          </a:bodyPr>
          <a:lstStyle/>
          <a:p>
            <a:r>
              <a:rPr lang="nl-NL" sz="2800" noProof="0" dirty="0">
                <a:latin typeface="Calibri" panose="020F0502020204030204" pitchFamily="34" charset="0"/>
                <a:cs typeface="Calibri" panose="020F0502020204030204" pitchFamily="34" charset="0"/>
              </a:rPr>
              <a:t>Niets</a:t>
            </a:r>
          </a:p>
        </p:txBody>
      </p:sp>
      <p:sp>
        <p:nvSpPr>
          <p:cNvPr id="29" name="Tekstvak 28">
            <a:extLst>
              <a:ext uri="{FF2B5EF4-FFF2-40B4-BE49-F238E27FC236}">
                <a16:creationId xmlns:a16="http://schemas.microsoft.com/office/drawing/2014/main" id="{F733024B-60E3-8CF5-6E71-606DFC2F1EB5}"/>
              </a:ext>
            </a:extLst>
          </p:cNvPr>
          <p:cNvSpPr txBox="1"/>
          <p:nvPr/>
        </p:nvSpPr>
        <p:spPr>
          <a:xfrm>
            <a:off x="1620920" y="5180953"/>
            <a:ext cx="4572000" cy="523220"/>
          </a:xfrm>
          <a:prstGeom prst="rect">
            <a:avLst/>
          </a:prstGeom>
          <a:noFill/>
        </p:spPr>
        <p:txBody>
          <a:bodyPr wrap="square">
            <a:spAutoFit/>
          </a:bodyPr>
          <a:lstStyle/>
          <a:p>
            <a:r>
              <a:rPr lang="nl-NL" sz="2800" noProof="0" dirty="0">
                <a:latin typeface="Calibri" panose="020F0502020204030204" pitchFamily="34" charset="0"/>
                <a:cs typeface="Calibri" panose="020F0502020204030204" pitchFamily="34" charset="0"/>
              </a:rPr>
              <a:t>Dat is niet te bepalen</a:t>
            </a:r>
          </a:p>
        </p:txBody>
      </p:sp>
    </p:spTree>
    <p:extLst>
      <p:ext uri="{BB962C8B-B14F-4D97-AF65-F5344CB8AC3E}">
        <p14:creationId xmlns:p14="http://schemas.microsoft.com/office/powerpoint/2010/main" val="4055048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15" name="Google Shape;315;p22"/>
          <p:cNvGrpSpPr/>
          <p:nvPr/>
        </p:nvGrpSpPr>
        <p:grpSpPr>
          <a:xfrm>
            <a:off x="729420" y="2600763"/>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18" name="Google Shape;318;p22"/>
          <p:cNvGrpSpPr/>
          <p:nvPr/>
        </p:nvGrpSpPr>
        <p:grpSpPr>
          <a:xfrm>
            <a:off x="729419" y="3426379"/>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21" name="Google Shape;321;p22"/>
          <p:cNvGrpSpPr/>
          <p:nvPr/>
        </p:nvGrpSpPr>
        <p:grpSpPr>
          <a:xfrm>
            <a:off x="729418" y="4282965"/>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24" name="Google Shape;324;p22"/>
          <p:cNvGrpSpPr/>
          <p:nvPr/>
        </p:nvGrpSpPr>
        <p:grpSpPr>
          <a:xfrm>
            <a:off x="729418" y="5102231"/>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31" name="Google Shape;331;p22"/>
          <p:cNvSpPr txBox="1">
            <a:spLocks noGrp="1"/>
          </p:cNvSpPr>
          <p:nvPr>
            <p:ph type="title"/>
          </p:nvPr>
        </p:nvSpPr>
        <p:spPr>
          <a:xfrm>
            <a:off x="729418" y="40660"/>
            <a:ext cx="7500182" cy="855300"/>
          </a:xfrm>
          <a:prstGeom prst="rect">
            <a:avLst/>
          </a:prstGeom>
          <a:noFill/>
          <a:ln>
            <a:noFill/>
          </a:ln>
        </p:spPr>
        <p:txBody>
          <a:bodyPr spcFirstLastPara="1" wrap="square" lIns="91425" tIns="45700" rIns="91425" bIns="45700" anchor="t" anchorCtr="0">
            <a:noAutofit/>
          </a:bodyPr>
          <a:lstStyle/>
          <a:p>
            <a:pPr lvl="0">
              <a:buNone/>
            </a:pPr>
            <a:r>
              <a:rPr lang="nl-NL" sz="2600" noProof="0" dirty="0"/>
              <a:t>Twee draden bevinden zich evenwijdig aan elkaar. Door de rechter draad loopt een twee keer zo grote stroom als door de linker draad. Daardoor werken de aantrekkende krachten F</a:t>
            </a:r>
            <a:r>
              <a:rPr lang="nl-NL" sz="2600" baseline="-25000" noProof="0" dirty="0"/>
              <a:t>1</a:t>
            </a:r>
            <a:r>
              <a:rPr lang="nl-NL" sz="2600" noProof="0" dirty="0"/>
              <a:t> en F</a:t>
            </a:r>
            <a:r>
              <a:rPr lang="nl-NL" sz="2600" baseline="-25000" noProof="0" dirty="0"/>
              <a:t>2</a:t>
            </a:r>
            <a:r>
              <a:rPr lang="nl-NL" sz="2600" noProof="0" dirty="0"/>
              <a:t> waarvan de richting is weergegeven.</a:t>
            </a:r>
            <a:br>
              <a:rPr lang="nl-NL" sz="2600" noProof="0" dirty="0"/>
            </a:br>
            <a:r>
              <a:rPr lang="nl-NL" sz="2600" noProof="0" dirty="0"/>
              <a:t>Hoe is de verhouding van de grootte van F</a:t>
            </a:r>
            <a:r>
              <a:rPr lang="nl-NL" sz="2600" baseline="-25000" noProof="0" dirty="0"/>
              <a:t>1</a:t>
            </a:r>
            <a:r>
              <a:rPr lang="nl-NL" sz="2600" noProof="0" dirty="0"/>
              <a:t> en F</a:t>
            </a:r>
            <a:r>
              <a:rPr lang="nl-NL" sz="2600" baseline="-25000" noProof="0" dirty="0"/>
              <a:t>2</a:t>
            </a:r>
            <a:r>
              <a:rPr lang="nl-NL" sz="2600" noProof="0" dirty="0"/>
              <a:t>?</a:t>
            </a:r>
          </a:p>
        </p:txBody>
      </p:sp>
      <p:sp>
        <p:nvSpPr>
          <p:cNvPr id="30" name="Google Shape;258;g30c698406b5_0_0">
            <a:extLst>
              <a:ext uri="{FF2B5EF4-FFF2-40B4-BE49-F238E27FC236}">
                <a16:creationId xmlns:a16="http://schemas.microsoft.com/office/drawing/2014/main" id="{6182BB86-0D0B-72D5-EBB0-F80CE7829FAF}"/>
              </a:ext>
            </a:extLst>
          </p:cNvPr>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noProof="0" dirty="0">
                <a:solidFill>
                  <a:srgbClr val="999999"/>
                </a:solidFill>
                <a:latin typeface="Ubuntu"/>
                <a:ea typeface="Ubuntu"/>
                <a:cs typeface="Ubuntu"/>
                <a:sym typeface="Ubuntu"/>
              </a:rPr>
              <a:t>6695 - IX</a:t>
            </a:r>
            <a:endParaRPr lang="nl-NL" sz="1000" b="1" i="0" u="none" strike="noStrike" cap="none" noProof="0" dirty="0">
              <a:solidFill>
                <a:srgbClr val="999999"/>
              </a:solidFill>
              <a:latin typeface="Ubuntu"/>
              <a:ea typeface="Ubuntu"/>
              <a:cs typeface="Ubuntu"/>
              <a:sym typeface="Ubuntu"/>
            </a:endParaRPr>
          </a:p>
        </p:txBody>
      </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C28E9E62-0953-B433-E3D1-835FD19F3A16}"/>
                  </a:ext>
                </a:extLst>
              </p:cNvPr>
              <p:cNvSpPr txBox="1"/>
              <p:nvPr/>
            </p:nvSpPr>
            <p:spPr>
              <a:xfrm>
                <a:off x="1788284" y="2801234"/>
                <a:ext cx="1162947"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b="0" i="1" noProof="0" smtClean="0">
                              <a:latin typeface="Cambria Math" panose="02040503050406030204" pitchFamily="18" charset="0"/>
                            </a:rPr>
                            <m:t>𝐹</m:t>
                          </m:r>
                        </m:e>
                        <m:sub>
                          <m:r>
                            <a:rPr lang="nl-NL" sz="2600" b="0" i="1" noProof="0" smtClean="0">
                              <a:latin typeface="Cambria Math" panose="02040503050406030204" pitchFamily="18" charset="0"/>
                            </a:rPr>
                            <m:t>1</m:t>
                          </m:r>
                        </m:sub>
                      </m:sSub>
                      <m:r>
                        <a:rPr lang="nl-NL" sz="2600" b="0" i="1" noProof="0" smtClean="0">
                          <a:latin typeface="Cambria Math" panose="02040503050406030204" pitchFamily="18" charset="0"/>
                        </a:rPr>
                        <m:t>=</m:t>
                      </m:r>
                      <m:sSub>
                        <m:sSubPr>
                          <m:ctrlPr>
                            <a:rPr lang="nl-NL" sz="2600" i="1" noProof="0">
                              <a:latin typeface="Cambria Math" panose="02040503050406030204" pitchFamily="18" charset="0"/>
                            </a:rPr>
                          </m:ctrlPr>
                        </m:sSubPr>
                        <m:e>
                          <m:r>
                            <a:rPr lang="nl-NL" sz="2600" i="1" noProof="0">
                              <a:latin typeface="Cambria Math" panose="02040503050406030204" pitchFamily="18" charset="0"/>
                            </a:rPr>
                            <m:t>𝐹</m:t>
                          </m:r>
                        </m:e>
                        <m:sub>
                          <m:r>
                            <a:rPr lang="nl-NL" sz="2600" b="0" i="1" noProof="0" smtClean="0">
                              <a:latin typeface="Cambria Math" panose="02040503050406030204" pitchFamily="18" charset="0"/>
                            </a:rPr>
                            <m:t>2</m:t>
                          </m:r>
                        </m:sub>
                      </m:sSub>
                    </m:oMath>
                  </m:oMathPara>
                </a14:m>
                <a:endParaRPr lang="nl-NL" sz="2600" noProof="0" dirty="0"/>
              </a:p>
            </p:txBody>
          </p:sp>
        </mc:Choice>
        <mc:Fallback xmlns="">
          <p:sp>
            <p:nvSpPr>
              <p:cNvPr id="12" name="Tekstvak 11">
                <a:extLst>
                  <a:ext uri="{FF2B5EF4-FFF2-40B4-BE49-F238E27FC236}">
                    <a16:creationId xmlns:a16="http://schemas.microsoft.com/office/drawing/2014/main" id="{C28E9E62-0953-B433-E3D1-835FD19F3A16}"/>
                  </a:ext>
                </a:extLst>
              </p:cNvPr>
              <p:cNvSpPr txBox="1">
                <a:spLocks noRot="1" noChangeAspect="1" noMove="1" noResize="1" noEditPoints="1" noAdjustHandles="1" noChangeArrowheads="1" noChangeShapeType="1" noTextEdit="1"/>
              </p:cNvSpPr>
              <p:nvPr/>
            </p:nvSpPr>
            <p:spPr>
              <a:xfrm>
                <a:off x="1788284" y="2801234"/>
                <a:ext cx="1162947" cy="400110"/>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kstvak 14">
                <a:extLst>
                  <a:ext uri="{FF2B5EF4-FFF2-40B4-BE49-F238E27FC236}">
                    <a16:creationId xmlns:a16="http://schemas.microsoft.com/office/drawing/2014/main" id="{15275EAD-E5B9-8A41-5229-B0D4C8D87ECA}"/>
                  </a:ext>
                </a:extLst>
              </p:cNvPr>
              <p:cNvSpPr txBox="1"/>
              <p:nvPr/>
            </p:nvSpPr>
            <p:spPr>
              <a:xfrm>
                <a:off x="1788284" y="3601491"/>
                <a:ext cx="1590115"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i="1" noProof="0">
                              <a:latin typeface="Cambria Math" panose="02040503050406030204" pitchFamily="18" charset="0"/>
                            </a:rPr>
                            <m:t>𝐹</m:t>
                          </m:r>
                        </m:e>
                        <m:sub>
                          <m:r>
                            <a:rPr lang="nl-NL" sz="2600" i="1" noProof="0">
                              <a:latin typeface="Cambria Math" panose="02040503050406030204" pitchFamily="18" charset="0"/>
                            </a:rPr>
                            <m:t>1</m:t>
                          </m:r>
                        </m:sub>
                      </m:sSub>
                      <m:r>
                        <a:rPr lang="nl-NL" sz="2600" i="1" noProof="0">
                          <a:latin typeface="Cambria Math" panose="02040503050406030204" pitchFamily="18" charset="0"/>
                        </a:rPr>
                        <m:t>=</m:t>
                      </m:r>
                      <m:sSub>
                        <m:sSubPr>
                          <m:ctrlPr>
                            <a:rPr lang="nl-NL" sz="2600" i="1" noProof="0">
                              <a:latin typeface="Cambria Math" panose="02040503050406030204" pitchFamily="18" charset="0"/>
                            </a:rPr>
                          </m:ctrlPr>
                        </m:sSubPr>
                        <m:e>
                          <m:r>
                            <a:rPr lang="nl-NL" sz="2600" b="0" i="1" noProof="0" smtClean="0">
                              <a:latin typeface="Cambria Math" panose="02040503050406030204" pitchFamily="18" charset="0"/>
                            </a:rPr>
                            <m:t>2·</m:t>
                          </m:r>
                          <m:r>
                            <a:rPr lang="nl-NL" sz="2600" i="1" noProof="0">
                              <a:latin typeface="Cambria Math" panose="02040503050406030204" pitchFamily="18" charset="0"/>
                            </a:rPr>
                            <m:t>𝐹</m:t>
                          </m:r>
                        </m:e>
                        <m:sub>
                          <m:r>
                            <a:rPr lang="nl-NL" sz="2600" i="1" noProof="0">
                              <a:latin typeface="Cambria Math" panose="02040503050406030204" pitchFamily="18" charset="0"/>
                            </a:rPr>
                            <m:t>2</m:t>
                          </m:r>
                        </m:sub>
                      </m:sSub>
                    </m:oMath>
                  </m:oMathPara>
                </a14:m>
                <a:endParaRPr lang="nl-NL" sz="2600" noProof="0" dirty="0"/>
              </a:p>
            </p:txBody>
          </p:sp>
        </mc:Choice>
        <mc:Fallback xmlns="">
          <p:sp>
            <p:nvSpPr>
              <p:cNvPr id="15" name="Tekstvak 14">
                <a:extLst>
                  <a:ext uri="{FF2B5EF4-FFF2-40B4-BE49-F238E27FC236}">
                    <a16:creationId xmlns:a16="http://schemas.microsoft.com/office/drawing/2014/main" id="{15275EAD-E5B9-8A41-5229-B0D4C8D87ECA}"/>
                  </a:ext>
                </a:extLst>
              </p:cNvPr>
              <p:cNvSpPr txBox="1">
                <a:spLocks noRot="1" noChangeAspect="1" noMove="1" noResize="1" noEditPoints="1" noAdjustHandles="1" noChangeArrowheads="1" noChangeShapeType="1" noTextEdit="1"/>
              </p:cNvSpPr>
              <p:nvPr/>
            </p:nvSpPr>
            <p:spPr>
              <a:xfrm>
                <a:off x="1788284" y="3601491"/>
                <a:ext cx="1590115" cy="400110"/>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a:extLst>
                  <a:ext uri="{FF2B5EF4-FFF2-40B4-BE49-F238E27FC236}">
                    <a16:creationId xmlns:a16="http://schemas.microsoft.com/office/drawing/2014/main" id="{8D904567-CDE6-EAFA-5EDC-DBDBE43DABF5}"/>
                  </a:ext>
                </a:extLst>
              </p:cNvPr>
              <p:cNvSpPr txBox="1"/>
              <p:nvPr/>
            </p:nvSpPr>
            <p:spPr>
              <a:xfrm>
                <a:off x="1788284" y="4432032"/>
                <a:ext cx="1590114"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i="1" noProof="0">
                              <a:latin typeface="Cambria Math" panose="02040503050406030204" pitchFamily="18" charset="0"/>
                            </a:rPr>
                            <m:t>𝐹</m:t>
                          </m:r>
                        </m:e>
                        <m:sub>
                          <m:r>
                            <a:rPr lang="nl-NL" sz="2600" b="0" i="1" noProof="0" smtClean="0">
                              <a:latin typeface="Cambria Math" panose="02040503050406030204" pitchFamily="18" charset="0"/>
                            </a:rPr>
                            <m:t>2</m:t>
                          </m:r>
                        </m:sub>
                      </m:sSub>
                      <m:r>
                        <a:rPr lang="nl-NL" sz="2600" i="1" noProof="0">
                          <a:latin typeface="Cambria Math" panose="02040503050406030204" pitchFamily="18" charset="0"/>
                        </a:rPr>
                        <m:t>=</m:t>
                      </m:r>
                      <m:sSub>
                        <m:sSubPr>
                          <m:ctrlPr>
                            <a:rPr lang="nl-NL" sz="2600" i="1" noProof="0">
                              <a:latin typeface="Cambria Math" panose="02040503050406030204" pitchFamily="18" charset="0"/>
                            </a:rPr>
                          </m:ctrlPr>
                        </m:sSubPr>
                        <m:e>
                          <m:r>
                            <a:rPr lang="nl-NL" sz="2600" i="1" noProof="0">
                              <a:latin typeface="Cambria Math" panose="02040503050406030204" pitchFamily="18" charset="0"/>
                            </a:rPr>
                            <m:t>2·</m:t>
                          </m:r>
                          <m:r>
                            <a:rPr lang="nl-NL" sz="2600" i="1" noProof="0">
                              <a:latin typeface="Cambria Math" panose="02040503050406030204" pitchFamily="18" charset="0"/>
                            </a:rPr>
                            <m:t>𝐹</m:t>
                          </m:r>
                        </m:e>
                        <m:sub>
                          <m:r>
                            <a:rPr lang="nl-NL" sz="2600" b="0" i="1" noProof="0" smtClean="0">
                              <a:latin typeface="Cambria Math" panose="02040503050406030204" pitchFamily="18" charset="0"/>
                            </a:rPr>
                            <m:t>1</m:t>
                          </m:r>
                        </m:sub>
                      </m:sSub>
                    </m:oMath>
                  </m:oMathPara>
                </a14:m>
                <a:endParaRPr lang="nl-NL" sz="2600" noProof="0" dirty="0"/>
              </a:p>
            </p:txBody>
          </p:sp>
        </mc:Choice>
        <mc:Fallback xmlns="">
          <p:sp>
            <p:nvSpPr>
              <p:cNvPr id="16" name="Tekstvak 15">
                <a:extLst>
                  <a:ext uri="{FF2B5EF4-FFF2-40B4-BE49-F238E27FC236}">
                    <a16:creationId xmlns:a16="http://schemas.microsoft.com/office/drawing/2014/main" id="{8D904567-CDE6-EAFA-5EDC-DBDBE43DABF5}"/>
                  </a:ext>
                </a:extLst>
              </p:cNvPr>
              <p:cNvSpPr txBox="1">
                <a:spLocks noRot="1" noChangeAspect="1" noMove="1" noResize="1" noEditPoints="1" noAdjustHandles="1" noChangeArrowheads="1" noChangeShapeType="1" noTextEdit="1"/>
              </p:cNvSpPr>
              <p:nvPr/>
            </p:nvSpPr>
            <p:spPr>
              <a:xfrm>
                <a:off x="1788284" y="4432032"/>
                <a:ext cx="1590114" cy="400110"/>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880080C8-4DD1-B7DE-3D21-30D43AB024E8}"/>
                  </a:ext>
                </a:extLst>
              </p:cNvPr>
              <p:cNvSpPr txBox="1"/>
              <p:nvPr/>
            </p:nvSpPr>
            <p:spPr>
              <a:xfrm>
                <a:off x="1788284" y="5270782"/>
                <a:ext cx="1590115"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600" i="1" noProof="0" smtClean="0">
                              <a:latin typeface="Cambria Math" panose="02040503050406030204" pitchFamily="18" charset="0"/>
                            </a:rPr>
                          </m:ctrlPr>
                        </m:sSubPr>
                        <m:e>
                          <m:r>
                            <a:rPr lang="nl-NL" sz="2600" i="1" noProof="0">
                              <a:latin typeface="Cambria Math" panose="02040503050406030204" pitchFamily="18" charset="0"/>
                            </a:rPr>
                            <m:t>𝐹</m:t>
                          </m:r>
                        </m:e>
                        <m:sub>
                          <m:r>
                            <a:rPr lang="nl-NL" sz="2600" i="1" noProof="0">
                              <a:latin typeface="Cambria Math" panose="02040503050406030204" pitchFamily="18" charset="0"/>
                            </a:rPr>
                            <m:t>2</m:t>
                          </m:r>
                        </m:sub>
                      </m:sSub>
                      <m:r>
                        <a:rPr lang="nl-NL" sz="2600" i="1" noProof="0">
                          <a:latin typeface="Cambria Math" panose="02040503050406030204" pitchFamily="18" charset="0"/>
                        </a:rPr>
                        <m:t>=</m:t>
                      </m:r>
                      <m:sSub>
                        <m:sSubPr>
                          <m:ctrlPr>
                            <a:rPr lang="nl-NL" sz="2600" i="1" noProof="0">
                              <a:latin typeface="Cambria Math" panose="02040503050406030204" pitchFamily="18" charset="0"/>
                            </a:rPr>
                          </m:ctrlPr>
                        </m:sSubPr>
                        <m:e>
                          <m:r>
                            <a:rPr lang="nl-NL" sz="2600" b="0" i="1" noProof="0" smtClean="0">
                              <a:latin typeface="Cambria Math" panose="02040503050406030204" pitchFamily="18" charset="0"/>
                            </a:rPr>
                            <m:t>4</m:t>
                          </m:r>
                          <m:r>
                            <a:rPr lang="nl-NL" sz="2600" i="1" noProof="0">
                              <a:latin typeface="Cambria Math" panose="02040503050406030204" pitchFamily="18" charset="0"/>
                            </a:rPr>
                            <m:t>·</m:t>
                          </m:r>
                          <m:r>
                            <a:rPr lang="nl-NL" sz="2600" i="1" noProof="0">
                              <a:latin typeface="Cambria Math" panose="02040503050406030204" pitchFamily="18" charset="0"/>
                            </a:rPr>
                            <m:t>𝐹</m:t>
                          </m:r>
                        </m:e>
                        <m:sub>
                          <m:r>
                            <a:rPr lang="nl-NL" sz="2600" i="1" noProof="0">
                              <a:latin typeface="Cambria Math" panose="02040503050406030204" pitchFamily="18" charset="0"/>
                            </a:rPr>
                            <m:t>1</m:t>
                          </m:r>
                        </m:sub>
                      </m:sSub>
                    </m:oMath>
                  </m:oMathPara>
                </a14:m>
                <a:endParaRPr lang="nl-NL" sz="2600" noProof="0" dirty="0"/>
              </a:p>
            </p:txBody>
          </p:sp>
        </mc:Choice>
        <mc:Fallback xmlns="">
          <p:sp>
            <p:nvSpPr>
              <p:cNvPr id="17" name="Tekstvak 16">
                <a:extLst>
                  <a:ext uri="{FF2B5EF4-FFF2-40B4-BE49-F238E27FC236}">
                    <a16:creationId xmlns:a16="http://schemas.microsoft.com/office/drawing/2014/main" id="{880080C8-4DD1-B7DE-3D21-30D43AB024E8}"/>
                  </a:ext>
                </a:extLst>
              </p:cNvPr>
              <p:cNvSpPr txBox="1">
                <a:spLocks noRot="1" noChangeAspect="1" noMove="1" noResize="1" noEditPoints="1" noAdjustHandles="1" noChangeArrowheads="1" noChangeShapeType="1" noTextEdit="1"/>
              </p:cNvSpPr>
              <p:nvPr/>
            </p:nvSpPr>
            <p:spPr>
              <a:xfrm>
                <a:off x="1788284" y="5270782"/>
                <a:ext cx="1590115" cy="400110"/>
              </a:xfrm>
              <a:prstGeom prst="rect">
                <a:avLst/>
              </a:prstGeom>
              <a:blipFill>
                <a:blip r:embed="rId6"/>
                <a:stretch>
                  <a:fillRect/>
                </a:stretch>
              </a:blipFill>
            </p:spPr>
            <p:txBody>
              <a:bodyPr/>
              <a:lstStyle/>
              <a:p>
                <a:r>
                  <a:rPr lang="nl-NL">
                    <a:noFill/>
                  </a:rPr>
                  <a:t> </a:t>
                </a:r>
              </a:p>
            </p:txBody>
          </p:sp>
        </mc:Fallback>
      </mc:AlternateContent>
      <p:grpSp>
        <p:nvGrpSpPr>
          <p:cNvPr id="24" name="Groep 23">
            <a:extLst>
              <a:ext uri="{FF2B5EF4-FFF2-40B4-BE49-F238E27FC236}">
                <a16:creationId xmlns:a16="http://schemas.microsoft.com/office/drawing/2014/main" id="{FC5392D1-9AB1-FCA9-261E-F0DD5AD9AC11}"/>
              </a:ext>
            </a:extLst>
          </p:cNvPr>
          <p:cNvGrpSpPr/>
          <p:nvPr/>
        </p:nvGrpSpPr>
        <p:grpSpPr>
          <a:xfrm>
            <a:off x="6113135" y="2788803"/>
            <a:ext cx="2016360" cy="2232360"/>
            <a:chOff x="6660000" y="2772000"/>
            <a:chExt cx="2016360" cy="2232360"/>
          </a:xfrm>
        </p:grpSpPr>
        <p:sp>
          <p:nvSpPr>
            <p:cNvPr id="11" name="Vrije vorm: vorm 10">
              <a:extLst>
                <a:ext uri="{FF2B5EF4-FFF2-40B4-BE49-F238E27FC236}">
                  <a16:creationId xmlns:a16="http://schemas.microsoft.com/office/drawing/2014/main" id="{F1762B2E-12B4-5061-5910-E2DA0FCDA924}"/>
                </a:ext>
              </a:extLst>
            </p:cNvPr>
            <p:cNvSpPr/>
            <p:nvPr/>
          </p:nvSpPr>
          <p:spPr>
            <a:xfrm>
              <a:off x="6660000" y="277200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4" name="Vrije vorm: vorm 13">
              <a:extLst>
                <a:ext uri="{FF2B5EF4-FFF2-40B4-BE49-F238E27FC236}">
                  <a16:creationId xmlns:a16="http://schemas.microsoft.com/office/drawing/2014/main" id="{1B19BBE4-04ED-C8BE-8250-BB8B9D9841D7}"/>
                </a:ext>
              </a:extLst>
            </p:cNvPr>
            <p:cNvSpPr/>
            <p:nvPr/>
          </p:nvSpPr>
          <p:spPr>
            <a:xfrm>
              <a:off x="8244360" y="2772360"/>
              <a:ext cx="432000" cy="2232000"/>
            </a:xfrm>
            <a:custGeom>
              <a:avLst>
                <a:gd name="f0" fmla="val 1947"/>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CCCCCC"/>
            </a:solidFill>
            <a:ln w="0">
              <a:solidFill>
                <a:srgbClr val="000000"/>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8" name="Rechte verbindingslijn 17">
              <a:extLst>
                <a:ext uri="{FF2B5EF4-FFF2-40B4-BE49-F238E27FC236}">
                  <a16:creationId xmlns:a16="http://schemas.microsoft.com/office/drawing/2014/main" id="{1275A1D7-81A5-CAD8-A52F-107D6E4C2C56}"/>
                </a:ext>
              </a:extLst>
            </p:cNvPr>
            <p:cNvSpPr/>
            <p:nvPr/>
          </p:nvSpPr>
          <p:spPr>
            <a:xfrm>
              <a:off x="6948000" y="3996000"/>
              <a:ext cx="504000" cy="0"/>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19" name="Rechte verbindingslijn 18">
              <a:extLst>
                <a:ext uri="{FF2B5EF4-FFF2-40B4-BE49-F238E27FC236}">
                  <a16:creationId xmlns:a16="http://schemas.microsoft.com/office/drawing/2014/main" id="{B9D3557A-9040-69FC-3488-7E438C843819}"/>
                </a:ext>
              </a:extLst>
            </p:cNvPr>
            <p:cNvSpPr/>
            <p:nvPr/>
          </p:nvSpPr>
          <p:spPr>
            <a:xfrm flipH="1">
              <a:off x="7877880" y="3996000"/>
              <a:ext cx="503999" cy="0"/>
            </a:xfrm>
            <a:prstGeom prst="line">
              <a:avLst/>
            </a:prstGeom>
            <a:noFill/>
            <a:ln w="25200">
              <a:solidFill>
                <a:srgbClr val="000000"/>
              </a:solidFill>
              <a:prstDash val="solid"/>
              <a:tailEnd type="arrow"/>
            </a:ln>
          </p:spPr>
          <p:txBody>
            <a:bodyPr wrap="none" lIns="90000" tIns="45000" rIns="90000" bIns="45000" anchor="ctr" anchorCtr="0" compatLnSpc="0"/>
            <a:lstStyle/>
            <a:p>
              <a:pPr marL="0" marR="0" lvl="0" indent="0" hangingPunct="0">
                <a:lnSpc>
                  <a:spcPct val="100000"/>
                </a:lnSpc>
                <a:spcBef>
                  <a:spcPts val="0"/>
                </a:spcBef>
                <a:spcAft>
                  <a:spcPts val="0"/>
                </a:spcAft>
                <a:buNone/>
                <a:tabLst/>
              </a:pPr>
              <a:endParaRPr lang="nl-NL" sz="1800" b="0" i="0" u="none" strike="noStrike" kern="1200" cap="none" noProof="0" dirty="0">
                <a:ln>
                  <a:noFill/>
                </a:ln>
                <a:latin typeface="Liberation Sans" pitchFamily="18"/>
                <a:ea typeface="Microsoft YaHei" pitchFamily="2"/>
                <a:cs typeface="Lucida Sans" pitchFamily="2"/>
              </a:endParaRPr>
            </a:p>
          </p:txBody>
        </p:sp>
        <p:sp>
          <p:nvSpPr>
            <p:cNvPr id="20" name="Tekstvak 19">
              <a:extLst>
                <a:ext uri="{FF2B5EF4-FFF2-40B4-BE49-F238E27FC236}">
                  <a16:creationId xmlns:a16="http://schemas.microsoft.com/office/drawing/2014/main" id="{848756CB-F756-148B-F51B-A1EAD1922640}"/>
                </a:ext>
              </a:extLst>
            </p:cNvPr>
            <p:cNvSpPr txBox="1"/>
            <p:nvPr/>
          </p:nvSpPr>
          <p:spPr>
            <a:xfrm>
              <a:off x="6773400" y="3251880"/>
              <a:ext cx="24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I</a:t>
              </a:r>
            </a:p>
          </p:txBody>
        </p:sp>
        <p:sp>
          <p:nvSpPr>
            <p:cNvPr id="21" name="Tekstvak 20">
              <a:extLst>
                <a:ext uri="{FF2B5EF4-FFF2-40B4-BE49-F238E27FC236}">
                  <a16:creationId xmlns:a16="http://schemas.microsoft.com/office/drawing/2014/main" id="{D073F5F3-BDD4-E27F-40B5-D1459B31D693}"/>
                </a:ext>
              </a:extLst>
            </p:cNvPr>
            <p:cNvSpPr txBox="1"/>
            <p:nvPr/>
          </p:nvSpPr>
          <p:spPr>
            <a:xfrm>
              <a:off x="8285400" y="3258360"/>
              <a:ext cx="37115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2I</a:t>
              </a:r>
            </a:p>
          </p:txBody>
        </p:sp>
        <p:sp>
          <p:nvSpPr>
            <p:cNvPr id="22" name="Tekstvak 21">
              <a:extLst>
                <a:ext uri="{FF2B5EF4-FFF2-40B4-BE49-F238E27FC236}">
                  <a16:creationId xmlns:a16="http://schemas.microsoft.com/office/drawing/2014/main" id="{439B615E-F18F-FC7C-C8AD-DC43568A9EA5}"/>
                </a:ext>
              </a:extLst>
            </p:cNvPr>
            <p:cNvSpPr txBox="1"/>
            <p:nvPr/>
          </p:nvSpPr>
          <p:spPr>
            <a:xfrm>
              <a:off x="7108920" y="4089960"/>
              <a:ext cx="3924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F</a:t>
              </a:r>
              <a:r>
                <a:rPr lang="nl-NL" sz="1800" b="0" i="0" u="none" strike="noStrike" kern="1200" cap="none" baseline="-25000" noProof="0" dirty="0">
                  <a:ln>
                    <a:noFill/>
                  </a:ln>
                  <a:latin typeface="Liberation Sans" pitchFamily="18"/>
                  <a:ea typeface="Microsoft YaHei" pitchFamily="2"/>
                  <a:cs typeface="Lucida Sans" pitchFamily="2"/>
                </a:rPr>
                <a:t>1</a:t>
              </a:r>
            </a:p>
          </p:txBody>
        </p:sp>
        <p:sp>
          <p:nvSpPr>
            <p:cNvPr id="23" name="Tekstvak 22">
              <a:extLst>
                <a:ext uri="{FF2B5EF4-FFF2-40B4-BE49-F238E27FC236}">
                  <a16:creationId xmlns:a16="http://schemas.microsoft.com/office/drawing/2014/main" id="{F6CF079D-15D0-95BD-3BEB-E1AD1143B194}"/>
                </a:ext>
              </a:extLst>
            </p:cNvPr>
            <p:cNvSpPr txBox="1"/>
            <p:nvPr/>
          </p:nvSpPr>
          <p:spPr>
            <a:xfrm>
              <a:off x="7828920" y="4089960"/>
              <a:ext cx="3924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noProof="0" dirty="0">
                  <a:ln>
                    <a:noFill/>
                  </a:ln>
                  <a:latin typeface="Liberation Sans" pitchFamily="18"/>
                  <a:ea typeface="Microsoft YaHei" pitchFamily="2"/>
                  <a:cs typeface="Lucida Sans" pitchFamily="2"/>
                </a:rPr>
                <a:t>F</a:t>
              </a:r>
              <a:r>
                <a:rPr lang="nl-NL" sz="1800" b="0" i="0" u="none" strike="noStrike" kern="1200" cap="none" baseline="-25000" noProof="0" dirty="0">
                  <a:ln>
                    <a:noFill/>
                  </a:ln>
                  <a:latin typeface="Liberation Sans" pitchFamily="18"/>
                  <a:ea typeface="Microsoft YaHei" pitchFamily="2"/>
                  <a:cs typeface="Lucida Sans" pitchFamily="2"/>
                </a:rPr>
                <a:t>2</a:t>
              </a:r>
            </a:p>
          </p:txBody>
        </p:sp>
      </p:grpSp>
    </p:spTree>
    <p:extLst>
      <p:ext uri="{BB962C8B-B14F-4D97-AF65-F5344CB8AC3E}">
        <p14:creationId xmlns:p14="http://schemas.microsoft.com/office/powerpoint/2010/main" val="1264421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9"/>
          <p:cNvSpPr txBox="1"/>
          <p:nvPr/>
        </p:nvSpPr>
        <p:spPr>
          <a:xfrm>
            <a:off x="5685183" y="6407433"/>
            <a:ext cx="345881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nl-NL" sz="1050" b="0" i="0" u="none" strike="noStrike" cap="none" noProof="0" dirty="0">
                <a:solidFill>
                  <a:srgbClr val="FFFFFF"/>
                </a:solidFill>
                <a:latin typeface="Tahoma"/>
                <a:ea typeface="Tahoma"/>
                <a:cs typeface="Tahoma"/>
                <a:sym typeface="Tahoma"/>
              </a:rPr>
              <a:t>www.nvon.nl/diagnostischevragen        © 2022 NVON </a:t>
            </a:r>
            <a:endParaRPr lang="nl-NL" sz="1400" b="0" i="0" u="none" strike="noStrike" cap="none" noProof="0" dirty="0">
              <a:solidFill>
                <a:srgbClr val="000000"/>
              </a:solidFill>
              <a:latin typeface="Arial"/>
              <a:ea typeface="Arial"/>
              <a:cs typeface="Arial"/>
              <a:sym typeface="Arial"/>
            </a:endParaRPr>
          </a:p>
        </p:txBody>
      </p:sp>
      <p:sp>
        <p:nvSpPr>
          <p:cNvPr id="481" name="Google Shape;481;p19"/>
          <p:cNvSpPr txBox="1">
            <a:spLocks noGrp="1"/>
          </p:cNvSpPr>
          <p:nvPr>
            <p:ph type="title"/>
          </p:nvPr>
        </p:nvSpPr>
        <p:spPr>
          <a:xfrm>
            <a:off x="628650" y="365126"/>
            <a:ext cx="7886700" cy="40975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nl-NL" b="1" noProof="0" dirty="0"/>
            </a:br>
            <a:endParaRPr lang="nl-NL" noProof="0" dirty="0"/>
          </a:p>
        </p:txBody>
      </p:sp>
      <p:sp>
        <p:nvSpPr>
          <p:cNvPr id="482" name="Google Shape;482;p19"/>
          <p:cNvSpPr txBox="1"/>
          <p:nvPr/>
        </p:nvSpPr>
        <p:spPr>
          <a:xfrm>
            <a:off x="628650" y="572530"/>
            <a:ext cx="7886700" cy="33633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nl-NL" sz="3300" b="0" i="0" u="none" strike="noStrike" cap="none" noProof="0" dirty="0">
                <a:solidFill>
                  <a:srgbClr val="000000"/>
                </a:solidFill>
                <a:latin typeface="Calibri"/>
                <a:ea typeface="Calibri"/>
                <a:cs typeface="Calibri"/>
                <a:sym typeface="Calibri"/>
              </a:rPr>
              <a:t>Deze vragen met toelichting zijn ontwikkeld door de diagnostische vragen werkgroep van de NVON</a:t>
            </a:r>
            <a:endParaRPr lang="nl-NL" sz="1400" b="0" i="0" u="none" strike="noStrike" cap="none" noProof="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300"/>
              <a:buFont typeface="Arial"/>
              <a:buNone/>
            </a:pPr>
            <a:endParaRPr lang="nl-NL" sz="3300" b="0" i="0" u="none" strike="noStrike" cap="none" noProof="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r>
              <a:rPr lang="nl-NL" sz="3300" b="0" i="0" u="none" strike="noStrike" cap="none" noProof="0" dirty="0">
                <a:solidFill>
                  <a:srgbClr val="000000"/>
                </a:solidFill>
                <a:latin typeface="Calibri"/>
                <a:ea typeface="Calibri"/>
                <a:cs typeface="Calibri"/>
                <a:sym typeface="Calibri"/>
              </a:rPr>
              <a:t>Heb je feedback, wil je bijdragen, vragen testen of samenwerken? Laat het weten via:</a:t>
            </a:r>
            <a:br>
              <a:rPr lang="nl-NL" sz="3300" b="0" i="0" u="none" strike="noStrike" cap="none" noProof="0" dirty="0">
                <a:solidFill>
                  <a:srgbClr val="000000"/>
                </a:solidFill>
                <a:latin typeface="Calibri"/>
                <a:ea typeface="Calibri"/>
                <a:cs typeface="Calibri"/>
                <a:sym typeface="Calibri"/>
              </a:rPr>
            </a:br>
            <a:r>
              <a:rPr lang="nl-NL" sz="3300" b="0" i="0" u="sng" strike="noStrike" cap="none" noProof="0"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diagnostischevragen@nvon.nl</a:t>
            </a:r>
            <a:r>
              <a:rPr lang="nl-NL" sz="3300" b="0" i="0" u="none" strike="noStrike" cap="none" noProof="0" dirty="0">
                <a:solidFill>
                  <a:srgbClr val="000000"/>
                </a:solidFill>
                <a:latin typeface="Calibri"/>
                <a:ea typeface="Calibri"/>
                <a:cs typeface="Calibri"/>
                <a:sym typeface="Calibri"/>
              </a:rPr>
              <a:t> </a:t>
            </a:r>
            <a:endParaRPr lang="nl-NL" sz="1400" b="0" i="0" u="none" strike="noStrike" cap="none" noProof="0" dirty="0">
              <a:solidFill>
                <a:srgbClr val="000000"/>
              </a:solidFill>
              <a:latin typeface="Arial"/>
              <a:ea typeface="Arial"/>
              <a:cs typeface="Arial"/>
              <a:sym typeface="Arial"/>
            </a:endParaRPr>
          </a:p>
        </p:txBody>
      </p:sp>
      <p:pic>
        <p:nvPicPr>
          <p:cNvPr id="483" name="Google Shape;483;p19"/>
          <p:cNvPicPr preferRelativeResize="0"/>
          <p:nvPr/>
        </p:nvPicPr>
        <p:blipFill rotWithShape="1">
          <a:blip r:embed="rId4">
            <a:alphaModFix/>
          </a:blip>
          <a:srcRect/>
          <a:stretch/>
        </p:blipFill>
        <p:spPr>
          <a:xfrm>
            <a:off x="2450189" y="4281356"/>
            <a:ext cx="4243622" cy="1295421"/>
          </a:xfrm>
          <a:prstGeom prst="rect">
            <a:avLst/>
          </a:prstGeom>
          <a:noFill/>
          <a:ln>
            <a:noFill/>
          </a:ln>
        </p:spPr>
      </p:pic>
      <p:sp>
        <p:nvSpPr>
          <p:cNvPr id="484" name="Google Shape;484;p19"/>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485" name="Google Shape;485;p19"/>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nl-NL" sz="1050" b="0" i="0" u="none" strike="noStrike" cap="none" noProof="0" dirty="0">
                <a:solidFill>
                  <a:srgbClr val="FFFFFF"/>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pic>
        <p:nvPicPr>
          <p:cNvPr id="486" name="Google Shape;486;p19"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166" name="Google Shape;166;p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167" name="Google Shape;167;p7"/>
          <p:cNvGrpSpPr/>
          <p:nvPr/>
        </p:nvGrpSpPr>
        <p:grpSpPr>
          <a:xfrm>
            <a:off x="806913" y="2100594"/>
            <a:ext cx="908700" cy="908700"/>
            <a:chOff x="947033" y="2362454"/>
            <a:chExt cx="908700" cy="908700"/>
          </a:xfrm>
        </p:grpSpPr>
        <p:sp>
          <p:nvSpPr>
            <p:cNvPr id="168" name="Google Shape;168;p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69" name="Google Shape;169;p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170" name="Google Shape;170;p7"/>
          <p:cNvGrpSpPr/>
          <p:nvPr/>
        </p:nvGrpSpPr>
        <p:grpSpPr>
          <a:xfrm>
            <a:off x="806912" y="3199260"/>
            <a:ext cx="908700" cy="908700"/>
            <a:chOff x="4665644" y="2362454"/>
            <a:chExt cx="908700" cy="908700"/>
          </a:xfrm>
        </p:grpSpPr>
        <p:sp>
          <p:nvSpPr>
            <p:cNvPr id="171" name="Google Shape;171;p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72" name="Google Shape;172;p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173" name="Google Shape;173;p7"/>
          <p:cNvGrpSpPr/>
          <p:nvPr/>
        </p:nvGrpSpPr>
        <p:grpSpPr>
          <a:xfrm>
            <a:off x="806911" y="4335246"/>
            <a:ext cx="908700" cy="908700"/>
            <a:chOff x="947033" y="4156948"/>
            <a:chExt cx="908700" cy="908700"/>
          </a:xfrm>
        </p:grpSpPr>
        <p:sp>
          <p:nvSpPr>
            <p:cNvPr id="174" name="Google Shape;174;p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175" name="Google Shape;175;p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176" name="Google Shape;176;p7"/>
          <p:cNvSpPr/>
          <p:nvPr/>
        </p:nvSpPr>
        <p:spPr>
          <a:xfrm>
            <a:off x="1958101" y="2260318"/>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Naar rechts</a:t>
            </a:r>
          </a:p>
        </p:txBody>
      </p:sp>
      <p:sp>
        <p:nvSpPr>
          <p:cNvPr id="177" name="Google Shape;177;p7"/>
          <p:cNvSpPr/>
          <p:nvPr/>
        </p:nvSpPr>
        <p:spPr>
          <a:xfrm>
            <a:off x="1958101" y="331538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Naar links</a:t>
            </a:r>
            <a:endParaRPr lang="nl-NL" noProof="0" dirty="0"/>
          </a:p>
        </p:txBody>
      </p:sp>
      <p:sp>
        <p:nvSpPr>
          <p:cNvPr id="178" name="Google Shape;178;p7"/>
          <p:cNvSpPr/>
          <p:nvPr/>
        </p:nvSpPr>
        <p:spPr>
          <a:xfrm>
            <a:off x="1958100" y="446094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De </a:t>
            </a:r>
            <a:r>
              <a:rPr lang="nl-NL" sz="2800" b="0" i="0" u="none" strike="noStrike" cap="none" noProof="0" dirty="0" err="1">
                <a:solidFill>
                  <a:srgbClr val="000000"/>
                </a:solidFill>
                <a:latin typeface="Calibri"/>
                <a:ea typeface="Calibri"/>
                <a:cs typeface="Calibri"/>
                <a:sym typeface="Calibri"/>
              </a:rPr>
              <a:t>nettokracht</a:t>
            </a:r>
            <a:r>
              <a:rPr lang="nl-NL" sz="2800" b="0" i="0" u="none" strike="noStrike" cap="none" noProof="0" dirty="0">
                <a:solidFill>
                  <a:srgbClr val="000000"/>
                </a:solidFill>
                <a:latin typeface="Calibri"/>
                <a:ea typeface="Calibri"/>
                <a:cs typeface="Calibri"/>
                <a:sym typeface="Calibri"/>
              </a:rPr>
              <a:t> is 0</a:t>
            </a:r>
            <a:endParaRPr lang="nl-NL" noProof="0" dirty="0"/>
          </a:p>
        </p:txBody>
      </p:sp>
      <p:sp>
        <p:nvSpPr>
          <p:cNvPr id="179" name="Google Shape;179;p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Lading II bevindt zich tussen twee even grote positieve ladingen I en III. Zie de figuur. Welke richting heeft de </a:t>
            </a:r>
            <a:r>
              <a:rPr lang="nl-NL" sz="2400" noProof="0" dirty="0" err="1"/>
              <a:t>nettokracht</a:t>
            </a:r>
            <a:r>
              <a:rPr lang="nl-NL" sz="2400" noProof="0" dirty="0"/>
              <a:t> op lading II?</a:t>
            </a:r>
            <a:endParaRPr lang="nl-NL" noProof="0" dirty="0"/>
          </a:p>
        </p:txBody>
      </p:sp>
      <p:sp>
        <p:nvSpPr>
          <p:cNvPr id="180" name="Google Shape;180;p7"/>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4124</a:t>
            </a:r>
          </a:p>
        </p:txBody>
      </p:sp>
      <p:cxnSp>
        <p:nvCxnSpPr>
          <p:cNvPr id="181" name="Google Shape;181;p7"/>
          <p:cNvCxnSpPr/>
          <p:nvPr/>
        </p:nvCxnSpPr>
        <p:spPr>
          <a:xfrm>
            <a:off x="6096000" y="2658533"/>
            <a:ext cx="0" cy="1197848"/>
          </a:xfrm>
          <a:prstGeom prst="straightConnector1">
            <a:avLst/>
          </a:prstGeom>
          <a:noFill/>
          <a:ln w="15875" cap="flat" cmpd="sng">
            <a:solidFill>
              <a:srgbClr val="A5A5A5"/>
            </a:solidFill>
            <a:prstDash val="solid"/>
            <a:round/>
            <a:headEnd type="none" w="sm" len="sm"/>
            <a:tailEnd type="none" w="sm" len="sm"/>
          </a:ln>
        </p:spPr>
      </p:cxnSp>
      <p:cxnSp>
        <p:nvCxnSpPr>
          <p:cNvPr id="182" name="Google Shape;182;p7"/>
          <p:cNvCxnSpPr/>
          <p:nvPr/>
        </p:nvCxnSpPr>
        <p:spPr>
          <a:xfrm>
            <a:off x="6544734" y="2650066"/>
            <a:ext cx="0" cy="1197848"/>
          </a:xfrm>
          <a:prstGeom prst="straightConnector1">
            <a:avLst/>
          </a:prstGeom>
          <a:noFill/>
          <a:ln w="15875" cap="flat" cmpd="sng">
            <a:solidFill>
              <a:srgbClr val="A5A5A5"/>
            </a:solidFill>
            <a:prstDash val="solid"/>
            <a:round/>
            <a:headEnd type="none" w="sm" len="sm"/>
            <a:tailEnd type="none" w="sm" len="sm"/>
          </a:ln>
        </p:spPr>
      </p:cxnSp>
      <p:cxnSp>
        <p:nvCxnSpPr>
          <p:cNvPr id="183" name="Google Shape;183;p7"/>
          <p:cNvCxnSpPr/>
          <p:nvPr/>
        </p:nvCxnSpPr>
        <p:spPr>
          <a:xfrm>
            <a:off x="6985002" y="2650066"/>
            <a:ext cx="0" cy="1197848"/>
          </a:xfrm>
          <a:prstGeom prst="straightConnector1">
            <a:avLst/>
          </a:prstGeom>
          <a:noFill/>
          <a:ln w="15875" cap="flat" cmpd="sng">
            <a:solidFill>
              <a:srgbClr val="A5A5A5"/>
            </a:solidFill>
            <a:prstDash val="solid"/>
            <a:round/>
            <a:headEnd type="none" w="sm" len="sm"/>
            <a:tailEnd type="none" w="sm" len="sm"/>
          </a:ln>
        </p:spPr>
      </p:cxnSp>
      <p:cxnSp>
        <p:nvCxnSpPr>
          <p:cNvPr id="184" name="Google Shape;184;p7"/>
          <p:cNvCxnSpPr/>
          <p:nvPr/>
        </p:nvCxnSpPr>
        <p:spPr>
          <a:xfrm>
            <a:off x="7433736" y="2641599"/>
            <a:ext cx="0" cy="1197848"/>
          </a:xfrm>
          <a:prstGeom prst="straightConnector1">
            <a:avLst/>
          </a:prstGeom>
          <a:noFill/>
          <a:ln w="15875" cap="flat" cmpd="sng">
            <a:solidFill>
              <a:srgbClr val="A5A5A5"/>
            </a:solidFill>
            <a:prstDash val="solid"/>
            <a:round/>
            <a:headEnd type="none" w="sm" len="sm"/>
            <a:tailEnd type="none" w="sm" len="sm"/>
          </a:ln>
        </p:spPr>
      </p:cxnSp>
      <p:cxnSp>
        <p:nvCxnSpPr>
          <p:cNvPr id="185" name="Google Shape;185;p7"/>
          <p:cNvCxnSpPr/>
          <p:nvPr/>
        </p:nvCxnSpPr>
        <p:spPr>
          <a:xfrm>
            <a:off x="7882470" y="2641598"/>
            <a:ext cx="0" cy="1197848"/>
          </a:xfrm>
          <a:prstGeom prst="straightConnector1">
            <a:avLst/>
          </a:prstGeom>
          <a:noFill/>
          <a:ln w="15875" cap="flat" cmpd="sng">
            <a:solidFill>
              <a:srgbClr val="A5A5A5"/>
            </a:solidFill>
            <a:prstDash val="solid"/>
            <a:round/>
            <a:headEnd type="none" w="sm" len="sm"/>
            <a:tailEnd type="none" w="sm" len="sm"/>
          </a:ln>
        </p:spPr>
      </p:cxnSp>
      <p:cxnSp>
        <p:nvCxnSpPr>
          <p:cNvPr id="186" name="Google Shape;186;p7"/>
          <p:cNvCxnSpPr/>
          <p:nvPr/>
        </p:nvCxnSpPr>
        <p:spPr>
          <a:xfrm>
            <a:off x="5689599" y="2929467"/>
            <a:ext cx="2616204" cy="0"/>
          </a:xfrm>
          <a:prstGeom prst="straightConnector1">
            <a:avLst/>
          </a:prstGeom>
          <a:noFill/>
          <a:ln w="15875" cap="flat" cmpd="sng">
            <a:solidFill>
              <a:srgbClr val="A5A5A5"/>
            </a:solidFill>
            <a:prstDash val="solid"/>
            <a:round/>
            <a:headEnd type="none" w="sm" len="sm"/>
            <a:tailEnd type="none" w="sm" len="sm"/>
          </a:ln>
        </p:spPr>
      </p:cxnSp>
      <p:cxnSp>
        <p:nvCxnSpPr>
          <p:cNvPr id="187" name="Google Shape;187;p7"/>
          <p:cNvCxnSpPr/>
          <p:nvPr/>
        </p:nvCxnSpPr>
        <p:spPr>
          <a:xfrm>
            <a:off x="5672666" y="3234268"/>
            <a:ext cx="2616204" cy="0"/>
          </a:xfrm>
          <a:prstGeom prst="straightConnector1">
            <a:avLst/>
          </a:prstGeom>
          <a:noFill/>
          <a:ln w="15875" cap="flat" cmpd="sng">
            <a:solidFill>
              <a:srgbClr val="A5A5A5"/>
            </a:solidFill>
            <a:prstDash val="solid"/>
            <a:round/>
            <a:headEnd type="none" w="sm" len="sm"/>
            <a:tailEnd type="none" w="sm" len="sm"/>
          </a:ln>
        </p:spPr>
      </p:cxnSp>
      <p:cxnSp>
        <p:nvCxnSpPr>
          <p:cNvPr id="188" name="Google Shape;188;p7"/>
          <p:cNvCxnSpPr/>
          <p:nvPr/>
        </p:nvCxnSpPr>
        <p:spPr>
          <a:xfrm>
            <a:off x="5664196" y="3530604"/>
            <a:ext cx="2616204" cy="0"/>
          </a:xfrm>
          <a:prstGeom prst="straightConnector1">
            <a:avLst/>
          </a:prstGeom>
          <a:noFill/>
          <a:ln w="15875" cap="flat" cmpd="sng">
            <a:solidFill>
              <a:srgbClr val="A5A5A5"/>
            </a:solidFill>
            <a:prstDash val="solid"/>
            <a:round/>
            <a:headEnd type="none" w="sm" len="sm"/>
            <a:tailEnd type="none" w="sm" len="sm"/>
          </a:ln>
        </p:spPr>
      </p:cxnSp>
      <p:sp>
        <p:nvSpPr>
          <p:cNvPr id="189" name="Google Shape;189;p7"/>
          <p:cNvSpPr/>
          <p:nvPr/>
        </p:nvSpPr>
        <p:spPr>
          <a:xfrm>
            <a:off x="6028267" y="3182326"/>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190" name="Google Shape;190;p7"/>
          <p:cNvSpPr/>
          <p:nvPr/>
        </p:nvSpPr>
        <p:spPr>
          <a:xfrm>
            <a:off x="7371270" y="3176799"/>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191" name="Google Shape;191;p7"/>
          <p:cNvSpPr/>
          <p:nvPr/>
        </p:nvSpPr>
        <p:spPr>
          <a:xfrm>
            <a:off x="7828470" y="3176799"/>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192" name="Google Shape;192;p7"/>
          <p:cNvSpPr txBox="1"/>
          <p:nvPr/>
        </p:nvSpPr>
        <p:spPr>
          <a:xfrm>
            <a:off x="5811372" y="2928563"/>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193" name="Google Shape;193;p7"/>
          <p:cNvSpPr txBox="1"/>
          <p:nvPr/>
        </p:nvSpPr>
        <p:spPr>
          <a:xfrm>
            <a:off x="7172840" y="2962570"/>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194" name="Google Shape;194;p7"/>
          <p:cNvSpPr txBox="1"/>
          <p:nvPr/>
        </p:nvSpPr>
        <p:spPr>
          <a:xfrm>
            <a:off x="7854901" y="2937466"/>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195" name="Google Shape;195;p7"/>
          <p:cNvSpPr txBox="1"/>
          <p:nvPr/>
        </p:nvSpPr>
        <p:spPr>
          <a:xfrm>
            <a:off x="5863121" y="3409520"/>
            <a:ext cx="304892"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a:t>
            </a:r>
            <a:endParaRPr lang="nl-NL" noProof="0" dirty="0"/>
          </a:p>
        </p:txBody>
      </p:sp>
      <p:sp>
        <p:nvSpPr>
          <p:cNvPr id="196" name="Google Shape;196;p7"/>
          <p:cNvSpPr txBox="1"/>
          <p:nvPr/>
        </p:nvSpPr>
        <p:spPr>
          <a:xfrm>
            <a:off x="7251619" y="3407388"/>
            <a:ext cx="561679"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II</a:t>
            </a:r>
            <a:endParaRPr lang="nl-NL" noProof="0" dirty="0"/>
          </a:p>
        </p:txBody>
      </p:sp>
      <p:sp>
        <p:nvSpPr>
          <p:cNvPr id="197" name="Google Shape;197;p7"/>
          <p:cNvSpPr txBox="1"/>
          <p:nvPr/>
        </p:nvSpPr>
        <p:spPr>
          <a:xfrm>
            <a:off x="7683636" y="3407388"/>
            <a:ext cx="561679"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III</a:t>
            </a:r>
            <a:endParaRPr lang="nl-NL"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03" name="Google Shape;203;p2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204" name="Google Shape;204;p21"/>
          <p:cNvGrpSpPr/>
          <p:nvPr/>
        </p:nvGrpSpPr>
        <p:grpSpPr>
          <a:xfrm>
            <a:off x="806913" y="1736528"/>
            <a:ext cx="908700" cy="908700"/>
            <a:chOff x="947033" y="2362454"/>
            <a:chExt cx="908700" cy="908700"/>
          </a:xfrm>
        </p:grpSpPr>
        <p:sp>
          <p:nvSpPr>
            <p:cNvPr id="205" name="Google Shape;205;p2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06" name="Google Shape;206;p2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207" name="Google Shape;207;p21"/>
          <p:cNvGrpSpPr/>
          <p:nvPr/>
        </p:nvGrpSpPr>
        <p:grpSpPr>
          <a:xfrm>
            <a:off x="806912" y="2835194"/>
            <a:ext cx="908700" cy="908700"/>
            <a:chOff x="4665644" y="2362454"/>
            <a:chExt cx="908700" cy="908700"/>
          </a:xfrm>
        </p:grpSpPr>
        <p:sp>
          <p:nvSpPr>
            <p:cNvPr id="208" name="Google Shape;208;p2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09" name="Google Shape;209;p2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210" name="Google Shape;210;p21"/>
          <p:cNvGrpSpPr/>
          <p:nvPr/>
        </p:nvGrpSpPr>
        <p:grpSpPr>
          <a:xfrm>
            <a:off x="806911" y="3971180"/>
            <a:ext cx="908700" cy="908700"/>
            <a:chOff x="947033" y="4156948"/>
            <a:chExt cx="908700" cy="908700"/>
          </a:xfrm>
        </p:grpSpPr>
        <p:sp>
          <p:nvSpPr>
            <p:cNvPr id="211" name="Google Shape;211;p2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12" name="Google Shape;212;p2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213" name="Google Shape;213;p21"/>
          <p:cNvSpPr/>
          <p:nvPr/>
        </p:nvSpPr>
        <p:spPr>
          <a:xfrm>
            <a:off x="1958101" y="189625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b="0" i="0" u="none" strike="noStrike" cap="none" noProof="0" dirty="0">
                <a:solidFill>
                  <a:srgbClr val="000000"/>
                </a:solidFill>
                <a:latin typeface="Calibri"/>
                <a:ea typeface="Calibri"/>
                <a:cs typeface="Calibri"/>
                <a:sym typeface="Calibri"/>
              </a:rPr>
              <a:t>F</a:t>
            </a:r>
            <a:r>
              <a:rPr lang="nl-NL" sz="2800" b="0" i="0" u="none" strike="noStrike" cap="none" baseline="-25000" noProof="0" dirty="0">
                <a:solidFill>
                  <a:srgbClr val="000000"/>
                </a:solidFill>
                <a:latin typeface="Calibri"/>
                <a:ea typeface="Calibri"/>
                <a:cs typeface="Calibri"/>
                <a:sym typeface="Calibri"/>
              </a:rPr>
              <a:t>I↔II</a:t>
            </a:r>
            <a:r>
              <a:rPr lang="nl-NL" sz="2800" b="0" i="0" u="none" strike="noStrike" cap="none" noProof="0" dirty="0">
                <a:solidFill>
                  <a:srgbClr val="000000"/>
                </a:solidFill>
                <a:latin typeface="Calibri"/>
                <a:ea typeface="Calibri"/>
                <a:cs typeface="Calibri"/>
                <a:sym typeface="Calibri"/>
              </a:rPr>
              <a:t> = F</a:t>
            </a:r>
            <a:r>
              <a:rPr lang="nl-NL" sz="2800" b="0" i="0" u="none" strike="noStrike" cap="none" baseline="-25000" noProof="0" dirty="0">
                <a:solidFill>
                  <a:srgbClr val="000000"/>
                </a:solidFill>
                <a:latin typeface="Calibri"/>
                <a:ea typeface="Calibri"/>
                <a:cs typeface="Calibri"/>
                <a:sym typeface="Calibri"/>
              </a:rPr>
              <a:t>II↔III</a:t>
            </a:r>
            <a:r>
              <a:rPr lang="nl-NL" sz="2800" b="0" i="0" u="none" strike="noStrike" cap="none" noProof="0" dirty="0">
                <a:solidFill>
                  <a:srgbClr val="000000"/>
                </a:solidFill>
                <a:latin typeface="Calibri"/>
                <a:ea typeface="Calibri"/>
                <a:cs typeface="Calibri"/>
                <a:sym typeface="Calibri"/>
              </a:rPr>
              <a:t> </a:t>
            </a:r>
            <a:endParaRPr lang="nl-NL" noProof="0" dirty="0"/>
          </a:p>
        </p:txBody>
      </p:sp>
      <p:sp>
        <p:nvSpPr>
          <p:cNvPr id="214" name="Google Shape;214;p21"/>
          <p:cNvSpPr/>
          <p:nvPr/>
        </p:nvSpPr>
        <p:spPr>
          <a:xfrm>
            <a:off x="1958101" y="295132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b="0" i="0" u="none" strike="noStrike" cap="none" noProof="0" dirty="0">
                <a:solidFill>
                  <a:srgbClr val="000000"/>
                </a:solidFill>
                <a:latin typeface="Calibri"/>
                <a:ea typeface="Calibri"/>
                <a:cs typeface="Calibri"/>
                <a:sym typeface="Calibri"/>
              </a:rPr>
              <a:t>F</a:t>
            </a:r>
            <a:r>
              <a:rPr lang="nl-NL" sz="2800" b="0" i="0" u="none" strike="noStrike" cap="none" baseline="-25000" noProof="0" dirty="0">
                <a:solidFill>
                  <a:srgbClr val="000000"/>
                </a:solidFill>
                <a:latin typeface="Calibri"/>
                <a:ea typeface="Calibri"/>
                <a:cs typeface="Calibri"/>
                <a:sym typeface="Calibri"/>
              </a:rPr>
              <a:t>II↔III</a:t>
            </a:r>
            <a:r>
              <a:rPr lang="nl-NL" sz="2800" b="0" i="0" u="none" strike="noStrike" cap="none" noProof="0" dirty="0">
                <a:solidFill>
                  <a:srgbClr val="000000"/>
                </a:solidFill>
                <a:latin typeface="Calibri"/>
                <a:ea typeface="Calibri"/>
                <a:cs typeface="Calibri"/>
                <a:sym typeface="Calibri"/>
              </a:rPr>
              <a:t> = 3 · F</a:t>
            </a:r>
            <a:r>
              <a:rPr lang="nl-NL" sz="2800" b="0" i="0" u="none" strike="noStrike" cap="none" baseline="-25000" noProof="0" dirty="0">
                <a:solidFill>
                  <a:srgbClr val="000000"/>
                </a:solidFill>
                <a:latin typeface="Calibri"/>
                <a:ea typeface="Calibri"/>
                <a:cs typeface="Calibri"/>
                <a:sym typeface="Calibri"/>
              </a:rPr>
              <a:t>I↔II</a:t>
            </a:r>
            <a:endParaRPr lang="nl-NL" sz="2800" b="0" i="0" u="none" strike="noStrike" cap="none" noProof="0" dirty="0">
              <a:solidFill>
                <a:srgbClr val="000000"/>
              </a:solidFill>
              <a:latin typeface="Calibri"/>
              <a:ea typeface="Calibri"/>
              <a:cs typeface="Calibri"/>
              <a:sym typeface="Calibri"/>
            </a:endParaRPr>
          </a:p>
        </p:txBody>
      </p:sp>
      <p:sp>
        <p:nvSpPr>
          <p:cNvPr id="215" name="Google Shape;215;p21"/>
          <p:cNvSpPr/>
          <p:nvPr/>
        </p:nvSpPr>
        <p:spPr>
          <a:xfrm>
            <a:off x="1958100" y="409688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b="0" i="0" u="none" strike="noStrike" cap="none" noProof="0" dirty="0">
                <a:solidFill>
                  <a:srgbClr val="000000"/>
                </a:solidFill>
                <a:latin typeface="Calibri"/>
                <a:ea typeface="Calibri"/>
                <a:cs typeface="Calibri"/>
                <a:sym typeface="Calibri"/>
              </a:rPr>
              <a:t>F</a:t>
            </a:r>
            <a:r>
              <a:rPr lang="nl-NL" sz="2800" b="0" i="0" u="none" strike="noStrike" cap="none" baseline="-25000" noProof="0" dirty="0">
                <a:solidFill>
                  <a:srgbClr val="000000"/>
                </a:solidFill>
                <a:latin typeface="Calibri"/>
                <a:ea typeface="Calibri"/>
                <a:cs typeface="Calibri"/>
                <a:sym typeface="Calibri"/>
              </a:rPr>
              <a:t>II↔III</a:t>
            </a:r>
            <a:r>
              <a:rPr lang="nl-NL" sz="2800" b="0" i="0" u="none" strike="noStrike" cap="none" noProof="0" dirty="0">
                <a:solidFill>
                  <a:srgbClr val="000000"/>
                </a:solidFill>
                <a:latin typeface="Calibri"/>
                <a:ea typeface="Calibri"/>
                <a:cs typeface="Calibri"/>
                <a:sym typeface="Calibri"/>
              </a:rPr>
              <a:t> = 9 · F</a:t>
            </a:r>
            <a:r>
              <a:rPr lang="nl-NL" sz="2800" b="0" i="0" u="none" strike="noStrike" cap="none" baseline="-25000" noProof="0" dirty="0">
                <a:solidFill>
                  <a:srgbClr val="000000"/>
                </a:solidFill>
                <a:latin typeface="Calibri"/>
                <a:ea typeface="Calibri"/>
                <a:cs typeface="Calibri"/>
                <a:sym typeface="Calibri"/>
              </a:rPr>
              <a:t>I↔II</a:t>
            </a:r>
            <a:endParaRPr lang="nl-NL" sz="2800" b="0" i="0" u="none" strike="noStrike" cap="none" noProof="0" dirty="0">
              <a:solidFill>
                <a:srgbClr val="000000"/>
              </a:solidFill>
              <a:latin typeface="Calibri"/>
              <a:ea typeface="Calibri"/>
              <a:cs typeface="Calibri"/>
              <a:sym typeface="Calibri"/>
            </a:endParaRPr>
          </a:p>
        </p:txBody>
      </p:sp>
      <p:sp>
        <p:nvSpPr>
          <p:cNvPr id="216" name="Google Shape;216;p21"/>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Drie ladingen I, II en III zijn even groot en positief. Zie de figuur. Voor de kracht tussen lading I en II (</a:t>
            </a:r>
            <a:r>
              <a:rPr lang="nl-NL" sz="2400" b="0" i="0" u="none" strike="noStrike" cap="none" noProof="0" dirty="0">
                <a:solidFill>
                  <a:srgbClr val="000000"/>
                </a:solidFill>
                <a:latin typeface="Calibri"/>
                <a:ea typeface="Calibri"/>
                <a:cs typeface="Calibri"/>
                <a:sym typeface="Calibri"/>
              </a:rPr>
              <a:t>F</a:t>
            </a:r>
            <a:r>
              <a:rPr lang="nl-NL" sz="2400" b="0" i="0" u="none" strike="noStrike" cap="none" baseline="-25000" noProof="0" dirty="0">
                <a:solidFill>
                  <a:srgbClr val="000000"/>
                </a:solidFill>
                <a:latin typeface="Calibri"/>
                <a:ea typeface="Calibri"/>
                <a:cs typeface="Calibri"/>
                <a:sym typeface="Calibri"/>
              </a:rPr>
              <a:t>I↔II</a:t>
            </a:r>
            <a:r>
              <a:rPr lang="nl-NL" sz="2400" b="0" i="0" u="none" strike="noStrike" cap="none" noProof="0" dirty="0">
                <a:solidFill>
                  <a:srgbClr val="000000"/>
                </a:solidFill>
                <a:latin typeface="Calibri"/>
                <a:ea typeface="Calibri"/>
                <a:cs typeface="Calibri"/>
                <a:sym typeface="Calibri"/>
              </a:rPr>
              <a:t>) en tussen lading II en III (F</a:t>
            </a:r>
            <a:r>
              <a:rPr lang="nl-NL" sz="2400" b="0" i="0" u="none" strike="noStrike" cap="none" baseline="-25000" noProof="0" dirty="0">
                <a:solidFill>
                  <a:srgbClr val="000000"/>
                </a:solidFill>
                <a:latin typeface="Calibri"/>
                <a:ea typeface="Calibri"/>
                <a:cs typeface="Calibri"/>
                <a:sym typeface="Calibri"/>
              </a:rPr>
              <a:t>II↔III</a:t>
            </a:r>
            <a:r>
              <a:rPr lang="nl-NL" sz="2400" b="0" i="0" u="none" strike="noStrike" cap="none" noProof="0" dirty="0">
                <a:solidFill>
                  <a:srgbClr val="000000"/>
                </a:solidFill>
                <a:latin typeface="Calibri"/>
                <a:ea typeface="Calibri"/>
                <a:cs typeface="Calibri"/>
                <a:sym typeface="Calibri"/>
              </a:rPr>
              <a:t> ) geldt:</a:t>
            </a:r>
            <a:endParaRPr lang="nl-NL" sz="2400" noProof="0" dirty="0"/>
          </a:p>
        </p:txBody>
      </p:sp>
      <p:sp>
        <p:nvSpPr>
          <p:cNvPr id="217" name="Google Shape;217;p21"/>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4124-II</a:t>
            </a:r>
          </a:p>
        </p:txBody>
      </p:sp>
      <p:cxnSp>
        <p:nvCxnSpPr>
          <p:cNvPr id="218" name="Google Shape;218;p21"/>
          <p:cNvCxnSpPr/>
          <p:nvPr/>
        </p:nvCxnSpPr>
        <p:spPr>
          <a:xfrm>
            <a:off x="6096000" y="2658533"/>
            <a:ext cx="0" cy="1197848"/>
          </a:xfrm>
          <a:prstGeom prst="straightConnector1">
            <a:avLst/>
          </a:prstGeom>
          <a:noFill/>
          <a:ln w="15875" cap="flat" cmpd="sng">
            <a:solidFill>
              <a:srgbClr val="A5A5A5"/>
            </a:solidFill>
            <a:prstDash val="solid"/>
            <a:round/>
            <a:headEnd type="none" w="sm" len="sm"/>
            <a:tailEnd type="none" w="sm" len="sm"/>
          </a:ln>
        </p:spPr>
      </p:cxnSp>
      <p:cxnSp>
        <p:nvCxnSpPr>
          <p:cNvPr id="219" name="Google Shape;219;p21"/>
          <p:cNvCxnSpPr/>
          <p:nvPr/>
        </p:nvCxnSpPr>
        <p:spPr>
          <a:xfrm>
            <a:off x="6544734" y="2650066"/>
            <a:ext cx="0" cy="1197848"/>
          </a:xfrm>
          <a:prstGeom prst="straightConnector1">
            <a:avLst/>
          </a:prstGeom>
          <a:noFill/>
          <a:ln w="15875" cap="flat" cmpd="sng">
            <a:solidFill>
              <a:srgbClr val="A5A5A5"/>
            </a:solidFill>
            <a:prstDash val="solid"/>
            <a:round/>
            <a:headEnd type="none" w="sm" len="sm"/>
            <a:tailEnd type="none" w="sm" len="sm"/>
          </a:ln>
        </p:spPr>
      </p:cxnSp>
      <p:cxnSp>
        <p:nvCxnSpPr>
          <p:cNvPr id="220" name="Google Shape;220;p21"/>
          <p:cNvCxnSpPr/>
          <p:nvPr/>
        </p:nvCxnSpPr>
        <p:spPr>
          <a:xfrm>
            <a:off x="6985002" y="2650066"/>
            <a:ext cx="0" cy="1197848"/>
          </a:xfrm>
          <a:prstGeom prst="straightConnector1">
            <a:avLst/>
          </a:prstGeom>
          <a:noFill/>
          <a:ln w="15875" cap="flat" cmpd="sng">
            <a:solidFill>
              <a:srgbClr val="A5A5A5"/>
            </a:solidFill>
            <a:prstDash val="solid"/>
            <a:round/>
            <a:headEnd type="none" w="sm" len="sm"/>
            <a:tailEnd type="none" w="sm" len="sm"/>
          </a:ln>
        </p:spPr>
      </p:cxnSp>
      <p:cxnSp>
        <p:nvCxnSpPr>
          <p:cNvPr id="221" name="Google Shape;221;p21"/>
          <p:cNvCxnSpPr/>
          <p:nvPr/>
        </p:nvCxnSpPr>
        <p:spPr>
          <a:xfrm>
            <a:off x="7433736" y="2641599"/>
            <a:ext cx="0" cy="1197848"/>
          </a:xfrm>
          <a:prstGeom prst="straightConnector1">
            <a:avLst/>
          </a:prstGeom>
          <a:noFill/>
          <a:ln w="15875" cap="flat" cmpd="sng">
            <a:solidFill>
              <a:srgbClr val="A5A5A5"/>
            </a:solidFill>
            <a:prstDash val="solid"/>
            <a:round/>
            <a:headEnd type="none" w="sm" len="sm"/>
            <a:tailEnd type="none" w="sm" len="sm"/>
          </a:ln>
        </p:spPr>
      </p:cxnSp>
      <p:cxnSp>
        <p:nvCxnSpPr>
          <p:cNvPr id="222" name="Google Shape;222;p21"/>
          <p:cNvCxnSpPr/>
          <p:nvPr/>
        </p:nvCxnSpPr>
        <p:spPr>
          <a:xfrm>
            <a:off x="7882470" y="2641598"/>
            <a:ext cx="0" cy="1197848"/>
          </a:xfrm>
          <a:prstGeom prst="straightConnector1">
            <a:avLst/>
          </a:prstGeom>
          <a:noFill/>
          <a:ln w="15875" cap="flat" cmpd="sng">
            <a:solidFill>
              <a:srgbClr val="A5A5A5"/>
            </a:solidFill>
            <a:prstDash val="solid"/>
            <a:round/>
            <a:headEnd type="none" w="sm" len="sm"/>
            <a:tailEnd type="none" w="sm" len="sm"/>
          </a:ln>
        </p:spPr>
      </p:cxnSp>
      <p:cxnSp>
        <p:nvCxnSpPr>
          <p:cNvPr id="223" name="Google Shape;223;p21"/>
          <p:cNvCxnSpPr/>
          <p:nvPr/>
        </p:nvCxnSpPr>
        <p:spPr>
          <a:xfrm>
            <a:off x="5689599" y="2929467"/>
            <a:ext cx="2616204" cy="0"/>
          </a:xfrm>
          <a:prstGeom prst="straightConnector1">
            <a:avLst/>
          </a:prstGeom>
          <a:noFill/>
          <a:ln w="15875" cap="flat" cmpd="sng">
            <a:solidFill>
              <a:srgbClr val="A5A5A5"/>
            </a:solidFill>
            <a:prstDash val="solid"/>
            <a:round/>
            <a:headEnd type="none" w="sm" len="sm"/>
            <a:tailEnd type="none" w="sm" len="sm"/>
          </a:ln>
        </p:spPr>
      </p:cxnSp>
      <p:cxnSp>
        <p:nvCxnSpPr>
          <p:cNvPr id="224" name="Google Shape;224;p21"/>
          <p:cNvCxnSpPr/>
          <p:nvPr/>
        </p:nvCxnSpPr>
        <p:spPr>
          <a:xfrm>
            <a:off x="5672666" y="3234268"/>
            <a:ext cx="2616204" cy="0"/>
          </a:xfrm>
          <a:prstGeom prst="straightConnector1">
            <a:avLst/>
          </a:prstGeom>
          <a:noFill/>
          <a:ln w="15875" cap="flat" cmpd="sng">
            <a:solidFill>
              <a:srgbClr val="A5A5A5"/>
            </a:solidFill>
            <a:prstDash val="solid"/>
            <a:round/>
            <a:headEnd type="none" w="sm" len="sm"/>
            <a:tailEnd type="none" w="sm" len="sm"/>
          </a:ln>
        </p:spPr>
      </p:cxnSp>
      <p:cxnSp>
        <p:nvCxnSpPr>
          <p:cNvPr id="225" name="Google Shape;225;p21"/>
          <p:cNvCxnSpPr/>
          <p:nvPr/>
        </p:nvCxnSpPr>
        <p:spPr>
          <a:xfrm>
            <a:off x="5664196" y="3530604"/>
            <a:ext cx="2616204" cy="0"/>
          </a:xfrm>
          <a:prstGeom prst="straightConnector1">
            <a:avLst/>
          </a:prstGeom>
          <a:noFill/>
          <a:ln w="15875" cap="flat" cmpd="sng">
            <a:solidFill>
              <a:srgbClr val="A5A5A5"/>
            </a:solidFill>
            <a:prstDash val="solid"/>
            <a:round/>
            <a:headEnd type="none" w="sm" len="sm"/>
            <a:tailEnd type="none" w="sm" len="sm"/>
          </a:ln>
        </p:spPr>
      </p:cxnSp>
      <p:sp>
        <p:nvSpPr>
          <p:cNvPr id="226" name="Google Shape;226;p21"/>
          <p:cNvSpPr/>
          <p:nvPr/>
        </p:nvSpPr>
        <p:spPr>
          <a:xfrm>
            <a:off x="6028267" y="3182326"/>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227" name="Google Shape;227;p21"/>
          <p:cNvSpPr/>
          <p:nvPr/>
        </p:nvSpPr>
        <p:spPr>
          <a:xfrm>
            <a:off x="7371270" y="3176799"/>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228" name="Google Shape;228;p21"/>
          <p:cNvSpPr/>
          <p:nvPr/>
        </p:nvSpPr>
        <p:spPr>
          <a:xfrm>
            <a:off x="7828470" y="3176799"/>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229" name="Google Shape;229;p21"/>
          <p:cNvSpPr txBox="1"/>
          <p:nvPr/>
        </p:nvSpPr>
        <p:spPr>
          <a:xfrm>
            <a:off x="5811372" y="2928563"/>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230" name="Google Shape;230;p21"/>
          <p:cNvSpPr txBox="1"/>
          <p:nvPr/>
        </p:nvSpPr>
        <p:spPr>
          <a:xfrm>
            <a:off x="7172840" y="2962570"/>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231" name="Google Shape;231;p21"/>
          <p:cNvSpPr txBox="1"/>
          <p:nvPr/>
        </p:nvSpPr>
        <p:spPr>
          <a:xfrm>
            <a:off x="7854901" y="2937466"/>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232" name="Google Shape;232;p21"/>
          <p:cNvSpPr txBox="1"/>
          <p:nvPr/>
        </p:nvSpPr>
        <p:spPr>
          <a:xfrm>
            <a:off x="5863121" y="3409520"/>
            <a:ext cx="304892"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a:t>
            </a:r>
            <a:endParaRPr lang="nl-NL" noProof="0" dirty="0"/>
          </a:p>
        </p:txBody>
      </p:sp>
      <p:sp>
        <p:nvSpPr>
          <p:cNvPr id="233" name="Google Shape;233;p21"/>
          <p:cNvSpPr txBox="1"/>
          <p:nvPr/>
        </p:nvSpPr>
        <p:spPr>
          <a:xfrm>
            <a:off x="7251619" y="3407388"/>
            <a:ext cx="561679"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II</a:t>
            </a:r>
            <a:endParaRPr lang="nl-NL" noProof="0" dirty="0"/>
          </a:p>
        </p:txBody>
      </p:sp>
      <p:sp>
        <p:nvSpPr>
          <p:cNvPr id="234" name="Google Shape;234;p21"/>
          <p:cNvSpPr txBox="1"/>
          <p:nvPr/>
        </p:nvSpPr>
        <p:spPr>
          <a:xfrm>
            <a:off x="7683636" y="3407388"/>
            <a:ext cx="561679"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III</a:t>
            </a:r>
            <a:endParaRPr lang="nl-NL" noProof="0" dirty="0"/>
          </a:p>
        </p:txBody>
      </p:sp>
      <p:grpSp>
        <p:nvGrpSpPr>
          <p:cNvPr id="235" name="Google Shape;235;p21"/>
          <p:cNvGrpSpPr/>
          <p:nvPr/>
        </p:nvGrpSpPr>
        <p:grpSpPr>
          <a:xfrm>
            <a:off x="806911" y="5061380"/>
            <a:ext cx="908700" cy="908700"/>
            <a:chOff x="4665644" y="4148177"/>
            <a:chExt cx="908700" cy="908700"/>
          </a:xfrm>
        </p:grpSpPr>
        <p:sp>
          <p:nvSpPr>
            <p:cNvPr id="236" name="Google Shape;236;p2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37" name="Google Shape;237;p2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238" name="Google Shape;238;p21"/>
          <p:cNvSpPr/>
          <p:nvPr/>
        </p:nvSpPr>
        <p:spPr>
          <a:xfrm>
            <a:off x="1949633" y="523988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b="0" i="0" u="none" strike="noStrike" cap="none" noProof="0" dirty="0">
                <a:solidFill>
                  <a:srgbClr val="000000"/>
                </a:solidFill>
                <a:latin typeface="Calibri"/>
                <a:ea typeface="Calibri"/>
                <a:cs typeface="Calibri"/>
                <a:sym typeface="Calibri"/>
              </a:rPr>
              <a:t>F</a:t>
            </a:r>
            <a:r>
              <a:rPr lang="nl-NL" sz="2800" b="0" i="0" u="none" strike="noStrike" cap="none" baseline="-25000" noProof="0" dirty="0">
                <a:solidFill>
                  <a:srgbClr val="000000"/>
                </a:solidFill>
                <a:latin typeface="Calibri"/>
                <a:ea typeface="Calibri"/>
                <a:cs typeface="Calibri"/>
                <a:sym typeface="Calibri"/>
              </a:rPr>
              <a:t>I↔II</a:t>
            </a:r>
            <a:r>
              <a:rPr lang="nl-NL" sz="2800" b="0" i="0" u="none" strike="noStrike" cap="none" noProof="0" dirty="0">
                <a:solidFill>
                  <a:srgbClr val="000000"/>
                </a:solidFill>
                <a:latin typeface="Calibri"/>
                <a:ea typeface="Calibri"/>
                <a:cs typeface="Calibri"/>
                <a:sym typeface="Calibri"/>
              </a:rPr>
              <a:t> = 9 · F</a:t>
            </a:r>
            <a:r>
              <a:rPr lang="nl-NL" sz="2800" b="0" i="0" u="none" strike="noStrike" cap="none" baseline="-25000" noProof="0" dirty="0">
                <a:solidFill>
                  <a:srgbClr val="000000"/>
                </a:solidFill>
                <a:latin typeface="Calibri"/>
                <a:ea typeface="Calibri"/>
                <a:cs typeface="Calibri"/>
                <a:sym typeface="Calibri"/>
              </a:rPr>
              <a:t>II↔III</a:t>
            </a:r>
            <a:endParaRPr lang="nl-NL" sz="2800" b="0" i="0" u="none" strike="noStrike" cap="none" noProof="0"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c698406b5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44" name="Google Shape;244;g30c698406b5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245" name="Google Shape;245;g30c698406b5_0_0"/>
          <p:cNvGrpSpPr/>
          <p:nvPr/>
        </p:nvGrpSpPr>
        <p:grpSpPr>
          <a:xfrm>
            <a:off x="806913" y="1736528"/>
            <a:ext cx="908700" cy="908700"/>
            <a:chOff x="947033" y="2362454"/>
            <a:chExt cx="908700" cy="908700"/>
          </a:xfrm>
        </p:grpSpPr>
        <p:sp>
          <p:nvSpPr>
            <p:cNvPr id="246" name="Google Shape;246;g30c698406b5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47" name="Google Shape;247;g30c698406b5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248" name="Google Shape;248;g30c698406b5_0_0"/>
          <p:cNvGrpSpPr/>
          <p:nvPr/>
        </p:nvGrpSpPr>
        <p:grpSpPr>
          <a:xfrm>
            <a:off x="806912" y="2835194"/>
            <a:ext cx="908700" cy="908700"/>
            <a:chOff x="4665644" y="2362454"/>
            <a:chExt cx="908700" cy="908700"/>
          </a:xfrm>
        </p:grpSpPr>
        <p:sp>
          <p:nvSpPr>
            <p:cNvPr id="249" name="Google Shape;249;g30c698406b5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0" name="Google Shape;250;g30c698406b5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251" name="Google Shape;251;g30c698406b5_0_0"/>
          <p:cNvGrpSpPr/>
          <p:nvPr/>
        </p:nvGrpSpPr>
        <p:grpSpPr>
          <a:xfrm>
            <a:off x="806911" y="3971180"/>
            <a:ext cx="908700" cy="908700"/>
            <a:chOff x="947033" y="4156948"/>
            <a:chExt cx="908700" cy="908700"/>
          </a:xfrm>
        </p:grpSpPr>
        <p:sp>
          <p:nvSpPr>
            <p:cNvPr id="252" name="Google Shape;252;g30c698406b5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53" name="Google Shape;253;g30c698406b5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sp>
        <p:nvSpPr>
          <p:cNvPr id="254" name="Google Shape;254;g30c698406b5_0_0"/>
          <p:cNvSpPr/>
          <p:nvPr/>
        </p:nvSpPr>
        <p:spPr>
          <a:xfrm>
            <a:off x="1958101" y="189625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3,0 </a:t>
            </a:r>
            <a:r>
              <a:rPr lang="nl-NL" sz="2400" noProof="0" dirty="0">
                <a:solidFill>
                  <a:schemeClr val="dk1"/>
                </a:solidFill>
                <a:latin typeface="Calibri"/>
                <a:ea typeface="Calibri"/>
                <a:cs typeface="Calibri"/>
                <a:sym typeface="Calibri"/>
              </a:rPr>
              <a:t>µC</a:t>
            </a:r>
            <a:endParaRPr lang="nl-NL" noProof="0" dirty="0"/>
          </a:p>
        </p:txBody>
      </p:sp>
      <p:sp>
        <p:nvSpPr>
          <p:cNvPr id="255" name="Google Shape;255;g30c698406b5_0_0"/>
          <p:cNvSpPr/>
          <p:nvPr/>
        </p:nvSpPr>
        <p:spPr>
          <a:xfrm>
            <a:off x="1958101" y="295132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0, 33 </a:t>
            </a:r>
            <a:r>
              <a:rPr lang="nl-NL" sz="2400" noProof="0" dirty="0">
                <a:solidFill>
                  <a:schemeClr val="dk1"/>
                </a:solidFill>
                <a:latin typeface="Calibri"/>
                <a:ea typeface="Calibri"/>
                <a:cs typeface="Calibri"/>
                <a:sym typeface="Calibri"/>
              </a:rPr>
              <a:t>µC</a:t>
            </a:r>
            <a:endParaRPr lang="nl-NL" sz="2800" b="0" i="0" u="none" strike="noStrike" cap="none" noProof="0" dirty="0">
              <a:solidFill>
                <a:srgbClr val="000000"/>
              </a:solidFill>
              <a:latin typeface="Calibri"/>
              <a:ea typeface="Calibri"/>
              <a:cs typeface="Calibri"/>
              <a:sym typeface="Calibri"/>
            </a:endParaRPr>
          </a:p>
        </p:txBody>
      </p:sp>
      <p:sp>
        <p:nvSpPr>
          <p:cNvPr id="256" name="Google Shape;256;g30c698406b5_0_0"/>
          <p:cNvSpPr/>
          <p:nvPr/>
        </p:nvSpPr>
        <p:spPr>
          <a:xfrm>
            <a:off x="1958100" y="409688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9,0 </a:t>
            </a:r>
            <a:r>
              <a:rPr lang="nl-NL" sz="2400" noProof="0" dirty="0">
                <a:solidFill>
                  <a:schemeClr val="dk1"/>
                </a:solidFill>
                <a:latin typeface="Calibri"/>
                <a:ea typeface="Calibri"/>
                <a:cs typeface="Calibri"/>
                <a:sym typeface="Calibri"/>
              </a:rPr>
              <a:t>µC</a:t>
            </a:r>
            <a:endParaRPr lang="nl-NL" sz="2800" b="0" i="0" u="none" strike="noStrike" cap="none" noProof="0" dirty="0">
              <a:solidFill>
                <a:srgbClr val="000000"/>
              </a:solidFill>
              <a:latin typeface="Calibri"/>
              <a:ea typeface="Calibri"/>
              <a:cs typeface="Calibri"/>
              <a:sym typeface="Calibri"/>
            </a:endParaRPr>
          </a:p>
        </p:txBody>
      </p:sp>
      <p:sp>
        <p:nvSpPr>
          <p:cNvPr id="257" name="Google Shape;257;g30c698406b5_0_0"/>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Lading III is 1 µC. Hoe groot is lading I als de </a:t>
            </a:r>
            <a:r>
              <a:rPr lang="nl-NL" sz="2400" noProof="0" dirty="0" err="1"/>
              <a:t>nettokracht</a:t>
            </a:r>
            <a:r>
              <a:rPr lang="nl-NL" sz="2400" noProof="0" dirty="0"/>
              <a:t> op lading II gelijk is aan 0 N is?</a:t>
            </a:r>
          </a:p>
          <a:p>
            <a:pPr marL="0" lvl="0" indent="0" algn="l" rtl="0">
              <a:lnSpc>
                <a:spcPct val="111111"/>
              </a:lnSpc>
              <a:spcBef>
                <a:spcPts val="0"/>
              </a:spcBef>
              <a:spcAft>
                <a:spcPts val="0"/>
              </a:spcAft>
              <a:buClr>
                <a:schemeClr val="dk1"/>
              </a:buClr>
              <a:buSzPts val="2400"/>
              <a:buFont typeface="Calibri"/>
              <a:buNone/>
            </a:pPr>
            <a:endParaRPr lang="nl-NL" sz="2400" noProof="0" dirty="0"/>
          </a:p>
        </p:txBody>
      </p:sp>
      <p:sp>
        <p:nvSpPr>
          <p:cNvPr id="258" name="Google Shape;258;g30c698406b5_0_0"/>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a:t>
            </a:r>
            <a:r>
              <a:rPr lang="nl-NL" sz="1000" b="1" noProof="0" dirty="0">
                <a:solidFill>
                  <a:srgbClr val="999999"/>
                </a:solidFill>
                <a:latin typeface="Ubuntu"/>
                <a:ea typeface="Ubuntu"/>
                <a:cs typeface="Ubuntu"/>
                <a:sym typeface="Ubuntu"/>
              </a:rPr>
              <a:t>34</a:t>
            </a:r>
            <a:endParaRPr lang="nl-NL" sz="1000" b="1" i="0" u="none" strike="noStrike" cap="none" noProof="0" dirty="0">
              <a:solidFill>
                <a:srgbClr val="999999"/>
              </a:solidFill>
              <a:latin typeface="Ubuntu"/>
              <a:ea typeface="Ubuntu"/>
              <a:cs typeface="Ubuntu"/>
              <a:sym typeface="Ubuntu"/>
            </a:endParaRPr>
          </a:p>
        </p:txBody>
      </p:sp>
      <p:cxnSp>
        <p:nvCxnSpPr>
          <p:cNvPr id="259" name="Google Shape;259;g30c698406b5_0_0"/>
          <p:cNvCxnSpPr/>
          <p:nvPr/>
        </p:nvCxnSpPr>
        <p:spPr>
          <a:xfrm>
            <a:off x="6096000" y="2658533"/>
            <a:ext cx="0" cy="1197900"/>
          </a:xfrm>
          <a:prstGeom prst="straightConnector1">
            <a:avLst/>
          </a:prstGeom>
          <a:noFill/>
          <a:ln w="15875" cap="flat" cmpd="sng">
            <a:solidFill>
              <a:srgbClr val="A5A5A5"/>
            </a:solidFill>
            <a:prstDash val="solid"/>
            <a:round/>
            <a:headEnd type="none" w="sm" len="sm"/>
            <a:tailEnd type="none" w="sm" len="sm"/>
          </a:ln>
        </p:spPr>
      </p:cxnSp>
      <p:cxnSp>
        <p:nvCxnSpPr>
          <p:cNvPr id="260" name="Google Shape;260;g30c698406b5_0_0"/>
          <p:cNvCxnSpPr/>
          <p:nvPr/>
        </p:nvCxnSpPr>
        <p:spPr>
          <a:xfrm>
            <a:off x="6544734" y="2650066"/>
            <a:ext cx="0" cy="1197900"/>
          </a:xfrm>
          <a:prstGeom prst="straightConnector1">
            <a:avLst/>
          </a:prstGeom>
          <a:noFill/>
          <a:ln w="15875" cap="flat" cmpd="sng">
            <a:solidFill>
              <a:srgbClr val="A5A5A5"/>
            </a:solidFill>
            <a:prstDash val="solid"/>
            <a:round/>
            <a:headEnd type="none" w="sm" len="sm"/>
            <a:tailEnd type="none" w="sm" len="sm"/>
          </a:ln>
        </p:spPr>
      </p:cxnSp>
      <p:cxnSp>
        <p:nvCxnSpPr>
          <p:cNvPr id="261" name="Google Shape;261;g30c698406b5_0_0"/>
          <p:cNvCxnSpPr/>
          <p:nvPr/>
        </p:nvCxnSpPr>
        <p:spPr>
          <a:xfrm>
            <a:off x="6985002" y="2650066"/>
            <a:ext cx="0" cy="1197900"/>
          </a:xfrm>
          <a:prstGeom prst="straightConnector1">
            <a:avLst/>
          </a:prstGeom>
          <a:noFill/>
          <a:ln w="15875" cap="flat" cmpd="sng">
            <a:solidFill>
              <a:srgbClr val="A5A5A5"/>
            </a:solidFill>
            <a:prstDash val="solid"/>
            <a:round/>
            <a:headEnd type="none" w="sm" len="sm"/>
            <a:tailEnd type="none" w="sm" len="sm"/>
          </a:ln>
        </p:spPr>
      </p:cxnSp>
      <p:cxnSp>
        <p:nvCxnSpPr>
          <p:cNvPr id="262" name="Google Shape;262;g30c698406b5_0_0"/>
          <p:cNvCxnSpPr/>
          <p:nvPr/>
        </p:nvCxnSpPr>
        <p:spPr>
          <a:xfrm>
            <a:off x="7433736" y="2641599"/>
            <a:ext cx="0" cy="1197900"/>
          </a:xfrm>
          <a:prstGeom prst="straightConnector1">
            <a:avLst/>
          </a:prstGeom>
          <a:noFill/>
          <a:ln w="15875" cap="flat" cmpd="sng">
            <a:solidFill>
              <a:srgbClr val="A5A5A5"/>
            </a:solidFill>
            <a:prstDash val="solid"/>
            <a:round/>
            <a:headEnd type="none" w="sm" len="sm"/>
            <a:tailEnd type="none" w="sm" len="sm"/>
          </a:ln>
        </p:spPr>
      </p:cxnSp>
      <p:cxnSp>
        <p:nvCxnSpPr>
          <p:cNvPr id="263" name="Google Shape;263;g30c698406b5_0_0"/>
          <p:cNvCxnSpPr/>
          <p:nvPr/>
        </p:nvCxnSpPr>
        <p:spPr>
          <a:xfrm>
            <a:off x="7882470" y="2641598"/>
            <a:ext cx="0" cy="1197900"/>
          </a:xfrm>
          <a:prstGeom prst="straightConnector1">
            <a:avLst/>
          </a:prstGeom>
          <a:noFill/>
          <a:ln w="15875" cap="flat" cmpd="sng">
            <a:solidFill>
              <a:srgbClr val="A5A5A5"/>
            </a:solidFill>
            <a:prstDash val="solid"/>
            <a:round/>
            <a:headEnd type="none" w="sm" len="sm"/>
            <a:tailEnd type="none" w="sm" len="sm"/>
          </a:ln>
        </p:spPr>
      </p:cxnSp>
      <p:cxnSp>
        <p:nvCxnSpPr>
          <p:cNvPr id="264" name="Google Shape;264;g30c698406b5_0_0"/>
          <p:cNvCxnSpPr/>
          <p:nvPr/>
        </p:nvCxnSpPr>
        <p:spPr>
          <a:xfrm>
            <a:off x="5689599" y="2929467"/>
            <a:ext cx="2616300" cy="0"/>
          </a:xfrm>
          <a:prstGeom prst="straightConnector1">
            <a:avLst/>
          </a:prstGeom>
          <a:noFill/>
          <a:ln w="15875" cap="flat" cmpd="sng">
            <a:solidFill>
              <a:srgbClr val="A5A5A5"/>
            </a:solidFill>
            <a:prstDash val="solid"/>
            <a:round/>
            <a:headEnd type="none" w="sm" len="sm"/>
            <a:tailEnd type="none" w="sm" len="sm"/>
          </a:ln>
        </p:spPr>
      </p:cxnSp>
      <p:cxnSp>
        <p:nvCxnSpPr>
          <p:cNvPr id="265" name="Google Shape;265;g30c698406b5_0_0"/>
          <p:cNvCxnSpPr/>
          <p:nvPr/>
        </p:nvCxnSpPr>
        <p:spPr>
          <a:xfrm>
            <a:off x="5672666" y="3234268"/>
            <a:ext cx="2616300" cy="0"/>
          </a:xfrm>
          <a:prstGeom prst="straightConnector1">
            <a:avLst/>
          </a:prstGeom>
          <a:noFill/>
          <a:ln w="15875" cap="flat" cmpd="sng">
            <a:solidFill>
              <a:srgbClr val="A5A5A5"/>
            </a:solidFill>
            <a:prstDash val="solid"/>
            <a:round/>
            <a:headEnd type="none" w="sm" len="sm"/>
            <a:tailEnd type="none" w="sm" len="sm"/>
          </a:ln>
        </p:spPr>
      </p:cxnSp>
      <p:cxnSp>
        <p:nvCxnSpPr>
          <p:cNvPr id="266" name="Google Shape;266;g30c698406b5_0_0"/>
          <p:cNvCxnSpPr/>
          <p:nvPr/>
        </p:nvCxnSpPr>
        <p:spPr>
          <a:xfrm>
            <a:off x="5664196" y="3530604"/>
            <a:ext cx="2616300" cy="0"/>
          </a:xfrm>
          <a:prstGeom prst="straightConnector1">
            <a:avLst/>
          </a:prstGeom>
          <a:noFill/>
          <a:ln w="15875" cap="flat" cmpd="sng">
            <a:solidFill>
              <a:srgbClr val="A5A5A5"/>
            </a:solidFill>
            <a:prstDash val="solid"/>
            <a:round/>
            <a:headEnd type="none" w="sm" len="sm"/>
            <a:tailEnd type="none" w="sm" len="sm"/>
          </a:ln>
        </p:spPr>
      </p:cxnSp>
      <p:sp>
        <p:nvSpPr>
          <p:cNvPr id="267" name="Google Shape;267;g30c698406b5_0_0"/>
          <p:cNvSpPr/>
          <p:nvPr/>
        </p:nvSpPr>
        <p:spPr>
          <a:xfrm>
            <a:off x="6028267" y="3182326"/>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268" name="Google Shape;268;g30c698406b5_0_0"/>
          <p:cNvSpPr/>
          <p:nvPr/>
        </p:nvSpPr>
        <p:spPr>
          <a:xfrm>
            <a:off x="7371270" y="3176799"/>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269" name="Google Shape;269;g30c698406b5_0_0"/>
          <p:cNvSpPr/>
          <p:nvPr/>
        </p:nvSpPr>
        <p:spPr>
          <a:xfrm>
            <a:off x="7828470" y="3176799"/>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nl-NL" sz="1400" b="0" i="0" u="none" strike="noStrike" cap="none" noProof="0" dirty="0">
              <a:solidFill>
                <a:schemeClr val="lt1"/>
              </a:solidFill>
              <a:latin typeface="Arial"/>
              <a:ea typeface="Arial"/>
              <a:cs typeface="Arial"/>
              <a:sym typeface="Arial"/>
            </a:endParaRPr>
          </a:p>
        </p:txBody>
      </p:sp>
      <p:sp>
        <p:nvSpPr>
          <p:cNvPr id="270" name="Google Shape;270;g30c698406b5_0_0"/>
          <p:cNvSpPr txBox="1"/>
          <p:nvPr/>
        </p:nvSpPr>
        <p:spPr>
          <a:xfrm>
            <a:off x="5811372" y="2928563"/>
            <a:ext cx="28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271" name="Google Shape;271;g30c698406b5_0_0"/>
          <p:cNvSpPr txBox="1"/>
          <p:nvPr/>
        </p:nvSpPr>
        <p:spPr>
          <a:xfrm>
            <a:off x="7172840" y="2962570"/>
            <a:ext cx="28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272" name="Google Shape;272;g30c698406b5_0_0"/>
          <p:cNvSpPr txBox="1"/>
          <p:nvPr/>
        </p:nvSpPr>
        <p:spPr>
          <a:xfrm>
            <a:off x="7854901" y="2937466"/>
            <a:ext cx="28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a:t>
            </a:r>
            <a:endParaRPr lang="nl-NL" noProof="0" dirty="0"/>
          </a:p>
        </p:txBody>
      </p:sp>
      <p:sp>
        <p:nvSpPr>
          <p:cNvPr id="273" name="Google Shape;273;g30c698406b5_0_0"/>
          <p:cNvSpPr txBox="1"/>
          <p:nvPr/>
        </p:nvSpPr>
        <p:spPr>
          <a:xfrm>
            <a:off x="5863121" y="3409520"/>
            <a:ext cx="304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a:t>
            </a:r>
            <a:endParaRPr lang="nl-NL" noProof="0" dirty="0"/>
          </a:p>
        </p:txBody>
      </p:sp>
      <p:sp>
        <p:nvSpPr>
          <p:cNvPr id="274" name="Google Shape;274;g30c698406b5_0_0"/>
          <p:cNvSpPr txBox="1"/>
          <p:nvPr/>
        </p:nvSpPr>
        <p:spPr>
          <a:xfrm>
            <a:off x="7251619" y="3407388"/>
            <a:ext cx="561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II</a:t>
            </a:r>
            <a:endParaRPr lang="nl-NL" noProof="0" dirty="0"/>
          </a:p>
        </p:txBody>
      </p:sp>
      <p:sp>
        <p:nvSpPr>
          <p:cNvPr id="275" name="Google Shape;275;g30c698406b5_0_0"/>
          <p:cNvSpPr txBox="1"/>
          <p:nvPr/>
        </p:nvSpPr>
        <p:spPr>
          <a:xfrm>
            <a:off x="7683636" y="3407388"/>
            <a:ext cx="561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noProof="0" dirty="0">
                <a:solidFill>
                  <a:srgbClr val="000000"/>
                </a:solidFill>
                <a:latin typeface="Arial"/>
                <a:ea typeface="Arial"/>
                <a:cs typeface="Arial"/>
                <a:sym typeface="Arial"/>
              </a:rPr>
              <a:t>III</a:t>
            </a:r>
            <a:endParaRPr lang="nl-NL" noProof="0" dirty="0"/>
          </a:p>
        </p:txBody>
      </p:sp>
      <p:grpSp>
        <p:nvGrpSpPr>
          <p:cNvPr id="276" name="Google Shape;276;g30c698406b5_0_0"/>
          <p:cNvGrpSpPr/>
          <p:nvPr/>
        </p:nvGrpSpPr>
        <p:grpSpPr>
          <a:xfrm>
            <a:off x="806911" y="5061380"/>
            <a:ext cx="908700" cy="908700"/>
            <a:chOff x="4665644" y="4148177"/>
            <a:chExt cx="908700" cy="908700"/>
          </a:xfrm>
        </p:grpSpPr>
        <p:sp>
          <p:nvSpPr>
            <p:cNvPr id="277" name="Google Shape;277;g30c698406b5_0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78" name="Google Shape;278;g30c698406b5_0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279" name="Google Shape;279;g30c698406b5_0_0"/>
          <p:cNvSpPr/>
          <p:nvPr/>
        </p:nvSpPr>
        <p:spPr>
          <a:xfrm>
            <a:off x="1949633" y="523988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nl-NL" sz="2800" noProof="0" dirty="0">
                <a:latin typeface="Calibri"/>
                <a:ea typeface="Calibri"/>
                <a:cs typeface="Calibri"/>
                <a:sym typeface="Calibri"/>
              </a:rPr>
              <a:t>0,11 </a:t>
            </a:r>
            <a:r>
              <a:rPr lang="nl-NL" sz="2400" noProof="0" dirty="0">
                <a:solidFill>
                  <a:schemeClr val="dk1"/>
                </a:solidFill>
                <a:latin typeface="Calibri"/>
                <a:ea typeface="Calibri"/>
                <a:cs typeface="Calibri"/>
                <a:sym typeface="Calibri"/>
              </a:rPr>
              <a:t>µC</a:t>
            </a:r>
            <a:endParaRPr lang="nl-NL" sz="2800" b="0" i="0" u="none" strike="noStrike" cap="none" noProof="0"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285" name="Google Shape;285;p18"/>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nl-NL" sz="1050" b="0" i="0" u="none" strike="noStrike" cap="none" noProof="0" dirty="0">
                <a:solidFill>
                  <a:srgbClr val="FFFFFF"/>
                </a:solidFill>
                <a:latin typeface="Tahoma"/>
                <a:ea typeface="Tahoma"/>
                <a:cs typeface="Tahoma"/>
                <a:sym typeface="Tahoma"/>
              </a:rPr>
              <a:t>www.diagnostischevragen.nl</a:t>
            </a:r>
            <a:endParaRPr lang="nl-NL" sz="1050" b="0" i="0" u="none" strike="noStrike" cap="none" noProof="0" dirty="0">
              <a:solidFill>
                <a:srgbClr val="000000"/>
              </a:solidFill>
              <a:latin typeface="Arial"/>
              <a:ea typeface="Arial"/>
              <a:cs typeface="Arial"/>
              <a:sym typeface="Arial"/>
            </a:endParaRPr>
          </a:p>
        </p:txBody>
      </p:sp>
      <p:grpSp>
        <p:nvGrpSpPr>
          <p:cNvPr id="286" name="Google Shape;286;p18"/>
          <p:cNvGrpSpPr/>
          <p:nvPr/>
        </p:nvGrpSpPr>
        <p:grpSpPr>
          <a:xfrm>
            <a:off x="366562" y="2722439"/>
            <a:ext cx="908700" cy="908700"/>
            <a:chOff x="947033" y="2362454"/>
            <a:chExt cx="908700" cy="908700"/>
          </a:xfrm>
        </p:grpSpPr>
        <p:sp>
          <p:nvSpPr>
            <p:cNvPr id="287" name="Google Shape;287;p18"/>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88" name="Google Shape;288;p18"/>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289" name="Google Shape;289;p18"/>
          <p:cNvGrpSpPr/>
          <p:nvPr/>
        </p:nvGrpSpPr>
        <p:grpSpPr>
          <a:xfrm>
            <a:off x="4731654" y="2749018"/>
            <a:ext cx="908700" cy="908700"/>
            <a:chOff x="4665644" y="2362454"/>
            <a:chExt cx="908700" cy="908700"/>
          </a:xfrm>
        </p:grpSpPr>
        <p:sp>
          <p:nvSpPr>
            <p:cNvPr id="290" name="Google Shape;290;p18"/>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91" name="Google Shape;291;p18"/>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292" name="Google Shape;292;p18"/>
          <p:cNvGrpSpPr/>
          <p:nvPr/>
        </p:nvGrpSpPr>
        <p:grpSpPr>
          <a:xfrm>
            <a:off x="366562" y="3894402"/>
            <a:ext cx="908700" cy="908700"/>
            <a:chOff x="947033" y="4156948"/>
            <a:chExt cx="908700" cy="908700"/>
          </a:xfrm>
        </p:grpSpPr>
        <p:sp>
          <p:nvSpPr>
            <p:cNvPr id="293" name="Google Shape;293;p18"/>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94" name="Google Shape;294;p18"/>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295" name="Google Shape;295;p18"/>
          <p:cNvGrpSpPr/>
          <p:nvPr/>
        </p:nvGrpSpPr>
        <p:grpSpPr>
          <a:xfrm>
            <a:off x="4731655" y="3804292"/>
            <a:ext cx="908700" cy="908700"/>
            <a:chOff x="4665644" y="4148177"/>
            <a:chExt cx="908700" cy="908700"/>
          </a:xfrm>
        </p:grpSpPr>
        <p:sp>
          <p:nvSpPr>
            <p:cNvPr id="296" name="Google Shape;296;p18"/>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297" name="Google Shape;297;p18"/>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298" name="Google Shape;298;p18"/>
          <p:cNvSpPr/>
          <p:nvPr/>
        </p:nvSpPr>
        <p:spPr>
          <a:xfrm>
            <a:off x="1517749" y="2882163"/>
            <a:ext cx="7785905"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beweegt omhoog</a:t>
            </a:r>
          </a:p>
        </p:txBody>
      </p:sp>
      <p:sp>
        <p:nvSpPr>
          <p:cNvPr id="299" name="Google Shape;299;p18"/>
          <p:cNvSpPr/>
          <p:nvPr/>
        </p:nvSpPr>
        <p:spPr>
          <a:xfrm>
            <a:off x="5882843" y="2865144"/>
            <a:ext cx="7437562"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beweegt omlaag</a:t>
            </a:r>
          </a:p>
        </p:txBody>
      </p:sp>
      <p:sp>
        <p:nvSpPr>
          <p:cNvPr id="300" name="Google Shape;300;p18"/>
          <p:cNvSpPr/>
          <p:nvPr/>
        </p:nvSpPr>
        <p:spPr>
          <a:xfrm>
            <a:off x="1521859" y="4020102"/>
            <a:ext cx="2701796"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beweegt het papier in</a:t>
            </a:r>
          </a:p>
        </p:txBody>
      </p:sp>
      <p:sp>
        <p:nvSpPr>
          <p:cNvPr id="301" name="Google Shape;301;p18"/>
          <p:cNvSpPr/>
          <p:nvPr/>
        </p:nvSpPr>
        <p:spPr>
          <a:xfrm>
            <a:off x="5882844" y="4037138"/>
            <a:ext cx="270961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beweegt het papier uit</a:t>
            </a:r>
          </a:p>
        </p:txBody>
      </p:sp>
      <p:sp>
        <p:nvSpPr>
          <p:cNvPr id="302" name="Google Shape;302;p18"/>
          <p:cNvSpPr txBox="1">
            <a:spLocks noGrp="1"/>
          </p:cNvSpPr>
          <p:nvPr>
            <p:ph type="title"/>
          </p:nvPr>
        </p:nvSpPr>
        <p:spPr>
          <a:xfrm>
            <a:off x="211016" y="543582"/>
            <a:ext cx="5671828"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nl-NL" sz="2800" noProof="0" dirty="0"/>
              <a:t>Een negatief geladen deeltje ligt stil in een homogeen magnetisch veld, zie de figuur. </a:t>
            </a:r>
            <a:br>
              <a:rPr lang="nl-NL" sz="2800" noProof="0" dirty="0"/>
            </a:br>
            <a:r>
              <a:rPr lang="nl-NL" sz="2800" noProof="0" dirty="0"/>
              <a:t>Het deeltje…</a:t>
            </a:r>
          </a:p>
        </p:txBody>
      </p:sp>
      <p:pic>
        <p:nvPicPr>
          <p:cNvPr id="303" name="Google Shape;303;p18" descr="Afbeelding met schermopname, astronomie&#10;&#10;Automatisch gegenereerde beschrijving"/>
          <p:cNvPicPr preferRelativeResize="0"/>
          <p:nvPr/>
        </p:nvPicPr>
        <p:blipFill rotWithShape="1">
          <a:blip r:embed="rId3">
            <a:alphaModFix/>
          </a:blip>
          <a:srcRect/>
          <a:stretch/>
        </p:blipFill>
        <p:spPr>
          <a:xfrm>
            <a:off x="5882843" y="395813"/>
            <a:ext cx="2778809" cy="2124557"/>
          </a:xfrm>
          <a:prstGeom prst="rect">
            <a:avLst/>
          </a:prstGeom>
          <a:noFill/>
          <a:ln>
            <a:noFill/>
          </a:ln>
        </p:spPr>
      </p:pic>
      <p:grpSp>
        <p:nvGrpSpPr>
          <p:cNvPr id="304" name="Google Shape;304;p18"/>
          <p:cNvGrpSpPr/>
          <p:nvPr/>
        </p:nvGrpSpPr>
        <p:grpSpPr>
          <a:xfrm>
            <a:off x="379638" y="5066824"/>
            <a:ext cx="908647" cy="908646"/>
            <a:chOff x="4665644" y="2362454"/>
            <a:chExt cx="908647" cy="908646"/>
          </a:xfrm>
        </p:grpSpPr>
        <p:sp>
          <p:nvSpPr>
            <p:cNvPr id="305" name="Google Shape;305;p18"/>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06" name="Google Shape;306;p18"/>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
        <p:nvSpPr>
          <p:cNvPr id="307" name="Google Shape;307;p18"/>
          <p:cNvSpPr/>
          <p:nvPr/>
        </p:nvSpPr>
        <p:spPr>
          <a:xfrm>
            <a:off x="1517749" y="5192275"/>
            <a:ext cx="1617635" cy="589162"/>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Calibri"/>
                <a:ea typeface="Calibri"/>
                <a:cs typeface="Calibri"/>
                <a:sym typeface="Calibri"/>
              </a:rPr>
              <a:t>staat stil</a:t>
            </a:r>
          </a:p>
        </p:txBody>
      </p:sp>
      <p:sp>
        <p:nvSpPr>
          <p:cNvPr id="308" name="Google Shape;308;p18"/>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14" name="Google Shape;31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15" name="Google Shape;315;p22"/>
          <p:cNvGrpSpPr/>
          <p:nvPr/>
        </p:nvGrpSpPr>
        <p:grpSpPr>
          <a:xfrm>
            <a:off x="806913" y="1256045"/>
            <a:ext cx="756000" cy="756000"/>
            <a:chOff x="947033" y="2362454"/>
            <a:chExt cx="908700" cy="908700"/>
          </a:xfrm>
        </p:grpSpPr>
        <p:sp>
          <p:nvSpPr>
            <p:cNvPr id="316" name="Google Shape;316;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17" name="Google Shape;317;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18" name="Google Shape;318;p22"/>
          <p:cNvGrpSpPr/>
          <p:nvPr/>
        </p:nvGrpSpPr>
        <p:grpSpPr>
          <a:xfrm>
            <a:off x="806912" y="2081661"/>
            <a:ext cx="756000" cy="756000"/>
            <a:chOff x="4665644" y="2362454"/>
            <a:chExt cx="908700" cy="908700"/>
          </a:xfrm>
        </p:grpSpPr>
        <p:sp>
          <p:nvSpPr>
            <p:cNvPr id="319" name="Google Shape;319;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0" name="Google Shape;320;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21" name="Google Shape;321;p22"/>
          <p:cNvGrpSpPr/>
          <p:nvPr/>
        </p:nvGrpSpPr>
        <p:grpSpPr>
          <a:xfrm>
            <a:off x="806911" y="2938247"/>
            <a:ext cx="756000" cy="756000"/>
            <a:chOff x="947033" y="4156948"/>
            <a:chExt cx="908700" cy="908700"/>
          </a:xfrm>
        </p:grpSpPr>
        <p:sp>
          <p:nvSpPr>
            <p:cNvPr id="322" name="Google Shape;322;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3" name="Google Shape;323;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24" name="Google Shape;324;p22"/>
          <p:cNvGrpSpPr/>
          <p:nvPr/>
        </p:nvGrpSpPr>
        <p:grpSpPr>
          <a:xfrm>
            <a:off x="806911" y="3757513"/>
            <a:ext cx="756000" cy="756000"/>
            <a:chOff x="4665644" y="4148177"/>
            <a:chExt cx="908700" cy="908700"/>
          </a:xfrm>
        </p:grpSpPr>
        <p:sp>
          <p:nvSpPr>
            <p:cNvPr id="325" name="Google Shape;325;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26" name="Google Shape;326;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27" name="Google Shape;327;p22"/>
          <p:cNvSpPr/>
          <p:nvPr/>
        </p:nvSpPr>
        <p:spPr>
          <a:xfrm>
            <a:off x="1705169" y="135419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noProof="0" dirty="0">
                <a:solidFill>
                  <a:srgbClr val="000000"/>
                </a:solidFill>
                <a:latin typeface="Ubuntu"/>
                <a:ea typeface="Ubuntu"/>
                <a:cs typeface="Ubuntu"/>
                <a:sym typeface="Ubuntu"/>
              </a:rPr>
              <a:t>Het is een noordpool</a:t>
            </a:r>
            <a:endParaRPr lang="nl-NL" sz="2800" b="0" i="0" u="none" strike="noStrike" cap="none" noProof="0" dirty="0">
              <a:solidFill>
                <a:srgbClr val="000000"/>
              </a:solidFill>
              <a:latin typeface="Calibri"/>
              <a:ea typeface="Calibri"/>
              <a:cs typeface="Calibri"/>
              <a:sym typeface="Calibri"/>
            </a:endParaRPr>
          </a:p>
        </p:txBody>
      </p:sp>
      <p:sp>
        <p:nvSpPr>
          <p:cNvPr id="328" name="Google Shape;328;p22"/>
          <p:cNvSpPr/>
          <p:nvPr/>
        </p:nvSpPr>
        <p:spPr>
          <a:xfrm>
            <a:off x="1705169" y="216883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Het is een zuidpool </a:t>
            </a:r>
            <a:endParaRPr lang="nl-NL" sz="2800" b="0" i="0" u="none" strike="noStrike" cap="none" noProof="0" dirty="0">
              <a:solidFill>
                <a:srgbClr val="000000"/>
              </a:solidFill>
              <a:latin typeface="Ubuntu"/>
              <a:ea typeface="Ubuntu"/>
              <a:cs typeface="Ubuntu"/>
              <a:sym typeface="Ubuntu"/>
            </a:endParaRPr>
          </a:p>
        </p:txBody>
      </p:sp>
      <p:sp>
        <p:nvSpPr>
          <p:cNvPr id="329" name="Google Shape;329;p22"/>
          <p:cNvSpPr/>
          <p:nvPr/>
        </p:nvSpPr>
        <p:spPr>
          <a:xfrm>
            <a:off x="1754900" y="303000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Het is positief geladen</a:t>
            </a:r>
            <a:endParaRPr lang="nl-NL" sz="2800" b="0" i="0" u="none" strike="noStrike" cap="none" noProof="0" dirty="0">
              <a:solidFill>
                <a:srgbClr val="000000"/>
              </a:solidFill>
              <a:latin typeface="Ubuntu"/>
              <a:ea typeface="Ubuntu"/>
              <a:cs typeface="Ubuntu"/>
              <a:sym typeface="Ubuntu"/>
            </a:endParaRPr>
          </a:p>
        </p:txBody>
      </p:sp>
      <p:sp>
        <p:nvSpPr>
          <p:cNvPr id="330" name="Google Shape;330;p22"/>
          <p:cNvSpPr/>
          <p:nvPr/>
        </p:nvSpPr>
        <p:spPr>
          <a:xfrm>
            <a:off x="1754900" y="380849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Het is negatief geladen</a:t>
            </a:r>
            <a:endParaRPr lang="nl-NL" sz="2800" b="0" i="0" u="none" strike="noStrike" cap="none" noProof="0" dirty="0">
              <a:solidFill>
                <a:srgbClr val="000000"/>
              </a:solidFill>
              <a:latin typeface="Ubuntu"/>
              <a:ea typeface="Ubuntu"/>
              <a:cs typeface="Ubuntu"/>
              <a:sym typeface="Ubuntu"/>
            </a:endParaRPr>
          </a:p>
        </p:txBody>
      </p:sp>
      <p:sp>
        <p:nvSpPr>
          <p:cNvPr id="331" name="Google Shape;331;p22"/>
          <p:cNvSpPr txBox="1">
            <a:spLocks noGrp="1"/>
          </p:cNvSpPr>
          <p:nvPr>
            <p:ph type="title"/>
          </p:nvPr>
        </p:nvSpPr>
        <p:spPr>
          <a:xfrm>
            <a:off x="729419" y="406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Een positieve lading die stil ligt wordt aangetrokken door een onbekend voorwerp. Wat kun je zeggen over het voorwerp?</a:t>
            </a:r>
            <a:endParaRPr lang="nl-NL" noProof="0" dirty="0"/>
          </a:p>
        </p:txBody>
      </p:sp>
      <p:grpSp>
        <p:nvGrpSpPr>
          <p:cNvPr id="332" name="Google Shape;332;p22"/>
          <p:cNvGrpSpPr/>
          <p:nvPr/>
        </p:nvGrpSpPr>
        <p:grpSpPr>
          <a:xfrm>
            <a:off x="806911" y="4578325"/>
            <a:ext cx="756001" cy="756000"/>
            <a:chOff x="4665644" y="2362454"/>
            <a:chExt cx="908647" cy="908646"/>
          </a:xfrm>
        </p:grpSpPr>
        <p:sp>
          <p:nvSpPr>
            <p:cNvPr id="333" name="Google Shape;333;p22"/>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34" name="Google Shape;334;p22"/>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
        <p:nvSpPr>
          <p:cNvPr id="335" name="Google Shape;335;p22"/>
          <p:cNvSpPr/>
          <p:nvPr/>
        </p:nvSpPr>
        <p:spPr>
          <a:xfrm>
            <a:off x="1754900" y="4645811"/>
            <a:ext cx="69573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Het is een noordpool of negatief geladen</a:t>
            </a:r>
            <a:endParaRPr lang="nl-NL" sz="2800" b="0" i="0" u="none" strike="noStrike" cap="none" noProof="0" dirty="0">
              <a:solidFill>
                <a:srgbClr val="000000"/>
              </a:solidFill>
              <a:latin typeface="Ubuntu"/>
              <a:ea typeface="Ubuntu"/>
              <a:cs typeface="Ubuntu"/>
              <a:sym typeface="Ubuntu"/>
            </a:endParaRPr>
          </a:p>
        </p:txBody>
      </p:sp>
      <p:grpSp>
        <p:nvGrpSpPr>
          <p:cNvPr id="336" name="Google Shape;336;p22"/>
          <p:cNvGrpSpPr/>
          <p:nvPr/>
        </p:nvGrpSpPr>
        <p:grpSpPr>
          <a:xfrm>
            <a:off x="806911" y="5340184"/>
            <a:ext cx="756001" cy="756000"/>
            <a:chOff x="4665644" y="2362454"/>
            <a:chExt cx="908647" cy="908646"/>
          </a:xfrm>
        </p:grpSpPr>
        <p:sp>
          <p:nvSpPr>
            <p:cNvPr id="337" name="Google Shape;337;p22"/>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38" name="Google Shape;338;p22"/>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F</a:t>
              </a:r>
            </a:p>
          </p:txBody>
        </p:sp>
      </p:grpSp>
      <p:sp>
        <p:nvSpPr>
          <p:cNvPr id="339" name="Google Shape;339;p22"/>
          <p:cNvSpPr/>
          <p:nvPr/>
        </p:nvSpPr>
        <p:spPr>
          <a:xfrm>
            <a:off x="1754899" y="5416908"/>
            <a:ext cx="6957299" cy="486942"/>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Het is een zuidpool of negatief geladen</a:t>
            </a:r>
            <a:endParaRPr lang="nl-NL" sz="2800" b="0" i="0" u="none" strike="noStrike" cap="none" noProof="0" dirty="0">
              <a:solidFill>
                <a:srgbClr val="000000"/>
              </a:solidFill>
              <a:latin typeface="Ubuntu"/>
              <a:ea typeface="Ubuntu"/>
              <a:cs typeface="Ubuntu"/>
              <a:sym typeface="Ubuntu"/>
            </a:endParaRPr>
          </a:p>
        </p:txBody>
      </p:sp>
      <p:sp>
        <p:nvSpPr>
          <p:cNvPr id="340" name="Google Shape;340;p22"/>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4127</a:t>
            </a:r>
          </a:p>
        </p:txBody>
      </p:sp>
      <p:sp>
        <p:nvSpPr>
          <p:cNvPr id="341" name="Google Shape;341;p22"/>
          <p:cNvSpPr txBox="1"/>
          <p:nvPr/>
        </p:nvSpPr>
        <p:spPr>
          <a:xfrm>
            <a:off x="5842000" y="1862667"/>
            <a:ext cx="1075267" cy="307777"/>
          </a:xfrm>
          <a:prstGeom prst="rect">
            <a:avLst/>
          </a:prstGeom>
          <a:solidFill>
            <a:srgbClr val="D8D8D8"/>
          </a:solidFill>
          <a:ln w="1587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noProof="0" dirty="0">
                <a:solidFill>
                  <a:srgbClr val="000000"/>
                </a:solidFill>
                <a:latin typeface="Arial"/>
                <a:ea typeface="Arial"/>
                <a:cs typeface="Arial"/>
                <a:sym typeface="Arial"/>
              </a:rPr>
              <a:t>voorwerp</a:t>
            </a:r>
            <a:endParaRPr lang="nl-NL" noProof="0" dirty="0"/>
          </a:p>
        </p:txBody>
      </p:sp>
      <p:sp>
        <p:nvSpPr>
          <p:cNvPr id="342" name="Google Shape;342;p22"/>
          <p:cNvSpPr/>
          <p:nvPr/>
        </p:nvSpPr>
        <p:spPr>
          <a:xfrm>
            <a:off x="7770435" y="1884130"/>
            <a:ext cx="205164" cy="205200"/>
          </a:xfrm>
          <a:prstGeom prst="ellipse">
            <a:avLst/>
          </a:prstGeom>
          <a:solidFill>
            <a:srgbClr val="BFBFB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400" b="0" i="0" u="none" strike="noStrike" cap="none" noProof="0" dirty="0">
                <a:solidFill>
                  <a:schemeClr val="dk1"/>
                </a:solidFill>
                <a:latin typeface="Arial"/>
                <a:ea typeface="Arial"/>
                <a:cs typeface="Arial"/>
                <a:sym typeface="Arial"/>
              </a:rPr>
              <a:t>+</a:t>
            </a:r>
            <a:endParaRPr lang="nl-NL" noProof="0" dirty="0"/>
          </a:p>
        </p:txBody>
      </p:sp>
      <p:cxnSp>
        <p:nvCxnSpPr>
          <p:cNvPr id="343" name="Google Shape;343;p22"/>
          <p:cNvCxnSpPr/>
          <p:nvPr/>
        </p:nvCxnSpPr>
        <p:spPr>
          <a:xfrm rot="10800000">
            <a:off x="7279368" y="1995112"/>
            <a:ext cx="482600" cy="0"/>
          </a:xfrm>
          <a:prstGeom prst="straightConnector1">
            <a:avLst/>
          </a:prstGeom>
          <a:noFill/>
          <a:ln w="34925" cap="flat" cmpd="sng">
            <a:solidFill>
              <a:srgbClr val="C00000"/>
            </a:solidFill>
            <a:prstDash val="solid"/>
            <a:round/>
            <a:headEnd type="none" w="sm" len="sm"/>
            <a:tailEnd type="triangle" w="med" len="med"/>
          </a:ln>
        </p:spPr>
      </p:cxnSp>
      <p:sp>
        <p:nvSpPr>
          <p:cNvPr id="344" name="Google Shape;344;p22"/>
          <p:cNvSpPr txBox="1"/>
          <p:nvPr/>
        </p:nvSpPr>
        <p:spPr>
          <a:xfrm>
            <a:off x="7391399" y="1710264"/>
            <a:ext cx="2936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1" u="none" strike="noStrike" cap="none" noProof="0" dirty="0">
                <a:solidFill>
                  <a:srgbClr val="C00000"/>
                </a:solidFill>
                <a:latin typeface="Arial"/>
                <a:ea typeface="Arial"/>
                <a:cs typeface="Arial"/>
                <a:sym typeface="Arial"/>
              </a:rPr>
              <a:t>F</a:t>
            </a:r>
            <a:endParaRPr lang="nl-NL"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nl-NL" sz="1800" b="0" i="0" u="none" strike="noStrike" cap="none" noProof="0" dirty="0">
              <a:solidFill>
                <a:srgbClr val="3366FF"/>
              </a:solidFill>
              <a:latin typeface="Corbel"/>
              <a:ea typeface="Corbel"/>
              <a:cs typeface="Corbel"/>
              <a:sym typeface="Corbel"/>
            </a:endParaRPr>
          </a:p>
        </p:txBody>
      </p:sp>
      <p:sp>
        <p:nvSpPr>
          <p:cNvPr id="350" name="Google Shape;350;p2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nl-NL" sz="1050" b="0" i="0" u="none" strike="noStrike" cap="none" noProof="0" dirty="0">
                <a:solidFill>
                  <a:schemeClr val="lt1"/>
                </a:solidFill>
                <a:latin typeface="Tahoma"/>
                <a:ea typeface="Tahoma"/>
                <a:cs typeface="Tahoma"/>
                <a:sym typeface="Tahoma"/>
              </a:rPr>
              <a:t>www.diagnostischevragen.nl</a:t>
            </a:r>
            <a:endParaRPr lang="nl-NL" sz="1400" b="0" i="0" u="none" strike="noStrike" cap="none" noProof="0" dirty="0">
              <a:solidFill>
                <a:srgbClr val="000000"/>
              </a:solidFill>
              <a:latin typeface="Arial"/>
              <a:ea typeface="Arial"/>
              <a:cs typeface="Arial"/>
              <a:sym typeface="Arial"/>
            </a:endParaRPr>
          </a:p>
        </p:txBody>
      </p:sp>
      <p:grpSp>
        <p:nvGrpSpPr>
          <p:cNvPr id="351" name="Google Shape;351;p23"/>
          <p:cNvGrpSpPr/>
          <p:nvPr/>
        </p:nvGrpSpPr>
        <p:grpSpPr>
          <a:xfrm>
            <a:off x="806913" y="1290804"/>
            <a:ext cx="756000" cy="756000"/>
            <a:chOff x="947033" y="2362454"/>
            <a:chExt cx="908700" cy="908700"/>
          </a:xfrm>
        </p:grpSpPr>
        <p:sp>
          <p:nvSpPr>
            <p:cNvPr id="352" name="Google Shape;352;p2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3" name="Google Shape;353;p2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A</a:t>
              </a:r>
              <a:endParaRPr lang="nl-NL" sz="1400" b="0" i="0" u="none" strike="noStrike" cap="none" noProof="0" dirty="0">
                <a:solidFill>
                  <a:srgbClr val="000000"/>
                </a:solidFill>
                <a:latin typeface="Arial"/>
                <a:ea typeface="Arial"/>
                <a:cs typeface="Arial"/>
                <a:sym typeface="Arial"/>
              </a:endParaRPr>
            </a:p>
          </p:txBody>
        </p:sp>
      </p:grpSp>
      <p:grpSp>
        <p:nvGrpSpPr>
          <p:cNvPr id="354" name="Google Shape;354;p23"/>
          <p:cNvGrpSpPr/>
          <p:nvPr/>
        </p:nvGrpSpPr>
        <p:grpSpPr>
          <a:xfrm>
            <a:off x="806912" y="2116420"/>
            <a:ext cx="756000" cy="756000"/>
            <a:chOff x="4665644" y="2362454"/>
            <a:chExt cx="908700" cy="908700"/>
          </a:xfrm>
        </p:grpSpPr>
        <p:sp>
          <p:nvSpPr>
            <p:cNvPr id="355" name="Google Shape;355;p2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6" name="Google Shape;356;p2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B</a:t>
              </a:r>
              <a:endParaRPr lang="nl-NL" sz="1400" b="0" i="0" u="none" strike="noStrike" cap="none" noProof="0" dirty="0">
                <a:solidFill>
                  <a:srgbClr val="000000"/>
                </a:solidFill>
                <a:latin typeface="Arial"/>
                <a:ea typeface="Arial"/>
                <a:cs typeface="Arial"/>
                <a:sym typeface="Arial"/>
              </a:endParaRPr>
            </a:p>
          </p:txBody>
        </p:sp>
      </p:grpSp>
      <p:grpSp>
        <p:nvGrpSpPr>
          <p:cNvPr id="357" name="Google Shape;357;p23"/>
          <p:cNvGrpSpPr/>
          <p:nvPr/>
        </p:nvGrpSpPr>
        <p:grpSpPr>
          <a:xfrm>
            <a:off x="806911" y="2973006"/>
            <a:ext cx="756000" cy="756000"/>
            <a:chOff x="947033" y="4156948"/>
            <a:chExt cx="908700" cy="908700"/>
          </a:xfrm>
        </p:grpSpPr>
        <p:sp>
          <p:nvSpPr>
            <p:cNvPr id="358" name="Google Shape;358;p2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59" name="Google Shape;359;p2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C</a:t>
              </a:r>
              <a:endParaRPr lang="nl-NL" sz="1400" b="0" i="0" u="none" strike="noStrike" cap="none" noProof="0" dirty="0">
                <a:solidFill>
                  <a:srgbClr val="000000"/>
                </a:solidFill>
                <a:latin typeface="Arial"/>
                <a:ea typeface="Arial"/>
                <a:cs typeface="Arial"/>
                <a:sym typeface="Arial"/>
              </a:endParaRPr>
            </a:p>
          </p:txBody>
        </p:sp>
      </p:grpSp>
      <p:grpSp>
        <p:nvGrpSpPr>
          <p:cNvPr id="360" name="Google Shape;360;p23"/>
          <p:cNvGrpSpPr/>
          <p:nvPr/>
        </p:nvGrpSpPr>
        <p:grpSpPr>
          <a:xfrm>
            <a:off x="806911" y="3792272"/>
            <a:ext cx="756000" cy="756000"/>
            <a:chOff x="4665644" y="4148177"/>
            <a:chExt cx="908700" cy="908700"/>
          </a:xfrm>
        </p:grpSpPr>
        <p:sp>
          <p:nvSpPr>
            <p:cNvPr id="361" name="Google Shape;361;p2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62" name="Google Shape;362;p2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D</a:t>
              </a:r>
              <a:endParaRPr lang="nl-NL" sz="1400" b="0" i="0" u="none" strike="noStrike" cap="none" noProof="0" dirty="0">
                <a:solidFill>
                  <a:srgbClr val="000000"/>
                </a:solidFill>
                <a:latin typeface="Arial"/>
                <a:ea typeface="Arial"/>
                <a:cs typeface="Arial"/>
                <a:sym typeface="Arial"/>
              </a:endParaRPr>
            </a:p>
          </p:txBody>
        </p:sp>
      </p:grpSp>
      <p:sp>
        <p:nvSpPr>
          <p:cNvPr id="363" name="Google Shape;363;p23"/>
          <p:cNvSpPr/>
          <p:nvPr/>
        </p:nvSpPr>
        <p:spPr>
          <a:xfrm>
            <a:off x="1705169" y="1388958"/>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rgbClr val="000000"/>
                </a:solidFill>
                <a:latin typeface="Ubuntu"/>
                <a:ea typeface="Ubuntu"/>
                <a:cs typeface="Ubuntu"/>
                <a:sym typeface="Ubuntu"/>
              </a:rPr>
              <a:t>Buigt af richting noordpool</a:t>
            </a:r>
            <a:endParaRPr lang="nl-NL" noProof="0" dirty="0"/>
          </a:p>
        </p:txBody>
      </p:sp>
      <p:sp>
        <p:nvSpPr>
          <p:cNvPr id="364" name="Google Shape;364;p23"/>
          <p:cNvSpPr/>
          <p:nvPr/>
        </p:nvSpPr>
        <p:spPr>
          <a:xfrm>
            <a:off x="1705169" y="220359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Blijft rechtlijnig bewegen</a:t>
            </a:r>
            <a:endParaRPr lang="nl-NL" sz="2800" b="0" i="0" u="none" strike="noStrike" cap="none" noProof="0" dirty="0">
              <a:solidFill>
                <a:srgbClr val="000000"/>
              </a:solidFill>
              <a:latin typeface="Ubuntu"/>
              <a:ea typeface="Ubuntu"/>
              <a:cs typeface="Ubuntu"/>
              <a:sym typeface="Ubuntu"/>
            </a:endParaRPr>
          </a:p>
        </p:txBody>
      </p:sp>
      <p:sp>
        <p:nvSpPr>
          <p:cNvPr id="365" name="Google Shape;365;p23"/>
          <p:cNvSpPr/>
          <p:nvPr/>
        </p:nvSpPr>
        <p:spPr>
          <a:xfrm>
            <a:off x="1754900" y="306476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Buigt af richting zuidpool</a:t>
            </a:r>
            <a:endParaRPr lang="nl-NL" sz="2800" b="0" i="0" u="none" strike="noStrike" cap="none" noProof="0" dirty="0">
              <a:solidFill>
                <a:srgbClr val="000000"/>
              </a:solidFill>
              <a:latin typeface="Ubuntu"/>
              <a:ea typeface="Ubuntu"/>
              <a:cs typeface="Ubuntu"/>
              <a:sym typeface="Ubuntu"/>
            </a:endParaRPr>
          </a:p>
        </p:txBody>
      </p:sp>
      <p:sp>
        <p:nvSpPr>
          <p:cNvPr id="366" name="Google Shape;366;p23"/>
          <p:cNvSpPr/>
          <p:nvPr/>
        </p:nvSpPr>
        <p:spPr>
          <a:xfrm>
            <a:off x="1754900" y="384324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Buigt af papier uit</a:t>
            </a:r>
            <a:endParaRPr lang="nl-NL" sz="2800" b="0" i="0" u="none" strike="noStrike" cap="none" noProof="0" dirty="0">
              <a:solidFill>
                <a:srgbClr val="000000"/>
              </a:solidFill>
              <a:latin typeface="Ubuntu"/>
              <a:ea typeface="Ubuntu"/>
              <a:cs typeface="Ubuntu"/>
              <a:sym typeface="Ubuntu"/>
            </a:endParaRPr>
          </a:p>
        </p:txBody>
      </p:sp>
      <p:sp>
        <p:nvSpPr>
          <p:cNvPr id="367" name="Google Shape;367;p23"/>
          <p:cNvSpPr txBox="1">
            <a:spLocks noGrp="1"/>
          </p:cNvSpPr>
          <p:nvPr>
            <p:ph type="title"/>
          </p:nvPr>
        </p:nvSpPr>
        <p:spPr>
          <a:xfrm>
            <a:off x="729419" y="406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nl-NL" sz="2400" noProof="0" dirty="0"/>
              <a:t>Een elektron komt met een beginsnelheid een homogeen magneetveld binnen. Zie de figuur. Hoe vervolgt het elektron zijn baan? Zwaartekracht wordt verwaarloosd.</a:t>
            </a:r>
            <a:endParaRPr lang="nl-NL" noProof="0" dirty="0"/>
          </a:p>
        </p:txBody>
      </p:sp>
      <p:grpSp>
        <p:nvGrpSpPr>
          <p:cNvPr id="368" name="Google Shape;368;p23"/>
          <p:cNvGrpSpPr/>
          <p:nvPr/>
        </p:nvGrpSpPr>
        <p:grpSpPr>
          <a:xfrm>
            <a:off x="806911" y="4621551"/>
            <a:ext cx="756001" cy="756000"/>
            <a:chOff x="4665644" y="2362454"/>
            <a:chExt cx="908647" cy="908646"/>
          </a:xfrm>
        </p:grpSpPr>
        <p:sp>
          <p:nvSpPr>
            <p:cNvPr id="369" name="Google Shape;369;p23"/>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lang="nl-NL" sz="2000" b="0" i="0" u="none" strike="noStrike" cap="none" noProof="0" dirty="0">
                <a:solidFill>
                  <a:srgbClr val="FFFFFF"/>
                </a:solidFill>
                <a:latin typeface="Helvetica Neue Light"/>
                <a:ea typeface="Helvetica Neue Light"/>
                <a:cs typeface="Helvetica Neue Light"/>
                <a:sym typeface="Helvetica Neue Light"/>
              </a:endParaRPr>
            </a:p>
          </p:txBody>
        </p:sp>
        <p:sp>
          <p:nvSpPr>
            <p:cNvPr id="370" name="Google Shape;370;p23"/>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nl-NL" sz="2400" b="0" i="0" u="none" strike="noStrike" cap="none" noProof="0" dirty="0">
                  <a:solidFill>
                    <a:srgbClr val="FFFFFF"/>
                  </a:solidFill>
                  <a:latin typeface="Helvetica Neue"/>
                  <a:ea typeface="Helvetica Neue"/>
                  <a:cs typeface="Helvetica Neue"/>
                  <a:sym typeface="Helvetica Neue"/>
                </a:rPr>
                <a:t>E</a:t>
              </a:r>
            </a:p>
          </p:txBody>
        </p:sp>
      </p:grpSp>
      <p:sp>
        <p:nvSpPr>
          <p:cNvPr id="371" name="Google Shape;371;p23"/>
          <p:cNvSpPr/>
          <p:nvPr/>
        </p:nvSpPr>
        <p:spPr>
          <a:xfrm>
            <a:off x="1754900" y="4680570"/>
            <a:ext cx="69573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nl-NL" sz="2800" b="0" i="0" u="none" strike="noStrike" cap="none" noProof="0" dirty="0">
                <a:solidFill>
                  <a:schemeClr val="dk1"/>
                </a:solidFill>
                <a:latin typeface="Ubuntu"/>
                <a:ea typeface="Ubuntu"/>
                <a:cs typeface="Ubuntu"/>
                <a:sym typeface="Ubuntu"/>
              </a:rPr>
              <a:t>Buigt af papier in</a:t>
            </a:r>
            <a:endParaRPr lang="nl-NL" sz="2800" b="0" i="0" u="none" strike="noStrike" cap="none" noProof="0" dirty="0">
              <a:solidFill>
                <a:srgbClr val="000000"/>
              </a:solidFill>
              <a:latin typeface="Ubuntu"/>
              <a:ea typeface="Ubuntu"/>
              <a:cs typeface="Ubuntu"/>
              <a:sym typeface="Ubuntu"/>
            </a:endParaRPr>
          </a:p>
        </p:txBody>
      </p:sp>
      <p:sp>
        <p:nvSpPr>
          <p:cNvPr id="372" name="Google Shape;372;p23"/>
          <p:cNvSpPr txBox="1"/>
          <p:nvPr/>
        </p:nvSpPr>
        <p:spPr>
          <a:xfrm>
            <a:off x="8466667"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NL" sz="1000" b="1" i="0" u="none" strike="noStrike" cap="none" noProof="0" dirty="0">
                <a:solidFill>
                  <a:srgbClr val="999999"/>
                </a:solidFill>
                <a:latin typeface="Ubuntu"/>
                <a:ea typeface="Ubuntu"/>
                <a:cs typeface="Ubuntu"/>
                <a:sym typeface="Ubuntu"/>
              </a:rPr>
              <a:t>4128</a:t>
            </a:r>
          </a:p>
        </p:txBody>
      </p:sp>
      <p:pic>
        <p:nvPicPr>
          <p:cNvPr id="373" name="Google Shape;373;p23"/>
          <p:cNvPicPr preferRelativeResize="0"/>
          <p:nvPr/>
        </p:nvPicPr>
        <p:blipFill rotWithShape="1">
          <a:blip r:embed="rId3">
            <a:alphaModFix/>
          </a:blip>
          <a:srcRect/>
          <a:stretch/>
        </p:blipFill>
        <p:spPr>
          <a:xfrm>
            <a:off x="4784369" y="4000734"/>
            <a:ext cx="4089400" cy="2026732"/>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7128</Words>
  <Application>Microsoft Office PowerPoint</Application>
  <PresentationFormat>Diavoorstelling (4:3)</PresentationFormat>
  <Paragraphs>844</Paragraphs>
  <Slides>39</Slides>
  <Notes>39</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39</vt:i4>
      </vt:variant>
    </vt:vector>
  </HeadingPairs>
  <TitlesOfParts>
    <vt:vector size="50" baseType="lpstr">
      <vt:lpstr>Corbel</vt:lpstr>
      <vt:lpstr>Helvetica Neue Light</vt:lpstr>
      <vt:lpstr>Tahoma</vt:lpstr>
      <vt:lpstr>Liberation Sans</vt:lpstr>
      <vt:lpstr>Cambria Math</vt:lpstr>
      <vt:lpstr>Arial</vt:lpstr>
      <vt:lpstr>Ubuntu</vt:lpstr>
      <vt:lpstr>Calibri</vt:lpstr>
      <vt:lpstr>Helvetica Neue</vt:lpstr>
      <vt:lpstr>Aptos</vt:lpstr>
      <vt:lpstr>Kantoorthema</vt:lpstr>
      <vt:lpstr>Elektromagnetisme  </vt:lpstr>
      <vt:lpstr>De elektrische aantrekkingskracht tussen een elektron en een proton is groter op het…</vt:lpstr>
      <vt:lpstr>De magnetische kracht op een bewegend geladen deeltje kan de ………………  van de snelheid veranderen.</vt:lpstr>
      <vt:lpstr>Lading II bevindt zich tussen twee even grote positieve ladingen I en III. Zie de figuur. Welke richting heeft de nettokracht op lading II?</vt:lpstr>
      <vt:lpstr>Drie ladingen I, II en III zijn even groot en positief. Zie de figuur. Voor de kracht tussen lading I en II (FI↔II) en tussen lading II en III (FII↔III ) geldt:</vt:lpstr>
      <vt:lpstr>Lading III is 1 µC. Hoe groot is lading I als de nettokracht op lading II gelijk is aan 0 N is? </vt:lpstr>
      <vt:lpstr>Een negatief geladen deeltje ligt stil in een homogeen magnetisch veld, zie de figuur.  Het deeltje…</vt:lpstr>
      <vt:lpstr>Een positieve lading die stil ligt wordt aangetrokken door een onbekend voorwerp. Wat kun je zeggen over het voorwerp?</vt:lpstr>
      <vt:lpstr>Een elektron komt met een beginsnelheid een homogeen magneetveld binnen. Zie de figuur. Hoe vervolgt het elektron zijn baan? Zwaartekracht wordt verwaarloosd.</vt:lpstr>
      <vt:lpstr>Waarom worden de plus-pool van een spanningsbron en de noordpool van een magneet allebei rood getekend?</vt:lpstr>
      <vt:lpstr>Een elektron ligt stil naast een magneet. Zie figuur. Wat is waar?</vt:lpstr>
      <vt:lpstr>Een elektron beweegt in een homogeen magnetisch veld in een cirkelbaan met de klok mee. Wat is waar? De magneetveldlijnen zijn …</vt:lpstr>
      <vt:lpstr>Een PVC staaf wordt door middel van wrijving negatief geladen. Vervolgens wordt deze in de buurt van een waterstraal uit een kraan gehouden. Watermoleculen hebben een positief geladen zijde en een negatief geladen zijde. Welke figuur geeft het beste weer wat er gebeurt?</vt:lpstr>
      <vt:lpstr>Een PVC staaf wordt door middel van wrijving positief geladen. Vervolgens wordt deze in de buurt van een waterstraal uit een kraan gehouden. Watermoleculen hebben een positief geladen zijde en een negatief geladen zijde. Welke figuur geeft het beste weer wat er gebeurt?</vt:lpstr>
      <vt:lpstr>Een elektroscoop is neutraal. Een negatief geladen PVC buis komt in de buurt van een elektroscoop. Het naaldje van de elektroscoop slaat uit. In welke figuur is de ladingsverdeling in de elektroscoop het beste weergegeven?</vt:lpstr>
      <vt:lpstr>Een elektroscoop is neutraal. Een negatief geladen PVC buis maakt contact met bovenkant van de elektroscoop. Het naaldje van de elektroscoop slaat uit. In welke figuur is de ladingsverdeling in de elektroscoop het beste weergegeven?</vt:lpstr>
      <vt:lpstr>Twee positieve ladingen zijn bij elkaar in de buurt. De ene lading is drie keer zo groot als de andere lading. In welke figuur zijn de krachten die de ladingen op elkaar uitoefenen juist getekend?</vt:lpstr>
      <vt:lpstr>Een positieve en negatieve lading zijn bij elkaar in de buurt. De ene lading is drie keer zo groot als de andere lading. In welke figuur zijn de krachten die de ladingen op elkaar uitoefenen juist getekend?</vt:lpstr>
      <vt:lpstr>Over twee metalen platen is een spanning aangebracht. Een elektron en een proton hebben een snelheid van 0, maar het elektrische veld oefent een kracht op deze deeltjes uit. Welk deeltje komt het eerst aan bij de andere plaat?</vt:lpstr>
      <vt:lpstr>Zelfde situatie als de vorige vraag. De massa van een proton is 1836 keer zo groot als de massa van een elektron. Wat geldt er voor de snelheden van beide deeltjes?</vt:lpstr>
      <vt:lpstr>Over twee metalen platen is een spanning aangebracht. Een elektron en een proton hebben een snelheid van 0, maar het elektrische veld oefent een kracht op deze deeltjes uit. Welk deeltje komt het eerst aan bij de andere plaat?</vt:lpstr>
      <vt:lpstr>De versnelling van een geladen deeltje in het elektrisch veld tussen twee tegengesteld geladen platen hangt af van ..</vt:lpstr>
      <vt:lpstr>Over twee metalen platen is een spanning aangebracht. Een Fe2+ ion en een Fe3+ ion hebben een snelheid van 0, maar het elektrische veld oefent een kracht op deze deeltjes uit. Wat is de verhouding van snelheden waarmee het proton en het elektron de andere plaat bereiken?</vt:lpstr>
      <vt:lpstr>Een geladen deeltje versnelt in een lineaire versneller. De wisselspanning heeft een constante frequentie. In welke richting versnelt het geladen deeltje?</vt:lpstr>
      <vt:lpstr>Op punt p staat een positieve lading vast. Op punt q bevindt zich nog een positieve (stilstaande) lading, die kan bewegen. Welk (v,t)-diagram komt het beste overeen met de beweging die lading q zal uitvoeren?  </vt:lpstr>
      <vt:lpstr>Op punt p staat een positieve lading vast. Op punt q bevindt zich nog een negatieve (stilstaande) lading, die kan bewegen. Welk (v,t)-diagram komt het beste overeen met de beweging die lading q zal uitvoeren?  </vt:lpstr>
      <vt:lpstr>Een negatieve lading q kan vrij bewegen en bevindt zich in het elektrische veld van een plaatcondensator. Welk (v,t)-diagram komt het beste overeen met de beweging die lading q zal uitvoeren?</vt:lpstr>
      <vt:lpstr>Een positieve lading q kan vrij bewegen en bevindt zich in het elektrische veld van een plaatcondensator. Welk (v,t)-diagram komt het beste overeen met de beweging die lading q zal uitvoeren?</vt:lpstr>
      <vt:lpstr>De ladingen q1 en q2 zijn even groot en veroorzaken een elektrisch veld. Wat is waar over deze ladingen?</vt:lpstr>
      <vt:lpstr>De ladingen q1 en q2 zijn even groot en veroorzaken een elektrisch veld. Op welk punt is het elektrische veld gelijk aan 0?</vt:lpstr>
      <vt:lpstr>Er loopt een stroom door de spoel in de aangegeven richting. Ernaast is een permanente magneet. Wat is waar?</vt:lpstr>
      <vt:lpstr>Er loopt een stroom door de spoel. De permanente magneet wordt nu aangetrokken door de spoel. Wat is waar?</vt:lpstr>
      <vt:lpstr>Er loopt een stroom door de spoel. Een stuk weekijzer wordt nu aangetrokken door de spoel. Vervolgens wordt de stroomrichting in de spoel omgedraaid. Wat zal er gebeuren?</vt:lpstr>
      <vt:lpstr>Door beide spoelen loopt een stroom in dezelfde richting. Wat is waar?</vt:lpstr>
      <vt:lpstr>Twee draden X en Y bevinden zich evenwijdig aan elkaar. Door beide draden loopt dezelfde stroom. P bevindt zich op de helft tussen de beide draden. Wat geldt er voor de magnetische inductie van beide draden in P?</vt:lpstr>
      <vt:lpstr>Twee draden X en Y bevinden zich evenwijdig aan elkaar. Door beide draden loopt dezelfde stroom. Beiden veroorzaken een magnetische inductie Bx en By. Hoe groot is het B-veld in P, Bp?</vt:lpstr>
      <vt:lpstr>Twee draden X en Y bevinden zich evenwijdig aan elkaar. Door beide draden loopt dezelfde stroom. Wat gebeurt er?</vt:lpstr>
      <vt:lpstr>Twee draden bevinden zich evenwijdig aan elkaar. Door de rechter draad loopt een twee keer zo grote stroom als door de linker draad. Daardoor werken de aantrekkende krachten F1 en F2 waarvan de richting is weergegeven. Hoe is de verhouding van de grootte van F1 en F2?</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Sofie Faes</dc:creator>
  <cp:lastModifiedBy>J.C.E. Brill</cp:lastModifiedBy>
  <cp:revision>82</cp:revision>
  <dcterms:created xsi:type="dcterms:W3CDTF">2022-02-21T09:07:39Z</dcterms:created>
  <dcterms:modified xsi:type="dcterms:W3CDTF">2025-04-08T06:46:42Z</dcterms:modified>
</cp:coreProperties>
</file>