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4"/>
  </p:sldMasterIdLst>
  <p:notesMasterIdLst>
    <p:notesMasterId r:id="rId13"/>
  </p:notesMasterIdLst>
  <p:sldIdLst>
    <p:sldId id="268" r:id="rId5"/>
    <p:sldId id="256" r:id="rId6"/>
    <p:sldId id="258" r:id="rId7"/>
    <p:sldId id="263" r:id="rId8"/>
    <p:sldId id="264" r:id="rId9"/>
    <p:sldId id="265" r:id="rId10"/>
    <p:sldId id="266" r:id="rId11"/>
    <p:sldId id="267"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52"/>
    <p:restoredTop sz="59847"/>
  </p:normalViewPr>
  <p:slideViewPr>
    <p:cSldViewPr snapToGrid="0" snapToObjects="1">
      <p:cViewPr varScale="1">
        <p:scale>
          <a:sx n="44" d="100"/>
          <a:sy n="44" d="100"/>
        </p:scale>
        <p:origin x="1692"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70C1D5-EDED-2641-BCCC-D44C5F23239E}" type="datetimeFigureOut">
              <a:rPr lang="nl-NL" smtClean="0"/>
              <a:t>12-2-2020</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l-NL"/>
              <a:t>Tekststijl van het model bewerken
Tweede niveau
Derde niveau
Vierde niveau
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22B966-BBF6-A047-A685-8B70A768D681}" type="slidenum">
              <a:rPr lang="nl-NL" smtClean="0"/>
              <a:t>‹nr.›</a:t>
            </a:fld>
            <a:endParaRPr lang="nl-NL"/>
          </a:p>
        </p:txBody>
      </p:sp>
    </p:spTree>
    <p:extLst>
      <p:ext uri="{BB962C8B-B14F-4D97-AF65-F5344CB8AC3E}">
        <p14:creationId xmlns:p14="http://schemas.microsoft.com/office/powerpoint/2010/main" val="1374314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Het is van belang dat de student door deze opdracht erachter komt dat onze overtuigingen niet de </a:t>
            </a:r>
            <a:r>
              <a:rPr lang="nl-NL" i="1" dirty="0"/>
              <a:t>waarheid</a:t>
            </a:r>
            <a:r>
              <a:rPr lang="nl-NL" i="0" dirty="0"/>
              <a:t> vormen, maar ons beeld van de waarheid. Het helpt om je overtuigingen te zien als de ‘innerlijke variant’ van alle uiterlijke gewoontes. Het zijn gewoontes in je hoofd, zoals je ook gewoontes hebt in je spraakgebruik of in de manier waarop je je klerenkast opruimt. </a:t>
            </a:r>
          </a:p>
          <a:p>
            <a:endParaRPr lang="nl-NL" i="0" dirty="0"/>
          </a:p>
          <a:p>
            <a:r>
              <a:rPr lang="nl-NL" i="0" dirty="0"/>
              <a:t>Daarnaast is het belangrijk dat de student zich de vraag stelt: klopt deze overtuiging echt? De meeste overtuigingen die we hebben zijn generalisaties die we vormen op basis van een of enkele ervaringen. Ervaringen die je zelf hebt opgedaan of die anderen met je gedeeld hebben. Weet de student zeker dat zijn/haar overtuiging altijd en overal opgaat? Zijn er werkelijk geen uitzonderingen te bedenken? Wat is de bron van de overtuiging? Wat zorgt ervoor dat je zo denkt zoals je denkt? Wat is het tastbare bewijs? Kun je een voorbeeld geven?</a:t>
            </a:r>
          </a:p>
          <a:p>
            <a:endParaRPr lang="nl-NL" i="0" dirty="0"/>
          </a:p>
          <a:p>
            <a:r>
              <a:rPr lang="nl-NL" i="0" dirty="0"/>
              <a:t>Als </a:t>
            </a:r>
            <a:r>
              <a:rPr lang="nl-NL" i="0" dirty="0" err="1"/>
              <a:t>laaste</a:t>
            </a:r>
            <a:r>
              <a:rPr lang="nl-NL" i="0" dirty="0"/>
              <a:t> is het van belang dat de student zichzelf de vraag stelt of deze overtuiging daadwerkelijk helpt. Stel de student voor dat hij/zij in de lijn van een huidige belemmerende overtuiging zou blijven handelen, wat zou je dan uiteindelijk opleveren? Wat is de ultieme consequentie hiervan? </a:t>
            </a:r>
          </a:p>
        </p:txBody>
      </p:sp>
      <p:sp>
        <p:nvSpPr>
          <p:cNvPr id="4" name="Tijdelijke aanduiding voor dianummer 3"/>
          <p:cNvSpPr>
            <a:spLocks noGrp="1"/>
          </p:cNvSpPr>
          <p:nvPr>
            <p:ph type="sldNum" sz="quarter" idx="5"/>
          </p:nvPr>
        </p:nvSpPr>
        <p:spPr/>
        <p:txBody>
          <a:bodyPr/>
          <a:lstStyle/>
          <a:p>
            <a:fld id="{AF22B966-BBF6-A047-A685-8B70A768D681}" type="slidenum">
              <a:rPr lang="nl-NL" smtClean="0"/>
              <a:t>3</a:t>
            </a:fld>
            <a:endParaRPr lang="nl-NL"/>
          </a:p>
        </p:txBody>
      </p:sp>
    </p:spTree>
    <p:extLst>
      <p:ext uri="{BB962C8B-B14F-4D97-AF65-F5344CB8AC3E}">
        <p14:creationId xmlns:p14="http://schemas.microsoft.com/office/powerpoint/2010/main" val="1214908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buitenste en grootste cirkel is de cirkel van betrokkenheid. Binnen deze cirkel valt alles waar je bij betrokken bent maar niet direct invloed op kunt uitoefenen. </a:t>
            </a:r>
          </a:p>
          <a:p>
            <a:r>
              <a:rPr lang="nl-NL" dirty="0" err="1"/>
              <a:t>Covey</a:t>
            </a:r>
            <a:r>
              <a:rPr lang="nl-NL" dirty="0"/>
              <a:t> adviseert om geen aandacht te besteden aan zaken die zich in deze cirkel van betrokkenheid bevinden, omdat dat alleen maar veel energie kost en uiteindelijk niets oplevert. </a:t>
            </a:r>
          </a:p>
          <a:p>
            <a:endParaRPr lang="nl-NL" dirty="0"/>
          </a:p>
          <a:p>
            <a:r>
              <a:rPr lang="nl-NL" dirty="0"/>
              <a:t>De tweede en binnenste cirkel is de cirkel van invloed. Hierin vallen alle situaties waar je bij betrokken bent én waar je wel invloed op kunt uitoefenen. Dit is volgens </a:t>
            </a:r>
            <a:r>
              <a:rPr lang="nl-NL" dirty="0" err="1"/>
              <a:t>Covey</a:t>
            </a:r>
            <a:r>
              <a:rPr lang="nl-NL" dirty="0"/>
              <a:t> de cirkel waarop we ons moeten focussen.</a:t>
            </a:r>
          </a:p>
          <a:p>
            <a:r>
              <a:rPr lang="nl-NL" dirty="0"/>
              <a:t>Hier kunnen we oplossingen bedenken waarbij de energie die je erin stopt leidt tot een positieve verandering.</a:t>
            </a:r>
          </a:p>
          <a:p>
            <a:endParaRPr lang="nl-NL" dirty="0"/>
          </a:p>
          <a:p>
            <a:r>
              <a:rPr lang="nl-NL" dirty="0"/>
              <a:t>Met de cirkel van invloed is het verschil tussen reactieve en proactieve personen goed aan te geven. Een reactief persoon zal zich namelijk focussen op zijn cirkel van betrokkenheid en dus op omstandigheden en problemen die hij niet kan veranderen en </a:t>
            </a:r>
            <a:r>
              <a:rPr lang="nl-NL" dirty="0" err="1"/>
              <a:t>beinvloeden</a:t>
            </a:r>
            <a:r>
              <a:rPr lang="nl-NL" dirty="0"/>
              <a:t>. Het gevolg is dat zijn cirkel van betrokkenheid groeit.</a:t>
            </a:r>
          </a:p>
          <a:p>
            <a:r>
              <a:rPr lang="nl-NL" dirty="0"/>
              <a:t>Proactieve mensen richten zich op hun cirkel van invloed. Zij zijn in staat om hun probleem te herdefiniëren tot een uitdaging waar zij mee aan de slag kunnen en waarmee zij het probleem of de vervelende situatie die zij nu ervaren, kunnen veranderen Het gevolg is dat hun cirkel van invloed groeit.</a:t>
            </a:r>
          </a:p>
        </p:txBody>
      </p:sp>
      <p:sp>
        <p:nvSpPr>
          <p:cNvPr id="4" name="Tijdelijke aanduiding voor dianummer 3"/>
          <p:cNvSpPr>
            <a:spLocks noGrp="1"/>
          </p:cNvSpPr>
          <p:nvPr>
            <p:ph type="sldNum" sz="quarter" idx="5"/>
          </p:nvPr>
        </p:nvSpPr>
        <p:spPr/>
        <p:txBody>
          <a:bodyPr/>
          <a:lstStyle/>
          <a:p>
            <a:fld id="{AF22B966-BBF6-A047-A685-8B70A768D681}" type="slidenum">
              <a:rPr lang="nl-NL" smtClean="0"/>
              <a:t>5</a:t>
            </a:fld>
            <a:endParaRPr lang="nl-NL"/>
          </a:p>
        </p:txBody>
      </p:sp>
    </p:spTree>
    <p:extLst>
      <p:ext uri="{BB962C8B-B14F-4D97-AF65-F5344CB8AC3E}">
        <p14:creationId xmlns:p14="http://schemas.microsoft.com/office/powerpoint/2010/main" val="40369425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AF22B966-BBF6-A047-A685-8B70A768D681}" type="slidenum">
              <a:rPr lang="nl-NL" smtClean="0"/>
              <a:t>6</a:t>
            </a:fld>
            <a:endParaRPr lang="nl-NL"/>
          </a:p>
        </p:txBody>
      </p:sp>
    </p:spTree>
    <p:extLst>
      <p:ext uri="{BB962C8B-B14F-4D97-AF65-F5344CB8AC3E}">
        <p14:creationId xmlns:p14="http://schemas.microsoft.com/office/powerpoint/2010/main" val="2022530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AF22B966-BBF6-A047-A685-8B70A768D681}" type="slidenum">
              <a:rPr lang="nl-NL" smtClean="0"/>
              <a:t>7</a:t>
            </a:fld>
            <a:endParaRPr lang="nl-NL"/>
          </a:p>
        </p:txBody>
      </p:sp>
    </p:spTree>
    <p:extLst>
      <p:ext uri="{BB962C8B-B14F-4D97-AF65-F5344CB8AC3E}">
        <p14:creationId xmlns:p14="http://schemas.microsoft.com/office/powerpoint/2010/main" val="444550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AF22B966-BBF6-A047-A685-8B70A768D681}" type="slidenum">
              <a:rPr lang="nl-NL" smtClean="0"/>
              <a:t>8</a:t>
            </a:fld>
            <a:endParaRPr lang="nl-NL"/>
          </a:p>
        </p:txBody>
      </p:sp>
    </p:spTree>
    <p:extLst>
      <p:ext uri="{BB962C8B-B14F-4D97-AF65-F5344CB8AC3E}">
        <p14:creationId xmlns:p14="http://schemas.microsoft.com/office/powerpoint/2010/main" val="34442195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8" name="Tijdelijke aanduiding voor afbeelding 6"/>
          <p:cNvSpPr>
            <a:spLocks noGrp="1"/>
          </p:cNvSpPr>
          <p:nvPr>
            <p:ph type="pic" sz="quarter" idx="12"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9" name="Tijdelijke aanduiding voor tekst 11"/>
          <p:cNvSpPr>
            <a:spLocks noGrp="1"/>
          </p:cNvSpPr>
          <p:nvPr>
            <p:ph type="body" sz="quarter" idx="11"/>
          </p:nvPr>
        </p:nvSpPr>
        <p:spPr>
          <a:xfrm>
            <a:off x="0" y="0"/>
            <a:ext cx="12192000" cy="6858000"/>
          </a:xfrm>
          <a:blipFill rotWithShape="1">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
        <p:nvSpPr>
          <p:cNvPr id="2" name="Titel 1"/>
          <p:cNvSpPr>
            <a:spLocks noGrp="1"/>
          </p:cNvSpPr>
          <p:nvPr>
            <p:ph type="ctrTitle"/>
          </p:nvPr>
        </p:nvSpPr>
        <p:spPr>
          <a:xfrm>
            <a:off x="1206620" y="4484914"/>
            <a:ext cx="5876351" cy="1120798"/>
          </a:xfrm>
        </p:spPr>
        <p:txBody>
          <a:bodyPr tIns="0" anchor="b">
            <a:noAutofit/>
          </a:bodyPr>
          <a:lstStyle>
            <a:lvl1pPr algn="l">
              <a:defRPr lang="nl-NL" sz="2800" b="1" kern="1200" cap="all" spc="-5" baseline="0" smtClean="0">
                <a:solidFill>
                  <a:schemeClr val="tx2"/>
                </a:solidFill>
                <a:latin typeface="+mj-lt"/>
                <a:ea typeface="+mn-ea"/>
                <a:cs typeface="Arial Black"/>
              </a:defRPr>
            </a:lvl1pPr>
          </a:lstStyle>
          <a:p>
            <a:r>
              <a:rPr lang="nl-NL"/>
              <a:t>Klik om stijl te bewerken</a:t>
            </a:r>
            <a:endParaRPr lang="nl-NL" dirty="0"/>
          </a:p>
        </p:txBody>
      </p:sp>
      <p:sp>
        <p:nvSpPr>
          <p:cNvPr id="3" name="Ondertitel 2"/>
          <p:cNvSpPr>
            <a:spLocks noGrp="1"/>
          </p:cNvSpPr>
          <p:nvPr>
            <p:ph type="subTitle" idx="1"/>
          </p:nvPr>
        </p:nvSpPr>
        <p:spPr>
          <a:xfrm>
            <a:off x="1206620" y="5654426"/>
            <a:ext cx="5876351" cy="760888"/>
          </a:xfrm>
        </p:spPr>
        <p:txBody>
          <a:bodyPr lIns="0" tIns="0" rIns="0" bIns="0"/>
          <a:lstStyle>
            <a:lvl1pPr marL="0" indent="0" algn="l">
              <a:buNone/>
              <a:defRPr lang="nl-NL" sz="1800" kern="1200" spc="-5" dirty="0" smtClean="0">
                <a:solidFill>
                  <a:srgbClr val="213343"/>
                </a:solidFill>
                <a:latin typeface="+mn-lt"/>
                <a:ea typeface="+mn-ea"/>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NL" dirty="0"/>
          </a:p>
        </p:txBody>
      </p:sp>
      <p:sp>
        <p:nvSpPr>
          <p:cNvPr id="14" name="Tijdelijke aanduiding voor tekst 13"/>
          <p:cNvSpPr>
            <a:spLocks noGrp="1"/>
          </p:cNvSpPr>
          <p:nvPr>
            <p:ph type="body" sz="quarter" idx="13" hasCustomPrompt="1"/>
          </p:nvPr>
        </p:nvSpPr>
        <p:spPr>
          <a:xfrm>
            <a:off x="8522539" y="2260840"/>
            <a:ext cx="2159000" cy="1208074"/>
          </a:xfrm>
        </p:spPr>
        <p:txBody>
          <a:bodyPr lIns="0" tIns="0" rIns="0" bIns="0">
            <a:noAutofit/>
          </a:bodyPr>
          <a:lstStyle>
            <a:lvl1pPr marL="0" indent="0">
              <a:buNone/>
              <a:defRPr lang="nl-NL" sz="1300" kern="1200" dirty="0">
                <a:solidFill>
                  <a:srgbClr val="FFFFFF"/>
                </a:solidFill>
                <a:latin typeface="+mn-lt"/>
                <a:ea typeface="+mn-ea"/>
                <a:cs typeface="Arial"/>
              </a:defRPr>
            </a:lvl1pPr>
          </a:lstStyle>
          <a:p>
            <a:pPr lvl="0"/>
            <a:r>
              <a:rPr lang="nl-NL" dirty="0"/>
              <a:t>Naam</a:t>
            </a:r>
          </a:p>
        </p:txBody>
      </p:sp>
      <p:sp>
        <p:nvSpPr>
          <p:cNvPr id="15" name="Tijdelijke aanduiding voor tekst 13"/>
          <p:cNvSpPr>
            <a:spLocks noGrp="1"/>
          </p:cNvSpPr>
          <p:nvPr>
            <p:ph type="body" sz="quarter" idx="14" hasCustomPrompt="1"/>
          </p:nvPr>
        </p:nvSpPr>
        <p:spPr>
          <a:xfrm>
            <a:off x="8522539" y="1103085"/>
            <a:ext cx="2159000" cy="772229"/>
          </a:xfrm>
        </p:spPr>
        <p:txBody>
          <a:bodyPr lIns="0" tIns="0" rIns="0" bIns="0" anchor="b">
            <a:noAutofit/>
          </a:bodyPr>
          <a:lstStyle>
            <a:lvl1pPr marL="0" indent="0">
              <a:buNone/>
              <a:defRPr lang="nl-NL" sz="1300" i="1" kern="1200" dirty="0">
                <a:solidFill>
                  <a:srgbClr val="213343"/>
                </a:solidFill>
                <a:latin typeface="+mn-lt"/>
                <a:ea typeface="+mn-ea"/>
                <a:cs typeface="Arial"/>
              </a:defRPr>
            </a:lvl1pPr>
          </a:lstStyle>
          <a:p>
            <a:pPr lvl="0"/>
            <a:r>
              <a:rPr lang="nl-NL" dirty="0"/>
              <a:t>Versie/Datum</a:t>
            </a:r>
          </a:p>
        </p:txBody>
      </p:sp>
    </p:spTree>
    <p:extLst>
      <p:ext uri="{BB962C8B-B14F-4D97-AF65-F5344CB8AC3E}">
        <p14:creationId xmlns:p14="http://schemas.microsoft.com/office/powerpoint/2010/main" val="2752173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37FB9CB-A56C-194B-A3CD-B122597A7687}"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0C3DA4C-ECFC-274E-939E-9D7BC7535646}" type="slidenum">
              <a:rPr lang="nl-NL" smtClean="0"/>
              <a:t>‹nr.›</a:t>
            </a:fld>
            <a:endParaRPr lang="nl-NL"/>
          </a:p>
        </p:txBody>
      </p:sp>
    </p:spTree>
    <p:extLst>
      <p:ext uri="{BB962C8B-B14F-4D97-AF65-F5344CB8AC3E}">
        <p14:creationId xmlns:p14="http://schemas.microsoft.com/office/powerpoint/2010/main" val="1483747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37FB9CB-A56C-194B-A3CD-B122597A7687}" type="datetimeFigureOut">
              <a:rPr lang="nl-NL" smtClean="0"/>
              <a:t>12-2-2020</a:t>
            </a:fld>
            <a:endParaRPr lang="nl-NL"/>
          </a:p>
        </p:txBody>
      </p:sp>
      <p:sp>
        <p:nvSpPr>
          <p:cNvPr id="9"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0"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0C3DA4C-ECFC-274E-939E-9D7BC7535646}" type="slidenum">
              <a:rPr lang="nl-NL" smtClean="0"/>
              <a:t>‹nr.›</a:t>
            </a:fld>
            <a:endParaRPr lang="nl-NL"/>
          </a:p>
        </p:txBody>
      </p:sp>
    </p:spTree>
    <p:extLst>
      <p:ext uri="{BB962C8B-B14F-4D97-AF65-F5344CB8AC3E}">
        <p14:creationId xmlns:p14="http://schemas.microsoft.com/office/powerpoint/2010/main" val="1439428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p>
        </p:txBody>
      </p:sp>
      <p:sp>
        <p:nvSpPr>
          <p:cNvPr id="3" name="Tijdelijke aanduiding voor inhoud 2"/>
          <p:cNvSpPr>
            <a:spLocks noGrp="1"/>
          </p:cNvSpPr>
          <p:nvPr>
            <p:ph idx="1"/>
          </p:nvPr>
        </p:nvSpPr>
        <p:spPr/>
        <p:txBody>
          <a:bodyPr/>
          <a:lstStyle/>
          <a:p>
            <a:pPr lvl="0"/>
            <a:r>
              <a:rPr lang="nl-NL"/>
              <a:t>Tekststijl van het model bewerken
Tweede niveau
Derde niveau
Vierde niveau
Vijfde niveau</a:t>
            </a:r>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37FB9CB-A56C-194B-A3CD-B122597A7687}"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0C3DA4C-ECFC-274E-939E-9D7BC7535646}"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640801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1_Titel en object - zonder opsomming">
    <p:spTree>
      <p:nvGrpSpPr>
        <p:cNvPr id="1" name=""/>
        <p:cNvGrpSpPr/>
        <p:nvPr/>
      </p:nvGrpSpPr>
      <p:grpSpPr>
        <a:xfrm>
          <a:off x="0" y="0"/>
          <a:ext cx="0" cy="0"/>
          <a:chOff x="0" y="0"/>
          <a:chExt cx="0" cy="0"/>
        </a:xfrm>
      </p:grpSpPr>
      <p:sp>
        <p:nvSpPr>
          <p:cNvPr id="2" name="Titel 1"/>
          <p:cNvSpPr>
            <a:spLocks noGrp="1"/>
          </p:cNvSpPr>
          <p:nvPr>
            <p:ph type="title"/>
          </p:nvPr>
        </p:nvSpPr>
        <p:spPr>
          <a:xfrm>
            <a:off x="2425940" y="1217403"/>
            <a:ext cx="7114540" cy="428835"/>
          </a:xfrm>
        </p:spPr>
        <p:txBody>
          <a:bodyPr/>
          <a:lstStyle>
            <a:lvl1pPr>
              <a:defRPr>
                <a:solidFill>
                  <a:schemeClr val="tx2"/>
                </a:solidFill>
              </a:defRPr>
            </a:lvl1pPr>
          </a:lstStyle>
          <a:p>
            <a:r>
              <a:rPr lang="nl-NL"/>
              <a:t>Klik om stijl te bewerken</a:t>
            </a:r>
            <a:endParaRPr lang="nl-NL" dirty="0"/>
          </a:p>
        </p:txBody>
      </p:sp>
      <p:sp>
        <p:nvSpPr>
          <p:cNvPr id="3" name="Tijdelijke aanduiding voor inhoud 2"/>
          <p:cNvSpPr>
            <a:spLocks noGrp="1"/>
          </p:cNvSpPr>
          <p:nvPr>
            <p:ph idx="1"/>
          </p:nvPr>
        </p:nvSpPr>
        <p:spPr/>
        <p:txBody>
          <a:bodyPr/>
          <a:lstStyle>
            <a:lvl1pPr marL="0" indent="0">
              <a:lnSpc>
                <a:spcPct val="133000"/>
              </a:lnSpc>
              <a:buNone/>
              <a:defRPr/>
            </a:lvl1pPr>
            <a:lvl2pPr marL="261938" indent="-261938">
              <a:lnSpc>
                <a:spcPct val="133000"/>
              </a:lnSpc>
              <a:buFont typeface="Arial" panose="020B0604020202020204" pitchFamily="34" charset="0"/>
              <a:buChar char="•"/>
              <a:defRPr/>
            </a:lvl2pPr>
            <a:lvl3pPr marL="536575" indent="-274638">
              <a:lnSpc>
                <a:spcPct val="133000"/>
              </a:lnSpc>
              <a:defRPr/>
            </a:lvl3pPr>
            <a:lvl4pPr marL="812800" indent="-276225">
              <a:lnSpc>
                <a:spcPct val="133000"/>
              </a:lnSpc>
              <a:defRPr/>
            </a:lvl4pPr>
            <a:lvl5pPr marL="1160463" indent="-255588">
              <a:lnSpc>
                <a:spcPct val="133000"/>
              </a:lnSpc>
              <a:defRPr/>
            </a:lvl5pPr>
          </a:lstStyle>
          <a:p>
            <a:pPr lvl="0"/>
            <a:r>
              <a:rPr lang="nl-NL"/>
              <a:t>Tekststijl van het model bewerken
Tweede niveau
Derde niveau
Vierde niveau
Vijfde niveau</a:t>
            </a:r>
            <a:endParaRPr lang="nl-NL" dirty="0"/>
          </a:p>
        </p:txBody>
      </p:sp>
      <p:sp>
        <p:nvSpPr>
          <p:cNvPr id="7"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chemeClr val="tx2"/>
          </a:solidFill>
        </p:spPr>
        <p:txBody>
          <a:bodyPr wrap="square" lIns="0" tIns="0" rIns="0" bIns="0" rtlCol="0"/>
          <a:lstStyle/>
          <a:p>
            <a:endParaRPr/>
          </a:p>
        </p:txBody>
      </p:sp>
      <p:sp>
        <p:nvSpPr>
          <p:cNvPr id="9"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37FB9CB-A56C-194B-A3CD-B122597A7687}" type="datetimeFigureOut">
              <a:rPr lang="nl-NL" smtClean="0"/>
              <a:t>12-2-2020</a:t>
            </a:fld>
            <a:endParaRPr lang="nl-NL"/>
          </a:p>
        </p:txBody>
      </p:sp>
      <p:sp>
        <p:nvSpPr>
          <p:cNvPr id="11"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2"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0C3DA4C-ECFC-274E-939E-9D7BC7535646}" type="slidenum">
              <a:rPr lang="nl-NL" smtClean="0"/>
              <a:t>‹nr.›</a:t>
            </a:fld>
            <a:endParaRPr lang="nl-NL"/>
          </a:p>
        </p:txBody>
      </p:sp>
      <p:pic>
        <p:nvPicPr>
          <p:cNvPr id="13" name="Afbeelding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3035075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fbeelding links - tekst rechts">
    <p:spTree>
      <p:nvGrpSpPr>
        <p:cNvPr id="1" name=""/>
        <p:cNvGrpSpPr/>
        <p:nvPr/>
      </p:nvGrpSpPr>
      <p:grpSpPr>
        <a:xfrm>
          <a:off x="0" y="0"/>
          <a:ext cx="0" cy="0"/>
          <a:chOff x="0" y="0"/>
          <a:chExt cx="0" cy="0"/>
        </a:xfrm>
      </p:grpSpPr>
      <p:sp>
        <p:nvSpPr>
          <p:cNvPr id="21" name="Tijdelijke aanduiding voor afbeelding 20"/>
          <p:cNvSpPr>
            <a:spLocks noGrp="1"/>
          </p:cNvSpPr>
          <p:nvPr>
            <p:ph type="pic" sz="quarter" idx="12"/>
          </p:nvPr>
        </p:nvSpPr>
        <p:spPr>
          <a:xfrm>
            <a:off x="0" y="0"/>
            <a:ext cx="6096596" cy="5080494"/>
          </a:xfrm>
          <a:custGeom>
            <a:avLst/>
            <a:gdLst>
              <a:gd name="connsiteX0" fmla="*/ 0 w 6096596"/>
              <a:gd name="connsiteY0" fmla="*/ 0 h 5080494"/>
              <a:gd name="connsiteX1" fmla="*/ 6096596 w 6096596"/>
              <a:gd name="connsiteY1" fmla="*/ 0 h 5080494"/>
              <a:gd name="connsiteX2" fmla="*/ 5908637 w 6096596"/>
              <a:gd name="connsiteY2" fmla="*/ 4479966 h 5080494"/>
              <a:gd name="connsiteX3" fmla="*/ 10 w 6096596"/>
              <a:gd name="connsiteY3" fmla="*/ 5080494 h 5080494"/>
              <a:gd name="connsiteX4" fmla="*/ 0 w 6096596"/>
              <a:gd name="connsiteY4" fmla="*/ 5080494 h 5080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596" h="5080494">
                <a:moveTo>
                  <a:pt x="0" y="0"/>
                </a:moveTo>
                <a:lnTo>
                  <a:pt x="6096596" y="0"/>
                </a:lnTo>
                <a:lnTo>
                  <a:pt x="5908637" y="4479966"/>
                </a:lnTo>
                <a:lnTo>
                  <a:pt x="10" y="5080494"/>
                </a:lnTo>
                <a:lnTo>
                  <a:pt x="0" y="5080494"/>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sp>
        <p:nvSpPr>
          <p:cNvPr id="8" name="object 3"/>
          <p:cNvSpPr/>
          <p:nvPr/>
        </p:nvSpPr>
        <p:spPr>
          <a:xfrm>
            <a:off x="0" y="4674059"/>
            <a:ext cx="6299835" cy="2184400"/>
          </a:xfrm>
          <a:custGeom>
            <a:avLst/>
            <a:gdLst/>
            <a:ahLst/>
            <a:cxnLst/>
            <a:rect l="l" t="t" r="r" b="b"/>
            <a:pathLst>
              <a:path w="6299835" h="2184400">
                <a:moveTo>
                  <a:pt x="5893371" y="0"/>
                </a:moveTo>
                <a:lnTo>
                  <a:pt x="0" y="609663"/>
                </a:lnTo>
                <a:lnTo>
                  <a:pt x="0" y="2183942"/>
                </a:lnTo>
                <a:lnTo>
                  <a:pt x="6299809" y="2183942"/>
                </a:lnTo>
                <a:lnTo>
                  <a:pt x="5893371" y="0"/>
                </a:lnTo>
                <a:close/>
              </a:path>
            </a:pathLst>
          </a:custGeom>
          <a:solidFill>
            <a:schemeClr val="tx2"/>
          </a:solidFill>
        </p:spPr>
        <p:txBody>
          <a:bodyPr wrap="square" lIns="0" tIns="0" rIns="0" bIns="0" rtlCol="0"/>
          <a:lstStyle/>
          <a:p>
            <a:endParaRPr/>
          </a:p>
        </p:txBody>
      </p:sp>
      <p:pic>
        <p:nvPicPr>
          <p:cNvPr id="13" name="Afbeelding 12"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707687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3_Afbeelding links - tekst rechts">
    <p:spTree>
      <p:nvGrpSpPr>
        <p:cNvPr id="1" name=""/>
        <p:cNvGrpSpPr/>
        <p:nvPr/>
      </p:nvGrpSpPr>
      <p:grpSpPr>
        <a:xfrm>
          <a:off x="0" y="0"/>
          <a:ext cx="0" cy="0"/>
          <a:chOff x="0" y="0"/>
          <a:chExt cx="0" cy="0"/>
        </a:xfrm>
      </p:grpSpPr>
      <p:sp>
        <p:nvSpPr>
          <p:cNvPr id="16" name="Tijdelijke aanduiding voor afbeelding 15"/>
          <p:cNvSpPr>
            <a:spLocks noGrp="1"/>
          </p:cNvSpPr>
          <p:nvPr>
            <p:ph type="pic" sz="quarter" idx="12"/>
          </p:nvPr>
        </p:nvSpPr>
        <p:spPr>
          <a:xfrm>
            <a:off x="-7620" y="0"/>
            <a:ext cx="5913120" cy="6858000"/>
          </a:xfrm>
          <a:custGeom>
            <a:avLst/>
            <a:gdLst>
              <a:gd name="connsiteX0" fmla="*/ 0 w 5905500"/>
              <a:gd name="connsiteY0" fmla="*/ 4133849 h 6858000"/>
              <a:gd name="connsiteX1" fmla="*/ 5886450 w 5905500"/>
              <a:gd name="connsiteY1" fmla="*/ 4743449 h 6858000"/>
              <a:gd name="connsiteX2" fmla="*/ 5705475 w 5905500"/>
              <a:gd name="connsiteY2" fmla="*/ 6848474 h 6858000"/>
              <a:gd name="connsiteX3" fmla="*/ 5705474 w 5905500"/>
              <a:gd name="connsiteY3" fmla="*/ 6848474 h 6858000"/>
              <a:gd name="connsiteX4" fmla="*/ 5705474 w 5905500"/>
              <a:gd name="connsiteY4" fmla="*/ 6858000 h 6858000"/>
              <a:gd name="connsiteX5" fmla="*/ 0 w 5905500"/>
              <a:gd name="connsiteY5" fmla="*/ 6858000 h 6858000"/>
              <a:gd name="connsiteX6" fmla="*/ 0 w 5905500"/>
              <a:gd name="connsiteY6" fmla="*/ 6315074 h 6858000"/>
              <a:gd name="connsiteX7" fmla="*/ 0 w 5905500"/>
              <a:gd name="connsiteY7" fmla="*/ 0 h 6858000"/>
              <a:gd name="connsiteX8" fmla="*/ 5410200 w 5905500"/>
              <a:gd name="connsiteY8" fmla="*/ 0 h 6858000"/>
              <a:gd name="connsiteX9" fmla="*/ 5410200 w 5905500"/>
              <a:gd name="connsiteY9" fmla="*/ 3174 h 6858000"/>
              <a:gd name="connsiteX10" fmla="*/ 5419725 w 5905500"/>
              <a:gd name="connsiteY10" fmla="*/ 3179 h 6858000"/>
              <a:gd name="connsiteX11" fmla="*/ 5905500 w 5905500"/>
              <a:gd name="connsiteY11" fmla="*/ 4474988 h 6858000"/>
              <a:gd name="connsiteX12" fmla="*/ 0 w 5905500"/>
              <a:gd name="connsiteY12" fmla="*/ 3802483 h 6858000"/>
              <a:gd name="connsiteX13" fmla="*/ 0 w 5905500"/>
              <a:gd name="connsiteY13" fmla="*/ 542925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32963 h 6858000"/>
              <a:gd name="connsiteX14" fmla="*/ 7620 w 5913120"/>
              <a:gd name="connsiteY14" fmla="*/ 542925 h 6858000"/>
              <a:gd name="connsiteX15" fmla="*/ 7620 w 5913120"/>
              <a:gd name="connsiteY15" fmla="*/ 0 h 6858000"/>
              <a:gd name="connsiteX0" fmla="*/ 7620 w 5913120"/>
              <a:gd name="connsiteY0" fmla="*/ 4133849 h 6858000"/>
              <a:gd name="connsiteX1" fmla="*/ 5894070 w 5913120"/>
              <a:gd name="connsiteY1" fmla="*/ 4743449 h 6858000"/>
              <a:gd name="connsiteX2" fmla="*/ 5713095 w 5913120"/>
              <a:gd name="connsiteY2" fmla="*/ 6848474 h 6858000"/>
              <a:gd name="connsiteX3" fmla="*/ 5713094 w 5913120"/>
              <a:gd name="connsiteY3" fmla="*/ 6848474 h 6858000"/>
              <a:gd name="connsiteX4" fmla="*/ 5713094 w 5913120"/>
              <a:gd name="connsiteY4" fmla="*/ 6858000 h 6858000"/>
              <a:gd name="connsiteX5" fmla="*/ 7620 w 5913120"/>
              <a:gd name="connsiteY5" fmla="*/ 6858000 h 6858000"/>
              <a:gd name="connsiteX6" fmla="*/ 7620 w 5913120"/>
              <a:gd name="connsiteY6" fmla="*/ 6315074 h 6858000"/>
              <a:gd name="connsiteX7" fmla="*/ 7620 w 5913120"/>
              <a:gd name="connsiteY7" fmla="*/ 4133849 h 6858000"/>
              <a:gd name="connsiteX8" fmla="*/ 7620 w 5913120"/>
              <a:gd name="connsiteY8" fmla="*/ 0 h 6858000"/>
              <a:gd name="connsiteX9" fmla="*/ 5417820 w 5913120"/>
              <a:gd name="connsiteY9" fmla="*/ 0 h 6858000"/>
              <a:gd name="connsiteX10" fmla="*/ 5417820 w 5913120"/>
              <a:gd name="connsiteY10" fmla="*/ 3174 h 6858000"/>
              <a:gd name="connsiteX11" fmla="*/ 5427345 w 5913120"/>
              <a:gd name="connsiteY11" fmla="*/ 3179 h 6858000"/>
              <a:gd name="connsiteX12" fmla="*/ 5913120 w 5913120"/>
              <a:gd name="connsiteY12" fmla="*/ 4474988 h 6858000"/>
              <a:gd name="connsiteX13" fmla="*/ 0 w 5913120"/>
              <a:gd name="connsiteY13" fmla="*/ 3863443 h 6858000"/>
              <a:gd name="connsiteX14" fmla="*/ 7620 w 5913120"/>
              <a:gd name="connsiteY14" fmla="*/ 542925 h 6858000"/>
              <a:gd name="connsiteX15" fmla="*/ 7620 w 5913120"/>
              <a:gd name="connsiteY1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13120" h="6858000">
                <a:moveTo>
                  <a:pt x="7620" y="4133849"/>
                </a:moveTo>
                <a:lnTo>
                  <a:pt x="5894070" y="4743449"/>
                </a:lnTo>
                <a:lnTo>
                  <a:pt x="5713095" y="6848474"/>
                </a:lnTo>
                <a:lnTo>
                  <a:pt x="5713094" y="6848474"/>
                </a:lnTo>
                <a:lnTo>
                  <a:pt x="5713094" y="6858000"/>
                </a:lnTo>
                <a:lnTo>
                  <a:pt x="7620" y="6858000"/>
                </a:lnTo>
                <a:lnTo>
                  <a:pt x="7620" y="6315074"/>
                </a:lnTo>
                <a:lnTo>
                  <a:pt x="7620" y="4133849"/>
                </a:lnTo>
                <a:close/>
                <a:moveTo>
                  <a:pt x="7620" y="0"/>
                </a:moveTo>
                <a:lnTo>
                  <a:pt x="5417820" y="0"/>
                </a:lnTo>
                <a:lnTo>
                  <a:pt x="5417820" y="3174"/>
                </a:lnTo>
                <a:lnTo>
                  <a:pt x="5427345" y="3179"/>
                </a:lnTo>
                <a:lnTo>
                  <a:pt x="5913120" y="4474988"/>
                </a:lnTo>
                <a:lnTo>
                  <a:pt x="0" y="3863443"/>
                </a:lnTo>
                <a:lnTo>
                  <a:pt x="7620" y="542925"/>
                </a:lnTo>
                <a:lnTo>
                  <a:pt x="7620" y="0"/>
                </a:lnTo>
                <a:close/>
              </a:path>
            </a:pathLst>
          </a:custGeom>
          <a:solidFill>
            <a:schemeClr val="bg2"/>
          </a:solidFill>
        </p:spPr>
        <p:txBody>
          <a:bodyPr wrap="square">
            <a:noAutofit/>
          </a:bodyPr>
          <a:lstStyle/>
          <a:p>
            <a:r>
              <a:rPr lang="nl-NL"/>
              <a:t>Klik op het pictogram als u een afbeelding wilt toevoegen</a:t>
            </a:r>
          </a:p>
        </p:txBody>
      </p:sp>
      <p:sp>
        <p:nvSpPr>
          <p:cNvPr id="2" name="Titel 1"/>
          <p:cNvSpPr>
            <a:spLocks noGrp="1"/>
          </p:cNvSpPr>
          <p:nvPr>
            <p:ph type="title"/>
          </p:nvPr>
        </p:nvSpPr>
        <p:spPr>
          <a:xfrm>
            <a:off x="6693558" y="709001"/>
            <a:ext cx="4091304" cy="705834"/>
          </a:xfrm>
        </p:spPr>
        <p:txBody>
          <a:bodyPr/>
          <a:lstStyle>
            <a:lvl1pPr algn="l">
              <a:defRPr sz="2400" b="0">
                <a:solidFill>
                  <a:schemeClr val="accent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6693558" y="1848779"/>
            <a:ext cx="4091304" cy="4207374"/>
          </a:xfrm>
        </p:spPr>
        <p:txBody>
          <a:bodyPr/>
          <a:lstStyle>
            <a:lvl1pPr marL="0" indent="0">
              <a:lnSpc>
                <a:spcPct val="133000"/>
              </a:lnSpc>
              <a:buNone/>
              <a:defRPr lang="nl-NL" sz="2000" kern="1200" spc="-5" dirty="0" smtClean="0">
                <a:solidFill>
                  <a:srgbClr val="213343"/>
                </a:solidFill>
                <a:latin typeface="Arial"/>
                <a:ea typeface="+mn-ea"/>
                <a:cs typeface="Arial"/>
              </a:defRPr>
            </a:lvl1pPr>
            <a:lvl2pPr marL="261938" indent="-261938">
              <a:lnSpc>
                <a:spcPct val="133000"/>
              </a:lnSpc>
              <a:buFont typeface="Arial" panose="020B0604020202020204" pitchFamily="34" charset="0"/>
              <a:buChar char="•"/>
              <a:defRPr lang="nl-NL" sz="2000" kern="1200" spc="-5" dirty="0" smtClean="0">
                <a:solidFill>
                  <a:srgbClr val="213343"/>
                </a:solidFill>
                <a:latin typeface="Arial"/>
                <a:ea typeface="+mn-ea"/>
                <a:cs typeface="Arial"/>
              </a:defRPr>
            </a:lvl2pPr>
            <a:lvl3pPr marL="536575" indent="-274638">
              <a:lnSpc>
                <a:spcPct val="133000"/>
              </a:lnSpc>
              <a:defRPr lang="nl-NL" sz="2000" kern="1200" spc="-5" dirty="0" smtClean="0">
                <a:solidFill>
                  <a:srgbClr val="213343"/>
                </a:solidFill>
                <a:latin typeface="Arial"/>
                <a:ea typeface="+mn-ea"/>
                <a:cs typeface="Arial"/>
              </a:defRPr>
            </a:lvl3pPr>
            <a:lvl4pPr marL="812800" indent="-276225">
              <a:lnSpc>
                <a:spcPct val="133000"/>
              </a:lnSpc>
              <a:defRPr lang="nl-NL" sz="2000" kern="1200" spc="-5" dirty="0" smtClean="0">
                <a:solidFill>
                  <a:srgbClr val="213343"/>
                </a:solidFill>
                <a:latin typeface="Arial"/>
                <a:ea typeface="+mn-ea"/>
                <a:cs typeface="Arial"/>
              </a:defRPr>
            </a:lvl4pPr>
            <a:lvl5pPr marL="1160463" indent="-255588">
              <a:lnSpc>
                <a:spcPct val="133000"/>
              </a:lnSpc>
              <a:defRPr lang="nl-NL" sz="2000" kern="1200" spc="-5" dirty="0">
                <a:solidFill>
                  <a:srgbClr val="213343"/>
                </a:solidFill>
                <a:latin typeface="Arial"/>
                <a:ea typeface="+mn-ea"/>
                <a:cs typeface="Arial"/>
              </a:defRPr>
            </a:lvl5pPr>
          </a:lstStyle>
          <a:p>
            <a:pPr lvl="0"/>
            <a:r>
              <a:rPr lang="nl-NL"/>
              <a:t>Tekststijl van het model bewerken
Tweede niveau
Derde niveau
Vierde niveau
Vijfde niveau</a:t>
            </a:r>
            <a:endParaRPr lang="nl-NL" dirty="0"/>
          </a:p>
        </p:txBody>
      </p:sp>
      <p:pic>
        <p:nvPicPr>
          <p:cNvPr id="12" name="Afbeelding 11"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32224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Quote - 1">
    <p:spTree>
      <p:nvGrpSpPr>
        <p:cNvPr id="1" name=""/>
        <p:cNvGrpSpPr/>
        <p:nvPr/>
      </p:nvGrpSpPr>
      <p:grpSpPr>
        <a:xfrm>
          <a:off x="0" y="0"/>
          <a:ext cx="0" cy="0"/>
          <a:chOff x="0" y="0"/>
          <a:chExt cx="0" cy="0"/>
        </a:xfrm>
      </p:grpSpPr>
      <p:grpSp>
        <p:nvGrpSpPr>
          <p:cNvPr id="9" name="Groep 8">
            <a:extLst>
              <a:ext uri="{FF2B5EF4-FFF2-40B4-BE49-F238E27FC236}">
                <a16:creationId xmlns:a16="http://schemas.microsoft.com/office/drawing/2014/main" id="{4AEF7F14-3D57-4BF3-81AE-57E8C91DCA07}"/>
              </a:ext>
            </a:extLst>
          </p:cNvPr>
          <p:cNvGrpSpPr/>
          <p:nvPr/>
        </p:nvGrpSpPr>
        <p:grpSpPr>
          <a:xfrm>
            <a:off x="1219320" y="406440"/>
            <a:ext cx="9754870" cy="5487515"/>
            <a:chOff x="1219320" y="406440"/>
            <a:chExt cx="9754870" cy="5487515"/>
          </a:xfrm>
        </p:grpSpPr>
        <p:grpSp>
          <p:nvGrpSpPr>
            <p:cNvPr id="22" name="Groep 21"/>
            <p:cNvGrpSpPr/>
            <p:nvPr/>
          </p:nvGrpSpPr>
          <p:grpSpPr>
            <a:xfrm>
              <a:off x="1219320" y="406440"/>
              <a:ext cx="9754870" cy="5487515"/>
              <a:chOff x="1219320" y="406440"/>
              <a:chExt cx="9754870" cy="5487515"/>
            </a:xfrm>
          </p:grpSpPr>
          <p:sp>
            <p:nvSpPr>
              <p:cNvPr id="11" name="object 2"/>
              <p:cNvSpPr/>
              <p:nvPr/>
            </p:nvSpPr>
            <p:spPr>
              <a:xfrm>
                <a:off x="1219320" y="406440"/>
                <a:ext cx="9754870" cy="5283835"/>
              </a:xfrm>
              <a:custGeom>
                <a:avLst/>
                <a:gdLst/>
                <a:ahLst/>
                <a:cxnLst/>
                <a:rect l="l" t="t" r="r" b="b"/>
                <a:pathLst>
                  <a:path w="9754870" h="5283835">
                    <a:moveTo>
                      <a:pt x="0" y="0"/>
                    </a:moveTo>
                    <a:lnTo>
                      <a:pt x="609663" y="5283720"/>
                    </a:lnTo>
                    <a:lnTo>
                      <a:pt x="9144901" y="5080495"/>
                    </a:lnTo>
                    <a:lnTo>
                      <a:pt x="9754565" y="203225"/>
                    </a:lnTo>
                    <a:lnTo>
                      <a:pt x="0" y="0"/>
                    </a:lnTo>
                    <a:close/>
                  </a:path>
                </a:pathLst>
              </a:custGeom>
              <a:solidFill>
                <a:schemeClr val="accent1"/>
              </a:solidFill>
            </p:spPr>
            <p:txBody>
              <a:bodyPr wrap="square" lIns="0" tIns="0" rIns="0" bIns="0" rtlCol="0"/>
              <a:lstStyle/>
              <a:p>
                <a:endParaRPr/>
              </a:p>
            </p:txBody>
          </p:sp>
          <p:sp>
            <p:nvSpPr>
              <p:cNvPr id="21"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rgbClr val="9EA700"/>
              </a:solidFill>
            </p:spPr>
            <p:txBody>
              <a:bodyPr wrap="square" lIns="0" tIns="0" rIns="0" bIns="0" rtlCol="0"/>
              <a:lstStyle/>
              <a:p>
                <a:endParaRPr/>
              </a:p>
            </p:txBody>
          </p:sp>
        </p:grpSp>
        <p:pic>
          <p:nvPicPr>
            <p:cNvPr id="4" name="Afbeelding 3">
              <a:extLst>
                <a:ext uri="{FF2B5EF4-FFF2-40B4-BE49-F238E27FC236}">
                  <a16:creationId xmlns:a16="http://schemas.microsoft.com/office/drawing/2014/main" id="{916A5A41-70D1-4E19-AA8F-358D4AA19271}"/>
                </a:ext>
              </a:extLst>
            </p:cNvPr>
            <p:cNvPicPr>
              <a:picLocks noChangeAspect="1"/>
            </p:cNvPicPr>
            <p:nvPr/>
          </p:nvPicPr>
          <p:blipFill rotWithShape="1">
            <a:blip r:embed="rId2"/>
            <a:srcRect l="29424" t="18614" r="34878" b="57624"/>
            <a:stretch/>
          </p:blipFill>
          <p:spPr>
            <a:xfrm>
              <a:off x="1476375" y="514350"/>
              <a:ext cx="975003" cy="762000"/>
            </a:xfrm>
            <a:prstGeom prst="rect">
              <a:avLst/>
            </a:prstGeom>
          </p:spPr>
        </p:pic>
        <p:pic>
          <p:nvPicPr>
            <p:cNvPr id="5" name="Afbeelding 4">
              <a:extLst>
                <a:ext uri="{FF2B5EF4-FFF2-40B4-BE49-F238E27FC236}">
                  <a16:creationId xmlns:a16="http://schemas.microsoft.com/office/drawing/2014/main" id="{578FE056-EDDC-4031-859F-DBF99481F9BB}"/>
                </a:ext>
              </a:extLst>
            </p:cNvPr>
            <p:cNvPicPr>
              <a:picLocks noChangeAspect="1"/>
            </p:cNvPicPr>
            <p:nvPr/>
          </p:nvPicPr>
          <p:blipFill rotWithShape="1">
            <a:blip r:embed="rId3"/>
            <a:srcRect l="35801" t="59806" r="32463" b="20796"/>
            <a:stretch/>
          </p:blipFill>
          <p:spPr>
            <a:xfrm>
              <a:off x="9344025" y="4686300"/>
              <a:ext cx="866775" cy="622062"/>
            </a:xfrm>
            <a:prstGeom prst="rect">
              <a:avLst/>
            </a:prstGeom>
          </p:spPr>
        </p:pic>
      </p:gr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5001" y="5878295"/>
            <a:ext cx="4471386" cy="409343"/>
          </a:xfrm>
        </p:spPr>
        <p:txBody>
          <a:bodyPr wrap="square" lIns="0" tIns="0" rIns="0" bIns="0">
            <a:spAutoFit/>
          </a:bodyPr>
          <a:lstStyle>
            <a:lvl1pPr marL="0" indent="0" algn="r">
              <a:buNone/>
              <a:defRPr lang="nl-NL" sz="2000" i="1" kern="1200" dirty="0">
                <a:solidFill>
                  <a:srgbClr val="213343"/>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7368" y="5878295"/>
            <a:ext cx="4006632" cy="409343"/>
          </a:xfrm>
        </p:spPr>
        <p:txBody>
          <a:bodyPr wrap="square" lIns="0" tIns="0" rIns="0" bIns="0">
            <a:spAutoFit/>
          </a:bodyPr>
          <a:lstStyle>
            <a:lvl1pPr marL="0" indent="0" algn="l">
              <a:buNone/>
              <a:defRPr lang="nl-NL" sz="2000" i="1" kern="1200" dirty="0">
                <a:solidFill>
                  <a:srgbClr val="213343"/>
                </a:solidFill>
                <a:latin typeface="Arial"/>
                <a:ea typeface="+mn-ea"/>
                <a:cs typeface="Arial"/>
              </a:defRPr>
            </a:lvl1pPr>
          </a:lstStyle>
          <a:p>
            <a:pPr lvl="0"/>
            <a:r>
              <a:rPr lang="nl-NL" dirty="0"/>
              <a:t>functietitel</a:t>
            </a:r>
          </a:p>
        </p:txBody>
      </p:sp>
      <p:sp>
        <p:nvSpPr>
          <p:cNvPr id="1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37FB9CB-A56C-194B-A3CD-B122597A7687}" type="datetimeFigureOut">
              <a:rPr lang="nl-NL" smtClean="0"/>
              <a:t>12-2-2020</a:t>
            </a:fld>
            <a:endParaRPr lang="nl-NL"/>
          </a:p>
        </p:txBody>
      </p:sp>
      <p:sp>
        <p:nvSpPr>
          <p:cNvPr id="17"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0C3DA4C-ECFC-274E-939E-9D7BC7535646}" type="slidenum">
              <a:rPr lang="nl-NL" smtClean="0"/>
              <a:t>‹nr.›</a:t>
            </a:fld>
            <a:endParaRPr lang="nl-NL"/>
          </a:p>
        </p:txBody>
      </p:sp>
      <p:pic>
        <p:nvPicPr>
          <p:cNvPr id="24" name="Afbeelding 23" descr="HHS_NL_groen_HEX.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286321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Quote - 2">
    <p:spTree>
      <p:nvGrpSpPr>
        <p:cNvPr id="1" name=""/>
        <p:cNvGrpSpPr/>
        <p:nvPr/>
      </p:nvGrpSpPr>
      <p:grpSpPr>
        <a:xfrm>
          <a:off x="0" y="0"/>
          <a:ext cx="0" cy="0"/>
          <a:chOff x="0" y="0"/>
          <a:chExt cx="0" cy="0"/>
        </a:xfrm>
      </p:grpSpPr>
      <p:grpSp>
        <p:nvGrpSpPr>
          <p:cNvPr id="4" name="Groep 3">
            <a:extLst>
              <a:ext uri="{FF2B5EF4-FFF2-40B4-BE49-F238E27FC236}">
                <a16:creationId xmlns:a16="http://schemas.microsoft.com/office/drawing/2014/main" id="{D64AB382-4DC8-4B0F-94C7-AEA099915EC4}"/>
              </a:ext>
            </a:extLst>
          </p:cNvPr>
          <p:cNvGrpSpPr/>
          <p:nvPr/>
        </p:nvGrpSpPr>
        <p:grpSpPr>
          <a:xfrm>
            <a:off x="1219315" y="406440"/>
            <a:ext cx="9754870" cy="5283835"/>
            <a:chOff x="1219315" y="406440"/>
            <a:chExt cx="9754870" cy="5283835"/>
          </a:xfrm>
        </p:grpSpPr>
        <p:sp>
          <p:nvSpPr>
            <p:cNvPr id="14" name="object 2"/>
            <p:cNvSpPr/>
            <p:nvPr/>
          </p:nvSpPr>
          <p:spPr>
            <a:xfrm>
              <a:off x="1219315" y="406440"/>
              <a:ext cx="9754870" cy="5283835"/>
            </a:xfrm>
            <a:custGeom>
              <a:avLst/>
              <a:gdLst/>
              <a:ahLst/>
              <a:cxnLst/>
              <a:rect l="l" t="t" r="r" b="b"/>
              <a:pathLst>
                <a:path w="9754870" h="5283835">
                  <a:moveTo>
                    <a:pt x="9754565" y="0"/>
                  </a:moveTo>
                  <a:lnTo>
                    <a:pt x="0" y="203225"/>
                  </a:lnTo>
                  <a:lnTo>
                    <a:pt x="609663" y="5080495"/>
                  </a:lnTo>
                  <a:lnTo>
                    <a:pt x="9144901" y="5283720"/>
                  </a:lnTo>
                  <a:lnTo>
                    <a:pt x="9754565" y="0"/>
                  </a:lnTo>
                  <a:close/>
                </a:path>
              </a:pathLst>
            </a:custGeom>
            <a:solidFill>
              <a:schemeClr val="tx2"/>
            </a:solidFill>
          </p:spPr>
          <p:txBody>
            <a:bodyPr wrap="square" lIns="0" tIns="0" rIns="0" bIns="0" rtlCol="0"/>
            <a:lstStyle/>
            <a:p>
              <a:endParaRPr/>
            </a:p>
          </p:txBody>
        </p:sp>
        <p:pic>
          <p:nvPicPr>
            <p:cNvPr id="18" name="Afbeelding 17">
              <a:extLst>
                <a:ext uri="{FF2B5EF4-FFF2-40B4-BE49-F238E27FC236}">
                  <a16:creationId xmlns:a16="http://schemas.microsoft.com/office/drawing/2014/main" id="{89931C96-1086-46CF-84F0-387E178E54F7}"/>
                </a:ext>
              </a:extLst>
            </p:cNvPr>
            <p:cNvPicPr>
              <a:picLocks noChangeAspect="1"/>
            </p:cNvPicPr>
            <p:nvPr/>
          </p:nvPicPr>
          <p:blipFill rotWithShape="1">
            <a:blip r:embed="rId2"/>
            <a:srcRect l="29424" t="18614" r="34878" b="57624"/>
            <a:stretch/>
          </p:blipFill>
          <p:spPr>
            <a:xfrm>
              <a:off x="1476375" y="741029"/>
              <a:ext cx="975003" cy="762000"/>
            </a:xfrm>
            <a:prstGeom prst="rect">
              <a:avLst/>
            </a:prstGeom>
          </p:spPr>
        </p:pic>
        <p:pic>
          <p:nvPicPr>
            <p:cNvPr id="21" name="Afbeelding 20">
              <a:extLst>
                <a:ext uri="{FF2B5EF4-FFF2-40B4-BE49-F238E27FC236}">
                  <a16:creationId xmlns:a16="http://schemas.microsoft.com/office/drawing/2014/main" id="{BFFF8D0A-3D24-4932-947D-0BF048BD1689}"/>
                </a:ext>
              </a:extLst>
            </p:cNvPr>
            <p:cNvPicPr>
              <a:picLocks noChangeAspect="1"/>
            </p:cNvPicPr>
            <p:nvPr/>
          </p:nvPicPr>
          <p:blipFill rotWithShape="1">
            <a:blip r:embed="rId3"/>
            <a:srcRect l="35801" t="59806" r="32463" b="20796"/>
            <a:stretch/>
          </p:blipFill>
          <p:spPr>
            <a:xfrm>
              <a:off x="9344025" y="4886325"/>
              <a:ext cx="866775" cy="622062"/>
            </a:xfrm>
            <a:prstGeom prst="rect">
              <a:avLst/>
            </a:prstGeom>
          </p:spPr>
        </p:pic>
      </p:grpSp>
      <p:sp>
        <p:nvSpPr>
          <p:cNvPr id="16" name="object 3"/>
          <p:cNvSpPr/>
          <p:nvPr/>
        </p:nvSpPr>
        <p:spPr>
          <a:xfrm>
            <a:off x="5486939" y="5283720"/>
            <a:ext cx="813435" cy="610235"/>
          </a:xfrm>
          <a:custGeom>
            <a:avLst/>
            <a:gdLst/>
            <a:ahLst/>
            <a:cxnLst/>
            <a:rect l="l" t="t" r="r" b="b"/>
            <a:pathLst>
              <a:path w="813435" h="610235">
                <a:moveTo>
                  <a:pt x="812876" y="0"/>
                </a:moveTo>
                <a:lnTo>
                  <a:pt x="0" y="0"/>
                </a:lnTo>
                <a:lnTo>
                  <a:pt x="412788" y="609650"/>
                </a:lnTo>
                <a:lnTo>
                  <a:pt x="812876" y="0"/>
                </a:lnTo>
                <a:close/>
              </a:path>
            </a:pathLst>
          </a:custGeom>
          <a:solidFill>
            <a:schemeClr val="tx2"/>
          </a:solidFill>
        </p:spPr>
        <p:txBody>
          <a:bodyPr wrap="square" lIns="0" tIns="0" rIns="0" bIns="0" rtlCol="0"/>
          <a:lstStyle/>
          <a:p>
            <a:endParaRPr/>
          </a:p>
        </p:txBody>
      </p:sp>
      <p:sp>
        <p:nvSpPr>
          <p:cNvPr id="15" name="Tijdelijke aanduiding voor tekst 14"/>
          <p:cNvSpPr>
            <a:spLocks noGrp="1"/>
          </p:cNvSpPr>
          <p:nvPr>
            <p:ph type="body" sz="quarter" idx="13"/>
          </p:nvPr>
        </p:nvSpPr>
        <p:spPr>
          <a:xfrm>
            <a:off x="2451378" y="2616188"/>
            <a:ext cx="7239000" cy="864339"/>
          </a:xfrm>
        </p:spPr>
        <p:txBody>
          <a:bodyPr vert="horz" wrap="square" lIns="0" tIns="43180" rIns="0" bIns="0" rtlCol="0" anchor="ctr">
            <a:spAutoFit/>
          </a:bodyPr>
          <a:lstStyle>
            <a:lvl1pPr marL="8890" indent="0" algn="ctr">
              <a:buNone/>
              <a:defRPr lang="nl-NL" sz="2800" b="0" cap="all" spc="-20" baseline="0" dirty="0" smtClean="0">
                <a:solidFill>
                  <a:srgbClr val="FFFFFF"/>
                </a:solidFill>
                <a:latin typeface="Arial Black"/>
                <a:cs typeface="Arial Black"/>
              </a:defRPr>
            </a:lvl1pPr>
            <a:lvl2pPr marL="193675" indent="0">
              <a:buNone/>
              <a:defRPr lang="nl-NL" sz="1800" dirty="0">
                <a:solidFill>
                  <a:schemeClr val="tx1"/>
                </a:solidFill>
                <a:cs typeface="+mn-cs"/>
              </a:defRPr>
            </a:lvl2pPr>
          </a:lstStyle>
          <a:p>
            <a:pPr marL="12065" marR="5080" lvl="0" indent="-3175" algn="ctr">
              <a:lnSpc>
                <a:spcPts val="3200"/>
              </a:lnSpc>
              <a:spcBef>
                <a:spcPts val="340"/>
              </a:spcBef>
            </a:pPr>
            <a:r>
              <a:rPr lang="nl-NL"/>
              <a:t>Tekststijl van het model bewerken
Tweede niveau
Derde niveau
Vierde niveau
Vijfde niveau</a:t>
            </a:r>
            <a:endParaRPr lang="en-US"/>
          </a:p>
        </p:txBody>
      </p:sp>
      <p:sp>
        <p:nvSpPr>
          <p:cNvPr id="19" name="Tijdelijke aanduiding voor tekst 18"/>
          <p:cNvSpPr>
            <a:spLocks noGrp="1"/>
          </p:cNvSpPr>
          <p:nvPr>
            <p:ph type="body" sz="quarter" idx="14" hasCustomPrompt="1"/>
          </p:nvPr>
        </p:nvSpPr>
        <p:spPr>
          <a:xfrm>
            <a:off x="1904400" y="5878295"/>
            <a:ext cx="4471386" cy="409343"/>
          </a:xfrm>
        </p:spPr>
        <p:txBody>
          <a:bodyPr wrap="square" lIns="0" tIns="0" rIns="0" bIns="0">
            <a:spAutoFit/>
          </a:bodyPr>
          <a:lstStyle>
            <a:lvl1pPr marL="0" indent="0" algn="r">
              <a:buNone/>
              <a:defRPr lang="nl-NL" sz="2000" i="1" kern="1200" dirty="0">
                <a:solidFill>
                  <a:schemeClr val="accent1"/>
                </a:solidFill>
                <a:latin typeface="Arial"/>
                <a:ea typeface="+mn-ea"/>
                <a:cs typeface="Arial"/>
              </a:defRPr>
            </a:lvl1pPr>
          </a:lstStyle>
          <a:p>
            <a:pPr lvl="0"/>
            <a:r>
              <a:rPr lang="nl-NL" dirty="0"/>
              <a:t>Naam, </a:t>
            </a:r>
          </a:p>
        </p:txBody>
      </p:sp>
      <p:sp>
        <p:nvSpPr>
          <p:cNvPr id="20" name="Tijdelijke aanduiding voor tekst 18"/>
          <p:cNvSpPr>
            <a:spLocks noGrp="1"/>
          </p:cNvSpPr>
          <p:nvPr>
            <p:ph type="body" sz="quarter" idx="15" hasCustomPrompt="1"/>
          </p:nvPr>
        </p:nvSpPr>
        <p:spPr>
          <a:xfrm>
            <a:off x="6408000" y="5878295"/>
            <a:ext cx="4006632" cy="409343"/>
          </a:xfrm>
        </p:spPr>
        <p:txBody>
          <a:bodyPr wrap="square" lIns="0" tIns="0" rIns="0" bIns="0">
            <a:spAutoFit/>
          </a:bodyPr>
          <a:lstStyle>
            <a:lvl1pPr marL="0" indent="0" algn="l">
              <a:buNone/>
              <a:defRPr lang="nl-NL" sz="2000" i="1" kern="1200" dirty="0">
                <a:solidFill>
                  <a:schemeClr val="accent1"/>
                </a:solidFill>
                <a:latin typeface="Arial"/>
                <a:ea typeface="+mn-ea"/>
                <a:cs typeface="Arial"/>
              </a:defRPr>
            </a:lvl1pPr>
          </a:lstStyle>
          <a:p>
            <a:pPr lvl="0"/>
            <a:r>
              <a:rPr lang="nl-NL" dirty="0"/>
              <a:t>functietitel</a:t>
            </a:r>
          </a:p>
        </p:txBody>
      </p:sp>
      <p:sp>
        <p:nvSpPr>
          <p:cNvPr id="17"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37FB9CB-A56C-194B-A3CD-B122597A7687}" type="datetimeFigureOut">
              <a:rPr lang="nl-NL" smtClean="0"/>
              <a:t>12-2-2020</a:t>
            </a:fld>
            <a:endParaRPr lang="nl-NL"/>
          </a:p>
        </p:txBody>
      </p:sp>
      <p:sp>
        <p:nvSpPr>
          <p:cNvPr id="22"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23"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0C3DA4C-ECFC-274E-939E-9D7BC7535646}" type="slidenum">
              <a:rPr lang="nl-NL" smtClean="0"/>
              <a:t>‹nr.›</a:t>
            </a:fld>
            <a:endParaRPr lang="nl-NL"/>
          </a:p>
        </p:txBody>
      </p:sp>
      <p:pic>
        <p:nvPicPr>
          <p:cNvPr id="24" name="Afbeelding 2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665367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2"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6" name="Titel 1"/>
          <p:cNvSpPr>
            <a:spLocks noGrp="1"/>
          </p:cNvSpPr>
          <p:nvPr>
            <p:ph type="title"/>
          </p:nvPr>
        </p:nvSpPr>
        <p:spPr>
          <a:xfrm>
            <a:off x="1409838" y="5321860"/>
            <a:ext cx="9970775" cy="428835"/>
          </a:xfrm>
        </p:spPr>
        <p:txBody>
          <a:bodyPr anchor="b"/>
          <a:lstStyle>
            <a:lvl1pPr>
              <a:defRPr lang="nl-NL" sz="2800" b="1" kern="1200" cap="all" spc="-5" baseline="0" smtClean="0">
                <a:solidFill>
                  <a:srgbClr val="FFFFFF"/>
                </a:solidFill>
                <a:latin typeface="+mj-lt"/>
                <a:ea typeface="+mn-ea"/>
                <a:cs typeface="Arial Black"/>
              </a:defRPr>
            </a:lvl1pPr>
          </a:lstStyle>
          <a:p>
            <a:r>
              <a:rPr lang="nl-NL"/>
              <a:t>Klik om stijl te bewerken</a:t>
            </a:r>
            <a:endParaRPr lang="nl-NL" dirty="0"/>
          </a:p>
        </p:txBody>
      </p:sp>
      <p:sp>
        <p:nvSpPr>
          <p:cNvPr id="16" name="Tijdelijke aanduiding voor tekst 11"/>
          <p:cNvSpPr>
            <a:spLocks noGrp="1"/>
          </p:cNvSpPr>
          <p:nvPr>
            <p:ph type="body" sz="quarter" idx="11"/>
          </p:nvPr>
        </p:nvSpPr>
        <p:spPr>
          <a:xfrm>
            <a:off x="7923882" y="812880"/>
            <a:ext cx="3456000" cy="3456000"/>
          </a:xfrm>
          <a:blipFill rotWithShape="1">
            <a:blip r:embed="rId2"/>
            <a:stretch>
              <a:fillRect/>
            </a:stretch>
          </a:blipFill>
        </p:spPr>
        <p:txBody>
          <a:bodyPr lIns="0" tIns="0" rIns="0" bIns="0">
            <a:noAutofit/>
          </a:bodyPr>
          <a:lstStyle>
            <a:lvl1pPr marL="0" indent="0" algn="r">
              <a:buNone/>
              <a:defRPr sz="100">
                <a:solidFill>
                  <a:schemeClr val="bg1"/>
                </a:solidFill>
              </a:defRPr>
            </a:lvl1pPr>
          </a:lstStyle>
          <a:p>
            <a:pPr lvl="0"/>
            <a:r>
              <a:rPr lang="nl-NL"/>
              <a:t>Tekststijl van het model bewerken
Tweede niveau
Derde niveau
Vierde niveau
Vijfde niveau</a:t>
            </a:r>
            <a:endParaRPr lang="en-US"/>
          </a:p>
        </p:txBody>
      </p:sp>
      <p:sp>
        <p:nvSpPr>
          <p:cNvPr id="3" name="#"/>
          <p:cNvSpPr>
            <a:spLocks noGrp="1"/>
          </p:cNvSpPr>
          <p:nvPr>
            <p:ph type="body" idx="1" hasCustomPrompt="1"/>
          </p:nvPr>
        </p:nvSpPr>
        <p:spPr>
          <a:xfrm>
            <a:off x="8169275" y="1084233"/>
            <a:ext cx="2978150" cy="2103467"/>
          </a:xfrm>
        </p:spPr>
        <p:txBody>
          <a:bodyPr wrap="none" lIns="0" rIns="0">
            <a:noAutofit/>
          </a:bodyPr>
          <a:lstStyle>
            <a:lvl1pPr marL="0" indent="0" algn="ctr">
              <a:buNone/>
              <a:defRPr sz="13900">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a:t>
            </a:r>
          </a:p>
        </p:txBody>
      </p:sp>
      <p:sp>
        <p:nvSpPr>
          <p:cNvPr id="14" name="#"/>
          <p:cNvSpPr>
            <a:spLocks noGrp="1"/>
          </p:cNvSpPr>
          <p:nvPr>
            <p:ph type="body" idx="15" hasCustomPrompt="1"/>
          </p:nvPr>
        </p:nvSpPr>
        <p:spPr>
          <a:xfrm>
            <a:off x="8153400" y="1198532"/>
            <a:ext cx="2997200" cy="484748"/>
          </a:xfrm>
        </p:spPr>
        <p:txBody>
          <a:bodyPr wrap="square" lIns="0" rIns="0">
            <a:spAutoFit/>
          </a:bodyPr>
          <a:lstStyle>
            <a:lvl1pPr marL="0" indent="0" algn="ctr">
              <a:buNone/>
              <a:defRPr sz="2000" cap="none">
                <a:solidFill>
                  <a:srgbClr val="21334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HOOFDSTUK</a:t>
            </a:r>
          </a:p>
        </p:txBody>
      </p:sp>
    </p:spTree>
    <p:extLst>
      <p:ext uri="{BB962C8B-B14F-4D97-AF65-F5344CB8AC3E}">
        <p14:creationId xmlns:p14="http://schemas.microsoft.com/office/powerpoint/2010/main" val="3411545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Aangepaste indeling">
    <p:spTree>
      <p:nvGrpSpPr>
        <p:cNvPr id="1" name=""/>
        <p:cNvGrpSpPr/>
        <p:nvPr/>
      </p:nvGrpSpPr>
      <p:grpSpPr>
        <a:xfrm>
          <a:off x="0" y="0"/>
          <a:ext cx="0" cy="0"/>
          <a:chOff x="0" y="0"/>
          <a:chExt cx="0" cy="0"/>
        </a:xfrm>
      </p:grpSpPr>
      <p:sp>
        <p:nvSpPr>
          <p:cNvPr id="7" name="Tijdelijke aanduiding voor afbeelding 6"/>
          <p:cNvSpPr>
            <a:spLocks noGrp="1"/>
          </p:cNvSpPr>
          <p:nvPr>
            <p:ph type="pic" sz="quarter" idx="10" hasCustomPrompt="1"/>
          </p:nvPr>
        </p:nvSpPr>
        <p:spPr>
          <a:xfrm>
            <a:off x="0" y="0"/>
            <a:ext cx="12192000" cy="6858000"/>
          </a:xfrm>
        </p:spPr>
        <p:txBody>
          <a:bodyPr/>
          <a:lstStyle>
            <a:lvl1pPr algn="l">
              <a:defRPr/>
            </a:lvl1pPr>
          </a:lstStyle>
          <a:p>
            <a:r>
              <a:rPr lang="nl-NL" dirty="0"/>
              <a:t>Klik hier en voeg de afbeelding in, klik vervolgens 'reset' of 'opnieuw instellen' in het menu</a:t>
            </a:r>
          </a:p>
        </p:txBody>
      </p:sp>
      <p:sp>
        <p:nvSpPr>
          <p:cNvPr id="12" name="Tijdelijke aanduiding voor tekst 11"/>
          <p:cNvSpPr>
            <a:spLocks noGrp="1"/>
          </p:cNvSpPr>
          <p:nvPr>
            <p:ph type="body" sz="quarter" idx="11"/>
          </p:nvPr>
        </p:nvSpPr>
        <p:spPr>
          <a:xfrm>
            <a:off x="1" y="0"/>
            <a:ext cx="12192000" cy="6858000"/>
          </a:xfrm>
          <a:blipFill>
            <a:blip r:embed="rId2"/>
            <a:stretch>
              <a:fillRect/>
            </a:stretch>
          </a:blipFill>
        </p:spPr>
        <p:txBody>
          <a:bodyPr lIns="0" tIns="0" rIns="0" bIns="0">
            <a:noAutofit/>
          </a:bodyPr>
          <a:lstStyle>
            <a:lvl1pPr marL="0" indent="0">
              <a:buNone/>
              <a:defRPr sz="100">
                <a:solidFill>
                  <a:schemeClr val="bg1"/>
                </a:solidFill>
              </a:defRPr>
            </a:lvl1pPr>
          </a:lstStyle>
          <a:p>
            <a:pPr lvl="0"/>
            <a:r>
              <a:rPr lang="nl-NL"/>
              <a:t>Tekststijl van het model bewerken
Tweede niveau
Derde niveau
Vierde niveau
Vijfde niveau</a:t>
            </a:r>
            <a:endParaRPr lang="en-US"/>
          </a:p>
        </p:txBody>
      </p:sp>
    </p:spTree>
    <p:extLst>
      <p:ext uri="{BB962C8B-B14F-4D97-AF65-F5344CB8AC3E}">
        <p14:creationId xmlns:p14="http://schemas.microsoft.com/office/powerpoint/2010/main" val="2002259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6"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37FB9CB-A56C-194B-A3CD-B122597A7687}" type="datetimeFigureOut">
              <a:rPr lang="nl-NL" smtClean="0"/>
              <a:t>12-2-2020</a:t>
            </a:fld>
            <a:endParaRPr lang="nl-NL"/>
          </a:p>
        </p:txBody>
      </p:sp>
      <p:sp>
        <p:nvSpPr>
          <p:cNvPr id="8"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9"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0C3DA4C-ECFC-274E-939E-9D7BC7535646}" type="slidenum">
              <a:rPr lang="nl-NL" smtClean="0"/>
              <a:t>‹nr.›</a:t>
            </a:fld>
            <a:endParaRPr lang="nl-NL"/>
          </a:p>
        </p:txBody>
      </p:sp>
      <p:pic>
        <p:nvPicPr>
          <p:cNvPr id="10" name="Afbeelding 9" descr="HHS_NL_groen_HEX.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64362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Locaties">
    <p:spTree>
      <p:nvGrpSpPr>
        <p:cNvPr id="1" name=""/>
        <p:cNvGrpSpPr/>
        <p:nvPr/>
      </p:nvGrpSpPr>
      <p:grpSpPr>
        <a:xfrm>
          <a:off x="0" y="0"/>
          <a:ext cx="0" cy="0"/>
          <a:chOff x="0" y="0"/>
          <a:chExt cx="0" cy="0"/>
        </a:xfrm>
      </p:grpSpPr>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64657" y="0"/>
            <a:ext cx="10327343" cy="6858000"/>
          </a:xfrm>
          <a:prstGeom prst="rect">
            <a:avLst/>
          </a:prstGeom>
        </p:spPr>
      </p:pic>
      <p:sp>
        <p:nvSpPr>
          <p:cNvPr id="5" name="object 11"/>
          <p:cNvSpPr txBox="1"/>
          <p:nvPr/>
        </p:nvSpPr>
        <p:spPr>
          <a:xfrm>
            <a:off x="2019300" y="1014830"/>
            <a:ext cx="2490051" cy="635000"/>
          </a:xfrm>
          <a:prstGeom prst="rect">
            <a:avLst/>
          </a:prstGeom>
        </p:spPr>
        <p:txBody>
          <a:bodyPr vert="horz" wrap="square" lIns="0" tIns="33019" rIns="0" bIns="0" rtlCol="0">
            <a:spAutoFit/>
          </a:bodyPr>
          <a:lstStyle/>
          <a:p>
            <a:pPr marL="337820" algn="r">
              <a:lnSpc>
                <a:spcPct val="100000"/>
              </a:lnSpc>
              <a:spcBef>
                <a:spcPts val="259"/>
              </a:spcBef>
            </a:pPr>
            <a:r>
              <a:rPr sz="1200" b="1" dirty="0">
                <a:solidFill>
                  <a:schemeClr val="tx2"/>
                </a:solidFill>
                <a:latin typeface="Arial Black"/>
                <a:cs typeface="Arial Black"/>
              </a:rPr>
              <a:t>HOOF</a:t>
            </a:r>
            <a:r>
              <a:rPr sz="1200" b="1" spc="-45" dirty="0">
                <a:solidFill>
                  <a:schemeClr val="tx2"/>
                </a:solidFill>
                <a:latin typeface="Arial Black"/>
                <a:cs typeface="Arial Black"/>
              </a:rPr>
              <a:t>D</a:t>
            </a:r>
            <a:r>
              <a:rPr sz="1200" b="1" dirty="0">
                <a:solidFill>
                  <a:schemeClr val="tx2"/>
                </a:solidFill>
                <a:latin typeface="Arial Black"/>
                <a:cs typeface="Arial Black"/>
              </a:rPr>
              <a:t>VESTIGING</a:t>
            </a:r>
            <a:endParaRPr sz="1200" dirty="0">
              <a:solidFill>
                <a:schemeClr val="tx2"/>
              </a:solidFill>
              <a:latin typeface="Arial Black"/>
              <a:cs typeface="Arial Black"/>
            </a:endParaRPr>
          </a:p>
          <a:p>
            <a:pPr marL="560070" marR="5080" indent="-548005" algn="r">
              <a:lnSpc>
                <a:spcPct val="111100"/>
              </a:lnSpc>
            </a:pPr>
            <a:r>
              <a:rPr sz="1200" dirty="0">
                <a:solidFill>
                  <a:schemeClr val="tx2"/>
                </a:solidFill>
                <a:latin typeface="Arial"/>
                <a:cs typeface="Arial"/>
              </a:rPr>
              <a:t>Johanna </a:t>
            </a:r>
            <a:r>
              <a:rPr sz="1200" spc="-10" dirty="0">
                <a:solidFill>
                  <a:schemeClr val="tx2"/>
                </a:solidFill>
                <a:latin typeface="Arial"/>
                <a:cs typeface="Arial"/>
              </a:rPr>
              <a:t>Westerdijkplein </a:t>
            </a:r>
            <a:r>
              <a:rPr sz="1200" spc="-5" dirty="0">
                <a:solidFill>
                  <a:schemeClr val="tx2"/>
                </a:solidFill>
                <a:latin typeface="Arial"/>
                <a:cs typeface="Arial"/>
              </a:rPr>
              <a:t>75</a:t>
            </a:r>
            <a:endParaRPr lang="en-US" sz="1200" spc="-5" dirty="0">
              <a:solidFill>
                <a:schemeClr val="tx2"/>
              </a:solidFill>
              <a:latin typeface="Arial"/>
              <a:cs typeface="Arial"/>
            </a:endParaRPr>
          </a:p>
          <a:p>
            <a:pPr marL="560070" marR="5080" indent="-548005" algn="r">
              <a:lnSpc>
                <a:spcPct val="111100"/>
              </a:lnSpc>
            </a:pPr>
            <a:r>
              <a:rPr sz="1200" spc="-5" dirty="0">
                <a:solidFill>
                  <a:schemeClr val="tx2"/>
                </a:solidFill>
                <a:latin typeface="Arial"/>
                <a:cs typeface="Arial"/>
              </a:rPr>
              <a:t>2521 </a:t>
            </a:r>
            <a:r>
              <a:rPr sz="1200" dirty="0">
                <a:solidFill>
                  <a:schemeClr val="tx2"/>
                </a:solidFill>
                <a:latin typeface="Arial"/>
                <a:cs typeface="Arial"/>
              </a:rPr>
              <a:t>EN </a:t>
            </a:r>
            <a:r>
              <a:rPr sz="1200" spc="-5" dirty="0">
                <a:solidFill>
                  <a:schemeClr val="tx2"/>
                </a:solidFill>
                <a:latin typeface="Arial"/>
                <a:cs typeface="Arial"/>
              </a:rPr>
              <a:t>Den</a:t>
            </a:r>
            <a:r>
              <a:rPr sz="1200" spc="-95" dirty="0">
                <a:solidFill>
                  <a:schemeClr val="tx2"/>
                </a:solidFill>
                <a:latin typeface="Arial"/>
                <a:cs typeface="Arial"/>
              </a:rPr>
              <a:t> </a:t>
            </a:r>
            <a:r>
              <a:rPr sz="1200" spc="-5" dirty="0">
                <a:solidFill>
                  <a:schemeClr val="tx2"/>
                </a:solidFill>
                <a:latin typeface="Arial"/>
                <a:cs typeface="Arial"/>
              </a:rPr>
              <a:t>Haag</a:t>
            </a:r>
            <a:endParaRPr sz="1200" dirty="0">
              <a:solidFill>
                <a:schemeClr val="tx2"/>
              </a:solidFill>
              <a:latin typeface="Arial"/>
              <a:cs typeface="Arial"/>
            </a:endParaRPr>
          </a:p>
        </p:txBody>
      </p:sp>
      <p:sp>
        <p:nvSpPr>
          <p:cNvPr id="7" name="object 12"/>
          <p:cNvSpPr txBox="1"/>
          <p:nvPr/>
        </p:nvSpPr>
        <p:spPr>
          <a:xfrm>
            <a:off x="2942413" y="2240499"/>
            <a:ext cx="1567180" cy="635000"/>
          </a:xfrm>
          <a:prstGeom prst="rect">
            <a:avLst/>
          </a:prstGeom>
        </p:spPr>
        <p:txBody>
          <a:bodyPr vert="horz" wrap="square" lIns="0" tIns="33019" rIns="0" bIns="0" rtlCol="0">
            <a:spAutoFit/>
          </a:bodyPr>
          <a:lstStyle/>
          <a:p>
            <a:pPr algn="r">
              <a:lnSpc>
                <a:spcPct val="100000"/>
              </a:lnSpc>
              <a:spcBef>
                <a:spcPts val="259"/>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dirty="0">
                <a:solidFill>
                  <a:schemeClr val="tx2"/>
                </a:solidFill>
                <a:latin typeface="Arial Black"/>
                <a:cs typeface="Arial Black"/>
              </a:rPr>
              <a:t>DELFT</a:t>
            </a:r>
            <a:endParaRPr sz="1200" dirty="0">
              <a:solidFill>
                <a:schemeClr val="tx2"/>
              </a:solidFill>
              <a:latin typeface="Arial Black"/>
              <a:cs typeface="Arial Black"/>
            </a:endParaRPr>
          </a:p>
          <a:p>
            <a:pPr marL="90805" algn="r">
              <a:lnSpc>
                <a:spcPct val="100000"/>
              </a:lnSpc>
              <a:spcBef>
                <a:spcPts val="160"/>
              </a:spcBef>
            </a:pPr>
            <a:r>
              <a:rPr sz="1200" spc="-5" dirty="0">
                <a:solidFill>
                  <a:schemeClr val="tx2"/>
                </a:solidFill>
                <a:latin typeface="Arial"/>
                <a:cs typeface="Arial"/>
              </a:rPr>
              <a:t>Rotterdamseweg</a:t>
            </a:r>
            <a:r>
              <a:rPr sz="1200" spc="-100" dirty="0">
                <a:solidFill>
                  <a:schemeClr val="tx2"/>
                </a:solidFill>
                <a:latin typeface="Arial"/>
                <a:cs typeface="Arial"/>
              </a:rPr>
              <a:t> </a:t>
            </a:r>
            <a:r>
              <a:rPr sz="1200" spc="-5" dirty="0">
                <a:solidFill>
                  <a:schemeClr val="tx2"/>
                </a:solidFill>
                <a:latin typeface="Arial"/>
                <a:cs typeface="Arial"/>
              </a:rPr>
              <a:t>137</a:t>
            </a:r>
            <a:endParaRPr sz="1200" dirty="0">
              <a:solidFill>
                <a:schemeClr val="tx2"/>
              </a:solidFill>
              <a:latin typeface="Arial"/>
              <a:cs typeface="Arial"/>
            </a:endParaRPr>
          </a:p>
          <a:p>
            <a:pPr marL="643890" algn="r">
              <a:lnSpc>
                <a:spcPct val="100000"/>
              </a:lnSpc>
              <a:spcBef>
                <a:spcPts val="160"/>
              </a:spcBef>
            </a:pPr>
            <a:r>
              <a:rPr sz="1200" spc="-5" dirty="0">
                <a:solidFill>
                  <a:schemeClr val="tx2"/>
                </a:solidFill>
                <a:latin typeface="Arial"/>
                <a:cs typeface="Arial"/>
              </a:rPr>
              <a:t>2628 </a:t>
            </a:r>
            <a:r>
              <a:rPr sz="1200" dirty="0">
                <a:solidFill>
                  <a:schemeClr val="tx2"/>
                </a:solidFill>
                <a:latin typeface="Arial"/>
                <a:cs typeface="Arial"/>
              </a:rPr>
              <a:t>AL</a:t>
            </a:r>
            <a:r>
              <a:rPr sz="1200" spc="-204" dirty="0">
                <a:solidFill>
                  <a:schemeClr val="tx2"/>
                </a:solidFill>
                <a:latin typeface="Arial"/>
                <a:cs typeface="Arial"/>
              </a:rPr>
              <a:t> </a:t>
            </a:r>
            <a:r>
              <a:rPr sz="1200" spc="-5" dirty="0">
                <a:solidFill>
                  <a:schemeClr val="tx2"/>
                </a:solidFill>
                <a:latin typeface="Arial"/>
                <a:cs typeface="Arial"/>
              </a:rPr>
              <a:t>Delft</a:t>
            </a:r>
            <a:endParaRPr sz="1200" dirty="0">
              <a:solidFill>
                <a:schemeClr val="tx2"/>
              </a:solidFill>
              <a:latin typeface="Arial"/>
              <a:cs typeface="Arial"/>
            </a:endParaRPr>
          </a:p>
        </p:txBody>
      </p:sp>
      <p:sp>
        <p:nvSpPr>
          <p:cNvPr id="8" name="object 13"/>
          <p:cNvSpPr txBox="1"/>
          <p:nvPr/>
        </p:nvSpPr>
        <p:spPr>
          <a:xfrm>
            <a:off x="1168401" y="3459820"/>
            <a:ext cx="3340846" cy="654025"/>
          </a:xfrm>
          <a:prstGeom prst="rect">
            <a:avLst/>
          </a:prstGeom>
        </p:spPr>
        <p:txBody>
          <a:bodyPr vert="horz" wrap="square" lIns="0" tIns="33020" rIns="0" bIns="0" rtlCol="0">
            <a:spAutoFit/>
          </a:bodyPr>
          <a:lstStyle/>
          <a:p>
            <a:pPr marR="5080" algn="r">
              <a:lnSpc>
                <a:spcPct val="100000"/>
              </a:lnSpc>
              <a:spcBef>
                <a:spcPts val="260"/>
              </a:spcBef>
            </a:pPr>
            <a:r>
              <a:rPr sz="1200" b="1" spc="-10" dirty="0">
                <a:solidFill>
                  <a:schemeClr val="tx2"/>
                </a:solidFill>
                <a:latin typeface="Arial Black"/>
                <a:cs typeface="Arial Black"/>
              </a:rPr>
              <a:t>SPORTCAMPUS</a:t>
            </a:r>
            <a:r>
              <a:rPr sz="1200" b="1" spc="-55" dirty="0">
                <a:solidFill>
                  <a:schemeClr val="tx2"/>
                </a:solidFill>
                <a:latin typeface="Arial Black"/>
                <a:cs typeface="Arial Black"/>
              </a:rPr>
              <a:t> </a:t>
            </a:r>
            <a:r>
              <a:rPr sz="1200" b="1" spc="-15" dirty="0">
                <a:solidFill>
                  <a:schemeClr val="tx2"/>
                </a:solidFill>
                <a:latin typeface="Arial Black"/>
                <a:cs typeface="Arial Black"/>
              </a:rPr>
              <a:t>ZUIDERPARK</a:t>
            </a:r>
            <a:endParaRPr sz="1200" dirty="0">
              <a:solidFill>
                <a:schemeClr val="tx2"/>
              </a:solidFill>
              <a:latin typeface="Arial Black"/>
              <a:cs typeface="Arial Black"/>
            </a:endParaRPr>
          </a:p>
          <a:p>
            <a:pPr marR="5080" algn="r">
              <a:lnSpc>
                <a:spcPct val="100000"/>
              </a:lnSpc>
              <a:spcBef>
                <a:spcPts val="260"/>
              </a:spcBef>
            </a:pPr>
            <a:r>
              <a:rPr lang="nl-NL" sz="1200" dirty="0">
                <a:solidFill>
                  <a:schemeClr val="tx2"/>
                </a:solidFill>
                <a:latin typeface="+mn-lt"/>
                <a:cs typeface="Arial"/>
              </a:rPr>
              <a:t>Meester P. </a:t>
            </a:r>
            <a:r>
              <a:rPr lang="nl-NL" sz="1200" dirty="0" err="1">
                <a:solidFill>
                  <a:schemeClr val="tx2"/>
                </a:solidFill>
                <a:latin typeface="+mn-lt"/>
                <a:cs typeface="Arial"/>
              </a:rPr>
              <a:t>Droogleever</a:t>
            </a:r>
            <a:r>
              <a:rPr lang="nl-NL" sz="1200" baseline="0" dirty="0">
                <a:solidFill>
                  <a:schemeClr val="tx2"/>
                </a:solidFill>
                <a:latin typeface="+mn-lt"/>
                <a:cs typeface="Arial"/>
              </a:rPr>
              <a:t> </a:t>
            </a:r>
            <a:r>
              <a:rPr lang="nl-NL" sz="1200" dirty="0">
                <a:solidFill>
                  <a:schemeClr val="tx2"/>
                </a:solidFill>
                <a:latin typeface="+mn-lt"/>
                <a:cs typeface="Arial"/>
              </a:rPr>
              <a:t>Fortuynweg 22</a:t>
            </a:r>
          </a:p>
          <a:p>
            <a:pPr marR="5080" algn="r">
              <a:lnSpc>
                <a:spcPct val="100000"/>
              </a:lnSpc>
              <a:spcBef>
                <a:spcPts val="260"/>
              </a:spcBef>
            </a:pPr>
            <a:r>
              <a:rPr lang="nl-NL" sz="1200" spc="-5" dirty="0">
                <a:solidFill>
                  <a:schemeClr val="tx2"/>
                </a:solidFill>
                <a:latin typeface="+mn-lt"/>
                <a:cs typeface="Arial"/>
              </a:rPr>
              <a:t>2533 SR Den</a:t>
            </a:r>
            <a:r>
              <a:rPr lang="nl-NL" sz="1200" spc="-100" dirty="0">
                <a:solidFill>
                  <a:schemeClr val="tx2"/>
                </a:solidFill>
                <a:latin typeface="+mn-lt"/>
                <a:cs typeface="Arial"/>
              </a:rPr>
              <a:t> </a:t>
            </a:r>
            <a:r>
              <a:rPr lang="nl-NL" sz="1200" spc="-5" dirty="0">
                <a:solidFill>
                  <a:schemeClr val="tx2"/>
                </a:solidFill>
                <a:latin typeface="+mn-lt"/>
                <a:cs typeface="Arial"/>
              </a:rPr>
              <a:t>Haag</a:t>
            </a:r>
            <a:endParaRPr lang="nl-NL" sz="1200" dirty="0">
              <a:solidFill>
                <a:schemeClr val="tx2"/>
              </a:solidFill>
              <a:latin typeface="+mn-lt"/>
              <a:cs typeface="Arial"/>
            </a:endParaRPr>
          </a:p>
        </p:txBody>
      </p:sp>
      <p:sp>
        <p:nvSpPr>
          <p:cNvPr id="9" name="object 14"/>
          <p:cNvSpPr txBox="1"/>
          <p:nvPr/>
        </p:nvSpPr>
        <p:spPr>
          <a:xfrm>
            <a:off x="2316144" y="4679139"/>
            <a:ext cx="2193290" cy="654025"/>
          </a:xfrm>
          <a:prstGeom prst="rect">
            <a:avLst/>
          </a:prstGeom>
        </p:spPr>
        <p:txBody>
          <a:bodyPr vert="horz" wrap="square" lIns="0" tIns="33020" rIns="0" bIns="0" rtlCol="0">
            <a:spAutoFit/>
          </a:bodyPr>
          <a:lstStyle/>
          <a:p>
            <a:pPr marL="12700">
              <a:lnSpc>
                <a:spcPct val="100000"/>
              </a:lnSpc>
              <a:spcBef>
                <a:spcPts val="260"/>
              </a:spcBef>
            </a:pPr>
            <a:r>
              <a:rPr sz="1200" b="1" dirty="0">
                <a:solidFill>
                  <a:schemeClr val="tx2"/>
                </a:solidFill>
                <a:latin typeface="Arial Black"/>
                <a:cs typeface="Arial Black"/>
              </a:rPr>
              <a:t>VESTIGING</a:t>
            </a:r>
            <a:r>
              <a:rPr sz="1200" b="1" spc="-105" dirty="0">
                <a:solidFill>
                  <a:schemeClr val="tx2"/>
                </a:solidFill>
                <a:latin typeface="Arial Black"/>
                <a:cs typeface="Arial Black"/>
              </a:rPr>
              <a:t> </a:t>
            </a:r>
            <a:r>
              <a:rPr sz="1200" b="1" spc="-5" dirty="0">
                <a:solidFill>
                  <a:schemeClr val="tx2"/>
                </a:solidFill>
                <a:latin typeface="Arial Black"/>
                <a:cs typeface="Arial Black"/>
              </a:rPr>
              <a:t>ZOETERMEER</a:t>
            </a:r>
            <a:endParaRPr sz="1200" dirty="0">
              <a:solidFill>
                <a:schemeClr val="tx2"/>
              </a:solidFill>
              <a:latin typeface="Arial Black"/>
              <a:cs typeface="Arial Black"/>
            </a:endParaRPr>
          </a:p>
          <a:p>
            <a:pPr marL="12700" algn="r">
              <a:lnSpc>
                <a:spcPct val="100000"/>
              </a:lnSpc>
              <a:spcBef>
                <a:spcPts val="260"/>
              </a:spcBef>
            </a:pPr>
            <a:r>
              <a:rPr lang="nl-NL" sz="1200" dirty="0" err="1">
                <a:solidFill>
                  <a:schemeClr val="tx2"/>
                </a:solidFill>
                <a:latin typeface="+mn-lt"/>
                <a:cs typeface="Arial"/>
              </a:rPr>
              <a:t>Bleiswijkseweg</a:t>
            </a:r>
            <a:r>
              <a:rPr lang="nl-NL" sz="1200" dirty="0">
                <a:solidFill>
                  <a:schemeClr val="tx2"/>
                </a:solidFill>
                <a:latin typeface="+mn-lt"/>
                <a:cs typeface="Arial"/>
              </a:rPr>
              <a:t> 37</a:t>
            </a:r>
            <a:endParaRPr lang="nl-NL" sz="1200" spc="-5" dirty="0">
              <a:solidFill>
                <a:schemeClr val="tx2"/>
              </a:solidFill>
              <a:latin typeface="+mn-lt"/>
              <a:cs typeface="Arial"/>
            </a:endParaRPr>
          </a:p>
          <a:p>
            <a:pPr marL="12700" algn="r">
              <a:lnSpc>
                <a:spcPct val="100000"/>
              </a:lnSpc>
              <a:spcBef>
                <a:spcPts val="260"/>
              </a:spcBef>
            </a:pPr>
            <a:r>
              <a:rPr lang="nl-NL" sz="1200" spc="-5" dirty="0">
                <a:solidFill>
                  <a:schemeClr val="tx2"/>
                </a:solidFill>
                <a:latin typeface="+mn-lt"/>
                <a:cs typeface="Arial"/>
              </a:rPr>
              <a:t>2712 BP</a:t>
            </a:r>
            <a:r>
              <a:rPr lang="nl-NL" sz="1200" dirty="0">
                <a:solidFill>
                  <a:schemeClr val="tx2"/>
                </a:solidFill>
                <a:latin typeface="+mn-lt"/>
                <a:cs typeface="Arial"/>
              </a:rPr>
              <a:t> </a:t>
            </a:r>
            <a:r>
              <a:rPr lang="nl-NL" sz="1200" spc="-5" dirty="0">
                <a:solidFill>
                  <a:schemeClr val="tx2"/>
                </a:solidFill>
                <a:latin typeface="+mn-lt"/>
                <a:cs typeface="Arial"/>
              </a:rPr>
              <a:t>Zoetermeer</a:t>
            </a:r>
            <a:endParaRPr lang="nl-NL" sz="1200" dirty="0">
              <a:solidFill>
                <a:schemeClr val="tx2"/>
              </a:solidFill>
              <a:latin typeface="+mn-lt"/>
              <a:cs typeface="Arial"/>
            </a:endParaRPr>
          </a:p>
        </p:txBody>
      </p:sp>
      <p:pic>
        <p:nvPicPr>
          <p:cNvPr id="10" name="Afbeelding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21041" y="3035031"/>
            <a:ext cx="3510570" cy="1039129"/>
          </a:xfrm>
          <a:prstGeom prst="rect">
            <a:avLst/>
          </a:prstGeom>
        </p:spPr>
      </p:pic>
    </p:spTree>
    <p:extLst>
      <p:ext uri="{BB962C8B-B14F-4D97-AF65-F5344CB8AC3E}">
        <p14:creationId xmlns:p14="http://schemas.microsoft.com/office/powerpoint/2010/main" val="3487350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blank" preserve="1">
  <p:cSld name="Animatie">
    <p:spTree>
      <p:nvGrpSpPr>
        <p:cNvPr id="1" name=""/>
        <p:cNvGrpSpPr/>
        <p:nvPr/>
      </p:nvGrpSpPr>
      <p:grpSpPr>
        <a:xfrm>
          <a:off x="0" y="0"/>
          <a:ext cx="0" cy="0"/>
          <a:chOff x="0" y="0"/>
          <a:chExt cx="0" cy="0"/>
        </a:xfrm>
      </p:grpSpPr>
      <p:pic>
        <p:nvPicPr>
          <p:cNvPr id="2" name="Afbeelding 1" descr="lets-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3" name="Afbeelding 2" descr="lets-2.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4" name="Afbeelding 3" descr="lets-3.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pic>
        <p:nvPicPr>
          <p:cNvPr id="5" name="Afbeelding 4" descr="lets-4.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88389" cy="6858000"/>
          </a:xfrm>
          <a:prstGeom prst="rect">
            <a:avLst/>
          </a:prstGeom>
        </p:spPr>
      </p:pic>
    </p:spTree>
    <p:extLst>
      <p:ext uri="{BB962C8B-B14F-4D97-AF65-F5344CB8AC3E}">
        <p14:creationId xmlns:p14="http://schemas.microsoft.com/office/powerpoint/2010/main" val="312342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750"/>
                                  </p:stCondLst>
                                  <p:childTnLst>
                                    <p:set>
                                      <p:cBhvr>
                                        <p:cTn id="6" dur="1" fill="hold">
                                          <p:stCondLst>
                                            <p:cond delay="0"/>
                                          </p:stCondLst>
                                        </p:cTn>
                                        <p:tgtEl>
                                          <p:spTgt spid="3"/>
                                        </p:tgtEl>
                                        <p:attrNameLst>
                                          <p:attrName>style.visibility</p:attrName>
                                        </p:attrNameLst>
                                      </p:cBhvr>
                                      <p:to>
                                        <p:strVal val="visible"/>
                                      </p:to>
                                    </p:set>
                                  </p:childTnLst>
                                </p:cTn>
                              </p:par>
                            </p:childTnLst>
                          </p:cTn>
                        </p:par>
                        <p:par>
                          <p:cTn id="7" fill="hold">
                            <p:stCondLst>
                              <p:cond delay="750"/>
                            </p:stCondLst>
                            <p:childTnLst>
                              <p:par>
                                <p:cTn id="8" presetID="1" presetClass="entr" presetSubtype="0" fill="hold" nodeType="afterEffect">
                                  <p:stCondLst>
                                    <p:cond delay="750"/>
                                  </p:stCondLst>
                                  <p:childTnLst>
                                    <p:set>
                                      <p:cBhvr>
                                        <p:cTn id="9" dur="1" fill="hold">
                                          <p:stCondLst>
                                            <p:cond delay="0"/>
                                          </p:stCondLst>
                                        </p:cTn>
                                        <p:tgtEl>
                                          <p:spTgt spid="4"/>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75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1_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0D9854A-36FC-404B-8985-EE827F18D0F7}"/>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5D780E6-B1E1-C94D-8734-DE7D7C6ED9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D505011-EA5B-FD4F-9137-FE60C72D61EF}"/>
              </a:ext>
            </a:extLst>
          </p:cNvPr>
          <p:cNvSpPr>
            <a:spLocks noGrp="1"/>
          </p:cNvSpPr>
          <p:nvPr>
            <p:ph type="dt" sz="half" idx="10"/>
          </p:nvPr>
        </p:nvSpPr>
        <p:spPr/>
        <p:txBody>
          <a:bodyPr/>
          <a:lstStyle/>
          <a:p>
            <a:fld id="{A37FB9CB-A56C-194B-A3CD-B122597A7687}" type="datetimeFigureOut">
              <a:rPr lang="nl-NL" smtClean="0"/>
              <a:t>12-2-2020</a:t>
            </a:fld>
            <a:endParaRPr lang="nl-NL"/>
          </a:p>
        </p:txBody>
      </p:sp>
      <p:sp>
        <p:nvSpPr>
          <p:cNvPr id="5" name="Tijdelijke aanduiding voor voettekst 4">
            <a:extLst>
              <a:ext uri="{FF2B5EF4-FFF2-40B4-BE49-F238E27FC236}">
                <a16:creationId xmlns:a16="http://schemas.microsoft.com/office/drawing/2014/main" id="{88DFD289-44D9-E64A-A86F-8CBDD7F7392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06F6FC8-BFE2-424F-9D0C-77D5E180BD94}"/>
              </a:ext>
            </a:extLst>
          </p:cNvPr>
          <p:cNvSpPr>
            <a:spLocks noGrp="1"/>
          </p:cNvSpPr>
          <p:nvPr>
            <p:ph type="sldNum" sz="quarter" idx="12"/>
          </p:nvPr>
        </p:nvSpPr>
        <p:spPr/>
        <p:txBody>
          <a:bodyPr/>
          <a:lstStyle/>
          <a:p>
            <a:fld id="{70C3DA4C-ECFC-274E-939E-9D7BC7535646}" type="slidenum">
              <a:rPr lang="nl-NL" smtClean="0"/>
              <a:t>‹nr.›</a:t>
            </a:fld>
            <a:endParaRPr lang="nl-NL"/>
          </a:p>
        </p:txBody>
      </p:sp>
    </p:spTree>
    <p:extLst>
      <p:ext uri="{BB962C8B-B14F-4D97-AF65-F5344CB8AC3E}">
        <p14:creationId xmlns:p14="http://schemas.microsoft.com/office/powerpoint/2010/main" val="563733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2425940" y="1194832"/>
            <a:ext cx="7114540" cy="451406"/>
          </a:xfrm>
          <a:prstGeom prst="rect">
            <a:avLst/>
          </a:prstGeom>
        </p:spPr>
        <p:txBody>
          <a:bodyPr vert="horz" wrap="square" lIns="0" tIns="40640" rIns="0" bIns="0" rtlCol="0" anchor="b">
            <a:spAutoFit/>
          </a:bodyPr>
          <a:lstStyle/>
          <a:p>
            <a:pPr marL="12700" marR="5080" lvl="0" indent="0" fontAlgn="auto">
              <a:lnSpc>
                <a:spcPts val="3220"/>
              </a:lnSpc>
              <a:spcBef>
                <a:spcPts val="320"/>
              </a:spcBef>
              <a:spcAft>
                <a:spcPts val="0"/>
              </a:spcAft>
              <a:buClrTx/>
              <a:buSzTx/>
              <a:buFontTx/>
              <a:tabLst/>
            </a:pPr>
            <a:r>
              <a:rPr lang="nl-NL" dirty="0"/>
              <a:t>Klik om de stijl te bewerken</a:t>
            </a:r>
          </a:p>
        </p:txBody>
      </p:sp>
      <p:sp>
        <p:nvSpPr>
          <p:cNvPr id="3" name="Tijdelijke aanduiding voor tekst 2"/>
          <p:cNvSpPr>
            <a:spLocks noGrp="1"/>
          </p:cNvSpPr>
          <p:nvPr>
            <p:ph type="body" idx="1"/>
          </p:nvPr>
        </p:nvSpPr>
        <p:spPr>
          <a:xfrm>
            <a:off x="2425940" y="2070299"/>
            <a:ext cx="7114540" cy="3985854"/>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datum 3"/>
          <p:cNvSpPr>
            <a:spLocks noGrp="1"/>
          </p:cNvSpPr>
          <p:nvPr>
            <p:ph type="dt" sz="half" idx="2"/>
          </p:nvPr>
        </p:nvSpPr>
        <p:spPr>
          <a:xfrm>
            <a:off x="910800" y="6598800"/>
            <a:ext cx="2743200" cy="179344"/>
          </a:xfrm>
          <a:prstGeom prst="rect">
            <a:avLst/>
          </a:prstGeom>
        </p:spPr>
        <p:txBody>
          <a:bodyPr vert="horz" wrap="square" lIns="0" tIns="0" rIns="0" bIns="0" rtlCol="0">
            <a:spAutoFit/>
          </a:bodyPr>
          <a:lstStyle>
            <a:lvl1pPr algn="l">
              <a:defRPr lang="nl-NL" sz="1100" i="1" smtClean="0">
                <a:solidFill>
                  <a:schemeClr val="tx2"/>
                </a:solidFill>
                <a:latin typeface="+mn-lt"/>
                <a:cs typeface="Arial"/>
              </a:defRPr>
            </a:lvl1pPr>
          </a:lstStyle>
          <a:p>
            <a:fld id="{A37FB9CB-A56C-194B-A3CD-B122597A7687}" type="datetimeFigureOut">
              <a:rPr lang="nl-NL" smtClean="0"/>
              <a:t>12-2-2020</a:t>
            </a:fld>
            <a:endParaRPr lang="nl-NL"/>
          </a:p>
        </p:txBody>
      </p:sp>
      <p:sp>
        <p:nvSpPr>
          <p:cNvPr id="5" name="Tijdelijke aanduiding voor voettekst 4"/>
          <p:cNvSpPr>
            <a:spLocks noGrp="1"/>
          </p:cNvSpPr>
          <p:nvPr>
            <p:ph type="ftr" sz="quarter" idx="3"/>
          </p:nvPr>
        </p:nvSpPr>
        <p:spPr>
          <a:xfrm>
            <a:off x="910800" y="6404400"/>
            <a:ext cx="4114800" cy="192253"/>
          </a:xfrm>
          <a:prstGeom prst="rect">
            <a:avLst/>
          </a:prstGeom>
        </p:spPr>
        <p:txBody>
          <a:bodyPr vert="horz" wrap="square" lIns="0" tIns="0" rIns="0" bIns="0" rtlCol="0">
            <a:spAutoFit/>
          </a:bodyPr>
          <a:lstStyle>
            <a:lvl1pPr algn="l">
              <a:defRPr lang="nl-NL" sz="1100" i="1">
                <a:solidFill>
                  <a:schemeClr val="tx2"/>
                </a:solidFill>
                <a:latin typeface="+mn-lt"/>
                <a:cs typeface="Arial"/>
              </a:defRPr>
            </a:lvl1pPr>
          </a:lstStyle>
          <a:p>
            <a:endParaRPr lang="nl-NL"/>
          </a:p>
        </p:txBody>
      </p:sp>
      <p:sp>
        <p:nvSpPr>
          <p:cNvPr id="11" name="object 2"/>
          <p:cNvSpPr/>
          <p:nvPr/>
        </p:nvSpPr>
        <p:spPr>
          <a:xfrm>
            <a:off x="0" y="474186"/>
            <a:ext cx="1219835" cy="1701800"/>
          </a:xfrm>
          <a:custGeom>
            <a:avLst/>
            <a:gdLst/>
            <a:ahLst/>
            <a:cxnLst/>
            <a:rect l="l" t="t" r="r" b="b"/>
            <a:pathLst>
              <a:path w="1219835" h="1701800">
                <a:moveTo>
                  <a:pt x="0" y="0"/>
                </a:moveTo>
                <a:lnTo>
                  <a:pt x="0" y="1701469"/>
                </a:lnTo>
                <a:lnTo>
                  <a:pt x="975601" y="1558010"/>
                </a:lnTo>
                <a:lnTo>
                  <a:pt x="1219314" y="135483"/>
                </a:lnTo>
                <a:lnTo>
                  <a:pt x="0" y="0"/>
                </a:lnTo>
                <a:close/>
              </a:path>
            </a:pathLst>
          </a:custGeom>
          <a:solidFill>
            <a:srgbClr val="9EA700"/>
          </a:solidFill>
        </p:spPr>
        <p:txBody>
          <a:bodyPr wrap="square" lIns="0" tIns="0" rIns="0" bIns="0" rtlCol="0"/>
          <a:lstStyle/>
          <a:p>
            <a:endParaRPr/>
          </a:p>
        </p:txBody>
      </p:sp>
      <p:sp>
        <p:nvSpPr>
          <p:cNvPr id="16" name="Tijdelijke aanduiding voor dianummer 15"/>
          <p:cNvSpPr>
            <a:spLocks noGrp="1"/>
          </p:cNvSpPr>
          <p:nvPr>
            <p:ph type="sldNum" sz="quarter" idx="4"/>
          </p:nvPr>
        </p:nvSpPr>
        <p:spPr>
          <a:xfrm>
            <a:off x="262800" y="6418800"/>
            <a:ext cx="574829" cy="166777"/>
          </a:xfrm>
          <a:prstGeom prst="rect">
            <a:avLst/>
          </a:prstGeom>
        </p:spPr>
        <p:txBody>
          <a:bodyPr vert="horz" wrap="square" lIns="0" tIns="0" rIns="0" bIns="0" rtlCol="0">
            <a:spAutoFit/>
          </a:bodyPr>
          <a:lstStyle>
            <a:lvl1pPr algn="r">
              <a:defRPr kumimoji="0" lang="nl-NL" sz="1050" b="0" i="0" u="none" strike="noStrike" cap="none" spc="0" normalizeH="0" baseline="0" smtClean="0">
                <a:ln>
                  <a:noFill/>
                </a:ln>
                <a:solidFill>
                  <a:schemeClr val="tx2"/>
                </a:solidFill>
                <a:effectLst/>
                <a:uLnTx/>
                <a:uFillTx/>
                <a:latin typeface="+mn-lt"/>
                <a:cs typeface="Arial"/>
              </a:defRPr>
            </a:lvl1pPr>
          </a:lstStyle>
          <a:p>
            <a:fld id="{70C3DA4C-ECFC-274E-939E-9D7BC7535646}" type="slidenum">
              <a:rPr lang="nl-NL" smtClean="0"/>
              <a:t>‹nr.›</a:t>
            </a:fld>
            <a:endParaRPr lang="nl-NL"/>
          </a:p>
        </p:txBody>
      </p:sp>
      <p:pic>
        <p:nvPicPr>
          <p:cNvPr id="8" name="Afbeelding 7" descr="HHS_NL_groen_HEX.png"/>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190800" y="5904000"/>
            <a:ext cx="2880000" cy="852480"/>
          </a:xfrm>
          <a:prstGeom prst="rect">
            <a:avLst/>
          </a:prstGeom>
        </p:spPr>
      </p:pic>
    </p:spTree>
    <p:extLst>
      <p:ext uri="{BB962C8B-B14F-4D97-AF65-F5344CB8AC3E}">
        <p14:creationId xmlns:p14="http://schemas.microsoft.com/office/powerpoint/2010/main" val="13481751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kumimoji="0" lang="nl-NL" sz="2800" b="1" i="0" u="none" strike="noStrike" kern="0" cap="none" spc="0" normalizeH="0" baseline="0" smtClean="0">
          <a:ln>
            <a:noFill/>
          </a:ln>
          <a:solidFill>
            <a:schemeClr val="accent1"/>
          </a:solidFill>
          <a:effectLst/>
          <a:uLnTx/>
          <a:uFillTx/>
          <a:latin typeface="+mj-lt"/>
          <a:ea typeface="+mj-ea"/>
          <a:cs typeface="+mj-cs"/>
        </a:defRPr>
      </a:lvl1pPr>
    </p:titleStyle>
    <p:bodyStyle>
      <a:lvl1pPr marL="228600" indent="-228600" algn="l" defTabSz="914400" rtl="0" eaLnBrk="1" latinLnBrk="0" hangingPunct="1">
        <a:lnSpc>
          <a:spcPct val="133000"/>
        </a:lnSpc>
        <a:spcBef>
          <a:spcPts val="0"/>
        </a:spcBef>
        <a:spcAft>
          <a:spcPts val="0"/>
        </a:spcAft>
        <a:buFont typeface="Arial" panose="020B0604020202020204" pitchFamily="34" charset="0"/>
        <a:buChar char="•"/>
        <a:defRPr sz="2000" kern="1200">
          <a:solidFill>
            <a:schemeClr val="tx2"/>
          </a:solidFill>
          <a:latin typeface="+mn-lt"/>
          <a:ea typeface="+mn-ea"/>
          <a:cs typeface="Arial" panose="020B0604020202020204" pitchFamily="34" charset="0"/>
        </a:defRPr>
      </a:lvl1pPr>
      <a:lvl2pPr marL="536575"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2pPr>
      <a:lvl3pPr marL="809625" indent="-273050"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3pPr>
      <a:lvl4pPr marL="1073150" indent="-263525"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4pPr>
      <a:lvl5pPr marL="1344613" indent="-271463" algn="l" defTabSz="914400" rtl="0" eaLnBrk="1" latinLnBrk="0" hangingPunct="1">
        <a:lnSpc>
          <a:spcPct val="133000"/>
        </a:lnSpc>
        <a:spcBef>
          <a:spcPts val="0"/>
        </a:spcBef>
        <a:spcAft>
          <a:spcPts val="0"/>
        </a:spcAft>
        <a:buFont typeface="Calibri" panose="020F0502020204030204" pitchFamily="34" charset="0"/>
        <a:buChar char="−"/>
        <a:defRPr sz="200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6.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1A7BFC5-F797-BF42-8DDC-C5009E5EEC15}"/>
              </a:ext>
            </a:extLst>
          </p:cNvPr>
          <p:cNvSpPr>
            <a:spLocks noGrp="1"/>
          </p:cNvSpPr>
          <p:nvPr>
            <p:ph type="title"/>
          </p:nvPr>
        </p:nvSpPr>
        <p:spPr>
          <a:xfrm>
            <a:off x="6693558" y="1041399"/>
            <a:ext cx="4091304" cy="373436"/>
          </a:xfrm>
        </p:spPr>
        <p:txBody>
          <a:bodyPr/>
          <a:lstStyle/>
          <a:p>
            <a:r>
              <a:rPr lang="nl-NL" dirty="0"/>
              <a:t>Studiecoaching</a:t>
            </a:r>
          </a:p>
        </p:txBody>
      </p:sp>
      <p:sp>
        <p:nvSpPr>
          <p:cNvPr id="4" name="Tijdelijke aanduiding voor inhoud 3">
            <a:extLst>
              <a:ext uri="{FF2B5EF4-FFF2-40B4-BE49-F238E27FC236}">
                <a16:creationId xmlns:a16="http://schemas.microsoft.com/office/drawing/2014/main" id="{0BD379B6-00FB-FD43-8221-C50C15E1E04F}"/>
              </a:ext>
            </a:extLst>
          </p:cNvPr>
          <p:cNvSpPr>
            <a:spLocks noGrp="1"/>
          </p:cNvSpPr>
          <p:nvPr>
            <p:ph idx="1"/>
          </p:nvPr>
        </p:nvSpPr>
        <p:spPr/>
        <p:txBody>
          <a:bodyPr/>
          <a:lstStyle/>
          <a:p>
            <a:r>
              <a:rPr lang="nl-NL" dirty="0"/>
              <a:t>Thema: Dromen</a:t>
            </a:r>
          </a:p>
          <a:p>
            <a:endParaRPr lang="nl-NL" dirty="0"/>
          </a:p>
          <a:p>
            <a:r>
              <a:rPr lang="nl-NL" dirty="0"/>
              <a:t>Bijeenkomst 6: Dromen</a:t>
            </a:r>
          </a:p>
        </p:txBody>
      </p:sp>
      <p:sp>
        <p:nvSpPr>
          <p:cNvPr id="2" name="Tijdelijke aanduiding voor afbeelding 1"/>
          <p:cNvSpPr>
            <a:spLocks noGrp="1"/>
          </p:cNvSpPr>
          <p:nvPr>
            <p:ph type="pic" sz="quarter" idx="12"/>
          </p:nvPr>
        </p:nvSpPr>
        <p:spPr/>
      </p:sp>
    </p:spTree>
    <p:extLst>
      <p:ext uri="{BB962C8B-B14F-4D97-AF65-F5344CB8AC3E}">
        <p14:creationId xmlns:p14="http://schemas.microsoft.com/office/powerpoint/2010/main" val="3709114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C7D9253-89C0-834D-9907-54338840DD30}"/>
              </a:ext>
            </a:extLst>
          </p:cNvPr>
          <p:cNvSpPr>
            <a:spLocks noGrp="1"/>
          </p:cNvSpPr>
          <p:nvPr>
            <p:ph type="title"/>
          </p:nvPr>
        </p:nvSpPr>
        <p:spPr>
          <a:xfrm>
            <a:off x="2425940" y="1217403"/>
            <a:ext cx="7114540" cy="428835"/>
          </a:xfrm>
        </p:spPr>
        <p:txBody>
          <a:bodyPr/>
          <a:lstStyle/>
          <a:p>
            <a:r>
              <a:rPr lang="nl-NL" dirty="0"/>
              <a:t>Programma</a:t>
            </a:r>
          </a:p>
        </p:txBody>
      </p:sp>
      <p:sp>
        <p:nvSpPr>
          <p:cNvPr id="5" name="Tijdelijke aanduiding voor inhoud 4">
            <a:extLst>
              <a:ext uri="{FF2B5EF4-FFF2-40B4-BE49-F238E27FC236}">
                <a16:creationId xmlns:a16="http://schemas.microsoft.com/office/drawing/2014/main" id="{D1EA2D06-0242-954A-B98A-04CC2849F5D3}"/>
              </a:ext>
            </a:extLst>
          </p:cNvPr>
          <p:cNvSpPr>
            <a:spLocks noGrp="1"/>
          </p:cNvSpPr>
          <p:nvPr>
            <p:ph idx="1"/>
          </p:nvPr>
        </p:nvSpPr>
        <p:spPr/>
        <p:txBody>
          <a:bodyPr/>
          <a:lstStyle/>
          <a:p>
            <a:r>
              <a:rPr lang="nl-NL" dirty="0"/>
              <a:t>Uitdagingen</a:t>
            </a:r>
          </a:p>
          <a:p>
            <a:r>
              <a:rPr lang="nl-NL" dirty="0"/>
              <a:t>Invloed en betrokkenheid</a:t>
            </a:r>
          </a:p>
          <a:p>
            <a:endParaRPr lang="nl-NL" dirty="0"/>
          </a:p>
        </p:txBody>
      </p:sp>
    </p:spTree>
    <p:extLst>
      <p:ext uri="{BB962C8B-B14F-4D97-AF65-F5344CB8AC3E}">
        <p14:creationId xmlns:p14="http://schemas.microsoft.com/office/powerpoint/2010/main" val="373736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BBC66E-A592-9D4A-AE80-5CCCEC1ADDFD}"/>
              </a:ext>
            </a:extLst>
          </p:cNvPr>
          <p:cNvSpPr>
            <a:spLocks noGrp="1"/>
          </p:cNvSpPr>
          <p:nvPr>
            <p:ph type="title"/>
          </p:nvPr>
        </p:nvSpPr>
        <p:spPr>
          <a:xfrm>
            <a:off x="2425940" y="1217403"/>
            <a:ext cx="7114540" cy="428835"/>
          </a:xfrm>
        </p:spPr>
        <p:txBody>
          <a:bodyPr/>
          <a:lstStyle/>
          <a:p>
            <a:r>
              <a:rPr lang="nl-NL" dirty="0"/>
              <a:t>Uitdagingen</a:t>
            </a:r>
          </a:p>
        </p:txBody>
      </p:sp>
      <p:sp>
        <p:nvSpPr>
          <p:cNvPr id="3" name="Tijdelijke aanduiding voor inhoud 2">
            <a:extLst>
              <a:ext uri="{FF2B5EF4-FFF2-40B4-BE49-F238E27FC236}">
                <a16:creationId xmlns:a16="http://schemas.microsoft.com/office/drawing/2014/main" id="{5B70217C-F88A-9D43-B9DB-27E6AA8DA2EC}"/>
              </a:ext>
            </a:extLst>
          </p:cNvPr>
          <p:cNvSpPr>
            <a:spLocks noGrp="1"/>
          </p:cNvSpPr>
          <p:nvPr>
            <p:ph idx="1"/>
          </p:nvPr>
        </p:nvSpPr>
        <p:spPr>
          <a:xfrm>
            <a:off x="2425939" y="2070299"/>
            <a:ext cx="7692095" cy="4569040"/>
          </a:xfrm>
        </p:spPr>
        <p:txBody>
          <a:bodyPr>
            <a:normAutofit fontScale="92500" lnSpcReduction="10000"/>
          </a:bodyPr>
          <a:lstStyle/>
          <a:p>
            <a:r>
              <a:rPr lang="nl-NL" dirty="0"/>
              <a:t>Bespreek in een groepje opdracht 4. uitdagingen. </a:t>
            </a:r>
          </a:p>
          <a:p>
            <a:r>
              <a:rPr lang="nl-NL" dirty="0"/>
              <a:t>Tot welke nieuwe inzichten ben je gekomen door positief te kijken naar negatieve overtuigingen? Kun je hier een uitdaging/vraag van maken om aan te werken de komende tijd?</a:t>
            </a:r>
          </a:p>
          <a:p>
            <a:endParaRPr lang="nl-NL" dirty="0"/>
          </a:p>
          <a:p>
            <a:r>
              <a:rPr lang="nl-NL" dirty="0"/>
              <a:t>Bespreek met elkaar of de gevonden uitdaging voldoet aan de volgende voorwaarden:</a:t>
            </a:r>
          </a:p>
          <a:p>
            <a:pPr lvl="1"/>
            <a:r>
              <a:rPr lang="nl-NL" dirty="0"/>
              <a:t>Nodigt uit tot het bedenken van veel ideeën en oplossingen.</a:t>
            </a:r>
          </a:p>
          <a:p>
            <a:pPr lvl="1"/>
            <a:r>
              <a:rPr lang="nl-NL" dirty="0"/>
              <a:t>Creëert een voorwaartse beweging.</a:t>
            </a:r>
          </a:p>
          <a:p>
            <a:pPr lvl="1"/>
            <a:r>
              <a:rPr lang="nl-NL" dirty="0"/>
              <a:t>Zorgt voor verbinding met de intrinsieke motivatie.</a:t>
            </a:r>
          </a:p>
          <a:p>
            <a:pPr lvl="1"/>
            <a:r>
              <a:rPr lang="nl-NL" dirty="0"/>
              <a:t>Raakt niet alleen het hoofd maar ook iets diepers.</a:t>
            </a:r>
          </a:p>
          <a:p>
            <a:pPr lvl="1"/>
            <a:r>
              <a:rPr lang="nl-NL" dirty="0"/>
              <a:t>Zorgt voor een shift in denken en perspectiefwisseling.</a:t>
            </a:r>
          </a:p>
          <a:p>
            <a:pPr lvl="1"/>
            <a:endParaRPr lang="nl-NL" dirty="0"/>
          </a:p>
          <a:p>
            <a:endParaRPr lang="nl-NL" dirty="0"/>
          </a:p>
        </p:txBody>
      </p:sp>
    </p:spTree>
    <p:extLst>
      <p:ext uri="{BB962C8B-B14F-4D97-AF65-F5344CB8AC3E}">
        <p14:creationId xmlns:p14="http://schemas.microsoft.com/office/powerpoint/2010/main" val="1441903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B7E828-2FBF-4F46-A1BA-6E385F12EF78}"/>
              </a:ext>
            </a:extLst>
          </p:cNvPr>
          <p:cNvSpPr>
            <a:spLocks noGrp="1"/>
          </p:cNvSpPr>
          <p:nvPr>
            <p:ph type="title"/>
          </p:nvPr>
        </p:nvSpPr>
        <p:spPr>
          <a:xfrm>
            <a:off x="2425940" y="1217403"/>
            <a:ext cx="7114540" cy="428835"/>
          </a:xfrm>
        </p:spPr>
        <p:txBody>
          <a:bodyPr/>
          <a:lstStyle/>
          <a:p>
            <a:r>
              <a:rPr lang="nl-NL" dirty="0"/>
              <a:t>Wat brengt de oplossing jou?</a:t>
            </a:r>
          </a:p>
        </p:txBody>
      </p:sp>
      <p:sp>
        <p:nvSpPr>
          <p:cNvPr id="3" name="Tijdelijke aanduiding voor inhoud 2">
            <a:extLst>
              <a:ext uri="{FF2B5EF4-FFF2-40B4-BE49-F238E27FC236}">
                <a16:creationId xmlns:a16="http://schemas.microsoft.com/office/drawing/2014/main" id="{682AD38F-2A00-8342-98B0-2D95FF7389F8}"/>
              </a:ext>
            </a:extLst>
          </p:cNvPr>
          <p:cNvSpPr>
            <a:spLocks noGrp="1"/>
          </p:cNvSpPr>
          <p:nvPr>
            <p:ph idx="1"/>
          </p:nvPr>
        </p:nvSpPr>
        <p:spPr/>
        <p:txBody>
          <a:bodyPr>
            <a:normAutofit fontScale="92500" lnSpcReduction="20000"/>
          </a:bodyPr>
          <a:lstStyle/>
          <a:p>
            <a:r>
              <a:rPr lang="nl-NL" dirty="0"/>
              <a:t>Nu  heb je, met behulp van je medestudenten, een uitdaging/oplossing geformuleerd voor je energie slurpende/negatieve overtuiging of belemmering op de werkplek. </a:t>
            </a:r>
          </a:p>
          <a:p>
            <a:r>
              <a:rPr lang="nl-NL" dirty="0"/>
              <a:t>Ga hier met elkaar over in gesprek.</a:t>
            </a:r>
          </a:p>
          <a:p>
            <a:pPr lvl="1"/>
            <a:r>
              <a:rPr lang="nl-NL" dirty="0"/>
              <a:t>Stel telkens de vraag: ‘wat brengt het jou als je dit probleem hebt opgelost?’ </a:t>
            </a:r>
          </a:p>
          <a:p>
            <a:pPr lvl="1"/>
            <a:r>
              <a:rPr lang="nl-NL" dirty="0"/>
              <a:t>Als je medestudent een antwoord heeft gegeven, stel je de vraag opnieuw.</a:t>
            </a:r>
          </a:p>
          <a:p>
            <a:pPr lvl="1"/>
            <a:r>
              <a:rPr lang="nl-NL" dirty="0"/>
              <a:t>Etc.</a:t>
            </a:r>
          </a:p>
          <a:p>
            <a:pPr lvl="1"/>
            <a:r>
              <a:rPr lang="nl-NL" dirty="0"/>
              <a:t>Totdat je medestudent bij zijn/haar ideaal komt. </a:t>
            </a:r>
          </a:p>
          <a:p>
            <a:endParaRPr lang="nl-NL" dirty="0"/>
          </a:p>
        </p:txBody>
      </p:sp>
    </p:spTree>
    <p:extLst>
      <p:ext uri="{BB962C8B-B14F-4D97-AF65-F5344CB8AC3E}">
        <p14:creationId xmlns:p14="http://schemas.microsoft.com/office/powerpoint/2010/main" val="1633430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CD0B35-B448-8348-96BD-4F5AB5543E43}"/>
              </a:ext>
            </a:extLst>
          </p:cNvPr>
          <p:cNvSpPr>
            <a:spLocks noGrp="1"/>
          </p:cNvSpPr>
          <p:nvPr>
            <p:ph type="title"/>
          </p:nvPr>
        </p:nvSpPr>
        <p:spPr>
          <a:xfrm>
            <a:off x="2425940" y="1217403"/>
            <a:ext cx="7114540" cy="428835"/>
          </a:xfrm>
        </p:spPr>
        <p:txBody>
          <a:bodyPr/>
          <a:lstStyle/>
          <a:p>
            <a:r>
              <a:rPr lang="nl-NL" dirty="0"/>
              <a:t>Invloed en betrokkenheid</a:t>
            </a:r>
          </a:p>
        </p:txBody>
      </p:sp>
      <p:sp>
        <p:nvSpPr>
          <p:cNvPr id="3" name="Tijdelijke aanduiding voor inhoud 2">
            <a:extLst>
              <a:ext uri="{FF2B5EF4-FFF2-40B4-BE49-F238E27FC236}">
                <a16:creationId xmlns:a16="http://schemas.microsoft.com/office/drawing/2014/main" id="{5BD03F81-C40E-F143-BA75-178105ADE73B}"/>
              </a:ext>
            </a:extLst>
          </p:cNvPr>
          <p:cNvSpPr>
            <a:spLocks noGrp="1"/>
          </p:cNvSpPr>
          <p:nvPr>
            <p:ph idx="1"/>
          </p:nvPr>
        </p:nvSpPr>
        <p:spPr/>
        <p:txBody>
          <a:bodyPr/>
          <a:lstStyle/>
          <a:p>
            <a:endParaRPr lang="nl-NL"/>
          </a:p>
        </p:txBody>
      </p:sp>
      <p:pic>
        <p:nvPicPr>
          <p:cNvPr id="4" name="Afbeelding 3">
            <a:extLst>
              <a:ext uri="{FF2B5EF4-FFF2-40B4-BE49-F238E27FC236}">
                <a16:creationId xmlns:a16="http://schemas.microsoft.com/office/drawing/2014/main" id="{2A4558D4-4804-6542-99E8-2102DE21263B}"/>
              </a:ext>
            </a:extLst>
          </p:cNvPr>
          <p:cNvPicPr>
            <a:picLocks noChangeAspect="1"/>
          </p:cNvPicPr>
          <p:nvPr/>
        </p:nvPicPr>
        <p:blipFill>
          <a:blip r:embed="rId3"/>
          <a:stretch>
            <a:fillRect/>
          </a:stretch>
        </p:blipFill>
        <p:spPr>
          <a:xfrm>
            <a:off x="4078210" y="2070299"/>
            <a:ext cx="3810000" cy="3771900"/>
          </a:xfrm>
          <a:prstGeom prst="rect">
            <a:avLst/>
          </a:prstGeom>
        </p:spPr>
      </p:pic>
      <p:pic>
        <p:nvPicPr>
          <p:cNvPr id="5" name="Afbeelding 4">
            <a:extLst>
              <a:ext uri="{FF2B5EF4-FFF2-40B4-BE49-F238E27FC236}">
                <a16:creationId xmlns:a16="http://schemas.microsoft.com/office/drawing/2014/main" id="{DB706DCD-55C9-C94D-9AE7-BCC1BC174C31}"/>
              </a:ext>
            </a:extLst>
          </p:cNvPr>
          <p:cNvPicPr>
            <a:picLocks noChangeAspect="1"/>
          </p:cNvPicPr>
          <p:nvPr/>
        </p:nvPicPr>
        <p:blipFill>
          <a:blip r:embed="rId4"/>
          <a:stretch>
            <a:fillRect/>
          </a:stretch>
        </p:blipFill>
        <p:spPr>
          <a:xfrm>
            <a:off x="1003852" y="2070299"/>
            <a:ext cx="9368697" cy="4552023"/>
          </a:xfrm>
          <a:prstGeom prst="rect">
            <a:avLst/>
          </a:prstGeom>
        </p:spPr>
      </p:pic>
    </p:spTree>
    <p:extLst>
      <p:ext uri="{BB962C8B-B14F-4D97-AF65-F5344CB8AC3E}">
        <p14:creationId xmlns:p14="http://schemas.microsoft.com/office/powerpoint/2010/main" val="2603283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1A0C0A-BB5C-F541-8A08-4BEA15E90A16}"/>
              </a:ext>
            </a:extLst>
          </p:cNvPr>
          <p:cNvPicPr>
            <a:picLocks noChangeAspect="1"/>
          </p:cNvPicPr>
          <p:nvPr/>
        </p:nvPicPr>
        <p:blipFill>
          <a:blip r:embed="rId3"/>
          <a:stretch>
            <a:fillRect/>
          </a:stretch>
        </p:blipFill>
        <p:spPr>
          <a:xfrm>
            <a:off x="3150704" y="2170267"/>
            <a:ext cx="7185991" cy="3491499"/>
          </a:xfrm>
          <a:prstGeom prst="rect">
            <a:avLst/>
          </a:prstGeom>
        </p:spPr>
      </p:pic>
      <p:sp>
        <p:nvSpPr>
          <p:cNvPr id="2" name="Titel 1">
            <a:extLst>
              <a:ext uri="{FF2B5EF4-FFF2-40B4-BE49-F238E27FC236}">
                <a16:creationId xmlns:a16="http://schemas.microsoft.com/office/drawing/2014/main" id="{106EF09E-4B2D-0E44-A96E-A19B4A26DC0C}"/>
              </a:ext>
            </a:extLst>
          </p:cNvPr>
          <p:cNvSpPr>
            <a:spLocks noGrp="1"/>
          </p:cNvSpPr>
          <p:nvPr>
            <p:ph type="title"/>
          </p:nvPr>
        </p:nvSpPr>
        <p:spPr>
          <a:xfrm>
            <a:off x="2425940" y="1217403"/>
            <a:ext cx="7114540" cy="428835"/>
          </a:xfrm>
        </p:spPr>
        <p:txBody>
          <a:bodyPr/>
          <a:lstStyle/>
          <a:p>
            <a:r>
              <a:rPr lang="nl-NL" dirty="0"/>
              <a:t>Mijn invloed en betrokkenheid</a:t>
            </a:r>
          </a:p>
        </p:txBody>
      </p:sp>
      <p:sp>
        <p:nvSpPr>
          <p:cNvPr id="3" name="Tijdelijke aanduiding voor inhoud 2">
            <a:extLst>
              <a:ext uri="{FF2B5EF4-FFF2-40B4-BE49-F238E27FC236}">
                <a16:creationId xmlns:a16="http://schemas.microsoft.com/office/drawing/2014/main" id="{00CD88ED-86E9-F24E-800E-9CD34C68DFD4}"/>
              </a:ext>
            </a:extLst>
          </p:cNvPr>
          <p:cNvSpPr>
            <a:spLocks noGrp="1"/>
          </p:cNvSpPr>
          <p:nvPr>
            <p:ph idx="1"/>
          </p:nvPr>
        </p:nvSpPr>
        <p:spPr>
          <a:xfrm>
            <a:off x="2425940" y="1646238"/>
            <a:ext cx="7114540" cy="3985854"/>
          </a:xfrm>
        </p:spPr>
        <p:txBody>
          <a:bodyPr/>
          <a:lstStyle/>
          <a:p>
            <a:pPr marL="0" indent="0">
              <a:buNone/>
            </a:pPr>
            <a:r>
              <a:rPr lang="nl-NL" dirty="0"/>
              <a:t>Neem onderstaande twee cirkels over op papier. Zorg ervoor dat ze groot genoeg zijn zodat je er zelf in kan schrijven.</a:t>
            </a:r>
          </a:p>
        </p:txBody>
      </p:sp>
      <p:sp>
        <p:nvSpPr>
          <p:cNvPr id="5" name="Tekstvak 4">
            <a:extLst>
              <a:ext uri="{FF2B5EF4-FFF2-40B4-BE49-F238E27FC236}">
                <a16:creationId xmlns:a16="http://schemas.microsoft.com/office/drawing/2014/main" id="{C94869DF-4D33-214B-9292-CA3EFB76252B}"/>
              </a:ext>
            </a:extLst>
          </p:cNvPr>
          <p:cNvSpPr txBox="1"/>
          <p:nvPr/>
        </p:nvSpPr>
        <p:spPr>
          <a:xfrm>
            <a:off x="0" y="2623502"/>
            <a:ext cx="3591211" cy="1015663"/>
          </a:xfrm>
          <a:prstGeom prst="rect">
            <a:avLst/>
          </a:prstGeom>
          <a:noFill/>
          <a:ln>
            <a:solidFill>
              <a:schemeClr val="accent1"/>
            </a:solidFill>
          </a:ln>
        </p:spPr>
        <p:txBody>
          <a:bodyPr wrap="square" rtlCol="0">
            <a:spAutoFit/>
          </a:bodyPr>
          <a:lstStyle/>
          <a:p>
            <a:r>
              <a:rPr lang="nl-NL" sz="2000" dirty="0">
                <a:solidFill>
                  <a:srgbClr val="213343"/>
                </a:solidFill>
              </a:rPr>
              <a:t>Schrijf hier problemen en zaken waar je geen invloed op kan uitoefenen</a:t>
            </a:r>
          </a:p>
        </p:txBody>
      </p:sp>
      <p:cxnSp>
        <p:nvCxnSpPr>
          <p:cNvPr id="7" name="Rechte verbindingslijn met pijl 6">
            <a:extLst>
              <a:ext uri="{FF2B5EF4-FFF2-40B4-BE49-F238E27FC236}">
                <a16:creationId xmlns:a16="http://schemas.microsoft.com/office/drawing/2014/main" id="{B50D20F5-A20E-D640-A7FF-C52FB1E3B764}"/>
              </a:ext>
            </a:extLst>
          </p:cNvPr>
          <p:cNvCxnSpPr>
            <a:cxnSpLocks/>
          </p:cNvCxnSpPr>
          <p:nvPr/>
        </p:nvCxnSpPr>
        <p:spPr>
          <a:xfrm>
            <a:off x="735496" y="3639165"/>
            <a:ext cx="3580479" cy="276851"/>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
        <p:nvSpPr>
          <p:cNvPr id="9" name="Tekstvak 8">
            <a:extLst>
              <a:ext uri="{FF2B5EF4-FFF2-40B4-BE49-F238E27FC236}">
                <a16:creationId xmlns:a16="http://schemas.microsoft.com/office/drawing/2014/main" id="{645A564E-3F60-B240-9592-527D9151D44D}"/>
              </a:ext>
            </a:extLst>
          </p:cNvPr>
          <p:cNvSpPr txBox="1"/>
          <p:nvPr/>
        </p:nvSpPr>
        <p:spPr>
          <a:xfrm>
            <a:off x="1452049" y="5831852"/>
            <a:ext cx="5727850" cy="707886"/>
          </a:xfrm>
          <a:prstGeom prst="rect">
            <a:avLst/>
          </a:prstGeom>
          <a:noFill/>
          <a:ln>
            <a:solidFill>
              <a:schemeClr val="accent1"/>
            </a:solidFill>
          </a:ln>
        </p:spPr>
        <p:txBody>
          <a:bodyPr wrap="none" rtlCol="0">
            <a:spAutoFit/>
          </a:bodyPr>
          <a:lstStyle/>
          <a:p>
            <a:pPr algn="ctr"/>
            <a:r>
              <a:rPr lang="nl-NL" sz="2000" dirty="0">
                <a:solidFill>
                  <a:srgbClr val="213343"/>
                </a:solidFill>
              </a:rPr>
              <a:t>Staat de cirkel van betrokkenheid vol?</a:t>
            </a:r>
          </a:p>
          <a:p>
            <a:pPr algn="ctr"/>
            <a:r>
              <a:rPr lang="nl-NL" sz="2000" dirty="0">
                <a:solidFill>
                  <a:srgbClr val="213343"/>
                </a:solidFill>
              </a:rPr>
              <a:t>Dan kies jij vaker voor een reactieve benadering.</a:t>
            </a:r>
          </a:p>
        </p:txBody>
      </p:sp>
    </p:spTree>
    <p:extLst>
      <p:ext uri="{BB962C8B-B14F-4D97-AF65-F5344CB8AC3E}">
        <p14:creationId xmlns:p14="http://schemas.microsoft.com/office/powerpoint/2010/main" val="934584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F1A0C0A-BB5C-F541-8A08-4BEA15E90A16}"/>
              </a:ext>
            </a:extLst>
          </p:cNvPr>
          <p:cNvPicPr>
            <a:picLocks noChangeAspect="1"/>
          </p:cNvPicPr>
          <p:nvPr/>
        </p:nvPicPr>
        <p:blipFill>
          <a:blip r:embed="rId3"/>
          <a:stretch>
            <a:fillRect/>
          </a:stretch>
        </p:blipFill>
        <p:spPr>
          <a:xfrm>
            <a:off x="2396970" y="2140593"/>
            <a:ext cx="7185991" cy="3491499"/>
          </a:xfrm>
          <a:prstGeom prst="rect">
            <a:avLst/>
          </a:prstGeom>
        </p:spPr>
      </p:pic>
      <p:sp>
        <p:nvSpPr>
          <p:cNvPr id="2" name="Titel 1">
            <a:extLst>
              <a:ext uri="{FF2B5EF4-FFF2-40B4-BE49-F238E27FC236}">
                <a16:creationId xmlns:a16="http://schemas.microsoft.com/office/drawing/2014/main" id="{106EF09E-4B2D-0E44-A96E-A19B4A26DC0C}"/>
              </a:ext>
            </a:extLst>
          </p:cNvPr>
          <p:cNvSpPr>
            <a:spLocks noGrp="1"/>
          </p:cNvSpPr>
          <p:nvPr>
            <p:ph type="title"/>
          </p:nvPr>
        </p:nvSpPr>
        <p:spPr>
          <a:xfrm>
            <a:off x="2425940" y="1217403"/>
            <a:ext cx="7114540" cy="428835"/>
          </a:xfrm>
        </p:spPr>
        <p:txBody>
          <a:bodyPr/>
          <a:lstStyle/>
          <a:p>
            <a:r>
              <a:rPr lang="nl-NL" dirty="0"/>
              <a:t>Mijn invloed en betrokkenheid</a:t>
            </a:r>
          </a:p>
        </p:txBody>
      </p:sp>
      <p:sp>
        <p:nvSpPr>
          <p:cNvPr id="3" name="Tijdelijke aanduiding voor inhoud 2">
            <a:extLst>
              <a:ext uri="{FF2B5EF4-FFF2-40B4-BE49-F238E27FC236}">
                <a16:creationId xmlns:a16="http://schemas.microsoft.com/office/drawing/2014/main" id="{00CD88ED-86E9-F24E-800E-9CD34C68DFD4}"/>
              </a:ext>
            </a:extLst>
          </p:cNvPr>
          <p:cNvSpPr>
            <a:spLocks noGrp="1"/>
          </p:cNvSpPr>
          <p:nvPr>
            <p:ph idx="1"/>
          </p:nvPr>
        </p:nvSpPr>
        <p:spPr>
          <a:xfrm>
            <a:off x="2425940" y="1646238"/>
            <a:ext cx="7114540" cy="3985854"/>
          </a:xfrm>
        </p:spPr>
        <p:txBody>
          <a:bodyPr/>
          <a:lstStyle/>
          <a:p>
            <a:pPr marL="0" indent="0">
              <a:buNone/>
            </a:pPr>
            <a:r>
              <a:rPr lang="nl-NL" dirty="0"/>
              <a:t>Neem onderstaande twee cirkels over op papier. Zorg ervoor dat ze groot genoeg zijn zodat je er zelf in kan schrijven.</a:t>
            </a:r>
          </a:p>
        </p:txBody>
      </p:sp>
      <p:sp>
        <p:nvSpPr>
          <p:cNvPr id="5" name="Tekstvak 4">
            <a:extLst>
              <a:ext uri="{FF2B5EF4-FFF2-40B4-BE49-F238E27FC236}">
                <a16:creationId xmlns:a16="http://schemas.microsoft.com/office/drawing/2014/main" id="{C94869DF-4D33-214B-9292-CA3EFB76252B}"/>
              </a:ext>
            </a:extLst>
          </p:cNvPr>
          <p:cNvSpPr txBox="1"/>
          <p:nvPr/>
        </p:nvSpPr>
        <p:spPr>
          <a:xfrm>
            <a:off x="0" y="2623502"/>
            <a:ext cx="3591211" cy="1015663"/>
          </a:xfrm>
          <a:prstGeom prst="rect">
            <a:avLst/>
          </a:prstGeom>
          <a:noFill/>
          <a:ln>
            <a:solidFill>
              <a:schemeClr val="accent1"/>
            </a:solidFill>
          </a:ln>
        </p:spPr>
        <p:txBody>
          <a:bodyPr wrap="square" rtlCol="0">
            <a:spAutoFit/>
          </a:bodyPr>
          <a:lstStyle/>
          <a:p>
            <a:r>
              <a:rPr lang="nl-NL" sz="2000" dirty="0">
                <a:solidFill>
                  <a:srgbClr val="213343"/>
                </a:solidFill>
              </a:rPr>
              <a:t>Schrijf hier problemen en zaken waar je geen invloed op kan uitoefenen</a:t>
            </a:r>
          </a:p>
        </p:txBody>
      </p:sp>
      <p:cxnSp>
        <p:nvCxnSpPr>
          <p:cNvPr id="7" name="Rechte verbindingslijn met pijl 6">
            <a:extLst>
              <a:ext uri="{FF2B5EF4-FFF2-40B4-BE49-F238E27FC236}">
                <a16:creationId xmlns:a16="http://schemas.microsoft.com/office/drawing/2014/main" id="{B50D20F5-A20E-D640-A7FF-C52FB1E3B764}"/>
              </a:ext>
            </a:extLst>
          </p:cNvPr>
          <p:cNvCxnSpPr>
            <a:cxnSpLocks/>
          </p:cNvCxnSpPr>
          <p:nvPr/>
        </p:nvCxnSpPr>
        <p:spPr>
          <a:xfrm flipV="1">
            <a:off x="735496" y="3131333"/>
            <a:ext cx="3287864" cy="507832"/>
          </a:xfrm>
          <a:prstGeom prst="straightConnector1">
            <a:avLst/>
          </a:prstGeom>
          <a:ln>
            <a:tailEnd type="triangle"/>
          </a:ln>
        </p:spPr>
        <p:style>
          <a:lnRef idx="2">
            <a:schemeClr val="accent3"/>
          </a:lnRef>
          <a:fillRef idx="0">
            <a:schemeClr val="accent3"/>
          </a:fillRef>
          <a:effectRef idx="1">
            <a:schemeClr val="accent3"/>
          </a:effectRef>
          <a:fontRef idx="minor">
            <a:schemeClr val="tx1"/>
          </a:fontRef>
        </p:style>
      </p:cxnSp>
      <p:sp>
        <p:nvSpPr>
          <p:cNvPr id="9" name="Tekstvak 8">
            <a:extLst>
              <a:ext uri="{FF2B5EF4-FFF2-40B4-BE49-F238E27FC236}">
                <a16:creationId xmlns:a16="http://schemas.microsoft.com/office/drawing/2014/main" id="{645A564E-3F60-B240-9592-527D9151D44D}"/>
              </a:ext>
            </a:extLst>
          </p:cNvPr>
          <p:cNvSpPr txBox="1"/>
          <p:nvPr/>
        </p:nvSpPr>
        <p:spPr>
          <a:xfrm>
            <a:off x="8488679" y="2649179"/>
            <a:ext cx="3703321" cy="1938992"/>
          </a:xfrm>
          <a:prstGeom prst="rect">
            <a:avLst/>
          </a:prstGeom>
          <a:noFill/>
          <a:ln>
            <a:solidFill>
              <a:schemeClr val="accent1"/>
            </a:solidFill>
          </a:ln>
        </p:spPr>
        <p:txBody>
          <a:bodyPr wrap="square" rtlCol="0">
            <a:spAutoFit/>
          </a:bodyPr>
          <a:lstStyle/>
          <a:p>
            <a:pPr algn="ctr"/>
            <a:r>
              <a:rPr lang="nl-NL" sz="2000" dirty="0">
                <a:solidFill>
                  <a:srgbClr val="213343"/>
                </a:solidFill>
              </a:rPr>
              <a:t>Probeer de problemen en belemmeringen te herdefiniëren naar een uitdaging waar je invloed op kan uitoefenen. En zet deze hier.</a:t>
            </a:r>
          </a:p>
        </p:txBody>
      </p:sp>
      <p:cxnSp>
        <p:nvCxnSpPr>
          <p:cNvPr id="10" name="Rechte verbindingslijn met pijl 9">
            <a:extLst>
              <a:ext uri="{FF2B5EF4-FFF2-40B4-BE49-F238E27FC236}">
                <a16:creationId xmlns:a16="http://schemas.microsoft.com/office/drawing/2014/main" id="{95D4E4FD-4FC2-B34F-BA14-C10FD3C0759F}"/>
              </a:ext>
            </a:extLst>
          </p:cNvPr>
          <p:cNvCxnSpPr>
            <a:cxnSpLocks/>
          </p:cNvCxnSpPr>
          <p:nvPr/>
        </p:nvCxnSpPr>
        <p:spPr>
          <a:xfrm flipH="1">
            <a:off x="7863840" y="3886342"/>
            <a:ext cx="62484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kstvak 14">
            <a:extLst>
              <a:ext uri="{FF2B5EF4-FFF2-40B4-BE49-F238E27FC236}">
                <a16:creationId xmlns:a16="http://schemas.microsoft.com/office/drawing/2014/main" id="{9190A4A3-FBB1-E643-B5B1-CDF2A019096A}"/>
              </a:ext>
            </a:extLst>
          </p:cNvPr>
          <p:cNvSpPr txBox="1"/>
          <p:nvPr/>
        </p:nvSpPr>
        <p:spPr>
          <a:xfrm>
            <a:off x="1795605" y="5706984"/>
            <a:ext cx="8009601" cy="707886"/>
          </a:xfrm>
          <a:prstGeom prst="rect">
            <a:avLst/>
          </a:prstGeom>
          <a:noFill/>
          <a:ln>
            <a:solidFill>
              <a:schemeClr val="accent1"/>
            </a:solidFill>
          </a:ln>
        </p:spPr>
        <p:txBody>
          <a:bodyPr wrap="square" rtlCol="0">
            <a:spAutoFit/>
          </a:bodyPr>
          <a:lstStyle/>
          <a:p>
            <a:pPr algn="ctr"/>
            <a:r>
              <a:rPr lang="nl-NL" sz="2000" dirty="0">
                <a:solidFill>
                  <a:srgbClr val="213343"/>
                </a:solidFill>
              </a:rPr>
              <a:t>Door een proactieve benadering ga je zelf op zoek naar oplossingen in plaats van af te wachten.</a:t>
            </a:r>
          </a:p>
        </p:txBody>
      </p:sp>
    </p:spTree>
    <p:extLst>
      <p:ext uri="{BB962C8B-B14F-4D97-AF65-F5344CB8AC3E}">
        <p14:creationId xmlns:p14="http://schemas.microsoft.com/office/powerpoint/2010/main" val="1981665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C7697C4-8851-2A4C-8388-8DFC8D7D8C75}"/>
              </a:ext>
            </a:extLst>
          </p:cNvPr>
          <p:cNvSpPr>
            <a:spLocks noGrp="1"/>
          </p:cNvSpPr>
          <p:nvPr>
            <p:ph type="title"/>
          </p:nvPr>
        </p:nvSpPr>
        <p:spPr>
          <a:xfrm>
            <a:off x="2425940" y="1217403"/>
            <a:ext cx="7114540" cy="428835"/>
          </a:xfrm>
        </p:spPr>
        <p:txBody>
          <a:bodyPr/>
          <a:lstStyle/>
          <a:p>
            <a:r>
              <a:rPr lang="nl-NL" dirty="0"/>
              <a:t>Huiswerk volgende bijeenkomst</a:t>
            </a:r>
          </a:p>
        </p:txBody>
      </p:sp>
      <p:sp>
        <p:nvSpPr>
          <p:cNvPr id="3" name="Tijdelijke aanduiding voor inhoud 2">
            <a:extLst>
              <a:ext uri="{FF2B5EF4-FFF2-40B4-BE49-F238E27FC236}">
                <a16:creationId xmlns:a16="http://schemas.microsoft.com/office/drawing/2014/main" id="{68E0351F-5254-5A4B-A326-F2B372508186}"/>
              </a:ext>
            </a:extLst>
          </p:cNvPr>
          <p:cNvSpPr>
            <a:spLocks noGrp="1"/>
          </p:cNvSpPr>
          <p:nvPr>
            <p:ph idx="1"/>
          </p:nvPr>
        </p:nvSpPr>
        <p:spPr/>
        <p:txBody>
          <a:bodyPr/>
          <a:lstStyle/>
          <a:p>
            <a:r>
              <a:rPr lang="nl-NL" dirty="0"/>
              <a:t>Inzichten in kaart brengen</a:t>
            </a:r>
          </a:p>
        </p:txBody>
      </p:sp>
    </p:spTree>
    <p:extLst>
      <p:ext uri="{BB962C8B-B14F-4D97-AF65-F5344CB8AC3E}">
        <p14:creationId xmlns:p14="http://schemas.microsoft.com/office/powerpoint/2010/main" val="1615535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hs">
  <a:themeElements>
    <a:clrScheme name="HHS">
      <a:dk1>
        <a:sysClr val="windowText" lastClr="000000"/>
      </a:dk1>
      <a:lt1>
        <a:sysClr val="window" lastClr="FFFFFF"/>
      </a:lt1>
      <a:dk2>
        <a:srgbClr val="213343"/>
      </a:dk2>
      <a:lt2>
        <a:srgbClr val="E7E6E6"/>
      </a:lt2>
      <a:accent1>
        <a:srgbClr val="9EA700"/>
      </a:accent1>
      <a:accent2>
        <a:srgbClr val="213343"/>
      </a:accent2>
      <a:accent3>
        <a:srgbClr val="9EA700"/>
      </a:accent3>
      <a:accent4>
        <a:srgbClr val="213343"/>
      </a:accent4>
      <a:accent5>
        <a:srgbClr val="9EA700"/>
      </a:accent5>
      <a:accent6>
        <a:srgbClr val="213343"/>
      </a:accent6>
      <a:hlink>
        <a:srgbClr val="213343"/>
      </a:hlink>
      <a:folHlink>
        <a:srgbClr val="213343"/>
      </a:folHlink>
    </a:clrScheme>
    <a:fontScheme name="Arial Black-Arial">
      <a:majorFont>
        <a:latin typeface="Arial Black"/>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ctr">
          <a:defRPr sz="2000" dirty="0" smtClean="0">
            <a:solidFill>
              <a:srgbClr val="213343"/>
            </a:solidFill>
            <a:latin typeface="+mj-lt"/>
          </a:defRPr>
        </a:defPPr>
      </a:lstStyle>
    </a:txDef>
  </a:objectDefaults>
  <a:extraClrSchemeLst/>
  <a:extLst>
    <a:ext uri="{05A4C25C-085E-4340-85A3-A5531E510DB2}">
      <thm15:themeFamily xmlns:thm15="http://schemas.microsoft.com/office/thememl/2012/main" name="hhs" id="{C190CA17-25B2-CD45-AEEF-A9F104BB682A}" vid="{E49A2939-87D9-CC4D-9085-207ABA72503B}"/>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7BA222DBF5B294F990BAF4FC4077BBF" ma:contentTypeVersion="9" ma:contentTypeDescription="Een nieuw document maken." ma:contentTypeScope="" ma:versionID="44068ce4578bcd67a3973186ac7ff07f">
  <xsd:schema xmlns:xsd="http://www.w3.org/2001/XMLSchema" xmlns:xs="http://www.w3.org/2001/XMLSchema" xmlns:p="http://schemas.microsoft.com/office/2006/metadata/properties" xmlns:ns2="ca2ae830-acf0-4f30-92ea-0ca47b68f2f4" xmlns:ns3="47b7b0fe-90dc-45b7-a3bf-9278b8074125" targetNamespace="http://schemas.microsoft.com/office/2006/metadata/properties" ma:root="true" ma:fieldsID="f693cc267074305337adc94bbb623af1" ns2:_="" ns3:_="">
    <xsd:import namespace="ca2ae830-acf0-4f30-92ea-0ca47b68f2f4"/>
    <xsd:import namespace="47b7b0fe-90dc-45b7-a3bf-9278b807412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2ae830-acf0-4f30-92ea-0ca47b68f2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b7b0fe-90dc-45b7-a3bf-9278b8074125" elementFormDefault="qualified">
    <xsd:import namespace="http://schemas.microsoft.com/office/2006/documentManagement/types"/>
    <xsd:import namespace="http://schemas.microsoft.com/office/infopath/2007/PartnerControls"/>
    <xsd:element name="SharedWithUsers" ma:index="13"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ED3F54-4C6A-4D40-960E-7AB3F20F7B7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599785C6-D015-4F11-9E11-DD1CC4C80A29}">
  <ds:schemaRefs>
    <ds:schemaRef ds:uri="http://schemas.microsoft.com/sharepoint/v3/contenttype/forms"/>
  </ds:schemaRefs>
</ds:datastoreItem>
</file>

<file path=customXml/itemProps3.xml><?xml version="1.0" encoding="utf-8"?>
<ds:datastoreItem xmlns:ds="http://schemas.openxmlformats.org/officeDocument/2006/customXml" ds:itemID="{04934DDC-1C8F-4163-8D4D-64C3020C30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2ae830-acf0-4f30-92ea-0ca47b68f2f4"/>
    <ds:schemaRef ds:uri="47b7b0fe-90dc-45b7-a3bf-9278b80741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hhs</Template>
  <TotalTime>12545</TotalTime>
  <Words>786</Words>
  <Application>Microsoft Office PowerPoint</Application>
  <PresentationFormat>Breedbeeld</PresentationFormat>
  <Paragraphs>55</Paragraphs>
  <Slides>8</Slides>
  <Notes>5</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8</vt:i4>
      </vt:variant>
    </vt:vector>
  </HeadingPairs>
  <TitlesOfParts>
    <vt:vector size="12" baseType="lpstr">
      <vt:lpstr>Arial</vt:lpstr>
      <vt:lpstr>Arial Black</vt:lpstr>
      <vt:lpstr>Calibri</vt:lpstr>
      <vt:lpstr>hhs</vt:lpstr>
      <vt:lpstr>Studiecoaching</vt:lpstr>
      <vt:lpstr>Programma</vt:lpstr>
      <vt:lpstr>Uitdagingen</vt:lpstr>
      <vt:lpstr>Wat brengt de oplossing jou?</vt:lpstr>
      <vt:lpstr>Invloed en betrokkenheid</vt:lpstr>
      <vt:lpstr>Mijn invloed en betrokkenheid</vt:lpstr>
      <vt:lpstr>Mijn invloed en betrokkenheid</vt:lpstr>
      <vt:lpstr>Huiswerk volgende bijeenkomst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coachgroep</dc:title>
  <dc:creator>Engeringh, N.M.T.</dc:creator>
  <cp:lastModifiedBy>Loos, P.</cp:lastModifiedBy>
  <cp:revision>20</cp:revision>
  <dcterms:created xsi:type="dcterms:W3CDTF">2019-05-09T09:39:38Z</dcterms:created>
  <dcterms:modified xsi:type="dcterms:W3CDTF">2020-02-12T16:14:27Z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0x010100A7BA222DBF5B294F990BAF4FC4077BBF</vt:lpwstr>
  </property>
</Properties>
</file>