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5" r:id="rId5"/>
    <p:sldMasterId id="2147483681" r:id="rId6"/>
    <p:sldMasterId id="2147483675" r:id="rId7"/>
    <p:sldMasterId id="2147483818" r:id="rId8"/>
    <p:sldMasterId id="2147484170" r:id="rId9"/>
  </p:sldMasterIdLst>
  <p:notesMasterIdLst>
    <p:notesMasterId r:id="rId30"/>
  </p:notesMasterIdLst>
  <p:handoutMasterIdLst>
    <p:handoutMasterId r:id="rId31"/>
  </p:handoutMasterIdLst>
  <p:sldIdLst>
    <p:sldId id="256" r:id="rId10"/>
    <p:sldId id="375" r:id="rId11"/>
    <p:sldId id="376" r:id="rId12"/>
    <p:sldId id="377" r:id="rId13"/>
    <p:sldId id="378" r:id="rId14"/>
    <p:sldId id="379" r:id="rId15"/>
    <p:sldId id="380" r:id="rId16"/>
    <p:sldId id="381" r:id="rId17"/>
    <p:sldId id="382" r:id="rId18"/>
    <p:sldId id="383" r:id="rId19"/>
    <p:sldId id="384" r:id="rId20"/>
    <p:sldId id="385" r:id="rId21"/>
    <p:sldId id="386" r:id="rId22"/>
    <p:sldId id="387" r:id="rId23"/>
    <p:sldId id="388" r:id="rId24"/>
    <p:sldId id="389" r:id="rId25"/>
    <p:sldId id="390" r:id="rId26"/>
    <p:sldId id="391" r:id="rId27"/>
    <p:sldId id="392" r:id="rId28"/>
    <p:sldId id="393" r:id="rId29"/>
  </p:sldIdLst>
  <p:sldSz cx="12192000" cy="6858000"/>
  <p:notesSz cx="9872663" cy="674211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 baseline="-250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24" userDrawn="1">
          <p15:clr>
            <a:srgbClr val="A4A3A4"/>
          </p15:clr>
        </p15:guide>
        <p15:guide id="2" pos="311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DFDC"/>
    <a:srgbClr val="EE7F1C"/>
    <a:srgbClr val="E66E1E"/>
    <a:srgbClr val="3C3C3B"/>
    <a:srgbClr val="E56C21"/>
    <a:srgbClr val="DF7221"/>
    <a:srgbClr val="DF6A21"/>
    <a:srgbClr val="E2802F"/>
    <a:srgbClr val="D47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AAEEE-7D63-4CCA-9467-520234B9D535}" v="1" dt="2018-09-10T11:19:03.45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636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124"/>
        <p:guide pos="311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95362" y="0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06037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95362" y="6406037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A1D80088-A0F2-4312-BBE9-CA000A6AD615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3259678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95362" y="0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87638" y="504825"/>
            <a:ext cx="4497387" cy="2530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15736" y="3202477"/>
            <a:ext cx="7241193" cy="303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Klik om de tekststijl van het model te bewerken</a:t>
            </a:r>
          </a:p>
          <a:p>
            <a:pPr lvl="1"/>
            <a:r>
              <a:rPr lang="en-US" noProof="0"/>
              <a:t>Tweede niveau</a:t>
            </a:r>
          </a:p>
          <a:p>
            <a:pPr lvl="2"/>
            <a:r>
              <a:rPr lang="en-US" noProof="0"/>
              <a:t>Derde niveau</a:t>
            </a:r>
          </a:p>
          <a:p>
            <a:pPr lvl="3"/>
            <a:r>
              <a:rPr lang="en-US" noProof="0"/>
              <a:t>Vierde niveau</a:t>
            </a:r>
          </a:p>
          <a:p>
            <a:pPr lvl="4"/>
            <a:r>
              <a:rPr lang="en-US" noProof="0"/>
              <a:t>Vijfde niveau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06037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aseline="0">
                <a:latin typeface="Arial" charset="0"/>
                <a:ea typeface="ＭＳ Ｐゴシック" pitchFamily="112" charset="-128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95362" y="6406037"/>
            <a:ext cx="4277301" cy="336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306" tIns="45153" rIns="90306" bIns="45153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4FA64B69-1AC2-4913-B15C-2FACF8303DAA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47725342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112" charset="-128"/>
        <a:cs typeface="ＭＳ Ｐゴシック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92000" y="4507200"/>
            <a:ext cx="9792000" cy="7200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4000" b="1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1391477" y="5229200"/>
            <a:ext cx="10382400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</p:spTree>
    <p:extLst>
      <p:ext uri="{BB962C8B-B14F-4D97-AF65-F5344CB8AC3E}">
        <p14:creationId xmlns:p14="http://schemas.microsoft.com/office/powerpoint/2010/main" val="2288170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4197" y="766800"/>
            <a:ext cx="10382400" cy="648000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4197" y="2059200"/>
            <a:ext cx="10478400" cy="4106104"/>
          </a:xfr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994891" y="1340808"/>
            <a:ext cx="10382400" cy="360000"/>
          </a:xfrm>
        </p:spPr>
        <p:txBody>
          <a:bodyPr>
            <a:no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06A1D3-29D4-4ECB-9333-A032C32B5D7C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</p:spTree>
    <p:extLst>
      <p:ext uri="{BB962C8B-B14F-4D97-AF65-F5344CB8AC3E}">
        <p14:creationId xmlns:p14="http://schemas.microsoft.com/office/powerpoint/2010/main" val="793418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1909F7-3816-4A23-AD3D-F3A6F3A895FF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</p:spTree>
    <p:extLst>
      <p:ext uri="{BB962C8B-B14F-4D97-AF65-F5344CB8AC3E}">
        <p14:creationId xmlns:p14="http://schemas.microsoft.com/office/powerpoint/2010/main" val="1207577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7435" y="274638"/>
            <a:ext cx="10369152" cy="1143000"/>
          </a:xfr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84032" y="1628800"/>
            <a:ext cx="4992555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007435" y="1628800"/>
            <a:ext cx="4992555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60FED-F800-42D0-A132-162309F39284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</p:spTree>
    <p:extLst>
      <p:ext uri="{BB962C8B-B14F-4D97-AF65-F5344CB8AC3E}">
        <p14:creationId xmlns:p14="http://schemas.microsoft.com/office/powerpoint/2010/main" val="3660549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7436" y="273050"/>
            <a:ext cx="3613249" cy="1162050"/>
          </a:xfr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4" y="332657"/>
            <a:ext cx="6609853" cy="579350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007436" y="1435101"/>
            <a:ext cx="361324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0BA0CE-AB99-4CB0-BEE4-38E8EF8E7343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</p:spTree>
    <p:extLst>
      <p:ext uri="{BB962C8B-B14F-4D97-AF65-F5344CB8AC3E}">
        <p14:creationId xmlns:p14="http://schemas.microsoft.com/office/powerpoint/2010/main" val="3863559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98197-4A77-4348-8E7C-62B19CCE8BEB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</p:spTree>
    <p:extLst>
      <p:ext uri="{BB962C8B-B14F-4D97-AF65-F5344CB8AC3E}">
        <p14:creationId xmlns:p14="http://schemas.microsoft.com/office/powerpoint/2010/main" val="106799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4197" y="766800"/>
            <a:ext cx="10382400" cy="648000"/>
          </a:xfrm>
        </p:spPr>
        <p:txBody>
          <a:bodyPr>
            <a:normAutofit/>
          </a:bodyPr>
          <a:lstStyle>
            <a:lvl1pPr algn="l">
              <a:defRPr sz="3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4197" y="2059200"/>
            <a:ext cx="10478400" cy="4106104"/>
          </a:xfrm>
        </p:spPr>
        <p:txBody>
          <a:bodyPr>
            <a:normAutofit/>
          </a:bodyPr>
          <a:lstStyle>
            <a:lvl1pPr marL="257175" indent="-257175">
              <a:buFont typeface="Arial"/>
              <a:buChar char="•"/>
              <a:defRPr sz="1500">
                <a:latin typeface="Arial"/>
                <a:cs typeface="Arial"/>
              </a:defRPr>
            </a:lvl1pPr>
            <a:lvl2pPr>
              <a:defRPr sz="1500">
                <a:latin typeface="Arial"/>
                <a:cs typeface="Arial"/>
              </a:defRPr>
            </a:lvl2pPr>
            <a:lvl3pPr>
              <a:defRPr sz="1500">
                <a:latin typeface="Arial"/>
                <a:cs typeface="Arial"/>
              </a:defRPr>
            </a:lvl3pPr>
            <a:lvl4pPr>
              <a:defRPr sz="1500">
                <a:latin typeface="Arial"/>
                <a:cs typeface="Arial"/>
              </a:defRPr>
            </a:lvl4pPr>
            <a:lvl5pPr>
              <a:defRPr sz="15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994891" y="1340808"/>
            <a:ext cx="10382400" cy="360000"/>
          </a:xfrm>
        </p:spPr>
        <p:txBody>
          <a:bodyPr>
            <a:noAutofit/>
          </a:bodyPr>
          <a:lstStyle>
            <a:lvl1pPr marL="0" indent="0">
              <a:buNone/>
              <a:defRPr sz="15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3">
            <a:extLst>
              <a:ext uri="{FF2B5EF4-FFF2-40B4-BE49-F238E27FC236}">
                <a16:creationId xmlns:a16="http://schemas.microsoft.com/office/drawing/2014/main" id="{AF6F0EEC-7851-42E7-8896-030BEA33D97E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 altLang="nl-NL"/>
              <a:t>06-09-2018</a:t>
            </a:r>
          </a:p>
        </p:txBody>
      </p:sp>
      <p:sp>
        <p:nvSpPr>
          <p:cNvPr id="6" name="Tijdelijke aanduiding voor voettekst 7">
            <a:extLst>
              <a:ext uri="{FF2B5EF4-FFF2-40B4-BE49-F238E27FC236}">
                <a16:creationId xmlns:a16="http://schemas.microsoft.com/office/drawing/2014/main" id="{02C39A62-31D3-4B07-BD23-8D51B66B568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8">
            <a:extLst>
              <a:ext uri="{FF2B5EF4-FFF2-40B4-BE49-F238E27FC236}">
                <a16:creationId xmlns:a16="http://schemas.microsoft.com/office/drawing/2014/main" id="{78A5691E-02EA-40BA-B169-AD1412A4AF9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BB30106F-EA47-4DE1-B32C-982349EB71EE}" type="slidenum">
              <a:rPr lang="nl-NL" altLang="nl-NL"/>
              <a:pPr/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8484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14.11.2019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174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14.11.2019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2780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4197" y="766800"/>
            <a:ext cx="10382400" cy="648000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4197" y="2059200"/>
            <a:ext cx="10478400" cy="4106104"/>
          </a:xfr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994891" y="1340808"/>
            <a:ext cx="10382400" cy="360000"/>
          </a:xfrm>
        </p:spPr>
        <p:txBody>
          <a:bodyPr>
            <a:no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8C5CA8-EA51-47CE-808E-68975A94FDAF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21096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none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6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9E29C-63DC-4BFC-8274-4A1179E7D2DE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765923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7435" y="274638"/>
            <a:ext cx="10369152" cy="1143000"/>
          </a:xfrm>
        </p:spPr>
        <p:txBody>
          <a:bodyPr/>
          <a:lstStyle>
            <a:lvl1pPr>
              <a:defRPr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6384032" y="1628800"/>
            <a:ext cx="4992555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1007435" y="1628800"/>
            <a:ext cx="4992555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AED4E-5F87-4ADF-BC1D-051D9E7C5907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75555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7436" y="273050"/>
            <a:ext cx="3613249" cy="1162050"/>
          </a:xfr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66734" y="332657"/>
            <a:ext cx="6609853" cy="5793507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007436" y="1435101"/>
            <a:ext cx="361324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7A228E-5033-473D-9372-9795B1E14E39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267151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>
                <a:solidFill>
                  <a:srgbClr val="EE7F00"/>
                </a:solidFill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146A17-852D-4A00-81FD-DBF9CE53145B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166101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4197" y="766800"/>
            <a:ext cx="10382400" cy="648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40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94197" y="2059200"/>
            <a:ext cx="10478400" cy="410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Font typeface="Arial"/>
              <a:buChar char="•"/>
              <a:defRPr sz="2000">
                <a:latin typeface="Arial"/>
                <a:cs typeface="Arial"/>
              </a:defRPr>
            </a:lvl1pPr>
            <a:lvl2pPr>
              <a:defRPr sz="2000">
                <a:latin typeface="Arial"/>
                <a:cs typeface="Arial"/>
              </a:defRPr>
            </a:lvl2pPr>
            <a:lvl3pPr>
              <a:defRPr sz="2000">
                <a:latin typeface="Arial"/>
                <a:cs typeface="Arial"/>
              </a:defRPr>
            </a:lvl3pPr>
            <a:lvl4pPr>
              <a:defRPr sz="2000">
                <a:latin typeface="Arial"/>
                <a:cs typeface="Arial"/>
              </a:defRPr>
            </a:lvl4pPr>
            <a:lvl5pPr>
              <a:defRPr sz="20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994891" y="1340808"/>
            <a:ext cx="10382400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atum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Tijdelijke aanduiding voor voettekst 7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7" name="Tijdelijke aanduiding voor dianumm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D7504-69A8-4005-8598-D571667935FD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515882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7595" y="766800"/>
            <a:ext cx="7488832" cy="648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2447595" y="1772816"/>
            <a:ext cx="7488832" cy="223224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>
                <a:latin typeface="Arial"/>
                <a:cs typeface="Arial"/>
              </a:defRPr>
            </a:lvl1pPr>
            <a:lvl2pPr marL="457200" indent="0">
              <a:buFontTx/>
              <a:buNone/>
              <a:defRPr sz="1800">
                <a:latin typeface="Arial"/>
                <a:cs typeface="Arial"/>
              </a:defRPr>
            </a:lvl2pPr>
            <a:lvl3pPr marL="914400" indent="0">
              <a:buFontTx/>
              <a:buNone/>
              <a:defRPr sz="1800">
                <a:latin typeface="Arial"/>
                <a:cs typeface="Arial"/>
              </a:defRPr>
            </a:lvl3pPr>
            <a:lvl4pPr marL="1371600" indent="0">
              <a:buFontTx/>
              <a:buNone/>
              <a:defRPr sz="1800">
                <a:latin typeface="Arial"/>
                <a:cs typeface="Arial"/>
              </a:defRPr>
            </a:lvl4pPr>
            <a:lvl5pPr marL="1828800" indent="0">
              <a:buFontTx/>
              <a:buNone/>
              <a:defRPr sz="1800"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/>
          </p:nvPr>
        </p:nvSpPr>
        <p:spPr>
          <a:xfrm>
            <a:off x="2447595" y="1340808"/>
            <a:ext cx="7488832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de tekststijl van het model te bewerken</a:t>
            </a:r>
          </a:p>
        </p:txBody>
      </p:sp>
      <p:sp>
        <p:nvSpPr>
          <p:cNvPr id="5" name="Tijdelijke aanduiding voor dianumm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AF280A-ECA3-410B-940B-9B1013887961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6" name="Tijdelijke aanduiding voor datum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Tijdelijke aanduiding voor voettekst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</p:spTree>
    <p:extLst>
      <p:ext uri="{BB962C8B-B14F-4D97-AF65-F5344CB8AC3E}">
        <p14:creationId xmlns:p14="http://schemas.microsoft.com/office/powerpoint/2010/main" val="7599785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94197" y="860787"/>
            <a:ext cx="10382400" cy="648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algn="l">
              <a:defRPr sz="3000" b="1" baseline="0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de titel van deze dia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4197" y="2059200"/>
            <a:ext cx="10478400" cy="410610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>
              <a:buClrTx/>
              <a:buFont typeface="Arial"/>
              <a:buChar char="•"/>
              <a:defRPr sz="1800" baseline="0">
                <a:solidFill>
                  <a:srgbClr val="444444"/>
                </a:solidFill>
                <a:latin typeface="Arial"/>
                <a:cs typeface="Arial"/>
              </a:defRPr>
            </a:lvl1pPr>
            <a:lvl2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2pPr>
            <a:lvl3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3pPr>
            <a:lvl4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4pPr>
            <a:lvl5pPr>
              <a:buClrTx/>
              <a:defRPr sz="1800">
                <a:solidFill>
                  <a:srgbClr val="444444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12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994891" y="1515844"/>
            <a:ext cx="10382400" cy="360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800" b="1" baseline="0"/>
            </a:lvl1pPr>
          </a:lstStyle>
          <a:p>
            <a:pPr lvl="0"/>
            <a:r>
              <a:rPr lang="nl-NL"/>
              <a:t>Klik om een subtitel of andere uitleg te bewerken</a:t>
            </a:r>
          </a:p>
        </p:txBody>
      </p:sp>
    </p:spTree>
    <p:extLst>
      <p:ext uri="{BB962C8B-B14F-4D97-AF65-F5344CB8AC3E}">
        <p14:creationId xmlns:p14="http://schemas.microsoft.com/office/powerpoint/2010/main" val="41293650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63084" y="4406902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3600" b="1" cap="none" baseline="0">
                <a:solidFill>
                  <a:srgbClr val="EE7F00"/>
                </a:solidFill>
              </a:defRPr>
            </a:lvl1pPr>
          </a:lstStyle>
          <a:p>
            <a:r>
              <a:rPr lang="nl-NL"/>
              <a:t>Klik om de titel van deze dia </a:t>
            </a:r>
            <a:br>
              <a:rPr lang="nl-NL"/>
            </a:br>
            <a:r>
              <a:rPr lang="nl-NL"/>
              <a:t>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subtitel te bewerken</a:t>
            </a:r>
          </a:p>
        </p:txBody>
      </p:sp>
    </p:spTree>
    <p:extLst>
      <p:ext uri="{BB962C8B-B14F-4D97-AF65-F5344CB8AC3E}">
        <p14:creationId xmlns:p14="http://schemas.microsoft.com/office/powerpoint/2010/main" val="17399195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7435" y="644690"/>
            <a:ext cx="10369152" cy="772948"/>
          </a:xfrm>
          <a:prstGeom prst="rect">
            <a:avLst/>
          </a:prstGeom>
        </p:spPr>
        <p:txBody>
          <a:bodyPr/>
          <a:lstStyle>
            <a:lvl1pPr>
              <a:defRPr sz="3000" b="1" baseline="0">
                <a:solidFill>
                  <a:srgbClr val="EE7F00"/>
                </a:solidFill>
              </a:defRPr>
            </a:lvl1pPr>
          </a:lstStyle>
          <a:p>
            <a:r>
              <a:rPr lang="nl-NL"/>
              <a:t>Klik om de titel van deze dia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84032" y="1628800"/>
            <a:ext cx="4992555" cy="4525963"/>
          </a:xfrm>
          <a:prstGeom prst="rect">
            <a:avLst/>
          </a:prstGeom>
        </p:spPr>
        <p:txBody>
          <a:bodyPr/>
          <a:lstStyle>
            <a:lvl1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1pPr>
            <a:lvl2pPr>
              <a:buClrTx/>
              <a:defRPr sz="1800">
                <a:solidFill>
                  <a:srgbClr val="444444"/>
                </a:solidFill>
              </a:defRPr>
            </a:lvl2pPr>
            <a:lvl3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3pPr>
            <a:lvl4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4pPr>
            <a:lvl5pPr>
              <a:buClr>
                <a:srgbClr val="444444"/>
              </a:buCl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 van deze dia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1007435" y="1628800"/>
            <a:ext cx="4992555" cy="4525963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tekst van deze dia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831289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007438" y="836713"/>
            <a:ext cx="3613249" cy="1162051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rgbClr val="EE7F00"/>
                </a:solidFill>
              </a:defRPr>
            </a:lvl1pPr>
          </a:lstStyle>
          <a:p>
            <a:r>
              <a:rPr lang="nl-NL"/>
              <a:t>Klik om de titel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4766734" y="836713"/>
            <a:ext cx="6609853" cy="5289452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444444"/>
                </a:solidFill>
              </a:defRPr>
            </a:lvl1pPr>
            <a:lvl2pPr>
              <a:defRPr sz="1800">
                <a:solidFill>
                  <a:srgbClr val="444444"/>
                </a:solidFill>
              </a:defRPr>
            </a:lvl2pPr>
            <a:lvl3pPr>
              <a:defRPr sz="1800">
                <a:solidFill>
                  <a:srgbClr val="444444"/>
                </a:solidFill>
              </a:defRPr>
            </a:lvl3pPr>
            <a:lvl4pPr>
              <a:defRPr sz="1800">
                <a:solidFill>
                  <a:srgbClr val="444444"/>
                </a:solidFill>
              </a:defRPr>
            </a:lvl4pPr>
            <a:lvl5pPr>
              <a:defRPr sz="1800">
                <a:solidFill>
                  <a:srgbClr val="444444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tekst van deze dia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1007438" y="1988841"/>
            <a:ext cx="3613249" cy="41373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>
                <a:solidFill>
                  <a:srgbClr val="444444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 van deze dia </a:t>
            </a:r>
            <a:br>
              <a:rPr lang="nl-NL"/>
            </a:br>
            <a:r>
              <a:rPr lang="nl-NL"/>
              <a:t>te bewerken</a:t>
            </a:r>
          </a:p>
        </p:txBody>
      </p:sp>
    </p:spTree>
    <p:extLst>
      <p:ext uri="{BB962C8B-B14F-4D97-AF65-F5344CB8AC3E}">
        <p14:creationId xmlns:p14="http://schemas.microsoft.com/office/powerpoint/2010/main" val="37867564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389717" y="4800601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000" b="1" baseline="0">
                <a:solidFill>
                  <a:srgbClr val="EE7F00"/>
                </a:solidFill>
              </a:defRPr>
            </a:lvl1pPr>
          </a:lstStyle>
          <a:p>
            <a:r>
              <a:rPr lang="nl-NL"/>
              <a:t>Klik om de titel van deze dia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 hasCustomPrompt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om een afbeelding </a:t>
            </a:r>
            <a:br>
              <a:rPr lang="nl-NL" noProof="0"/>
            </a:br>
            <a:r>
              <a:rPr lang="nl-NL" noProof="0"/>
              <a:t>te plaatsen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9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tekst van deze dia te bewerken</a:t>
            </a:r>
          </a:p>
        </p:txBody>
      </p:sp>
    </p:spTree>
    <p:extLst>
      <p:ext uri="{BB962C8B-B14F-4D97-AF65-F5344CB8AC3E}">
        <p14:creationId xmlns:p14="http://schemas.microsoft.com/office/powerpoint/2010/main" val="10169639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 hasCustomPrompt="1"/>
          </p:nvPr>
        </p:nvSpPr>
        <p:spPr>
          <a:xfrm>
            <a:off x="994197" y="766800"/>
            <a:ext cx="4717760" cy="309424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defRPr sz="3600" b="1">
                <a:solidFill>
                  <a:srgbClr val="EE7F00"/>
                </a:solidFill>
                <a:latin typeface="Arial"/>
                <a:cs typeface="Arial"/>
              </a:defRPr>
            </a:lvl1pPr>
          </a:lstStyle>
          <a:p>
            <a:r>
              <a:rPr lang="nl-NL"/>
              <a:t>Klik om de titel van deze dia te bewerken</a:t>
            </a:r>
          </a:p>
        </p:txBody>
      </p:sp>
      <p:sp>
        <p:nvSpPr>
          <p:cNvPr id="12" name="Tijdelijke aanduiding voor inhoud 2"/>
          <p:cNvSpPr>
            <a:spLocks noGrp="1"/>
          </p:cNvSpPr>
          <p:nvPr>
            <p:ph idx="1" hasCustomPrompt="1"/>
          </p:nvPr>
        </p:nvSpPr>
        <p:spPr>
          <a:xfrm>
            <a:off x="994197" y="4077072"/>
            <a:ext cx="4717760" cy="2088232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342900" indent="-342900">
              <a:buFont typeface="Arial"/>
              <a:buChar char="•"/>
              <a:defRPr sz="1800">
                <a:solidFill>
                  <a:schemeClr val="bg1"/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chemeClr val="bg1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chemeClr val="bg1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chemeClr val="bg1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chemeClr val="bg1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nl-NL"/>
              <a:t>Klik om de tekst van deze dia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82640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4.emf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slideLayout" Target="../slideLayouts/slideLayout12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5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7534" y="6356351"/>
            <a:ext cx="768351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968501" y="6356351"/>
            <a:ext cx="3647017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10033000" y="6356351"/>
            <a:ext cx="1549400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C2A7E77-8336-4395-865C-6C4664C651FE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grpSp>
        <p:nvGrpSpPr>
          <p:cNvPr id="1029" name="Groeperen 5"/>
          <p:cNvGrpSpPr>
            <a:grpSpLocks/>
          </p:cNvGrpSpPr>
          <p:nvPr userDrawn="1"/>
        </p:nvGrpSpPr>
        <p:grpSpPr bwMode="auto">
          <a:xfrm>
            <a:off x="1204385" y="4437064"/>
            <a:ext cx="11036300" cy="2016125"/>
            <a:chOff x="903802" y="4437112"/>
            <a:chExt cx="8276710" cy="2016224"/>
          </a:xfrm>
        </p:grpSpPr>
        <p:grpSp>
          <p:nvGrpSpPr>
            <p:cNvPr id="1031" name="Groeperen 4"/>
            <p:cNvGrpSpPr>
              <a:grpSpLocks/>
            </p:cNvGrpSpPr>
            <p:nvPr userDrawn="1"/>
          </p:nvGrpSpPr>
          <p:grpSpPr bwMode="auto">
            <a:xfrm>
              <a:off x="903802" y="4437112"/>
              <a:ext cx="8276710" cy="2016224"/>
              <a:chOff x="867290" y="2348880"/>
              <a:chExt cx="8276710" cy="2016224"/>
            </a:xfrm>
          </p:grpSpPr>
          <p:sp>
            <p:nvSpPr>
              <p:cNvPr id="3" name="Rechthoek 2"/>
              <p:cNvSpPr/>
              <p:nvPr userDrawn="1"/>
            </p:nvSpPr>
            <p:spPr>
              <a:xfrm>
                <a:off x="867290" y="2348880"/>
                <a:ext cx="7916369" cy="2016224"/>
              </a:xfrm>
              <a:prstGeom prst="rect">
                <a:avLst/>
              </a:prstGeom>
              <a:solidFill>
                <a:srgbClr val="E66E1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nl-NL" sz="2400"/>
              </a:p>
            </p:txBody>
          </p:sp>
          <p:sp>
            <p:nvSpPr>
              <p:cNvPr id="11" name="Rechthoek 10"/>
              <p:cNvSpPr/>
              <p:nvPr userDrawn="1"/>
            </p:nvSpPr>
            <p:spPr>
              <a:xfrm>
                <a:off x="8104252" y="2636231"/>
                <a:ext cx="1039748" cy="1441521"/>
              </a:xfrm>
              <a:prstGeom prst="rect">
                <a:avLst/>
              </a:prstGeom>
              <a:solidFill>
                <a:srgbClr val="E66E1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anchor="ctr"/>
              <a:lstStyle/>
              <a:p>
                <a:pPr algn="ctr">
                  <a:defRPr/>
                </a:pPr>
                <a:endParaRPr lang="nl-NL" sz="2400"/>
              </a:p>
            </p:txBody>
          </p:sp>
        </p:grpSp>
        <p:pic>
          <p:nvPicPr>
            <p:cNvPr id="1032" name="Afbeelding 4"/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6802" y="5977501"/>
              <a:ext cx="14351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30" name="Afbeelding 1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725333" cy="100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9" r:id="rId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007534" y="274638"/>
            <a:ext cx="103695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sp>
        <p:nvSpPr>
          <p:cNvPr id="2051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1007533" y="1600201"/>
            <a:ext cx="1057486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10033000" y="6356351"/>
            <a:ext cx="1549400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4C68C28-7E1B-49F7-9828-AC33A0D5BCC7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7534" y="6356351"/>
            <a:ext cx="768351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871133" y="6356351"/>
            <a:ext cx="364913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pic>
        <p:nvPicPr>
          <p:cNvPr id="2055" name="Afbeelding 1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517" y="6453188"/>
            <a:ext cx="42841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hthoek 14"/>
          <p:cNvSpPr/>
          <p:nvPr userDrawn="1"/>
        </p:nvSpPr>
        <p:spPr>
          <a:xfrm>
            <a:off x="1007534" y="-109538"/>
            <a:ext cx="10369551" cy="433388"/>
          </a:xfrm>
          <a:prstGeom prst="rect">
            <a:avLst/>
          </a:prstGeom>
          <a:solidFill>
            <a:srgbClr val="E66E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7" r:id="rId1"/>
    <p:sldLayoutId id="2147484158" r:id="rId2"/>
    <p:sldLayoutId id="2147484159" r:id="rId3"/>
    <p:sldLayoutId id="2147484160" r:id="rId4"/>
    <p:sldLayoutId id="2147484161" r:id="rId5"/>
    <p:sldLayoutId id="2147484177" r:id="rId6"/>
    <p:sldLayoutId id="2147484179" r:id="rId7"/>
    <p:sldLayoutId id="2147484180" r:id="rId8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C3C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jdelijke aanduiding voor titel 1"/>
          <p:cNvSpPr>
            <a:spLocks noGrp="1"/>
          </p:cNvSpPr>
          <p:nvPr>
            <p:ph type="title"/>
          </p:nvPr>
        </p:nvSpPr>
        <p:spPr bwMode="auto">
          <a:xfrm>
            <a:off x="1007534" y="274638"/>
            <a:ext cx="10369551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Titelstijl van model bewerken</a:t>
            </a:r>
          </a:p>
        </p:txBody>
      </p:sp>
      <p:sp>
        <p:nvSpPr>
          <p:cNvPr id="3075" name="Tijdelijke aanduiding voor tekst 2"/>
          <p:cNvSpPr>
            <a:spLocks noGrp="1"/>
          </p:cNvSpPr>
          <p:nvPr>
            <p:ph type="body" idx="1"/>
          </p:nvPr>
        </p:nvSpPr>
        <p:spPr bwMode="auto">
          <a:xfrm>
            <a:off x="1007533" y="1600201"/>
            <a:ext cx="1057486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7534" y="6356351"/>
            <a:ext cx="768351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871133" y="6356351"/>
            <a:ext cx="364913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10033000" y="6356351"/>
            <a:ext cx="1549400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3AF9B3-7155-4A98-971A-4744489F2906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pic>
        <p:nvPicPr>
          <p:cNvPr id="3079" name="Afbeelding 1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517" y="6453188"/>
            <a:ext cx="42841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hthoek 9"/>
          <p:cNvSpPr/>
          <p:nvPr userDrawn="1"/>
        </p:nvSpPr>
        <p:spPr>
          <a:xfrm>
            <a:off x="1007534" y="-109538"/>
            <a:ext cx="10369551" cy="4333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endParaRPr lang="nl-NL" sz="24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2" r:id="rId1"/>
    <p:sldLayoutId id="2147484163" r:id="rId2"/>
    <p:sldLayoutId id="2147484164" r:id="rId3"/>
    <p:sldLayoutId id="2147484165" r:id="rId4"/>
    <p:sldLayoutId id="2147484166" r:id="rId5"/>
    <p:sldLayoutId id="2147484167" r:id="rId6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b="1" kern="1200">
          <a:solidFill>
            <a:srgbClr val="EE7F00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EE7F00"/>
          </a:solidFill>
          <a:latin typeface="Arial" charset="0"/>
          <a:ea typeface="ＭＳ Ｐゴシック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rgbClr val="EE7F00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bg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66E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10033000" y="6356351"/>
            <a:ext cx="1549400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0" baseline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1613AB8-F928-447A-8B82-22F32E5220FF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7534" y="6356351"/>
            <a:ext cx="768351" cy="36512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sz="1000" baseline="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871133" y="6356351"/>
            <a:ext cx="3649133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r>
              <a:rPr lang="nl-NL"/>
              <a:t>12 09 17 HC info V1 Mbo</a:t>
            </a:r>
          </a:p>
        </p:txBody>
      </p:sp>
      <p:pic>
        <p:nvPicPr>
          <p:cNvPr id="4101" name="Afbeelding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517" y="6453188"/>
            <a:ext cx="42841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02" name="Groeperen 2"/>
          <p:cNvGrpSpPr>
            <a:grpSpLocks/>
          </p:cNvGrpSpPr>
          <p:nvPr userDrawn="1"/>
        </p:nvGrpSpPr>
        <p:grpSpPr bwMode="auto">
          <a:xfrm>
            <a:off x="2256367" y="1"/>
            <a:ext cx="7871884" cy="4162425"/>
            <a:chOff x="1692275" y="0"/>
            <a:chExt cx="5903913" cy="4162425"/>
          </a:xfrm>
        </p:grpSpPr>
        <p:sp>
          <p:nvSpPr>
            <p:cNvPr id="2" name="Rechthoek 1"/>
            <p:cNvSpPr>
              <a:spLocks noChangeArrowheads="1"/>
            </p:cNvSpPr>
            <p:nvPr userDrawn="1"/>
          </p:nvSpPr>
          <p:spPr bwMode="auto">
            <a:xfrm>
              <a:off x="2555875" y="0"/>
              <a:ext cx="4132263" cy="561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>
                <a:defRPr/>
              </a:pPr>
              <a:endParaRPr lang="nl-NL" sz="24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  <p:sp>
          <p:nvSpPr>
            <p:cNvPr id="14" name="Rechthoek 13"/>
            <p:cNvSpPr/>
            <p:nvPr userDrawn="1"/>
          </p:nvSpPr>
          <p:spPr bwMode="auto">
            <a:xfrm>
              <a:off x="1692275" y="417513"/>
              <a:ext cx="5903913" cy="3744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nl-NL" sz="2400"/>
            </a:p>
          </p:txBody>
        </p:sp>
      </p:grpSp>
      <p:pic>
        <p:nvPicPr>
          <p:cNvPr id="4103" name="Afbeelding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517" y="6453188"/>
            <a:ext cx="4284133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  <a:cs typeface="Arial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dianummer 8"/>
          <p:cNvSpPr>
            <a:spLocks noGrp="1"/>
          </p:cNvSpPr>
          <p:nvPr>
            <p:ph type="sldNum" sz="quarter" idx="4"/>
          </p:nvPr>
        </p:nvSpPr>
        <p:spPr>
          <a:xfrm>
            <a:off x="11472335" y="6356352"/>
            <a:ext cx="438151" cy="36618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37E2B85-7009-974B-B74A-405ACDEC6D7C}" type="slidenum">
              <a:rPr lang="nl-NL"/>
              <a:pPr>
                <a:defRPr/>
              </a:pPr>
              <a:t>‹#›</a:t>
            </a:fld>
            <a:endParaRPr lang="nl-NL"/>
          </a:p>
        </p:txBody>
      </p:sp>
      <p:sp>
        <p:nvSpPr>
          <p:cNvPr id="11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007535" y="6356352"/>
            <a:ext cx="768351" cy="36618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2" name="Tijdelijke aanduiding voor voettekst 7"/>
          <p:cNvSpPr>
            <a:spLocks noGrp="1"/>
          </p:cNvSpPr>
          <p:nvPr>
            <p:ph type="ftr" sz="quarter" idx="3"/>
          </p:nvPr>
        </p:nvSpPr>
        <p:spPr>
          <a:xfrm>
            <a:off x="1871133" y="6356352"/>
            <a:ext cx="3649133" cy="366183"/>
          </a:xfrm>
          <a:prstGeom prst="rect">
            <a:avLst/>
          </a:prstGeom>
          <a:noFill/>
          <a:ln>
            <a:noFill/>
          </a:ln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nl-NL"/>
              <a:t>Titel presentatie (via kop- en voettekst)</a:t>
            </a:r>
          </a:p>
        </p:txBody>
      </p:sp>
      <p:pic>
        <p:nvPicPr>
          <p:cNvPr id="4101" name="Afbeelding 1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086" y="6453719"/>
            <a:ext cx="4169833" cy="234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hoek 8"/>
          <p:cNvSpPr/>
          <p:nvPr userDrawn="1"/>
        </p:nvSpPr>
        <p:spPr>
          <a:xfrm>
            <a:off x="1007535" y="0"/>
            <a:ext cx="10369551" cy="406400"/>
          </a:xfrm>
          <a:prstGeom prst="rect">
            <a:avLst/>
          </a:prstGeom>
          <a:solidFill>
            <a:srgbClr val="E76A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nl-NL" sz="2400"/>
          </a:p>
        </p:txBody>
      </p:sp>
    </p:spTree>
    <p:extLst>
      <p:ext uri="{BB962C8B-B14F-4D97-AF65-F5344CB8AC3E}">
        <p14:creationId xmlns:p14="http://schemas.microsoft.com/office/powerpoint/2010/main" val="605789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1" r:id="rId1"/>
    <p:sldLayoutId id="2147484172" r:id="rId2"/>
    <p:sldLayoutId id="2147484173" r:id="rId3"/>
    <p:sldLayoutId id="2147484174" r:id="rId4"/>
    <p:sldLayoutId id="2147484175" r:id="rId5"/>
    <p:sldLayoutId id="2147484176" r:id="rId6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3000" kern="1200">
          <a:solidFill>
            <a:schemeClr val="tx1"/>
          </a:solidFill>
          <a:latin typeface="Arial"/>
          <a:ea typeface="ＭＳ Ｐゴシック" charset="0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8scfxJezoXY?start=2&amp;feature=oembed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daFKNuqnNgE?start=2&amp;feature=oembed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MfRZnIJgUmQ?feature=oembed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_MgJ4o2vajs?start=1&amp;feature=oembed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GESSjbTnSis?start=1&amp;feature=oembed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weqDDz0TEBI?start=3&amp;feature=oembed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8.xml"/><Relationship Id="rId1" Type="http://schemas.openxmlformats.org/officeDocument/2006/relationships/video" Target="https://www.youtube.com/embed/KDanGGjw76I?start=1&amp;feature=oembed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0000"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el 1"/>
          <p:cNvSpPr>
            <a:spLocks noGrp="1"/>
          </p:cNvSpPr>
          <p:nvPr>
            <p:ph type="title"/>
          </p:nvPr>
        </p:nvSpPr>
        <p:spPr bwMode="auto">
          <a:xfrm>
            <a:off x="1274087" y="5191011"/>
            <a:ext cx="10172116" cy="819685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br>
              <a:rPr lang="nl-NL" altLang="nl-NL" sz="2200" dirty="0">
                <a:latin typeface="Arial" pitchFamily="34" charset="0"/>
                <a:ea typeface="ＭＳ Ｐゴシック" pitchFamily="34" charset="-128"/>
              </a:rPr>
            </a:br>
            <a:br>
              <a:rPr lang="nl-NL" altLang="nl-NL" sz="2200" dirty="0">
                <a:latin typeface="Arial" pitchFamily="34" charset="0"/>
                <a:ea typeface="ＭＳ Ｐゴシック" pitchFamily="34" charset="-128"/>
              </a:rPr>
            </a:br>
            <a:br>
              <a:rPr lang="nl-NL" altLang="nl-NL" sz="2200" dirty="0">
                <a:latin typeface="Arial" pitchFamily="34" charset="0"/>
                <a:ea typeface="ＭＳ Ｐゴシック" pitchFamily="34" charset="-128"/>
              </a:rPr>
            </a:br>
            <a:br>
              <a:rPr lang="nl-NL" altLang="nl-NL" sz="2200" dirty="0">
                <a:latin typeface="Arial" pitchFamily="34" charset="0"/>
                <a:ea typeface="ＭＳ Ｐゴシック" pitchFamily="34" charset="-128"/>
              </a:rPr>
            </a:br>
            <a:br>
              <a:rPr lang="nl-NL" altLang="nl-NL" sz="2200" dirty="0">
                <a:latin typeface="Arial" pitchFamily="34" charset="0"/>
                <a:ea typeface="ＭＳ Ｐゴシック" pitchFamily="34" charset="-128"/>
              </a:rPr>
            </a:br>
            <a:br>
              <a:rPr lang="nl-NL" altLang="nl-NL" sz="2200" dirty="0">
                <a:latin typeface="Arial" pitchFamily="34" charset="0"/>
                <a:ea typeface="ＭＳ Ｐゴシック" pitchFamily="34" charset="-128"/>
              </a:rPr>
            </a:br>
            <a:r>
              <a:rPr lang="nl-NL" altLang="nl-NL" dirty="0">
                <a:latin typeface="Arial" pitchFamily="34" charset="0"/>
                <a:ea typeface="ＭＳ Ｐゴシック" pitchFamily="34" charset="-128"/>
              </a:rPr>
              <a:t>Kwetsbare ouderen langer thuis door de inzet van zorgtechnologie en e-health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362" y="150632"/>
            <a:ext cx="7608489" cy="472806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365" y="1191397"/>
            <a:ext cx="1378657" cy="13786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foto, zitten, kamer, man&#10;&#10;Automatisch gegenereerde beschrijving">
            <a:extLst>
              <a:ext uri="{FF2B5EF4-FFF2-40B4-BE49-F238E27FC236}">
                <a16:creationId xmlns:a16="http://schemas.microsoft.com/office/drawing/2014/main" id="{A80A7BA2-AA80-4F17-98AA-05D69104C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4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eHealth van vandaag, zorginnovaties van FocusCura">
            <a:hlinkClick r:id="" action="ppaction://media"/>
            <a:extLst>
              <a:ext uri="{FF2B5EF4-FFF2-40B4-BE49-F238E27FC236}">
                <a16:creationId xmlns:a16="http://schemas.microsoft.com/office/drawing/2014/main" id="{CE8F47C4-5C37-4925-9E70-677EF61479C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28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68577675-A7E7-4055-BAC8-B6A5C26B61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172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E8202EC3-7CC1-4B26-BB71-BAFE0F9604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611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e-health in de praktijk ￢ﾀﾓ Hennie en Marleen">
            <a:hlinkClick r:id="" action="ppaction://media"/>
            <a:extLst>
              <a:ext uri="{FF2B5EF4-FFF2-40B4-BE49-F238E27FC236}">
                <a16:creationId xmlns:a16="http://schemas.microsoft.com/office/drawing/2014/main" id="{F4F2CE91-A4E1-477A-AF3B-90537AD6955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269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, vogel&#10;&#10;Automatisch gegenereerde beschrijving">
            <a:extLst>
              <a:ext uri="{FF2B5EF4-FFF2-40B4-BE49-F238E27FC236}">
                <a16:creationId xmlns:a16="http://schemas.microsoft.com/office/drawing/2014/main" id="{29797AAB-A3D4-408D-BE00-F375EDB3DD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983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Thuistechnologie">
            <a:hlinkClick r:id="" action="ppaction://media"/>
            <a:extLst>
              <a:ext uri="{FF2B5EF4-FFF2-40B4-BE49-F238E27FC236}">
                <a16:creationId xmlns:a16="http://schemas.microsoft.com/office/drawing/2014/main" id="{C2DC0A6C-50E1-4672-862F-AE2E418C929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810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Ouderen en Zorg versus Technologie">
            <a:hlinkClick r:id="" action="ppaction://media"/>
            <a:extLst>
              <a:ext uri="{FF2B5EF4-FFF2-40B4-BE49-F238E27FC236}">
                <a16:creationId xmlns:a16="http://schemas.microsoft.com/office/drawing/2014/main" id="{50264071-8A5A-4E05-B9BA-76FC7B63AAB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674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E30E39A8-D5B2-4936-A5F1-E74551D2FB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6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Valpreventie - Hoe kun je vallen bij ouderen voorkomen?">
            <a:hlinkClick r:id="" action="ppaction://media"/>
            <a:extLst>
              <a:ext uri="{FF2B5EF4-FFF2-40B4-BE49-F238E27FC236}">
                <a16:creationId xmlns:a16="http://schemas.microsoft.com/office/drawing/2014/main" id="{7B536CB7-9A13-4C52-AF09-D5E28BF1E24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273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A30051A6-D773-4907-A0EA-227903D762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9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Bart van den bemt over therapietrouw">
            <a:hlinkClick r:id="" action="ppaction://media"/>
            <a:extLst>
              <a:ext uri="{FF2B5EF4-FFF2-40B4-BE49-F238E27FC236}">
                <a16:creationId xmlns:a16="http://schemas.microsoft.com/office/drawing/2014/main" id="{FD811CCA-B6B3-4685-AD9B-8BEB2BDA8BC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98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FA942EEB-5852-42D7-82EF-4B3C5AD788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493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89F7C175-63FB-48A4-82B3-CCE40577D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2497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media 1" title="Actiz KCWZ  Zelfstandig wonen op hoge leeftijd">
            <a:hlinkClick r:id="" action="ppaction://media"/>
            <a:extLst>
              <a:ext uri="{FF2B5EF4-FFF2-40B4-BE49-F238E27FC236}">
                <a16:creationId xmlns:a16="http://schemas.microsoft.com/office/drawing/2014/main" id="{9F3628C3-DE22-4BE5-AC37-9453DAD9D22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532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A3344244-BA38-4FC4-A899-752BE0988A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997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E92C242E-4A85-4BE3-A749-E22057AF00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442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95F5A688-76F3-4F38-89B8-DF5694D0C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1390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601F336B-C690-4DA8-8721-E7EFE52C9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8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2728630"/>
      </p:ext>
    </p:extLst>
  </p:cSld>
  <p:clrMapOvr>
    <a:masterClrMapping/>
  </p:clrMapOvr>
</p:sld>
</file>

<file path=ppt/theme/theme1.xml><?xml version="1.0" encoding="utf-8"?>
<a:theme xmlns:a="http://schemas.openxmlformats.org/drawingml/2006/main" name="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Aangepast ontwerp">
  <a:themeElements>
    <a:clrScheme name="Hanzehogeschool Groningen 1">
      <a:dk1>
        <a:sysClr val="windowText" lastClr="000000"/>
      </a:dk1>
      <a:lt1>
        <a:sysClr val="window" lastClr="FFFFFF"/>
      </a:lt1>
      <a:dk2>
        <a:srgbClr val="7F7F7F"/>
      </a:dk2>
      <a:lt2>
        <a:srgbClr val="EE7F00"/>
      </a:lt2>
      <a:accent1>
        <a:srgbClr val="333333"/>
      </a:accent1>
      <a:accent2>
        <a:srgbClr val="EE7F00"/>
      </a:accent2>
      <a:accent3>
        <a:srgbClr val="7F7F7F"/>
      </a:accent3>
      <a:accent4>
        <a:srgbClr val="2C0D15"/>
      </a:accent4>
      <a:accent5>
        <a:srgbClr val="7F7F7F"/>
      </a:accent5>
      <a:accent6>
        <a:srgbClr val="EE7F00"/>
      </a:accent6>
      <a:hlink>
        <a:srgbClr val="EE7F00"/>
      </a:hlink>
      <a:folHlink>
        <a:srgbClr val="333333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EE49834D758E42879DEE439F766EEC" ma:contentTypeVersion="10" ma:contentTypeDescription="Create a new document." ma:contentTypeScope="" ma:versionID="687a5f255c9c51604d40136de79c2560">
  <xsd:schema xmlns:xsd="http://www.w3.org/2001/XMLSchema" xmlns:xs="http://www.w3.org/2001/XMLSchema" xmlns:p="http://schemas.microsoft.com/office/2006/metadata/properties" xmlns:ns3="ce277904-c418-476d-949f-b9b47e130dbe" xmlns:ns4="266baced-3876-4008-8b70-924d2d1f2020" targetNamespace="http://schemas.microsoft.com/office/2006/metadata/properties" ma:root="true" ma:fieldsID="3b9b20ffc9d02c44c8b29bfe94738e56" ns3:_="" ns4:_="">
    <xsd:import namespace="ce277904-c418-476d-949f-b9b47e130dbe"/>
    <xsd:import namespace="266baced-3876-4008-8b70-924d2d1f202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77904-c418-476d-949f-b9b47e130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6baced-3876-4008-8b70-924d2d1f202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DFC0F7A-9256-4803-92B7-1CE5521EEB1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7E63CFF-9522-4510-B12A-D4644464A9DF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BF175CDD-8472-4446-AE24-440F1B2F966A}">
  <ds:schemaRefs>
    <ds:schemaRef ds:uri="http://purl.org/dc/terms/"/>
    <ds:schemaRef ds:uri="266baced-3876-4008-8b70-924d2d1f2020"/>
    <ds:schemaRef ds:uri="ce277904-c418-476d-949f-b9b47e130dbe"/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41582454-8DED-4F0C-8674-B71390D07A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277904-c418-476d-949f-b9b47e130dbe"/>
    <ds:schemaRef ds:uri="266baced-3876-4008-8b70-924d2d1f20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1515</TotalTime>
  <Words>0</Words>
  <Application>Microsoft Office PowerPoint</Application>
  <PresentationFormat>Widescreen</PresentationFormat>
  <Paragraphs>1</Paragraphs>
  <Slides>20</Slides>
  <Notes>0</Notes>
  <HiddenSlides>0</HiddenSlides>
  <MMClips>7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Aangepast ontwerp</vt:lpstr>
      <vt:lpstr>2_Aangepast ontwerp</vt:lpstr>
      <vt:lpstr>1_Aangepast ontwerp</vt:lpstr>
      <vt:lpstr>3_Aangepast ontwerp</vt:lpstr>
      <vt:lpstr>4_Aangepast ontwerp</vt:lpstr>
      <vt:lpstr>      Kwetsbare ouderen langer thuis door de inzet van zorgtechnologie en e-health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presentatie Corporate NL</dc:title>
  <dc:creator>Ruben van der Made</dc:creator>
  <cp:lastModifiedBy>Willems, R.C.W.J. (Renate)</cp:lastModifiedBy>
  <cp:revision>94</cp:revision>
  <cp:lastPrinted>2019-09-23T12:02:23Z</cp:lastPrinted>
  <dcterms:created xsi:type="dcterms:W3CDTF">1601-01-01T00:00:00Z</dcterms:created>
  <dcterms:modified xsi:type="dcterms:W3CDTF">2019-11-14T11:46:34Z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">
    <vt:lpwstr>Document</vt:lpwstr>
  </property>
  <property fmtid="{D5CDD505-2E9C-101B-9397-08002B2CF9AE}" pid="3" name="Organisatieonderdeel">
    <vt:lpwstr>Corporate</vt:lpwstr>
  </property>
  <property fmtid="{D5CDD505-2E9C-101B-9397-08002B2CF9AE}" pid="4" name="ContentTypeId">
    <vt:lpwstr>0x010100C0EE49834D758E42879DEE439F766EEC</vt:lpwstr>
  </property>
</Properties>
</file>