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60" r:id="rId3"/>
    <p:sldId id="261" r:id="rId4"/>
    <p:sldId id="262" r:id="rId5"/>
    <p:sldId id="263" r:id="rId6"/>
    <p:sldId id="264" r:id="rId7"/>
    <p:sldId id="265" r:id="rId8"/>
    <p:sldId id="266" r:id="rId9"/>
    <p:sldId id="267" r:id="rId10"/>
    <p:sldId id="273" r:id="rId11"/>
    <p:sldId id="257" r:id="rId12"/>
    <p:sldId id="272" r:id="rId13"/>
    <p:sldId id="258" r:id="rId14"/>
    <p:sldId id="259" r:id="rId15"/>
    <p:sldId id="274" r:id="rId16"/>
    <p:sldId id="279" r:id="rId17"/>
    <p:sldId id="276" r:id="rId18"/>
    <p:sldId id="282" r:id="rId19"/>
    <p:sldId id="281" r:id="rId20"/>
  </p:sldIdLst>
  <p:sldSz cx="9144000" cy="6858000" type="screen4x3"/>
  <p:notesSz cx="6858000" cy="9144000"/>
  <p:embeddedFontLst>
    <p:embeddedFont>
      <p:font typeface="Cambria Math" panose="02040503050406030204" pitchFamily="18" charset="0"/>
      <p:regular r:id="rId22"/>
    </p:embeddedFont>
    <p:embeddedFont>
      <p:font typeface="Corbel" panose="020B0503020204020204" pitchFamily="34" charset="0"/>
      <p:regular r:id="rId23"/>
      <p:bold r:id="rId24"/>
      <p:italic r:id="rId25"/>
      <p:boldItalic r:id="rId26"/>
    </p:embeddedFont>
    <p:embeddedFont>
      <p:font typeface="Helvetica Neue" panose="020B0604020202020204" charset="0"/>
      <p:regular r:id="rId27"/>
      <p:bold r:id="rId28"/>
      <p:italic r:id="rId29"/>
      <p:boldItalic r:id="rId30"/>
    </p:embeddedFont>
    <p:embeddedFont>
      <p:font typeface="Helvetica Neue Light" panose="020B0604020202020204" charset="0"/>
      <p:regular r:id="rId31"/>
      <p:bold r:id="rId32"/>
      <p:italic r:id="rId33"/>
      <p:boldItalic r:id="rId34"/>
    </p:embeddedFont>
    <p:embeddedFont>
      <p:font typeface="source sans pro" panose="020B0503030403020204" pitchFamily="34" charset="0"/>
      <p:regular r:id="rId35"/>
      <p:bold r:id="rId36"/>
      <p:italic r:id="rId37"/>
      <p:boldItalic r:id="rId38"/>
    </p:embeddedFont>
    <p:embeddedFont>
      <p:font typeface="Tahoma" panose="020B0604030504040204" pitchFamily="34" charset="0"/>
      <p:regular r:id="rId39"/>
      <p:bold r:id="rId40"/>
    </p:embeddedFont>
    <p:embeddedFont>
      <p:font typeface="Ubuntu" panose="020B0504030602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iCXruwRXxmlOayaBWWshBWnEVqe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059EF5-1DA7-FD06-0977-9C46FD0B5CDC}" name="Jeroen Nelissen" initials="JN" userId="S::nelissen.j2@2college.nl::7fc10d7b-ee9e-4bf6-add3-32b4948440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C3635-9D4D-4965-AAAC-093631C8D20C}" v="102" dt="2024-10-26T10:01:36.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476" autoAdjust="0"/>
  </p:normalViewPr>
  <p:slideViewPr>
    <p:cSldViewPr snapToGrid="0">
      <p:cViewPr varScale="1">
        <p:scale>
          <a:sx n="84" d="100"/>
          <a:sy n="84" d="100"/>
        </p:scale>
        <p:origin x="158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font" Target="fonts/font2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20.fntdata"/><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VHT\OneDrive%20-%20CSG%20Het%20Noordik\Desktop\sinussen.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VHT\OneDrive%20-%20CSG%20Het%20Noordik\Desktop\sinussen.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VHT\OneDrive%20-%20CSG%20Het%20Noordik\Desktop\sinussen.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u1</c:v>
          </c:tx>
          <c:spPr>
            <a:ln w="28800">
              <a:solidFill>
                <a:srgbClr val="004586"/>
              </a:solidFill>
            </a:ln>
          </c:spPr>
          <c:marker>
            <c:symbol val="none"/>
          </c:marker>
          <c:xVal>
            <c:numLit>
              <c:formatCode>General</c:formatCode>
              <c:ptCount val="400"/>
              <c:pt idx="0">
                <c:v>0</c:v>
              </c:pt>
              <c:pt idx="1">
                <c:v>0.05</c:v>
              </c:pt>
              <c:pt idx="2">
                <c:v>0.1</c:v>
              </c:pt>
              <c:pt idx="3">
                <c:v>0.15</c:v>
              </c:pt>
              <c:pt idx="4">
                <c:v>0.2</c:v>
              </c:pt>
              <c:pt idx="5">
                <c:v>0.25</c:v>
              </c:pt>
              <c:pt idx="6">
                <c:v>0.3</c:v>
              </c:pt>
              <c:pt idx="7">
                <c:v>0.35</c:v>
              </c:pt>
              <c:pt idx="8">
                <c:v>0.4</c:v>
              </c:pt>
              <c:pt idx="9">
                <c:v>0.45</c:v>
              </c:pt>
              <c:pt idx="10">
                <c:v>0.5</c:v>
              </c:pt>
              <c:pt idx="11">
                <c:v>0.55000000000000004</c:v>
              </c:pt>
              <c:pt idx="12">
                <c:v>0.6</c:v>
              </c:pt>
              <c:pt idx="13">
                <c:v>0.65</c:v>
              </c:pt>
              <c:pt idx="14">
                <c:v>0.7</c:v>
              </c:pt>
              <c:pt idx="15">
                <c:v>0.75</c:v>
              </c:pt>
              <c:pt idx="16">
                <c:v>0.8</c:v>
              </c:pt>
              <c:pt idx="17">
                <c:v>0.85</c:v>
              </c:pt>
              <c:pt idx="18">
                <c:v>0.9</c:v>
              </c:pt>
              <c:pt idx="19">
                <c:v>0.95</c:v>
              </c:pt>
              <c:pt idx="20">
                <c:v>1</c:v>
              </c:pt>
              <c:pt idx="21">
                <c:v>1.05</c:v>
              </c:pt>
              <c:pt idx="22">
                <c:v>1.1000000000000001</c:v>
              </c:pt>
              <c:pt idx="23">
                <c:v>1.1499999999999999</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c:v>
              </c:pt>
              <c:pt idx="41">
                <c:v>2.0499999999999998</c:v>
              </c:pt>
              <c:pt idx="42">
                <c:v>2.1</c:v>
              </c:pt>
              <c:pt idx="43">
                <c:v>2.15</c:v>
              </c:pt>
              <c:pt idx="44">
                <c:v>2.2000000000000002</c:v>
              </c:pt>
              <c:pt idx="45">
                <c:v>2.25</c:v>
              </c:pt>
              <c:pt idx="46">
                <c:v>2.2999999999999998</c:v>
              </c:pt>
              <c:pt idx="47">
                <c:v>2.35</c:v>
              </c:pt>
              <c:pt idx="48">
                <c:v>2.4</c:v>
              </c:pt>
              <c:pt idx="49">
                <c:v>2.4500000000000002</c:v>
              </c:pt>
              <c:pt idx="50">
                <c:v>2.5</c:v>
              </c:pt>
              <c:pt idx="51">
                <c:v>2.5499999999999998</c:v>
              </c:pt>
              <c:pt idx="52">
                <c:v>2.6</c:v>
              </c:pt>
              <c:pt idx="53">
                <c:v>2.65</c:v>
              </c:pt>
              <c:pt idx="54">
                <c:v>2.7</c:v>
              </c:pt>
              <c:pt idx="55">
                <c:v>2.75</c:v>
              </c:pt>
              <c:pt idx="56">
                <c:v>2.8</c:v>
              </c:pt>
              <c:pt idx="57">
                <c:v>2.85</c:v>
              </c:pt>
              <c:pt idx="58">
                <c:v>2.9</c:v>
              </c:pt>
              <c:pt idx="59">
                <c:v>2.95</c:v>
              </c:pt>
              <c:pt idx="60">
                <c:v>3</c:v>
              </c:pt>
              <c:pt idx="61">
                <c:v>3.05</c:v>
              </c:pt>
              <c:pt idx="62">
                <c:v>3.1</c:v>
              </c:pt>
              <c:pt idx="63">
                <c:v>3.15</c:v>
              </c:pt>
              <c:pt idx="64">
                <c:v>3.2</c:v>
              </c:pt>
              <c:pt idx="65">
                <c:v>3.25</c:v>
              </c:pt>
              <c:pt idx="66">
                <c:v>3.3</c:v>
              </c:pt>
              <c:pt idx="67">
                <c:v>3.35</c:v>
              </c:pt>
              <c:pt idx="68">
                <c:v>3.4</c:v>
              </c:pt>
              <c:pt idx="69">
                <c:v>3.45</c:v>
              </c:pt>
              <c:pt idx="70">
                <c:v>3.5</c:v>
              </c:pt>
              <c:pt idx="71">
                <c:v>3.55</c:v>
              </c:pt>
              <c:pt idx="72">
                <c:v>3.6</c:v>
              </c:pt>
              <c:pt idx="73">
                <c:v>3.6499999999999901</c:v>
              </c:pt>
              <c:pt idx="74">
                <c:v>3.69999999999999</c:v>
              </c:pt>
              <c:pt idx="75">
                <c:v>3.7499999999999898</c:v>
              </c:pt>
              <c:pt idx="76">
                <c:v>3.7999999999999901</c:v>
              </c:pt>
              <c:pt idx="77">
                <c:v>3.8499999999999899</c:v>
              </c:pt>
              <c:pt idx="78">
                <c:v>3.8999999999999901</c:v>
              </c:pt>
              <c:pt idx="79">
                <c:v>3.94999999999999</c:v>
              </c:pt>
              <c:pt idx="80">
                <c:v>3.9999999999999898</c:v>
              </c:pt>
              <c:pt idx="81">
                <c:v>4.0499999999999901</c:v>
              </c:pt>
              <c:pt idx="82">
                <c:v>4.0999999999999899</c:v>
              </c:pt>
              <c:pt idx="83">
                <c:v>4.1499999999999897</c:v>
              </c:pt>
              <c:pt idx="84">
                <c:v>4.1999999999999904</c:v>
              </c:pt>
              <c:pt idx="85">
                <c:v>4.2499999999999902</c:v>
              </c:pt>
              <c:pt idx="86">
                <c:v>4.2999999999999901</c:v>
              </c:pt>
              <c:pt idx="87">
                <c:v>4.3499999999999899</c:v>
              </c:pt>
              <c:pt idx="88">
                <c:v>4.3999999999999897</c:v>
              </c:pt>
              <c:pt idx="89">
                <c:v>4.4499999999999904</c:v>
              </c:pt>
              <c:pt idx="90">
                <c:v>4.4999999999999902</c:v>
              </c:pt>
              <c:pt idx="91">
                <c:v>4.5499999999999901</c:v>
              </c:pt>
              <c:pt idx="92">
                <c:v>4.5999999999999899</c:v>
              </c:pt>
              <c:pt idx="93">
                <c:v>4.6499999999999897</c:v>
              </c:pt>
              <c:pt idx="94">
                <c:v>4.6999999999999904</c:v>
              </c:pt>
              <c:pt idx="95">
                <c:v>4.7499999999999902</c:v>
              </c:pt>
              <c:pt idx="96">
                <c:v>4.7999999999999901</c:v>
              </c:pt>
              <c:pt idx="97">
                <c:v>4.8499999999999899</c:v>
              </c:pt>
              <c:pt idx="98">
                <c:v>4.8999999999999897</c:v>
              </c:pt>
              <c:pt idx="99">
                <c:v>4.9499999999999904</c:v>
              </c:pt>
              <c:pt idx="100">
                <c:v>4.9999999999999902</c:v>
              </c:pt>
              <c:pt idx="101">
                <c:v>5.0499999999999901</c:v>
              </c:pt>
              <c:pt idx="102">
                <c:v>5.0999999999999899</c:v>
              </c:pt>
              <c:pt idx="103">
                <c:v>5.1499999999999897</c:v>
              </c:pt>
              <c:pt idx="104">
                <c:v>5.1999999999999904</c:v>
              </c:pt>
              <c:pt idx="105">
                <c:v>5.2499999999999902</c:v>
              </c:pt>
              <c:pt idx="106">
                <c:v>5.2999999999999901</c:v>
              </c:pt>
              <c:pt idx="107">
                <c:v>5.3499999999999899</c:v>
              </c:pt>
              <c:pt idx="108">
                <c:v>5.3999999999999897</c:v>
              </c:pt>
              <c:pt idx="109">
                <c:v>5.4499999999999904</c:v>
              </c:pt>
              <c:pt idx="110">
                <c:v>5.4999999999999902</c:v>
              </c:pt>
              <c:pt idx="111">
                <c:v>5.5499999999999901</c:v>
              </c:pt>
              <c:pt idx="112">
                <c:v>5.5999999999999899</c:v>
              </c:pt>
              <c:pt idx="113">
                <c:v>5.6499999999999897</c:v>
              </c:pt>
              <c:pt idx="114">
                <c:v>5.6999999999999904</c:v>
              </c:pt>
              <c:pt idx="115">
                <c:v>5.7499999999999902</c:v>
              </c:pt>
              <c:pt idx="116">
                <c:v>5.7999999999999901</c:v>
              </c:pt>
              <c:pt idx="117">
                <c:v>5.8499999999999899</c:v>
              </c:pt>
              <c:pt idx="118">
                <c:v>5.8999999999999897</c:v>
              </c:pt>
              <c:pt idx="119">
                <c:v>5.9499999999999904</c:v>
              </c:pt>
              <c:pt idx="120">
                <c:v>5.9999999999999902</c:v>
              </c:pt>
              <c:pt idx="121">
                <c:v>6.0499999999999901</c:v>
              </c:pt>
              <c:pt idx="122">
                <c:v>6.0999999999999899</c:v>
              </c:pt>
              <c:pt idx="123">
                <c:v>6.1499999999999897</c:v>
              </c:pt>
              <c:pt idx="124">
                <c:v>6.1999999999999904</c:v>
              </c:pt>
              <c:pt idx="125">
                <c:v>6.2499999999999902</c:v>
              </c:pt>
              <c:pt idx="126">
                <c:v>6.2999999999999901</c:v>
              </c:pt>
              <c:pt idx="127">
                <c:v>6.3499999999999899</c:v>
              </c:pt>
              <c:pt idx="128">
                <c:v>6.3999999999999897</c:v>
              </c:pt>
              <c:pt idx="129">
                <c:v>6.4499999999999904</c:v>
              </c:pt>
              <c:pt idx="130">
                <c:v>6.4999999999999902</c:v>
              </c:pt>
              <c:pt idx="131">
                <c:v>6.5499999999999901</c:v>
              </c:pt>
              <c:pt idx="132">
                <c:v>6.5999999999999801</c:v>
              </c:pt>
              <c:pt idx="133">
                <c:v>6.6499999999999799</c:v>
              </c:pt>
              <c:pt idx="134">
                <c:v>6.6999999999999797</c:v>
              </c:pt>
              <c:pt idx="135">
                <c:v>6.7499999999999796</c:v>
              </c:pt>
              <c:pt idx="136">
                <c:v>6.7999999999999803</c:v>
              </c:pt>
              <c:pt idx="137">
                <c:v>6.8499999999999801</c:v>
              </c:pt>
              <c:pt idx="138">
                <c:v>6.8999999999999799</c:v>
              </c:pt>
              <c:pt idx="139">
                <c:v>6.9499999999999797</c:v>
              </c:pt>
              <c:pt idx="140">
                <c:v>6.9999999999999796</c:v>
              </c:pt>
              <c:pt idx="141">
                <c:v>7.0499999999999803</c:v>
              </c:pt>
              <c:pt idx="142">
                <c:v>7.0999999999999801</c:v>
              </c:pt>
              <c:pt idx="143">
                <c:v>7.1499999999999799</c:v>
              </c:pt>
              <c:pt idx="144">
                <c:v>7.1999999999999797</c:v>
              </c:pt>
              <c:pt idx="145">
                <c:v>7.2499999999999796</c:v>
              </c:pt>
              <c:pt idx="146">
                <c:v>7.2999999999999803</c:v>
              </c:pt>
              <c:pt idx="147">
                <c:v>7.3499999999999801</c:v>
              </c:pt>
              <c:pt idx="148">
                <c:v>7.3999999999999799</c:v>
              </c:pt>
              <c:pt idx="149">
                <c:v>7.4499999999999797</c:v>
              </c:pt>
              <c:pt idx="150">
                <c:v>7.4999999999999796</c:v>
              </c:pt>
              <c:pt idx="151">
                <c:v>7.5499999999999803</c:v>
              </c:pt>
              <c:pt idx="152">
                <c:v>7.5999999999999801</c:v>
              </c:pt>
              <c:pt idx="153">
                <c:v>7.6499999999999799</c:v>
              </c:pt>
              <c:pt idx="154">
                <c:v>7.6999999999999797</c:v>
              </c:pt>
              <c:pt idx="155">
                <c:v>7.7499999999999796</c:v>
              </c:pt>
              <c:pt idx="156">
                <c:v>7.7999999999999803</c:v>
              </c:pt>
              <c:pt idx="157">
                <c:v>7.8499999999999801</c:v>
              </c:pt>
              <c:pt idx="158">
                <c:v>7.8999999999999799</c:v>
              </c:pt>
              <c:pt idx="159">
                <c:v>7.9499999999999797</c:v>
              </c:pt>
              <c:pt idx="160">
                <c:v>7.9999999999999796</c:v>
              </c:pt>
              <c:pt idx="161">
                <c:v>8.0499999999999794</c:v>
              </c:pt>
              <c:pt idx="162">
                <c:v>8.0999999999999801</c:v>
              </c:pt>
              <c:pt idx="163">
                <c:v>8.1499999999999808</c:v>
              </c:pt>
              <c:pt idx="164">
                <c:v>8.1999999999999797</c:v>
              </c:pt>
              <c:pt idx="165">
                <c:v>8.2499999999999805</c:v>
              </c:pt>
              <c:pt idx="166">
                <c:v>8.2999999999999794</c:v>
              </c:pt>
              <c:pt idx="167">
                <c:v>8.3499999999999801</c:v>
              </c:pt>
              <c:pt idx="168">
                <c:v>8.3999999999999808</c:v>
              </c:pt>
              <c:pt idx="169">
                <c:v>8.4499999999999904</c:v>
              </c:pt>
              <c:pt idx="170">
                <c:v>8.4999999999999893</c:v>
              </c:pt>
              <c:pt idx="171">
                <c:v>8.5499999999999901</c:v>
              </c:pt>
              <c:pt idx="172">
                <c:v>8.5999999999999908</c:v>
              </c:pt>
              <c:pt idx="173">
                <c:v>8.6499999999999897</c:v>
              </c:pt>
              <c:pt idx="174">
                <c:v>8.6999999999999904</c:v>
              </c:pt>
              <c:pt idx="175">
                <c:v>8.7499999999999893</c:v>
              </c:pt>
              <c:pt idx="176">
                <c:v>8.7999999999999901</c:v>
              </c:pt>
              <c:pt idx="177">
                <c:v>8.8499999999999908</c:v>
              </c:pt>
              <c:pt idx="178">
                <c:v>8.8999999999999897</c:v>
              </c:pt>
              <c:pt idx="179">
                <c:v>8.9499999999999904</c:v>
              </c:pt>
              <c:pt idx="180">
                <c:v>9</c:v>
              </c:pt>
              <c:pt idx="181">
                <c:v>9.0499999999999901</c:v>
              </c:pt>
              <c:pt idx="182">
                <c:v>9.0999999999999908</c:v>
              </c:pt>
              <c:pt idx="183">
                <c:v>9.15</c:v>
              </c:pt>
              <c:pt idx="184">
                <c:v>9.1999999999999993</c:v>
              </c:pt>
              <c:pt idx="185">
                <c:v>9.25</c:v>
              </c:pt>
              <c:pt idx="186">
                <c:v>9.3000000000000007</c:v>
              </c:pt>
              <c:pt idx="187">
                <c:v>9.35</c:v>
              </c:pt>
              <c:pt idx="188">
                <c:v>9.4</c:v>
              </c:pt>
              <c:pt idx="189">
                <c:v>9.4499999999999993</c:v>
              </c:pt>
              <c:pt idx="190">
                <c:v>9.5</c:v>
              </c:pt>
              <c:pt idx="191">
                <c:v>9.5500000000000007</c:v>
              </c:pt>
              <c:pt idx="192">
                <c:v>9.6</c:v>
              </c:pt>
              <c:pt idx="193">
                <c:v>9.65</c:v>
              </c:pt>
              <c:pt idx="194">
                <c:v>9.6999999999999993</c:v>
              </c:pt>
              <c:pt idx="195">
                <c:v>9.75</c:v>
              </c:pt>
              <c:pt idx="196">
                <c:v>9.8000000000000007</c:v>
              </c:pt>
              <c:pt idx="197">
                <c:v>9.8500000000000103</c:v>
              </c:pt>
              <c:pt idx="198">
                <c:v>9.9000000000000092</c:v>
              </c:pt>
              <c:pt idx="199">
                <c:v>9.9500000000000099</c:v>
              </c:pt>
              <c:pt idx="200">
                <c:v>10</c:v>
              </c:pt>
              <c:pt idx="201">
                <c:v>10.050000000000001</c:v>
              </c:pt>
              <c:pt idx="202">
                <c:v>10.1</c:v>
              </c:pt>
              <c:pt idx="203">
                <c:v>10.15</c:v>
              </c:pt>
              <c:pt idx="204">
                <c:v>10.199999999999999</c:v>
              </c:pt>
              <c:pt idx="205">
                <c:v>10.25</c:v>
              </c:pt>
              <c:pt idx="206">
                <c:v>10.3</c:v>
              </c:pt>
              <c:pt idx="207">
                <c:v>10.35</c:v>
              </c:pt>
              <c:pt idx="208">
                <c:v>10.4</c:v>
              </c:pt>
              <c:pt idx="209">
                <c:v>10.45</c:v>
              </c:pt>
              <c:pt idx="210">
                <c:v>10.5</c:v>
              </c:pt>
              <c:pt idx="211">
                <c:v>10.55</c:v>
              </c:pt>
              <c:pt idx="212">
                <c:v>10.6</c:v>
              </c:pt>
              <c:pt idx="213">
                <c:v>10.65</c:v>
              </c:pt>
              <c:pt idx="214">
                <c:v>10.7</c:v>
              </c:pt>
              <c:pt idx="215">
                <c:v>10.75</c:v>
              </c:pt>
              <c:pt idx="216">
                <c:v>10.8</c:v>
              </c:pt>
              <c:pt idx="217">
                <c:v>10.85</c:v>
              </c:pt>
              <c:pt idx="218">
                <c:v>10.9</c:v>
              </c:pt>
              <c:pt idx="219">
                <c:v>10.95</c:v>
              </c:pt>
              <c:pt idx="220">
                <c:v>11</c:v>
              </c:pt>
              <c:pt idx="221">
                <c:v>11.05</c:v>
              </c:pt>
              <c:pt idx="222">
                <c:v>11.1</c:v>
              </c:pt>
              <c:pt idx="223">
                <c:v>11.15</c:v>
              </c:pt>
              <c:pt idx="224">
                <c:v>11.2</c:v>
              </c:pt>
              <c:pt idx="225">
                <c:v>11.25</c:v>
              </c:pt>
              <c:pt idx="226">
                <c:v>11.3</c:v>
              </c:pt>
              <c:pt idx="227">
                <c:v>11.35</c:v>
              </c:pt>
              <c:pt idx="228">
                <c:v>11.4</c:v>
              </c:pt>
              <c:pt idx="229">
                <c:v>11.45</c:v>
              </c:pt>
              <c:pt idx="230">
                <c:v>11.5</c:v>
              </c:pt>
              <c:pt idx="231">
                <c:v>11.55</c:v>
              </c:pt>
              <c:pt idx="232">
                <c:v>11.6</c:v>
              </c:pt>
              <c:pt idx="233">
                <c:v>11.65</c:v>
              </c:pt>
              <c:pt idx="234">
                <c:v>11.7</c:v>
              </c:pt>
              <c:pt idx="235">
                <c:v>11.75</c:v>
              </c:pt>
              <c:pt idx="236">
                <c:v>11.8</c:v>
              </c:pt>
              <c:pt idx="237">
                <c:v>11.85</c:v>
              </c:pt>
              <c:pt idx="238">
                <c:v>11.9</c:v>
              </c:pt>
              <c:pt idx="239">
                <c:v>11.95</c:v>
              </c:pt>
              <c:pt idx="240">
                <c:v>12</c:v>
              </c:pt>
              <c:pt idx="241">
                <c:v>12.05</c:v>
              </c:pt>
              <c:pt idx="242">
                <c:v>12.1</c:v>
              </c:pt>
              <c:pt idx="243">
                <c:v>12.15</c:v>
              </c:pt>
              <c:pt idx="244">
                <c:v>12.2</c:v>
              </c:pt>
              <c:pt idx="245">
                <c:v>12.25</c:v>
              </c:pt>
              <c:pt idx="246">
                <c:v>12.3</c:v>
              </c:pt>
              <c:pt idx="247">
                <c:v>12.35</c:v>
              </c:pt>
              <c:pt idx="248">
                <c:v>12.4</c:v>
              </c:pt>
              <c:pt idx="249">
                <c:v>12.45</c:v>
              </c:pt>
              <c:pt idx="250">
                <c:v>12.5</c:v>
              </c:pt>
              <c:pt idx="251">
                <c:v>12.55</c:v>
              </c:pt>
              <c:pt idx="252">
                <c:v>12.6</c:v>
              </c:pt>
              <c:pt idx="253">
                <c:v>12.65</c:v>
              </c:pt>
              <c:pt idx="254">
                <c:v>12.7</c:v>
              </c:pt>
              <c:pt idx="255">
                <c:v>12.75</c:v>
              </c:pt>
              <c:pt idx="256">
                <c:v>12.8</c:v>
              </c:pt>
              <c:pt idx="257">
                <c:v>12.85</c:v>
              </c:pt>
              <c:pt idx="258">
                <c:v>12.9000000000001</c:v>
              </c:pt>
              <c:pt idx="259">
                <c:v>12.95</c:v>
              </c:pt>
              <c:pt idx="260">
                <c:v>13.000000000000099</c:v>
              </c:pt>
              <c:pt idx="261">
                <c:v>13.0500000000001</c:v>
              </c:pt>
              <c:pt idx="262">
                <c:v>13.100000000000099</c:v>
              </c:pt>
              <c:pt idx="263">
                <c:v>13.1500000000001</c:v>
              </c:pt>
              <c:pt idx="264">
                <c:v>13.200000000000101</c:v>
              </c:pt>
              <c:pt idx="265">
                <c:v>13.250000000000099</c:v>
              </c:pt>
              <c:pt idx="266">
                <c:v>13.3000000000001</c:v>
              </c:pt>
              <c:pt idx="267">
                <c:v>13.350000000000099</c:v>
              </c:pt>
              <c:pt idx="268">
                <c:v>13.4000000000001</c:v>
              </c:pt>
              <c:pt idx="269">
                <c:v>13.450000000000101</c:v>
              </c:pt>
              <c:pt idx="270">
                <c:v>13.500000000000099</c:v>
              </c:pt>
              <c:pt idx="271">
                <c:v>13.5500000000001</c:v>
              </c:pt>
              <c:pt idx="272">
                <c:v>13.600000000000099</c:v>
              </c:pt>
              <c:pt idx="273">
                <c:v>13.6500000000001</c:v>
              </c:pt>
              <c:pt idx="274">
                <c:v>13.700000000000101</c:v>
              </c:pt>
              <c:pt idx="275">
                <c:v>13.750000000000099</c:v>
              </c:pt>
              <c:pt idx="276">
                <c:v>13.8000000000001</c:v>
              </c:pt>
              <c:pt idx="277">
                <c:v>13.850000000000099</c:v>
              </c:pt>
              <c:pt idx="278">
                <c:v>13.9000000000001</c:v>
              </c:pt>
              <c:pt idx="279">
                <c:v>13.950000000000101</c:v>
              </c:pt>
              <c:pt idx="280">
                <c:v>14.000000000000099</c:v>
              </c:pt>
              <c:pt idx="281">
                <c:v>14.0500000000001</c:v>
              </c:pt>
              <c:pt idx="282">
                <c:v>14.100000000000099</c:v>
              </c:pt>
              <c:pt idx="283">
                <c:v>14.1500000000001</c:v>
              </c:pt>
              <c:pt idx="284">
                <c:v>14.200000000000101</c:v>
              </c:pt>
              <c:pt idx="285">
                <c:v>14.250000000000099</c:v>
              </c:pt>
              <c:pt idx="286">
                <c:v>14.3000000000001</c:v>
              </c:pt>
              <c:pt idx="287">
                <c:v>14.350000000000099</c:v>
              </c:pt>
              <c:pt idx="288">
                <c:v>14.4000000000001</c:v>
              </c:pt>
              <c:pt idx="289">
                <c:v>14.450000000000101</c:v>
              </c:pt>
              <c:pt idx="290">
                <c:v>14.500000000000099</c:v>
              </c:pt>
              <c:pt idx="291">
                <c:v>14.5500000000001</c:v>
              </c:pt>
              <c:pt idx="292">
                <c:v>14.600000000000099</c:v>
              </c:pt>
              <c:pt idx="293">
                <c:v>14.6500000000001</c:v>
              </c:pt>
              <c:pt idx="294">
                <c:v>14.700000000000101</c:v>
              </c:pt>
              <c:pt idx="295">
                <c:v>14.750000000000099</c:v>
              </c:pt>
              <c:pt idx="296">
                <c:v>14.8000000000001</c:v>
              </c:pt>
              <c:pt idx="297">
                <c:v>14.850000000000099</c:v>
              </c:pt>
              <c:pt idx="298">
                <c:v>14.9000000000001</c:v>
              </c:pt>
              <c:pt idx="299">
                <c:v>14.950000000000101</c:v>
              </c:pt>
              <c:pt idx="300">
                <c:v>15.000000000000099</c:v>
              </c:pt>
              <c:pt idx="301">
                <c:v>15.0500000000001</c:v>
              </c:pt>
              <c:pt idx="302">
                <c:v>15.100000000000099</c:v>
              </c:pt>
              <c:pt idx="303">
                <c:v>15.1500000000001</c:v>
              </c:pt>
              <c:pt idx="304">
                <c:v>15.200000000000101</c:v>
              </c:pt>
              <c:pt idx="305">
                <c:v>15.250000000000099</c:v>
              </c:pt>
              <c:pt idx="306">
                <c:v>15.3000000000001</c:v>
              </c:pt>
              <c:pt idx="307">
                <c:v>15.350000000000099</c:v>
              </c:pt>
              <c:pt idx="308">
                <c:v>15.4000000000001</c:v>
              </c:pt>
              <c:pt idx="309">
                <c:v>15.450000000000101</c:v>
              </c:pt>
              <c:pt idx="310">
                <c:v>15.500000000000099</c:v>
              </c:pt>
              <c:pt idx="311">
                <c:v>15.5500000000001</c:v>
              </c:pt>
              <c:pt idx="312">
                <c:v>15.600000000000099</c:v>
              </c:pt>
              <c:pt idx="313">
                <c:v>15.6500000000001</c:v>
              </c:pt>
              <c:pt idx="314">
                <c:v>15.700000000000101</c:v>
              </c:pt>
              <c:pt idx="315">
                <c:v>15.750000000000099</c:v>
              </c:pt>
              <c:pt idx="316">
                <c:v>15.8000000000001</c:v>
              </c:pt>
              <c:pt idx="317">
                <c:v>15.850000000000099</c:v>
              </c:pt>
              <c:pt idx="318">
                <c:v>15.9000000000001</c:v>
              </c:pt>
              <c:pt idx="319">
                <c:v>15.950000000000101</c:v>
              </c:pt>
              <c:pt idx="320">
                <c:v>16.000000000000099</c:v>
              </c:pt>
              <c:pt idx="321">
                <c:v>16.0500000000001</c:v>
              </c:pt>
              <c:pt idx="322">
                <c:v>16.100000000000101</c:v>
              </c:pt>
              <c:pt idx="323">
                <c:v>16.150000000000102</c:v>
              </c:pt>
              <c:pt idx="324">
                <c:v>16.200000000000099</c:v>
              </c:pt>
              <c:pt idx="325">
                <c:v>16.250000000000099</c:v>
              </c:pt>
              <c:pt idx="326">
                <c:v>16.3000000000001</c:v>
              </c:pt>
              <c:pt idx="327">
                <c:v>16.350000000000101</c:v>
              </c:pt>
              <c:pt idx="328">
                <c:v>16.400000000000102</c:v>
              </c:pt>
              <c:pt idx="329">
                <c:v>16.450000000000099</c:v>
              </c:pt>
              <c:pt idx="330">
                <c:v>16.500000000000099</c:v>
              </c:pt>
              <c:pt idx="331">
                <c:v>16.5500000000001</c:v>
              </c:pt>
              <c:pt idx="332">
                <c:v>16.600000000000101</c:v>
              </c:pt>
              <c:pt idx="333">
                <c:v>16.650000000000102</c:v>
              </c:pt>
              <c:pt idx="334">
                <c:v>16.700000000000099</c:v>
              </c:pt>
              <c:pt idx="335">
                <c:v>16.750000000000099</c:v>
              </c:pt>
              <c:pt idx="336">
                <c:v>16.8000000000001</c:v>
              </c:pt>
              <c:pt idx="337">
                <c:v>16.850000000000101</c:v>
              </c:pt>
              <c:pt idx="338">
                <c:v>16.900000000000102</c:v>
              </c:pt>
              <c:pt idx="339">
                <c:v>16.950000000000099</c:v>
              </c:pt>
              <c:pt idx="340">
                <c:v>17.000000000000099</c:v>
              </c:pt>
              <c:pt idx="341">
                <c:v>17.0500000000001</c:v>
              </c:pt>
              <c:pt idx="342">
                <c:v>17.100000000000101</c:v>
              </c:pt>
              <c:pt idx="343">
                <c:v>17.150000000000102</c:v>
              </c:pt>
              <c:pt idx="344">
                <c:v>17.200000000000099</c:v>
              </c:pt>
              <c:pt idx="345">
                <c:v>17.250000000000099</c:v>
              </c:pt>
              <c:pt idx="346">
                <c:v>17.3000000000001</c:v>
              </c:pt>
              <c:pt idx="347">
                <c:v>17.350000000000101</c:v>
              </c:pt>
              <c:pt idx="348">
                <c:v>17.400000000000102</c:v>
              </c:pt>
              <c:pt idx="349">
                <c:v>17.450000000000099</c:v>
              </c:pt>
              <c:pt idx="350">
                <c:v>17.500000000000099</c:v>
              </c:pt>
              <c:pt idx="351">
                <c:v>17.5500000000001</c:v>
              </c:pt>
              <c:pt idx="352">
                <c:v>17.600000000000101</c:v>
              </c:pt>
              <c:pt idx="353">
                <c:v>17.650000000000102</c:v>
              </c:pt>
              <c:pt idx="354">
                <c:v>17.700000000000099</c:v>
              </c:pt>
              <c:pt idx="355">
                <c:v>17.750000000000099</c:v>
              </c:pt>
              <c:pt idx="356">
                <c:v>17.8000000000001</c:v>
              </c:pt>
              <c:pt idx="357">
                <c:v>17.850000000000101</c:v>
              </c:pt>
              <c:pt idx="358">
                <c:v>17.900000000000102</c:v>
              </c:pt>
              <c:pt idx="359">
                <c:v>17.950000000000099</c:v>
              </c:pt>
              <c:pt idx="360">
                <c:v>18.000000000000099</c:v>
              </c:pt>
              <c:pt idx="361">
                <c:v>18.0500000000001</c:v>
              </c:pt>
              <c:pt idx="362">
                <c:v>18.100000000000101</c:v>
              </c:pt>
              <c:pt idx="363">
                <c:v>18.150000000000102</c:v>
              </c:pt>
              <c:pt idx="364">
                <c:v>18.200000000000099</c:v>
              </c:pt>
              <c:pt idx="365">
                <c:v>18.250000000000099</c:v>
              </c:pt>
              <c:pt idx="366">
                <c:v>18.3000000000001</c:v>
              </c:pt>
              <c:pt idx="367">
                <c:v>18.350000000000101</c:v>
              </c:pt>
              <c:pt idx="368">
                <c:v>18.400000000000102</c:v>
              </c:pt>
              <c:pt idx="369">
                <c:v>18.450000000000099</c:v>
              </c:pt>
              <c:pt idx="370">
                <c:v>18.500000000000099</c:v>
              </c:pt>
              <c:pt idx="371">
                <c:v>18.5500000000001</c:v>
              </c:pt>
              <c:pt idx="372">
                <c:v>18.600000000000101</c:v>
              </c:pt>
              <c:pt idx="373">
                <c:v>18.650000000000102</c:v>
              </c:pt>
              <c:pt idx="374">
                <c:v>18.700000000000099</c:v>
              </c:pt>
              <c:pt idx="375">
                <c:v>18.750000000000099</c:v>
              </c:pt>
              <c:pt idx="376">
                <c:v>18.8000000000001</c:v>
              </c:pt>
              <c:pt idx="377">
                <c:v>18.850000000000101</c:v>
              </c:pt>
              <c:pt idx="378">
                <c:v>18.900000000000102</c:v>
              </c:pt>
              <c:pt idx="379">
                <c:v>18.950000000000099</c:v>
              </c:pt>
              <c:pt idx="380">
                <c:v>19.000000000000099</c:v>
              </c:pt>
              <c:pt idx="381">
                <c:v>19.0500000000001</c:v>
              </c:pt>
              <c:pt idx="382">
                <c:v>19.100000000000101</c:v>
              </c:pt>
              <c:pt idx="383">
                <c:v>19.150000000000102</c:v>
              </c:pt>
              <c:pt idx="384">
                <c:v>19.200000000000099</c:v>
              </c:pt>
              <c:pt idx="385">
                <c:v>19.250000000000099</c:v>
              </c:pt>
              <c:pt idx="386">
                <c:v>19.3000000000001</c:v>
              </c:pt>
              <c:pt idx="387">
                <c:v>19.350000000000101</c:v>
              </c:pt>
              <c:pt idx="388">
                <c:v>19.400000000000102</c:v>
              </c:pt>
              <c:pt idx="389">
                <c:v>19.450000000000099</c:v>
              </c:pt>
              <c:pt idx="390">
                <c:v>19.500000000000099</c:v>
              </c:pt>
              <c:pt idx="391">
                <c:v>19.5500000000001</c:v>
              </c:pt>
              <c:pt idx="392">
                <c:v>19.600000000000101</c:v>
              </c:pt>
              <c:pt idx="393">
                <c:v>19.650000000000102</c:v>
              </c:pt>
              <c:pt idx="394">
                <c:v>19.700000000000099</c:v>
              </c:pt>
              <c:pt idx="395">
                <c:v>19.750000000000099</c:v>
              </c:pt>
              <c:pt idx="396">
                <c:v>19.8000000000001</c:v>
              </c:pt>
              <c:pt idx="397">
                <c:v>19.850000000000101</c:v>
              </c:pt>
              <c:pt idx="398">
                <c:v>19.900000000000102</c:v>
              </c:pt>
              <c:pt idx="399">
                <c:v>19.950000000000099</c:v>
              </c:pt>
            </c:numLit>
          </c:xVal>
          <c:yVal>
            <c:numLit>
              <c:formatCode>General</c:formatCode>
              <c:ptCount val="400"/>
              <c:pt idx="0">
                <c:v>0</c:v>
              </c:pt>
              <c:pt idx="1">
                <c:v>0.15691819145569</c:v>
              </c:pt>
              <c:pt idx="2">
                <c:v>0.31286893008046202</c:v>
              </c:pt>
              <c:pt idx="3">
                <c:v>0.466890727711811</c:v>
              </c:pt>
              <c:pt idx="4">
                <c:v>0.61803398874989501</c:v>
              </c:pt>
              <c:pt idx="5">
                <c:v>0.76536686473018001</c:v>
              </c:pt>
              <c:pt idx="6">
                <c:v>0.90798099947909405</c:v>
              </c:pt>
              <c:pt idx="7">
                <c:v>1.0449971294319</c:v>
              </c:pt>
              <c:pt idx="8">
                <c:v>1.17557050458495</c:v>
              </c:pt>
              <c:pt idx="9">
                <c:v>1.29889609666037</c:v>
              </c:pt>
              <c:pt idx="10">
                <c:v>1.4142135623731</c:v>
              </c:pt>
              <c:pt idx="11">
                <c:v>1.5208119312000601</c:v>
              </c:pt>
              <c:pt idx="12">
                <c:v>1.6180339887499</c:v>
              </c:pt>
              <c:pt idx="13">
                <c:v>1.7052803287081799</c:v>
              </c:pt>
              <c:pt idx="14">
                <c:v>1.78201304837674</c:v>
              </c:pt>
              <c:pt idx="15">
                <c:v>1.8477590650225699</c:v>
              </c:pt>
              <c:pt idx="16">
                <c:v>1.9021130325903099</c:v>
              </c:pt>
              <c:pt idx="17">
                <c:v>1.94473984079535</c:v>
              </c:pt>
              <c:pt idx="18">
                <c:v>1.97537668119028</c:v>
              </c:pt>
              <c:pt idx="19">
                <c:v>1.9938346674662599</c:v>
              </c:pt>
              <c:pt idx="20">
                <c:v>2</c:v>
              </c:pt>
              <c:pt idx="21">
                <c:v>1.9938346674662599</c:v>
              </c:pt>
              <c:pt idx="22">
                <c:v>1.97537668119028</c:v>
              </c:pt>
              <c:pt idx="23">
                <c:v>1.94473984079535</c:v>
              </c:pt>
              <c:pt idx="24">
                <c:v>1.9021130325903099</c:v>
              </c:pt>
              <c:pt idx="25">
                <c:v>1.8477590650225699</c:v>
              </c:pt>
              <c:pt idx="26">
                <c:v>1.78201304837674</c:v>
              </c:pt>
              <c:pt idx="27">
                <c:v>1.7052803287081799</c:v>
              </c:pt>
              <c:pt idx="28">
                <c:v>1.61803398874989</c:v>
              </c:pt>
              <c:pt idx="29">
                <c:v>1.5208119312000601</c:v>
              </c:pt>
              <c:pt idx="30">
                <c:v>1.41421356237309</c:v>
              </c:pt>
              <c:pt idx="31">
                <c:v>1.29889609666037</c:v>
              </c:pt>
              <c:pt idx="32">
                <c:v>1.1755705045849401</c:v>
              </c:pt>
              <c:pt idx="33">
                <c:v>1.0449971294319</c:v>
              </c:pt>
              <c:pt idx="34">
                <c:v>0.90798099947909106</c:v>
              </c:pt>
              <c:pt idx="35">
                <c:v>0.76536686473017701</c:v>
              </c:pt>
              <c:pt idx="36">
                <c:v>0.61803398874989302</c:v>
              </c:pt>
              <c:pt idx="37">
                <c:v>0.46689072771180801</c:v>
              </c:pt>
              <c:pt idx="38">
                <c:v>0.31286893008045802</c:v>
              </c:pt>
              <c:pt idx="39">
                <c:v>0.156918191455687</c:v>
              </c:pt>
              <c:pt idx="40">
                <c:v>-2.4196058992708999E-15</c:v>
              </c:pt>
              <c:pt idx="41">
                <c:v>-0.156918191455692</c:v>
              </c:pt>
              <c:pt idx="42">
                <c:v>-0.31286893008046301</c:v>
              </c:pt>
              <c:pt idx="43">
                <c:v>-0.466890727711811</c:v>
              </c:pt>
              <c:pt idx="44">
                <c:v>-0.61803398874989501</c:v>
              </c:pt>
              <c:pt idx="45">
                <c:v>-0.76536686473017901</c:v>
              </c:pt>
              <c:pt idx="46">
                <c:v>-0.90798099947909205</c:v>
              </c:pt>
              <c:pt idx="47">
                <c:v>-1.0449971294319</c:v>
              </c:pt>
              <c:pt idx="48">
                <c:v>-1.1755705045849401</c:v>
              </c:pt>
              <c:pt idx="49">
                <c:v>-1.29889609666037</c:v>
              </c:pt>
              <c:pt idx="50">
                <c:v>-1.41421356237309</c:v>
              </c:pt>
              <c:pt idx="51">
                <c:v>-1.5208119312000601</c:v>
              </c:pt>
              <c:pt idx="52">
                <c:v>-1.61803398874989</c:v>
              </c:pt>
              <c:pt idx="53">
                <c:v>-1.7052803287081799</c:v>
              </c:pt>
              <c:pt idx="54">
                <c:v>-1.78201304837673</c:v>
              </c:pt>
              <c:pt idx="55">
                <c:v>-1.8477590650225699</c:v>
              </c:pt>
              <c:pt idx="56">
                <c:v>-1.9021130325903099</c:v>
              </c:pt>
              <c:pt idx="57">
                <c:v>-1.94473984079535</c:v>
              </c:pt>
              <c:pt idx="58">
                <c:v>-1.97537668119027</c:v>
              </c:pt>
              <c:pt idx="59">
                <c:v>-1.9938346674662599</c:v>
              </c:pt>
              <c:pt idx="60">
                <c:v>-2</c:v>
              </c:pt>
              <c:pt idx="61">
                <c:v>-1.9938346674662599</c:v>
              </c:pt>
              <c:pt idx="62">
                <c:v>-1.97537668119028</c:v>
              </c:pt>
              <c:pt idx="63">
                <c:v>-1.94473984079536</c:v>
              </c:pt>
              <c:pt idx="64">
                <c:v>-1.9021130325903099</c:v>
              </c:pt>
              <c:pt idx="65">
                <c:v>-1.8477590650225799</c:v>
              </c:pt>
              <c:pt idx="66">
                <c:v>-1.78201304837674</c:v>
              </c:pt>
              <c:pt idx="67">
                <c:v>-1.7052803287081899</c:v>
              </c:pt>
              <c:pt idx="68">
                <c:v>-1.6180339887499</c:v>
              </c:pt>
              <c:pt idx="69">
                <c:v>-1.5208119312000701</c:v>
              </c:pt>
              <c:pt idx="70">
                <c:v>-1.41421356237311</c:v>
              </c:pt>
              <c:pt idx="71">
                <c:v>-1.29889609666038</c:v>
              </c:pt>
              <c:pt idx="72">
                <c:v>-1.17557050458496</c:v>
              </c:pt>
              <c:pt idx="73">
                <c:v>-1.04499712943191</c:v>
              </c:pt>
              <c:pt idx="74">
                <c:v>-0.90798099947910804</c:v>
              </c:pt>
              <c:pt idx="75">
                <c:v>-0.76536686473019599</c:v>
              </c:pt>
              <c:pt idx="76">
                <c:v>-0.618033988749912</c:v>
              </c:pt>
              <c:pt idx="77">
                <c:v>-0.46689072771182899</c:v>
              </c:pt>
              <c:pt idx="78">
                <c:v>-0.31286893008048</c:v>
              </c:pt>
              <c:pt idx="79">
                <c:v>-0.15691819145570901</c:v>
              </c:pt>
              <c:pt idx="80">
                <c:v>-2.0029779999999999E-14</c:v>
              </c:pt>
              <c:pt idx="81">
                <c:v>0.15691819145566899</c:v>
              </c:pt>
              <c:pt idx="82">
                <c:v>0.31286893008043998</c:v>
              </c:pt>
              <c:pt idx="83">
                <c:v>0.46689072771179002</c:v>
              </c:pt>
              <c:pt idx="84">
                <c:v>0.61803398874987403</c:v>
              </c:pt>
              <c:pt idx="85">
                <c:v>0.76536686473015902</c:v>
              </c:pt>
              <c:pt idx="86">
                <c:v>0.90798099947907296</c:v>
              </c:pt>
              <c:pt idx="87">
                <c:v>1.0449971294318801</c:v>
              </c:pt>
              <c:pt idx="88">
                <c:v>1.1755705045849301</c:v>
              </c:pt>
              <c:pt idx="89">
                <c:v>1.29889609666035</c:v>
              </c:pt>
              <c:pt idx="90">
                <c:v>1.41421356237308</c:v>
              </c:pt>
              <c:pt idx="91">
                <c:v>1.5208119312000401</c:v>
              </c:pt>
              <c:pt idx="92">
                <c:v>1.61803398874988</c:v>
              </c:pt>
              <c:pt idx="93">
                <c:v>1.7052803287081699</c:v>
              </c:pt>
              <c:pt idx="94">
                <c:v>1.78201304837672</c:v>
              </c:pt>
              <c:pt idx="95">
                <c:v>1.8477590650225599</c:v>
              </c:pt>
              <c:pt idx="96">
                <c:v>1.9021130325903</c:v>
              </c:pt>
              <c:pt idx="97">
                <c:v>1.94473984079535</c:v>
              </c:pt>
              <c:pt idx="98">
                <c:v>1.97537668119027</c:v>
              </c:pt>
              <c:pt idx="99">
                <c:v>1.9938346674662499</c:v>
              </c:pt>
              <c:pt idx="100">
                <c:v>2</c:v>
              </c:pt>
              <c:pt idx="101">
                <c:v>1.9938346674662599</c:v>
              </c:pt>
              <c:pt idx="102">
                <c:v>1.97537668119028</c:v>
              </c:pt>
              <c:pt idx="103">
                <c:v>1.94473984079536</c:v>
              </c:pt>
              <c:pt idx="104">
                <c:v>1.9021130325903199</c:v>
              </c:pt>
              <c:pt idx="105">
                <c:v>1.8477590650225899</c:v>
              </c:pt>
              <c:pt idx="106">
                <c:v>1.78201304837675</c:v>
              </c:pt>
              <c:pt idx="107">
                <c:v>1.7052803287081999</c:v>
              </c:pt>
              <c:pt idx="108">
                <c:v>1.61803398874992</c:v>
              </c:pt>
              <c:pt idx="109">
                <c:v>1.5208119312000801</c:v>
              </c:pt>
              <c:pt idx="110">
                <c:v>1.41421356237312</c:v>
              </c:pt>
              <c:pt idx="111">
                <c:v>1.2988960966604</c:v>
              </c:pt>
              <c:pt idx="112">
                <c:v>1.17557050458498</c:v>
              </c:pt>
              <c:pt idx="113">
                <c:v>1.04499712943193</c:v>
              </c:pt>
              <c:pt idx="114">
                <c:v>0.90798099947912703</c:v>
              </c:pt>
              <c:pt idx="115">
                <c:v>0.76536686473021698</c:v>
              </c:pt>
              <c:pt idx="116">
                <c:v>0.61803398874993298</c:v>
              </c:pt>
              <c:pt idx="117">
                <c:v>0.46689072771185203</c:v>
              </c:pt>
              <c:pt idx="118">
                <c:v>0.31286893008050298</c:v>
              </c:pt>
              <c:pt idx="119">
                <c:v>0.15691819145572999</c:v>
              </c:pt>
              <c:pt idx="120">
                <c:v>4.336735E-14</c:v>
              </c:pt>
              <c:pt idx="121">
                <c:v>-0.156918191455648</c:v>
              </c:pt>
              <c:pt idx="122">
                <c:v>-0.312868930080417</c:v>
              </c:pt>
              <c:pt idx="123">
                <c:v>-0.46689072771176798</c:v>
              </c:pt>
              <c:pt idx="124">
                <c:v>-0.61803398874985405</c:v>
              </c:pt>
              <c:pt idx="125">
                <c:v>-0.76536686473013704</c:v>
              </c:pt>
              <c:pt idx="126">
                <c:v>-0.90798099947905297</c:v>
              </c:pt>
              <c:pt idx="127">
                <c:v>-1.0449971294318601</c:v>
              </c:pt>
              <c:pt idx="128">
                <c:v>-1.1755705045849101</c:v>
              </c:pt>
              <c:pt idx="129">
                <c:v>-1.29889609666033</c:v>
              </c:pt>
              <c:pt idx="130">
                <c:v>-1.4142135623730601</c:v>
              </c:pt>
              <c:pt idx="131">
                <c:v>-1.5208119312000301</c:v>
              </c:pt>
              <c:pt idx="132">
                <c:v>-1.61803398874987</c:v>
              </c:pt>
              <c:pt idx="133">
                <c:v>-1.7052803287081599</c:v>
              </c:pt>
              <c:pt idx="134">
                <c:v>-1.78201304837671</c:v>
              </c:pt>
              <c:pt idx="135">
                <c:v>-1.8477590650225499</c:v>
              </c:pt>
              <c:pt idx="136">
                <c:v>-1.90211303259029</c:v>
              </c:pt>
              <c:pt idx="137">
                <c:v>-1.94473984079534</c:v>
              </c:pt>
              <c:pt idx="138">
                <c:v>-1.97537668119027</c:v>
              </c:pt>
              <c:pt idx="139">
                <c:v>-1.9938346674662499</c:v>
              </c:pt>
              <c:pt idx="140">
                <c:v>-2</c:v>
              </c:pt>
              <c:pt idx="141">
                <c:v>-1.9938346674662599</c:v>
              </c:pt>
              <c:pt idx="142">
                <c:v>-1.97537668119028</c:v>
              </c:pt>
              <c:pt idx="143">
                <c:v>-1.94473984079537</c:v>
              </c:pt>
              <c:pt idx="144">
                <c:v>-1.9021130325903299</c:v>
              </c:pt>
              <c:pt idx="145">
                <c:v>-1.8477590650225999</c:v>
              </c:pt>
              <c:pt idx="146">
                <c:v>-1.78201304837676</c:v>
              </c:pt>
              <c:pt idx="147">
                <c:v>-1.7052803287082201</c:v>
              </c:pt>
              <c:pt idx="148">
                <c:v>-1.61803398874993</c:v>
              </c:pt>
              <c:pt idx="149">
                <c:v>-1.5208119312001001</c:v>
              </c:pt>
              <c:pt idx="150">
                <c:v>-1.41421356237314</c:v>
              </c:pt>
              <c:pt idx="151">
                <c:v>-1.2988960966604099</c:v>
              </c:pt>
              <c:pt idx="152">
                <c:v>-1.175570504585</c:v>
              </c:pt>
              <c:pt idx="153">
                <c:v>-1.04499712943195</c:v>
              </c:pt>
              <c:pt idx="154">
                <c:v>-0.90798099947915001</c:v>
              </c:pt>
              <c:pt idx="155">
                <c:v>-0.76536686473023696</c:v>
              </c:pt>
              <c:pt idx="156">
                <c:v>-0.61803398874995297</c:v>
              </c:pt>
              <c:pt idx="157">
                <c:v>-0.46689072771187301</c:v>
              </c:pt>
              <c:pt idx="158">
                <c:v>-0.31286893008052402</c:v>
              </c:pt>
              <c:pt idx="159">
                <c:v>-0.156918191455756</c:v>
              </c:pt>
              <c:pt idx="160">
                <c:v>-6.4928560000000001E-14</c:v>
              </c:pt>
              <c:pt idx="161">
                <c:v>0.15691819145562599</c:v>
              </c:pt>
              <c:pt idx="162">
                <c:v>0.31286893008039901</c:v>
              </c:pt>
              <c:pt idx="163">
                <c:v>0.46689072771175</c:v>
              </c:pt>
              <c:pt idx="164">
                <c:v>0.61803398874983995</c:v>
              </c:pt>
              <c:pt idx="165">
                <c:v>0.76536686473012705</c:v>
              </c:pt>
              <c:pt idx="166">
                <c:v>0.90798099947904398</c:v>
              </c:pt>
              <c:pt idx="167">
                <c:v>1.0449971294318501</c:v>
              </c:pt>
              <c:pt idx="168">
                <c:v>1.1755705045849101</c:v>
              </c:pt>
              <c:pt idx="169">
                <c:v>1.29889609666033</c:v>
              </c:pt>
              <c:pt idx="170">
                <c:v>1.4142135623730601</c:v>
              </c:pt>
              <c:pt idx="171">
                <c:v>1.5208119312000301</c:v>
              </c:pt>
              <c:pt idx="172">
                <c:v>1.61803398874987</c:v>
              </c:pt>
              <c:pt idx="173">
                <c:v>1.7052803287081599</c:v>
              </c:pt>
              <c:pt idx="174">
                <c:v>1.78201304837672</c:v>
              </c:pt>
              <c:pt idx="175">
                <c:v>1.8477590650225599</c:v>
              </c:pt>
              <c:pt idx="176">
                <c:v>1.9021130325903</c:v>
              </c:pt>
              <c:pt idx="177">
                <c:v>1.94473984079535</c:v>
              </c:pt>
              <c:pt idx="178">
                <c:v>1.97537668119027</c:v>
              </c:pt>
              <c:pt idx="179">
                <c:v>1.9938346674662499</c:v>
              </c:pt>
              <c:pt idx="180">
                <c:v>2</c:v>
              </c:pt>
              <c:pt idx="181">
                <c:v>1.9938346674662599</c:v>
              </c:pt>
              <c:pt idx="182">
                <c:v>1.97537668119028</c:v>
              </c:pt>
              <c:pt idx="183">
                <c:v>1.94473984079536</c:v>
              </c:pt>
              <c:pt idx="184">
                <c:v>1.9021130325903099</c:v>
              </c:pt>
              <c:pt idx="185">
                <c:v>1.8477590650225799</c:v>
              </c:pt>
              <c:pt idx="186">
                <c:v>1.78201304837674</c:v>
              </c:pt>
              <c:pt idx="187">
                <c:v>1.7052803287081899</c:v>
              </c:pt>
              <c:pt idx="188">
                <c:v>1.6180339887499</c:v>
              </c:pt>
              <c:pt idx="189">
                <c:v>1.5208119312000601</c:v>
              </c:pt>
              <c:pt idx="190">
                <c:v>1.4142135623731</c:v>
              </c:pt>
              <c:pt idx="191">
                <c:v>1.29889609666037</c:v>
              </c:pt>
              <c:pt idx="192">
                <c:v>1.1755705045849401</c:v>
              </c:pt>
              <c:pt idx="193">
                <c:v>1.04499712943189</c:v>
              </c:pt>
              <c:pt idx="194">
                <c:v>0.90798099947908695</c:v>
              </c:pt>
              <c:pt idx="195">
                <c:v>0.76536686473017201</c:v>
              </c:pt>
              <c:pt idx="196">
                <c:v>0.61803398874988302</c:v>
              </c:pt>
              <c:pt idx="197">
                <c:v>0.46689072771179702</c:v>
              </c:pt>
              <c:pt idx="198">
                <c:v>0.31286893008044397</c:v>
              </c:pt>
              <c:pt idx="199">
                <c:v>0.15691819145567101</c:v>
              </c:pt>
              <c:pt idx="200">
                <c:v>-2.0091640000000001E-14</c:v>
              </c:pt>
              <c:pt idx="201">
                <c:v>-0.15691819145571401</c:v>
              </c:pt>
              <c:pt idx="202">
                <c:v>-0.312868930080487</c:v>
              </c:pt>
              <c:pt idx="203">
                <c:v>-0.46689072771183598</c:v>
              </c:pt>
              <c:pt idx="204">
                <c:v>-0.61803398874992399</c:v>
              </c:pt>
              <c:pt idx="205">
                <c:v>-0.76536686473020898</c:v>
              </c:pt>
              <c:pt idx="206">
                <c:v>-0.90798099947912203</c:v>
              </c:pt>
              <c:pt idx="207">
                <c:v>-1.04499712943193</c:v>
              </c:pt>
              <c:pt idx="208">
                <c:v>-1.17557050458498</c:v>
              </c:pt>
              <c:pt idx="209">
                <c:v>-1.2988960966604</c:v>
              </c:pt>
              <c:pt idx="210">
                <c:v>-1.41421356237313</c:v>
              </c:pt>
              <c:pt idx="211">
                <c:v>-1.5208119312000901</c:v>
              </c:pt>
              <c:pt idx="212">
                <c:v>-1.61803398874992</c:v>
              </c:pt>
              <c:pt idx="213">
                <c:v>-1.7052803287082099</c:v>
              </c:pt>
              <c:pt idx="214">
                <c:v>-1.78201304837676</c:v>
              </c:pt>
              <c:pt idx="215">
                <c:v>-1.8477590650225899</c:v>
              </c:pt>
              <c:pt idx="216">
                <c:v>-1.9021130325903199</c:v>
              </c:pt>
              <c:pt idx="217">
                <c:v>-1.94473984079537</c:v>
              </c:pt>
              <c:pt idx="218">
                <c:v>-1.97537668119029</c:v>
              </c:pt>
              <c:pt idx="219">
                <c:v>-1.9938346674662599</c:v>
              </c:pt>
              <c:pt idx="220">
                <c:v>-2</c:v>
              </c:pt>
              <c:pt idx="221">
                <c:v>-1.9938346674662499</c:v>
              </c:pt>
              <c:pt idx="222">
                <c:v>-1.97537668119027</c:v>
              </c:pt>
              <c:pt idx="223">
                <c:v>-1.94473984079534</c:v>
              </c:pt>
              <c:pt idx="224">
                <c:v>-1.90211303259028</c:v>
              </c:pt>
              <c:pt idx="225">
                <c:v>-1.8477590650225399</c:v>
              </c:pt>
              <c:pt idx="226">
                <c:v>-1.7820130483767</c:v>
              </c:pt>
              <c:pt idx="227">
                <c:v>-1.7052803287081399</c:v>
              </c:pt>
              <c:pt idx="228">
                <c:v>-1.61803398874985</c:v>
              </c:pt>
              <c:pt idx="229">
                <c:v>-1.5208119311999999</c:v>
              </c:pt>
              <c:pt idx="230">
                <c:v>-1.4142135623730301</c:v>
              </c:pt>
              <c:pt idx="231">
                <c:v>-1.2988960966603</c:v>
              </c:pt>
              <c:pt idx="232">
                <c:v>-1.1755705045848699</c:v>
              </c:pt>
              <c:pt idx="233">
                <c:v>-1.0449971294318201</c:v>
              </c:pt>
              <c:pt idx="234">
                <c:v>-0.90798099947900501</c:v>
              </c:pt>
              <c:pt idx="235">
                <c:v>-0.76536686473008697</c:v>
              </c:pt>
              <c:pt idx="236">
                <c:v>-0.61803398874979798</c:v>
              </c:pt>
              <c:pt idx="237">
                <c:v>-0.46689072771171097</c:v>
              </c:pt>
              <c:pt idx="238">
                <c:v>-0.31286893008035999</c:v>
              </c:pt>
              <c:pt idx="239">
                <c:v>-0.156918191455579</c:v>
              </c:pt>
              <c:pt idx="240">
                <c:v>1.1221726E-13</c:v>
              </c:pt>
              <c:pt idx="241">
                <c:v>0.15691819145580299</c:v>
              </c:pt>
              <c:pt idx="242">
                <c:v>0.31286893008057398</c:v>
              </c:pt>
              <c:pt idx="243">
                <c:v>0.46689072771192303</c:v>
              </c:pt>
              <c:pt idx="244">
                <c:v>0.61803398875000504</c:v>
              </c:pt>
              <c:pt idx="245">
                <c:v>0.76536686473029403</c:v>
              </c:pt>
              <c:pt idx="246">
                <c:v>0.90798099947920496</c:v>
              </c:pt>
              <c:pt idx="247">
                <c:v>1.044997129432</c:v>
              </c:pt>
              <c:pt idx="248">
                <c:v>1.17557050458505</c:v>
              </c:pt>
              <c:pt idx="249">
                <c:v>1.2988960966604599</c:v>
              </c:pt>
              <c:pt idx="250">
                <c:v>1.41421356237319</c:v>
              </c:pt>
              <c:pt idx="251">
                <c:v>1.52081193120015</c:v>
              </c:pt>
              <c:pt idx="252">
                <c:v>1.6180339887499799</c:v>
              </c:pt>
              <c:pt idx="253">
                <c:v>1.7052803287082601</c:v>
              </c:pt>
              <c:pt idx="254">
                <c:v>1.7820130483768</c:v>
              </c:pt>
              <c:pt idx="255">
                <c:v>1.8477590650226301</c:v>
              </c:pt>
              <c:pt idx="256">
                <c:v>1.9021130325903499</c:v>
              </c:pt>
              <c:pt idx="257">
                <c:v>1.94473984079539</c:v>
              </c:pt>
              <c:pt idx="258">
                <c:v>1.9753766811903</c:v>
              </c:pt>
              <c:pt idx="259">
                <c:v>1.9938346674662699</c:v>
              </c:pt>
              <c:pt idx="260">
                <c:v>2</c:v>
              </c:pt>
              <c:pt idx="261">
                <c:v>1.9938346674662399</c:v>
              </c:pt>
              <c:pt idx="262">
                <c:v>1.97537668119025</c:v>
              </c:pt>
              <c:pt idx="263">
                <c:v>1.94473984079532</c:v>
              </c:pt>
              <c:pt idx="264">
                <c:v>1.90211303259026</c:v>
              </c:pt>
              <c:pt idx="265">
                <c:v>1.84775906502251</c:v>
              </c:pt>
              <c:pt idx="266">
                <c:v>1.7820130483766601</c:v>
              </c:pt>
              <c:pt idx="267">
                <c:v>1.70528032870809</c:v>
              </c:pt>
              <c:pt idx="268">
                <c:v>1.6180339887497901</c:v>
              </c:pt>
              <c:pt idx="269">
                <c:v>1.52081193119995</c:v>
              </c:pt>
              <c:pt idx="270">
                <c:v>1.4142135623729699</c:v>
              </c:pt>
              <c:pt idx="271">
                <c:v>1.2988960966602301</c:v>
              </c:pt>
              <c:pt idx="272">
                <c:v>1.1755705045847999</c:v>
              </c:pt>
              <c:pt idx="273">
                <c:v>1.0449971294317399</c:v>
              </c:pt>
              <c:pt idx="274">
                <c:v>0.90798099947892896</c:v>
              </c:pt>
              <c:pt idx="275">
                <c:v>0.76536686473000803</c:v>
              </c:pt>
              <c:pt idx="276">
                <c:v>0.61803398874971105</c:v>
              </c:pt>
              <c:pt idx="277">
                <c:v>0.46689072771162199</c:v>
              </c:pt>
              <c:pt idx="278">
                <c:v>0.312868930080269</c:v>
              </c:pt>
              <c:pt idx="279">
                <c:v>0.15691819145549399</c:v>
              </c:pt>
              <c:pt idx="280">
                <c:v>-1.9723746E-13</c:v>
              </c:pt>
              <c:pt idx="281">
                <c:v>-0.15691819145588701</c:v>
              </c:pt>
              <c:pt idx="282">
                <c:v>-0.31286893008066502</c:v>
              </c:pt>
              <c:pt idx="283">
                <c:v>-0.46689072771201201</c:v>
              </c:pt>
              <c:pt idx="284">
                <c:v>-0.61803398875009297</c:v>
              </c:pt>
              <c:pt idx="285">
                <c:v>-0.76536686473037197</c:v>
              </c:pt>
              <c:pt idx="286">
                <c:v>-0.90798099947928002</c:v>
              </c:pt>
              <c:pt idx="287">
                <c:v>-1.0449971294320799</c:v>
              </c:pt>
              <c:pt idx="288">
                <c:v>-1.1755705045851199</c:v>
              </c:pt>
              <c:pt idx="289">
                <c:v>-1.2988960966605301</c:v>
              </c:pt>
              <c:pt idx="290">
                <c:v>-1.4142135623732499</c:v>
              </c:pt>
              <c:pt idx="291">
                <c:v>-1.52081193120021</c:v>
              </c:pt>
              <c:pt idx="292">
                <c:v>-1.6180339887500299</c:v>
              </c:pt>
              <c:pt idx="293">
                <c:v>-1.7052803287083</c:v>
              </c:pt>
              <c:pt idx="294">
                <c:v>-1.7820130483768399</c:v>
              </c:pt>
              <c:pt idx="295">
                <c:v>-1.8477590650226601</c:v>
              </c:pt>
              <c:pt idx="296">
                <c:v>-1.9021130325903799</c:v>
              </c:pt>
              <c:pt idx="297">
                <c:v>-1.94473984079541</c:v>
              </c:pt>
              <c:pt idx="298">
                <c:v>-1.97537668119031</c:v>
              </c:pt>
              <c:pt idx="299">
                <c:v>-1.9938346674662799</c:v>
              </c:pt>
              <c:pt idx="300">
                <c:v>-2</c:v>
              </c:pt>
              <c:pt idx="301">
                <c:v>-1.9938346674662399</c:v>
              </c:pt>
              <c:pt idx="302">
                <c:v>-1.97537668119024</c:v>
              </c:pt>
              <c:pt idx="303">
                <c:v>-1.9447398407952901</c:v>
              </c:pt>
              <c:pt idx="304">
                <c:v>-1.90211303259023</c:v>
              </c:pt>
              <c:pt idx="305">
                <c:v>-1.84775906502248</c:v>
              </c:pt>
              <c:pt idx="306">
                <c:v>-1.7820130483766199</c:v>
              </c:pt>
              <c:pt idx="307">
                <c:v>-1.70528032870805</c:v>
              </c:pt>
              <c:pt idx="308">
                <c:v>-1.6180339887497399</c:v>
              </c:pt>
              <c:pt idx="309">
                <c:v>-1.52081193119989</c:v>
              </c:pt>
              <c:pt idx="310">
                <c:v>-1.41421356237291</c:v>
              </c:pt>
              <c:pt idx="311">
                <c:v>-1.2988960966601599</c:v>
              </c:pt>
              <c:pt idx="312">
                <c:v>-1.17557050458473</c:v>
              </c:pt>
              <c:pt idx="313">
                <c:v>-1.04499712943166</c:v>
              </c:pt>
              <c:pt idx="314">
                <c:v>-0.90798099947884703</c:v>
              </c:pt>
              <c:pt idx="315">
                <c:v>-0.76536686472992299</c:v>
              </c:pt>
              <c:pt idx="316">
                <c:v>-0.61803398874963</c:v>
              </c:pt>
              <c:pt idx="317">
                <c:v>-0.466890727711539</c:v>
              </c:pt>
              <c:pt idx="318">
                <c:v>-0.31286893008018501</c:v>
              </c:pt>
              <c:pt idx="319">
                <c:v>-0.15691819145540201</c:v>
              </c:pt>
              <c:pt idx="320">
                <c:v>2.8936308999999998E-13</c:v>
              </c:pt>
              <c:pt idx="321">
                <c:v>0.15691819145597899</c:v>
              </c:pt>
              <c:pt idx="322">
                <c:v>0.31286893008074901</c:v>
              </c:pt>
              <c:pt idx="323">
                <c:v>0.466890727712095</c:v>
              </c:pt>
              <c:pt idx="324">
                <c:v>0.61803398875018001</c:v>
              </c:pt>
              <c:pt idx="325">
                <c:v>0.76536686473045801</c:v>
              </c:pt>
              <c:pt idx="326">
                <c:v>0.90798099947936195</c:v>
              </c:pt>
              <c:pt idx="327">
                <c:v>1.0449971294321601</c:v>
              </c:pt>
              <c:pt idx="328">
                <c:v>1.1755705045851901</c:v>
              </c:pt>
              <c:pt idx="329">
                <c:v>1.2988960966606</c:v>
              </c:pt>
              <c:pt idx="330">
                <c:v>1.4142135623733201</c:v>
              </c:pt>
              <c:pt idx="331">
                <c:v>1.5208119312002699</c:v>
              </c:pt>
              <c:pt idx="332">
                <c:v>1.6180339887500801</c:v>
              </c:pt>
              <c:pt idx="333">
                <c:v>1.70528032870835</c:v>
              </c:pt>
              <c:pt idx="334">
                <c:v>1.7820130483768799</c:v>
              </c:pt>
              <c:pt idx="335">
                <c:v>1.8477590650227</c:v>
              </c:pt>
              <c:pt idx="336">
                <c:v>1.9021130325904101</c:v>
              </c:pt>
              <c:pt idx="337">
                <c:v>1.9447398407954299</c:v>
              </c:pt>
              <c:pt idx="338">
                <c:v>1.9753766811903299</c:v>
              </c:pt>
              <c:pt idx="339">
                <c:v>1.9938346674662799</c:v>
              </c:pt>
              <c:pt idx="340">
                <c:v>2</c:v>
              </c:pt>
              <c:pt idx="341">
                <c:v>1.9938346674662299</c:v>
              </c:pt>
              <c:pt idx="342">
                <c:v>1.97537668119022</c:v>
              </c:pt>
              <c:pt idx="343">
                <c:v>1.9447398407952701</c:v>
              </c:pt>
              <c:pt idx="344">
                <c:v>1.9021130325902</c:v>
              </c:pt>
              <c:pt idx="345">
                <c:v>1.84775906502244</c:v>
              </c:pt>
              <c:pt idx="346">
                <c:v>1.7820130483765799</c:v>
              </c:pt>
              <c:pt idx="347">
                <c:v>1.7052803287080001</c:v>
              </c:pt>
              <c:pt idx="348">
                <c:v>1.61803398874969</c:v>
              </c:pt>
              <c:pt idx="349">
                <c:v>1.52081193119983</c:v>
              </c:pt>
              <c:pt idx="350">
                <c:v>1.41421356237284</c:v>
              </c:pt>
              <c:pt idx="351">
                <c:v>1.29889609666009</c:v>
              </c:pt>
              <c:pt idx="352">
                <c:v>1.1755705045846501</c:v>
              </c:pt>
              <c:pt idx="353">
                <c:v>1.0449971294315901</c:v>
              </c:pt>
              <c:pt idx="354">
                <c:v>0.90798099947877098</c:v>
              </c:pt>
              <c:pt idx="355">
                <c:v>0.76536686472984405</c:v>
              </c:pt>
              <c:pt idx="356">
                <c:v>0.61803398874954196</c:v>
              </c:pt>
              <c:pt idx="357">
                <c:v>0.46689072771144902</c:v>
              </c:pt>
              <c:pt idx="358">
                <c:v>0.31286893008009398</c:v>
              </c:pt>
              <c:pt idx="359">
                <c:v>0.15691819145531799</c:v>
              </c:pt>
              <c:pt idx="360">
                <c:v>-3.7438329000000002E-13</c:v>
              </c:pt>
              <c:pt idx="361">
                <c:v>-0.156918191456071</c:v>
              </c:pt>
              <c:pt idx="362">
                <c:v>-0.31286893008083999</c:v>
              </c:pt>
              <c:pt idx="363">
                <c:v>-0.46689072771218398</c:v>
              </c:pt>
              <c:pt idx="364">
                <c:v>-0.61803398875026105</c:v>
              </c:pt>
              <c:pt idx="365">
                <c:v>-0.76536686473053595</c:v>
              </c:pt>
              <c:pt idx="366">
                <c:v>-0.90798099947944499</c:v>
              </c:pt>
              <c:pt idx="367">
                <c:v>-1.04499712943223</c:v>
              </c:pt>
              <c:pt idx="368">
                <c:v>-1.17557050458527</c:v>
              </c:pt>
              <c:pt idx="369">
                <c:v>-1.29889609666067</c:v>
              </c:pt>
              <c:pt idx="370">
                <c:v>-1.41421356237338</c:v>
              </c:pt>
              <c:pt idx="371">
                <c:v>-1.5208119312003201</c:v>
              </c:pt>
              <c:pt idx="372">
                <c:v>-1.61803398875013</c:v>
              </c:pt>
              <c:pt idx="373">
                <c:v>-1.7052803287084</c:v>
              </c:pt>
              <c:pt idx="374">
                <c:v>-1.7820130483769201</c:v>
              </c:pt>
              <c:pt idx="375">
                <c:v>-1.84775906502273</c:v>
              </c:pt>
              <c:pt idx="376">
                <c:v>-1.9021130325904301</c:v>
              </c:pt>
              <c:pt idx="377">
                <c:v>-1.9447398407954499</c:v>
              </c:pt>
              <c:pt idx="378">
                <c:v>-1.9753766811903399</c:v>
              </c:pt>
              <c:pt idx="379">
                <c:v>-1.9938346674662899</c:v>
              </c:pt>
              <c:pt idx="380">
                <c:v>-2</c:v>
              </c:pt>
              <c:pt idx="381">
                <c:v>-1.99383466746622</c:v>
              </c:pt>
              <c:pt idx="382">
                <c:v>-1.97537668119021</c:v>
              </c:pt>
              <c:pt idx="383">
                <c:v>-1.9447398407952501</c:v>
              </c:pt>
              <c:pt idx="384">
                <c:v>-1.9021130325901701</c:v>
              </c:pt>
              <c:pt idx="385">
                <c:v>-1.8477590650224101</c:v>
              </c:pt>
              <c:pt idx="386">
                <c:v>-1.78201304837654</c:v>
              </c:pt>
              <c:pt idx="387">
                <c:v>-1.7052803287079501</c:v>
              </c:pt>
              <c:pt idx="388">
                <c:v>-1.61803398874964</c:v>
              </c:pt>
              <c:pt idx="389">
                <c:v>-1.5208119311997701</c:v>
              </c:pt>
              <c:pt idx="390">
                <c:v>-1.4142135623727801</c:v>
              </c:pt>
              <c:pt idx="391">
                <c:v>-1.29889609666003</c:v>
              </c:pt>
              <c:pt idx="392">
                <c:v>-1.1755705045845899</c:v>
              </c:pt>
              <c:pt idx="393">
                <c:v>-1.0449971294315099</c:v>
              </c:pt>
              <c:pt idx="394">
                <c:v>-0.90798099947868904</c:v>
              </c:pt>
              <c:pt idx="395">
                <c:v>-0.76536686472975901</c:v>
              </c:pt>
              <c:pt idx="396">
                <c:v>-0.61803398874946103</c:v>
              </c:pt>
              <c:pt idx="397">
                <c:v>-0.46689072771136703</c:v>
              </c:pt>
              <c:pt idx="398">
                <c:v>-0.31286893008000299</c:v>
              </c:pt>
              <c:pt idx="399">
                <c:v>-0.15691819145522601</c:v>
              </c:pt>
            </c:numLit>
          </c:yVal>
          <c:smooth val="0"/>
          <c:extLst>
            <c:ext xmlns:c16="http://schemas.microsoft.com/office/drawing/2014/chart" uri="{C3380CC4-5D6E-409C-BE32-E72D297353CC}">
              <c16:uniqueId val="{00000000-0A33-4EA0-988F-AECC4DDFA9CE}"/>
            </c:ext>
          </c:extLst>
        </c:ser>
        <c:ser>
          <c:idx val="1"/>
          <c:order val="1"/>
          <c:tx>
            <c:v>u2</c:v>
          </c:tx>
          <c:spPr>
            <a:ln w="28800">
              <a:solidFill>
                <a:srgbClr val="FF420E"/>
              </a:solidFill>
            </a:ln>
          </c:spPr>
          <c:marker>
            <c:symbol val="none"/>
          </c:marker>
          <c:xVal>
            <c:numLit>
              <c:formatCode>General</c:formatCode>
              <c:ptCount val="400"/>
              <c:pt idx="0">
                <c:v>0</c:v>
              </c:pt>
              <c:pt idx="1">
                <c:v>0.05</c:v>
              </c:pt>
              <c:pt idx="2">
                <c:v>0.1</c:v>
              </c:pt>
              <c:pt idx="3">
                <c:v>0.15</c:v>
              </c:pt>
              <c:pt idx="4">
                <c:v>0.2</c:v>
              </c:pt>
              <c:pt idx="5">
                <c:v>0.25</c:v>
              </c:pt>
              <c:pt idx="6">
                <c:v>0.3</c:v>
              </c:pt>
              <c:pt idx="7">
                <c:v>0.35</c:v>
              </c:pt>
              <c:pt idx="8">
                <c:v>0.4</c:v>
              </c:pt>
              <c:pt idx="9">
                <c:v>0.45</c:v>
              </c:pt>
              <c:pt idx="10">
                <c:v>0.5</c:v>
              </c:pt>
              <c:pt idx="11">
                <c:v>0.55000000000000004</c:v>
              </c:pt>
              <c:pt idx="12">
                <c:v>0.6</c:v>
              </c:pt>
              <c:pt idx="13">
                <c:v>0.65</c:v>
              </c:pt>
              <c:pt idx="14">
                <c:v>0.7</c:v>
              </c:pt>
              <c:pt idx="15">
                <c:v>0.75</c:v>
              </c:pt>
              <c:pt idx="16">
                <c:v>0.8</c:v>
              </c:pt>
              <c:pt idx="17">
                <c:v>0.85</c:v>
              </c:pt>
              <c:pt idx="18">
                <c:v>0.9</c:v>
              </c:pt>
              <c:pt idx="19">
                <c:v>0.95</c:v>
              </c:pt>
              <c:pt idx="20">
                <c:v>1</c:v>
              </c:pt>
              <c:pt idx="21">
                <c:v>1.05</c:v>
              </c:pt>
              <c:pt idx="22">
                <c:v>1.1000000000000001</c:v>
              </c:pt>
              <c:pt idx="23">
                <c:v>1.1499999999999999</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c:v>
              </c:pt>
              <c:pt idx="41">
                <c:v>2.0499999999999998</c:v>
              </c:pt>
              <c:pt idx="42">
                <c:v>2.1</c:v>
              </c:pt>
              <c:pt idx="43">
                <c:v>2.15</c:v>
              </c:pt>
              <c:pt idx="44">
                <c:v>2.2000000000000002</c:v>
              </c:pt>
              <c:pt idx="45">
                <c:v>2.25</c:v>
              </c:pt>
              <c:pt idx="46">
                <c:v>2.2999999999999998</c:v>
              </c:pt>
              <c:pt idx="47">
                <c:v>2.35</c:v>
              </c:pt>
              <c:pt idx="48">
                <c:v>2.4</c:v>
              </c:pt>
              <c:pt idx="49">
                <c:v>2.4500000000000002</c:v>
              </c:pt>
              <c:pt idx="50">
                <c:v>2.5</c:v>
              </c:pt>
              <c:pt idx="51">
                <c:v>2.5499999999999998</c:v>
              </c:pt>
              <c:pt idx="52">
                <c:v>2.6</c:v>
              </c:pt>
              <c:pt idx="53">
                <c:v>2.65</c:v>
              </c:pt>
              <c:pt idx="54">
                <c:v>2.7</c:v>
              </c:pt>
              <c:pt idx="55">
                <c:v>2.75</c:v>
              </c:pt>
              <c:pt idx="56">
                <c:v>2.8</c:v>
              </c:pt>
              <c:pt idx="57">
                <c:v>2.85</c:v>
              </c:pt>
              <c:pt idx="58">
                <c:v>2.9</c:v>
              </c:pt>
              <c:pt idx="59">
                <c:v>2.95</c:v>
              </c:pt>
              <c:pt idx="60">
                <c:v>3</c:v>
              </c:pt>
              <c:pt idx="61">
                <c:v>3.05</c:v>
              </c:pt>
              <c:pt idx="62">
                <c:v>3.1</c:v>
              </c:pt>
              <c:pt idx="63">
                <c:v>3.15</c:v>
              </c:pt>
              <c:pt idx="64">
                <c:v>3.2</c:v>
              </c:pt>
              <c:pt idx="65">
                <c:v>3.25</c:v>
              </c:pt>
              <c:pt idx="66">
                <c:v>3.3</c:v>
              </c:pt>
              <c:pt idx="67">
                <c:v>3.35</c:v>
              </c:pt>
              <c:pt idx="68">
                <c:v>3.4</c:v>
              </c:pt>
              <c:pt idx="69">
                <c:v>3.45</c:v>
              </c:pt>
              <c:pt idx="70">
                <c:v>3.5</c:v>
              </c:pt>
              <c:pt idx="71">
                <c:v>3.55</c:v>
              </c:pt>
              <c:pt idx="72">
                <c:v>3.6</c:v>
              </c:pt>
              <c:pt idx="73">
                <c:v>3.6499999999999901</c:v>
              </c:pt>
              <c:pt idx="74">
                <c:v>3.69999999999999</c:v>
              </c:pt>
              <c:pt idx="75">
                <c:v>3.7499999999999898</c:v>
              </c:pt>
              <c:pt idx="76">
                <c:v>3.7999999999999901</c:v>
              </c:pt>
              <c:pt idx="77">
                <c:v>3.8499999999999899</c:v>
              </c:pt>
              <c:pt idx="78">
                <c:v>3.8999999999999901</c:v>
              </c:pt>
              <c:pt idx="79">
                <c:v>3.94999999999999</c:v>
              </c:pt>
              <c:pt idx="80">
                <c:v>3.9999999999999898</c:v>
              </c:pt>
              <c:pt idx="81">
                <c:v>4.0499999999999901</c:v>
              </c:pt>
              <c:pt idx="82">
                <c:v>4.0999999999999899</c:v>
              </c:pt>
              <c:pt idx="83">
                <c:v>4.1499999999999897</c:v>
              </c:pt>
              <c:pt idx="84">
                <c:v>4.1999999999999904</c:v>
              </c:pt>
              <c:pt idx="85">
                <c:v>4.2499999999999902</c:v>
              </c:pt>
              <c:pt idx="86">
                <c:v>4.2999999999999901</c:v>
              </c:pt>
              <c:pt idx="87">
                <c:v>4.3499999999999899</c:v>
              </c:pt>
              <c:pt idx="88">
                <c:v>4.3999999999999897</c:v>
              </c:pt>
              <c:pt idx="89">
                <c:v>4.4499999999999904</c:v>
              </c:pt>
              <c:pt idx="90">
                <c:v>4.4999999999999902</c:v>
              </c:pt>
              <c:pt idx="91">
                <c:v>4.5499999999999901</c:v>
              </c:pt>
              <c:pt idx="92">
                <c:v>4.5999999999999899</c:v>
              </c:pt>
              <c:pt idx="93">
                <c:v>4.6499999999999897</c:v>
              </c:pt>
              <c:pt idx="94">
                <c:v>4.6999999999999904</c:v>
              </c:pt>
              <c:pt idx="95">
                <c:v>4.7499999999999902</c:v>
              </c:pt>
              <c:pt idx="96">
                <c:v>4.7999999999999901</c:v>
              </c:pt>
              <c:pt idx="97">
                <c:v>4.8499999999999899</c:v>
              </c:pt>
              <c:pt idx="98">
                <c:v>4.8999999999999897</c:v>
              </c:pt>
              <c:pt idx="99">
                <c:v>4.9499999999999904</c:v>
              </c:pt>
              <c:pt idx="100">
                <c:v>4.9999999999999902</c:v>
              </c:pt>
              <c:pt idx="101">
                <c:v>5.0499999999999901</c:v>
              </c:pt>
              <c:pt idx="102">
                <c:v>5.0999999999999899</c:v>
              </c:pt>
              <c:pt idx="103">
                <c:v>5.1499999999999897</c:v>
              </c:pt>
              <c:pt idx="104">
                <c:v>5.1999999999999904</c:v>
              </c:pt>
              <c:pt idx="105">
                <c:v>5.2499999999999902</c:v>
              </c:pt>
              <c:pt idx="106">
                <c:v>5.2999999999999901</c:v>
              </c:pt>
              <c:pt idx="107">
                <c:v>5.3499999999999899</c:v>
              </c:pt>
              <c:pt idx="108">
                <c:v>5.3999999999999897</c:v>
              </c:pt>
              <c:pt idx="109">
                <c:v>5.4499999999999904</c:v>
              </c:pt>
              <c:pt idx="110">
                <c:v>5.4999999999999902</c:v>
              </c:pt>
              <c:pt idx="111">
                <c:v>5.5499999999999901</c:v>
              </c:pt>
              <c:pt idx="112">
                <c:v>5.5999999999999899</c:v>
              </c:pt>
              <c:pt idx="113">
                <c:v>5.6499999999999897</c:v>
              </c:pt>
              <c:pt idx="114">
                <c:v>5.6999999999999904</c:v>
              </c:pt>
              <c:pt idx="115">
                <c:v>5.7499999999999902</c:v>
              </c:pt>
              <c:pt idx="116">
                <c:v>5.7999999999999901</c:v>
              </c:pt>
              <c:pt idx="117">
                <c:v>5.8499999999999899</c:v>
              </c:pt>
              <c:pt idx="118">
                <c:v>5.8999999999999897</c:v>
              </c:pt>
              <c:pt idx="119">
                <c:v>5.9499999999999904</c:v>
              </c:pt>
              <c:pt idx="120">
                <c:v>5.9999999999999902</c:v>
              </c:pt>
              <c:pt idx="121">
                <c:v>6.0499999999999901</c:v>
              </c:pt>
              <c:pt idx="122">
                <c:v>6.0999999999999899</c:v>
              </c:pt>
              <c:pt idx="123">
                <c:v>6.1499999999999897</c:v>
              </c:pt>
              <c:pt idx="124">
                <c:v>6.1999999999999904</c:v>
              </c:pt>
              <c:pt idx="125">
                <c:v>6.2499999999999902</c:v>
              </c:pt>
              <c:pt idx="126">
                <c:v>6.2999999999999901</c:v>
              </c:pt>
              <c:pt idx="127">
                <c:v>6.3499999999999899</c:v>
              </c:pt>
              <c:pt idx="128">
                <c:v>6.3999999999999897</c:v>
              </c:pt>
              <c:pt idx="129">
                <c:v>6.4499999999999904</c:v>
              </c:pt>
              <c:pt idx="130">
                <c:v>6.4999999999999902</c:v>
              </c:pt>
              <c:pt idx="131">
                <c:v>6.5499999999999901</c:v>
              </c:pt>
              <c:pt idx="132">
                <c:v>6.5999999999999801</c:v>
              </c:pt>
              <c:pt idx="133">
                <c:v>6.6499999999999799</c:v>
              </c:pt>
              <c:pt idx="134">
                <c:v>6.6999999999999797</c:v>
              </c:pt>
              <c:pt idx="135">
                <c:v>6.7499999999999796</c:v>
              </c:pt>
              <c:pt idx="136">
                <c:v>6.7999999999999803</c:v>
              </c:pt>
              <c:pt idx="137">
                <c:v>6.8499999999999801</c:v>
              </c:pt>
              <c:pt idx="138">
                <c:v>6.8999999999999799</c:v>
              </c:pt>
              <c:pt idx="139">
                <c:v>6.9499999999999797</c:v>
              </c:pt>
              <c:pt idx="140">
                <c:v>6.9999999999999796</c:v>
              </c:pt>
              <c:pt idx="141">
                <c:v>7.0499999999999803</c:v>
              </c:pt>
              <c:pt idx="142">
                <c:v>7.0999999999999801</c:v>
              </c:pt>
              <c:pt idx="143">
                <c:v>7.1499999999999799</c:v>
              </c:pt>
              <c:pt idx="144">
                <c:v>7.1999999999999797</c:v>
              </c:pt>
              <c:pt idx="145">
                <c:v>7.2499999999999796</c:v>
              </c:pt>
              <c:pt idx="146">
                <c:v>7.2999999999999803</c:v>
              </c:pt>
              <c:pt idx="147">
                <c:v>7.3499999999999801</c:v>
              </c:pt>
              <c:pt idx="148">
                <c:v>7.3999999999999799</c:v>
              </c:pt>
              <c:pt idx="149">
                <c:v>7.4499999999999797</c:v>
              </c:pt>
              <c:pt idx="150">
                <c:v>7.4999999999999796</c:v>
              </c:pt>
              <c:pt idx="151">
                <c:v>7.5499999999999803</c:v>
              </c:pt>
              <c:pt idx="152">
                <c:v>7.5999999999999801</c:v>
              </c:pt>
              <c:pt idx="153">
                <c:v>7.6499999999999799</c:v>
              </c:pt>
              <c:pt idx="154">
                <c:v>7.6999999999999797</c:v>
              </c:pt>
              <c:pt idx="155">
                <c:v>7.7499999999999796</c:v>
              </c:pt>
              <c:pt idx="156">
                <c:v>7.7999999999999803</c:v>
              </c:pt>
              <c:pt idx="157">
                <c:v>7.8499999999999801</c:v>
              </c:pt>
              <c:pt idx="158">
                <c:v>7.8999999999999799</c:v>
              </c:pt>
              <c:pt idx="159">
                <c:v>7.9499999999999797</c:v>
              </c:pt>
              <c:pt idx="160">
                <c:v>7.9999999999999796</c:v>
              </c:pt>
              <c:pt idx="161">
                <c:v>8.0499999999999794</c:v>
              </c:pt>
              <c:pt idx="162">
                <c:v>8.0999999999999801</c:v>
              </c:pt>
              <c:pt idx="163">
                <c:v>8.1499999999999808</c:v>
              </c:pt>
              <c:pt idx="164">
                <c:v>8.1999999999999797</c:v>
              </c:pt>
              <c:pt idx="165">
                <c:v>8.2499999999999805</c:v>
              </c:pt>
              <c:pt idx="166">
                <c:v>8.2999999999999794</c:v>
              </c:pt>
              <c:pt idx="167">
                <c:v>8.3499999999999801</c:v>
              </c:pt>
              <c:pt idx="168">
                <c:v>8.3999999999999808</c:v>
              </c:pt>
              <c:pt idx="169">
                <c:v>8.4499999999999904</c:v>
              </c:pt>
              <c:pt idx="170">
                <c:v>8.4999999999999893</c:v>
              </c:pt>
              <c:pt idx="171">
                <c:v>8.5499999999999901</c:v>
              </c:pt>
              <c:pt idx="172">
                <c:v>8.5999999999999908</c:v>
              </c:pt>
              <c:pt idx="173">
                <c:v>8.6499999999999897</c:v>
              </c:pt>
              <c:pt idx="174">
                <c:v>8.6999999999999904</c:v>
              </c:pt>
              <c:pt idx="175">
                <c:v>8.7499999999999893</c:v>
              </c:pt>
              <c:pt idx="176">
                <c:v>8.7999999999999901</c:v>
              </c:pt>
              <c:pt idx="177">
                <c:v>8.8499999999999908</c:v>
              </c:pt>
              <c:pt idx="178">
                <c:v>8.8999999999999897</c:v>
              </c:pt>
              <c:pt idx="179">
                <c:v>8.9499999999999904</c:v>
              </c:pt>
              <c:pt idx="180">
                <c:v>9</c:v>
              </c:pt>
              <c:pt idx="181">
                <c:v>9.0499999999999901</c:v>
              </c:pt>
              <c:pt idx="182">
                <c:v>9.0999999999999908</c:v>
              </c:pt>
              <c:pt idx="183">
                <c:v>9.15</c:v>
              </c:pt>
              <c:pt idx="184">
                <c:v>9.1999999999999993</c:v>
              </c:pt>
              <c:pt idx="185">
                <c:v>9.25</c:v>
              </c:pt>
              <c:pt idx="186">
                <c:v>9.3000000000000007</c:v>
              </c:pt>
              <c:pt idx="187">
                <c:v>9.35</c:v>
              </c:pt>
              <c:pt idx="188">
                <c:v>9.4</c:v>
              </c:pt>
              <c:pt idx="189">
                <c:v>9.4499999999999993</c:v>
              </c:pt>
              <c:pt idx="190">
                <c:v>9.5</c:v>
              </c:pt>
              <c:pt idx="191">
                <c:v>9.5500000000000007</c:v>
              </c:pt>
              <c:pt idx="192">
                <c:v>9.6</c:v>
              </c:pt>
              <c:pt idx="193">
                <c:v>9.65</c:v>
              </c:pt>
              <c:pt idx="194">
                <c:v>9.6999999999999993</c:v>
              </c:pt>
              <c:pt idx="195">
                <c:v>9.75</c:v>
              </c:pt>
              <c:pt idx="196">
                <c:v>9.8000000000000007</c:v>
              </c:pt>
              <c:pt idx="197">
                <c:v>9.8500000000000103</c:v>
              </c:pt>
              <c:pt idx="198">
                <c:v>9.9000000000000092</c:v>
              </c:pt>
              <c:pt idx="199">
                <c:v>9.9500000000000099</c:v>
              </c:pt>
              <c:pt idx="200">
                <c:v>10</c:v>
              </c:pt>
              <c:pt idx="201">
                <c:v>10.050000000000001</c:v>
              </c:pt>
              <c:pt idx="202">
                <c:v>10.1</c:v>
              </c:pt>
              <c:pt idx="203">
                <c:v>10.15</c:v>
              </c:pt>
              <c:pt idx="204">
                <c:v>10.199999999999999</c:v>
              </c:pt>
              <c:pt idx="205">
                <c:v>10.25</c:v>
              </c:pt>
              <c:pt idx="206">
                <c:v>10.3</c:v>
              </c:pt>
              <c:pt idx="207">
                <c:v>10.35</c:v>
              </c:pt>
              <c:pt idx="208">
                <c:v>10.4</c:v>
              </c:pt>
              <c:pt idx="209">
                <c:v>10.45</c:v>
              </c:pt>
              <c:pt idx="210">
                <c:v>10.5</c:v>
              </c:pt>
              <c:pt idx="211">
                <c:v>10.55</c:v>
              </c:pt>
              <c:pt idx="212">
                <c:v>10.6</c:v>
              </c:pt>
              <c:pt idx="213">
                <c:v>10.65</c:v>
              </c:pt>
              <c:pt idx="214">
                <c:v>10.7</c:v>
              </c:pt>
              <c:pt idx="215">
                <c:v>10.75</c:v>
              </c:pt>
              <c:pt idx="216">
                <c:v>10.8</c:v>
              </c:pt>
              <c:pt idx="217">
                <c:v>10.85</c:v>
              </c:pt>
              <c:pt idx="218">
                <c:v>10.9</c:v>
              </c:pt>
              <c:pt idx="219">
                <c:v>10.95</c:v>
              </c:pt>
              <c:pt idx="220">
                <c:v>11</c:v>
              </c:pt>
              <c:pt idx="221">
                <c:v>11.05</c:v>
              </c:pt>
              <c:pt idx="222">
                <c:v>11.1</c:v>
              </c:pt>
              <c:pt idx="223">
                <c:v>11.15</c:v>
              </c:pt>
              <c:pt idx="224">
                <c:v>11.2</c:v>
              </c:pt>
              <c:pt idx="225">
                <c:v>11.25</c:v>
              </c:pt>
              <c:pt idx="226">
                <c:v>11.3</c:v>
              </c:pt>
              <c:pt idx="227">
                <c:v>11.35</c:v>
              </c:pt>
              <c:pt idx="228">
                <c:v>11.4</c:v>
              </c:pt>
              <c:pt idx="229">
                <c:v>11.45</c:v>
              </c:pt>
              <c:pt idx="230">
                <c:v>11.5</c:v>
              </c:pt>
              <c:pt idx="231">
                <c:v>11.55</c:v>
              </c:pt>
              <c:pt idx="232">
                <c:v>11.6</c:v>
              </c:pt>
              <c:pt idx="233">
                <c:v>11.65</c:v>
              </c:pt>
              <c:pt idx="234">
                <c:v>11.7</c:v>
              </c:pt>
              <c:pt idx="235">
                <c:v>11.75</c:v>
              </c:pt>
              <c:pt idx="236">
                <c:v>11.8</c:v>
              </c:pt>
              <c:pt idx="237">
                <c:v>11.85</c:v>
              </c:pt>
              <c:pt idx="238">
                <c:v>11.9</c:v>
              </c:pt>
              <c:pt idx="239">
                <c:v>11.95</c:v>
              </c:pt>
              <c:pt idx="240">
                <c:v>12</c:v>
              </c:pt>
              <c:pt idx="241">
                <c:v>12.05</c:v>
              </c:pt>
              <c:pt idx="242">
                <c:v>12.1</c:v>
              </c:pt>
              <c:pt idx="243">
                <c:v>12.15</c:v>
              </c:pt>
              <c:pt idx="244">
                <c:v>12.2</c:v>
              </c:pt>
              <c:pt idx="245">
                <c:v>12.25</c:v>
              </c:pt>
              <c:pt idx="246">
                <c:v>12.3</c:v>
              </c:pt>
              <c:pt idx="247">
                <c:v>12.35</c:v>
              </c:pt>
              <c:pt idx="248">
                <c:v>12.4</c:v>
              </c:pt>
              <c:pt idx="249">
                <c:v>12.45</c:v>
              </c:pt>
              <c:pt idx="250">
                <c:v>12.5</c:v>
              </c:pt>
              <c:pt idx="251">
                <c:v>12.55</c:v>
              </c:pt>
              <c:pt idx="252">
                <c:v>12.6</c:v>
              </c:pt>
              <c:pt idx="253">
                <c:v>12.65</c:v>
              </c:pt>
              <c:pt idx="254">
                <c:v>12.7</c:v>
              </c:pt>
              <c:pt idx="255">
                <c:v>12.75</c:v>
              </c:pt>
              <c:pt idx="256">
                <c:v>12.8</c:v>
              </c:pt>
              <c:pt idx="257">
                <c:v>12.85</c:v>
              </c:pt>
              <c:pt idx="258">
                <c:v>12.9000000000001</c:v>
              </c:pt>
              <c:pt idx="259">
                <c:v>12.95</c:v>
              </c:pt>
              <c:pt idx="260">
                <c:v>13.000000000000099</c:v>
              </c:pt>
              <c:pt idx="261">
                <c:v>13.0500000000001</c:v>
              </c:pt>
              <c:pt idx="262">
                <c:v>13.100000000000099</c:v>
              </c:pt>
              <c:pt idx="263">
                <c:v>13.1500000000001</c:v>
              </c:pt>
              <c:pt idx="264">
                <c:v>13.200000000000101</c:v>
              </c:pt>
              <c:pt idx="265">
                <c:v>13.250000000000099</c:v>
              </c:pt>
              <c:pt idx="266">
                <c:v>13.3000000000001</c:v>
              </c:pt>
              <c:pt idx="267">
                <c:v>13.350000000000099</c:v>
              </c:pt>
              <c:pt idx="268">
                <c:v>13.4000000000001</c:v>
              </c:pt>
              <c:pt idx="269">
                <c:v>13.450000000000101</c:v>
              </c:pt>
              <c:pt idx="270">
                <c:v>13.500000000000099</c:v>
              </c:pt>
              <c:pt idx="271">
                <c:v>13.5500000000001</c:v>
              </c:pt>
              <c:pt idx="272">
                <c:v>13.600000000000099</c:v>
              </c:pt>
              <c:pt idx="273">
                <c:v>13.6500000000001</c:v>
              </c:pt>
              <c:pt idx="274">
                <c:v>13.700000000000101</c:v>
              </c:pt>
              <c:pt idx="275">
                <c:v>13.750000000000099</c:v>
              </c:pt>
              <c:pt idx="276">
                <c:v>13.8000000000001</c:v>
              </c:pt>
              <c:pt idx="277">
                <c:v>13.850000000000099</c:v>
              </c:pt>
              <c:pt idx="278">
                <c:v>13.9000000000001</c:v>
              </c:pt>
              <c:pt idx="279">
                <c:v>13.950000000000101</c:v>
              </c:pt>
              <c:pt idx="280">
                <c:v>14.000000000000099</c:v>
              </c:pt>
              <c:pt idx="281">
                <c:v>14.0500000000001</c:v>
              </c:pt>
              <c:pt idx="282">
                <c:v>14.100000000000099</c:v>
              </c:pt>
              <c:pt idx="283">
                <c:v>14.1500000000001</c:v>
              </c:pt>
              <c:pt idx="284">
                <c:v>14.200000000000101</c:v>
              </c:pt>
              <c:pt idx="285">
                <c:v>14.250000000000099</c:v>
              </c:pt>
              <c:pt idx="286">
                <c:v>14.3000000000001</c:v>
              </c:pt>
              <c:pt idx="287">
                <c:v>14.350000000000099</c:v>
              </c:pt>
              <c:pt idx="288">
                <c:v>14.4000000000001</c:v>
              </c:pt>
              <c:pt idx="289">
                <c:v>14.450000000000101</c:v>
              </c:pt>
              <c:pt idx="290">
                <c:v>14.500000000000099</c:v>
              </c:pt>
              <c:pt idx="291">
                <c:v>14.5500000000001</c:v>
              </c:pt>
              <c:pt idx="292">
                <c:v>14.600000000000099</c:v>
              </c:pt>
              <c:pt idx="293">
                <c:v>14.6500000000001</c:v>
              </c:pt>
              <c:pt idx="294">
                <c:v>14.700000000000101</c:v>
              </c:pt>
              <c:pt idx="295">
                <c:v>14.750000000000099</c:v>
              </c:pt>
              <c:pt idx="296">
                <c:v>14.8000000000001</c:v>
              </c:pt>
              <c:pt idx="297">
                <c:v>14.850000000000099</c:v>
              </c:pt>
              <c:pt idx="298">
                <c:v>14.9000000000001</c:v>
              </c:pt>
              <c:pt idx="299">
                <c:v>14.950000000000101</c:v>
              </c:pt>
              <c:pt idx="300">
                <c:v>15.000000000000099</c:v>
              </c:pt>
              <c:pt idx="301">
                <c:v>15.0500000000001</c:v>
              </c:pt>
              <c:pt idx="302">
                <c:v>15.100000000000099</c:v>
              </c:pt>
              <c:pt idx="303">
                <c:v>15.1500000000001</c:v>
              </c:pt>
              <c:pt idx="304">
                <c:v>15.200000000000101</c:v>
              </c:pt>
              <c:pt idx="305">
                <c:v>15.250000000000099</c:v>
              </c:pt>
              <c:pt idx="306">
                <c:v>15.3000000000001</c:v>
              </c:pt>
              <c:pt idx="307">
                <c:v>15.350000000000099</c:v>
              </c:pt>
              <c:pt idx="308">
                <c:v>15.4000000000001</c:v>
              </c:pt>
              <c:pt idx="309">
                <c:v>15.450000000000101</c:v>
              </c:pt>
              <c:pt idx="310">
                <c:v>15.500000000000099</c:v>
              </c:pt>
              <c:pt idx="311">
                <c:v>15.5500000000001</c:v>
              </c:pt>
              <c:pt idx="312">
                <c:v>15.600000000000099</c:v>
              </c:pt>
              <c:pt idx="313">
                <c:v>15.6500000000001</c:v>
              </c:pt>
              <c:pt idx="314">
                <c:v>15.700000000000101</c:v>
              </c:pt>
              <c:pt idx="315">
                <c:v>15.750000000000099</c:v>
              </c:pt>
              <c:pt idx="316">
                <c:v>15.8000000000001</c:v>
              </c:pt>
              <c:pt idx="317">
                <c:v>15.850000000000099</c:v>
              </c:pt>
              <c:pt idx="318">
                <c:v>15.9000000000001</c:v>
              </c:pt>
              <c:pt idx="319">
                <c:v>15.950000000000101</c:v>
              </c:pt>
              <c:pt idx="320">
                <c:v>16.000000000000099</c:v>
              </c:pt>
              <c:pt idx="321">
                <c:v>16.0500000000001</c:v>
              </c:pt>
              <c:pt idx="322">
                <c:v>16.100000000000101</c:v>
              </c:pt>
              <c:pt idx="323">
                <c:v>16.150000000000102</c:v>
              </c:pt>
              <c:pt idx="324">
                <c:v>16.200000000000099</c:v>
              </c:pt>
              <c:pt idx="325">
                <c:v>16.250000000000099</c:v>
              </c:pt>
              <c:pt idx="326">
                <c:v>16.3000000000001</c:v>
              </c:pt>
              <c:pt idx="327">
                <c:v>16.350000000000101</c:v>
              </c:pt>
              <c:pt idx="328">
                <c:v>16.400000000000102</c:v>
              </c:pt>
              <c:pt idx="329">
                <c:v>16.450000000000099</c:v>
              </c:pt>
              <c:pt idx="330">
                <c:v>16.500000000000099</c:v>
              </c:pt>
              <c:pt idx="331">
                <c:v>16.5500000000001</c:v>
              </c:pt>
              <c:pt idx="332">
                <c:v>16.600000000000101</c:v>
              </c:pt>
              <c:pt idx="333">
                <c:v>16.650000000000102</c:v>
              </c:pt>
              <c:pt idx="334">
                <c:v>16.700000000000099</c:v>
              </c:pt>
              <c:pt idx="335">
                <c:v>16.750000000000099</c:v>
              </c:pt>
              <c:pt idx="336">
                <c:v>16.8000000000001</c:v>
              </c:pt>
              <c:pt idx="337">
                <c:v>16.850000000000101</c:v>
              </c:pt>
              <c:pt idx="338">
                <c:v>16.900000000000102</c:v>
              </c:pt>
              <c:pt idx="339">
                <c:v>16.950000000000099</c:v>
              </c:pt>
              <c:pt idx="340">
                <c:v>17.000000000000099</c:v>
              </c:pt>
              <c:pt idx="341">
                <c:v>17.0500000000001</c:v>
              </c:pt>
              <c:pt idx="342">
                <c:v>17.100000000000101</c:v>
              </c:pt>
              <c:pt idx="343">
                <c:v>17.150000000000102</c:v>
              </c:pt>
              <c:pt idx="344">
                <c:v>17.200000000000099</c:v>
              </c:pt>
              <c:pt idx="345">
                <c:v>17.250000000000099</c:v>
              </c:pt>
              <c:pt idx="346">
                <c:v>17.3000000000001</c:v>
              </c:pt>
              <c:pt idx="347">
                <c:v>17.350000000000101</c:v>
              </c:pt>
              <c:pt idx="348">
                <c:v>17.400000000000102</c:v>
              </c:pt>
              <c:pt idx="349">
                <c:v>17.450000000000099</c:v>
              </c:pt>
              <c:pt idx="350">
                <c:v>17.500000000000099</c:v>
              </c:pt>
              <c:pt idx="351">
                <c:v>17.5500000000001</c:v>
              </c:pt>
              <c:pt idx="352">
                <c:v>17.600000000000101</c:v>
              </c:pt>
              <c:pt idx="353">
                <c:v>17.650000000000102</c:v>
              </c:pt>
              <c:pt idx="354">
                <c:v>17.700000000000099</c:v>
              </c:pt>
              <c:pt idx="355">
                <c:v>17.750000000000099</c:v>
              </c:pt>
              <c:pt idx="356">
                <c:v>17.8000000000001</c:v>
              </c:pt>
              <c:pt idx="357">
                <c:v>17.850000000000101</c:v>
              </c:pt>
              <c:pt idx="358">
                <c:v>17.900000000000102</c:v>
              </c:pt>
              <c:pt idx="359">
                <c:v>17.950000000000099</c:v>
              </c:pt>
              <c:pt idx="360">
                <c:v>18.000000000000099</c:v>
              </c:pt>
              <c:pt idx="361">
                <c:v>18.0500000000001</c:v>
              </c:pt>
              <c:pt idx="362">
                <c:v>18.100000000000101</c:v>
              </c:pt>
              <c:pt idx="363">
                <c:v>18.150000000000102</c:v>
              </c:pt>
              <c:pt idx="364">
                <c:v>18.200000000000099</c:v>
              </c:pt>
              <c:pt idx="365">
                <c:v>18.250000000000099</c:v>
              </c:pt>
              <c:pt idx="366">
                <c:v>18.3000000000001</c:v>
              </c:pt>
              <c:pt idx="367">
                <c:v>18.350000000000101</c:v>
              </c:pt>
              <c:pt idx="368">
                <c:v>18.400000000000102</c:v>
              </c:pt>
              <c:pt idx="369">
                <c:v>18.450000000000099</c:v>
              </c:pt>
              <c:pt idx="370">
                <c:v>18.500000000000099</c:v>
              </c:pt>
              <c:pt idx="371">
                <c:v>18.5500000000001</c:v>
              </c:pt>
              <c:pt idx="372">
                <c:v>18.600000000000101</c:v>
              </c:pt>
              <c:pt idx="373">
                <c:v>18.650000000000102</c:v>
              </c:pt>
              <c:pt idx="374">
                <c:v>18.700000000000099</c:v>
              </c:pt>
              <c:pt idx="375">
                <c:v>18.750000000000099</c:v>
              </c:pt>
              <c:pt idx="376">
                <c:v>18.8000000000001</c:v>
              </c:pt>
              <c:pt idx="377">
                <c:v>18.850000000000101</c:v>
              </c:pt>
              <c:pt idx="378">
                <c:v>18.900000000000102</c:v>
              </c:pt>
              <c:pt idx="379">
                <c:v>18.950000000000099</c:v>
              </c:pt>
              <c:pt idx="380">
                <c:v>19.000000000000099</c:v>
              </c:pt>
              <c:pt idx="381">
                <c:v>19.0500000000001</c:v>
              </c:pt>
              <c:pt idx="382">
                <c:v>19.100000000000101</c:v>
              </c:pt>
              <c:pt idx="383">
                <c:v>19.150000000000102</c:v>
              </c:pt>
              <c:pt idx="384">
                <c:v>19.200000000000099</c:v>
              </c:pt>
              <c:pt idx="385">
                <c:v>19.250000000000099</c:v>
              </c:pt>
              <c:pt idx="386">
                <c:v>19.3000000000001</c:v>
              </c:pt>
              <c:pt idx="387">
                <c:v>19.350000000000101</c:v>
              </c:pt>
              <c:pt idx="388">
                <c:v>19.400000000000102</c:v>
              </c:pt>
              <c:pt idx="389">
                <c:v>19.450000000000099</c:v>
              </c:pt>
              <c:pt idx="390">
                <c:v>19.500000000000099</c:v>
              </c:pt>
              <c:pt idx="391">
                <c:v>19.5500000000001</c:v>
              </c:pt>
              <c:pt idx="392">
                <c:v>19.600000000000101</c:v>
              </c:pt>
              <c:pt idx="393">
                <c:v>19.650000000000102</c:v>
              </c:pt>
              <c:pt idx="394">
                <c:v>19.700000000000099</c:v>
              </c:pt>
              <c:pt idx="395">
                <c:v>19.750000000000099</c:v>
              </c:pt>
              <c:pt idx="396">
                <c:v>19.8000000000001</c:v>
              </c:pt>
              <c:pt idx="397">
                <c:v>19.850000000000101</c:v>
              </c:pt>
              <c:pt idx="398">
                <c:v>19.900000000000102</c:v>
              </c:pt>
              <c:pt idx="399">
                <c:v>19.950000000000099</c:v>
              </c:pt>
            </c:numLit>
          </c:xVal>
          <c:yVal>
            <c:numLit>
              <c:formatCode>General</c:formatCode>
              <c:ptCount val="400"/>
              <c:pt idx="0">
                <c:v>-4</c:v>
              </c:pt>
              <c:pt idx="1">
                <c:v>-3.9507533623805502</c:v>
              </c:pt>
              <c:pt idx="2">
                <c:v>-3.8042260651806101</c:v>
              </c:pt>
              <c:pt idx="3">
                <c:v>-3.5640260967534698</c:v>
              </c:pt>
              <c:pt idx="4">
                <c:v>-3.2360679774997898</c:v>
              </c:pt>
              <c:pt idx="5">
                <c:v>-2.8284271247461898</c:v>
              </c:pt>
              <c:pt idx="6">
                <c:v>-2.3511410091698899</c:v>
              </c:pt>
              <c:pt idx="7">
                <c:v>-1.8159619989581901</c:v>
              </c:pt>
              <c:pt idx="8">
                <c:v>-1.23606797749979</c:v>
              </c:pt>
              <c:pt idx="9">
                <c:v>-0.62573786016092403</c:v>
              </c:pt>
              <c:pt idx="10">
                <c:v>0</c:v>
              </c:pt>
              <c:pt idx="11">
                <c:v>0.62573786016092303</c:v>
              </c:pt>
              <c:pt idx="12">
                <c:v>1.23606797749979</c:v>
              </c:pt>
              <c:pt idx="13">
                <c:v>1.8159619989581901</c:v>
              </c:pt>
              <c:pt idx="14">
                <c:v>2.3511410091698899</c:v>
              </c:pt>
              <c:pt idx="15">
                <c:v>2.8284271247461898</c:v>
              </c:pt>
              <c:pt idx="16">
                <c:v>3.2360679774997898</c:v>
              </c:pt>
              <c:pt idx="17">
                <c:v>3.5640260967534698</c:v>
              </c:pt>
              <c:pt idx="18">
                <c:v>3.8042260651806101</c:v>
              </c:pt>
              <c:pt idx="19">
                <c:v>3.9507533623805502</c:v>
              </c:pt>
              <c:pt idx="20">
                <c:v>4</c:v>
              </c:pt>
              <c:pt idx="21">
                <c:v>3.9507533623805502</c:v>
              </c:pt>
              <c:pt idx="22">
                <c:v>3.8042260651806101</c:v>
              </c:pt>
              <c:pt idx="23">
                <c:v>3.5640260967534698</c:v>
              </c:pt>
              <c:pt idx="24">
                <c:v>3.2360679774997898</c:v>
              </c:pt>
              <c:pt idx="25">
                <c:v>2.8284271247461898</c:v>
              </c:pt>
              <c:pt idx="26">
                <c:v>2.3511410091698899</c:v>
              </c:pt>
              <c:pt idx="27">
                <c:v>1.8159619989581799</c:v>
              </c:pt>
              <c:pt idx="28">
                <c:v>1.23606797749978</c:v>
              </c:pt>
              <c:pt idx="29">
                <c:v>0.62573786016091704</c:v>
              </c:pt>
              <c:pt idx="30">
                <c:v>-8.3919254773423102E-15</c:v>
              </c:pt>
              <c:pt idx="31">
                <c:v>-0.62573786016093202</c:v>
              </c:pt>
              <c:pt idx="32">
                <c:v>-1.2360679774998</c:v>
              </c:pt>
              <c:pt idx="33">
                <c:v>-1.8159619989582001</c:v>
              </c:pt>
              <c:pt idx="34">
                <c:v>-2.3511410091699001</c:v>
              </c:pt>
              <c:pt idx="35">
                <c:v>-2.8284271247462001</c:v>
              </c:pt>
              <c:pt idx="36">
                <c:v>-3.2360679774998</c:v>
              </c:pt>
              <c:pt idx="37">
                <c:v>-3.56402609675348</c:v>
              </c:pt>
              <c:pt idx="38">
                <c:v>-3.8042260651806199</c:v>
              </c:pt>
              <c:pt idx="39">
                <c:v>-3.9507533623805502</c:v>
              </c:pt>
              <c:pt idx="40">
                <c:v>-4</c:v>
              </c:pt>
              <c:pt idx="41">
                <c:v>-3.9507533623805502</c:v>
              </c:pt>
              <c:pt idx="42">
                <c:v>-3.8042260651806101</c:v>
              </c:pt>
              <c:pt idx="43">
                <c:v>-3.5640260967534698</c:v>
              </c:pt>
              <c:pt idx="44">
                <c:v>-3.2360679774997898</c:v>
              </c:pt>
              <c:pt idx="45">
                <c:v>-2.8284271247461898</c:v>
              </c:pt>
              <c:pt idx="46">
                <c:v>-2.3511410091699001</c:v>
              </c:pt>
              <c:pt idx="47">
                <c:v>-1.8159619989581901</c:v>
              </c:pt>
              <c:pt idx="48">
                <c:v>-1.2360679774998</c:v>
              </c:pt>
              <c:pt idx="49">
                <c:v>-0.62573786016093502</c:v>
              </c:pt>
              <c:pt idx="50">
                <c:v>-1.163786E-14</c:v>
              </c:pt>
              <c:pt idx="51">
                <c:v>0.62573786016090804</c:v>
              </c:pt>
              <c:pt idx="52">
                <c:v>1.23606797749978</c:v>
              </c:pt>
              <c:pt idx="53">
                <c:v>1.8159619989581699</c:v>
              </c:pt>
              <c:pt idx="54">
                <c:v>2.3511410091698699</c:v>
              </c:pt>
              <c:pt idx="55">
                <c:v>2.8284271247461699</c:v>
              </c:pt>
              <c:pt idx="56">
                <c:v>3.2360679774997698</c:v>
              </c:pt>
              <c:pt idx="57">
                <c:v>3.56402609675346</c:v>
              </c:pt>
              <c:pt idx="58">
                <c:v>3.8042260651806101</c:v>
              </c:pt>
              <c:pt idx="59">
                <c:v>3.9507533623805502</c:v>
              </c:pt>
              <c:pt idx="60">
                <c:v>4</c:v>
              </c:pt>
              <c:pt idx="61">
                <c:v>3.95075336238056</c:v>
              </c:pt>
              <c:pt idx="62">
                <c:v>3.8042260651806301</c:v>
              </c:pt>
              <c:pt idx="63">
                <c:v>3.5640260967534898</c:v>
              </c:pt>
              <c:pt idx="64">
                <c:v>3.23606797749982</c:v>
              </c:pt>
              <c:pt idx="65">
                <c:v>2.82842712474622</c:v>
              </c:pt>
              <c:pt idx="66">
                <c:v>2.3511410091699299</c:v>
              </c:pt>
              <c:pt idx="67">
                <c:v>1.8159619989582301</c:v>
              </c:pt>
              <c:pt idx="68">
                <c:v>1.23606797749984</c:v>
              </c:pt>
              <c:pt idx="69">
                <c:v>0.62573786016097799</c:v>
              </c:pt>
              <c:pt idx="70">
                <c:v>5.8312999999999996E-14</c:v>
              </c:pt>
              <c:pt idx="71">
                <c:v>-0.62573786016086197</c:v>
              </c:pt>
              <c:pt idx="72">
                <c:v>-1.2360679774997301</c:v>
              </c:pt>
              <c:pt idx="73">
                <c:v>-1.8159619989581299</c:v>
              </c:pt>
              <c:pt idx="74">
                <c:v>-2.3511410091698401</c:v>
              </c:pt>
              <c:pt idx="75">
                <c:v>-2.8284271247461401</c:v>
              </c:pt>
              <c:pt idx="76">
                <c:v>-3.2360679774997498</c:v>
              </c:pt>
              <c:pt idx="77">
                <c:v>-3.5640260967534401</c:v>
              </c:pt>
              <c:pt idx="78">
                <c:v>-3.8042260651805901</c:v>
              </c:pt>
              <c:pt idx="79">
                <c:v>-3.95075336238054</c:v>
              </c:pt>
              <c:pt idx="80">
                <c:v>-4</c:v>
              </c:pt>
              <c:pt idx="81">
                <c:v>-3.95075336238056</c:v>
              </c:pt>
              <c:pt idx="82">
                <c:v>-3.8042260651806399</c:v>
              </c:pt>
              <c:pt idx="83">
                <c:v>-3.5640260967535098</c:v>
              </c:pt>
              <c:pt idx="84">
                <c:v>-3.23606797749984</c:v>
              </c:pt>
              <c:pt idx="85">
                <c:v>-2.8284271247462498</c:v>
              </c:pt>
              <c:pt idx="86">
                <c:v>-2.3511410091699698</c:v>
              </c:pt>
              <c:pt idx="87">
                <c:v>-1.81596199895827</c:v>
              </c:pt>
              <c:pt idx="88">
                <c:v>-1.2360679774998899</c:v>
              </c:pt>
              <c:pt idx="89">
                <c:v>-0.62573786016101995</c:v>
              </c:pt>
              <c:pt idx="90">
                <c:v>-1.0143542E-13</c:v>
              </c:pt>
              <c:pt idx="91">
                <c:v>0.62573786016082</c:v>
              </c:pt>
              <c:pt idx="92">
                <c:v>1.2360679774996901</c:v>
              </c:pt>
              <c:pt idx="93">
                <c:v>1.81596199895809</c:v>
              </c:pt>
              <c:pt idx="94">
                <c:v>2.3511410091698002</c:v>
              </c:pt>
              <c:pt idx="95">
                <c:v>2.8284271247461099</c:v>
              </c:pt>
              <c:pt idx="96">
                <c:v>3.2360679774997201</c:v>
              </c:pt>
              <c:pt idx="97">
                <c:v>3.5640260967534201</c:v>
              </c:pt>
              <c:pt idx="98">
                <c:v>3.8042260651805799</c:v>
              </c:pt>
              <c:pt idx="99">
                <c:v>3.9507533623805302</c:v>
              </c:pt>
              <c:pt idx="100">
                <c:v>4</c:v>
              </c:pt>
              <c:pt idx="101">
                <c:v>3.9507533623805702</c:v>
              </c:pt>
              <c:pt idx="102">
                <c:v>3.8042260651806501</c:v>
              </c:pt>
              <c:pt idx="103">
                <c:v>3.5640260967535302</c:v>
              </c:pt>
              <c:pt idx="104">
                <c:v>3.2360679774998702</c:v>
              </c:pt>
              <c:pt idx="105">
                <c:v>2.82842712474628</c:v>
              </c:pt>
              <c:pt idx="106">
                <c:v>2.35114100917</c:v>
              </c:pt>
              <c:pt idx="107">
                <c:v>1.81596199895831</c:v>
              </c:pt>
              <c:pt idx="108">
                <c:v>1.2360679774999299</c:v>
              </c:pt>
              <c:pt idx="109">
                <c:v>0.62573786016107003</c:v>
              </c:pt>
              <c:pt idx="110">
                <c:v>1.4455784E-13</c:v>
              </c:pt>
              <c:pt idx="111">
                <c:v>-0.62573786016077704</c:v>
              </c:pt>
              <c:pt idx="112">
                <c:v>-1.2360679774996499</c:v>
              </c:pt>
              <c:pt idx="113">
                <c:v>-1.81596199895806</c:v>
              </c:pt>
              <c:pt idx="114">
                <c:v>-2.3511410091697602</c:v>
              </c:pt>
              <c:pt idx="115">
                <c:v>-2.8284271247460802</c:v>
              </c:pt>
              <c:pt idx="116">
                <c:v>-3.2360679774996899</c:v>
              </c:pt>
              <c:pt idx="117">
                <c:v>-3.5640260967534001</c:v>
              </c:pt>
              <c:pt idx="118">
                <c:v>-3.8042260651805702</c:v>
              </c:pt>
              <c:pt idx="119">
                <c:v>-3.95075336238052</c:v>
              </c:pt>
              <c:pt idx="120">
                <c:v>-4</c:v>
              </c:pt>
              <c:pt idx="121">
                <c:v>-3.9507533623805799</c:v>
              </c:pt>
              <c:pt idx="122">
                <c:v>-3.8042260651806701</c:v>
              </c:pt>
              <c:pt idx="123">
                <c:v>-3.5640260967535502</c:v>
              </c:pt>
              <c:pt idx="124">
                <c:v>-3.2360679774998999</c:v>
              </c:pt>
              <c:pt idx="125">
                <c:v>-2.8284271247463102</c:v>
              </c:pt>
              <c:pt idx="126">
                <c:v>-2.35114100917004</c:v>
              </c:pt>
              <c:pt idx="127">
                <c:v>-1.81596199895835</c:v>
              </c:pt>
              <c:pt idx="128">
                <c:v>-1.2360679774999801</c:v>
              </c:pt>
              <c:pt idx="129">
                <c:v>-0.62573786016111199</c:v>
              </c:pt>
              <c:pt idx="130">
                <c:v>-1.8768025999999999E-13</c:v>
              </c:pt>
              <c:pt idx="131">
                <c:v>0.62573786016072797</c:v>
              </c:pt>
              <c:pt idx="132">
                <c:v>1.2360679774996</c:v>
              </c:pt>
              <c:pt idx="133">
                <c:v>1.815961998958</c:v>
              </c:pt>
              <c:pt idx="134">
                <c:v>2.35114100916973</c:v>
              </c:pt>
              <c:pt idx="135">
                <c:v>2.82842712474605</c:v>
              </c:pt>
              <c:pt idx="136">
                <c:v>3.2360679774996699</c:v>
              </c:pt>
              <c:pt idx="137">
                <c:v>3.5640260967533801</c:v>
              </c:pt>
              <c:pt idx="138">
                <c:v>3.8042260651805502</c:v>
              </c:pt>
              <c:pt idx="139">
                <c:v>3.95075336238052</c:v>
              </c:pt>
              <c:pt idx="140">
                <c:v>4</c:v>
              </c:pt>
              <c:pt idx="141">
                <c:v>3.9507533623805902</c:v>
              </c:pt>
              <c:pt idx="142">
                <c:v>3.8042260651806798</c:v>
              </c:pt>
              <c:pt idx="143">
                <c:v>3.5640260967535702</c:v>
              </c:pt>
              <c:pt idx="144">
                <c:v>3.2360679774999199</c:v>
              </c:pt>
              <c:pt idx="145">
                <c:v>2.8284271247463502</c:v>
              </c:pt>
              <c:pt idx="146">
                <c:v>2.35114100917008</c:v>
              </c:pt>
              <c:pt idx="147">
                <c:v>1.8159619989583899</c:v>
              </c:pt>
              <c:pt idx="148">
                <c:v>1.2360679775000201</c:v>
              </c:pt>
              <c:pt idx="149">
                <c:v>0.62573786016115496</c:v>
              </c:pt>
              <c:pt idx="150">
                <c:v>2.3080268999999999E-13</c:v>
              </c:pt>
              <c:pt idx="151">
                <c:v>-0.625737860160685</c:v>
              </c:pt>
              <c:pt idx="152">
                <c:v>-1.23606797749956</c:v>
              </c:pt>
              <c:pt idx="153">
                <c:v>-1.8159619989579701</c:v>
              </c:pt>
              <c:pt idx="154">
                <c:v>-2.35114100916969</c:v>
              </c:pt>
              <c:pt idx="155">
                <c:v>-2.82842712474601</c:v>
              </c:pt>
              <c:pt idx="156">
                <c:v>-3.2360679774996401</c:v>
              </c:pt>
              <c:pt idx="157">
                <c:v>-3.5640260967533601</c:v>
              </c:pt>
              <c:pt idx="158">
                <c:v>-3.8042260651805302</c:v>
              </c:pt>
              <c:pt idx="159">
                <c:v>-3.9507533623805098</c:v>
              </c:pt>
              <c:pt idx="160">
                <c:v>-4</c:v>
              </c:pt>
              <c:pt idx="161">
                <c:v>-3.9507533623805902</c:v>
              </c:pt>
              <c:pt idx="162">
                <c:v>-3.8042260651806901</c:v>
              </c:pt>
              <c:pt idx="163">
                <c:v>-3.56402609675358</c:v>
              </c:pt>
              <c:pt idx="164">
                <c:v>-3.2360679774999301</c:v>
              </c:pt>
              <c:pt idx="165">
                <c:v>-2.8284271247463502</c:v>
              </c:pt>
              <c:pt idx="166">
                <c:v>-2.3511410091700702</c:v>
              </c:pt>
              <c:pt idx="167">
                <c:v>-1.81596199895838</c:v>
              </c:pt>
              <c:pt idx="168">
                <c:v>-1.2360679774999801</c:v>
              </c:pt>
              <c:pt idx="169">
                <c:v>-0.62573786016111299</c:v>
              </c:pt>
              <c:pt idx="170">
                <c:v>-1.8865998E-13</c:v>
              </c:pt>
              <c:pt idx="171">
                <c:v>0.62573786016075506</c:v>
              </c:pt>
              <c:pt idx="172">
                <c:v>1.2360679774996299</c:v>
              </c:pt>
              <c:pt idx="173">
                <c:v>1.81596199895805</c:v>
              </c:pt>
              <c:pt idx="174">
                <c:v>2.35114100916977</c:v>
              </c:pt>
              <c:pt idx="175">
                <c:v>2.8284271247460899</c:v>
              </c:pt>
              <c:pt idx="176">
                <c:v>3.2360679774997201</c:v>
              </c:pt>
              <c:pt idx="177">
                <c:v>3.5640260967534201</c:v>
              </c:pt>
              <c:pt idx="178">
                <c:v>3.8042260651805799</c:v>
              </c:pt>
              <c:pt idx="179">
                <c:v>3.95075336238054</c:v>
              </c:pt>
              <c:pt idx="180">
                <c:v>4</c:v>
              </c:pt>
              <c:pt idx="181">
                <c:v>3.95075336238056</c:v>
              </c:pt>
              <c:pt idx="182">
                <c:v>3.8042260651806399</c:v>
              </c:pt>
              <c:pt idx="183">
                <c:v>3.5640260967535</c:v>
              </c:pt>
              <c:pt idx="184">
                <c:v>3.23606797749982</c:v>
              </c:pt>
              <c:pt idx="185">
                <c:v>2.8284271247462298</c:v>
              </c:pt>
              <c:pt idx="186">
                <c:v>2.3511410091699299</c:v>
              </c:pt>
              <c:pt idx="187">
                <c:v>1.8159619989582101</c:v>
              </c:pt>
              <c:pt idx="188">
                <c:v>1.23606797749981</c:v>
              </c:pt>
              <c:pt idx="189">
                <c:v>0.62573786016093103</c:v>
              </c:pt>
              <c:pt idx="190">
                <c:v>4.4087284769304701E-15</c:v>
              </c:pt>
              <c:pt idx="191">
                <c:v>-0.62573786016092303</c:v>
              </c:pt>
              <c:pt idx="192">
                <c:v>-1.23606797749981</c:v>
              </c:pt>
              <c:pt idx="193">
                <c:v>-1.8159619989582101</c:v>
              </c:pt>
              <c:pt idx="194">
                <c:v>-2.3511410091699201</c:v>
              </c:pt>
              <c:pt idx="195">
                <c:v>-2.82842712474622</c:v>
              </c:pt>
              <c:pt idx="196">
                <c:v>-3.23606797749982</c:v>
              </c:pt>
              <c:pt idx="197">
                <c:v>-3.5640260967535</c:v>
              </c:pt>
              <c:pt idx="198">
                <c:v>-3.8042260651806301</c:v>
              </c:pt>
              <c:pt idx="199">
                <c:v>-3.95075336238056</c:v>
              </c:pt>
              <c:pt idx="200">
                <c:v>-4</c:v>
              </c:pt>
              <c:pt idx="201">
                <c:v>-3.95075336238054</c:v>
              </c:pt>
              <c:pt idx="202">
                <c:v>-3.8042260651805799</c:v>
              </c:pt>
              <c:pt idx="203">
                <c:v>-3.5640260967534201</c:v>
              </c:pt>
              <c:pt idx="204">
                <c:v>-3.2360679774997201</c:v>
              </c:pt>
              <c:pt idx="205">
                <c:v>-2.8284271247461001</c:v>
              </c:pt>
              <c:pt idx="206">
                <c:v>-2.3511410091697802</c:v>
              </c:pt>
              <c:pt idx="207">
                <c:v>-1.81596199895806</c:v>
              </c:pt>
              <c:pt idx="208">
                <c:v>-1.2360679774996399</c:v>
              </c:pt>
              <c:pt idx="209">
                <c:v>-0.62573786016076305</c:v>
              </c:pt>
              <c:pt idx="210">
                <c:v>1.7984251999999999E-13</c:v>
              </c:pt>
              <c:pt idx="211">
                <c:v>0.625737860161105</c:v>
              </c:pt>
              <c:pt idx="212">
                <c:v>1.2360679774999701</c:v>
              </c:pt>
              <c:pt idx="213">
                <c:v>1.81596199895837</c:v>
              </c:pt>
              <c:pt idx="214">
                <c:v>2.35114100917006</c:v>
              </c:pt>
              <c:pt idx="215">
                <c:v>2.8284271247463399</c:v>
              </c:pt>
              <c:pt idx="216">
                <c:v>3.2360679774999199</c:v>
              </c:pt>
              <c:pt idx="217">
                <c:v>3.56402609675358</c:v>
              </c:pt>
              <c:pt idx="218">
                <c:v>3.8042260651806901</c:v>
              </c:pt>
              <c:pt idx="219">
                <c:v>3.9507533623805902</c:v>
              </c:pt>
              <c:pt idx="220">
                <c:v>4</c:v>
              </c:pt>
              <c:pt idx="221">
                <c:v>3.9507533623805098</c:v>
              </c:pt>
              <c:pt idx="222">
                <c:v>3.80422606518052</c:v>
              </c:pt>
              <c:pt idx="223">
                <c:v>3.5640260967533401</c:v>
              </c:pt>
              <c:pt idx="224">
                <c:v>3.2360679774996099</c:v>
              </c:pt>
              <c:pt idx="225">
                <c:v>2.8284271247459798</c:v>
              </c:pt>
              <c:pt idx="226">
                <c:v>2.3511410091696399</c:v>
              </c:pt>
              <c:pt idx="227">
                <c:v>1.8159619989579101</c:v>
              </c:pt>
              <c:pt idx="228">
                <c:v>1.2360679774994601</c:v>
              </c:pt>
              <c:pt idx="229">
                <c:v>0.62573786016058097</c:v>
              </c:pt>
              <c:pt idx="230">
                <c:v>-3.4988292E-13</c:v>
              </c:pt>
              <c:pt idx="231">
                <c:v>-0.62573786016127297</c:v>
              </c:pt>
              <c:pt idx="232">
                <c:v>-1.23606797750013</c:v>
              </c:pt>
              <c:pt idx="233">
                <c:v>-1.8159619989585301</c:v>
              </c:pt>
              <c:pt idx="234">
                <c:v>-2.3511410091702101</c:v>
              </c:pt>
              <c:pt idx="235">
                <c:v>-2.8284271247464701</c:v>
              </c:pt>
              <c:pt idx="236">
                <c:v>-3.2360679775000198</c:v>
              </c:pt>
              <c:pt idx="237">
                <c:v>-3.5640260967536501</c:v>
              </c:pt>
              <c:pt idx="238">
                <c:v>-3.80422606518075</c:v>
              </c:pt>
              <c:pt idx="239">
                <c:v>-3.9507533623806199</c:v>
              </c:pt>
              <c:pt idx="240">
                <c:v>-4</c:v>
              </c:pt>
              <c:pt idx="241">
                <c:v>-3.95075336238048</c:v>
              </c:pt>
              <c:pt idx="242">
                <c:v>-3.80422606518048</c:v>
              </c:pt>
              <c:pt idx="243">
                <c:v>-3.56402609675325</c:v>
              </c:pt>
              <c:pt idx="244">
                <c:v>-3.2360679774994998</c:v>
              </c:pt>
              <c:pt idx="245">
                <c:v>-2.8284271247458501</c:v>
              </c:pt>
              <c:pt idx="246">
                <c:v>-2.3511410091694902</c:v>
              </c:pt>
              <c:pt idx="247">
                <c:v>-1.81596199895775</c:v>
              </c:pt>
              <c:pt idx="248">
                <c:v>-1.23606797749932</c:v>
              </c:pt>
              <c:pt idx="249">
                <c:v>-0.62573786016039901</c:v>
              </c:pt>
              <c:pt idx="250">
                <c:v>5.3413417000000001E-13</c:v>
              </c:pt>
              <c:pt idx="251">
                <c:v>0.62573786016145505</c:v>
              </c:pt>
              <c:pt idx="252">
                <c:v>1.2360679775003001</c:v>
              </c:pt>
              <c:pt idx="253">
                <c:v>1.8159619989586699</c:v>
              </c:pt>
              <c:pt idx="254">
                <c:v>2.3511410091703602</c:v>
              </c:pt>
              <c:pt idx="255">
                <c:v>2.8284271247466002</c:v>
              </c:pt>
              <c:pt idx="256">
                <c:v>3.23606797750013</c:v>
              </c:pt>
              <c:pt idx="257">
                <c:v>3.5640260967537398</c:v>
              </c:pt>
              <c:pt idx="258">
                <c:v>3.8042260651808002</c:v>
              </c:pt>
              <c:pt idx="259">
                <c:v>3.9507533623806501</c:v>
              </c:pt>
              <c:pt idx="260">
                <c:v>4</c:v>
              </c:pt>
              <c:pt idx="261">
                <c:v>3.9507533623804498</c:v>
              </c:pt>
              <c:pt idx="262">
                <c:v>3.8042260651804201</c:v>
              </c:pt>
              <c:pt idx="263">
                <c:v>3.5640260967531798</c:v>
              </c:pt>
              <c:pt idx="264">
                <c:v>3.2360679774994101</c:v>
              </c:pt>
              <c:pt idx="265">
                <c:v>2.8284271247457098</c:v>
              </c:pt>
              <c:pt idx="266">
                <c:v>2.3511410091693499</c:v>
              </c:pt>
              <c:pt idx="267">
                <c:v>1.8159619989575799</c:v>
              </c:pt>
              <c:pt idx="268">
                <c:v>1.2360679774991401</c:v>
              </c:pt>
              <c:pt idx="269">
                <c:v>0.62573786016024502</c:v>
              </c:pt>
              <c:pt idx="270">
                <c:v>-7.1838542999999996E-13</c:v>
              </c:pt>
              <c:pt idx="271">
                <c:v>-0.62573786016163602</c:v>
              </c:pt>
              <c:pt idx="272">
                <c:v>-1.2360679775004799</c:v>
              </c:pt>
              <c:pt idx="273">
                <c:v>-1.81596199895884</c:v>
              </c:pt>
              <c:pt idx="274">
                <c:v>-2.3511410091704801</c:v>
              </c:pt>
              <c:pt idx="275">
                <c:v>-2.8284271247467299</c:v>
              </c:pt>
              <c:pt idx="276">
                <c:v>-3.2360679775002401</c:v>
              </c:pt>
              <c:pt idx="277">
                <c:v>-3.5640260967538202</c:v>
              </c:pt>
              <c:pt idx="278">
                <c:v>-3.8042260651808499</c:v>
              </c:pt>
              <c:pt idx="279">
                <c:v>-3.9507533623806701</c:v>
              </c:pt>
              <c:pt idx="280">
                <c:v>-4</c:v>
              </c:pt>
              <c:pt idx="281">
                <c:v>-3.9507533623804201</c:v>
              </c:pt>
              <c:pt idx="282">
                <c:v>-3.8042260651803601</c:v>
              </c:pt>
              <c:pt idx="283">
                <c:v>-3.5640260967530999</c:v>
              </c:pt>
              <c:pt idx="284">
                <c:v>-3.2360679774993</c:v>
              </c:pt>
              <c:pt idx="285">
                <c:v>-2.8284271247456001</c:v>
              </c:pt>
              <c:pt idx="286">
                <c:v>-2.3511410091692002</c:v>
              </c:pt>
              <c:pt idx="287">
                <c:v>-1.8159619989574201</c:v>
              </c:pt>
              <c:pt idx="288">
                <c:v>-1.23606797749897</c:v>
              </c:pt>
              <c:pt idx="289">
                <c:v>-0.62573786016006305</c:v>
              </c:pt>
              <c:pt idx="290">
                <c:v>8.7421496999999997E-13</c:v>
              </c:pt>
              <c:pt idx="291">
                <c:v>0.62573786016181898</c:v>
              </c:pt>
              <c:pt idx="292">
                <c:v>1.23606797750065</c:v>
              </c:pt>
              <c:pt idx="293">
                <c:v>1.8159619989589999</c:v>
              </c:pt>
              <c:pt idx="294">
                <c:v>2.3511410091706302</c:v>
              </c:pt>
              <c:pt idx="295">
                <c:v>2.82842712474684</c:v>
              </c:pt>
              <c:pt idx="296">
                <c:v>3.2360679775003498</c:v>
              </c:pt>
              <c:pt idx="297">
                <c:v>3.5640260967539099</c:v>
              </c:pt>
              <c:pt idx="298">
                <c:v>3.8042260651809099</c:v>
              </c:pt>
              <c:pt idx="299">
                <c:v>3.9507533623806999</c:v>
              </c:pt>
              <c:pt idx="300">
                <c:v>4</c:v>
              </c:pt>
              <c:pt idx="301">
                <c:v>3.9507533623804001</c:v>
              </c:pt>
              <c:pt idx="302">
                <c:v>3.8042260651803002</c:v>
              </c:pt>
              <c:pt idx="303">
                <c:v>3.5640260967530102</c:v>
              </c:pt>
              <c:pt idx="304">
                <c:v>3.2360679774992001</c:v>
              </c:pt>
              <c:pt idx="305">
                <c:v>2.82842712474547</c:v>
              </c:pt>
              <c:pt idx="306">
                <c:v>2.3511410091690701</c:v>
              </c:pt>
              <c:pt idx="307">
                <c:v>1.81596199895725</c:v>
              </c:pt>
              <c:pt idx="308">
                <c:v>1.2360679774987899</c:v>
              </c:pt>
              <c:pt idx="309">
                <c:v>0.62573786015988198</c:v>
              </c:pt>
              <c:pt idx="310">
                <c:v>-1.05846622E-12</c:v>
              </c:pt>
              <c:pt idx="311">
                <c:v>-0.62573786016197197</c:v>
              </c:pt>
              <c:pt idx="312">
                <c:v>-1.2360679775008301</c:v>
              </c:pt>
              <c:pt idx="313">
                <c:v>-1.81596199895917</c:v>
              </c:pt>
              <c:pt idx="314">
                <c:v>-2.3511410091707798</c:v>
              </c:pt>
              <c:pt idx="315">
                <c:v>-2.8284271247469701</c:v>
              </c:pt>
              <c:pt idx="316">
                <c:v>-3.23606797750044</c:v>
              </c:pt>
              <c:pt idx="317">
                <c:v>-3.5640260967539898</c:v>
              </c:pt>
              <c:pt idx="318">
                <c:v>-3.8042260651809698</c:v>
              </c:pt>
              <c:pt idx="319">
                <c:v>-3.95075336238073</c:v>
              </c:pt>
              <c:pt idx="320">
                <c:v>-4</c:v>
              </c:pt>
              <c:pt idx="321">
                <c:v>-3.9507533623803699</c:v>
              </c:pt>
              <c:pt idx="322">
                <c:v>-3.8042260651802602</c:v>
              </c:pt>
              <c:pt idx="323">
                <c:v>-3.5640260967529298</c:v>
              </c:pt>
              <c:pt idx="324">
                <c:v>-3.2360679774990899</c:v>
              </c:pt>
              <c:pt idx="325">
                <c:v>-2.8284271247453399</c:v>
              </c:pt>
              <c:pt idx="326">
                <c:v>-2.35114100916892</c:v>
              </c:pt>
              <c:pt idx="327">
                <c:v>-1.8159619989571101</c:v>
              </c:pt>
              <c:pt idx="328">
                <c:v>-1.2360679774986101</c:v>
              </c:pt>
              <c:pt idx="329">
                <c:v>-0.62573786015970001</c:v>
              </c:pt>
              <c:pt idx="330">
                <c:v>1.24271748E-12</c:v>
              </c:pt>
              <c:pt idx="331">
                <c:v>0.62573786016215405</c:v>
              </c:pt>
              <c:pt idx="332">
                <c:v>1.23606797750098</c:v>
              </c:pt>
              <c:pt idx="333">
                <c:v>1.8159619989593301</c:v>
              </c:pt>
              <c:pt idx="334">
                <c:v>2.3511410091709299</c:v>
              </c:pt>
              <c:pt idx="335">
                <c:v>2.8284271247470998</c:v>
              </c:pt>
              <c:pt idx="336">
                <c:v>3.2360679775005501</c:v>
              </c:pt>
              <c:pt idx="337">
                <c:v>3.56402609675406</c:v>
              </c:pt>
              <c:pt idx="338">
                <c:v>3.80422606518102</c:v>
              </c:pt>
              <c:pt idx="339">
                <c:v>3.9507533623807598</c:v>
              </c:pt>
              <c:pt idx="340">
                <c:v>4</c:v>
              </c:pt>
              <c:pt idx="341">
                <c:v>3.9507533623803401</c:v>
              </c:pt>
              <c:pt idx="342">
                <c:v>3.8042260651801998</c:v>
              </c:pt>
              <c:pt idx="343">
                <c:v>3.5640260967528601</c:v>
              </c:pt>
              <c:pt idx="344">
                <c:v>3.2360679774989798</c:v>
              </c:pt>
              <c:pt idx="345">
                <c:v>2.8284271247452102</c:v>
              </c:pt>
              <c:pt idx="346">
                <c:v>2.3511410091687699</c:v>
              </c:pt>
              <c:pt idx="347">
                <c:v>1.81596199895695</c:v>
              </c:pt>
              <c:pt idx="348">
                <c:v>1.23606797749847</c:v>
              </c:pt>
              <c:pt idx="349">
                <c:v>0.62573786015951804</c:v>
              </c:pt>
              <c:pt idx="350">
                <c:v>-1.42696873E-12</c:v>
              </c:pt>
              <c:pt idx="351">
                <c:v>-0.62573786016233601</c:v>
              </c:pt>
              <c:pt idx="352">
                <c:v>-1.2360679775011501</c:v>
              </c:pt>
              <c:pt idx="353">
                <c:v>-1.81596199895947</c:v>
              </c:pt>
              <c:pt idx="354">
                <c:v>-2.35114100917108</c:v>
              </c:pt>
              <c:pt idx="355">
                <c:v>-2.8284271247472299</c:v>
              </c:pt>
              <c:pt idx="356">
                <c:v>-3.2360679775006602</c:v>
              </c:pt>
              <c:pt idx="357">
                <c:v>-3.5640260967541399</c:v>
              </c:pt>
              <c:pt idx="358">
                <c:v>-3.8042260651810702</c:v>
              </c:pt>
              <c:pt idx="359">
                <c:v>-3.9507533623807798</c:v>
              </c:pt>
              <c:pt idx="360">
                <c:v>-4</c:v>
              </c:pt>
              <c:pt idx="361">
                <c:v>-3.9507533623803099</c:v>
              </c:pt>
              <c:pt idx="362">
                <c:v>-3.8042260651801398</c:v>
              </c:pt>
              <c:pt idx="363">
                <c:v>-3.5640260967527801</c:v>
              </c:pt>
              <c:pt idx="364">
                <c:v>-3.2360679774988901</c:v>
              </c:pt>
              <c:pt idx="365">
                <c:v>-2.8284271247450801</c:v>
              </c:pt>
              <c:pt idx="366">
                <c:v>-2.3511410091686198</c:v>
              </c:pt>
              <c:pt idx="367">
                <c:v>-1.8159619989567899</c:v>
              </c:pt>
              <c:pt idx="368">
                <c:v>-1.2360679774982899</c:v>
              </c:pt>
              <c:pt idx="369">
                <c:v>-0.62573786015936395</c:v>
              </c:pt>
              <c:pt idx="370">
                <c:v>1.6112199799999999E-12</c:v>
              </c:pt>
              <c:pt idx="371">
                <c:v>0.62573786016251798</c:v>
              </c:pt>
              <c:pt idx="372">
                <c:v>1.2360679775013299</c:v>
              </c:pt>
              <c:pt idx="373">
                <c:v>1.8159619989596301</c:v>
              </c:pt>
              <c:pt idx="374">
                <c:v>2.3511410091712102</c:v>
              </c:pt>
              <c:pt idx="375">
                <c:v>2.82842712474734</c:v>
              </c:pt>
              <c:pt idx="376">
                <c:v>3.2360679775007699</c:v>
              </c:pt>
              <c:pt idx="377">
                <c:v>3.5640260967542301</c:v>
              </c:pt>
              <c:pt idx="378">
                <c:v>3.8042260651811302</c:v>
              </c:pt>
              <c:pt idx="379">
                <c:v>3.95075336238081</c:v>
              </c:pt>
              <c:pt idx="380">
                <c:v>4</c:v>
              </c:pt>
              <c:pt idx="381">
                <c:v>3.9507533623802802</c:v>
              </c:pt>
              <c:pt idx="382">
                <c:v>3.8042260651800901</c:v>
              </c:pt>
              <c:pt idx="383">
                <c:v>3.56402609675269</c:v>
              </c:pt>
              <c:pt idx="384">
                <c:v>3.2360679774987799</c:v>
              </c:pt>
              <c:pt idx="385">
                <c:v>2.8284271247449699</c:v>
              </c:pt>
              <c:pt idx="386">
                <c:v>2.3511410091684701</c:v>
              </c:pt>
              <c:pt idx="387">
                <c:v>1.81596199895662</c:v>
              </c:pt>
              <c:pt idx="388">
                <c:v>1.23606797749812</c:v>
              </c:pt>
              <c:pt idx="389">
                <c:v>0.62573786015918198</c:v>
              </c:pt>
              <c:pt idx="390">
                <c:v>-1.7670495199999999E-12</c:v>
              </c:pt>
              <c:pt idx="391">
                <c:v>-0.62573786016270005</c:v>
              </c:pt>
              <c:pt idx="392">
                <c:v>-1.2360679775015</c:v>
              </c:pt>
              <c:pt idx="393">
                <c:v>-1.8159619989597999</c:v>
              </c:pt>
              <c:pt idx="394">
                <c:v>-2.3511410091713598</c:v>
              </c:pt>
              <c:pt idx="395">
                <c:v>-2.8284271247474702</c:v>
              </c:pt>
              <c:pt idx="396">
                <c:v>-3.2360679775008601</c:v>
              </c:pt>
              <c:pt idx="397">
                <c:v>-3.56402609675431</c:v>
              </c:pt>
              <c:pt idx="398">
                <c:v>-3.8042260651811901</c:v>
              </c:pt>
              <c:pt idx="399">
                <c:v>-3.9507533623808402</c:v>
              </c:pt>
            </c:numLit>
          </c:yVal>
          <c:smooth val="0"/>
          <c:extLst>
            <c:ext xmlns:c16="http://schemas.microsoft.com/office/drawing/2014/chart" uri="{C3380CC4-5D6E-409C-BE32-E72D297353CC}">
              <c16:uniqueId val="{00000001-0A33-4EA0-988F-AECC4DDFA9CE}"/>
            </c:ext>
          </c:extLst>
        </c:ser>
        <c:dLbls>
          <c:showLegendKey val="0"/>
          <c:showVal val="0"/>
          <c:showCatName val="0"/>
          <c:showSerName val="0"/>
          <c:showPercent val="0"/>
          <c:showBubbleSize val="0"/>
        </c:dLbls>
        <c:axId val="1096035023"/>
        <c:axId val="1096034063"/>
      </c:scatterChart>
      <c:valAx>
        <c:axId val="1096034063"/>
        <c:scaling>
          <c:orientation val="minMax"/>
        </c:scaling>
        <c:delete val="0"/>
        <c:axPos val="l"/>
        <c:majorGridlines>
          <c:spPr>
            <a:ln>
              <a:solidFill>
                <a:srgbClr val="B3B3B3"/>
              </a:solidFill>
            </a:ln>
          </c:spPr>
        </c:majorGridlines>
        <c:title>
          <c:tx>
            <c:rich>
              <a:bodyPr/>
              <a:lstStyle/>
              <a:p>
                <a:pPr>
                  <a:defRPr sz="1400" b="0">
                    <a:latin typeface="Times New Roman" panose="02020603050405020304" pitchFamily="18" charset="0"/>
                    <a:cs typeface="Times New Roman" panose="02020603050405020304" pitchFamily="18" charset="0"/>
                  </a:defRPr>
                </a:pPr>
                <a:r>
                  <a:rPr lang="nl-NL" dirty="0">
                    <a:latin typeface="Times New Roman" panose="02020603050405020304" pitchFamily="18" charset="0"/>
                    <a:cs typeface="Times New Roman" panose="02020603050405020304" pitchFamily="18" charset="0"/>
                  </a:rPr>
                  <a:t>uitwijking (m) </a:t>
                </a:r>
                <a:r>
                  <a:rPr lang="nl-NL" sz="1100" b="0" i="0" u="none" strike="noStrike" kern="1200" baseline="0" dirty="0">
                    <a:solidFill>
                      <a:srgbClr val="000000"/>
                    </a:solidFill>
                    <a:latin typeface="Times New Roman" panose="02020603050405020304" pitchFamily="18" charset="0"/>
                    <a:cs typeface="Times New Roman" panose="02020603050405020304" pitchFamily="18" charset="0"/>
                  </a:rPr>
                  <a:t>→</a:t>
                </a:r>
                <a:endParaRPr lang="nl-NL" dirty="0">
                  <a:latin typeface="Times New Roman" panose="02020603050405020304" pitchFamily="18" charset="0"/>
                  <a:cs typeface="Times New Roman" panose="02020603050405020304" pitchFamily="18" charset="0"/>
                </a:endParaRPr>
              </a:p>
            </c:rich>
          </c:tx>
          <c:layout>
            <c:manualLayout>
              <c:xMode val="edge"/>
              <c:yMode val="edge"/>
              <c:x val="4.1072633506844036E-2"/>
              <c:y val="0.15145529848614678"/>
            </c:manualLayout>
          </c:layout>
          <c:overlay val="0"/>
        </c:title>
        <c:numFmt formatCode="General" sourceLinked="0"/>
        <c:majorTickMark val="none"/>
        <c:minorTickMark val="none"/>
        <c:tickLblPos val="nextTo"/>
        <c:spPr>
          <a:ln>
            <a:solidFill>
              <a:srgbClr val="B3B3B3"/>
            </a:solidFill>
          </a:ln>
        </c:spPr>
        <c:txPr>
          <a:bodyPr/>
          <a:lstStyle/>
          <a:p>
            <a:pPr>
              <a:defRPr sz="1400" b="0">
                <a:latin typeface="Times New Roman" panose="02020603050405020304" pitchFamily="18" charset="0"/>
                <a:cs typeface="Times New Roman" panose="02020603050405020304" pitchFamily="18" charset="0"/>
              </a:defRPr>
            </a:pPr>
            <a:endParaRPr lang="nl-NL"/>
          </a:p>
        </c:txPr>
        <c:crossAx val="1096035023"/>
        <c:crossesAt val="0"/>
        <c:crossBetween val="midCat"/>
      </c:valAx>
      <c:valAx>
        <c:axId val="1096035023"/>
        <c:scaling>
          <c:orientation val="minMax"/>
          <c:max val="5"/>
        </c:scaling>
        <c:delete val="0"/>
        <c:axPos val="b"/>
        <c:majorGridlines>
          <c:spPr>
            <a:ln>
              <a:solidFill>
                <a:srgbClr val="B3B3B3"/>
              </a:solidFill>
            </a:ln>
          </c:spPr>
        </c:majorGridlines>
        <c:title>
          <c:tx>
            <c:rich>
              <a:bodyPr/>
              <a:lstStyle/>
              <a:p>
                <a:pPr>
                  <a:defRPr sz="1400" b="0">
                    <a:latin typeface="Arial"/>
                  </a:defRPr>
                </a:pPr>
                <a:r>
                  <a:rPr lang="nl-NL" dirty="0">
                    <a:latin typeface="Times New Roman" panose="02020603050405020304" pitchFamily="18" charset="0"/>
                    <a:cs typeface="Times New Roman" panose="02020603050405020304" pitchFamily="18" charset="0"/>
                  </a:rPr>
                  <a:t>tijd (s) →</a:t>
                </a:r>
              </a:p>
            </c:rich>
          </c:tx>
          <c:layout>
            <c:manualLayout>
              <c:xMode val="edge"/>
              <c:yMode val="edge"/>
              <c:x val="0.81346314504209227"/>
              <c:y val="0.91162632105112829"/>
            </c:manualLayout>
          </c:layout>
          <c:overlay val="0"/>
        </c:title>
        <c:numFmt formatCode="General" sourceLinked="0"/>
        <c:majorTickMark val="none"/>
        <c:minorTickMark val="none"/>
        <c:tickLblPos val="nextTo"/>
        <c:spPr>
          <a:ln>
            <a:solidFill>
              <a:srgbClr val="B3B3B3"/>
            </a:solidFill>
          </a:ln>
        </c:spPr>
        <c:txPr>
          <a:bodyPr/>
          <a:lstStyle/>
          <a:p>
            <a:pPr>
              <a:defRPr sz="1400" b="0">
                <a:latin typeface="Times New Roman" panose="02020603050405020304" pitchFamily="18" charset="0"/>
                <a:cs typeface="Times New Roman" panose="02020603050405020304" pitchFamily="18" charset="0"/>
              </a:defRPr>
            </a:pPr>
            <a:endParaRPr lang="nl-NL"/>
          </a:p>
        </c:txPr>
        <c:crossAx val="1096034063"/>
        <c:crossesAt val="0"/>
        <c:crossBetween val="midCat"/>
      </c:valAx>
      <c:spPr>
        <a:noFill/>
        <a:ln>
          <a:solidFill>
            <a:srgbClr val="B3B3B3"/>
          </a:solidFill>
          <a:prstDash val="solid"/>
        </a:ln>
      </c:spPr>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v>u2</c:v>
          </c:tx>
          <c:spPr>
            <a:ln w="28800">
              <a:solidFill>
                <a:srgbClr val="FF420E"/>
              </a:solidFill>
            </a:ln>
          </c:spPr>
          <c:marker>
            <c:symbol val="none"/>
          </c:marker>
          <c:xVal>
            <c:numLit>
              <c:formatCode>General</c:formatCode>
              <c:ptCount val="400"/>
              <c:pt idx="0">
                <c:v>0</c:v>
              </c:pt>
              <c:pt idx="1">
                <c:v>0.05</c:v>
              </c:pt>
              <c:pt idx="2">
                <c:v>0.1</c:v>
              </c:pt>
              <c:pt idx="3">
                <c:v>0.15</c:v>
              </c:pt>
              <c:pt idx="4">
                <c:v>0.2</c:v>
              </c:pt>
              <c:pt idx="5">
                <c:v>0.25</c:v>
              </c:pt>
              <c:pt idx="6">
                <c:v>0.3</c:v>
              </c:pt>
              <c:pt idx="7">
                <c:v>0.35</c:v>
              </c:pt>
              <c:pt idx="8">
                <c:v>0.4</c:v>
              </c:pt>
              <c:pt idx="9">
                <c:v>0.45</c:v>
              </c:pt>
              <c:pt idx="10">
                <c:v>0.5</c:v>
              </c:pt>
              <c:pt idx="11">
                <c:v>0.55000000000000004</c:v>
              </c:pt>
              <c:pt idx="12">
                <c:v>0.6</c:v>
              </c:pt>
              <c:pt idx="13">
                <c:v>0.65</c:v>
              </c:pt>
              <c:pt idx="14">
                <c:v>0.7</c:v>
              </c:pt>
              <c:pt idx="15">
                <c:v>0.75</c:v>
              </c:pt>
              <c:pt idx="16">
                <c:v>0.8</c:v>
              </c:pt>
              <c:pt idx="17">
                <c:v>0.85</c:v>
              </c:pt>
              <c:pt idx="18">
                <c:v>0.9</c:v>
              </c:pt>
              <c:pt idx="19">
                <c:v>0.95</c:v>
              </c:pt>
              <c:pt idx="20">
                <c:v>1</c:v>
              </c:pt>
              <c:pt idx="21">
                <c:v>1.05</c:v>
              </c:pt>
              <c:pt idx="22">
                <c:v>1.1000000000000001</c:v>
              </c:pt>
              <c:pt idx="23">
                <c:v>1.1499999999999999</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c:v>
              </c:pt>
              <c:pt idx="41">
                <c:v>2.0499999999999998</c:v>
              </c:pt>
              <c:pt idx="42">
                <c:v>2.1</c:v>
              </c:pt>
              <c:pt idx="43">
                <c:v>2.15</c:v>
              </c:pt>
              <c:pt idx="44">
                <c:v>2.2000000000000002</c:v>
              </c:pt>
              <c:pt idx="45">
                <c:v>2.25</c:v>
              </c:pt>
              <c:pt idx="46">
                <c:v>2.2999999999999998</c:v>
              </c:pt>
              <c:pt idx="47">
                <c:v>2.35</c:v>
              </c:pt>
              <c:pt idx="48">
                <c:v>2.4</c:v>
              </c:pt>
              <c:pt idx="49">
                <c:v>2.4500000000000002</c:v>
              </c:pt>
              <c:pt idx="50">
                <c:v>2.5</c:v>
              </c:pt>
              <c:pt idx="51">
                <c:v>2.5499999999999998</c:v>
              </c:pt>
              <c:pt idx="52">
                <c:v>2.6</c:v>
              </c:pt>
              <c:pt idx="53">
                <c:v>2.65</c:v>
              </c:pt>
              <c:pt idx="54">
                <c:v>2.7</c:v>
              </c:pt>
              <c:pt idx="55">
                <c:v>2.75</c:v>
              </c:pt>
              <c:pt idx="56">
                <c:v>2.8</c:v>
              </c:pt>
              <c:pt idx="57">
                <c:v>2.85</c:v>
              </c:pt>
              <c:pt idx="58">
                <c:v>2.9</c:v>
              </c:pt>
              <c:pt idx="59">
                <c:v>2.95</c:v>
              </c:pt>
              <c:pt idx="60">
                <c:v>3</c:v>
              </c:pt>
              <c:pt idx="61">
                <c:v>3.05</c:v>
              </c:pt>
              <c:pt idx="62">
                <c:v>3.1</c:v>
              </c:pt>
              <c:pt idx="63">
                <c:v>3.15</c:v>
              </c:pt>
              <c:pt idx="64">
                <c:v>3.2</c:v>
              </c:pt>
              <c:pt idx="65">
                <c:v>3.25</c:v>
              </c:pt>
              <c:pt idx="66">
                <c:v>3.3</c:v>
              </c:pt>
              <c:pt idx="67">
                <c:v>3.35</c:v>
              </c:pt>
              <c:pt idx="68">
                <c:v>3.4</c:v>
              </c:pt>
              <c:pt idx="69">
                <c:v>3.45</c:v>
              </c:pt>
              <c:pt idx="70">
                <c:v>3.5</c:v>
              </c:pt>
              <c:pt idx="71">
                <c:v>3.55</c:v>
              </c:pt>
              <c:pt idx="72">
                <c:v>3.6</c:v>
              </c:pt>
              <c:pt idx="73">
                <c:v>3.6499999999999901</c:v>
              </c:pt>
              <c:pt idx="74">
                <c:v>3.69999999999999</c:v>
              </c:pt>
              <c:pt idx="75">
                <c:v>3.7499999999999898</c:v>
              </c:pt>
              <c:pt idx="76">
                <c:v>3.7999999999999901</c:v>
              </c:pt>
              <c:pt idx="77">
                <c:v>3.8499999999999899</c:v>
              </c:pt>
              <c:pt idx="78">
                <c:v>3.8999999999999901</c:v>
              </c:pt>
              <c:pt idx="79">
                <c:v>3.94999999999999</c:v>
              </c:pt>
              <c:pt idx="80">
                <c:v>3.9999999999999898</c:v>
              </c:pt>
              <c:pt idx="81">
                <c:v>4.0499999999999901</c:v>
              </c:pt>
              <c:pt idx="82">
                <c:v>4.0999999999999899</c:v>
              </c:pt>
              <c:pt idx="83">
                <c:v>4.1499999999999897</c:v>
              </c:pt>
              <c:pt idx="84">
                <c:v>4.1999999999999904</c:v>
              </c:pt>
              <c:pt idx="85">
                <c:v>4.2499999999999902</c:v>
              </c:pt>
              <c:pt idx="86">
                <c:v>4.2999999999999901</c:v>
              </c:pt>
              <c:pt idx="87">
                <c:v>4.3499999999999899</c:v>
              </c:pt>
              <c:pt idx="88">
                <c:v>4.3999999999999897</c:v>
              </c:pt>
              <c:pt idx="89">
                <c:v>4.4499999999999904</c:v>
              </c:pt>
              <c:pt idx="90">
                <c:v>4.4999999999999902</c:v>
              </c:pt>
              <c:pt idx="91">
                <c:v>4.5499999999999901</c:v>
              </c:pt>
              <c:pt idx="92">
                <c:v>4.5999999999999899</c:v>
              </c:pt>
              <c:pt idx="93">
                <c:v>4.6499999999999897</c:v>
              </c:pt>
              <c:pt idx="94">
                <c:v>4.6999999999999904</c:v>
              </c:pt>
              <c:pt idx="95">
                <c:v>4.7499999999999902</c:v>
              </c:pt>
              <c:pt idx="96">
                <c:v>4.7999999999999901</c:v>
              </c:pt>
              <c:pt idx="97">
                <c:v>4.8499999999999899</c:v>
              </c:pt>
              <c:pt idx="98">
                <c:v>4.8999999999999897</c:v>
              </c:pt>
              <c:pt idx="99">
                <c:v>4.9499999999999904</c:v>
              </c:pt>
              <c:pt idx="100">
                <c:v>4.9999999999999902</c:v>
              </c:pt>
              <c:pt idx="101">
                <c:v>5.0499999999999901</c:v>
              </c:pt>
              <c:pt idx="102">
                <c:v>5.0999999999999899</c:v>
              </c:pt>
              <c:pt idx="103">
                <c:v>5.1499999999999897</c:v>
              </c:pt>
              <c:pt idx="104">
                <c:v>5.1999999999999904</c:v>
              </c:pt>
              <c:pt idx="105">
                <c:v>5.2499999999999902</c:v>
              </c:pt>
              <c:pt idx="106">
                <c:v>5.2999999999999901</c:v>
              </c:pt>
              <c:pt idx="107">
                <c:v>5.3499999999999899</c:v>
              </c:pt>
              <c:pt idx="108">
                <c:v>5.3999999999999897</c:v>
              </c:pt>
              <c:pt idx="109">
                <c:v>5.4499999999999904</c:v>
              </c:pt>
              <c:pt idx="110">
                <c:v>5.4999999999999902</c:v>
              </c:pt>
              <c:pt idx="111">
                <c:v>5.5499999999999901</c:v>
              </c:pt>
              <c:pt idx="112">
                <c:v>5.5999999999999899</c:v>
              </c:pt>
              <c:pt idx="113">
                <c:v>5.6499999999999897</c:v>
              </c:pt>
              <c:pt idx="114">
                <c:v>5.6999999999999904</c:v>
              </c:pt>
              <c:pt idx="115">
                <c:v>5.7499999999999902</c:v>
              </c:pt>
              <c:pt idx="116">
                <c:v>5.7999999999999901</c:v>
              </c:pt>
              <c:pt idx="117">
                <c:v>5.8499999999999899</c:v>
              </c:pt>
              <c:pt idx="118">
                <c:v>5.8999999999999897</c:v>
              </c:pt>
              <c:pt idx="119">
                <c:v>5.9499999999999904</c:v>
              </c:pt>
              <c:pt idx="120">
                <c:v>5.9999999999999902</c:v>
              </c:pt>
              <c:pt idx="121">
                <c:v>6.0499999999999901</c:v>
              </c:pt>
              <c:pt idx="122">
                <c:v>6.0999999999999899</c:v>
              </c:pt>
              <c:pt idx="123">
                <c:v>6.1499999999999897</c:v>
              </c:pt>
              <c:pt idx="124">
                <c:v>6.1999999999999904</c:v>
              </c:pt>
              <c:pt idx="125">
                <c:v>6.2499999999999902</c:v>
              </c:pt>
              <c:pt idx="126">
                <c:v>6.2999999999999901</c:v>
              </c:pt>
              <c:pt idx="127">
                <c:v>6.3499999999999899</c:v>
              </c:pt>
              <c:pt idx="128">
                <c:v>6.3999999999999897</c:v>
              </c:pt>
              <c:pt idx="129">
                <c:v>6.4499999999999904</c:v>
              </c:pt>
              <c:pt idx="130">
                <c:v>6.4999999999999902</c:v>
              </c:pt>
              <c:pt idx="131">
                <c:v>6.5499999999999901</c:v>
              </c:pt>
              <c:pt idx="132">
                <c:v>6.5999999999999801</c:v>
              </c:pt>
              <c:pt idx="133">
                <c:v>6.6499999999999799</c:v>
              </c:pt>
              <c:pt idx="134">
                <c:v>6.6999999999999797</c:v>
              </c:pt>
              <c:pt idx="135">
                <c:v>6.7499999999999796</c:v>
              </c:pt>
              <c:pt idx="136">
                <c:v>6.7999999999999803</c:v>
              </c:pt>
              <c:pt idx="137">
                <c:v>6.8499999999999801</c:v>
              </c:pt>
              <c:pt idx="138">
                <c:v>6.8999999999999799</c:v>
              </c:pt>
              <c:pt idx="139">
                <c:v>6.9499999999999797</c:v>
              </c:pt>
              <c:pt idx="140">
                <c:v>6.9999999999999796</c:v>
              </c:pt>
              <c:pt idx="141">
                <c:v>7.0499999999999803</c:v>
              </c:pt>
              <c:pt idx="142">
                <c:v>7.0999999999999801</c:v>
              </c:pt>
              <c:pt idx="143">
                <c:v>7.1499999999999799</c:v>
              </c:pt>
              <c:pt idx="144">
                <c:v>7.1999999999999797</c:v>
              </c:pt>
              <c:pt idx="145">
                <c:v>7.2499999999999796</c:v>
              </c:pt>
              <c:pt idx="146">
                <c:v>7.2999999999999803</c:v>
              </c:pt>
              <c:pt idx="147">
                <c:v>7.3499999999999801</c:v>
              </c:pt>
              <c:pt idx="148">
                <c:v>7.3999999999999799</c:v>
              </c:pt>
              <c:pt idx="149">
                <c:v>7.4499999999999797</c:v>
              </c:pt>
              <c:pt idx="150">
                <c:v>7.4999999999999796</c:v>
              </c:pt>
              <c:pt idx="151">
                <c:v>7.5499999999999803</c:v>
              </c:pt>
              <c:pt idx="152">
                <c:v>7.5999999999999801</c:v>
              </c:pt>
              <c:pt idx="153">
                <c:v>7.6499999999999799</c:v>
              </c:pt>
              <c:pt idx="154">
                <c:v>7.6999999999999797</c:v>
              </c:pt>
              <c:pt idx="155">
                <c:v>7.7499999999999796</c:v>
              </c:pt>
              <c:pt idx="156">
                <c:v>7.7999999999999803</c:v>
              </c:pt>
              <c:pt idx="157">
                <c:v>7.8499999999999801</c:v>
              </c:pt>
              <c:pt idx="158">
                <c:v>7.8999999999999799</c:v>
              </c:pt>
              <c:pt idx="159">
                <c:v>7.9499999999999797</c:v>
              </c:pt>
              <c:pt idx="160">
                <c:v>7.9999999999999796</c:v>
              </c:pt>
              <c:pt idx="161">
                <c:v>8.0499999999999794</c:v>
              </c:pt>
              <c:pt idx="162">
                <c:v>8.0999999999999801</c:v>
              </c:pt>
              <c:pt idx="163">
                <c:v>8.1499999999999808</c:v>
              </c:pt>
              <c:pt idx="164">
                <c:v>8.1999999999999797</c:v>
              </c:pt>
              <c:pt idx="165">
                <c:v>8.2499999999999805</c:v>
              </c:pt>
              <c:pt idx="166">
                <c:v>8.2999999999999794</c:v>
              </c:pt>
              <c:pt idx="167">
                <c:v>8.3499999999999801</c:v>
              </c:pt>
              <c:pt idx="168">
                <c:v>8.3999999999999808</c:v>
              </c:pt>
              <c:pt idx="169">
                <c:v>8.4499999999999904</c:v>
              </c:pt>
              <c:pt idx="170">
                <c:v>8.4999999999999893</c:v>
              </c:pt>
              <c:pt idx="171">
                <c:v>8.5499999999999901</c:v>
              </c:pt>
              <c:pt idx="172">
                <c:v>8.5999999999999908</c:v>
              </c:pt>
              <c:pt idx="173">
                <c:v>8.6499999999999897</c:v>
              </c:pt>
              <c:pt idx="174">
                <c:v>8.6999999999999904</c:v>
              </c:pt>
              <c:pt idx="175">
                <c:v>8.7499999999999893</c:v>
              </c:pt>
              <c:pt idx="176">
                <c:v>8.7999999999999901</c:v>
              </c:pt>
              <c:pt idx="177">
                <c:v>8.8499999999999908</c:v>
              </c:pt>
              <c:pt idx="178">
                <c:v>8.8999999999999897</c:v>
              </c:pt>
              <c:pt idx="179">
                <c:v>8.9499999999999904</c:v>
              </c:pt>
              <c:pt idx="180">
                <c:v>9</c:v>
              </c:pt>
              <c:pt idx="181">
                <c:v>9.0499999999999901</c:v>
              </c:pt>
              <c:pt idx="182">
                <c:v>9.0999999999999908</c:v>
              </c:pt>
              <c:pt idx="183">
                <c:v>9.15</c:v>
              </c:pt>
              <c:pt idx="184">
                <c:v>9.1999999999999993</c:v>
              </c:pt>
              <c:pt idx="185">
                <c:v>9.25</c:v>
              </c:pt>
              <c:pt idx="186">
                <c:v>9.3000000000000007</c:v>
              </c:pt>
              <c:pt idx="187">
                <c:v>9.35</c:v>
              </c:pt>
              <c:pt idx="188">
                <c:v>9.4</c:v>
              </c:pt>
              <c:pt idx="189">
                <c:v>9.4499999999999993</c:v>
              </c:pt>
              <c:pt idx="190">
                <c:v>9.5</c:v>
              </c:pt>
              <c:pt idx="191">
                <c:v>9.5500000000000007</c:v>
              </c:pt>
              <c:pt idx="192">
                <c:v>9.6</c:v>
              </c:pt>
              <c:pt idx="193">
                <c:v>9.65</c:v>
              </c:pt>
              <c:pt idx="194">
                <c:v>9.6999999999999993</c:v>
              </c:pt>
              <c:pt idx="195">
                <c:v>9.75</c:v>
              </c:pt>
              <c:pt idx="196">
                <c:v>9.8000000000000007</c:v>
              </c:pt>
              <c:pt idx="197">
                <c:v>9.8500000000000103</c:v>
              </c:pt>
              <c:pt idx="198">
                <c:v>9.9000000000000092</c:v>
              </c:pt>
              <c:pt idx="199">
                <c:v>9.9500000000000099</c:v>
              </c:pt>
              <c:pt idx="200">
                <c:v>10</c:v>
              </c:pt>
              <c:pt idx="201">
                <c:v>10.050000000000001</c:v>
              </c:pt>
              <c:pt idx="202">
                <c:v>10.1</c:v>
              </c:pt>
              <c:pt idx="203">
                <c:v>10.15</c:v>
              </c:pt>
              <c:pt idx="204">
                <c:v>10.199999999999999</c:v>
              </c:pt>
              <c:pt idx="205">
                <c:v>10.25</c:v>
              </c:pt>
              <c:pt idx="206">
                <c:v>10.3</c:v>
              </c:pt>
              <c:pt idx="207">
                <c:v>10.35</c:v>
              </c:pt>
              <c:pt idx="208">
                <c:v>10.4</c:v>
              </c:pt>
              <c:pt idx="209">
                <c:v>10.45</c:v>
              </c:pt>
              <c:pt idx="210">
                <c:v>10.5</c:v>
              </c:pt>
              <c:pt idx="211">
                <c:v>10.55</c:v>
              </c:pt>
              <c:pt idx="212">
                <c:v>10.6</c:v>
              </c:pt>
              <c:pt idx="213">
                <c:v>10.65</c:v>
              </c:pt>
              <c:pt idx="214">
                <c:v>10.7</c:v>
              </c:pt>
              <c:pt idx="215">
                <c:v>10.75</c:v>
              </c:pt>
              <c:pt idx="216">
                <c:v>10.8</c:v>
              </c:pt>
              <c:pt idx="217">
                <c:v>10.85</c:v>
              </c:pt>
              <c:pt idx="218">
                <c:v>10.9</c:v>
              </c:pt>
              <c:pt idx="219">
                <c:v>10.95</c:v>
              </c:pt>
              <c:pt idx="220">
                <c:v>11</c:v>
              </c:pt>
              <c:pt idx="221">
                <c:v>11.05</c:v>
              </c:pt>
              <c:pt idx="222">
                <c:v>11.1</c:v>
              </c:pt>
              <c:pt idx="223">
                <c:v>11.15</c:v>
              </c:pt>
              <c:pt idx="224">
                <c:v>11.2</c:v>
              </c:pt>
              <c:pt idx="225">
                <c:v>11.25</c:v>
              </c:pt>
              <c:pt idx="226">
                <c:v>11.3</c:v>
              </c:pt>
              <c:pt idx="227">
                <c:v>11.35</c:v>
              </c:pt>
              <c:pt idx="228">
                <c:v>11.4</c:v>
              </c:pt>
              <c:pt idx="229">
                <c:v>11.45</c:v>
              </c:pt>
              <c:pt idx="230">
                <c:v>11.5</c:v>
              </c:pt>
              <c:pt idx="231">
                <c:v>11.55</c:v>
              </c:pt>
              <c:pt idx="232">
                <c:v>11.6</c:v>
              </c:pt>
              <c:pt idx="233">
                <c:v>11.65</c:v>
              </c:pt>
              <c:pt idx="234">
                <c:v>11.7</c:v>
              </c:pt>
              <c:pt idx="235">
                <c:v>11.75</c:v>
              </c:pt>
              <c:pt idx="236">
                <c:v>11.8</c:v>
              </c:pt>
              <c:pt idx="237">
                <c:v>11.85</c:v>
              </c:pt>
              <c:pt idx="238">
                <c:v>11.9</c:v>
              </c:pt>
              <c:pt idx="239">
                <c:v>11.95</c:v>
              </c:pt>
              <c:pt idx="240">
                <c:v>12</c:v>
              </c:pt>
              <c:pt idx="241">
                <c:v>12.05</c:v>
              </c:pt>
              <c:pt idx="242">
                <c:v>12.1</c:v>
              </c:pt>
              <c:pt idx="243">
                <c:v>12.15</c:v>
              </c:pt>
              <c:pt idx="244">
                <c:v>12.2</c:v>
              </c:pt>
              <c:pt idx="245">
                <c:v>12.25</c:v>
              </c:pt>
              <c:pt idx="246">
                <c:v>12.3</c:v>
              </c:pt>
              <c:pt idx="247">
                <c:v>12.35</c:v>
              </c:pt>
              <c:pt idx="248">
                <c:v>12.4</c:v>
              </c:pt>
              <c:pt idx="249">
                <c:v>12.45</c:v>
              </c:pt>
              <c:pt idx="250">
                <c:v>12.5</c:v>
              </c:pt>
              <c:pt idx="251">
                <c:v>12.55</c:v>
              </c:pt>
              <c:pt idx="252">
                <c:v>12.6</c:v>
              </c:pt>
              <c:pt idx="253">
                <c:v>12.65</c:v>
              </c:pt>
              <c:pt idx="254">
                <c:v>12.7</c:v>
              </c:pt>
              <c:pt idx="255">
                <c:v>12.75</c:v>
              </c:pt>
              <c:pt idx="256">
                <c:v>12.8</c:v>
              </c:pt>
              <c:pt idx="257">
                <c:v>12.85</c:v>
              </c:pt>
              <c:pt idx="258">
                <c:v>12.9000000000001</c:v>
              </c:pt>
              <c:pt idx="259">
                <c:v>12.95</c:v>
              </c:pt>
              <c:pt idx="260">
                <c:v>13.000000000000099</c:v>
              </c:pt>
              <c:pt idx="261">
                <c:v>13.0500000000001</c:v>
              </c:pt>
              <c:pt idx="262">
                <c:v>13.100000000000099</c:v>
              </c:pt>
              <c:pt idx="263">
                <c:v>13.1500000000001</c:v>
              </c:pt>
              <c:pt idx="264">
                <c:v>13.200000000000101</c:v>
              </c:pt>
              <c:pt idx="265">
                <c:v>13.250000000000099</c:v>
              </c:pt>
              <c:pt idx="266">
                <c:v>13.3000000000001</c:v>
              </c:pt>
              <c:pt idx="267">
                <c:v>13.350000000000099</c:v>
              </c:pt>
              <c:pt idx="268">
                <c:v>13.4000000000001</c:v>
              </c:pt>
              <c:pt idx="269">
                <c:v>13.450000000000101</c:v>
              </c:pt>
              <c:pt idx="270">
                <c:v>13.500000000000099</c:v>
              </c:pt>
              <c:pt idx="271">
                <c:v>13.5500000000001</c:v>
              </c:pt>
              <c:pt idx="272">
                <c:v>13.600000000000099</c:v>
              </c:pt>
              <c:pt idx="273">
                <c:v>13.6500000000001</c:v>
              </c:pt>
              <c:pt idx="274">
                <c:v>13.700000000000101</c:v>
              </c:pt>
              <c:pt idx="275">
                <c:v>13.750000000000099</c:v>
              </c:pt>
              <c:pt idx="276">
                <c:v>13.8000000000001</c:v>
              </c:pt>
              <c:pt idx="277">
                <c:v>13.850000000000099</c:v>
              </c:pt>
              <c:pt idx="278">
                <c:v>13.9000000000001</c:v>
              </c:pt>
              <c:pt idx="279">
                <c:v>13.950000000000101</c:v>
              </c:pt>
              <c:pt idx="280">
                <c:v>14.000000000000099</c:v>
              </c:pt>
              <c:pt idx="281">
                <c:v>14.0500000000001</c:v>
              </c:pt>
              <c:pt idx="282">
                <c:v>14.100000000000099</c:v>
              </c:pt>
              <c:pt idx="283">
                <c:v>14.1500000000001</c:v>
              </c:pt>
              <c:pt idx="284">
                <c:v>14.200000000000101</c:v>
              </c:pt>
              <c:pt idx="285">
                <c:v>14.250000000000099</c:v>
              </c:pt>
              <c:pt idx="286">
                <c:v>14.3000000000001</c:v>
              </c:pt>
              <c:pt idx="287">
                <c:v>14.350000000000099</c:v>
              </c:pt>
              <c:pt idx="288">
                <c:v>14.4000000000001</c:v>
              </c:pt>
              <c:pt idx="289">
                <c:v>14.450000000000101</c:v>
              </c:pt>
              <c:pt idx="290">
                <c:v>14.500000000000099</c:v>
              </c:pt>
              <c:pt idx="291">
                <c:v>14.5500000000001</c:v>
              </c:pt>
              <c:pt idx="292">
                <c:v>14.600000000000099</c:v>
              </c:pt>
              <c:pt idx="293">
                <c:v>14.6500000000001</c:v>
              </c:pt>
              <c:pt idx="294">
                <c:v>14.700000000000101</c:v>
              </c:pt>
              <c:pt idx="295">
                <c:v>14.750000000000099</c:v>
              </c:pt>
              <c:pt idx="296">
                <c:v>14.8000000000001</c:v>
              </c:pt>
              <c:pt idx="297">
                <c:v>14.850000000000099</c:v>
              </c:pt>
              <c:pt idx="298">
                <c:v>14.9000000000001</c:v>
              </c:pt>
              <c:pt idx="299">
                <c:v>14.950000000000101</c:v>
              </c:pt>
              <c:pt idx="300">
                <c:v>15.000000000000099</c:v>
              </c:pt>
              <c:pt idx="301">
                <c:v>15.0500000000001</c:v>
              </c:pt>
              <c:pt idx="302">
                <c:v>15.100000000000099</c:v>
              </c:pt>
              <c:pt idx="303">
                <c:v>15.1500000000001</c:v>
              </c:pt>
              <c:pt idx="304">
                <c:v>15.200000000000101</c:v>
              </c:pt>
              <c:pt idx="305">
                <c:v>15.250000000000099</c:v>
              </c:pt>
              <c:pt idx="306">
                <c:v>15.3000000000001</c:v>
              </c:pt>
              <c:pt idx="307">
                <c:v>15.350000000000099</c:v>
              </c:pt>
              <c:pt idx="308">
                <c:v>15.4000000000001</c:v>
              </c:pt>
              <c:pt idx="309">
                <c:v>15.450000000000101</c:v>
              </c:pt>
              <c:pt idx="310">
                <c:v>15.500000000000099</c:v>
              </c:pt>
              <c:pt idx="311">
                <c:v>15.5500000000001</c:v>
              </c:pt>
              <c:pt idx="312">
                <c:v>15.600000000000099</c:v>
              </c:pt>
              <c:pt idx="313">
                <c:v>15.6500000000001</c:v>
              </c:pt>
              <c:pt idx="314">
                <c:v>15.700000000000101</c:v>
              </c:pt>
              <c:pt idx="315">
                <c:v>15.750000000000099</c:v>
              </c:pt>
              <c:pt idx="316">
                <c:v>15.8000000000001</c:v>
              </c:pt>
              <c:pt idx="317">
                <c:v>15.850000000000099</c:v>
              </c:pt>
              <c:pt idx="318">
                <c:v>15.9000000000001</c:v>
              </c:pt>
              <c:pt idx="319">
                <c:v>15.950000000000101</c:v>
              </c:pt>
              <c:pt idx="320">
                <c:v>16.000000000000099</c:v>
              </c:pt>
              <c:pt idx="321">
                <c:v>16.0500000000001</c:v>
              </c:pt>
              <c:pt idx="322">
                <c:v>16.100000000000101</c:v>
              </c:pt>
              <c:pt idx="323">
                <c:v>16.150000000000102</c:v>
              </c:pt>
              <c:pt idx="324">
                <c:v>16.200000000000099</c:v>
              </c:pt>
              <c:pt idx="325">
                <c:v>16.250000000000099</c:v>
              </c:pt>
              <c:pt idx="326">
                <c:v>16.3000000000001</c:v>
              </c:pt>
              <c:pt idx="327">
                <c:v>16.350000000000101</c:v>
              </c:pt>
              <c:pt idx="328">
                <c:v>16.400000000000102</c:v>
              </c:pt>
              <c:pt idx="329">
                <c:v>16.450000000000099</c:v>
              </c:pt>
              <c:pt idx="330">
                <c:v>16.500000000000099</c:v>
              </c:pt>
              <c:pt idx="331">
                <c:v>16.5500000000001</c:v>
              </c:pt>
              <c:pt idx="332">
                <c:v>16.600000000000101</c:v>
              </c:pt>
              <c:pt idx="333">
                <c:v>16.650000000000102</c:v>
              </c:pt>
              <c:pt idx="334">
                <c:v>16.700000000000099</c:v>
              </c:pt>
              <c:pt idx="335">
                <c:v>16.750000000000099</c:v>
              </c:pt>
              <c:pt idx="336">
                <c:v>16.8000000000001</c:v>
              </c:pt>
              <c:pt idx="337">
                <c:v>16.850000000000101</c:v>
              </c:pt>
              <c:pt idx="338">
                <c:v>16.900000000000102</c:v>
              </c:pt>
              <c:pt idx="339">
                <c:v>16.950000000000099</c:v>
              </c:pt>
              <c:pt idx="340">
                <c:v>17.000000000000099</c:v>
              </c:pt>
              <c:pt idx="341">
                <c:v>17.0500000000001</c:v>
              </c:pt>
              <c:pt idx="342">
                <c:v>17.100000000000101</c:v>
              </c:pt>
              <c:pt idx="343">
                <c:v>17.150000000000102</c:v>
              </c:pt>
              <c:pt idx="344">
                <c:v>17.200000000000099</c:v>
              </c:pt>
              <c:pt idx="345">
                <c:v>17.250000000000099</c:v>
              </c:pt>
              <c:pt idx="346">
                <c:v>17.3000000000001</c:v>
              </c:pt>
              <c:pt idx="347">
                <c:v>17.350000000000101</c:v>
              </c:pt>
              <c:pt idx="348">
                <c:v>17.400000000000102</c:v>
              </c:pt>
              <c:pt idx="349">
                <c:v>17.450000000000099</c:v>
              </c:pt>
              <c:pt idx="350">
                <c:v>17.500000000000099</c:v>
              </c:pt>
              <c:pt idx="351">
                <c:v>17.5500000000001</c:v>
              </c:pt>
              <c:pt idx="352">
                <c:v>17.600000000000101</c:v>
              </c:pt>
              <c:pt idx="353">
                <c:v>17.650000000000102</c:v>
              </c:pt>
              <c:pt idx="354">
                <c:v>17.700000000000099</c:v>
              </c:pt>
              <c:pt idx="355">
                <c:v>17.750000000000099</c:v>
              </c:pt>
              <c:pt idx="356">
                <c:v>17.8000000000001</c:v>
              </c:pt>
              <c:pt idx="357">
                <c:v>17.850000000000101</c:v>
              </c:pt>
              <c:pt idx="358">
                <c:v>17.900000000000102</c:v>
              </c:pt>
              <c:pt idx="359">
                <c:v>17.950000000000099</c:v>
              </c:pt>
              <c:pt idx="360">
                <c:v>18.000000000000099</c:v>
              </c:pt>
              <c:pt idx="361">
                <c:v>18.0500000000001</c:v>
              </c:pt>
              <c:pt idx="362">
                <c:v>18.100000000000101</c:v>
              </c:pt>
              <c:pt idx="363">
                <c:v>18.150000000000102</c:v>
              </c:pt>
              <c:pt idx="364">
                <c:v>18.200000000000099</c:v>
              </c:pt>
              <c:pt idx="365">
                <c:v>18.250000000000099</c:v>
              </c:pt>
              <c:pt idx="366">
                <c:v>18.3000000000001</c:v>
              </c:pt>
              <c:pt idx="367">
                <c:v>18.350000000000101</c:v>
              </c:pt>
              <c:pt idx="368">
                <c:v>18.400000000000102</c:v>
              </c:pt>
              <c:pt idx="369">
                <c:v>18.450000000000099</c:v>
              </c:pt>
              <c:pt idx="370">
                <c:v>18.500000000000099</c:v>
              </c:pt>
              <c:pt idx="371">
                <c:v>18.5500000000001</c:v>
              </c:pt>
              <c:pt idx="372">
                <c:v>18.600000000000101</c:v>
              </c:pt>
              <c:pt idx="373">
                <c:v>18.650000000000102</c:v>
              </c:pt>
              <c:pt idx="374">
                <c:v>18.700000000000099</c:v>
              </c:pt>
              <c:pt idx="375">
                <c:v>18.750000000000099</c:v>
              </c:pt>
              <c:pt idx="376">
                <c:v>18.8000000000001</c:v>
              </c:pt>
              <c:pt idx="377">
                <c:v>18.850000000000101</c:v>
              </c:pt>
              <c:pt idx="378">
                <c:v>18.900000000000102</c:v>
              </c:pt>
              <c:pt idx="379">
                <c:v>18.950000000000099</c:v>
              </c:pt>
              <c:pt idx="380">
                <c:v>19.000000000000099</c:v>
              </c:pt>
              <c:pt idx="381">
                <c:v>19.0500000000001</c:v>
              </c:pt>
              <c:pt idx="382">
                <c:v>19.100000000000101</c:v>
              </c:pt>
              <c:pt idx="383">
                <c:v>19.150000000000102</c:v>
              </c:pt>
              <c:pt idx="384">
                <c:v>19.200000000000099</c:v>
              </c:pt>
              <c:pt idx="385">
                <c:v>19.250000000000099</c:v>
              </c:pt>
              <c:pt idx="386">
                <c:v>19.3000000000001</c:v>
              </c:pt>
              <c:pt idx="387">
                <c:v>19.350000000000101</c:v>
              </c:pt>
              <c:pt idx="388">
                <c:v>19.400000000000102</c:v>
              </c:pt>
              <c:pt idx="389">
                <c:v>19.450000000000099</c:v>
              </c:pt>
              <c:pt idx="390">
                <c:v>19.500000000000099</c:v>
              </c:pt>
              <c:pt idx="391">
                <c:v>19.5500000000001</c:v>
              </c:pt>
              <c:pt idx="392">
                <c:v>19.600000000000101</c:v>
              </c:pt>
              <c:pt idx="393">
                <c:v>19.650000000000102</c:v>
              </c:pt>
              <c:pt idx="394">
                <c:v>19.700000000000099</c:v>
              </c:pt>
              <c:pt idx="395">
                <c:v>19.750000000000099</c:v>
              </c:pt>
              <c:pt idx="396">
                <c:v>19.8000000000001</c:v>
              </c:pt>
              <c:pt idx="397">
                <c:v>19.850000000000101</c:v>
              </c:pt>
              <c:pt idx="398">
                <c:v>19.900000000000102</c:v>
              </c:pt>
              <c:pt idx="399">
                <c:v>19.950000000000099</c:v>
              </c:pt>
            </c:numLit>
          </c:xVal>
          <c:yVal>
            <c:numLit>
              <c:formatCode>General</c:formatCode>
              <c:ptCount val="400"/>
              <c:pt idx="0">
                <c:v>-4</c:v>
              </c:pt>
              <c:pt idx="1">
                <c:v>-3.9507533623805502</c:v>
              </c:pt>
              <c:pt idx="2">
                <c:v>-3.8042260651806101</c:v>
              </c:pt>
              <c:pt idx="3">
                <c:v>-3.5640260967534698</c:v>
              </c:pt>
              <c:pt idx="4">
                <c:v>-3.2360679774997898</c:v>
              </c:pt>
              <c:pt idx="5">
                <c:v>-2.8284271247461898</c:v>
              </c:pt>
              <c:pt idx="6">
                <c:v>-2.3511410091698899</c:v>
              </c:pt>
              <c:pt idx="7">
                <c:v>-1.8159619989581901</c:v>
              </c:pt>
              <c:pt idx="8">
                <c:v>-1.23606797749979</c:v>
              </c:pt>
              <c:pt idx="9">
                <c:v>-0.62573786016092403</c:v>
              </c:pt>
              <c:pt idx="10">
                <c:v>0</c:v>
              </c:pt>
              <c:pt idx="11">
                <c:v>0.62573786016092303</c:v>
              </c:pt>
              <c:pt idx="12">
                <c:v>1.23606797749979</c:v>
              </c:pt>
              <c:pt idx="13">
                <c:v>1.8159619989581901</c:v>
              </c:pt>
              <c:pt idx="14">
                <c:v>2.3511410091698899</c:v>
              </c:pt>
              <c:pt idx="15">
                <c:v>2.8284271247461898</c:v>
              </c:pt>
              <c:pt idx="16">
                <c:v>3.2360679774997898</c:v>
              </c:pt>
              <c:pt idx="17">
                <c:v>3.5640260967534698</c:v>
              </c:pt>
              <c:pt idx="18">
                <c:v>3.8042260651806101</c:v>
              </c:pt>
              <c:pt idx="19">
                <c:v>3.9507533623805502</c:v>
              </c:pt>
              <c:pt idx="20">
                <c:v>4</c:v>
              </c:pt>
              <c:pt idx="21">
                <c:v>3.9507533623805502</c:v>
              </c:pt>
              <c:pt idx="22">
                <c:v>3.8042260651806101</c:v>
              </c:pt>
              <c:pt idx="23">
                <c:v>3.5640260967534698</c:v>
              </c:pt>
              <c:pt idx="24">
                <c:v>3.2360679774997898</c:v>
              </c:pt>
              <c:pt idx="25">
                <c:v>2.8284271247461898</c:v>
              </c:pt>
              <c:pt idx="26">
                <c:v>2.3511410091698899</c:v>
              </c:pt>
              <c:pt idx="27">
                <c:v>1.8159619989581799</c:v>
              </c:pt>
              <c:pt idx="28">
                <c:v>1.23606797749978</c:v>
              </c:pt>
              <c:pt idx="29">
                <c:v>0.62573786016091704</c:v>
              </c:pt>
              <c:pt idx="30">
                <c:v>-8.3919254773423102E-15</c:v>
              </c:pt>
              <c:pt idx="31">
                <c:v>-0.62573786016093202</c:v>
              </c:pt>
              <c:pt idx="32">
                <c:v>-1.2360679774998</c:v>
              </c:pt>
              <c:pt idx="33">
                <c:v>-1.8159619989582001</c:v>
              </c:pt>
              <c:pt idx="34">
                <c:v>-2.3511410091699001</c:v>
              </c:pt>
              <c:pt idx="35">
                <c:v>-2.8284271247462001</c:v>
              </c:pt>
              <c:pt idx="36">
                <c:v>-3.2360679774998</c:v>
              </c:pt>
              <c:pt idx="37">
                <c:v>-3.56402609675348</c:v>
              </c:pt>
              <c:pt idx="38">
                <c:v>-3.8042260651806199</c:v>
              </c:pt>
              <c:pt idx="39">
                <c:v>-3.9507533623805502</c:v>
              </c:pt>
              <c:pt idx="40">
                <c:v>-4</c:v>
              </c:pt>
              <c:pt idx="41">
                <c:v>-3.9507533623805502</c:v>
              </c:pt>
              <c:pt idx="42">
                <c:v>-3.8042260651806101</c:v>
              </c:pt>
              <c:pt idx="43">
                <c:v>-3.5640260967534698</c:v>
              </c:pt>
              <c:pt idx="44">
                <c:v>-3.2360679774997898</c:v>
              </c:pt>
              <c:pt idx="45">
                <c:v>-2.8284271247461898</c:v>
              </c:pt>
              <c:pt idx="46">
                <c:v>-2.3511410091699001</c:v>
              </c:pt>
              <c:pt idx="47">
                <c:v>-1.8159619989581901</c:v>
              </c:pt>
              <c:pt idx="48">
                <c:v>-1.2360679774998</c:v>
              </c:pt>
              <c:pt idx="49">
                <c:v>-0.62573786016093502</c:v>
              </c:pt>
              <c:pt idx="50">
                <c:v>-1.163786E-14</c:v>
              </c:pt>
              <c:pt idx="51">
                <c:v>0.62573786016090804</c:v>
              </c:pt>
              <c:pt idx="52">
                <c:v>1.23606797749978</c:v>
              </c:pt>
              <c:pt idx="53">
                <c:v>1.8159619989581699</c:v>
              </c:pt>
              <c:pt idx="54">
                <c:v>2.3511410091698699</c:v>
              </c:pt>
              <c:pt idx="55">
                <c:v>2.8284271247461699</c:v>
              </c:pt>
              <c:pt idx="56">
                <c:v>3.2360679774997698</c:v>
              </c:pt>
              <c:pt idx="57">
                <c:v>3.56402609675346</c:v>
              </c:pt>
              <c:pt idx="58">
                <c:v>3.8042260651806101</c:v>
              </c:pt>
              <c:pt idx="59">
                <c:v>3.9507533623805502</c:v>
              </c:pt>
              <c:pt idx="60">
                <c:v>4</c:v>
              </c:pt>
              <c:pt idx="61">
                <c:v>3.95075336238056</c:v>
              </c:pt>
              <c:pt idx="62">
                <c:v>3.8042260651806301</c:v>
              </c:pt>
              <c:pt idx="63">
                <c:v>3.5640260967534898</c:v>
              </c:pt>
              <c:pt idx="64">
                <c:v>3.23606797749982</c:v>
              </c:pt>
              <c:pt idx="65">
                <c:v>2.82842712474622</c:v>
              </c:pt>
              <c:pt idx="66">
                <c:v>2.3511410091699299</c:v>
              </c:pt>
              <c:pt idx="67">
                <c:v>1.8159619989582301</c:v>
              </c:pt>
              <c:pt idx="68">
                <c:v>1.23606797749984</c:v>
              </c:pt>
              <c:pt idx="69">
                <c:v>0.62573786016097799</c:v>
              </c:pt>
              <c:pt idx="70">
                <c:v>5.8312999999999996E-14</c:v>
              </c:pt>
              <c:pt idx="71">
                <c:v>-0.62573786016086197</c:v>
              </c:pt>
              <c:pt idx="72">
                <c:v>-1.2360679774997301</c:v>
              </c:pt>
              <c:pt idx="73">
                <c:v>-1.8159619989581299</c:v>
              </c:pt>
              <c:pt idx="74">
                <c:v>-2.3511410091698401</c:v>
              </c:pt>
              <c:pt idx="75">
                <c:v>-2.8284271247461401</c:v>
              </c:pt>
              <c:pt idx="76">
                <c:v>-3.2360679774997498</c:v>
              </c:pt>
              <c:pt idx="77">
                <c:v>-3.5640260967534401</c:v>
              </c:pt>
              <c:pt idx="78">
                <c:v>-3.8042260651805901</c:v>
              </c:pt>
              <c:pt idx="79">
                <c:v>-3.95075336238054</c:v>
              </c:pt>
              <c:pt idx="80">
                <c:v>-4</c:v>
              </c:pt>
              <c:pt idx="81">
                <c:v>-3.95075336238056</c:v>
              </c:pt>
              <c:pt idx="82">
                <c:v>-3.8042260651806399</c:v>
              </c:pt>
              <c:pt idx="83">
                <c:v>-3.5640260967535098</c:v>
              </c:pt>
              <c:pt idx="84">
                <c:v>-3.23606797749984</c:v>
              </c:pt>
              <c:pt idx="85">
                <c:v>-2.8284271247462498</c:v>
              </c:pt>
              <c:pt idx="86">
                <c:v>-2.3511410091699698</c:v>
              </c:pt>
              <c:pt idx="87">
                <c:v>-1.81596199895827</c:v>
              </c:pt>
              <c:pt idx="88">
                <c:v>-1.2360679774998899</c:v>
              </c:pt>
              <c:pt idx="89">
                <c:v>-0.62573786016101995</c:v>
              </c:pt>
              <c:pt idx="90">
                <c:v>-1.0143542E-13</c:v>
              </c:pt>
              <c:pt idx="91">
                <c:v>0.62573786016082</c:v>
              </c:pt>
              <c:pt idx="92">
                <c:v>1.2360679774996901</c:v>
              </c:pt>
              <c:pt idx="93">
                <c:v>1.81596199895809</c:v>
              </c:pt>
              <c:pt idx="94">
                <c:v>2.3511410091698002</c:v>
              </c:pt>
              <c:pt idx="95">
                <c:v>2.8284271247461099</c:v>
              </c:pt>
              <c:pt idx="96">
                <c:v>3.2360679774997201</c:v>
              </c:pt>
              <c:pt idx="97">
                <c:v>3.5640260967534201</c:v>
              </c:pt>
              <c:pt idx="98">
                <c:v>3.8042260651805799</c:v>
              </c:pt>
              <c:pt idx="99">
                <c:v>3.9507533623805302</c:v>
              </c:pt>
              <c:pt idx="100">
                <c:v>4</c:v>
              </c:pt>
              <c:pt idx="101">
                <c:v>3.9507533623805702</c:v>
              </c:pt>
              <c:pt idx="102">
                <c:v>3.8042260651806501</c:v>
              </c:pt>
              <c:pt idx="103">
                <c:v>3.5640260967535302</c:v>
              </c:pt>
              <c:pt idx="104">
                <c:v>3.2360679774998702</c:v>
              </c:pt>
              <c:pt idx="105">
                <c:v>2.82842712474628</c:v>
              </c:pt>
              <c:pt idx="106">
                <c:v>2.35114100917</c:v>
              </c:pt>
              <c:pt idx="107">
                <c:v>1.81596199895831</c:v>
              </c:pt>
              <c:pt idx="108">
                <c:v>1.2360679774999299</c:v>
              </c:pt>
              <c:pt idx="109">
                <c:v>0.62573786016107003</c:v>
              </c:pt>
              <c:pt idx="110">
                <c:v>1.4455784E-13</c:v>
              </c:pt>
              <c:pt idx="111">
                <c:v>-0.62573786016077704</c:v>
              </c:pt>
              <c:pt idx="112">
                <c:v>-1.2360679774996499</c:v>
              </c:pt>
              <c:pt idx="113">
                <c:v>-1.81596199895806</c:v>
              </c:pt>
              <c:pt idx="114">
                <c:v>-2.3511410091697602</c:v>
              </c:pt>
              <c:pt idx="115">
                <c:v>-2.8284271247460802</c:v>
              </c:pt>
              <c:pt idx="116">
                <c:v>-3.2360679774996899</c:v>
              </c:pt>
              <c:pt idx="117">
                <c:v>-3.5640260967534001</c:v>
              </c:pt>
              <c:pt idx="118">
                <c:v>-3.8042260651805702</c:v>
              </c:pt>
              <c:pt idx="119">
                <c:v>-3.95075336238052</c:v>
              </c:pt>
              <c:pt idx="120">
                <c:v>-4</c:v>
              </c:pt>
              <c:pt idx="121">
                <c:v>-3.9507533623805799</c:v>
              </c:pt>
              <c:pt idx="122">
                <c:v>-3.8042260651806701</c:v>
              </c:pt>
              <c:pt idx="123">
                <c:v>-3.5640260967535502</c:v>
              </c:pt>
              <c:pt idx="124">
                <c:v>-3.2360679774998999</c:v>
              </c:pt>
              <c:pt idx="125">
                <c:v>-2.8284271247463102</c:v>
              </c:pt>
              <c:pt idx="126">
                <c:v>-2.35114100917004</c:v>
              </c:pt>
              <c:pt idx="127">
                <c:v>-1.81596199895835</c:v>
              </c:pt>
              <c:pt idx="128">
                <c:v>-1.2360679774999801</c:v>
              </c:pt>
              <c:pt idx="129">
                <c:v>-0.62573786016111199</c:v>
              </c:pt>
              <c:pt idx="130">
                <c:v>-1.8768025999999999E-13</c:v>
              </c:pt>
              <c:pt idx="131">
                <c:v>0.62573786016072797</c:v>
              </c:pt>
              <c:pt idx="132">
                <c:v>1.2360679774996</c:v>
              </c:pt>
              <c:pt idx="133">
                <c:v>1.815961998958</c:v>
              </c:pt>
              <c:pt idx="134">
                <c:v>2.35114100916973</c:v>
              </c:pt>
              <c:pt idx="135">
                <c:v>2.82842712474605</c:v>
              </c:pt>
              <c:pt idx="136">
                <c:v>3.2360679774996699</c:v>
              </c:pt>
              <c:pt idx="137">
                <c:v>3.5640260967533801</c:v>
              </c:pt>
              <c:pt idx="138">
                <c:v>3.8042260651805502</c:v>
              </c:pt>
              <c:pt idx="139">
                <c:v>3.95075336238052</c:v>
              </c:pt>
              <c:pt idx="140">
                <c:v>4</c:v>
              </c:pt>
              <c:pt idx="141">
                <c:v>3.9507533623805902</c:v>
              </c:pt>
              <c:pt idx="142">
                <c:v>3.8042260651806798</c:v>
              </c:pt>
              <c:pt idx="143">
                <c:v>3.5640260967535702</c:v>
              </c:pt>
              <c:pt idx="144">
                <c:v>3.2360679774999199</c:v>
              </c:pt>
              <c:pt idx="145">
                <c:v>2.8284271247463502</c:v>
              </c:pt>
              <c:pt idx="146">
                <c:v>2.35114100917008</c:v>
              </c:pt>
              <c:pt idx="147">
                <c:v>1.8159619989583899</c:v>
              </c:pt>
              <c:pt idx="148">
                <c:v>1.2360679775000201</c:v>
              </c:pt>
              <c:pt idx="149">
                <c:v>0.62573786016115496</c:v>
              </c:pt>
              <c:pt idx="150">
                <c:v>2.3080268999999999E-13</c:v>
              </c:pt>
              <c:pt idx="151">
                <c:v>-0.625737860160685</c:v>
              </c:pt>
              <c:pt idx="152">
                <c:v>-1.23606797749956</c:v>
              </c:pt>
              <c:pt idx="153">
                <c:v>-1.8159619989579701</c:v>
              </c:pt>
              <c:pt idx="154">
                <c:v>-2.35114100916969</c:v>
              </c:pt>
              <c:pt idx="155">
                <c:v>-2.82842712474601</c:v>
              </c:pt>
              <c:pt idx="156">
                <c:v>-3.2360679774996401</c:v>
              </c:pt>
              <c:pt idx="157">
                <c:v>-3.5640260967533601</c:v>
              </c:pt>
              <c:pt idx="158">
                <c:v>-3.8042260651805302</c:v>
              </c:pt>
              <c:pt idx="159">
                <c:v>-3.9507533623805098</c:v>
              </c:pt>
              <c:pt idx="160">
                <c:v>-4</c:v>
              </c:pt>
              <c:pt idx="161">
                <c:v>-3.9507533623805902</c:v>
              </c:pt>
              <c:pt idx="162">
                <c:v>-3.8042260651806901</c:v>
              </c:pt>
              <c:pt idx="163">
                <c:v>-3.56402609675358</c:v>
              </c:pt>
              <c:pt idx="164">
                <c:v>-3.2360679774999301</c:v>
              </c:pt>
              <c:pt idx="165">
                <c:v>-2.8284271247463502</c:v>
              </c:pt>
              <c:pt idx="166">
                <c:v>-2.3511410091700702</c:v>
              </c:pt>
              <c:pt idx="167">
                <c:v>-1.81596199895838</c:v>
              </c:pt>
              <c:pt idx="168">
                <c:v>-1.2360679774999801</c:v>
              </c:pt>
              <c:pt idx="169">
                <c:v>-0.62573786016111299</c:v>
              </c:pt>
              <c:pt idx="170">
                <c:v>-1.8865998E-13</c:v>
              </c:pt>
              <c:pt idx="171">
                <c:v>0.62573786016075506</c:v>
              </c:pt>
              <c:pt idx="172">
                <c:v>1.2360679774996299</c:v>
              </c:pt>
              <c:pt idx="173">
                <c:v>1.81596199895805</c:v>
              </c:pt>
              <c:pt idx="174">
                <c:v>2.35114100916977</c:v>
              </c:pt>
              <c:pt idx="175">
                <c:v>2.8284271247460899</c:v>
              </c:pt>
              <c:pt idx="176">
                <c:v>3.2360679774997201</c:v>
              </c:pt>
              <c:pt idx="177">
                <c:v>3.5640260967534201</c:v>
              </c:pt>
              <c:pt idx="178">
                <c:v>3.8042260651805799</c:v>
              </c:pt>
              <c:pt idx="179">
                <c:v>3.95075336238054</c:v>
              </c:pt>
              <c:pt idx="180">
                <c:v>4</c:v>
              </c:pt>
              <c:pt idx="181">
                <c:v>3.95075336238056</c:v>
              </c:pt>
              <c:pt idx="182">
                <c:v>3.8042260651806399</c:v>
              </c:pt>
              <c:pt idx="183">
                <c:v>3.5640260967535</c:v>
              </c:pt>
              <c:pt idx="184">
                <c:v>3.23606797749982</c:v>
              </c:pt>
              <c:pt idx="185">
                <c:v>2.8284271247462298</c:v>
              </c:pt>
              <c:pt idx="186">
                <c:v>2.3511410091699299</c:v>
              </c:pt>
              <c:pt idx="187">
                <c:v>1.8159619989582101</c:v>
              </c:pt>
              <c:pt idx="188">
                <c:v>1.23606797749981</c:v>
              </c:pt>
              <c:pt idx="189">
                <c:v>0.62573786016093103</c:v>
              </c:pt>
              <c:pt idx="190">
                <c:v>4.4087284769304701E-15</c:v>
              </c:pt>
              <c:pt idx="191">
                <c:v>-0.62573786016092303</c:v>
              </c:pt>
              <c:pt idx="192">
                <c:v>-1.23606797749981</c:v>
              </c:pt>
              <c:pt idx="193">
                <c:v>-1.8159619989582101</c:v>
              </c:pt>
              <c:pt idx="194">
                <c:v>-2.3511410091699201</c:v>
              </c:pt>
              <c:pt idx="195">
                <c:v>-2.82842712474622</c:v>
              </c:pt>
              <c:pt idx="196">
                <c:v>-3.23606797749982</c:v>
              </c:pt>
              <c:pt idx="197">
                <c:v>-3.5640260967535</c:v>
              </c:pt>
              <c:pt idx="198">
                <c:v>-3.8042260651806301</c:v>
              </c:pt>
              <c:pt idx="199">
                <c:v>-3.95075336238056</c:v>
              </c:pt>
              <c:pt idx="200">
                <c:v>-4</c:v>
              </c:pt>
              <c:pt idx="201">
                <c:v>-3.95075336238054</c:v>
              </c:pt>
              <c:pt idx="202">
                <c:v>-3.8042260651805799</c:v>
              </c:pt>
              <c:pt idx="203">
                <c:v>-3.5640260967534201</c:v>
              </c:pt>
              <c:pt idx="204">
                <c:v>-3.2360679774997201</c:v>
              </c:pt>
              <c:pt idx="205">
                <c:v>-2.8284271247461001</c:v>
              </c:pt>
              <c:pt idx="206">
                <c:v>-2.3511410091697802</c:v>
              </c:pt>
              <c:pt idx="207">
                <c:v>-1.81596199895806</c:v>
              </c:pt>
              <c:pt idx="208">
                <c:v>-1.2360679774996399</c:v>
              </c:pt>
              <c:pt idx="209">
                <c:v>-0.62573786016076305</c:v>
              </c:pt>
              <c:pt idx="210">
                <c:v>1.7984251999999999E-13</c:v>
              </c:pt>
              <c:pt idx="211">
                <c:v>0.625737860161105</c:v>
              </c:pt>
              <c:pt idx="212">
                <c:v>1.2360679774999701</c:v>
              </c:pt>
              <c:pt idx="213">
                <c:v>1.81596199895837</c:v>
              </c:pt>
              <c:pt idx="214">
                <c:v>2.35114100917006</c:v>
              </c:pt>
              <c:pt idx="215">
                <c:v>2.8284271247463399</c:v>
              </c:pt>
              <c:pt idx="216">
                <c:v>3.2360679774999199</c:v>
              </c:pt>
              <c:pt idx="217">
                <c:v>3.56402609675358</c:v>
              </c:pt>
              <c:pt idx="218">
                <c:v>3.8042260651806901</c:v>
              </c:pt>
              <c:pt idx="219">
                <c:v>3.9507533623805902</c:v>
              </c:pt>
              <c:pt idx="220">
                <c:v>4</c:v>
              </c:pt>
              <c:pt idx="221">
                <c:v>3.9507533623805098</c:v>
              </c:pt>
              <c:pt idx="222">
                <c:v>3.80422606518052</c:v>
              </c:pt>
              <c:pt idx="223">
                <c:v>3.5640260967533401</c:v>
              </c:pt>
              <c:pt idx="224">
                <c:v>3.2360679774996099</c:v>
              </c:pt>
              <c:pt idx="225">
                <c:v>2.8284271247459798</c:v>
              </c:pt>
              <c:pt idx="226">
                <c:v>2.3511410091696399</c:v>
              </c:pt>
              <c:pt idx="227">
                <c:v>1.8159619989579101</c:v>
              </c:pt>
              <c:pt idx="228">
                <c:v>1.2360679774994601</c:v>
              </c:pt>
              <c:pt idx="229">
                <c:v>0.62573786016058097</c:v>
              </c:pt>
              <c:pt idx="230">
                <c:v>-3.4988292E-13</c:v>
              </c:pt>
              <c:pt idx="231">
                <c:v>-0.62573786016127297</c:v>
              </c:pt>
              <c:pt idx="232">
                <c:v>-1.23606797750013</c:v>
              </c:pt>
              <c:pt idx="233">
                <c:v>-1.8159619989585301</c:v>
              </c:pt>
              <c:pt idx="234">
                <c:v>-2.3511410091702101</c:v>
              </c:pt>
              <c:pt idx="235">
                <c:v>-2.8284271247464701</c:v>
              </c:pt>
              <c:pt idx="236">
                <c:v>-3.2360679775000198</c:v>
              </c:pt>
              <c:pt idx="237">
                <c:v>-3.5640260967536501</c:v>
              </c:pt>
              <c:pt idx="238">
                <c:v>-3.80422606518075</c:v>
              </c:pt>
              <c:pt idx="239">
                <c:v>-3.9507533623806199</c:v>
              </c:pt>
              <c:pt idx="240">
                <c:v>-4</c:v>
              </c:pt>
              <c:pt idx="241">
                <c:v>-3.95075336238048</c:v>
              </c:pt>
              <c:pt idx="242">
                <c:v>-3.80422606518048</c:v>
              </c:pt>
              <c:pt idx="243">
                <c:v>-3.56402609675325</c:v>
              </c:pt>
              <c:pt idx="244">
                <c:v>-3.2360679774994998</c:v>
              </c:pt>
              <c:pt idx="245">
                <c:v>-2.8284271247458501</c:v>
              </c:pt>
              <c:pt idx="246">
                <c:v>-2.3511410091694902</c:v>
              </c:pt>
              <c:pt idx="247">
                <c:v>-1.81596199895775</c:v>
              </c:pt>
              <c:pt idx="248">
                <c:v>-1.23606797749932</c:v>
              </c:pt>
              <c:pt idx="249">
                <c:v>-0.62573786016039901</c:v>
              </c:pt>
              <c:pt idx="250">
                <c:v>5.3413417000000001E-13</c:v>
              </c:pt>
              <c:pt idx="251">
                <c:v>0.62573786016145505</c:v>
              </c:pt>
              <c:pt idx="252">
                <c:v>1.2360679775003001</c:v>
              </c:pt>
              <c:pt idx="253">
                <c:v>1.8159619989586699</c:v>
              </c:pt>
              <c:pt idx="254">
                <c:v>2.3511410091703602</c:v>
              </c:pt>
              <c:pt idx="255">
                <c:v>2.8284271247466002</c:v>
              </c:pt>
              <c:pt idx="256">
                <c:v>3.23606797750013</c:v>
              </c:pt>
              <c:pt idx="257">
                <c:v>3.5640260967537398</c:v>
              </c:pt>
              <c:pt idx="258">
                <c:v>3.8042260651808002</c:v>
              </c:pt>
              <c:pt idx="259">
                <c:v>3.9507533623806501</c:v>
              </c:pt>
              <c:pt idx="260">
                <c:v>4</c:v>
              </c:pt>
              <c:pt idx="261">
                <c:v>3.9507533623804498</c:v>
              </c:pt>
              <c:pt idx="262">
                <c:v>3.8042260651804201</c:v>
              </c:pt>
              <c:pt idx="263">
                <c:v>3.5640260967531798</c:v>
              </c:pt>
              <c:pt idx="264">
                <c:v>3.2360679774994101</c:v>
              </c:pt>
              <c:pt idx="265">
                <c:v>2.8284271247457098</c:v>
              </c:pt>
              <c:pt idx="266">
                <c:v>2.3511410091693499</c:v>
              </c:pt>
              <c:pt idx="267">
                <c:v>1.8159619989575799</c:v>
              </c:pt>
              <c:pt idx="268">
                <c:v>1.2360679774991401</c:v>
              </c:pt>
              <c:pt idx="269">
                <c:v>0.62573786016024502</c:v>
              </c:pt>
              <c:pt idx="270">
                <c:v>-7.1838542999999996E-13</c:v>
              </c:pt>
              <c:pt idx="271">
                <c:v>-0.62573786016163602</c:v>
              </c:pt>
              <c:pt idx="272">
                <c:v>-1.2360679775004799</c:v>
              </c:pt>
              <c:pt idx="273">
                <c:v>-1.81596199895884</c:v>
              </c:pt>
              <c:pt idx="274">
                <c:v>-2.3511410091704801</c:v>
              </c:pt>
              <c:pt idx="275">
                <c:v>-2.8284271247467299</c:v>
              </c:pt>
              <c:pt idx="276">
                <c:v>-3.2360679775002401</c:v>
              </c:pt>
              <c:pt idx="277">
                <c:v>-3.5640260967538202</c:v>
              </c:pt>
              <c:pt idx="278">
                <c:v>-3.8042260651808499</c:v>
              </c:pt>
              <c:pt idx="279">
                <c:v>-3.9507533623806701</c:v>
              </c:pt>
              <c:pt idx="280">
                <c:v>-4</c:v>
              </c:pt>
              <c:pt idx="281">
                <c:v>-3.9507533623804201</c:v>
              </c:pt>
              <c:pt idx="282">
                <c:v>-3.8042260651803601</c:v>
              </c:pt>
              <c:pt idx="283">
                <c:v>-3.5640260967530999</c:v>
              </c:pt>
              <c:pt idx="284">
                <c:v>-3.2360679774993</c:v>
              </c:pt>
              <c:pt idx="285">
                <c:v>-2.8284271247456001</c:v>
              </c:pt>
              <c:pt idx="286">
                <c:v>-2.3511410091692002</c:v>
              </c:pt>
              <c:pt idx="287">
                <c:v>-1.8159619989574201</c:v>
              </c:pt>
              <c:pt idx="288">
                <c:v>-1.23606797749897</c:v>
              </c:pt>
              <c:pt idx="289">
                <c:v>-0.62573786016006305</c:v>
              </c:pt>
              <c:pt idx="290">
                <c:v>8.7421496999999997E-13</c:v>
              </c:pt>
              <c:pt idx="291">
                <c:v>0.62573786016181898</c:v>
              </c:pt>
              <c:pt idx="292">
                <c:v>1.23606797750065</c:v>
              </c:pt>
              <c:pt idx="293">
                <c:v>1.8159619989589999</c:v>
              </c:pt>
              <c:pt idx="294">
                <c:v>2.3511410091706302</c:v>
              </c:pt>
              <c:pt idx="295">
                <c:v>2.82842712474684</c:v>
              </c:pt>
              <c:pt idx="296">
                <c:v>3.2360679775003498</c:v>
              </c:pt>
              <c:pt idx="297">
                <c:v>3.5640260967539099</c:v>
              </c:pt>
              <c:pt idx="298">
                <c:v>3.8042260651809099</c:v>
              </c:pt>
              <c:pt idx="299">
                <c:v>3.9507533623806999</c:v>
              </c:pt>
              <c:pt idx="300">
                <c:v>4</c:v>
              </c:pt>
              <c:pt idx="301">
                <c:v>3.9507533623804001</c:v>
              </c:pt>
              <c:pt idx="302">
                <c:v>3.8042260651803002</c:v>
              </c:pt>
              <c:pt idx="303">
                <c:v>3.5640260967530102</c:v>
              </c:pt>
              <c:pt idx="304">
                <c:v>3.2360679774992001</c:v>
              </c:pt>
              <c:pt idx="305">
                <c:v>2.82842712474547</c:v>
              </c:pt>
              <c:pt idx="306">
                <c:v>2.3511410091690701</c:v>
              </c:pt>
              <c:pt idx="307">
                <c:v>1.81596199895725</c:v>
              </c:pt>
              <c:pt idx="308">
                <c:v>1.2360679774987899</c:v>
              </c:pt>
              <c:pt idx="309">
                <c:v>0.62573786015988198</c:v>
              </c:pt>
              <c:pt idx="310">
                <c:v>-1.05846622E-12</c:v>
              </c:pt>
              <c:pt idx="311">
                <c:v>-0.62573786016197197</c:v>
              </c:pt>
              <c:pt idx="312">
                <c:v>-1.2360679775008301</c:v>
              </c:pt>
              <c:pt idx="313">
                <c:v>-1.81596199895917</c:v>
              </c:pt>
              <c:pt idx="314">
                <c:v>-2.3511410091707798</c:v>
              </c:pt>
              <c:pt idx="315">
                <c:v>-2.8284271247469701</c:v>
              </c:pt>
              <c:pt idx="316">
                <c:v>-3.23606797750044</c:v>
              </c:pt>
              <c:pt idx="317">
                <c:v>-3.5640260967539898</c:v>
              </c:pt>
              <c:pt idx="318">
                <c:v>-3.8042260651809698</c:v>
              </c:pt>
              <c:pt idx="319">
                <c:v>-3.95075336238073</c:v>
              </c:pt>
              <c:pt idx="320">
                <c:v>-4</c:v>
              </c:pt>
              <c:pt idx="321">
                <c:v>-3.9507533623803699</c:v>
              </c:pt>
              <c:pt idx="322">
                <c:v>-3.8042260651802602</c:v>
              </c:pt>
              <c:pt idx="323">
                <c:v>-3.5640260967529298</c:v>
              </c:pt>
              <c:pt idx="324">
                <c:v>-3.2360679774990899</c:v>
              </c:pt>
              <c:pt idx="325">
                <c:v>-2.8284271247453399</c:v>
              </c:pt>
              <c:pt idx="326">
                <c:v>-2.35114100916892</c:v>
              </c:pt>
              <c:pt idx="327">
                <c:v>-1.8159619989571101</c:v>
              </c:pt>
              <c:pt idx="328">
                <c:v>-1.2360679774986101</c:v>
              </c:pt>
              <c:pt idx="329">
                <c:v>-0.62573786015970001</c:v>
              </c:pt>
              <c:pt idx="330">
                <c:v>1.24271748E-12</c:v>
              </c:pt>
              <c:pt idx="331">
                <c:v>0.62573786016215405</c:v>
              </c:pt>
              <c:pt idx="332">
                <c:v>1.23606797750098</c:v>
              </c:pt>
              <c:pt idx="333">
                <c:v>1.8159619989593301</c:v>
              </c:pt>
              <c:pt idx="334">
                <c:v>2.3511410091709299</c:v>
              </c:pt>
              <c:pt idx="335">
                <c:v>2.8284271247470998</c:v>
              </c:pt>
              <c:pt idx="336">
                <c:v>3.2360679775005501</c:v>
              </c:pt>
              <c:pt idx="337">
                <c:v>3.56402609675406</c:v>
              </c:pt>
              <c:pt idx="338">
                <c:v>3.80422606518102</c:v>
              </c:pt>
              <c:pt idx="339">
                <c:v>3.9507533623807598</c:v>
              </c:pt>
              <c:pt idx="340">
                <c:v>4</c:v>
              </c:pt>
              <c:pt idx="341">
                <c:v>3.9507533623803401</c:v>
              </c:pt>
              <c:pt idx="342">
                <c:v>3.8042260651801998</c:v>
              </c:pt>
              <c:pt idx="343">
                <c:v>3.5640260967528601</c:v>
              </c:pt>
              <c:pt idx="344">
                <c:v>3.2360679774989798</c:v>
              </c:pt>
              <c:pt idx="345">
                <c:v>2.8284271247452102</c:v>
              </c:pt>
              <c:pt idx="346">
                <c:v>2.3511410091687699</c:v>
              </c:pt>
              <c:pt idx="347">
                <c:v>1.81596199895695</c:v>
              </c:pt>
              <c:pt idx="348">
                <c:v>1.23606797749847</c:v>
              </c:pt>
              <c:pt idx="349">
                <c:v>0.62573786015951804</c:v>
              </c:pt>
              <c:pt idx="350">
                <c:v>-1.42696873E-12</c:v>
              </c:pt>
              <c:pt idx="351">
                <c:v>-0.62573786016233601</c:v>
              </c:pt>
              <c:pt idx="352">
                <c:v>-1.2360679775011501</c:v>
              </c:pt>
              <c:pt idx="353">
                <c:v>-1.81596199895947</c:v>
              </c:pt>
              <c:pt idx="354">
                <c:v>-2.35114100917108</c:v>
              </c:pt>
              <c:pt idx="355">
                <c:v>-2.8284271247472299</c:v>
              </c:pt>
              <c:pt idx="356">
                <c:v>-3.2360679775006602</c:v>
              </c:pt>
              <c:pt idx="357">
                <c:v>-3.5640260967541399</c:v>
              </c:pt>
              <c:pt idx="358">
                <c:v>-3.8042260651810702</c:v>
              </c:pt>
              <c:pt idx="359">
                <c:v>-3.9507533623807798</c:v>
              </c:pt>
              <c:pt idx="360">
                <c:v>-4</c:v>
              </c:pt>
              <c:pt idx="361">
                <c:v>-3.9507533623803099</c:v>
              </c:pt>
              <c:pt idx="362">
                <c:v>-3.8042260651801398</c:v>
              </c:pt>
              <c:pt idx="363">
                <c:v>-3.5640260967527801</c:v>
              </c:pt>
              <c:pt idx="364">
                <c:v>-3.2360679774988901</c:v>
              </c:pt>
              <c:pt idx="365">
                <c:v>-2.8284271247450801</c:v>
              </c:pt>
              <c:pt idx="366">
                <c:v>-2.3511410091686198</c:v>
              </c:pt>
              <c:pt idx="367">
                <c:v>-1.8159619989567899</c:v>
              </c:pt>
              <c:pt idx="368">
                <c:v>-1.2360679774982899</c:v>
              </c:pt>
              <c:pt idx="369">
                <c:v>-0.62573786015936395</c:v>
              </c:pt>
              <c:pt idx="370">
                <c:v>1.6112199799999999E-12</c:v>
              </c:pt>
              <c:pt idx="371">
                <c:v>0.62573786016251798</c:v>
              </c:pt>
              <c:pt idx="372">
                <c:v>1.2360679775013299</c:v>
              </c:pt>
              <c:pt idx="373">
                <c:v>1.8159619989596301</c:v>
              </c:pt>
              <c:pt idx="374">
                <c:v>2.3511410091712102</c:v>
              </c:pt>
              <c:pt idx="375">
                <c:v>2.82842712474734</c:v>
              </c:pt>
              <c:pt idx="376">
                <c:v>3.2360679775007699</c:v>
              </c:pt>
              <c:pt idx="377">
                <c:v>3.5640260967542301</c:v>
              </c:pt>
              <c:pt idx="378">
                <c:v>3.8042260651811302</c:v>
              </c:pt>
              <c:pt idx="379">
                <c:v>3.95075336238081</c:v>
              </c:pt>
              <c:pt idx="380">
                <c:v>4</c:v>
              </c:pt>
              <c:pt idx="381">
                <c:v>3.9507533623802802</c:v>
              </c:pt>
              <c:pt idx="382">
                <c:v>3.8042260651800901</c:v>
              </c:pt>
              <c:pt idx="383">
                <c:v>3.56402609675269</c:v>
              </c:pt>
              <c:pt idx="384">
                <c:v>3.2360679774987799</c:v>
              </c:pt>
              <c:pt idx="385">
                <c:v>2.8284271247449699</c:v>
              </c:pt>
              <c:pt idx="386">
                <c:v>2.3511410091684701</c:v>
              </c:pt>
              <c:pt idx="387">
                <c:v>1.81596199895662</c:v>
              </c:pt>
              <c:pt idx="388">
                <c:v>1.23606797749812</c:v>
              </c:pt>
              <c:pt idx="389">
                <c:v>0.62573786015918198</c:v>
              </c:pt>
              <c:pt idx="390">
                <c:v>-1.7670495199999999E-12</c:v>
              </c:pt>
              <c:pt idx="391">
                <c:v>-0.62573786016270005</c:v>
              </c:pt>
              <c:pt idx="392">
                <c:v>-1.2360679775015</c:v>
              </c:pt>
              <c:pt idx="393">
                <c:v>-1.8159619989597999</c:v>
              </c:pt>
              <c:pt idx="394">
                <c:v>-2.3511410091713598</c:v>
              </c:pt>
              <c:pt idx="395">
                <c:v>-2.8284271247474702</c:v>
              </c:pt>
              <c:pt idx="396">
                <c:v>-3.2360679775008601</c:v>
              </c:pt>
              <c:pt idx="397">
                <c:v>-3.56402609675431</c:v>
              </c:pt>
              <c:pt idx="398">
                <c:v>-3.8042260651811901</c:v>
              </c:pt>
              <c:pt idx="399">
                <c:v>-3.9507533623808402</c:v>
              </c:pt>
            </c:numLit>
          </c:yVal>
          <c:smooth val="0"/>
          <c:extLst>
            <c:ext xmlns:c16="http://schemas.microsoft.com/office/drawing/2014/chart" uri="{C3380CC4-5D6E-409C-BE32-E72D297353CC}">
              <c16:uniqueId val="{00000001-2791-41D0-82A5-0E9BD4F1F380}"/>
            </c:ext>
          </c:extLst>
        </c:ser>
        <c:dLbls>
          <c:showLegendKey val="0"/>
          <c:showVal val="0"/>
          <c:showCatName val="0"/>
          <c:showSerName val="0"/>
          <c:showPercent val="0"/>
          <c:showBubbleSize val="0"/>
        </c:dLbls>
        <c:axId val="1096035023"/>
        <c:axId val="1096034063"/>
      </c:scatterChart>
      <c:valAx>
        <c:axId val="1096034063"/>
        <c:scaling>
          <c:orientation val="minMax"/>
        </c:scaling>
        <c:delete val="0"/>
        <c:axPos val="l"/>
        <c:majorGridlines>
          <c:spPr>
            <a:ln>
              <a:solidFill>
                <a:srgbClr val="B3B3B3"/>
              </a:solidFill>
            </a:ln>
          </c:spPr>
        </c:majorGridlines>
        <c:title>
          <c:tx>
            <c:rich>
              <a:bodyPr/>
              <a:lstStyle/>
              <a:p>
                <a:pPr>
                  <a:defRPr sz="1400" b="0">
                    <a:latin typeface="Times New Roman" panose="02020603050405020304" pitchFamily="18" charset="0"/>
                    <a:cs typeface="Times New Roman" panose="02020603050405020304" pitchFamily="18" charset="0"/>
                  </a:defRPr>
                </a:pPr>
                <a:r>
                  <a:rPr lang="nl-NL" dirty="0">
                    <a:latin typeface="Times New Roman" panose="02020603050405020304" pitchFamily="18" charset="0"/>
                    <a:cs typeface="Times New Roman" panose="02020603050405020304" pitchFamily="18" charset="0"/>
                  </a:rPr>
                  <a:t>uitwijking (m) </a:t>
                </a:r>
                <a:r>
                  <a:rPr lang="nl-NL" sz="1100" b="0" i="0" u="none" strike="noStrike" kern="1200" baseline="0" dirty="0">
                    <a:solidFill>
                      <a:srgbClr val="000000"/>
                    </a:solidFill>
                    <a:latin typeface="Times New Roman" panose="02020603050405020304" pitchFamily="18" charset="0"/>
                    <a:cs typeface="Times New Roman" panose="02020603050405020304" pitchFamily="18" charset="0"/>
                  </a:rPr>
                  <a:t>→</a:t>
                </a:r>
                <a:endParaRPr lang="nl-NL" dirty="0">
                  <a:latin typeface="Times New Roman" panose="02020603050405020304" pitchFamily="18" charset="0"/>
                  <a:cs typeface="Times New Roman" panose="02020603050405020304" pitchFamily="18" charset="0"/>
                </a:endParaRPr>
              </a:p>
            </c:rich>
          </c:tx>
          <c:layout>
            <c:manualLayout>
              <c:xMode val="edge"/>
              <c:yMode val="edge"/>
              <c:x val="4.1072633506844036E-2"/>
              <c:y val="0.15145529848614678"/>
            </c:manualLayout>
          </c:layout>
          <c:overlay val="0"/>
        </c:title>
        <c:numFmt formatCode="General" sourceLinked="0"/>
        <c:majorTickMark val="none"/>
        <c:minorTickMark val="none"/>
        <c:tickLblPos val="nextTo"/>
        <c:spPr>
          <a:ln w="22225">
            <a:solidFill>
              <a:schemeClr val="tx1"/>
            </a:solidFill>
          </a:ln>
        </c:spPr>
        <c:txPr>
          <a:bodyPr/>
          <a:lstStyle/>
          <a:p>
            <a:pPr>
              <a:defRPr sz="1400" b="0">
                <a:latin typeface="Times New Roman" panose="02020603050405020304" pitchFamily="18" charset="0"/>
                <a:cs typeface="Times New Roman" panose="02020603050405020304" pitchFamily="18" charset="0"/>
              </a:defRPr>
            </a:pPr>
            <a:endParaRPr lang="nl-NL"/>
          </a:p>
        </c:txPr>
        <c:crossAx val="1096035023"/>
        <c:crossesAt val="0"/>
        <c:crossBetween val="midCat"/>
      </c:valAx>
      <c:valAx>
        <c:axId val="1096035023"/>
        <c:scaling>
          <c:orientation val="minMax"/>
          <c:max val="5"/>
        </c:scaling>
        <c:delete val="0"/>
        <c:axPos val="b"/>
        <c:majorGridlines>
          <c:spPr>
            <a:ln>
              <a:solidFill>
                <a:srgbClr val="B3B3B3"/>
              </a:solidFill>
            </a:ln>
          </c:spPr>
        </c:majorGridlines>
        <c:title>
          <c:tx>
            <c:rich>
              <a:bodyPr/>
              <a:lstStyle/>
              <a:p>
                <a:pPr>
                  <a:defRPr sz="1400" b="0">
                    <a:latin typeface="Arial"/>
                  </a:defRPr>
                </a:pPr>
                <a:r>
                  <a:rPr lang="nl-NL" dirty="0">
                    <a:latin typeface="Times New Roman" panose="02020603050405020304" pitchFamily="18" charset="0"/>
                    <a:cs typeface="Times New Roman" panose="02020603050405020304" pitchFamily="18" charset="0"/>
                  </a:rPr>
                  <a:t>tijd (s) →</a:t>
                </a:r>
              </a:p>
            </c:rich>
          </c:tx>
          <c:layout>
            <c:manualLayout>
              <c:xMode val="edge"/>
              <c:yMode val="edge"/>
              <c:x val="0.81346314504209227"/>
              <c:y val="0.91162632105112829"/>
            </c:manualLayout>
          </c:layout>
          <c:overlay val="0"/>
        </c:title>
        <c:numFmt formatCode="General" sourceLinked="0"/>
        <c:majorTickMark val="none"/>
        <c:minorTickMark val="none"/>
        <c:tickLblPos val="nextTo"/>
        <c:spPr>
          <a:ln w="22225">
            <a:solidFill>
              <a:schemeClr val="tx1"/>
            </a:solidFill>
          </a:ln>
        </c:spPr>
        <c:txPr>
          <a:bodyPr/>
          <a:lstStyle/>
          <a:p>
            <a:pPr>
              <a:defRPr sz="1400" b="0">
                <a:latin typeface="Times New Roman" panose="02020603050405020304" pitchFamily="18" charset="0"/>
                <a:cs typeface="Times New Roman" panose="02020603050405020304" pitchFamily="18" charset="0"/>
              </a:defRPr>
            </a:pPr>
            <a:endParaRPr lang="nl-NL"/>
          </a:p>
        </c:txPr>
        <c:crossAx val="1096034063"/>
        <c:crossesAt val="0"/>
        <c:crossBetween val="midCat"/>
      </c:valAx>
      <c:spPr>
        <a:noFill/>
        <a:ln>
          <a:solidFill>
            <a:srgbClr val="B3B3B3"/>
          </a:solidFill>
          <a:prstDash val="solid"/>
        </a:ln>
      </c:spPr>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92825896762905"/>
          <c:y val="5.0925925925925923E-2"/>
          <c:w val="0.82918285214348209"/>
          <c:h val="0.86995370370370373"/>
        </c:manualLayout>
      </c:layout>
      <c:scatterChart>
        <c:scatterStyle val="smoothMarker"/>
        <c:varyColors val="0"/>
        <c:ser>
          <c:idx val="1"/>
          <c:order val="0"/>
          <c:tx>
            <c:strRef>
              <c:f>'Blad1 (3)'!$C$1</c:f>
              <c:strCache>
                <c:ptCount val="1"/>
                <c:pt idx="0">
                  <c:v>u2</c:v>
                </c:pt>
              </c:strCache>
            </c:strRef>
          </c:tx>
          <c:spPr>
            <a:ln w="19050" cap="rnd">
              <a:solidFill>
                <a:schemeClr val="accent2"/>
              </a:solidFill>
              <a:round/>
            </a:ln>
            <a:effectLst/>
          </c:spPr>
          <c:marker>
            <c:symbol val="none"/>
          </c:marker>
          <c:xVal>
            <c:numRef>
              <c:f>'Blad1 (3)'!$A$2:$A$52</c:f>
              <c:numCache>
                <c:formatCode>General</c:formatCode>
                <c:ptCount val="51"/>
                <c:pt idx="0">
                  <c:v>0</c:v>
                </c:pt>
                <c:pt idx="1">
                  <c:v>0.02</c:v>
                </c:pt>
                <c:pt idx="2">
                  <c:v>0.04</c:v>
                </c:pt>
                <c:pt idx="3">
                  <c:v>0.06</c:v>
                </c:pt>
                <c:pt idx="4">
                  <c:v>0.08</c:v>
                </c:pt>
                <c:pt idx="5">
                  <c:v>0.1</c:v>
                </c:pt>
                <c:pt idx="6">
                  <c:v>0.12000000000000001</c:v>
                </c:pt>
                <c:pt idx="7">
                  <c:v>0.14000000000000001</c:v>
                </c:pt>
                <c:pt idx="8">
                  <c:v>0.16</c:v>
                </c:pt>
                <c:pt idx="9">
                  <c:v>0.18</c:v>
                </c:pt>
                <c:pt idx="10">
                  <c:v>0.19999999999999998</c:v>
                </c:pt>
                <c:pt idx="11">
                  <c:v>0.21999999999999997</c:v>
                </c:pt>
                <c:pt idx="12">
                  <c:v>0.23999999999999996</c:v>
                </c:pt>
                <c:pt idx="13">
                  <c:v>0.25999999999999995</c:v>
                </c:pt>
                <c:pt idx="14">
                  <c:v>0.27999999999999997</c:v>
                </c:pt>
                <c:pt idx="15">
                  <c:v>0.3</c:v>
                </c:pt>
                <c:pt idx="16">
                  <c:v>0.32</c:v>
                </c:pt>
                <c:pt idx="17">
                  <c:v>0.34</c:v>
                </c:pt>
                <c:pt idx="18">
                  <c:v>0.36000000000000004</c:v>
                </c:pt>
                <c:pt idx="19">
                  <c:v>0.38000000000000006</c:v>
                </c:pt>
                <c:pt idx="20">
                  <c:v>0.40000000000000008</c:v>
                </c:pt>
                <c:pt idx="21">
                  <c:v>0.4200000000000001</c:v>
                </c:pt>
                <c:pt idx="22">
                  <c:v>0.44000000000000011</c:v>
                </c:pt>
                <c:pt idx="23">
                  <c:v>0.46000000000000013</c:v>
                </c:pt>
                <c:pt idx="24">
                  <c:v>0.48000000000000015</c:v>
                </c:pt>
                <c:pt idx="25">
                  <c:v>0.50000000000000011</c:v>
                </c:pt>
                <c:pt idx="26">
                  <c:v>0.52000000000000013</c:v>
                </c:pt>
                <c:pt idx="27">
                  <c:v>0.54000000000000015</c:v>
                </c:pt>
                <c:pt idx="28">
                  <c:v>0.56000000000000016</c:v>
                </c:pt>
                <c:pt idx="29">
                  <c:v>0.58000000000000018</c:v>
                </c:pt>
                <c:pt idx="30">
                  <c:v>0.6000000000000002</c:v>
                </c:pt>
                <c:pt idx="31">
                  <c:v>0.62000000000000022</c:v>
                </c:pt>
                <c:pt idx="32">
                  <c:v>0.64000000000000024</c:v>
                </c:pt>
                <c:pt idx="33">
                  <c:v>0.66000000000000025</c:v>
                </c:pt>
                <c:pt idx="34">
                  <c:v>0.68000000000000027</c:v>
                </c:pt>
                <c:pt idx="35">
                  <c:v>0.70000000000000029</c:v>
                </c:pt>
                <c:pt idx="36">
                  <c:v>0.72000000000000031</c:v>
                </c:pt>
                <c:pt idx="37">
                  <c:v>0.74000000000000032</c:v>
                </c:pt>
                <c:pt idx="38">
                  <c:v>0.76000000000000034</c:v>
                </c:pt>
                <c:pt idx="39">
                  <c:v>0.78000000000000036</c:v>
                </c:pt>
                <c:pt idx="40">
                  <c:v>0.80000000000000038</c:v>
                </c:pt>
                <c:pt idx="41">
                  <c:v>0.8200000000000004</c:v>
                </c:pt>
                <c:pt idx="42">
                  <c:v>0.84000000000000041</c:v>
                </c:pt>
                <c:pt idx="43">
                  <c:v>0.86000000000000043</c:v>
                </c:pt>
                <c:pt idx="44">
                  <c:v>0.88000000000000045</c:v>
                </c:pt>
                <c:pt idx="45">
                  <c:v>0.90000000000000047</c:v>
                </c:pt>
                <c:pt idx="46">
                  <c:v>0.92000000000000048</c:v>
                </c:pt>
                <c:pt idx="47">
                  <c:v>0.9400000000000005</c:v>
                </c:pt>
                <c:pt idx="48">
                  <c:v>0.96000000000000052</c:v>
                </c:pt>
                <c:pt idx="49">
                  <c:v>0.98000000000000054</c:v>
                </c:pt>
                <c:pt idx="50">
                  <c:v>1.0000000000000004</c:v>
                </c:pt>
              </c:numCache>
            </c:numRef>
          </c:xVal>
          <c:yVal>
            <c:numRef>
              <c:f>'Blad1 (3)'!$C$2:$C$52</c:f>
              <c:numCache>
                <c:formatCode>General</c:formatCode>
                <c:ptCount val="51"/>
                <c:pt idx="0">
                  <c:v>0</c:v>
                </c:pt>
                <c:pt idx="1">
                  <c:v>1.6269465723032008</c:v>
                </c:pt>
                <c:pt idx="2">
                  <c:v>2.972579301909577</c:v>
                </c:pt>
                <c:pt idx="3">
                  <c:v>3.8042260651806141</c:v>
                </c:pt>
                <c:pt idx="4">
                  <c:v>3.9780875814730932</c:v>
                </c:pt>
                <c:pt idx="5">
                  <c:v>3.4641016151377539</c:v>
                </c:pt>
                <c:pt idx="6">
                  <c:v>2.3511410091698912</c:v>
                </c:pt>
                <c:pt idx="7">
                  <c:v>0.83164676327103548</c:v>
                </c:pt>
                <c:pt idx="8">
                  <c:v>-0.83164676327103804</c:v>
                </c:pt>
                <c:pt idx="9">
                  <c:v>-2.3511410091698934</c:v>
                </c:pt>
                <c:pt idx="10">
                  <c:v>-3.4641016151377553</c:v>
                </c:pt>
                <c:pt idx="11">
                  <c:v>-3.9780875814730932</c:v>
                </c:pt>
                <c:pt idx="12">
                  <c:v>-3.8042260651806155</c:v>
                </c:pt>
                <c:pt idx="13">
                  <c:v>-2.9725793019095805</c:v>
                </c:pt>
                <c:pt idx="14">
                  <c:v>-1.6269465723032037</c:v>
                </c:pt>
                <c:pt idx="15">
                  <c:v>-9.8011876392689601E-16</c:v>
                </c:pt>
                <c:pt idx="16">
                  <c:v>1.6269465723032019</c:v>
                </c:pt>
                <c:pt idx="17">
                  <c:v>2.9725793019095792</c:v>
                </c:pt>
                <c:pt idx="18">
                  <c:v>3.804226065180615</c:v>
                </c:pt>
                <c:pt idx="19">
                  <c:v>3.9780875814730927</c:v>
                </c:pt>
                <c:pt idx="20">
                  <c:v>3.4641016151377531</c:v>
                </c:pt>
                <c:pt idx="21">
                  <c:v>2.3511410091698877</c:v>
                </c:pt>
                <c:pt idx="22">
                  <c:v>0.83164676327102949</c:v>
                </c:pt>
                <c:pt idx="23">
                  <c:v>-0.83164676327104747</c:v>
                </c:pt>
                <c:pt idx="24">
                  <c:v>-2.3511410091699028</c:v>
                </c:pt>
                <c:pt idx="25">
                  <c:v>-3.4641016151377619</c:v>
                </c:pt>
                <c:pt idx="26">
                  <c:v>-3.9780875814730945</c:v>
                </c:pt>
                <c:pt idx="27">
                  <c:v>-3.8042260651806106</c:v>
                </c:pt>
                <c:pt idx="28">
                  <c:v>-2.9725793019095672</c:v>
                </c:pt>
                <c:pt idx="29">
                  <c:v>-1.6269465723031853</c:v>
                </c:pt>
                <c:pt idx="30">
                  <c:v>1.9356044544949214E-14</c:v>
                </c:pt>
                <c:pt idx="31">
                  <c:v>1.6269465723032206</c:v>
                </c:pt>
                <c:pt idx="32">
                  <c:v>2.9725793019095881</c:v>
                </c:pt>
                <c:pt idx="33">
                  <c:v>3.8042260651806203</c:v>
                </c:pt>
                <c:pt idx="34">
                  <c:v>3.9780875814730909</c:v>
                </c:pt>
                <c:pt idx="35">
                  <c:v>3.4641016151377428</c:v>
                </c:pt>
                <c:pt idx="36">
                  <c:v>2.3511410091698712</c:v>
                </c:pt>
                <c:pt idx="37">
                  <c:v>0.83164676327100961</c:v>
                </c:pt>
                <c:pt idx="38">
                  <c:v>-0.83164676327106735</c:v>
                </c:pt>
                <c:pt idx="39">
                  <c:v>-2.351141009169925</c:v>
                </c:pt>
                <c:pt idx="40">
                  <c:v>-3.4641016151377721</c:v>
                </c:pt>
                <c:pt idx="41">
                  <c:v>-3.978087581473098</c:v>
                </c:pt>
                <c:pt idx="42">
                  <c:v>-3.8042260651806021</c:v>
                </c:pt>
                <c:pt idx="43">
                  <c:v>-2.9725793019095534</c:v>
                </c:pt>
                <c:pt idx="44">
                  <c:v>-1.6269465723031731</c:v>
                </c:pt>
                <c:pt idx="45">
                  <c:v>3.9692207853825323E-14</c:v>
                </c:pt>
                <c:pt idx="46">
                  <c:v>1.6269465723032328</c:v>
                </c:pt>
                <c:pt idx="47">
                  <c:v>2.9725793019096067</c:v>
                </c:pt>
                <c:pt idx="48">
                  <c:v>3.8042260651806266</c:v>
                </c:pt>
                <c:pt idx="49">
                  <c:v>3.9780875814730883</c:v>
                </c:pt>
                <c:pt idx="50">
                  <c:v>3.4641016151377397</c:v>
                </c:pt>
              </c:numCache>
            </c:numRef>
          </c:yVal>
          <c:smooth val="1"/>
          <c:extLst>
            <c:ext xmlns:c16="http://schemas.microsoft.com/office/drawing/2014/chart" uri="{C3380CC4-5D6E-409C-BE32-E72D297353CC}">
              <c16:uniqueId val="{00000000-9B0A-4795-AAB5-094B43B8FFAB}"/>
            </c:ext>
          </c:extLst>
        </c:ser>
        <c:dLbls>
          <c:showLegendKey val="0"/>
          <c:showVal val="0"/>
          <c:showCatName val="0"/>
          <c:showSerName val="0"/>
          <c:showPercent val="0"/>
          <c:showBubbleSize val="0"/>
        </c:dLbls>
        <c:axId val="114794575"/>
        <c:axId val="114796495"/>
      </c:scatterChart>
      <c:valAx>
        <c:axId val="114794575"/>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sz="1400">
                    <a:solidFill>
                      <a:schemeClr val="tx1"/>
                    </a:solidFill>
                  </a:rPr>
                  <a:t>tijd (s) →</a:t>
                </a:r>
              </a:p>
            </c:rich>
          </c:tx>
          <c:layout>
            <c:manualLayout>
              <c:xMode val="edge"/>
              <c:yMode val="edge"/>
              <c:x val="0.62075568678915138"/>
              <c:y val="0.6060648148148147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l-NL"/>
          </a:p>
        </c:txPr>
        <c:crossAx val="114796495"/>
        <c:crosses val="autoZero"/>
        <c:crossBetween val="midCat"/>
      </c:valAx>
      <c:valAx>
        <c:axId val="1147964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sz="1400">
                    <a:solidFill>
                      <a:schemeClr val="tx1"/>
                    </a:solidFill>
                  </a:rPr>
                  <a:t>uitwijking (cm)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l-NL"/>
          </a:p>
        </c:txPr>
        <c:crossAx val="1147945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92825896762905"/>
          <c:y val="5.0925925925925923E-2"/>
          <c:w val="0.82918285214348209"/>
          <c:h val="0.86995370370370373"/>
        </c:manualLayout>
      </c:layout>
      <c:scatterChart>
        <c:scatterStyle val="smoothMarker"/>
        <c:varyColors val="0"/>
        <c:ser>
          <c:idx val="0"/>
          <c:order val="0"/>
          <c:tx>
            <c:strRef>
              <c:f>'Blad1 (2)'!$B$1</c:f>
              <c:strCache>
                <c:ptCount val="1"/>
                <c:pt idx="0">
                  <c:v>u1</c:v>
                </c:pt>
              </c:strCache>
            </c:strRef>
          </c:tx>
          <c:spPr>
            <a:ln w="19050" cap="rnd">
              <a:solidFill>
                <a:schemeClr val="accent1"/>
              </a:solidFill>
              <a:round/>
            </a:ln>
            <a:effectLst/>
          </c:spPr>
          <c:marker>
            <c:symbol val="none"/>
          </c:marker>
          <c:xVal>
            <c:numRef>
              <c:f>'Blad1 (2)'!$A$2:$A$52</c:f>
              <c:numCache>
                <c:formatCode>General</c:formatCode>
                <c:ptCount val="51"/>
                <c:pt idx="0">
                  <c:v>0</c:v>
                </c:pt>
                <c:pt idx="1">
                  <c:v>0.02</c:v>
                </c:pt>
                <c:pt idx="2">
                  <c:v>0.04</c:v>
                </c:pt>
                <c:pt idx="3">
                  <c:v>0.06</c:v>
                </c:pt>
                <c:pt idx="4">
                  <c:v>0.08</c:v>
                </c:pt>
                <c:pt idx="5">
                  <c:v>0.1</c:v>
                </c:pt>
                <c:pt idx="6">
                  <c:v>0.12000000000000001</c:v>
                </c:pt>
                <c:pt idx="7">
                  <c:v>0.14000000000000001</c:v>
                </c:pt>
                <c:pt idx="8">
                  <c:v>0.16</c:v>
                </c:pt>
                <c:pt idx="9">
                  <c:v>0.18</c:v>
                </c:pt>
                <c:pt idx="10">
                  <c:v>0.19999999999999998</c:v>
                </c:pt>
                <c:pt idx="11">
                  <c:v>0.21999999999999997</c:v>
                </c:pt>
                <c:pt idx="12">
                  <c:v>0.23999999999999996</c:v>
                </c:pt>
                <c:pt idx="13">
                  <c:v>0.25999999999999995</c:v>
                </c:pt>
                <c:pt idx="14">
                  <c:v>0.27999999999999997</c:v>
                </c:pt>
                <c:pt idx="15">
                  <c:v>0.3</c:v>
                </c:pt>
                <c:pt idx="16">
                  <c:v>0.32</c:v>
                </c:pt>
                <c:pt idx="17">
                  <c:v>0.34</c:v>
                </c:pt>
                <c:pt idx="18">
                  <c:v>0.36000000000000004</c:v>
                </c:pt>
                <c:pt idx="19">
                  <c:v>0.38000000000000006</c:v>
                </c:pt>
                <c:pt idx="20">
                  <c:v>0.40000000000000008</c:v>
                </c:pt>
                <c:pt idx="21">
                  <c:v>0.4200000000000001</c:v>
                </c:pt>
                <c:pt idx="22">
                  <c:v>0.44000000000000011</c:v>
                </c:pt>
                <c:pt idx="23">
                  <c:v>0.46000000000000013</c:v>
                </c:pt>
                <c:pt idx="24">
                  <c:v>0.48000000000000015</c:v>
                </c:pt>
                <c:pt idx="25">
                  <c:v>0.50000000000000011</c:v>
                </c:pt>
                <c:pt idx="26">
                  <c:v>0.52000000000000013</c:v>
                </c:pt>
                <c:pt idx="27">
                  <c:v>0.54000000000000015</c:v>
                </c:pt>
                <c:pt idx="28">
                  <c:v>0.56000000000000016</c:v>
                </c:pt>
                <c:pt idx="29">
                  <c:v>0.58000000000000018</c:v>
                </c:pt>
                <c:pt idx="30">
                  <c:v>0.6000000000000002</c:v>
                </c:pt>
                <c:pt idx="31">
                  <c:v>0.62000000000000022</c:v>
                </c:pt>
                <c:pt idx="32">
                  <c:v>0.64000000000000024</c:v>
                </c:pt>
                <c:pt idx="33">
                  <c:v>0.66000000000000025</c:v>
                </c:pt>
                <c:pt idx="34">
                  <c:v>0.68000000000000027</c:v>
                </c:pt>
                <c:pt idx="35">
                  <c:v>0.70000000000000029</c:v>
                </c:pt>
                <c:pt idx="36">
                  <c:v>0.72000000000000031</c:v>
                </c:pt>
                <c:pt idx="37">
                  <c:v>0.74000000000000032</c:v>
                </c:pt>
                <c:pt idx="38">
                  <c:v>0.76000000000000034</c:v>
                </c:pt>
                <c:pt idx="39">
                  <c:v>0.78000000000000036</c:v>
                </c:pt>
                <c:pt idx="40">
                  <c:v>0.80000000000000038</c:v>
                </c:pt>
                <c:pt idx="41">
                  <c:v>0.8200000000000004</c:v>
                </c:pt>
                <c:pt idx="42">
                  <c:v>0.84000000000000041</c:v>
                </c:pt>
                <c:pt idx="43">
                  <c:v>0.86000000000000043</c:v>
                </c:pt>
                <c:pt idx="44">
                  <c:v>0.88000000000000045</c:v>
                </c:pt>
                <c:pt idx="45">
                  <c:v>0.90000000000000047</c:v>
                </c:pt>
                <c:pt idx="46">
                  <c:v>0.92000000000000048</c:v>
                </c:pt>
                <c:pt idx="47">
                  <c:v>0.9400000000000005</c:v>
                </c:pt>
                <c:pt idx="48">
                  <c:v>0.96000000000000052</c:v>
                </c:pt>
                <c:pt idx="49">
                  <c:v>0.98000000000000054</c:v>
                </c:pt>
                <c:pt idx="50">
                  <c:v>1.0000000000000004</c:v>
                </c:pt>
              </c:numCache>
            </c:numRef>
          </c:xVal>
          <c:yVal>
            <c:numRef>
              <c:f>'Blad1 (2)'!$B$2:$B$52</c:f>
              <c:numCache>
                <c:formatCode>General</c:formatCode>
                <c:ptCount val="51"/>
                <c:pt idx="0">
                  <c:v>0</c:v>
                </c:pt>
                <c:pt idx="1">
                  <c:v>0.43520730253849588</c:v>
                </c:pt>
                <c:pt idx="2">
                  <c:v>0.84306892967800184</c:v>
                </c:pt>
                <c:pt idx="3">
                  <c:v>1.1979574353752052</c:v>
                </c:pt>
                <c:pt idx="4">
                  <c:v>1.4775738696285263</c:v>
                </c:pt>
                <c:pt idx="5">
                  <c:v>1.6643489035165187</c:v>
                </c:pt>
                <c:pt idx="6">
                  <c:v>1.7465467747494752</c:v>
                </c:pt>
                <c:pt idx="7">
                  <c:v>1.719002688775205</c:v>
                </c:pt>
                <c:pt idx="8">
                  <c:v>1.5834473418155341</c:v>
                </c:pt>
                <c:pt idx="9">
                  <c:v>1.3483981748576312</c:v>
                </c:pt>
                <c:pt idx="10">
                  <c:v>1.0286241915118282</c:v>
                </c:pt>
                <c:pt idx="11">
                  <c:v>0.64421796719818747</c:v>
                </c:pt>
                <c:pt idx="12">
                  <c:v>0.21933315873753373</c:v>
                </c:pt>
                <c:pt idx="13">
                  <c:v>-0.21933315873753101</c:v>
                </c:pt>
                <c:pt idx="14">
                  <c:v>-0.64421796719818558</c:v>
                </c:pt>
                <c:pt idx="15">
                  <c:v>-1.0286241915118277</c:v>
                </c:pt>
                <c:pt idx="16">
                  <c:v>-1.3483981748576315</c:v>
                </c:pt>
                <c:pt idx="17">
                  <c:v>-1.5834473418155346</c:v>
                </c:pt>
                <c:pt idx="18">
                  <c:v>-1.7190026887752052</c:v>
                </c:pt>
                <c:pt idx="19">
                  <c:v>-1.7465467747494752</c:v>
                </c:pt>
                <c:pt idx="20">
                  <c:v>-1.6643489035165182</c:v>
                </c:pt>
                <c:pt idx="21">
                  <c:v>-1.4775738696285254</c:v>
                </c:pt>
                <c:pt idx="22">
                  <c:v>-1.1979574353752034</c:v>
                </c:pt>
                <c:pt idx="23">
                  <c:v>-0.84306892967799907</c:v>
                </c:pt>
                <c:pt idx="24">
                  <c:v>-0.43520730253849232</c:v>
                </c:pt>
                <c:pt idx="25">
                  <c:v>2.6798225097324213E-15</c:v>
                </c:pt>
                <c:pt idx="26">
                  <c:v>0.43520730253849754</c:v>
                </c:pt>
                <c:pt idx="27">
                  <c:v>0.84306892967800373</c:v>
                </c:pt>
                <c:pt idx="28">
                  <c:v>1.1979574353752074</c:v>
                </c:pt>
                <c:pt idx="29">
                  <c:v>1.4775738696285283</c:v>
                </c:pt>
                <c:pt idx="30">
                  <c:v>1.66434890351652</c:v>
                </c:pt>
                <c:pt idx="31">
                  <c:v>1.7465467747494756</c:v>
                </c:pt>
                <c:pt idx="32">
                  <c:v>1.7190026887752046</c:v>
                </c:pt>
                <c:pt idx="33">
                  <c:v>1.5834473418155324</c:v>
                </c:pt>
                <c:pt idx="34">
                  <c:v>1.3483981748576279</c:v>
                </c:pt>
                <c:pt idx="35">
                  <c:v>1.0286241915118235</c:v>
                </c:pt>
                <c:pt idx="36">
                  <c:v>0.64421796719818059</c:v>
                </c:pt>
                <c:pt idx="37">
                  <c:v>0.21933315873752565</c:v>
                </c:pt>
                <c:pt idx="38">
                  <c:v>-0.21933315873753978</c:v>
                </c:pt>
                <c:pt idx="39">
                  <c:v>-0.64421796719819391</c:v>
                </c:pt>
                <c:pt idx="40">
                  <c:v>-1.028624191511835</c:v>
                </c:pt>
                <c:pt idx="41">
                  <c:v>-1.348398174857637</c:v>
                </c:pt>
                <c:pt idx="42">
                  <c:v>-1.5834473418155384</c:v>
                </c:pt>
                <c:pt idx="43">
                  <c:v>-1.7190026887752066</c:v>
                </c:pt>
                <c:pt idx="44">
                  <c:v>-1.7465467747494747</c:v>
                </c:pt>
                <c:pt idx="45">
                  <c:v>-1.6643489035165162</c:v>
                </c:pt>
                <c:pt idx="46">
                  <c:v>-1.4775738696285214</c:v>
                </c:pt>
                <c:pt idx="47">
                  <c:v>-1.1979574353751981</c:v>
                </c:pt>
                <c:pt idx="48">
                  <c:v>-0.84306892967799274</c:v>
                </c:pt>
                <c:pt idx="49">
                  <c:v>-0.43520730253848527</c:v>
                </c:pt>
                <c:pt idx="50">
                  <c:v>8.4682694884152809E-15</c:v>
                </c:pt>
              </c:numCache>
            </c:numRef>
          </c:yVal>
          <c:smooth val="1"/>
          <c:extLst>
            <c:ext xmlns:c16="http://schemas.microsoft.com/office/drawing/2014/chart" uri="{C3380CC4-5D6E-409C-BE32-E72D297353CC}">
              <c16:uniqueId val="{00000000-D26C-4C1E-85BB-D6E045D4D8F4}"/>
            </c:ext>
          </c:extLst>
        </c:ser>
        <c:ser>
          <c:idx val="1"/>
          <c:order val="1"/>
          <c:tx>
            <c:strRef>
              <c:f>'Blad1 (2)'!$C$1</c:f>
              <c:strCache>
                <c:ptCount val="1"/>
                <c:pt idx="0">
                  <c:v>u2</c:v>
                </c:pt>
              </c:strCache>
            </c:strRef>
          </c:tx>
          <c:spPr>
            <a:ln w="19050" cap="rnd">
              <a:solidFill>
                <a:schemeClr val="accent2"/>
              </a:solidFill>
              <a:round/>
            </a:ln>
            <a:effectLst/>
          </c:spPr>
          <c:marker>
            <c:symbol val="none"/>
          </c:marker>
          <c:xVal>
            <c:numRef>
              <c:f>'Blad1 (2)'!$A$2:$A$52</c:f>
              <c:numCache>
                <c:formatCode>General</c:formatCode>
                <c:ptCount val="51"/>
                <c:pt idx="0">
                  <c:v>0</c:v>
                </c:pt>
                <c:pt idx="1">
                  <c:v>0.02</c:v>
                </c:pt>
                <c:pt idx="2">
                  <c:v>0.04</c:v>
                </c:pt>
                <c:pt idx="3">
                  <c:v>0.06</c:v>
                </c:pt>
                <c:pt idx="4">
                  <c:v>0.08</c:v>
                </c:pt>
                <c:pt idx="5">
                  <c:v>0.1</c:v>
                </c:pt>
                <c:pt idx="6">
                  <c:v>0.12000000000000001</c:v>
                </c:pt>
                <c:pt idx="7">
                  <c:v>0.14000000000000001</c:v>
                </c:pt>
                <c:pt idx="8">
                  <c:v>0.16</c:v>
                </c:pt>
                <c:pt idx="9">
                  <c:v>0.18</c:v>
                </c:pt>
                <c:pt idx="10">
                  <c:v>0.19999999999999998</c:v>
                </c:pt>
                <c:pt idx="11">
                  <c:v>0.21999999999999997</c:v>
                </c:pt>
                <c:pt idx="12">
                  <c:v>0.23999999999999996</c:v>
                </c:pt>
                <c:pt idx="13">
                  <c:v>0.25999999999999995</c:v>
                </c:pt>
                <c:pt idx="14">
                  <c:v>0.27999999999999997</c:v>
                </c:pt>
                <c:pt idx="15">
                  <c:v>0.3</c:v>
                </c:pt>
                <c:pt idx="16">
                  <c:v>0.32</c:v>
                </c:pt>
                <c:pt idx="17">
                  <c:v>0.34</c:v>
                </c:pt>
                <c:pt idx="18">
                  <c:v>0.36000000000000004</c:v>
                </c:pt>
                <c:pt idx="19">
                  <c:v>0.38000000000000006</c:v>
                </c:pt>
                <c:pt idx="20">
                  <c:v>0.40000000000000008</c:v>
                </c:pt>
                <c:pt idx="21">
                  <c:v>0.4200000000000001</c:v>
                </c:pt>
                <c:pt idx="22">
                  <c:v>0.44000000000000011</c:v>
                </c:pt>
                <c:pt idx="23">
                  <c:v>0.46000000000000013</c:v>
                </c:pt>
                <c:pt idx="24">
                  <c:v>0.48000000000000015</c:v>
                </c:pt>
                <c:pt idx="25">
                  <c:v>0.50000000000000011</c:v>
                </c:pt>
                <c:pt idx="26">
                  <c:v>0.52000000000000013</c:v>
                </c:pt>
                <c:pt idx="27">
                  <c:v>0.54000000000000015</c:v>
                </c:pt>
                <c:pt idx="28">
                  <c:v>0.56000000000000016</c:v>
                </c:pt>
                <c:pt idx="29">
                  <c:v>0.58000000000000018</c:v>
                </c:pt>
                <c:pt idx="30">
                  <c:v>0.6000000000000002</c:v>
                </c:pt>
                <c:pt idx="31">
                  <c:v>0.62000000000000022</c:v>
                </c:pt>
                <c:pt idx="32">
                  <c:v>0.64000000000000024</c:v>
                </c:pt>
                <c:pt idx="33">
                  <c:v>0.66000000000000025</c:v>
                </c:pt>
                <c:pt idx="34">
                  <c:v>0.68000000000000027</c:v>
                </c:pt>
                <c:pt idx="35">
                  <c:v>0.70000000000000029</c:v>
                </c:pt>
                <c:pt idx="36">
                  <c:v>0.72000000000000031</c:v>
                </c:pt>
                <c:pt idx="37">
                  <c:v>0.74000000000000032</c:v>
                </c:pt>
                <c:pt idx="38">
                  <c:v>0.76000000000000034</c:v>
                </c:pt>
                <c:pt idx="39">
                  <c:v>0.78000000000000036</c:v>
                </c:pt>
                <c:pt idx="40">
                  <c:v>0.80000000000000038</c:v>
                </c:pt>
                <c:pt idx="41">
                  <c:v>0.8200000000000004</c:v>
                </c:pt>
                <c:pt idx="42">
                  <c:v>0.84000000000000041</c:v>
                </c:pt>
                <c:pt idx="43">
                  <c:v>0.86000000000000043</c:v>
                </c:pt>
                <c:pt idx="44">
                  <c:v>0.88000000000000045</c:v>
                </c:pt>
                <c:pt idx="45">
                  <c:v>0.90000000000000047</c:v>
                </c:pt>
                <c:pt idx="46">
                  <c:v>0.92000000000000048</c:v>
                </c:pt>
                <c:pt idx="47">
                  <c:v>0.9400000000000005</c:v>
                </c:pt>
                <c:pt idx="48">
                  <c:v>0.96000000000000052</c:v>
                </c:pt>
                <c:pt idx="49">
                  <c:v>0.98000000000000054</c:v>
                </c:pt>
                <c:pt idx="50">
                  <c:v>1.0000000000000004</c:v>
                </c:pt>
              </c:numCache>
            </c:numRef>
          </c:xVal>
          <c:yVal>
            <c:numRef>
              <c:f>'Blad1 (2)'!$C$2:$C$52</c:f>
              <c:numCache>
                <c:formatCode>General</c:formatCode>
                <c:ptCount val="51"/>
                <c:pt idx="0">
                  <c:v>0</c:v>
                </c:pt>
                <c:pt idx="1">
                  <c:v>2.3511410091698925</c:v>
                </c:pt>
                <c:pt idx="2">
                  <c:v>3.8042260651806141</c:v>
                </c:pt>
                <c:pt idx="3">
                  <c:v>3.8042260651806146</c:v>
                </c:pt>
                <c:pt idx="4">
                  <c:v>2.351141009169893</c:v>
                </c:pt>
                <c:pt idx="5">
                  <c:v>4.90059381963448E-16</c:v>
                </c:pt>
                <c:pt idx="6">
                  <c:v>-2.3511410091698921</c:v>
                </c:pt>
                <c:pt idx="7">
                  <c:v>-3.8042260651806141</c:v>
                </c:pt>
                <c:pt idx="8">
                  <c:v>-3.8042260651806146</c:v>
                </c:pt>
                <c:pt idx="9">
                  <c:v>-2.3511410091698934</c:v>
                </c:pt>
                <c:pt idx="10">
                  <c:v>-9.8011876392689601E-16</c:v>
                </c:pt>
                <c:pt idx="11">
                  <c:v>2.3511410091698859</c:v>
                </c:pt>
                <c:pt idx="12">
                  <c:v>3.8042260651806119</c:v>
                </c:pt>
                <c:pt idx="13">
                  <c:v>3.8042260651806168</c:v>
                </c:pt>
                <c:pt idx="14">
                  <c:v>2.3511410091698992</c:v>
                </c:pt>
                <c:pt idx="15">
                  <c:v>1.470178145890344E-15</c:v>
                </c:pt>
                <c:pt idx="16">
                  <c:v>-2.3511410091698912</c:v>
                </c:pt>
                <c:pt idx="17">
                  <c:v>-3.8042260651806159</c:v>
                </c:pt>
                <c:pt idx="18">
                  <c:v>-3.804226065180615</c:v>
                </c:pt>
                <c:pt idx="19">
                  <c:v>-2.3511410091698939</c:v>
                </c:pt>
                <c:pt idx="20">
                  <c:v>5.1451898297472098E-15</c:v>
                </c:pt>
                <c:pt idx="21">
                  <c:v>2.3511410091698965</c:v>
                </c:pt>
                <c:pt idx="22">
                  <c:v>3.8042260651806181</c:v>
                </c:pt>
                <c:pt idx="23">
                  <c:v>3.8042260651806106</c:v>
                </c:pt>
                <c:pt idx="24">
                  <c:v>2.351141009169877</c:v>
                </c:pt>
                <c:pt idx="25">
                  <c:v>-1.1760557805384764E-14</c:v>
                </c:pt>
                <c:pt idx="26">
                  <c:v>-2.3511410091699019</c:v>
                </c:pt>
                <c:pt idx="27">
                  <c:v>-3.8042260651806177</c:v>
                </c:pt>
                <c:pt idx="28">
                  <c:v>-3.8042260651806106</c:v>
                </c:pt>
                <c:pt idx="29">
                  <c:v>-2.3511410091698832</c:v>
                </c:pt>
                <c:pt idx="30">
                  <c:v>2.5481353138623319E-14</c:v>
                </c:pt>
                <c:pt idx="31">
                  <c:v>2.351141009169913</c:v>
                </c:pt>
                <c:pt idx="32">
                  <c:v>3.8042260651806177</c:v>
                </c:pt>
                <c:pt idx="33">
                  <c:v>3.8042260651806066</c:v>
                </c:pt>
                <c:pt idx="34">
                  <c:v>2.3511410091698721</c:v>
                </c:pt>
                <c:pt idx="35">
                  <c:v>-2.4991293756659871E-14</c:v>
                </c:pt>
                <c:pt idx="36">
                  <c:v>-2.3511410091699125</c:v>
                </c:pt>
                <c:pt idx="37">
                  <c:v>-3.8042260651806266</c:v>
                </c:pt>
                <c:pt idx="38">
                  <c:v>-3.8042260651806021</c:v>
                </c:pt>
                <c:pt idx="39">
                  <c:v>-2.351141009169861</c:v>
                </c:pt>
                <c:pt idx="40">
                  <c:v>3.8712089089898427E-14</c:v>
                </c:pt>
                <c:pt idx="41">
                  <c:v>2.3511410091699352</c:v>
                </c:pt>
                <c:pt idx="42">
                  <c:v>3.8042260651806306</c:v>
                </c:pt>
                <c:pt idx="43">
                  <c:v>3.8042260651806026</c:v>
                </c:pt>
                <c:pt idx="44">
                  <c:v>2.3511410091698615</c:v>
                </c:pt>
                <c:pt idx="45">
                  <c:v>-3.8222029707934979E-14</c:v>
                </c:pt>
                <c:pt idx="46">
                  <c:v>-2.3511410091699347</c:v>
                </c:pt>
                <c:pt idx="47">
                  <c:v>-3.8042260651806306</c:v>
                </c:pt>
                <c:pt idx="48">
                  <c:v>-3.8042260651805981</c:v>
                </c:pt>
                <c:pt idx="49">
                  <c:v>-2.3511410091698504</c:v>
                </c:pt>
                <c:pt idx="50">
                  <c:v>3.7731970325971531E-14</c:v>
                </c:pt>
              </c:numCache>
            </c:numRef>
          </c:yVal>
          <c:smooth val="1"/>
          <c:extLst>
            <c:ext xmlns:c16="http://schemas.microsoft.com/office/drawing/2014/chart" uri="{C3380CC4-5D6E-409C-BE32-E72D297353CC}">
              <c16:uniqueId val="{00000001-D26C-4C1E-85BB-D6E045D4D8F4}"/>
            </c:ext>
          </c:extLst>
        </c:ser>
        <c:dLbls>
          <c:showLegendKey val="0"/>
          <c:showVal val="0"/>
          <c:showCatName val="0"/>
          <c:showSerName val="0"/>
          <c:showPercent val="0"/>
          <c:showBubbleSize val="0"/>
        </c:dLbls>
        <c:axId val="114794575"/>
        <c:axId val="114796495"/>
      </c:scatterChart>
      <c:valAx>
        <c:axId val="114794575"/>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sz="1400">
                    <a:solidFill>
                      <a:schemeClr val="tx1"/>
                    </a:solidFill>
                  </a:rPr>
                  <a:t>tijd (s) →</a:t>
                </a:r>
              </a:p>
            </c:rich>
          </c:tx>
          <c:layout>
            <c:manualLayout>
              <c:xMode val="edge"/>
              <c:yMode val="edge"/>
              <c:x val="0.62075568678915138"/>
              <c:y val="0.6060648148148147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l-NL"/>
          </a:p>
        </c:txPr>
        <c:crossAx val="114796495"/>
        <c:crosses val="autoZero"/>
        <c:crossBetween val="midCat"/>
      </c:valAx>
      <c:valAx>
        <c:axId val="1147964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sz="1400">
                    <a:solidFill>
                      <a:schemeClr val="tx1"/>
                    </a:solidFill>
                  </a:rPr>
                  <a:t>uitwijking (cm)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l-NL"/>
          </a:p>
        </c:txPr>
        <c:crossAx val="1147945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Blad1!$B$1</c:f>
              <c:strCache>
                <c:ptCount val="1"/>
                <c:pt idx="0">
                  <c:v>u1</c:v>
                </c:pt>
              </c:strCache>
            </c:strRef>
          </c:tx>
          <c:spPr>
            <a:ln w="19050" cap="rnd">
              <a:solidFill>
                <a:schemeClr val="accent1"/>
              </a:solidFill>
              <a:round/>
            </a:ln>
            <a:effectLst/>
          </c:spPr>
          <c:marker>
            <c:symbol val="none"/>
          </c:marker>
          <c:xVal>
            <c:numRef>
              <c:f>Blad1!$A$2:$A$52</c:f>
              <c:numCache>
                <c:formatCode>General</c:formatCode>
                <c:ptCount val="51"/>
                <c:pt idx="0">
                  <c:v>0</c:v>
                </c:pt>
                <c:pt idx="1">
                  <c:v>0.02</c:v>
                </c:pt>
                <c:pt idx="2">
                  <c:v>0.04</c:v>
                </c:pt>
                <c:pt idx="3">
                  <c:v>0.06</c:v>
                </c:pt>
                <c:pt idx="4">
                  <c:v>0.08</c:v>
                </c:pt>
                <c:pt idx="5">
                  <c:v>0.1</c:v>
                </c:pt>
                <c:pt idx="6">
                  <c:v>0.12000000000000001</c:v>
                </c:pt>
                <c:pt idx="7">
                  <c:v>0.14000000000000001</c:v>
                </c:pt>
                <c:pt idx="8">
                  <c:v>0.16</c:v>
                </c:pt>
                <c:pt idx="9">
                  <c:v>0.18</c:v>
                </c:pt>
                <c:pt idx="10">
                  <c:v>0.19999999999999998</c:v>
                </c:pt>
                <c:pt idx="11">
                  <c:v>0.21999999999999997</c:v>
                </c:pt>
                <c:pt idx="12">
                  <c:v>0.23999999999999996</c:v>
                </c:pt>
                <c:pt idx="13">
                  <c:v>0.25999999999999995</c:v>
                </c:pt>
                <c:pt idx="14">
                  <c:v>0.27999999999999997</c:v>
                </c:pt>
                <c:pt idx="15">
                  <c:v>0.3</c:v>
                </c:pt>
                <c:pt idx="16">
                  <c:v>0.32</c:v>
                </c:pt>
                <c:pt idx="17">
                  <c:v>0.34</c:v>
                </c:pt>
                <c:pt idx="18">
                  <c:v>0.36000000000000004</c:v>
                </c:pt>
                <c:pt idx="19">
                  <c:v>0.38000000000000006</c:v>
                </c:pt>
                <c:pt idx="20">
                  <c:v>0.40000000000000008</c:v>
                </c:pt>
                <c:pt idx="21">
                  <c:v>0.4200000000000001</c:v>
                </c:pt>
                <c:pt idx="22">
                  <c:v>0.44000000000000011</c:v>
                </c:pt>
                <c:pt idx="23">
                  <c:v>0.46000000000000013</c:v>
                </c:pt>
                <c:pt idx="24">
                  <c:v>0.48000000000000015</c:v>
                </c:pt>
                <c:pt idx="25">
                  <c:v>0.50000000000000011</c:v>
                </c:pt>
                <c:pt idx="26">
                  <c:v>0.52000000000000013</c:v>
                </c:pt>
                <c:pt idx="27">
                  <c:v>0.54000000000000015</c:v>
                </c:pt>
                <c:pt idx="28">
                  <c:v>0.56000000000000016</c:v>
                </c:pt>
                <c:pt idx="29">
                  <c:v>0.58000000000000018</c:v>
                </c:pt>
                <c:pt idx="30">
                  <c:v>0.6000000000000002</c:v>
                </c:pt>
                <c:pt idx="31">
                  <c:v>0.62000000000000022</c:v>
                </c:pt>
                <c:pt idx="32">
                  <c:v>0.64000000000000024</c:v>
                </c:pt>
                <c:pt idx="33">
                  <c:v>0.66000000000000025</c:v>
                </c:pt>
                <c:pt idx="34">
                  <c:v>0.68000000000000027</c:v>
                </c:pt>
                <c:pt idx="35">
                  <c:v>0.70000000000000029</c:v>
                </c:pt>
                <c:pt idx="36">
                  <c:v>0.72000000000000031</c:v>
                </c:pt>
                <c:pt idx="37">
                  <c:v>0.74000000000000032</c:v>
                </c:pt>
                <c:pt idx="38">
                  <c:v>0.76000000000000034</c:v>
                </c:pt>
                <c:pt idx="39">
                  <c:v>0.78000000000000036</c:v>
                </c:pt>
                <c:pt idx="40">
                  <c:v>0.80000000000000038</c:v>
                </c:pt>
                <c:pt idx="41">
                  <c:v>0.8200000000000004</c:v>
                </c:pt>
                <c:pt idx="42">
                  <c:v>0.84000000000000041</c:v>
                </c:pt>
                <c:pt idx="43">
                  <c:v>0.86000000000000043</c:v>
                </c:pt>
                <c:pt idx="44">
                  <c:v>0.88000000000000045</c:v>
                </c:pt>
                <c:pt idx="45">
                  <c:v>0.90000000000000047</c:v>
                </c:pt>
                <c:pt idx="46">
                  <c:v>0.92000000000000048</c:v>
                </c:pt>
                <c:pt idx="47">
                  <c:v>0.9400000000000005</c:v>
                </c:pt>
                <c:pt idx="48">
                  <c:v>0.96000000000000052</c:v>
                </c:pt>
                <c:pt idx="49">
                  <c:v>0.98000000000000054</c:v>
                </c:pt>
                <c:pt idx="50">
                  <c:v>1.0000000000000004</c:v>
                </c:pt>
              </c:numCache>
            </c:numRef>
          </c:xVal>
          <c:yVal>
            <c:numRef>
              <c:f>Blad1!$B$2:$B$52</c:f>
              <c:numCache>
                <c:formatCode>General</c:formatCode>
                <c:ptCount val="51"/>
                <c:pt idx="0">
                  <c:v>0</c:v>
                </c:pt>
                <c:pt idx="1">
                  <c:v>0.99475954865941918</c:v>
                </c:pt>
                <c:pt idx="2">
                  <c:v>1.9270146964068613</c:v>
                </c:pt>
                <c:pt idx="3">
                  <c:v>2.7381884237147545</c:v>
                </c:pt>
                <c:pt idx="4">
                  <c:v>3.3773117020080603</c:v>
                </c:pt>
                <c:pt idx="5">
                  <c:v>3.8042260651806141</c:v>
                </c:pt>
                <c:pt idx="6">
                  <c:v>3.9921069137130862</c:v>
                </c:pt>
                <c:pt idx="7">
                  <c:v>3.9291490029147544</c:v>
                </c:pt>
                <c:pt idx="8">
                  <c:v>3.6193082098640779</c:v>
                </c:pt>
                <c:pt idx="9">
                  <c:v>3.082052971103157</c:v>
                </c:pt>
                <c:pt idx="10">
                  <c:v>2.351141009169893</c:v>
                </c:pt>
                <c:pt idx="11">
                  <c:v>1.4724982107387141</c:v>
                </c:pt>
                <c:pt idx="12">
                  <c:v>0.50133293425721992</c:v>
                </c:pt>
                <c:pt idx="13">
                  <c:v>-0.5013329342572137</c:v>
                </c:pt>
                <c:pt idx="14">
                  <c:v>-1.4724982107387099</c:v>
                </c:pt>
                <c:pt idx="15">
                  <c:v>-2.3511410091698921</c:v>
                </c:pt>
                <c:pt idx="16">
                  <c:v>-3.0820529711031575</c:v>
                </c:pt>
                <c:pt idx="17">
                  <c:v>-3.6193082098640792</c:v>
                </c:pt>
                <c:pt idx="18">
                  <c:v>-3.9291490029147549</c:v>
                </c:pt>
                <c:pt idx="19">
                  <c:v>-3.9921069137130862</c:v>
                </c:pt>
                <c:pt idx="20">
                  <c:v>-3.8042260651806132</c:v>
                </c:pt>
                <c:pt idx="21">
                  <c:v>-3.3773117020080581</c:v>
                </c:pt>
                <c:pt idx="22">
                  <c:v>-2.7381884237147505</c:v>
                </c:pt>
                <c:pt idx="23">
                  <c:v>-1.9270146964068551</c:v>
                </c:pt>
                <c:pt idx="24">
                  <c:v>-0.99475954865941107</c:v>
                </c:pt>
                <c:pt idx="25">
                  <c:v>6.1253085936741059E-15</c:v>
                </c:pt>
                <c:pt idx="26">
                  <c:v>0.99475954865942295</c:v>
                </c:pt>
                <c:pt idx="27">
                  <c:v>1.9270146964068657</c:v>
                </c:pt>
                <c:pt idx="28">
                  <c:v>2.7381884237147598</c:v>
                </c:pt>
                <c:pt idx="29">
                  <c:v>3.3773117020080647</c:v>
                </c:pt>
                <c:pt idx="30">
                  <c:v>3.8042260651806172</c:v>
                </c:pt>
                <c:pt idx="31">
                  <c:v>3.9921069137130871</c:v>
                </c:pt>
                <c:pt idx="32">
                  <c:v>3.9291490029147531</c:v>
                </c:pt>
                <c:pt idx="33">
                  <c:v>3.6193082098640739</c:v>
                </c:pt>
                <c:pt idx="34">
                  <c:v>3.0820529711031495</c:v>
                </c:pt>
                <c:pt idx="35">
                  <c:v>2.3511410091698823</c:v>
                </c:pt>
                <c:pt idx="36">
                  <c:v>1.4724982107386986</c:v>
                </c:pt>
                <c:pt idx="37">
                  <c:v>0.50133293425720149</c:v>
                </c:pt>
                <c:pt idx="38">
                  <c:v>-0.5013329342572338</c:v>
                </c:pt>
                <c:pt idx="39">
                  <c:v>-1.472498210738729</c:v>
                </c:pt>
                <c:pt idx="40">
                  <c:v>-2.3511410091699085</c:v>
                </c:pt>
                <c:pt idx="41">
                  <c:v>-3.0820529711031703</c:v>
                </c:pt>
                <c:pt idx="42">
                  <c:v>-3.6193082098640876</c:v>
                </c:pt>
                <c:pt idx="43">
                  <c:v>-3.929149002914758</c:v>
                </c:pt>
                <c:pt idx="44">
                  <c:v>-3.9921069137130849</c:v>
                </c:pt>
                <c:pt idx="45">
                  <c:v>-3.8042260651806084</c:v>
                </c:pt>
                <c:pt idx="46">
                  <c:v>-3.3773117020080492</c:v>
                </c:pt>
                <c:pt idx="47">
                  <c:v>-2.7381884237147385</c:v>
                </c:pt>
                <c:pt idx="48">
                  <c:v>-1.9270146964068404</c:v>
                </c:pt>
                <c:pt idx="49">
                  <c:v>-0.99475954865939487</c:v>
                </c:pt>
                <c:pt idx="50">
                  <c:v>1.9356044544949214E-14</c:v>
                </c:pt>
              </c:numCache>
            </c:numRef>
          </c:yVal>
          <c:smooth val="1"/>
          <c:extLst>
            <c:ext xmlns:c16="http://schemas.microsoft.com/office/drawing/2014/chart" uri="{C3380CC4-5D6E-409C-BE32-E72D297353CC}">
              <c16:uniqueId val="{00000000-8339-446E-824D-B18089FCD4F5}"/>
            </c:ext>
          </c:extLst>
        </c:ser>
        <c:ser>
          <c:idx val="1"/>
          <c:order val="1"/>
          <c:tx>
            <c:strRef>
              <c:f>Blad1!$C$1</c:f>
              <c:strCache>
                <c:ptCount val="1"/>
                <c:pt idx="0">
                  <c:v>u2</c:v>
                </c:pt>
              </c:strCache>
            </c:strRef>
          </c:tx>
          <c:spPr>
            <a:ln w="19050" cap="rnd">
              <a:solidFill>
                <a:schemeClr val="accent2"/>
              </a:solidFill>
              <a:round/>
            </a:ln>
            <a:effectLst/>
          </c:spPr>
          <c:marker>
            <c:symbol val="none"/>
          </c:marker>
          <c:xVal>
            <c:numRef>
              <c:f>Blad1!$A$2:$A$52</c:f>
              <c:numCache>
                <c:formatCode>General</c:formatCode>
                <c:ptCount val="51"/>
                <c:pt idx="0">
                  <c:v>0</c:v>
                </c:pt>
                <c:pt idx="1">
                  <c:v>0.02</c:v>
                </c:pt>
                <c:pt idx="2">
                  <c:v>0.04</c:v>
                </c:pt>
                <c:pt idx="3">
                  <c:v>0.06</c:v>
                </c:pt>
                <c:pt idx="4">
                  <c:v>0.08</c:v>
                </c:pt>
                <c:pt idx="5">
                  <c:v>0.1</c:v>
                </c:pt>
                <c:pt idx="6">
                  <c:v>0.12000000000000001</c:v>
                </c:pt>
                <c:pt idx="7">
                  <c:v>0.14000000000000001</c:v>
                </c:pt>
                <c:pt idx="8">
                  <c:v>0.16</c:v>
                </c:pt>
                <c:pt idx="9">
                  <c:v>0.18</c:v>
                </c:pt>
                <c:pt idx="10">
                  <c:v>0.19999999999999998</c:v>
                </c:pt>
                <c:pt idx="11">
                  <c:v>0.21999999999999997</c:v>
                </c:pt>
                <c:pt idx="12">
                  <c:v>0.23999999999999996</c:v>
                </c:pt>
                <c:pt idx="13">
                  <c:v>0.25999999999999995</c:v>
                </c:pt>
                <c:pt idx="14">
                  <c:v>0.27999999999999997</c:v>
                </c:pt>
                <c:pt idx="15">
                  <c:v>0.3</c:v>
                </c:pt>
                <c:pt idx="16">
                  <c:v>0.32</c:v>
                </c:pt>
                <c:pt idx="17">
                  <c:v>0.34</c:v>
                </c:pt>
                <c:pt idx="18">
                  <c:v>0.36000000000000004</c:v>
                </c:pt>
                <c:pt idx="19">
                  <c:v>0.38000000000000006</c:v>
                </c:pt>
                <c:pt idx="20">
                  <c:v>0.40000000000000008</c:v>
                </c:pt>
                <c:pt idx="21">
                  <c:v>0.4200000000000001</c:v>
                </c:pt>
                <c:pt idx="22">
                  <c:v>0.44000000000000011</c:v>
                </c:pt>
                <c:pt idx="23">
                  <c:v>0.46000000000000013</c:v>
                </c:pt>
                <c:pt idx="24">
                  <c:v>0.48000000000000015</c:v>
                </c:pt>
                <c:pt idx="25">
                  <c:v>0.50000000000000011</c:v>
                </c:pt>
                <c:pt idx="26">
                  <c:v>0.52000000000000013</c:v>
                </c:pt>
                <c:pt idx="27">
                  <c:v>0.54000000000000015</c:v>
                </c:pt>
                <c:pt idx="28">
                  <c:v>0.56000000000000016</c:v>
                </c:pt>
                <c:pt idx="29">
                  <c:v>0.58000000000000018</c:v>
                </c:pt>
                <c:pt idx="30">
                  <c:v>0.6000000000000002</c:v>
                </c:pt>
                <c:pt idx="31">
                  <c:v>0.62000000000000022</c:v>
                </c:pt>
                <c:pt idx="32">
                  <c:v>0.64000000000000024</c:v>
                </c:pt>
                <c:pt idx="33">
                  <c:v>0.66000000000000025</c:v>
                </c:pt>
                <c:pt idx="34">
                  <c:v>0.68000000000000027</c:v>
                </c:pt>
                <c:pt idx="35">
                  <c:v>0.70000000000000029</c:v>
                </c:pt>
                <c:pt idx="36">
                  <c:v>0.72000000000000031</c:v>
                </c:pt>
                <c:pt idx="37">
                  <c:v>0.74000000000000032</c:v>
                </c:pt>
                <c:pt idx="38">
                  <c:v>0.76000000000000034</c:v>
                </c:pt>
                <c:pt idx="39">
                  <c:v>0.78000000000000036</c:v>
                </c:pt>
                <c:pt idx="40">
                  <c:v>0.80000000000000038</c:v>
                </c:pt>
                <c:pt idx="41">
                  <c:v>0.8200000000000004</c:v>
                </c:pt>
                <c:pt idx="42">
                  <c:v>0.84000000000000041</c:v>
                </c:pt>
                <c:pt idx="43">
                  <c:v>0.86000000000000043</c:v>
                </c:pt>
                <c:pt idx="44">
                  <c:v>0.88000000000000045</c:v>
                </c:pt>
                <c:pt idx="45">
                  <c:v>0.90000000000000047</c:v>
                </c:pt>
                <c:pt idx="46">
                  <c:v>0.92000000000000048</c:v>
                </c:pt>
                <c:pt idx="47">
                  <c:v>0.9400000000000005</c:v>
                </c:pt>
                <c:pt idx="48">
                  <c:v>0.96000000000000052</c:v>
                </c:pt>
                <c:pt idx="49">
                  <c:v>0.98000000000000054</c:v>
                </c:pt>
                <c:pt idx="50">
                  <c:v>1.0000000000000004</c:v>
                </c:pt>
              </c:numCache>
            </c:numRef>
          </c:xVal>
          <c:yVal>
            <c:numRef>
              <c:f>Blad1!$C$2:$C$52</c:f>
              <c:numCache>
                <c:formatCode>General</c:formatCode>
                <c:ptCount val="51"/>
                <c:pt idx="0">
                  <c:v>0</c:v>
                </c:pt>
                <c:pt idx="1">
                  <c:v>0.88167787843870971</c:v>
                </c:pt>
                <c:pt idx="2">
                  <c:v>1.4265847744427302</c:v>
                </c:pt>
                <c:pt idx="3">
                  <c:v>1.4265847744427305</c:v>
                </c:pt>
                <c:pt idx="4">
                  <c:v>0.88167787843870982</c:v>
                </c:pt>
                <c:pt idx="5">
                  <c:v>1.83772268236293E-16</c:v>
                </c:pt>
                <c:pt idx="6">
                  <c:v>-0.88167787843870959</c:v>
                </c:pt>
                <c:pt idx="7">
                  <c:v>-1.4265847744427302</c:v>
                </c:pt>
                <c:pt idx="8">
                  <c:v>-1.4265847744427305</c:v>
                </c:pt>
                <c:pt idx="9">
                  <c:v>-0.88167787843871004</c:v>
                </c:pt>
                <c:pt idx="10">
                  <c:v>-3.67544536472586E-16</c:v>
                </c:pt>
                <c:pt idx="11">
                  <c:v>0.88167787843870715</c:v>
                </c:pt>
                <c:pt idx="12">
                  <c:v>1.4265847744427296</c:v>
                </c:pt>
                <c:pt idx="13">
                  <c:v>1.4265847744427314</c:v>
                </c:pt>
                <c:pt idx="14">
                  <c:v>0.88167787843871226</c:v>
                </c:pt>
                <c:pt idx="15">
                  <c:v>5.51316804708879E-16</c:v>
                </c:pt>
                <c:pt idx="16">
                  <c:v>-0.88167787843870915</c:v>
                </c:pt>
                <c:pt idx="17">
                  <c:v>-1.4265847744427309</c:v>
                </c:pt>
                <c:pt idx="18">
                  <c:v>-1.4265847744427307</c:v>
                </c:pt>
                <c:pt idx="19">
                  <c:v>-0.88167787843871026</c:v>
                </c:pt>
                <c:pt idx="20">
                  <c:v>1.9294461861552037E-15</c:v>
                </c:pt>
                <c:pt idx="21">
                  <c:v>0.88167787843871115</c:v>
                </c:pt>
                <c:pt idx="22">
                  <c:v>1.4265847744427318</c:v>
                </c:pt>
                <c:pt idx="23">
                  <c:v>1.4265847744427289</c:v>
                </c:pt>
                <c:pt idx="24">
                  <c:v>0.88167787843870382</c:v>
                </c:pt>
                <c:pt idx="25">
                  <c:v>-4.4102091770192864E-15</c:v>
                </c:pt>
                <c:pt idx="26">
                  <c:v>-0.88167787843871315</c:v>
                </c:pt>
                <c:pt idx="27">
                  <c:v>-1.4265847744427316</c:v>
                </c:pt>
                <c:pt idx="28">
                  <c:v>-1.4265847744427289</c:v>
                </c:pt>
                <c:pt idx="29">
                  <c:v>-0.88167787843870626</c:v>
                </c:pt>
                <c:pt idx="30">
                  <c:v>9.5555074269837448E-15</c:v>
                </c:pt>
                <c:pt idx="31">
                  <c:v>0.88167787843871737</c:v>
                </c:pt>
                <c:pt idx="32">
                  <c:v>1.4265847744427316</c:v>
                </c:pt>
                <c:pt idx="33">
                  <c:v>1.4265847744427274</c:v>
                </c:pt>
                <c:pt idx="34">
                  <c:v>0.88167787843870205</c:v>
                </c:pt>
                <c:pt idx="35">
                  <c:v>-9.3717351587474518E-15</c:v>
                </c:pt>
                <c:pt idx="36">
                  <c:v>-0.88167787843871714</c:v>
                </c:pt>
                <c:pt idx="37">
                  <c:v>-1.4265847744427349</c:v>
                </c:pt>
                <c:pt idx="38">
                  <c:v>-1.4265847744427258</c:v>
                </c:pt>
                <c:pt idx="39">
                  <c:v>-0.88167787843869783</c:v>
                </c:pt>
                <c:pt idx="40">
                  <c:v>1.451703340871191E-14</c:v>
                </c:pt>
                <c:pt idx="41">
                  <c:v>0.88167787843872569</c:v>
                </c:pt>
                <c:pt idx="42">
                  <c:v>1.4265847744427365</c:v>
                </c:pt>
                <c:pt idx="43">
                  <c:v>1.426584774442726</c:v>
                </c:pt>
                <c:pt idx="44">
                  <c:v>0.88167787843869805</c:v>
                </c:pt>
                <c:pt idx="45">
                  <c:v>-1.4333261140475617E-14</c:v>
                </c:pt>
                <c:pt idx="46">
                  <c:v>-0.88167787843872558</c:v>
                </c:pt>
                <c:pt idx="47">
                  <c:v>-1.4265847744427365</c:v>
                </c:pt>
                <c:pt idx="48">
                  <c:v>-1.4265847744427242</c:v>
                </c:pt>
                <c:pt idx="49">
                  <c:v>-0.88167787843869383</c:v>
                </c:pt>
                <c:pt idx="50">
                  <c:v>1.4149488872239324E-14</c:v>
                </c:pt>
              </c:numCache>
            </c:numRef>
          </c:yVal>
          <c:smooth val="1"/>
          <c:extLst>
            <c:ext xmlns:c16="http://schemas.microsoft.com/office/drawing/2014/chart" uri="{C3380CC4-5D6E-409C-BE32-E72D297353CC}">
              <c16:uniqueId val="{00000001-8339-446E-824D-B18089FCD4F5}"/>
            </c:ext>
          </c:extLst>
        </c:ser>
        <c:dLbls>
          <c:showLegendKey val="0"/>
          <c:showVal val="0"/>
          <c:showCatName val="0"/>
          <c:showSerName val="0"/>
          <c:showPercent val="0"/>
          <c:showBubbleSize val="0"/>
        </c:dLbls>
        <c:axId val="114794575"/>
        <c:axId val="114796495"/>
      </c:scatterChart>
      <c:valAx>
        <c:axId val="114794575"/>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sz="1400">
                    <a:solidFill>
                      <a:schemeClr val="tx1"/>
                    </a:solidFill>
                  </a:rPr>
                  <a:t>tijd (s) →</a:t>
                </a:r>
              </a:p>
            </c:rich>
          </c:tx>
          <c:layout>
            <c:manualLayout>
              <c:xMode val="edge"/>
              <c:yMode val="edge"/>
              <c:x val="0.62075568678915138"/>
              <c:y val="0.6060648148148147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l-NL"/>
          </a:p>
        </c:txPr>
        <c:crossAx val="114796495"/>
        <c:crosses val="autoZero"/>
        <c:crossBetween val="midCat"/>
      </c:valAx>
      <c:valAx>
        <c:axId val="1147964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sz="1400">
                    <a:solidFill>
                      <a:schemeClr val="tx1"/>
                    </a:solidFill>
                  </a:rPr>
                  <a:t>uitwijking (cm)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l-NL"/>
          </a:p>
        </c:txPr>
        <c:crossAx val="1147945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rtl="0">
              <a:buNone/>
            </a:pPr>
            <a:r>
              <a:rPr lang="nl-NL" noProof="0" dirty="0"/>
              <a:t>Misvatting: De leerling verwacht/denkt dat omdat een u/a/v-grafiek van de trilling altijd een sinusvorm geeft. Dit ook geldt voor de kracht t.o.v. de uitrekking. </a:t>
            </a:r>
          </a:p>
          <a:p>
            <a:pPr marL="0" indent="0" rtl="0">
              <a:buNone/>
            </a:pPr>
            <a:endParaRPr lang="nl-NL" noProof="0" dirty="0"/>
          </a:p>
          <a:p>
            <a:pPr marL="0" indent="0" rtl="0">
              <a:buNone/>
            </a:pPr>
            <a:r>
              <a:rPr lang="nl-NL" noProof="0" dirty="0"/>
              <a:t>A De leerling denkt dat de kracht absoluut bepaald wordt en dus altijd positief is</a:t>
            </a:r>
          </a:p>
          <a:p>
            <a:pPr marL="0" indent="0" rtl="0">
              <a:buNone/>
            </a:pPr>
            <a:r>
              <a:rPr lang="nl-NL" noProof="0" dirty="0"/>
              <a:t>B De leerling denkt dat omdat een u/a/v-grafiek van de trilling altijd een sinusvorm geeft. Dit ook geldt voor de kracht t.o.v. de uitrekking. Dat is echter alleen in een (u/a/</a:t>
            </a:r>
            <a:r>
              <a:rPr lang="nl-NL" noProof="0" dirty="0" err="1"/>
              <a:t>v,t</a:t>
            </a:r>
            <a:r>
              <a:rPr lang="nl-NL" noProof="0" dirty="0"/>
              <a:t>)-diagram.</a:t>
            </a:r>
          </a:p>
          <a:p>
            <a:pPr marL="0" indent="0" rtl="0">
              <a:buNone/>
            </a:pPr>
            <a:r>
              <a:rPr lang="nl-NL" noProof="0" dirty="0"/>
              <a:t>C De leerling snapt wel dat er een </a:t>
            </a:r>
            <a:r>
              <a:rPr lang="nl-NL" noProof="0" dirty="0" err="1"/>
              <a:t>rechtevenredig</a:t>
            </a:r>
            <a:r>
              <a:rPr lang="nl-NL" noProof="0" dirty="0"/>
              <a:t> verband is tussen F en u, maar je hebt de tegengestelde richting over het hoofd gezien.</a:t>
            </a:r>
          </a:p>
          <a:p>
            <a:pPr marL="0" indent="0" rtl="0">
              <a:buNone/>
            </a:pPr>
            <a:r>
              <a:rPr lang="nl-NL" noProof="0" dirty="0"/>
              <a:t>D Goede antwoord, Als er een </a:t>
            </a:r>
            <a:r>
              <a:rPr lang="nl-NL" noProof="0" dirty="0" err="1"/>
              <a:t>rechtevenredig</a:t>
            </a:r>
            <a:r>
              <a:rPr lang="nl-NL" noProof="0" dirty="0"/>
              <a:t> verband is tussen F en u, maar tegengesteld gericht, dan ontstaat er een trilling. </a:t>
            </a:r>
          </a:p>
        </p:txBody>
      </p:sp>
      <p:sp>
        <p:nvSpPr>
          <p:cNvPr id="250" name="Google Shape;250;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2492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b="0" i="0" noProof="0" dirty="0">
                <a:solidFill>
                  <a:srgbClr val="A9A9A9"/>
                </a:solidFill>
                <a:highlight>
                  <a:srgbClr val="FFFFFF"/>
                </a:highlight>
                <a:latin typeface="Ubuntu"/>
                <a:ea typeface="Ubuntu"/>
                <a:cs typeface="Ubuntu"/>
                <a:sym typeface="Ubuntu"/>
              </a:rPr>
              <a:t>De maximale snelheid </a:t>
            </a:r>
            <a:r>
              <a:rPr lang="nl-NL" noProof="0" dirty="0">
                <a:latin typeface="Arial"/>
                <a:ea typeface="Arial"/>
                <a:cs typeface="Arial"/>
                <a:sym typeface="Arial"/>
              </a:rPr>
              <a:t>𝑣</a:t>
            </a:r>
            <a:r>
              <a:rPr lang="nl-NL" baseline="-25000" noProof="0" dirty="0">
                <a:latin typeface="Arial"/>
                <a:ea typeface="Arial"/>
                <a:cs typeface="Arial"/>
                <a:sym typeface="Arial"/>
              </a:rPr>
              <a:t>max</a:t>
            </a:r>
            <a:r>
              <a:rPr lang="nl-NL" noProof="0" dirty="0">
                <a:latin typeface="Arial"/>
                <a:ea typeface="Arial"/>
                <a:cs typeface="Arial"/>
                <a:sym typeface="Arial"/>
              </a:rPr>
              <a:t>=2𝜋𝐴/𝑇. </a:t>
            </a:r>
            <a:r>
              <a:rPr lang="nl-NL" i="1" noProof="0" dirty="0" err="1">
                <a:latin typeface="Arial"/>
                <a:ea typeface="Arial"/>
                <a:cs typeface="Arial"/>
                <a:sym typeface="Arial"/>
              </a:rPr>
              <a:t>v</a:t>
            </a:r>
            <a:r>
              <a:rPr lang="nl-NL" baseline="-25000" noProof="0" dirty="0" err="1">
                <a:latin typeface="Arial"/>
                <a:ea typeface="Arial"/>
                <a:cs typeface="Arial"/>
                <a:sym typeface="Arial"/>
              </a:rPr>
              <a:t>max</a:t>
            </a:r>
            <a:r>
              <a:rPr lang="nl-NL" noProof="0" dirty="0">
                <a:latin typeface="Arial"/>
                <a:ea typeface="Arial"/>
                <a:cs typeface="Arial"/>
                <a:sym typeface="Arial"/>
              </a:rPr>
              <a:t>​ is </a:t>
            </a:r>
            <a:r>
              <a:rPr lang="nl-NL" b="0" i="0" noProof="0" dirty="0">
                <a:solidFill>
                  <a:srgbClr val="A9A9A9"/>
                </a:solidFill>
                <a:highlight>
                  <a:srgbClr val="FFFFFF"/>
                </a:highlight>
                <a:latin typeface="Ubuntu"/>
                <a:ea typeface="Ubuntu"/>
                <a:cs typeface="Ubuntu"/>
                <a:sym typeface="Ubuntu"/>
              </a:rPr>
              <a:t>dus evenredig met A en omgekeerd evenredig met T. De amplitude van trilling 2 is twee keer zo groot, terwijl de trillingstijd 2 keer zo klein is. De maximale snelheid van trilling 1 is dus 4 keer zo groot als die van trilling 2.</a:t>
            </a:r>
            <a:endParaRPr lang="nl-NL" noProof="0" dirty="0"/>
          </a:p>
          <a:p>
            <a:pPr marL="0" lvl="0" indent="0" algn="l" rtl="0">
              <a:lnSpc>
                <a:spcPct val="100000"/>
              </a:lnSpc>
              <a:spcBef>
                <a:spcPts val="0"/>
              </a:spcBef>
              <a:spcAft>
                <a:spcPts val="0"/>
              </a:spcAft>
              <a:buSzPts val="1400"/>
              <a:buNone/>
            </a:pPr>
            <a:endParaRPr lang="nl-NL" noProof="0" dirty="0"/>
          </a:p>
          <a:p>
            <a:pPr marL="0" marR="0" lvl="0" indent="0" algn="l" rtl="0">
              <a:lnSpc>
                <a:spcPct val="100000"/>
              </a:lnSpc>
              <a:spcBef>
                <a:spcPts val="0"/>
              </a:spcBef>
              <a:spcAft>
                <a:spcPts val="0"/>
              </a:spcAft>
              <a:buClr>
                <a:srgbClr val="000000"/>
              </a:buClr>
              <a:buSzPts val="1400"/>
              <a:buFont typeface="Arial"/>
              <a:buNone/>
            </a:pPr>
            <a:r>
              <a:rPr lang="nl-NL" noProof="0" dirty="0"/>
              <a:t>A: Leerlingen denken dat de maximale snelheid van een trillend systeem evenredig is met de amplitude van de trilling en zien de invloed van het amplitude over het hoofd..</a:t>
            </a:r>
          </a:p>
          <a:p>
            <a:pPr marL="0" marR="0" lvl="0" indent="0" algn="l" rtl="0">
              <a:lnSpc>
                <a:spcPct val="100000"/>
              </a:lnSpc>
              <a:spcBef>
                <a:spcPts val="0"/>
              </a:spcBef>
              <a:spcAft>
                <a:spcPts val="0"/>
              </a:spcAft>
              <a:buClr>
                <a:srgbClr val="000000"/>
              </a:buClr>
              <a:buSzPts val="1400"/>
              <a:buFont typeface="Arial"/>
              <a:buNone/>
            </a:pPr>
            <a:r>
              <a:rPr lang="nl-NL" noProof="0" dirty="0"/>
              <a:t>B: Leerlingen denken dat de maximale snelheid van een trillend systeem evenredig is met de amplitude van de trilling en zien de invloed van de trillingstijd over het hoofd.</a:t>
            </a:r>
          </a:p>
          <a:p>
            <a:pPr marL="0" lvl="0" indent="0" algn="l" rtl="0">
              <a:lnSpc>
                <a:spcPct val="100000"/>
              </a:lnSpc>
              <a:spcBef>
                <a:spcPts val="0"/>
              </a:spcBef>
              <a:spcAft>
                <a:spcPts val="0"/>
              </a:spcAft>
              <a:buSzPts val="1400"/>
              <a:buNone/>
            </a:pPr>
            <a:r>
              <a:rPr lang="nl-NL" noProof="0" dirty="0"/>
              <a:t>C: Goede antwoord. Trilling twee heeft ½ zo groot Amplitude (evenredig) en een trillingstijd die 2x zo groot is (omgekeerd evenredig). Deze versterken elkaar tot een factor ¼ keer </a:t>
            </a:r>
            <a:r>
              <a:rPr lang="nl-NL" i="1" noProof="0" dirty="0" err="1">
                <a:latin typeface="Arial"/>
                <a:ea typeface="Arial"/>
                <a:cs typeface="Arial"/>
                <a:sym typeface="Arial"/>
              </a:rPr>
              <a:t>v</a:t>
            </a:r>
            <a:r>
              <a:rPr lang="nl-NL" baseline="-25000" noProof="0" dirty="0" err="1">
                <a:latin typeface="Arial"/>
                <a:ea typeface="Arial"/>
                <a:cs typeface="Arial"/>
                <a:sym typeface="Arial"/>
              </a:rPr>
              <a:t>max</a:t>
            </a:r>
            <a:r>
              <a:rPr lang="nl-NL" noProof="0" dirty="0"/>
              <a:t> t.o.v. trilling 1.</a:t>
            </a:r>
          </a:p>
          <a:p>
            <a:pPr marL="0" lvl="0" indent="0" algn="l" rtl="0">
              <a:lnSpc>
                <a:spcPct val="100000"/>
              </a:lnSpc>
              <a:spcBef>
                <a:spcPts val="0"/>
              </a:spcBef>
              <a:spcAft>
                <a:spcPts val="0"/>
              </a:spcAft>
              <a:buSzPts val="1400"/>
              <a:buNone/>
            </a:pPr>
            <a:r>
              <a:rPr lang="nl-NL" noProof="0" dirty="0"/>
              <a:t>D: Leerlingen verwarren in de notatie de steilheid van de twee trillingen met elkaar</a:t>
            </a:r>
          </a:p>
        </p:txBody>
      </p:sp>
      <p:sp>
        <p:nvSpPr>
          <p:cNvPr id="95" name="Google Shape;95;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noProof="0" dirty="0"/>
              <a:t>Misvatting: De leerling heeft niet in de gaten dat de </a:t>
            </a:r>
            <a:r>
              <a:rPr lang="nl-NL" noProof="0" dirty="0">
                <a:latin typeface="Arial"/>
                <a:ea typeface="Arial"/>
                <a:cs typeface="Arial"/>
                <a:sym typeface="Arial"/>
              </a:rPr>
              <a:t>2𝜋 ook in de factor thuis hoort.</a:t>
            </a:r>
            <a:endParaRPr lang="nl-NL" noProof="0" dirty="0"/>
          </a:p>
          <a:p>
            <a:pPr marL="0" lvl="0" indent="0" algn="l" rtl="0">
              <a:lnSpc>
                <a:spcPct val="100000"/>
              </a:lnSpc>
              <a:spcBef>
                <a:spcPts val="0"/>
              </a:spcBef>
              <a:spcAft>
                <a:spcPts val="0"/>
              </a:spcAft>
              <a:buSzPts val="1400"/>
              <a:buNone/>
            </a:pPr>
            <a:endParaRPr lang="nl-NL" noProof="0" dirty="0"/>
          </a:p>
          <a:p>
            <a:pPr marL="0" lvl="0" indent="0" algn="l" rtl="0">
              <a:lnSpc>
                <a:spcPct val="100000"/>
              </a:lnSpc>
              <a:spcBef>
                <a:spcPts val="0"/>
              </a:spcBef>
              <a:spcAft>
                <a:spcPts val="0"/>
              </a:spcAft>
              <a:buSzPts val="1400"/>
              <a:buNone/>
            </a:pPr>
            <a:r>
              <a:rPr lang="nl-NL" b="0" i="0" noProof="0" dirty="0">
                <a:solidFill>
                  <a:srgbClr val="A9A9A9"/>
                </a:solidFill>
                <a:highlight>
                  <a:srgbClr val="FFFFFF"/>
                </a:highlight>
                <a:latin typeface="Ubuntu"/>
                <a:ea typeface="Ubuntu"/>
                <a:cs typeface="Ubuntu"/>
                <a:sym typeface="Ubuntu"/>
              </a:rPr>
              <a:t>De maximale snelheid </a:t>
            </a:r>
            <a:r>
              <a:rPr lang="nl-NL" noProof="0" dirty="0">
                <a:latin typeface="Arial"/>
                <a:ea typeface="Arial"/>
                <a:cs typeface="Arial"/>
                <a:sym typeface="Arial"/>
              </a:rPr>
              <a:t>𝑣</a:t>
            </a:r>
            <a:r>
              <a:rPr lang="nl-NL" baseline="-25000" noProof="0" dirty="0">
                <a:latin typeface="Arial"/>
                <a:ea typeface="Arial"/>
                <a:cs typeface="Arial"/>
                <a:sym typeface="Arial"/>
              </a:rPr>
              <a:t>max</a:t>
            </a:r>
            <a:r>
              <a:rPr lang="nl-NL" noProof="0" dirty="0">
                <a:latin typeface="Arial"/>
                <a:ea typeface="Arial"/>
                <a:cs typeface="Arial"/>
                <a:sym typeface="Arial"/>
              </a:rPr>
              <a:t>=2𝜋𝐴/𝑇</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i="1" noProof="0" dirty="0">
                <a:latin typeface="Arial"/>
                <a:ea typeface="Arial"/>
                <a:cs typeface="Arial"/>
                <a:sym typeface="Arial"/>
              </a:rPr>
              <a:t>De amplitude is 4 m en de trillingstijd is 2 s. de maximale snelheid is dus 4</a:t>
            </a:r>
            <a:r>
              <a:rPr lang="nl-NL" sz="1200" b="0" i="1" u="none" strike="noStrike" cap="none" noProof="0" dirty="0">
                <a:solidFill>
                  <a:srgbClr val="000000"/>
                </a:solidFill>
                <a:latin typeface="Calibri"/>
                <a:ea typeface="Calibri"/>
                <a:cs typeface="Calibri"/>
                <a:sym typeface="Calibri"/>
              </a:rPr>
              <a:t>π m/s</a:t>
            </a:r>
            <a:endParaRPr lang="nl-NL" sz="1200" b="0" i="0" u="none" strike="noStrike" cap="none" baseline="-25000" noProof="0"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lang="nl-NL" noProof="0" dirty="0"/>
          </a:p>
          <a:p>
            <a:pPr marL="0" marR="0" lvl="0" indent="0" algn="l" rtl="0">
              <a:lnSpc>
                <a:spcPct val="100000"/>
              </a:lnSpc>
              <a:spcBef>
                <a:spcPts val="0"/>
              </a:spcBef>
              <a:spcAft>
                <a:spcPts val="0"/>
              </a:spcAft>
              <a:buClr>
                <a:srgbClr val="000000"/>
              </a:buClr>
              <a:buSzPts val="1400"/>
              <a:buFont typeface="Arial"/>
              <a:buNone/>
            </a:pPr>
            <a:r>
              <a:rPr lang="nl-NL" noProof="0" dirty="0"/>
              <a:t>A: Je hebt waarschijnlijk de amplitude en de trillingstijd verkeerdom gedeeld.</a:t>
            </a:r>
          </a:p>
          <a:p>
            <a:pPr marL="0" marR="0" lvl="0" indent="0" algn="l" rtl="0">
              <a:lnSpc>
                <a:spcPct val="100000"/>
              </a:lnSpc>
              <a:spcBef>
                <a:spcPts val="0"/>
              </a:spcBef>
              <a:spcAft>
                <a:spcPts val="0"/>
              </a:spcAft>
              <a:buClr>
                <a:srgbClr val="000000"/>
              </a:buClr>
              <a:buSzPts val="1400"/>
              <a:buFont typeface="Arial"/>
              <a:buNone/>
            </a:pPr>
            <a:r>
              <a:rPr lang="nl-NL" noProof="0" dirty="0"/>
              <a:t>B: Je hebt waarschijnlijk </a:t>
            </a:r>
            <a:r>
              <a:rPr lang="nl-NL" noProof="0" dirty="0">
                <a:latin typeface="Arial"/>
                <a:ea typeface="Arial"/>
                <a:cs typeface="Arial"/>
                <a:sym typeface="Arial"/>
              </a:rPr>
              <a:t>de trillingstijd gedeeld door de amplitude en hebt de 2𝜋 niet meegerekend.</a:t>
            </a:r>
          </a:p>
          <a:p>
            <a:pPr marL="0" marR="0" lvl="0" indent="0" algn="l" rtl="0">
              <a:lnSpc>
                <a:spcPct val="100000"/>
              </a:lnSpc>
              <a:spcBef>
                <a:spcPts val="0"/>
              </a:spcBef>
              <a:spcAft>
                <a:spcPts val="0"/>
              </a:spcAft>
              <a:buClr>
                <a:srgbClr val="000000"/>
              </a:buClr>
              <a:buSzPts val="1400"/>
              <a:buFont typeface="Arial"/>
              <a:buNone/>
            </a:pPr>
            <a:r>
              <a:rPr lang="nl-NL" noProof="0" dirty="0"/>
              <a:t>C: Goede antwoord, de factor is gelijk aan de A/T*</a:t>
            </a:r>
            <a:r>
              <a:rPr lang="nl-NL" noProof="0" dirty="0">
                <a:latin typeface="Arial"/>
                <a:ea typeface="Arial"/>
                <a:cs typeface="Arial"/>
                <a:sym typeface="Arial"/>
              </a:rPr>
              <a:t>2𝜋.</a:t>
            </a:r>
          </a:p>
          <a:p>
            <a:pPr marL="0" marR="0" lvl="0" indent="0" algn="l" rtl="0">
              <a:lnSpc>
                <a:spcPct val="100000"/>
              </a:lnSpc>
              <a:spcBef>
                <a:spcPts val="0"/>
              </a:spcBef>
              <a:spcAft>
                <a:spcPts val="0"/>
              </a:spcAft>
              <a:buClr>
                <a:srgbClr val="000000"/>
              </a:buClr>
              <a:buSzPts val="1400"/>
              <a:buFont typeface="Arial"/>
              <a:buNone/>
            </a:pPr>
            <a:r>
              <a:rPr lang="nl-NL" noProof="0" dirty="0"/>
              <a:t>D: Je hebt waarschijnlijk  als factor A/T genomen en hebt de </a:t>
            </a:r>
            <a:r>
              <a:rPr lang="nl-NL" noProof="0" dirty="0">
                <a:latin typeface="Arial"/>
                <a:ea typeface="Arial"/>
                <a:cs typeface="Arial"/>
                <a:sym typeface="Arial"/>
              </a:rPr>
              <a:t>2𝜋 niet meegerekend.</a:t>
            </a:r>
            <a:endParaRPr lang="nl-NL" noProof="0" dirty="0"/>
          </a:p>
        </p:txBody>
      </p:sp>
      <p:sp>
        <p:nvSpPr>
          <p:cNvPr id="95" name="Google Shape;95;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76897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2" name="Google Shape;12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noProof="0" dirty="0"/>
                  <a:t>Misvatting: </a:t>
                </a:r>
                <a14:m>
                  <m:oMath xmlns:m="http://schemas.openxmlformats.org/officeDocument/2006/math">
                    <m:r>
                      <m:rPr>
                        <m:sty m:val="p"/>
                      </m:rPr>
                      <a:rPr lang="el-GR" i="1" noProof="0" smtClean="0">
                        <a:latin typeface="Cambria Math" panose="02040503050406030204" pitchFamily="18" charset="0"/>
                        <a:ea typeface="Cambria Math" panose="02040503050406030204" pitchFamily="18" charset="0"/>
                      </a:rPr>
                      <m:t>Δ</m:t>
                    </m:r>
                    <m:r>
                      <a:rPr lang="el-GR" i="1" noProof="0" smtClean="0">
                        <a:latin typeface="Cambria Math" panose="02040503050406030204" pitchFamily="18" charset="0"/>
                        <a:ea typeface="Cambria Math" panose="02040503050406030204" pitchFamily="18" charset="0"/>
                      </a:rPr>
                      <m:t>𝜑</m:t>
                    </m:r>
                    <m:r>
                      <a:rPr lang="nl-NL" b="0" i="1" noProof="0" smtClean="0">
                        <a:latin typeface="Cambria Math" panose="02040503050406030204" pitchFamily="18" charset="0"/>
                        <a:ea typeface="Cambria Math" panose="02040503050406030204" pitchFamily="18" charset="0"/>
                      </a:rPr>
                      <m:t>=</m:t>
                    </m:r>
                    <m:f>
                      <m:fPr>
                        <m:ctrlPr>
                          <a:rPr lang="nl-NL" b="0" i="1" noProof="0" smtClean="0">
                            <a:latin typeface="Cambria Math" panose="02040503050406030204" pitchFamily="18" charset="0"/>
                            <a:ea typeface="Cambria Math" panose="02040503050406030204" pitchFamily="18" charset="0"/>
                          </a:rPr>
                        </m:ctrlPr>
                      </m:fPr>
                      <m:num>
                        <m:r>
                          <m:rPr>
                            <m:nor/>
                          </m:rPr>
                          <a:rPr lang="nl-NL" noProof="0" dirty="0" smtClean="0"/>
                          <m:t>Δt</m:t>
                        </m:r>
                      </m:num>
                      <m:den>
                        <m:r>
                          <a:rPr lang="nl-NL" b="0" i="1" noProof="0" smtClean="0">
                            <a:latin typeface="Cambria Math" panose="02040503050406030204" pitchFamily="18" charset="0"/>
                            <a:ea typeface="Cambria Math" panose="02040503050406030204" pitchFamily="18" charset="0"/>
                          </a:rPr>
                          <m:t>𝑇</m:t>
                        </m:r>
                      </m:den>
                    </m:f>
                  </m:oMath>
                </a14:m>
                <a:r>
                  <a:rPr lang="nl-NL" noProof="0" dirty="0"/>
                  <a:t>. De leerling denkt dat </a:t>
                </a:r>
                <a:r>
                  <a:rPr lang="nl-NL" noProof="0" dirty="0" err="1"/>
                  <a:t>Δt</a:t>
                </a:r>
                <a:r>
                  <a:rPr lang="nl-NL" noProof="0" dirty="0"/>
                  <a:t> twee punten van een trilling het fase verschil is.</a:t>
                </a:r>
                <a:r>
                  <a:rPr lang="nl-NL" baseline="0" noProof="0" dirty="0"/>
                  <a:t> </a:t>
                </a:r>
              </a:p>
              <a:p>
                <a:pPr marL="0" lvl="0" indent="0" algn="l" rtl="0">
                  <a:lnSpc>
                    <a:spcPct val="100000"/>
                  </a:lnSpc>
                  <a:spcBef>
                    <a:spcPts val="0"/>
                  </a:spcBef>
                  <a:spcAft>
                    <a:spcPts val="0"/>
                  </a:spcAft>
                  <a:buSzPts val="1400"/>
                  <a:buNone/>
                </a:pPr>
                <a:endParaRPr lang="nl-NL" noProof="0" dirty="0"/>
              </a:p>
              <a:p>
                <a:pPr marL="0" lvl="0" indent="0" algn="l" rtl="0">
                  <a:lnSpc>
                    <a:spcPct val="100000"/>
                  </a:lnSpc>
                  <a:spcBef>
                    <a:spcPts val="0"/>
                  </a:spcBef>
                  <a:spcAft>
                    <a:spcPts val="0"/>
                  </a:spcAft>
                  <a:buSzPts val="1400"/>
                  <a:buNone/>
                </a:pPr>
                <a:r>
                  <a:rPr lang="nl-NL" noProof="0" dirty="0"/>
                  <a:t>A Goede antwoord. </a:t>
                </a:r>
                <a14:m>
                  <m:oMath xmlns:m="http://schemas.openxmlformats.org/officeDocument/2006/math">
                    <m:r>
                      <m:rPr>
                        <m:sty m:val="p"/>
                      </m:rPr>
                      <a:rPr lang="el-GR" i="1" noProof="0" smtClean="0">
                        <a:latin typeface="Cambria Math" panose="02040503050406030204" pitchFamily="18" charset="0"/>
                        <a:ea typeface="Cambria Math" panose="02040503050406030204" pitchFamily="18" charset="0"/>
                      </a:rPr>
                      <m:t>Δ</m:t>
                    </m:r>
                    <m:r>
                      <a:rPr lang="el-GR" i="1" noProof="0" smtClean="0">
                        <a:latin typeface="Cambria Math" panose="02040503050406030204" pitchFamily="18" charset="0"/>
                        <a:ea typeface="Cambria Math" panose="02040503050406030204" pitchFamily="18" charset="0"/>
                      </a:rPr>
                      <m:t>𝜑</m:t>
                    </m:r>
                    <m:r>
                      <a:rPr lang="nl-NL" b="0" i="1" noProof="0" smtClean="0">
                        <a:latin typeface="Cambria Math" panose="02040503050406030204" pitchFamily="18" charset="0"/>
                        <a:ea typeface="Cambria Math" panose="02040503050406030204" pitchFamily="18" charset="0"/>
                      </a:rPr>
                      <m:t>=</m:t>
                    </m:r>
                    <m:f>
                      <m:fPr>
                        <m:ctrlPr>
                          <a:rPr lang="nl-NL" b="0" i="1" noProof="0" smtClean="0">
                            <a:latin typeface="Cambria Math" panose="02040503050406030204" pitchFamily="18" charset="0"/>
                            <a:ea typeface="Cambria Math" panose="02040503050406030204" pitchFamily="18" charset="0"/>
                          </a:rPr>
                        </m:ctrlPr>
                      </m:fPr>
                      <m:num>
                        <m:r>
                          <m:rPr>
                            <m:nor/>
                          </m:rPr>
                          <a:rPr lang="nl-NL" noProof="0" dirty="0" smtClean="0"/>
                          <m:t>Δt</m:t>
                        </m:r>
                      </m:num>
                      <m:den>
                        <m:r>
                          <a:rPr lang="nl-NL" b="0" i="1" noProof="0" smtClean="0">
                            <a:latin typeface="Cambria Math" panose="02040503050406030204" pitchFamily="18" charset="0"/>
                            <a:ea typeface="Cambria Math" panose="02040503050406030204" pitchFamily="18" charset="0"/>
                          </a:rPr>
                          <m:t>𝑇</m:t>
                        </m:r>
                      </m:den>
                    </m:f>
                  </m:oMath>
                </a14:m>
                <a:endParaRPr lang="nl-NL" noProof="0" dirty="0"/>
              </a:p>
              <a:p>
                <a:pPr marL="0" lvl="0" indent="0" algn="l" rtl="0">
                  <a:lnSpc>
                    <a:spcPct val="100000"/>
                  </a:lnSpc>
                  <a:spcBef>
                    <a:spcPts val="0"/>
                  </a:spcBef>
                  <a:spcAft>
                    <a:spcPts val="0"/>
                  </a:spcAft>
                  <a:buSzPts val="1400"/>
                  <a:buNone/>
                </a:pPr>
                <a:r>
                  <a:rPr lang="nl-NL" noProof="0" dirty="0"/>
                  <a:t>B Leerlingen zien het faseverschil als </a:t>
                </a:r>
                <a:r>
                  <a:rPr lang="nl-NL" noProof="0" dirty="0" err="1"/>
                  <a:t>Δt</a:t>
                </a:r>
                <a:r>
                  <a:rPr lang="nl-NL" noProof="0" dirty="0"/>
                  <a:t> twee punten van een trilling als deze door de as in positieve richting gaat. </a:t>
                </a:r>
              </a:p>
              <a:p>
                <a:pPr marL="0" lvl="0" indent="0" algn="l" rtl="0">
                  <a:lnSpc>
                    <a:spcPct val="100000"/>
                  </a:lnSpc>
                  <a:spcBef>
                    <a:spcPts val="0"/>
                  </a:spcBef>
                  <a:spcAft>
                    <a:spcPts val="0"/>
                  </a:spcAft>
                  <a:buSzPts val="1400"/>
                  <a:buNone/>
                </a:pPr>
                <a:r>
                  <a:rPr lang="nl-NL" noProof="0" dirty="0"/>
                  <a:t>C Leerlingen verwarren het faseverschil met de trillingstijd.</a:t>
                </a:r>
              </a:p>
              <a:p>
                <a:pPr marL="0" lvl="0" indent="0" algn="l" rtl="0">
                  <a:lnSpc>
                    <a:spcPct val="100000"/>
                  </a:lnSpc>
                  <a:spcBef>
                    <a:spcPts val="0"/>
                  </a:spcBef>
                  <a:spcAft>
                    <a:spcPts val="0"/>
                  </a:spcAft>
                  <a:buSzPts val="1400"/>
                  <a:buNone/>
                </a:pPr>
                <a:r>
                  <a:rPr lang="nl-NL" noProof="0" dirty="0"/>
                  <a:t>D De leerling weet niet wat een faseverschil is.</a:t>
                </a:r>
              </a:p>
              <a:p>
                <a:pPr marL="0" lvl="0" indent="0" algn="l" rtl="0">
                  <a:lnSpc>
                    <a:spcPct val="100000"/>
                  </a:lnSpc>
                  <a:spcBef>
                    <a:spcPts val="0"/>
                  </a:spcBef>
                  <a:spcAft>
                    <a:spcPts val="0"/>
                  </a:spcAft>
                  <a:buSzPts val="1400"/>
                  <a:buNone/>
                </a:pPr>
                <a:endParaRPr lang="nl-NL" noProof="0" dirty="0"/>
              </a:p>
            </p:txBody>
          </p:sp>
        </mc:Choice>
        <mc:Fallback xmlns="">
          <p:sp>
            <p:nvSpPr>
              <p:cNvPr id="122" name="Google Shape;12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noProof="0" dirty="0"/>
                  <a:t>Misvatting: </a:t>
                </a:r>
                <a:r>
                  <a:rPr lang="el-GR" i="0" noProof="0">
                    <a:latin typeface="Cambria Math" panose="02040503050406030204" pitchFamily="18" charset="0"/>
                    <a:ea typeface="Cambria Math" panose="02040503050406030204" pitchFamily="18" charset="0"/>
                  </a:rPr>
                  <a:t>Δ𝜑</a:t>
                </a:r>
                <a:r>
                  <a:rPr lang="nl-NL" b="0" i="0" noProof="0">
                    <a:latin typeface="Cambria Math" panose="02040503050406030204" pitchFamily="18" charset="0"/>
                    <a:ea typeface="Cambria Math" panose="02040503050406030204" pitchFamily="18" charset="0"/>
                  </a:rPr>
                  <a:t>=</a:t>
                </a:r>
                <a:r>
                  <a:rPr lang="nl-NL" i="0" noProof="0" dirty="0"/>
                  <a:t>"Δt</a:t>
                </a:r>
                <a:r>
                  <a:rPr lang="nl-NL" b="0" i="0" noProof="0">
                    <a:latin typeface="Cambria Math" panose="02040503050406030204" pitchFamily="18" charset="0"/>
                    <a:ea typeface="Cambria Math" panose="02040503050406030204" pitchFamily="18" charset="0"/>
                  </a:rPr>
                  <a:t>" /𝑇</a:t>
                </a:r>
                <a:r>
                  <a:rPr lang="nl-NL" noProof="0" dirty="0"/>
                  <a:t>. De leerling denkt dat </a:t>
                </a:r>
                <a:r>
                  <a:rPr lang="nl-NL" noProof="0" dirty="0" err="1"/>
                  <a:t>Δt</a:t>
                </a:r>
                <a:r>
                  <a:rPr lang="nl-NL" noProof="0" dirty="0"/>
                  <a:t> twee punten van een trilling het fase verschil is.</a:t>
                </a:r>
                <a:r>
                  <a:rPr lang="nl-NL" baseline="0" noProof="0" dirty="0"/>
                  <a:t> </a:t>
                </a:r>
              </a:p>
              <a:p>
                <a:pPr marL="0" lvl="0" indent="0" algn="l" rtl="0">
                  <a:lnSpc>
                    <a:spcPct val="100000"/>
                  </a:lnSpc>
                  <a:spcBef>
                    <a:spcPts val="0"/>
                  </a:spcBef>
                  <a:spcAft>
                    <a:spcPts val="0"/>
                  </a:spcAft>
                  <a:buSzPts val="1400"/>
                  <a:buNone/>
                </a:pPr>
                <a:endParaRPr lang="nl-NL" noProof="0" dirty="0"/>
              </a:p>
              <a:p>
                <a:pPr marL="0" lvl="0" indent="0" algn="l" rtl="0">
                  <a:lnSpc>
                    <a:spcPct val="100000"/>
                  </a:lnSpc>
                  <a:spcBef>
                    <a:spcPts val="0"/>
                  </a:spcBef>
                  <a:spcAft>
                    <a:spcPts val="0"/>
                  </a:spcAft>
                  <a:buSzPts val="1400"/>
                  <a:buNone/>
                </a:pPr>
                <a:r>
                  <a:rPr lang="nl-NL" noProof="0" dirty="0"/>
                  <a:t>A Goede antwoord. </a:t>
                </a:r>
                <a:r>
                  <a:rPr lang="el-GR" i="0" noProof="0">
                    <a:latin typeface="Cambria Math" panose="02040503050406030204" pitchFamily="18" charset="0"/>
                    <a:ea typeface="Cambria Math" panose="02040503050406030204" pitchFamily="18" charset="0"/>
                  </a:rPr>
                  <a:t>Δ𝜑</a:t>
                </a:r>
                <a:r>
                  <a:rPr lang="nl-NL" b="0" i="0" noProof="0">
                    <a:latin typeface="Cambria Math" panose="02040503050406030204" pitchFamily="18" charset="0"/>
                    <a:ea typeface="Cambria Math" panose="02040503050406030204" pitchFamily="18" charset="0"/>
                  </a:rPr>
                  <a:t>=</a:t>
                </a:r>
                <a:r>
                  <a:rPr lang="nl-NL" i="0" noProof="0" dirty="0"/>
                  <a:t>"Δt</a:t>
                </a:r>
                <a:r>
                  <a:rPr lang="nl-NL" i="0" noProof="0" dirty="0">
                    <a:latin typeface="Cambria Math" panose="02040503050406030204" pitchFamily="18" charset="0"/>
                  </a:rPr>
                  <a:t>" </a:t>
                </a:r>
                <a:r>
                  <a:rPr lang="nl-NL" b="0" i="0" noProof="0">
                    <a:latin typeface="Cambria Math" panose="02040503050406030204" pitchFamily="18" charset="0"/>
                    <a:ea typeface="Cambria Math" panose="02040503050406030204" pitchFamily="18" charset="0"/>
                  </a:rPr>
                  <a:t>/𝑇</a:t>
                </a:r>
                <a:endParaRPr lang="nl-NL" noProof="0" dirty="0"/>
              </a:p>
              <a:p>
                <a:pPr marL="0" lvl="0" indent="0" algn="l" rtl="0">
                  <a:lnSpc>
                    <a:spcPct val="100000"/>
                  </a:lnSpc>
                  <a:spcBef>
                    <a:spcPts val="0"/>
                  </a:spcBef>
                  <a:spcAft>
                    <a:spcPts val="0"/>
                  </a:spcAft>
                  <a:buSzPts val="1400"/>
                  <a:buNone/>
                </a:pPr>
                <a:r>
                  <a:rPr lang="nl-NL" noProof="0" dirty="0"/>
                  <a:t>B Leerlingen zien het faseverschil als </a:t>
                </a:r>
                <a:r>
                  <a:rPr lang="nl-NL" noProof="0" dirty="0" err="1"/>
                  <a:t>Δt</a:t>
                </a:r>
                <a:r>
                  <a:rPr lang="nl-NL" noProof="0" dirty="0"/>
                  <a:t> twee punten van een trilling als deze door de as in positieve richting gaat. </a:t>
                </a:r>
              </a:p>
              <a:p>
                <a:pPr marL="0" lvl="0" indent="0" algn="l" rtl="0">
                  <a:lnSpc>
                    <a:spcPct val="100000"/>
                  </a:lnSpc>
                  <a:spcBef>
                    <a:spcPts val="0"/>
                  </a:spcBef>
                  <a:spcAft>
                    <a:spcPts val="0"/>
                  </a:spcAft>
                  <a:buSzPts val="1400"/>
                  <a:buNone/>
                </a:pPr>
                <a:r>
                  <a:rPr lang="nl-NL" noProof="0" dirty="0"/>
                  <a:t>C Leerlingen verwarren het faseverschil met de trillingstijd.</a:t>
                </a:r>
              </a:p>
              <a:p>
                <a:pPr marL="0" lvl="0" indent="0" algn="l" rtl="0">
                  <a:lnSpc>
                    <a:spcPct val="100000"/>
                  </a:lnSpc>
                  <a:spcBef>
                    <a:spcPts val="0"/>
                  </a:spcBef>
                  <a:spcAft>
                    <a:spcPts val="0"/>
                  </a:spcAft>
                  <a:buSzPts val="1400"/>
                  <a:buNone/>
                </a:pPr>
                <a:r>
                  <a:rPr lang="nl-NL" noProof="0" dirty="0"/>
                  <a:t>D De leerling weet niet wat een faseverschil is.</a:t>
                </a:r>
              </a:p>
              <a:p>
                <a:pPr marL="0" lvl="0" indent="0" algn="l" rtl="0">
                  <a:lnSpc>
                    <a:spcPct val="100000"/>
                  </a:lnSpc>
                  <a:spcBef>
                    <a:spcPts val="0"/>
                  </a:spcBef>
                  <a:spcAft>
                    <a:spcPts val="0"/>
                  </a:spcAft>
                  <a:buSzPts val="1400"/>
                  <a:buNone/>
                </a:pPr>
                <a:endParaRPr lang="nl-NL" noProof="0" dirty="0"/>
              </a:p>
            </p:txBody>
          </p:sp>
        </mc:Fallback>
      </mc:AlternateContent>
      <p:sp>
        <p:nvSpPr>
          <p:cNvPr id="123" name="Google Shape;123;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0" name="Google Shape;15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noProof="0" dirty="0"/>
                  <a:t>Misvatting: De leerling denkt dat een verschil in trillingstijd een bepaling van het faseverschil niet hindert.</a:t>
                </a:r>
              </a:p>
              <a:p>
                <a:pPr marL="0" lvl="0" indent="0" algn="l" rtl="0">
                  <a:lnSpc>
                    <a:spcPct val="100000"/>
                  </a:lnSpc>
                  <a:spcBef>
                    <a:spcPts val="0"/>
                  </a:spcBef>
                  <a:spcAft>
                    <a:spcPts val="0"/>
                  </a:spcAft>
                  <a:buSzPts val="1400"/>
                  <a:buNone/>
                </a:pPr>
                <a:endParaRPr lang="nl-NL" noProof="0" dirty="0"/>
              </a:p>
              <a:p>
                <a:pPr marL="0" lvl="0" indent="0" algn="l" rtl="0">
                  <a:lnSpc>
                    <a:spcPct val="100000"/>
                  </a:lnSpc>
                  <a:spcBef>
                    <a:spcPts val="0"/>
                  </a:spcBef>
                  <a:spcAft>
                    <a:spcPts val="0"/>
                  </a:spcAft>
                  <a:buSzPts val="1400"/>
                  <a:buNone/>
                </a:pPr>
                <a:r>
                  <a:rPr lang="nl-NL" noProof="0" dirty="0"/>
                  <a:t>A de leerling deelt </a:t>
                </a:r>
                <a14:m>
                  <m:oMath xmlns:m="http://schemas.openxmlformats.org/officeDocument/2006/math">
                    <m:r>
                      <m:rPr>
                        <m:sty m:val="p"/>
                      </m:rPr>
                      <a:rPr lang="el-GR" i="1" noProof="0" smtClean="0">
                        <a:latin typeface="Cambria Math" panose="02040503050406030204" pitchFamily="18" charset="0"/>
                        <a:ea typeface="Cambria Math" panose="02040503050406030204" pitchFamily="18" charset="0"/>
                      </a:rPr>
                      <m:t>Δ</m:t>
                    </m:r>
                    <m:r>
                      <a:rPr lang="nl-NL" b="0" i="1" noProof="0" smtClean="0">
                        <a:latin typeface="Cambria Math" panose="02040503050406030204" pitchFamily="18" charset="0"/>
                        <a:ea typeface="Cambria Math" panose="02040503050406030204" pitchFamily="18" charset="0"/>
                      </a:rPr>
                      <m:t>𝑡</m:t>
                    </m:r>
                  </m:oMath>
                </a14:m>
                <a:r>
                  <a:rPr lang="nl-NL" noProof="0" dirty="0"/>
                  <a:t> door de trillingstijd van de rode trilling en heeft mogelijk</a:t>
                </a:r>
                <a:r>
                  <a:rPr lang="nl-NL" baseline="0" noProof="0" dirty="0"/>
                  <a:t> niet in de gaten dat de blauwe trilling een ander trillingstijd heeft.</a:t>
                </a:r>
              </a:p>
              <a:p>
                <a:pPr marL="0" lvl="0" indent="0" algn="l" rtl="0">
                  <a:lnSpc>
                    <a:spcPct val="100000"/>
                  </a:lnSpc>
                  <a:spcBef>
                    <a:spcPts val="0"/>
                  </a:spcBef>
                  <a:spcAft>
                    <a:spcPts val="0"/>
                  </a:spcAft>
                  <a:buSzPts val="1400"/>
                  <a:buNone/>
                </a:pPr>
                <a:r>
                  <a:rPr lang="nl-NL" baseline="0" noProof="0" dirty="0"/>
                  <a:t>B De leerling denkt dat het fase verschil gelijk is aan </a:t>
                </a:r>
                <a14:m>
                  <m:oMath xmlns:m="http://schemas.openxmlformats.org/officeDocument/2006/math">
                    <m:r>
                      <m:rPr>
                        <m:sty m:val="p"/>
                      </m:rPr>
                      <a:rPr lang="el-GR" i="1" noProof="0" smtClean="0">
                        <a:latin typeface="Cambria Math" panose="02040503050406030204" pitchFamily="18" charset="0"/>
                        <a:ea typeface="Cambria Math" panose="02040503050406030204" pitchFamily="18" charset="0"/>
                      </a:rPr>
                      <m:t>Δ</m:t>
                    </m:r>
                    <m:r>
                      <a:rPr lang="nl-NL" b="0" i="1" noProof="0" smtClean="0">
                        <a:latin typeface="Cambria Math" panose="02040503050406030204" pitchFamily="18" charset="0"/>
                        <a:ea typeface="Cambria Math" panose="02040503050406030204" pitchFamily="18" charset="0"/>
                      </a:rPr>
                      <m:t>𝑡</m:t>
                    </m:r>
                    <m:r>
                      <a:rPr lang="nl-NL" b="0" i="0" noProof="0" smtClean="0">
                        <a:latin typeface="Cambria Math" panose="02040503050406030204" pitchFamily="18" charset="0"/>
                        <a:ea typeface="Cambria Math" panose="02040503050406030204" pitchFamily="18" charset="0"/>
                      </a:rPr>
                      <m:t>.</m:t>
                    </m:r>
                  </m:oMath>
                </a14:m>
                <a:endParaRPr lang="nl-NL" b="0" noProof="0" dirty="0">
                  <a:ea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noProof="0" dirty="0"/>
                  <a:t>C De leerling heeft mogelijk</a:t>
                </a:r>
                <a:r>
                  <a:rPr lang="nl-NL" baseline="0" noProof="0" dirty="0"/>
                  <a:t> niet in de gaten dat de blauwe trilling een ander trillingstijd heeft en denkt dat de T ook het fase verschil is.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noProof="0" dirty="0"/>
                  <a:t>D Goede antwoord. </a:t>
                </a:r>
                <a:r>
                  <a:rPr lang="nl-NL" b="0" i="0" noProof="0" dirty="0">
                    <a:solidFill>
                      <a:srgbClr val="A9A9A9"/>
                    </a:solidFill>
                    <a:highlight>
                      <a:srgbClr val="FFFFFF"/>
                    </a:highlight>
                    <a:latin typeface="Ubuntu"/>
                    <a:ea typeface="Ubuntu"/>
                    <a:cs typeface="Ubuntu"/>
                    <a:sym typeface="Ubuntu"/>
                  </a:rPr>
                  <a:t>De beide trillingen hebben een verschillende trillingstijd. Faseverschil kun je alleen bepalen bij gelijke trillingstijd of op een specifiek tijdstip.</a:t>
                </a:r>
                <a:endParaRPr lang="nl-NL" noProof="0" dirty="0"/>
              </a:p>
              <a:p>
                <a:pPr marL="0" lvl="0" indent="0" algn="l" rtl="0">
                  <a:lnSpc>
                    <a:spcPct val="100000"/>
                  </a:lnSpc>
                  <a:spcBef>
                    <a:spcPts val="0"/>
                  </a:spcBef>
                  <a:spcAft>
                    <a:spcPts val="0"/>
                  </a:spcAft>
                  <a:buSzPts val="1400"/>
                  <a:buNone/>
                </a:pPr>
                <a:endParaRPr lang="nl-NL" noProof="0" dirty="0"/>
              </a:p>
              <a:p>
                <a:pPr marL="0" lvl="0" indent="0" algn="l" rtl="0">
                  <a:lnSpc>
                    <a:spcPct val="100000"/>
                  </a:lnSpc>
                  <a:spcBef>
                    <a:spcPts val="0"/>
                  </a:spcBef>
                  <a:spcAft>
                    <a:spcPts val="0"/>
                  </a:spcAft>
                  <a:buSzPts val="1400"/>
                  <a:buNone/>
                </a:pPr>
                <a:endParaRPr lang="nl-NL" noProof="0" dirty="0"/>
              </a:p>
            </p:txBody>
          </p:sp>
        </mc:Choice>
        <mc:Fallback xmlns="">
          <p:sp>
            <p:nvSpPr>
              <p:cNvPr id="150" name="Google Shape;15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noProof="0" dirty="0"/>
                  <a:t>Misvatting: De leerling denkt dat een verschil in trillingstijd een bepaling van het faseverschil niet hindert.</a:t>
                </a:r>
              </a:p>
              <a:p>
                <a:pPr marL="0" lvl="0" indent="0" algn="l" rtl="0">
                  <a:lnSpc>
                    <a:spcPct val="100000"/>
                  </a:lnSpc>
                  <a:spcBef>
                    <a:spcPts val="0"/>
                  </a:spcBef>
                  <a:spcAft>
                    <a:spcPts val="0"/>
                  </a:spcAft>
                  <a:buSzPts val="1400"/>
                  <a:buNone/>
                </a:pPr>
                <a:endParaRPr lang="nl-NL" noProof="0" dirty="0"/>
              </a:p>
              <a:p>
                <a:pPr marL="0" lvl="0" indent="0" algn="l" rtl="0">
                  <a:lnSpc>
                    <a:spcPct val="100000"/>
                  </a:lnSpc>
                  <a:spcBef>
                    <a:spcPts val="0"/>
                  </a:spcBef>
                  <a:spcAft>
                    <a:spcPts val="0"/>
                  </a:spcAft>
                  <a:buSzPts val="1400"/>
                  <a:buNone/>
                </a:pPr>
                <a:r>
                  <a:rPr lang="nl-NL" noProof="0" dirty="0"/>
                  <a:t>A de leerling deelt </a:t>
                </a:r>
                <a:r>
                  <a:rPr lang="el-GR" i="0" noProof="0">
                    <a:latin typeface="Cambria Math" panose="02040503050406030204" pitchFamily="18" charset="0"/>
                    <a:ea typeface="Cambria Math" panose="02040503050406030204" pitchFamily="18" charset="0"/>
                  </a:rPr>
                  <a:t>Δ</a:t>
                </a:r>
                <a:r>
                  <a:rPr lang="nl-NL" b="0" i="0" noProof="0">
                    <a:latin typeface="Cambria Math" panose="02040503050406030204" pitchFamily="18" charset="0"/>
                    <a:ea typeface="Cambria Math" panose="02040503050406030204" pitchFamily="18" charset="0"/>
                  </a:rPr>
                  <a:t>𝑡</a:t>
                </a:r>
                <a:r>
                  <a:rPr lang="nl-NL" noProof="0" dirty="0"/>
                  <a:t> door de trillingstijd van de rode trilling en heeft mogelijk</a:t>
                </a:r>
                <a:r>
                  <a:rPr lang="nl-NL" baseline="0" noProof="0" dirty="0"/>
                  <a:t> niet in de gaten dat de blauwe trilling een ander trillingstijd heeft.</a:t>
                </a:r>
              </a:p>
              <a:p>
                <a:pPr marL="0" lvl="0" indent="0" algn="l" rtl="0">
                  <a:lnSpc>
                    <a:spcPct val="100000"/>
                  </a:lnSpc>
                  <a:spcBef>
                    <a:spcPts val="0"/>
                  </a:spcBef>
                  <a:spcAft>
                    <a:spcPts val="0"/>
                  </a:spcAft>
                  <a:buSzPts val="1400"/>
                  <a:buNone/>
                </a:pPr>
                <a:r>
                  <a:rPr lang="nl-NL" baseline="0" noProof="0" dirty="0"/>
                  <a:t>B De leerling denkt dat het fase verschil gelijk is aan </a:t>
                </a:r>
                <a:r>
                  <a:rPr lang="el-GR" i="0" noProof="0">
                    <a:latin typeface="Cambria Math" panose="02040503050406030204" pitchFamily="18" charset="0"/>
                    <a:ea typeface="Cambria Math" panose="02040503050406030204" pitchFamily="18" charset="0"/>
                  </a:rPr>
                  <a:t>Δ</a:t>
                </a:r>
                <a:r>
                  <a:rPr lang="nl-NL" b="0" i="0" noProof="0">
                    <a:latin typeface="Cambria Math" panose="02040503050406030204" pitchFamily="18" charset="0"/>
                    <a:ea typeface="Cambria Math" panose="02040503050406030204" pitchFamily="18" charset="0"/>
                  </a:rPr>
                  <a:t>𝑡.</a:t>
                </a:r>
                <a:endParaRPr lang="nl-NL" b="0" noProof="0" dirty="0">
                  <a:ea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noProof="0" dirty="0"/>
                  <a:t>C De leerling heeft mogelijk</a:t>
                </a:r>
                <a:r>
                  <a:rPr lang="nl-NL" baseline="0" noProof="0" dirty="0"/>
                  <a:t> niet in de gaten dat de blauwe trilling een ander trillingstijd heeft en denkt dat de T ook het fase verschil is.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noProof="0" dirty="0"/>
                  <a:t>D Goede antwoord. </a:t>
                </a:r>
                <a:r>
                  <a:rPr lang="nl-NL" b="0" i="0" noProof="0" dirty="0">
                    <a:solidFill>
                      <a:srgbClr val="A9A9A9"/>
                    </a:solidFill>
                    <a:highlight>
                      <a:srgbClr val="FFFFFF"/>
                    </a:highlight>
                    <a:latin typeface="Ubuntu"/>
                    <a:ea typeface="Ubuntu"/>
                    <a:cs typeface="Ubuntu"/>
                    <a:sym typeface="Ubuntu"/>
                  </a:rPr>
                  <a:t>De beide trillingen hebben een verschillende trillingstijd. Faseverschil kun je alleen bepalen bij gelijke trillingstijd of op een specifiek tijdstip.</a:t>
                </a:r>
                <a:endParaRPr lang="nl-NL" noProof="0" dirty="0"/>
              </a:p>
              <a:p>
                <a:pPr marL="0" lvl="0" indent="0" algn="l" rtl="0">
                  <a:lnSpc>
                    <a:spcPct val="100000"/>
                  </a:lnSpc>
                  <a:spcBef>
                    <a:spcPts val="0"/>
                  </a:spcBef>
                  <a:spcAft>
                    <a:spcPts val="0"/>
                  </a:spcAft>
                  <a:buSzPts val="1400"/>
                  <a:buNone/>
                </a:pPr>
                <a:endParaRPr lang="nl-NL" noProof="0" dirty="0"/>
              </a:p>
              <a:p>
                <a:pPr marL="0" lvl="0" indent="0" algn="l" rtl="0">
                  <a:lnSpc>
                    <a:spcPct val="100000"/>
                  </a:lnSpc>
                  <a:spcBef>
                    <a:spcPts val="0"/>
                  </a:spcBef>
                  <a:spcAft>
                    <a:spcPts val="0"/>
                  </a:spcAft>
                  <a:buSzPts val="1400"/>
                  <a:buNone/>
                </a:pPr>
                <a:endParaRPr lang="nl-NL" noProof="0" dirty="0"/>
              </a:p>
            </p:txBody>
          </p:sp>
        </mc:Fallback>
      </mc:AlternateContent>
      <p:sp>
        <p:nvSpPr>
          <p:cNvPr id="151" name="Google Shape;151;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3930a8b2a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Misvatting</a:t>
            </a:r>
            <a:r>
              <a:rPr lang="en-GB" dirty="0"/>
              <a:t>: De </a:t>
            </a:r>
            <a:r>
              <a:rPr lang="en-GB" dirty="0" err="1"/>
              <a:t>leerling</a:t>
            </a:r>
            <a:r>
              <a:rPr lang="en-GB" dirty="0"/>
              <a:t> </a:t>
            </a:r>
            <a:r>
              <a:rPr lang="nl-NL" dirty="0"/>
              <a:t>denkt dat de lengte van de schommel bepalend is i.p.v. de plaats van het zwaartepunt.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dirty="0"/>
              <a:t>A De </a:t>
            </a:r>
            <a:r>
              <a:rPr lang="en-GB" dirty="0" err="1"/>
              <a:t>leerling</a:t>
            </a:r>
            <a:r>
              <a:rPr lang="en-GB" dirty="0"/>
              <a:t> heft </a:t>
            </a:r>
            <a:r>
              <a:rPr lang="en-GB" dirty="0" err="1"/>
              <a:t>waarschijnlijk</a:t>
            </a:r>
            <a:r>
              <a:rPr lang="en-GB" dirty="0"/>
              <a:t> het je </a:t>
            </a:r>
            <a:r>
              <a:rPr lang="en-GB" dirty="0" err="1"/>
              <a:t>gedacht</a:t>
            </a:r>
            <a:r>
              <a:rPr lang="en-GB" dirty="0"/>
              <a:t> </a:t>
            </a:r>
            <a:r>
              <a:rPr lang="en-GB" dirty="0" err="1"/>
              <a:t>dat</a:t>
            </a:r>
            <a:r>
              <a:rPr lang="en-GB" dirty="0"/>
              <a:t> de </a:t>
            </a:r>
            <a:r>
              <a:rPr lang="en-GB" dirty="0" err="1"/>
              <a:t>slingerlengte</a:t>
            </a:r>
            <a:r>
              <a:rPr lang="en-GB" dirty="0"/>
              <a:t> </a:t>
            </a:r>
            <a:r>
              <a:rPr lang="en-GB" dirty="0" err="1"/>
              <a:t>toeneemt</a:t>
            </a:r>
            <a:r>
              <a:rPr lang="en-GB" dirty="0"/>
              <a:t>. </a:t>
            </a:r>
            <a:r>
              <a:rPr lang="en-GB" dirty="0" err="1"/>
              <a:t>Deze</a:t>
            </a:r>
            <a:r>
              <a:rPr lang="en-GB" dirty="0"/>
              <a:t> </a:t>
            </a:r>
            <a:r>
              <a:rPr lang="en-GB" dirty="0" err="1"/>
              <a:t>neemt</a:t>
            </a:r>
            <a:r>
              <a:rPr lang="en-GB" dirty="0"/>
              <a:t> </a:t>
            </a:r>
            <a:r>
              <a:rPr lang="en-GB" dirty="0" err="1"/>
              <a:t>juist</a:t>
            </a:r>
            <a:r>
              <a:rPr lang="en-GB" dirty="0"/>
              <a:t> </a:t>
            </a:r>
            <a:r>
              <a:rPr lang="en-GB" dirty="0" err="1"/>
              <a:t>af</a:t>
            </a:r>
            <a:r>
              <a:rPr lang="en-GB" dirty="0"/>
              <a:t>.</a:t>
            </a:r>
            <a:endParaRPr dirty="0"/>
          </a:p>
          <a:p>
            <a:pPr marL="0" lvl="0" indent="0" algn="l" rtl="0">
              <a:spcBef>
                <a:spcPts val="0"/>
              </a:spcBef>
              <a:spcAft>
                <a:spcPts val="0"/>
              </a:spcAft>
              <a:buClr>
                <a:schemeClr val="dk1"/>
              </a:buClr>
              <a:buSzPts val="1100"/>
              <a:buFont typeface="Arial"/>
              <a:buNone/>
            </a:pPr>
            <a:r>
              <a:rPr lang="en-GB" dirty="0"/>
              <a:t>B </a:t>
            </a:r>
            <a:r>
              <a:rPr lang="nl-NL" dirty="0"/>
              <a:t>Goede antwoord. </a:t>
            </a:r>
            <a:r>
              <a:rPr lang="en-GB" dirty="0"/>
              <a:t>Als je </a:t>
            </a:r>
            <a:r>
              <a:rPr lang="en-GB" dirty="0" err="1"/>
              <a:t>gaat</a:t>
            </a:r>
            <a:r>
              <a:rPr lang="en-GB" dirty="0"/>
              <a:t> </a:t>
            </a:r>
            <a:r>
              <a:rPr lang="en-GB" dirty="0" err="1"/>
              <a:t>staan</a:t>
            </a:r>
            <a:r>
              <a:rPr lang="en-GB" dirty="0"/>
              <a:t> dan </a:t>
            </a:r>
            <a:r>
              <a:rPr lang="en-GB" dirty="0" err="1"/>
              <a:t>stijgt</a:t>
            </a:r>
            <a:r>
              <a:rPr lang="en-GB" dirty="0"/>
              <a:t> het </a:t>
            </a:r>
            <a:r>
              <a:rPr lang="en-GB" dirty="0" err="1"/>
              <a:t>zwaartepunt</a:t>
            </a:r>
            <a:r>
              <a:rPr lang="en-GB" dirty="0"/>
              <a:t>. De </a:t>
            </a:r>
            <a:r>
              <a:rPr lang="en-GB" dirty="0" err="1"/>
              <a:t>lengte</a:t>
            </a:r>
            <a:r>
              <a:rPr lang="en-GB" dirty="0"/>
              <a:t> van de slinger </a:t>
            </a:r>
            <a:r>
              <a:rPr lang="en-GB" dirty="0" err="1"/>
              <a:t>neemt</a:t>
            </a:r>
            <a:r>
              <a:rPr lang="en-GB" dirty="0"/>
              <a:t> </a:t>
            </a:r>
            <a:r>
              <a:rPr lang="en-GB" dirty="0" err="1"/>
              <a:t>daardoor</a:t>
            </a:r>
            <a:r>
              <a:rPr lang="en-GB" dirty="0"/>
              <a:t> </a:t>
            </a:r>
            <a:r>
              <a:rPr lang="en-GB" dirty="0" err="1"/>
              <a:t>af</a:t>
            </a:r>
            <a:r>
              <a:rPr lang="en-GB" dirty="0"/>
              <a:t>. </a:t>
            </a:r>
            <a:r>
              <a:rPr lang="en-GB" dirty="0" err="1"/>
              <a:t>Omdat</a:t>
            </a:r>
            <a:r>
              <a:rPr lang="en-GB" dirty="0"/>
              <a:t> de </a:t>
            </a:r>
            <a:r>
              <a:rPr lang="en-GB" dirty="0" err="1"/>
              <a:t>trillingstijd</a:t>
            </a:r>
            <a:r>
              <a:rPr lang="en-GB" dirty="0"/>
              <a:t> </a:t>
            </a:r>
            <a:r>
              <a:rPr lang="en-GB" dirty="0" err="1"/>
              <a:t>evenredig</a:t>
            </a:r>
            <a:r>
              <a:rPr lang="en-GB" dirty="0"/>
              <a:t> is met de </a:t>
            </a:r>
            <a:r>
              <a:rPr lang="en-GB" dirty="0" err="1"/>
              <a:t>wortel</a:t>
            </a:r>
            <a:r>
              <a:rPr lang="en-GB" dirty="0"/>
              <a:t> van de </a:t>
            </a:r>
            <a:r>
              <a:rPr lang="en-GB" dirty="0" err="1"/>
              <a:t>lengte</a:t>
            </a:r>
            <a:r>
              <a:rPr lang="en-GB" dirty="0"/>
              <a:t> van de slinger </a:t>
            </a:r>
            <a:r>
              <a:rPr lang="en-GB" dirty="0" err="1"/>
              <a:t>zal</a:t>
            </a:r>
            <a:r>
              <a:rPr lang="en-GB" dirty="0"/>
              <a:t> de </a:t>
            </a:r>
            <a:r>
              <a:rPr lang="en-GB" dirty="0" err="1"/>
              <a:t>trillingstijd</a:t>
            </a:r>
            <a:r>
              <a:rPr lang="en-GB" dirty="0"/>
              <a:t> </a:t>
            </a:r>
            <a:r>
              <a:rPr lang="en-GB" dirty="0" err="1"/>
              <a:t>afnemen</a:t>
            </a:r>
            <a:r>
              <a:rPr lang="en-GB" dirty="0"/>
              <a:t>.</a:t>
            </a:r>
          </a:p>
          <a:p>
            <a:pPr marL="0" lvl="0" indent="0" algn="l" rtl="0">
              <a:spcBef>
                <a:spcPts val="0"/>
              </a:spcBef>
              <a:spcAft>
                <a:spcPts val="0"/>
              </a:spcAft>
              <a:buClr>
                <a:schemeClr val="dk1"/>
              </a:buClr>
              <a:buSzPts val="1100"/>
              <a:buFont typeface="Arial"/>
              <a:buNone/>
            </a:pPr>
            <a:r>
              <a:rPr lang="en-GB" dirty="0"/>
              <a:t>C De </a:t>
            </a:r>
            <a:r>
              <a:rPr lang="en-GB" dirty="0" err="1"/>
              <a:t>leerling</a:t>
            </a:r>
            <a:r>
              <a:rPr lang="en-GB" dirty="0"/>
              <a:t> </a:t>
            </a:r>
            <a:r>
              <a:rPr lang="en-GB" dirty="0" err="1"/>
              <a:t>denkt</a:t>
            </a:r>
            <a:r>
              <a:rPr lang="en-GB" dirty="0"/>
              <a:t> </a:t>
            </a:r>
            <a:r>
              <a:rPr lang="en-GB" dirty="0" err="1"/>
              <a:t>waarschijnlijk</a:t>
            </a:r>
            <a:r>
              <a:rPr lang="en-GB" dirty="0"/>
              <a:t> </a:t>
            </a:r>
            <a:r>
              <a:rPr lang="en-GB" dirty="0" err="1"/>
              <a:t>dat</a:t>
            </a:r>
            <a:r>
              <a:rPr lang="en-GB" dirty="0"/>
              <a:t> de </a:t>
            </a:r>
            <a:r>
              <a:rPr lang="en-GB" dirty="0" err="1"/>
              <a:t>massa</a:t>
            </a:r>
            <a:r>
              <a:rPr lang="en-GB" dirty="0"/>
              <a:t> </a:t>
            </a:r>
            <a:r>
              <a:rPr lang="en-GB" dirty="0" err="1"/>
              <a:t>i.p.v</a:t>
            </a:r>
            <a:r>
              <a:rPr lang="en-GB" dirty="0"/>
              <a:t>. de </a:t>
            </a:r>
            <a:r>
              <a:rPr lang="en-GB" dirty="0" err="1"/>
              <a:t>slingerlengte</a:t>
            </a:r>
            <a:r>
              <a:rPr lang="en-GB" dirty="0"/>
              <a:t> van </a:t>
            </a:r>
            <a:r>
              <a:rPr lang="en-GB" dirty="0" err="1"/>
              <a:t>belang</a:t>
            </a:r>
            <a:r>
              <a:rPr lang="en-GB" dirty="0"/>
              <a:t> is en </a:t>
            </a:r>
            <a:r>
              <a:rPr lang="en-GB" dirty="0" err="1"/>
              <a:t>deze</a:t>
            </a:r>
            <a:r>
              <a:rPr lang="en-GB" dirty="0"/>
              <a:t> </a:t>
            </a:r>
            <a:r>
              <a:rPr lang="en-GB" dirty="0" err="1"/>
              <a:t>gelijk</a:t>
            </a:r>
            <a:r>
              <a:rPr lang="en-GB" dirty="0"/>
              <a:t> </a:t>
            </a:r>
            <a:r>
              <a:rPr lang="en-GB" dirty="0" err="1"/>
              <a:t>blijft</a:t>
            </a:r>
            <a:r>
              <a:rPr lang="en-GB" dirty="0"/>
              <a:t>. De </a:t>
            </a:r>
            <a:r>
              <a:rPr lang="en-GB" dirty="0" err="1"/>
              <a:t>massa</a:t>
            </a:r>
            <a:r>
              <a:rPr lang="en-GB" dirty="0"/>
              <a:t> </a:t>
            </a:r>
            <a:r>
              <a:rPr lang="en-GB" dirty="0" err="1"/>
              <a:t>speelt</a:t>
            </a:r>
            <a:r>
              <a:rPr lang="en-GB" dirty="0"/>
              <a:t> </a:t>
            </a:r>
            <a:r>
              <a:rPr lang="en-GB" dirty="0" err="1"/>
              <a:t>geen</a:t>
            </a:r>
            <a:r>
              <a:rPr lang="en-GB" dirty="0"/>
              <a:t> </a:t>
            </a:r>
            <a:r>
              <a:rPr lang="en-GB" dirty="0" err="1"/>
              <a:t>rol</a:t>
            </a:r>
            <a:r>
              <a:rPr lang="en-GB" dirty="0"/>
              <a:t> </a:t>
            </a:r>
            <a:r>
              <a:rPr lang="en-GB" dirty="0" err="1"/>
              <a:t>bij</a:t>
            </a:r>
            <a:r>
              <a:rPr lang="en-GB" dirty="0"/>
              <a:t> en slinger, </a:t>
            </a:r>
            <a:r>
              <a:rPr lang="en-GB" dirty="0" err="1"/>
              <a:t>alleen</a:t>
            </a:r>
            <a:r>
              <a:rPr lang="en-GB" dirty="0"/>
              <a:t> de </a:t>
            </a:r>
            <a:r>
              <a:rPr lang="en-GB" dirty="0" err="1"/>
              <a:t>slingerlengte</a:t>
            </a:r>
            <a:r>
              <a:rPr lang="en-GB" dirty="0"/>
              <a: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p:txBody>
      </p:sp>
      <p:sp>
        <p:nvSpPr>
          <p:cNvPr id="131" name="Google Shape;131;g13930a8b2a2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2905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930a8b2a2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nl-NL" noProof="0" dirty="0"/>
              <a:t>Misvatting: De leerling denkt dat de snelheid nul is in de evenwichtsstand en of dat de snelheid gelijk moet zijn aan de versnelling.</a:t>
            </a:r>
          </a:p>
          <a:p>
            <a:pPr marL="0" lvl="0" indent="0" algn="l" rtl="0">
              <a:spcBef>
                <a:spcPts val="0"/>
              </a:spcBef>
              <a:spcAft>
                <a:spcPts val="0"/>
              </a:spcAft>
              <a:buClr>
                <a:schemeClr val="dk1"/>
              </a:buClr>
              <a:buSzPts val="1100"/>
              <a:buFont typeface="Arial"/>
              <a:buNone/>
            </a:pPr>
            <a:endParaRPr lang="nl-NL" noProof="0" dirty="0"/>
          </a:p>
          <a:p>
            <a:pPr marL="0" lvl="0" indent="0" algn="l" rtl="0">
              <a:spcBef>
                <a:spcPts val="0"/>
              </a:spcBef>
              <a:spcAft>
                <a:spcPts val="0"/>
              </a:spcAft>
              <a:buClr>
                <a:schemeClr val="dk1"/>
              </a:buClr>
              <a:buSzPts val="1100"/>
              <a:buFont typeface="Arial"/>
              <a:buNone/>
            </a:pPr>
            <a:r>
              <a:rPr lang="nl-NL" noProof="0" dirty="0"/>
              <a:t>A De leerling denkt waarschijnlijk dat als de snelheid 0 is de versnelling ook 0 moet zijn.</a:t>
            </a:r>
          </a:p>
          <a:p>
            <a:pPr marL="0" lvl="0" indent="0" algn="l" rtl="0">
              <a:spcBef>
                <a:spcPts val="0"/>
              </a:spcBef>
              <a:spcAft>
                <a:spcPts val="0"/>
              </a:spcAft>
              <a:buClr>
                <a:schemeClr val="dk1"/>
              </a:buClr>
              <a:buSzPts val="1100"/>
              <a:buFont typeface="Arial"/>
              <a:buNone/>
            </a:pPr>
            <a:r>
              <a:rPr lang="nl-NL" noProof="0" dirty="0"/>
              <a:t>B Goede antwoord. In de uiterste stand is de raaklijn horizontaal. De snelheid is dus gelijk aan 0. De kracht is juist maximaal, dus de versnelling is ook maximaal (niet nul).</a:t>
            </a:r>
          </a:p>
          <a:p>
            <a:pPr marL="0" lvl="0" indent="0" algn="l" rtl="0">
              <a:spcBef>
                <a:spcPts val="0"/>
              </a:spcBef>
              <a:spcAft>
                <a:spcPts val="0"/>
              </a:spcAft>
              <a:buClr>
                <a:schemeClr val="dk1"/>
              </a:buClr>
              <a:buSzPts val="1100"/>
              <a:buFont typeface="Arial"/>
              <a:buNone/>
            </a:pPr>
            <a:r>
              <a:rPr lang="nl-NL" noProof="0" dirty="0"/>
              <a:t>C de leerling denkt dat in de evenwichtsstand de snelheid 0 moet zijn (terwijl daar de uitwijking 0 is) en dat deze in de uiterste stand dus niet 0 is hetzelfde geldt voor de versnelling.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D De leerling denkt waarschijnlijk dat als de versnelling maximaal is de snelheid ook maximaal moet zijn.</a:t>
            </a:r>
          </a:p>
          <a:p>
            <a:pPr marL="0" lvl="0" indent="0" algn="l" rtl="0">
              <a:spcBef>
                <a:spcPts val="0"/>
              </a:spcBef>
              <a:spcAft>
                <a:spcPts val="0"/>
              </a:spcAft>
              <a:buClr>
                <a:schemeClr val="dk1"/>
              </a:buClr>
              <a:buSzPts val="1100"/>
              <a:buFont typeface="Arial"/>
              <a:buNone/>
            </a:pPr>
            <a:endParaRPr lang="nl-NL" noProof="0" dirty="0"/>
          </a:p>
          <a:p>
            <a:pPr marL="0" lvl="0" indent="0" algn="l" rtl="0">
              <a:spcBef>
                <a:spcPts val="0"/>
              </a:spcBef>
              <a:spcAft>
                <a:spcPts val="0"/>
              </a:spcAft>
              <a:buClr>
                <a:schemeClr val="dk1"/>
              </a:buClr>
              <a:buSzPts val="1100"/>
              <a:buFont typeface="Arial"/>
              <a:buNone/>
            </a:pPr>
            <a:endParaRPr lang="nl-NL" noProof="0" dirty="0"/>
          </a:p>
        </p:txBody>
      </p:sp>
      <p:sp>
        <p:nvSpPr>
          <p:cNvPr id="204" name="Google Shape;204;g13930a8b2a2_0_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7890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7f0d8e684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lang="nl-NL" noProof="1"/>
          </a:p>
          <a:p>
            <a:pPr marL="0" lvl="0" indent="0" algn="l" rtl="0">
              <a:spcBef>
                <a:spcPts val="0"/>
              </a:spcBef>
              <a:spcAft>
                <a:spcPts val="0"/>
              </a:spcAft>
              <a:buClr>
                <a:schemeClr val="dk1"/>
              </a:buClr>
              <a:buSzPts val="1100"/>
              <a:buFont typeface="Arial"/>
              <a:buNone/>
            </a:pPr>
            <a:r>
              <a:rPr lang="nl-NL" noProof="1"/>
              <a:t>Misvatting: De leerling denkt dat de utrekking rechtevenredig is vanwege de wet van Hook. Deze bepaald als de massa aan de veer hangt welliswaar de hoogte van het evenwichtspunt echter niet de uitwijking van de trilling.</a:t>
            </a:r>
          </a:p>
          <a:p>
            <a:pPr marL="0" lvl="0" indent="0" algn="l" rtl="0">
              <a:spcBef>
                <a:spcPts val="0"/>
              </a:spcBef>
              <a:spcAft>
                <a:spcPts val="0"/>
              </a:spcAft>
              <a:buClr>
                <a:schemeClr val="dk1"/>
              </a:buClr>
              <a:buSzPts val="1100"/>
              <a:buFont typeface="Arial"/>
              <a:buNone/>
            </a:pPr>
            <a:endParaRPr lang="nl-NL" noProof="1"/>
          </a:p>
          <a:p>
            <a:pPr marL="0" lvl="0" indent="0" algn="l" rtl="0">
              <a:spcBef>
                <a:spcPts val="0"/>
              </a:spcBef>
              <a:spcAft>
                <a:spcPts val="0"/>
              </a:spcAft>
              <a:buClr>
                <a:schemeClr val="dk1"/>
              </a:buClr>
              <a:buSzPts val="1100"/>
              <a:buFont typeface="Arial"/>
              <a:buNone/>
            </a:pPr>
            <a:r>
              <a:rPr lang="nl-NL" noProof="1"/>
              <a:t>A De leerling verward het amplitude met de uitrekking volgens de wet van Hook. Hierdoor denkt de leerling dat een grotere massa resulteert in een grotere amplitude. De massa heeft alleen invloed op de trillingtijd. Óf de leerling denkt dat de trillingstijd omgekeerd evenredig is met de massa.</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1"/>
              <a:t>B Goede antwoord. De trillingstijd is recht evenredig met de wortel van de massa. Een grotere massa resulteert in een grotere trillingstijd. Deze is te zien in de blauwe grafiek.</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1"/>
              <a:t>C De leerling heeft geen inzicht in de relatie tussen massa en trillingstijd </a:t>
            </a:r>
            <a:r>
              <a:rPr lang="nl-NL" dirty="0"/>
              <a:t>in een massa-veersysteem.</a:t>
            </a:r>
            <a:endParaRPr lang="nl-NL" noProof="1"/>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1"/>
              <a:t>D De leerling heeft geen inzicht in de relatie tussen massa en trillingstijd </a:t>
            </a:r>
            <a:r>
              <a:rPr lang="nl-NL" dirty="0"/>
              <a:t>in een massa-veersysteem.</a:t>
            </a:r>
            <a:endParaRPr lang="nl-NL" noProof="1"/>
          </a:p>
          <a:p>
            <a:pPr marL="0" lvl="0" indent="0" algn="l" rtl="0">
              <a:spcBef>
                <a:spcPts val="0"/>
              </a:spcBef>
              <a:spcAft>
                <a:spcPts val="0"/>
              </a:spcAft>
              <a:buClr>
                <a:schemeClr val="dk1"/>
              </a:buClr>
              <a:buSzPts val="1100"/>
              <a:buFont typeface="Arial"/>
              <a:buNone/>
            </a:pPr>
            <a:endParaRPr lang="nl-NL" noProof="1"/>
          </a:p>
        </p:txBody>
      </p:sp>
      <p:sp>
        <p:nvSpPr>
          <p:cNvPr id="227" name="Google Shape;227;g27f0d8e684b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4509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a:extLst>
            <a:ext uri="{FF2B5EF4-FFF2-40B4-BE49-F238E27FC236}">
              <a16:creationId xmlns:a16="http://schemas.microsoft.com/office/drawing/2014/main" id="{C2A9627B-44A0-5555-F9C9-EECF1A3DAD55}"/>
            </a:ext>
          </a:extLst>
        </p:cNvPr>
        <p:cNvGrpSpPr/>
        <p:nvPr/>
      </p:nvGrpSpPr>
      <p:grpSpPr>
        <a:xfrm>
          <a:off x="0" y="0"/>
          <a:ext cx="0" cy="0"/>
          <a:chOff x="0" y="0"/>
          <a:chExt cx="0" cy="0"/>
        </a:xfrm>
      </p:grpSpPr>
      <p:sp>
        <p:nvSpPr>
          <p:cNvPr id="226" name="Google Shape;226;g27f0d8e684b_0_0:notes">
            <a:extLst>
              <a:ext uri="{FF2B5EF4-FFF2-40B4-BE49-F238E27FC236}">
                <a16:creationId xmlns:a16="http://schemas.microsoft.com/office/drawing/2014/main" id="{75142E17-E525-CF8C-C9C9-78D166FB736E}"/>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1"/>
              <a:t>Misvatting: De leerling denkt dat een grotere veerconstante een groter uitwijking geeft.</a:t>
            </a:r>
          </a:p>
          <a:p>
            <a:pPr marL="0" lvl="0" indent="0" algn="l" rtl="0">
              <a:spcBef>
                <a:spcPts val="0"/>
              </a:spcBef>
              <a:spcAft>
                <a:spcPts val="0"/>
              </a:spcAft>
              <a:buClr>
                <a:schemeClr val="dk1"/>
              </a:buClr>
              <a:buSzPts val="1100"/>
              <a:buFont typeface="Arial"/>
              <a:buNone/>
            </a:pPr>
            <a:endParaRPr lang="nl-NL" dirty="0"/>
          </a:p>
          <a:p>
            <a:pPr marL="0" lvl="0" indent="0" algn="l" rtl="0">
              <a:spcBef>
                <a:spcPts val="0"/>
              </a:spcBef>
              <a:spcAft>
                <a:spcPts val="0"/>
              </a:spcAft>
              <a:buClr>
                <a:schemeClr val="dk1"/>
              </a:buClr>
              <a:buSzPts val="1100"/>
              <a:buFont typeface="Arial"/>
              <a:buNone/>
            </a:pPr>
            <a:r>
              <a:rPr lang="nl-NL" dirty="0"/>
              <a:t>A Goede antwoord. De trillingstijd is omgekeerd evenredig met de wortel van de veerconstante. Een grote veerconstante (stugge veer) resulteert in een kleinere trillingstijd. </a:t>
            </a:r>
          </a:p>
          <a:p>
            <a:pPr marL="0" lvl="0" indent="0" algn="l" rtl="0">
              <a:spcBef>
                <a:spcPts val="0"/>
              </a:spcBef>
              <a:spcAft>
                <a:spcPts val="0"/>
              </a:spcAft>
              <a:buClr>
                <a:schemeClr val="dk1"/>
              </a:buClr>
              <a:buSzPts val="1100"/>
              <a:buFont typeface="Arial"/>
              <a:buNone/>
            </a:pPr>
            <a:r>
              <a:rPr lang="nl-NL" dirty="0"/>
              <a:t>B Waarschijnlijk denk je dat een grotere veerconstante resulteert in een grotere amplitude. Daar is geen relatie.</a:t>
            </a:r>
          </a:p>
          <a:p>
            <a:pPr marL="0" lvl="0" indent="0" algn="l" rtl="0">
              <a:spcBef>
                <a:spcPts val="0"/>
              </a:spcBef>
              <a:spcAft>
                <a:spcPts val="0"/>
              </a:spcAft>
              <a:buClr>
                <a:schemeClr val="dk1"/>
              </a:buClr>
              <a:buSzPts val="1100"/>
              <a:buFont typeface="Arial"/>
              <a:buNone/>
            </a:pPr>
            <a:r>
              <a:rPr lang="nl-NL" dirty="0"/>
              <a:t>C De leerling heeft geen inzicht in de relatie tussen de veerconstante en de trillingstijd in een massa-veersysteem.</a:t>
            </a:r>
          </a:p>
          <a:p>
            <a:pPr marL="0" lvl="0" indent="0" algn="l" rtl="0">
              <a:spcBef>
                <a:spcPts val="0"/>
              </a:spcBef>
              <a:spcAft>
                <a:spcPts val="0"/>
              </a:spcAft>
              <a:buClr>
                <a:schemeClr val="dk1"/>
              </a:buClr>
              <a:buSzPts val="1100"/>
              <a:buFont typeface="Arial"/>
              <a:buNone/>
            </a:pPr>
            <a:r>
              <a:rPr lang="nl-NL" dirty="0"/>
              <a:t>D De leerling heeft geen inzicht in de relatie tussen de veerconstante en de trillingstijd in een massa-veersysteem.</a:t>
            </a:r>
          </a:p>
          <a:p>
            <a:pPr marL="0" lvl="0" indent="0" algn="l" rtl="0">
              <a:spcBef>
                <a:spcPts val="0"/>
              </a:spcBef>
              <a:spcAft>
                <a:spcPts val="0"/>
              </a:spcAft>
              <a:buClr>
                <a:schemeClr val="dk1"/>
              </a:buClr>
              <a:buSzPts val="1100"/>
              <a:buFont typeface="Arial"/>
              <a:buNone/>
            </a:pPr>
            <a:endParaRPr lang="nl-NL" dirty="0"/>
          </a:p>
        </p:txBody>
      </p:sp>
      <p:sp>
        <p:nvSpPr>
          <p:cNvPr id="227" name="Google Shape;227;g27f0d8e684b_0_0:notes">
            <a:extLst>
              <a:ext uri="{FF2B5EF4-FFF2-40B4-BE49-F238E27FC236}">
                <a16:creationId xmlns:a16="http://schemas.microsoft.com/office/drawing/2014/main" id="{BC79A78F-A7DA-DFC4-7580-253DC9EFD754}"/>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8914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a:extLst>
            <a:ext uri="{FF2B5EF4-FFF2-40B4-BE49-F238E27FC236}">
              <a16:creationId xmlns:a16="http://schemas.microsoft.com/office/drawing/2014/main" id="{704B2FF0-6212-78BB-C97F-E4243A29DFFF}"/>
            </a:ext>
          </a:extLst>
        </p:cNvPr>
        <p:cNvGrpSpPr/>
        <p:nvPr/>
      </p:nvGrpSpPr>
      <p:grpSpPr>
        <a:xfrm>
          <a:off x="0" y="0"/>
          <a:ext cx="0" cy="0"/>
          <a:chOff x="0" y="0"/>
          <a:chExt cx="0" cy="0"/>
        </a:xfrm>
      </p:grpSpPr>
      <p:sp>
        <p:nvSpPr>
          <p:cNvPr id="688" name="Google Shape;688;g2db760db1be_0_870:notes">
            <a:extLst>
              <a:ext uri="{FF2B5EF4-FFF2-40B4-BE49-F238E27FC236}">
                <a16:creationId xmlns:a16="http://schemas.microsoft.com/office/drawing/2014/main" id="{4063754E-AC26-A2EC-EED1-B12DDEBF588E}"/>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g2db760db1be_0_870:notes">
            <a:extLst>
              <a:ext uri="{FF2B5EF4-FFF2-40B4-BE49-F238E27FC236}">
                <a16:creationId xmlns:a16="http://schemas.microsoft.com/office/drawing/2014/main" id="{4DF3B755-9AC1-612C-38AB-35819CF5F2C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228600" algn="l" rtl="0">
              <a:lnSpc>
                <a:spcPct val="100000"/>
              </a:lnSpc>
              <a:spcBef>
                <a:spcPts val="0"/>
              </a:spcBef>
              <a:spcAft>
                <a:spcPts val="0"/>
              </a:spcAft>
              <a:buClr>
                <a:srgbClr val="000000"/>
              </a:buClr>
              <a:buSzPts val="1400"/>
              <a:buFont typeface="Arial"/>
              <a:buNone/>
            </a:pPr>
            <a:r>
              <a:rPr lang="en-GB" dirty="0"/>
              <a:t>De </a:t>
            </a:r>
            <a:r>
              <a:rPr lang="en-GB" dirty="0" err="1"/>
              <a:t>vragen</a:t>
            </a:r>
            <a:r>
              <a:rPr lang="en-GB" dirty="0"/>
              <a:t> </a:t>
            </a:r>
            <a:r>
              <a:rPr lang="en-GB" dirty="0" err="1"/>
              <a:t>en</a:t>
            </a:r>
            <a:r>
              <a:rPr lang="en-GB" dirty="0"/>
              <a:t> </a:t>
            </a:r>
            <a:r>
              <a:rPr lang="en-GB" dirty="0" err="1"/>
              <a:t>toelichtingen</a:t>
            </a:r>
            <a:r>
              <a:rPr lang="en-GB" dirty="0"/>
              <a:t> </a:t>
            </a:r>
            <a:r>
              <a:rPr lang="en-GB" dirty="0" err="1"/>
              <a:t>vallen</a:t>
            </a:r>
            <a:r>
              <a:rPr lang="en-GB" dirty="0"/>
              <a:t> </a:t>
            </a:r>
            <a:r>
              <a:rPr lang="en-GB" dirty="0" err="1"/>
              <a:t>onder</a:t>
            </a:r>
            <a:r>
              <a:rPr lang="en-GB" dirty="0"/>
              <a:t> </a:t>
            </a:r>
            <a:r>
              <a:rPr lang="en-GB" dirty="0" err="1"/>
              <a:t>een</a:t>
            </a:r>
            <a:r>
              <a:rPr lang="en-GB" dirty="0"/>
              <a:t> </a:t>
            </a:r>
            <a:r>
              <a:rPr lang="en-GB" b="0" i="0" dirty="0">
                <a:latin typeface="Source Sans Pro"/>
                <a:ea typeface="Source Sans Pro"/>
                <a:cs typeface="Source Sans Pro"/>
                <a:sym typeface="Source Sans Pro"/>
              </a:rPr>
              <a:t>CC BY-SA 4.0 </a:t>
            </a:r>
            <a:r>
              <a:rPr lang="en-GB" b="0" i="0" dirty="0" err="1">
                <a:latin typeface="Source Sans Pro"/>
                <a:ea typeface="Source Sans Pro"/>
                <a:cs typeface="Source Sans Pro"/>
                <a:sym typeface="Source Sans Pro"/>
              </a:rPr>
              <a:t>licentie</a:t>
            </a:r>
            <a:r>
              <a:rPr lang="en-GB" b="0" i="0" dirty="0">
                <a:latin typeface="Source Sans Pro"/>
                <a:ea typeface="Source Sans Pro"/>
                <a:cs typeface="Source Sans Pro"/>
                <a:sym typeface="Source Sans Pro"/>
              </a:rPr>
              <a:t>:</a:t>
            </a:r>
            <a:r>
              <a:rPr lang="en-GB" b="0" i="0" dirty="0">
                <a:solidFill>
                  <a:srgbClr val="FFFFFF"/>
                </a:solidFill>
                <a:latin typeface="Source Sans Pro"/>
                <a:ea typeface="Source Sans Pro"/>
                <a:cs typeface="Source Sans Pro"/>
                <a:sym typeface="Source Sans Pro"/>
              </a:rPr>
              <a:t> </a:t>
            </a:r>
            <a:r>
              <a:rPr lang="en-GB" b="0" u="sng" dirty="0">
                <a:solidFill>
                  <a:schemeClr val="hlink"/>
                </a:solidFill>
                <a:hlinkClick r:id="rId3"/>
              </a:rPr>
              <a:t>https://creativecommons.org/licenses/by-sa/4.0</a:t>
            </a:r>
            <a:r>
              <a:rPr lang="en-GB" b="0" u="none" dirty="0"/>
              <a:t> </a:t>
            </a:r>
            <a:endParaRPr dirty="0"/>
          </a:p>
        </p:txBody>
      </p:sp>
      <p:sp>
        <p:nvSpPr>
          <p:cNvPr id="690" name="Google Shape;690;g2db760db1be_0_870:notes">
            <a:extLst>
              <a:ext uri="{FF2B5EF4-FFF2-40B4-BE49-F238E27FC236}">
                <a16:creationId xmlns:a16="http://schemas.microsoft.com/office/drawing/2014/main" id="{42EA83A0-5AE8-3696-7C34-09005ED9F10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GB"/>
              <a:t>19</a:t>
            </a:fld>
            <a:endParaRPr/>
          </a:p>
        </p:txBody>
      </p:sp>
    </p:spTree>
    <p:extLst>
      <p:ext uri="{BB962C8B-B14F-4D97-AF65-F5344CB8AC3E}">
        <p14:creationId xmlns:p14="http://schemas.microsoft.com/office/powerpoint/2010/main" val="697029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noProof="0" dirty="0"/>
              <a:t>Misvatting: De leerling verwart de evenwichtsstand met de uiterste waarde van de grafiek.</a:t>
            </a:r>
          </a:p>
          <a:p>
            <a:pPr marL="0" lvl="0" indent="0" algn="l" rtl="0">
              <a:lnSpc>
                <a:spcPct val="100000"/>
              </a:lnSpc>
              <a:spcBef>
                <a:spcPts val="0"/>
              </a:spcBef>
              <a:spcAft>
                <a:spcPts val="0"/>
              </a:spcAft>
              <a:buSzPts val="1400"/>
              <a:buNone/>
            </a:pPr>
            <a:endParaRPr lang="nl-NL" noProof="0" dirty="0"/>
          </a:p>
          <a:p>
            <a:pPr marL="0" lvl="0" indent="0" algn="l" rtl="0">
              <a:lnSpc>
                <a:spcPct val="100000"/>
              </a:lnSpc>
              <a:spcBef>
                <a:spcPts val="0"/>
              </a:spcBef>
              <a:spcAft>
                <a:spcPts val="0"/>
              </a:spcAft>
              <a:buSzPts val="1400"/>
              <a:buNone/>
            </a:pPr>
            <a:r>
              <a:rPr lang="nl-NL" noProof="0" dirty="0"/>
              <a:t>A De trilling beweegt rond de evenwichtsstand, deze ligt dus altijd op de y-as.</a:t>
            </a:r>
          </a:p>
          <a:p>
            <a:pPr marL="0" lvl="0" indent="0" algn="l" rtl="0">
              <a:lnSpc>
                <a:spcPct val="100000"/>
              </a:lnSpc>
              <a:spcBef>
                <a:spcPts val="0"/>
              </a:spcBef>
              <a:spcAft>
                <a:spcPts val="0"/>
              </a:spcAft>
              <a:buSzPts val="1400"/>
              <a:buNone/>
            </a:pPr>
            <a:r>
              <a:rPr lang="nl-NL" noProof="0" dirty="0"/>
              <a:t>B De trilling beweegt rond de evenwichtsstand, deze ligt dus altijd op de y-as.</a:t>
            </a:r>
          </a:p>
          <a:p>
            <a:pPr marL="0" lvl="0" indent="0" algn="l" rtl="0">
              <a:lnSpc>
                <a:spcPct val="100000"/>
              </a:lnSpc>
              <a:spcBef>
                <a:spcPts val="0"/>
              </a:spcBef>
              <a:spcAft>
                <a:spcPts val="0"/>
              </a:spcAft>
              <a:buSzPts val="1400"/>
              <a:buNone/>
            </a:pPr>
            <a:r>
              <a:rPr lang="nl-NL" noProof="0" dirty="0"/>
              <a:t>C De trilling beweegt rond de evenwichtsstand, de waarden van de grafiek moeten boven en onder het evenwicht even ver uitwijken. </a:t>
            </a:r>
          </a:p>
          <a:p>
            <a:pPr marL="0" lvl="0" indent="0" algn="l" rtl="0">
              <a:lnSpc>
                <a:spcPct val="100000"/>
              </a:lnSpc>
              <a:spcBef>
                <a:spcPts val="0"/>
              </a:spcBef>
              <a:spcAft>
                <a:spcPts val="0"/>
              </a:spcAft>
              <a:buSzPts val="1400"/>
              <a:buNone/>
            </a:pPr>
            <a:r>
              <a:rPr lang="nl-NL" noProof="0" dirty="0"/>
              <a:t>D Goede Antwoord.</a:t>
            </a:r>
          </a:p>
          <a:p>
            <a:pPr marL="0" lvl="0" indent="0" algn="l" rtl="0">
              <a:lnSpc>
                <a:spcPct val="100000"/>
              </a:lnSpc>
              <a:spcBef>
                <a:spcPts val="0"/>
              </a:spcBef>
              <a:spcAft>
                <a:spcPts val="0"/>
              </a:spcAft>
              <a:buSzPts val="1400"/>
              <a:buNone/>
            </a:pPr>
            <a:endParaRPr dirty="0"/>
          </a:p>
        </p:txBody>
      </p:sp>
      <p:sp>
        <p:nvSpPr>
          <p:cNvPr id="179" name="Google Shape;179;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nl-NL" noProof="0" dirty="0"/>
              <a:t>Misvatting: De leerling kent het verschil niet tussen de maximale uitwijking t.o.v. de evenwichtsstand en de totale uitwijking.</a:t>
            </a:r>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A Dit is 1 trillingstijd</a:t>
            </a:r>
          </a:p>
          <a:p>
            <a:pPr marL="0" lvl="0" indent="0" algn="l" rtl="0">
              <a:lnSpc>
                <a:spcPct val="100000"/>
              </a:lnSpc>
              <a:spcBef>
                <a:spcPts val="0"/>
              </a:spcBef>
              <a:spcAft>
                <a:spcPts val="0"/>
              </a:spcAft>
              <a:buClr>
                <a:schemeClr val="dk1"/>
              </a:buClr>
              <a:buSzPts val="1100"/>
              <a:buFont typeface="Arial"/>
              <a:buNone/>
            </a:pPr>
            <a:r>
              <a:rPr lang="nl-NL" noProof="0" dirty="0"/>
              <a:t>B Goede Antwoord, het amplitude is tussen de maximale uitwijking t.o.v. de evenwichtsstand.</a:t>
            </a:r>
          </a:p>
          <a:p>
            <a:pPr marL="0" lvl="0" indent="0" algn="l" rtl="0">
              <a:lnSpc>
                <a:spcPct val="100000"/>
              </a:lnSpc>
              <a:spcBef>
                <a:spcPts val="0"/>
              </a:spcBef>
              <a:spcAft>
                <a:spcPts val="0"/>
              </a:spcAft>
              <a:buClr>
                <a:schemeClr val="dk1"/>
              </a:buClr>
              <a:buSzPts val="1100"/>
              <a:buFont typeface="Arial"/>
              <a:buNone/>
            </a:pPr>
            <a:r>
              <a:rPr lang="nl-NL" noProof="0" dirty="0"/>
              <a:t>C Dit is de totale uitwijking, de leerling kent het verschil niet tussen de maximale uitwijking t.o.v. de evenwichtsstand en de totale uitwijking.</a:t>
            </a:r>
          </a:p>
          <a:p>
            <a:pPr marL="0" lvl="0" indent="0" algn="l" rtl="0">
              <a:lnSpc>
                <a:spcPct val="100000"/>
              </a:lnSpc>
              <a:spcBef>
                <a:spcPts val="0"/>
              </a:spcBef>
              <a:spcAft>
                <a:spcPts val="0"/>
              </a:spcAft>
              <a:buClr>
                <a:schemeClr val="dk1"/>
              </a:buClr>
              <a:buSzPts val="1100"/>
              <a:buFont typeface="Arial"/>
              <a:buNone/>
            </a:pPr>
            <a:r>
              <a:rPr lang="nl-NL" noProof="0" dirty="0"/>
              <a:t>D Dit is ½ trillingstijd, na een trillingstijd moet de grafiek zich herhalen. Dat gebeurt hier niet.</a:t>
            </a:r>
          </a:p>
          <a:p>
            <a:pPr marL="0" lvl="0" indent="0" algn="l" rtl="0">
              <a:lnSpc>
                <a:spcPct val="100000"/>
              </a:lnSpc>
              <a:spcBef>
                <a:spcPts val="0"/>
              </a:spcBef>
              <a:spcAft>
                <a:spcPts val="0"/>
              </a:spcAft>
              <a:buClr>
                <a:schemeClr val="dk1"/>
              </a:buClr>
              <a:buSzPts val="1100"/>
              <a:buFont typeface="Arial"/>
              <a:buNone/>
            </a:pPr>
            <a:endParaRPr lang="nl-NL" noProof="0" dirty="0"/>
          </a:p>
        </p:txBody>
      </p:sp>
      <p:sp>
        <p:nvSpPr>
          <p:cNvPr id="207" name="Google Shape;207;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dirty="0" err="1"/>
              <a:t>Misvatting</a:t>
            </a:r>
            <a:r>
              <a:rPr lang="en-GB" dirty="0"/>
              <a:t>: </a:t>
            </a:r>
            <a:r>
              <a:rPr lang="en-GB" dirty="0" err="1"/>
              <a:t>leerlingen</a:t>
            </a:r>
            <a:r>
              <a:rPr lang="en-GB" dirty="0"/>
              <a:t> </a:t>
            </a:r>
            <a:r>
              <a:rPr lang="en-GB" dirty="0" err="1"/>
              <a:t>verwarren</a:t>
            </a:r>
            <a:r>
              <a:rPr lang="en-GB" dirty="0"/>
              <a:t> de </a:t>
            </a:r>
            <a:r>
              <a:rPr lang="en-GB" dirty="0" err="1"/>
              <a:t>trillingstijd</a:t>
            </a:r>
            <a:r>
              <a:rPr lang="en-GB" dirty="0"/>
              <a:t> met de amplitude of </a:t>
            </a:r>
            <a:r>
              <a:rPr lang="en-GB" dirty="0" err="1"/>
              <a:t>benoemen</a:t>
            </a:r>
            <a:r>
              <a:rPr lang="en-GB" dirty="0"/>
              <a:t> ½ </a:t>
            </a:r>
            <a:r>
              <a:rPr lang="en-GB" dirty="0" err="1"/>
              <a:t>trillingstijd</a:t>
            </a:r>
            <a:r>
              <a:rPr lang="en-GB" dirty="0"/>
              <a:t>. </a:t>
            </a:r>
            <a:br>
              <a:rPr lang="en-GB" dirty="0"/>
            </a:br>
            <a:endParaRPr dirty="0"/>
          </a:p>
          <a:p>
            <a:pPr marL="0" lvl="0" indent="0" algn="l" rtl="0">
              <a:lnSpc>
                <a:spcPct val="100000"/>
              </a:lnSpc>
              <a:spcBef>
                <a:spcPts val="0"/>
              </a:spcBef>
              <a:spcAft>
                <a:spcPts val="0"/>
              </a:spcAft>
              <a:buClr>
                <a:schemeClr val="dk1"/>
              </a:buClr>
              <a:buSzPts val="1100"/>
              <a:buFont typeface="Arial"/>
              <a:buNone/>
            </a:pPr>
            <a:r>
              <a:rPr lang="en-GB" dirty="0"/>
              <a:t>A Goede Antwoord.</a:t>
            </a:r>
            <a:endParaRPr dirty="0"/>
          </a:p>
          <a:p>
            <a:pPr marL="0" lvl="0" indent="0" algn="l" rtl="0">
              <a:lnSpc>
                <a:spcPct val="100000"/>
              </a:lnSpc>
              <a:spcBef>
                <a:spcPts val="0"/>
              </a:spcBef>
              <a:spcAft>
                <a:spcPts val="0"/>
              </a:spcAft>
              <a:buClr>
                <a:schemeClr val="dk1"/>
              </a:buClr>
              <a:buSzPts val="1100"/>
              <a:buFont typeface="Arial"/>
              <a:buNone/>
            </a:pPr>
            <a:r>
              <a:rPr lang="en-GB" dirty="0"/>
              <a:t>B </a:t>
            </a:r>
            <a:r>
              <a:rPr lang="en-GB" dirty="0" err="1"/>
              <a:t>Dit</a:t>
            </a:r>
            <a:r>
              <a:rPr lang="en-GB" dirty="0"/>
              <a:t> is de amplitude.</a:t>
            </a:r>
            <a:endParaRPr dirty="0"/>
          </a:p>
          <a:p>
            <a:pPr marL="0" lvl="0" indent="0" algn="l" rtl="0">
              <a:lnSpc>
                <a:spcPct val="100000"/>
              </a:lnSpc>
              <a:spcBef>
                <a:spcPts val="0"/>
              </a:spcBef>
              <a:spcAft>
                <a:spcPts val="0"/>
              </a:spcAft>
              <a:buClr>
                <a:schemeClr val="dk1"/>
              </a:buClr>
              <a:buSzPts val="1100"/>
              <a:buFont typeface="Arial"/>
              <a:buNone/>
            </a:pPr>
            <a:r>
              <a:rPr lang="en-GB" dirty="0"/>
              <a:t>C </a:t>
            </a:r>
            <a:r>
              <a:rPr lang="en-GB" dirty="0" err="1"/>
              <a:t>Dit</a:t>
            </a:r>
            <a:r>
              <a:rPr lang="en-GB" dirty="0"/>
              <a:t> is de </a:t>
            </a:r>
            <a:r>
              <a:rPr lang="en-GB" dirty="0" err="1"/>
              <a:t>totale</a:t>
            </a:r>
            <a:r>
              <a:rPr lang="en-GB" dirty="0"/>
              <a:t> </a:t>
            </a:r>
            <a:r>
              <a:rPr lang="en-GB" dirty="0" err="1"/>
              <a:t>uitwijking</a:t>
            </a:r>
            <a:r>
              <a:rPr lang="en-GB" dirty="0"/>
              <a:t>.</a:t>
            </a:r>
            <a:endParaRPr dirty="0"/>
          </a:p>
          <a:p>
            <a:pPr marL="0" lvl="0" indent="0" algn="l" rtl="0">
              <a:lnSpc>
                <a:spcPct val="100000"/>
              </a:lnSpc>
              <a:spcBef>
                <a:spcPts val="0"/>
              </a:spcBef>
              <a:spcAft>
                <a:spcPts val="0"/>
              </a:spcAft>
              <a:buClr>
                <a:schemeClr val="dk1"/>
              </a:buClr>
              <a:buSzPts val="1100"/>
              <a:buFont typeface="Arial"/>
              <a:buNone/>
            </a:pPr>
            <a:r>
              <a:rPr lang="en-GB" dirty="0"/>
              <a:t>D </a:t>
            </a:r>
            <a:r>
              <a:rPr lang="en-GB" dirty="0" err="1"/>
              <a:t>Dit</a:t>
            </a:r>
            <a:r>
              <a:rPr lang="en-GB" dirty="0"/>
              <a:t> is ½ </a:t>
            </a:r>
            <a:r>
              <a:rPr lang="en-GB" dirty="0" err="1"/>
              <a:t>trillingstijd</a:t>
            </a:r>
            <a:r>
              <a:rPr lang="en-GB" dirty="0"/>
              <a:t>.</a:t>
            </a:r>
            <a:endParaRPr dirty="0"/>
          </a:p>
          <a:p>
            <a:pPr marL="0" lvl="0" indent="0" algn="l" rtl="0">
              <a:lnSpc>
                <a:spcPct val="100000"/>
              </a:lnSpc>
              <a:spcBef>
                <a:spcPts val="0"/>
              </a:spcBef>
              <a:spcAft>
                <a:spcPts val="0"/>
              </a:spcAft>
              <a:buClr>
                <a:schemeClr val="dk1"/>
              </a:buClr>
              <a:buSzPts val="1100"/>
              <a:buFont typeface="Arial"/>
              <a:buNone/>
            </a:pPr>
            <a:endParaRPr dirty="0"/>
          </a:p>
        </p:txBody>
      </p:sp>
      <p:sp>
        <p:nvSpPr>
          <p:cNvPr id="231" name="Google Shape;231;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Misvatting: Leerlingen verwarren één fase met 1/2 trillingstijd. Als de slinger weer door de evenwichtsstand gaat dan heeft deze ½ trillingstijd uitgevoerd, dit is 0,5 fase</a:t>
            </a:r>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A De leerling denkt dat wanneer de slinger terug is op hetzelfde punt de fase 0 is.</a:t>
            </a:r>
          </a:p>
          <a:p>
            <a:pPr marL="0" lvl="0" indent="0" algn="l" rtl="0">
              <a:lnSpc>
                <a:spcPct val="100000"/>
              </a:lnSpc>
              <a:spcBef>
                <a:spcPts val="0"/>
              </a:spcBef>
              <a:spcAft>
                <a:spcPts val="0"/>
              </a:spcAft>
              <a:buClr>
                <a:schemeClr val="dk1"/>
              </a:buClr>
              <a:buSzPts val="1100"/>
              <a:buFont typeface="Arial"/>
              <a:buNone/>
            </a:pPr>
            <a:r>
              <a:rPr lang="nl-NL" noProof="0" dirty="0"/>
              <a:t>B De leerling heeft geen idee van het begrip fase.</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C Goede antwoord, als de slinger weer door de evenwichtsstand gaat dan heeft deze ½ trillingstijd uitgevoerd, dit is 0,5 fase omdat de helft van de totaal af te leggen weg alvorens de gehele beweging zicht herhaalt is afgelegd.</a:t>
            </a:r>
          </a:p>
          <a:p>
            <a:pPr marL="0" lvl="0" indent="0" algn="l" rtl="0">
              <a:lnSpc>
                <a:spcPct val="100000"/>
              </a:lnSpc>
              <a:spcBef>
                <a:spcPts val="0"/>
              </a:spcBef>
              <a:spcAft>
                <a:spcPts val="0"/>
              </a:spcAft>
              <a:buClr>
                <a:schemeClr val="dk1"/>
              </a:buClr>
              <a:buSzPts val="1100"/>
              <a:buFont typeface="Arial"/>
              <a:buNone/>
            </a:pPr>
            <a:r>
              <a:rPr lang="nl-NL" noProof="0" dirty="0"/>
              <a:t>D De leerling denk dat er een hele trilling is afgelegd omdat de slinger terug is op het startpunt. </a:t>
            </a:r>
          </a:p>
          <a:p>
            <a:pPr marL="0" lvl="0" indent="0" algn="l" rtl="0">
              <a:lnSpc>
                <a:spcPct val="100000"/>
              </a:lnSpc>
              <a:spcBef>
                <a:spcPts val="0"/>
              </a:spcBef>
              <a:spcAft>
                <a:spcPts val="0"/>
              </a:spcAft>
              <a:buClr>
                <a:schemeClr val="dk1"/>
              </a:buClr>
              <a:buSzPts val="1100"/>
              <a:buFont typeface="Arial"/>
              <a:buNone/>
            </a:pPr>
            <a:endParaRPr lang="nl-NL" noProof="0" dirty="0"/>
          </a:p>
        </p:txBody>
      </p:sp>
      <p:sp>
        <p:nvSpPr>
          <p:cNvPr id="255" name="Google Shape;255;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nl-NL" noProof="0" dirty="0"/>
              <a:t>Misvatting: Leerlingen verwarren één fase met 1/2 trillingstijd.</a:t>
            </a:r>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A De leerling denkt dat als de slinger in de uiterste stand staat deze opnieuw begint met de slinger beweging en dat de fase dus 0 nul is.</a:t>
            </a:r>
          </a:p>
          <a:p>
            <a:pPr marL="0" lvl="0" indent="0" algn="l" rtl="0">
              <a:lnSpc>
                <a:spcPct val="100000"/>
              </a:lnSpc>
              <a:spcBef>
                <a:spcPts val="0"/>
              </a:spcBef>
              <a:spcAft>
                <a:spcPts val="0"/>
              </a:spcAft>
              <a:buClr>
                <a:schemeClr val="dk1"/>
              </a:buClr>
              <a:buSzPts val="1100"/>
              <a:buFont typeface="Arial"/>
              <a:buNone/>
            </a:pPr>
            <a:r>
              <a:rPr lang="nl-NL" noProof="0" dirty="0"/>
              <a:t>B De leerling begrijpt niet wat een fase is.</a:t>
            </a:r>
          </a:p>
          <a:p>
            <a:pPr marL="0" lvl="0" indent="0" algn="l" rtl="0">
              <a:lnSpc>
                <a:spcPct val="100000"/>
              </a:lnSpc>
              <a:spcBef>
                <a:spcPts val="0"/>
              </a:spcBef>
              <a:spcAft>
                <a:spcPts val="0"/>
              </a:spcAft>
              <a:buClr>
                <a:schemeClr val="dk1"/>
              </a:buClr>
              <a:buSzPts val="1100"/>
              <a:buFont typeface="Arial"/>
              <a:buNone/>
            </a:pPr>
            <a:r>
              <a:rPr lang="nl-NL" noProof="0" dirty="0"/>
              <a:t>C Goede Antwoord, Als de slinger in de meest rechter stand is, heeft deze ½ trillingstijd uitgevoerd, dit is 0,5 fase</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noProof="0" dirty="0"/>
              <a:t>D De leerling denkt dat als de slinger in de uiterste stand staat deze opnieuw begint met de slinger beweging en de fase dus 1 is.</a:t>
            </a:r>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endParaRPr lang="nl-NL" noProof="0" dirty="0"/>
          </a:p>
        </p:txBody>
      </p:sp>
      <p:sp>
        <p:nvSpPr>
          <p:cNvPr id="279" name="Google Shape;279;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nl-NL" noProof="0" dirty="0"/>
              <a:t>Misvatting: Leerlingen denken dat de massa en trillingstijd evenredig zijn.</a:t>
            </a:r>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A </a:t>
            </a:r>
            <a:r>
              <a:rPr lang="nl-NL" b="0" i="0" noProof="0" dirty="0">
                <a:solidFill>
                  <a:srgbClr val="A9A9A9"/>
                </a:solidFill>
                <a:highlight>
                  <a:srgbClr val="FFFFFF"/>
                </a:highlight>
                <a:latin typeface="Ubuntu"/>
                <a:ea typeface="Ubuntu"/>
                <a:cs typeface="Ubuntu"/>
                <a:sym typeface="Ubuntu"/>
              </a:rPr>
              <a:t>In de formule zie je dat de massa onder de wortel staat. Er is dus geen evenredig verband.</a:t>
            </a: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B Goede antwoord.</a:t>
            </a:r>
          </a:p>
          <a:p>
            <a:pPr marL="0" lvl="0" indent="0" algn="l" rtl="0">
              <a:lnSpc>
                <a:spcPct val="100000"/>
              </a:lnSpc>
              <a:spcBef>
                <a:spcPts val="0"/>
              </a:spcBef>
              <a:spcAft>
                <a:spcPts val="0"/>
              </a:spcAft>
              <a:buClr>
                <a:schemeClr val="dk1"/>
              </a:buClr>
              <a:buSzPts val="1100"/>
              <a:buFont typeface="Arial"/>
              <a:buNone/>
            </a:pPr>
            <a:r>
              <a:rPr lang="nl-NL" noProof="0" dirty="0"/>
              <a:t>C De trillingstijd is inderdaad evenredig met de wortel van de massa, maar de 2 mag niet meegerekend te worden voor het verband. Als de veerconstante verandert, blijft de factor 2 onveranderd.</a:t>
            </a:r>
          </a:p>
          <a:p>
            <a:pPr marL="0" lvl="0" indent="0" algn="l" rtl="0">
              <a:lnSpc>
                <a:spcPct val="100000"/>
              </a:lnSpc>
              <a:spcBef>
                <a:spcPts val="0"/>
              </a:spcBef>
              <a:spcAft>
                <a:spcPts val="0"/>
              </a:spcAft>
              <a:buClr>
                <a:schemeClr val="dk1"/>
              </a:buClr>
              <a:buSzPts val="1100"/>
              <a:buFont typeface="Arial"/>
              <a:buNone/>
            </a:pPr>
            <a:r>
              <a:rPr lang="nl-NL" noProof="0" dirty="0"/>
              <a:t>D </a:t>
            </a:r>
            <a:r>
              <a:rPr lang="nl-NL" b="0" i="0" noProof="0" dirty="0">
                <a:solidFill>
                  <a:srgbClr val="A9A9A9"/>
                </a:solidFill>
                <a:highlight>
                  <a:srgbClr val="FFFFFF"/>
                </a:highlight>
                <a:latin typeface="Ubuntu"/>
                <a:ea typeface="Ubuntu"/>
                <a:cs typeface="Ubuntu"/>
                <a:sym typeface="Ubuntu"/>
              </a:rPr>
              <a:t>In de formule zie je dat de massa onder de wortel staat. Er is dus geen evenredig verband en de twee mag niet meegerekend te worden voor het verband.</a:t>
            </a:r>
            <a:endParaRPr lang="nl-NL" noProof="0" dirty="0"/>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endParaRPr lang="nl-NL" noProof="0" dirty="0"/>
          </a:p>
        </p:txBody>
      </p:sp>
      <p:sp>
        <p:nvSpPr>
          <p:cNvPr id="303" name="Google Shape;303;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26" name="Google Shape;326;p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nl-NL" noProof="0" dirty="0"/>
                  <a:t>Misvatting: Leerlingen denken dat de massa en trillingstijd evenredig zijn.</a:t>
                </a:r>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A </a:t>
                </a:r>
                <a:r>
                  <a:rPr lang="nl-NL" b="0" i="0" noProof="0" dirty="0">
                    <a:solidFill>
                      <a:srgbClr val="A9A9A9"/>
                    </a:solidFill>
                    <a:highlight>
                      <a:srgbClr val="FFFFFF"/>
                    </a:highlight>
                    <a:latin typeface="Ubuntu"/>
                    <a:ea typeface="Ubuntu"/>
                    <a:cs typeface="Ubuntu"/>
                    <a:sym typeface="Ubuntu"/>
                  </a:rPr>
                  <a:t>In de formule staat de massa onder de wortel. Als je de massa dus 2 keer zo groot maakt, wordt </a:t>
                </a:r>
                <a:r>
                  <a:rPr lang="nl-NL" b="0" i="1" noProof="0" dirty="0">
                    <a:solidFill>
                      <a:srgbClr val="A9A9A9"/>
                    </a:solidFill>
                    <a:highlight>
                      <a:srgbClr val="FFFFFF"/>
                    </a:highlight>
                    <a:latin typeface="Ubuntu"/>
                    <a:ea typeface="Ubuntu"/>
                    <a:cs typeface="Ubuntu"/>
                    <a:sym typeface="Ubuntu"/>
                  </a:rPr>
                  <a:t>T</a:t>
                </a:r>
                <a:r>
                  <a:rPr lang="nl-NL" b="0" i="0" noProof="0" dirty="0">
                    <a:solidFill>
                      <a:srgbClr val="A9A9A9"/>
                    </a:solidFill>
                    <a:highlight>
                      <a:srgbClr val="FFFFFF"/>
                    </a:highlight>
                    <a:latin typeface="Ubuntu"/>
                    <a:ea typeface="Ubuntu"/>
                    <a:cs typeface="Ubuntu"/>
                    <a:sym typeface="Ubuntu"/>
                  </a:rPr>
                  <a:t> </a:t>
                </a:r>
                <a14:m>
                  <m:oMath xmlns:m="http://schemas.openxmlformats.org/officeDocument/2006/math">
                    <m:rad>
                      <m:radPr>
                        <m:degHide m:val="on"/>
                        <m:ctrlPr>
                          <a:rPr lang="nl-NL" b="0" i="1" noProof="0" smtClean="0">
                            <a:solidFill>
                              <a:srgbClr val="A9A9A9"/>
                            </a:solidFill>
                            <a:highlight>
                              <a:srgbClr val="FFFFFF"/>
                            </a:highlight>
                            <a:latin typeface="Cambria Math" panose="02040503050406030204" pitchFamily="18" charset="0"/>
                            <a:sym typeface="Ubuntu"/>
                          </a:rPr>
                        </m:ctrlPr>
                      </m:radPr>
                      <m:deg/>
                      <m:e>
                        <m:r>
                          <a:rPr lang="nl-NL" b="0" i="1" noProof="0" smtClean="0">
                            <a:solidFill>
                              <a:srgbClr val="A9A9A9"/>
                            </a:solidFill>
                            <a:highlight>
                              <a:srgbClr val="FFFFFF"/>
                            </a:highlight>
                            <a:latin typeface="Cambria Math" panose="02040503050406030204" pitchFamily="18" charset="0"/>
                            <a:sym typeface="Ubuntu"/>
                          </a:rPr>
                          <m:t>2</m:t>
                        </m:r>
                      </m:e>
                    </m:rad>
                  </m:oMath>
                </a14:m>
                <a:r>
                  <a:rPr lang="nl-NL" b="0" i="0" noProof="0" dirty="0">
                    <a:solidFill>
                      <a:srgbClr val="A9A9A9"/>
                    </a:solidFill>
                    <a:highlight>
                      <a:srgbClr val="FFFFFF"/>
                    </a:highlight>
                    <a:latin typeface="Ubuntu"/>
                    <a:ea typeface="Ubuntu"/>
                    <a:cs typeface="Ubuntu"/>
                    <a:sym typeface="Ubuntu"/>
                  </a:rPr>
                  <a:t> keer groter.</a:t>
                </a: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B </a:t>
                </a:r>
                <a:r>
                  <a:rPr lang="nl-NL" b="0" i="0" noProof="0" dirty="0">
                    <a:solidFill>
                      <a:srgbClr val="A9A9A9"/>
                    </a:solidFill>
                    <a:highlight>
                      <a:srgbClr val="FFFFFF"/>
                    </a:highlight>
                    <a:latin typeface="Ubuntu"/>
                    <a:ea typeface="Ubuntu"/>
                    <a:cs typeface="Ubuntu"/>
                    <a:sym typeface="Ubuntu"/>
                  </a:rPr>
                  <a:t>In de formule zie je dat de massa onder de wortel staat. Er is dus geen evenredig verband.</a:t>
                </a: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C </a:t>
                </a:r>
                <a:r>
                  <a:rPr lang="nl-NL" b="0" i="0" noProof="0" dirty="0">
                    <a:solidFill>
                      <a:srgbClr val="A9A9A9"/>
                    </a:solidFill>
                    <a:highlight>
                      <a:srgbClr val="FFFFFF"/>
                    </a:highlight>
                    <a:latin typeface="Ubuntu"/>
                    <a:ea typeface="Ubuntu"/>
                    <a:cs typeface="Ubuntu"/>
                    <a:sym typeface="Ubuntu"/>
                  </a:rPr>
                  <a:t>In de formule zie je dat de massa onder de wortel staat. Er is dus geen evenredig verband en de twee mag niet meegerekend te worden voor het verband.</a:t>
                </a: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D </a:t>
                </a:r>
                <a:r>
                  <a:rPr lang="nl-NL" b="0" i="0" noProof="0" dirty="0">
                    <a:solidFill>
                      <a:srgbClr val="A9A9A9"/>
                    </a:solidFill>
                    <a:highlight>
                      <a:srgbClr val="FFFFFF"/>
                    </a:highlight>
                    <a:latin typeface="Ubuntu"/>
                    <a:ea typeface="Ubuntu"/>
                    <a:cs typeface="Ubuntu"/>
                    <a:sym typeface="Ubuntu"/>
                  </a:rPr>
                  <a:t>Goede Antwoord.</a:t>
                </a:r>
                <a:endParaRPr lang="nl-NL" noProof="0" dirty="0"/>
              </a:p>
              <a:p>
                <a:pPr marL="0" lvl="0" indent="0" algn="l" rtl="0">
                  <a:lnSpc>
                    <a:spcPct val="100000"/>
                  </a:lnSpc>
                  <a:spcBef>
                    <a:spcPts val="0"/>
                  </a:spcBef>
                  <a:spcAft>
                    <a:spcPts val="0"/>
                  </a:spcAft>
                  <a:buClr>
                    <a:schemeClr val="dk1"/>
                  </a:buClr>
                  <a:buSzPts val="1100"/>
                  <a:buFont typeface="Arial"/>
                  <a:buNone/>
                </a:pPr>
                <a:endParaRPr lang="nl-NL" noProof="0" dirty="0"/>
              </a:p>
            </p:txBody>
          </p:sp>
        </mc:Choice>
        <mc:Fallback xmlns="">
          <p:sp>
            <p:nvSpPr>
              <p:cNvPr id="326" name="Google Shape;326;p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nl-NL" noProof="0" dirty="0"/>
                  <a:t>Misvatting: Leerlingen denken dat de massa en trillingstijd evenredig zijn.</a:t>
                </a:r>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A </a:t>
                </a:r>
                <a:r>
                  <a:rPr lang="nl-NL" b="0" i="0" noProof="0" dirty="0">
                    <a:solidFill>
                      <a:srgbClr val="A9A9A9"/>
                    </a:solidFill>
                    <a:highlight>
                      <a:srgbClr val="FFFFFF"/>
                    </a:highlight>
                    <a:latin typeface="Ubuntu"/>
                    <a:ea typeface="Ubuntu"/>
                    <a:cs typeface="Ubuntu"/>
                    <a:sym typeface="Ubuntu"/>
                  </a:rPr>
                  <a:t>In de formule staat de massa onder de wortel. Als je de massa dus 2 keer zo groot maakt, wordt </a:t>
                </a:r>
                <a:r>
                  <a:rPr lang="nl-NL" b="0" i="1" noProof="0" dirty="0">
                    <a:solidFill>
                      <a:srgbClr val="A9A9A9"/>
                    </a:solidFill>
                    <a:highlight>
                      <a:srgbClr val="FFFFFF"/>
                    </a:highlight>
                    <a:latin typeface="Ubuntu"/>
                    <a:ea typeface="Ubuntu"/>
                    <a:cs typeface="Ubuntu"/>
                    <a:sym typeface="Ubuntu"/>
                  </a:rPr>
                  <a:t>T</a:t>
                </a:r>
                <a:r>
                  <a:rPr lang="nl-NL" b="0" i="0" noProof="0" dirty="0">
                    <a:solidFill>
                      <a:srgbClr val="A9A9A9"/>
                    </a:solidFill>
                    <a:highlight>
                      <a:srgbClr val="FFFFFF"/>
                    </a:highlight>
                    <a:latin typeface="Ubuntu"/>
                    <a:ea typeface="Ubuntu"/>
                    <a:cs typeface="Ubuntu"/>
                    <a:sym typeface="Ubuntu"/>
                  </a:rPr>
                  <a:t> </a:t>
                </a:r>
                <a:r>
                  <a:rPr lang="nl-NL" b="0" i="0" noProof="0">
                    <a:solidFill>
                      <a:srgbClr val="A9A9A9"/>
                    </a:solidFill>
                    <a:highlight>
                      <a:srgbClr val="FFFFFF"/>
                    </a:highlight>
                    <a:latin typeface="Cambria Math" panose="02040503050406030204" pitchFamily="18" charset="0"/>
                    <a:sym typeface="Ubuntu"/>
                  </a:rPr>
                  <a:t>√2</a:t>
                </a:r>
                <a:r>
                  <a:rPr lang="nl-NL" b="0" i="0" noProof="0" dirty="0">
                    <a:solidFill>
                      <a:srgbClr val="A9A9A9"/>
                    </a:solidFill>
                    <a:highlight>
                      <a:srgbClr val="FFFFFF"/>
                    </a:highlight>
                    <a:latin typeface="Ubuntu"/>
                    <a:ea typeface="Ubuntu"/>
                    <a:cs typeface="Ubuntu"/>
                    <a:sym typeface="Ubuntu"/>
                  </a:rPr>
                  <a:t> keer groter.</a:t>
                </a: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B </a:t>
                </a:r>
                <a:r>
                  <a:rPr lang="nl-NL" b="0" i="0" noProof="0" dirty="0">
                    <a:solidFill>
                      <a:srgbClr val="A9A9A9"/>
                    </a:solidFill>
                    <a:highlight>
                      <a:srgbClr val="FFFFFF"/>
                    </a:highlight>
                    <a:latin typeface="Ubuntu"/>
                    <a:ea typeface="Ubuntu"/>
                    <a:cs typeface="Ubuntu"/>
                    <a:sym typeface="Ubuntu"/>
                  </a:rPr>
                  <a:t>In de formule zie je dat de massa onder de wortel staat. Er is dus geen evenredig verband.</a:t>
                </a: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C </a:t>
                </a:r>
                <a:r>
                  <a:rPr lang="nl-NL" b="0" i="0" noProof="0" dirty="0">
                    <a:solidFill>
                      <a:srgbClr val="A9A9A9"/>
                    </a:solidFill>
                    <a:highlight>
                      <a:srgbClr val="FFFFFF"/>
                    </a:highlight>
                    <a:latin typeface="Ubuntu"/>
                    <a:ea typeface="Ubuntu"/>
                    <a:cs typeface="Ubuntu"/>
                    <a:sym typeface="Ubuntu"/>
                  </a:rPr>
                  <a:t>In de formule zie je dat de massa onder de wortel staat. Er is dus geen evenredig verband en de twee mag niet meegerekend te worden voor het verband.</a:t>
                </a: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D </a:t>
                </a:r>
                <a:r>
                  <a:rPr lang="nl-NL" b="0" i="0" noProof="0" dirty="0">
                    <a:solidFill>
                      <a:srgbClr val="A9A9A9"/>
                    </a:solidFill>
                    <a:highlight>
                      <a:srgbClr val="FFFFFF"/>
                    </a:highlight>
                    <a:latin typeface="Ubuntu"/>
                    <a:ea typeface="Ubuntu"/>
                    <a:cs typeface="Ubuntu"/>
                    <a:sym typeface="Ubuntu"/>
                  </a:rPr>
                  <a:t>Goede Antwoord.</a:t>
                </a:r>
                <a:endParaRPr lang="nl-NL" noProof="0" dirty="0"/>
              </a:p>
              <a:p>
                <a:pPr marL="0" lvl="0" indent="0" algn="l" rtl="0">
                  <a:lnSpc>
                    <a:spcPct val="100000"/>
                  </a:lnSpc>
                  <a:spcBef>
                    <a:spcPts val="0"/>
                  </a:spcBef>
                  <a:spcAft>
                    <a:spcPts val="0"/>
                  </a:spcAft>
                  <a:buClr>
                    <a:schemeClr val="dk1"/>
                  </a:buClr>
                  <a:buSzPts val="1100"/>
                  <a:buFont typeface="Arial"/>
                  <a:buNone/>
                </a:pPr>
                <a:endParaRPr lang="nl-NL" noProof="0" dirty="0"/>
              </a:p>
            </p:txBody>
          </p:sp>
        </mc:Fallback>
      </mc:AlternateContent>
      <p:sp>
        <p:nvSpPr>
          <p:cNvPr id="327" name="Google Shape;327;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nl-NL" noProof="0" dirty="0"/>
              <a:t>Misvatting: Leerlingen denken dat de massa en trillingstijd evenredig zijn.</a:t>
            </a:r>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A </a:t>
            </a:r>
            <a:r>
              <a:rPr lang="nl-NL" b="0" i="0" noProof="0" dirty="0">
                <a:solidFill>
                  <a:srgbClr val="A9A9A9"/>
                </a:solidFill>
                <a:highlight>
                  <a:srgbClr val="FFFFFF"/>
                </a:highlight>
                <a:latin typeface="Ubuntu"/>
                <a:ea typeface="Ubuntu"/>
                <a:cs typeface="Ubuntu"/>
                <a:sym typeface="Ubuntu"/>
              </a:rPr>
              <a:t>Als een veer 4 keer stugger is, wordt de veerconstante vier keer groter. De veerconstante staat onder de wortel en onder de breuk. Er is dus geen evenredig wortelverband. Als de veerconstante groter wordt, wordt de trillingstijd juist kleiner (je deelt namelijk door een groter getal.</a:t>
            </a: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B </a:t>
            </a:r>
            <a:r>
              <a:rPr lang="nl-NL" b="0" i="0" noProof="0" dirty="0">
                <a:solidFill>
                  <a:srgbClr val="A9A9A9"/>
                </a:solidFill>
                <a:highlight>
                  <a:srgbClr val="FFFFFF"/>
                </a:highlight>
                <a:latin typeface="Ubuntu"/>
                <a:ea typeface="Ubuntu"/>
                <a:cs typeface="Ubuntu"/>
                <a:sym typeface="Ubuntu"/>
              </a:rPr>
              <a:t>Als een veer 4 keer stugger is, wordt de veerconstante vier keer groter. De veerconstante staat onder de wortel en onder de breuk. Er is dus geen evenredig verband.</a:t>
            </a: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C </a:t>
            </a:r>
            <a:r>
              <a:rPr lang="nl-NL" b="0" i="0" noProof="0" dirty="0">
                <a:solidFill>
                  <a:srgbClr val="A9A9A9"/>
                </a:solidFill>
                <a:highlight>
                  <a:srgbClr val="FFFFFF"/>
                </a:highlight>
                <a:latin typeface="Ubuntu"/>
                <a:ea typeface="Ubuntu"/>
                <a:cs typeface="Ubuntu"/>
                <a:sym typeface="Ubuntu"/>
              </a:rPr>
              <a:t>Goede antwoord</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l-NL" b="0" i="0" noProof="0" dirty="0">
                <a:solidFill>
                  <a:srgbClr val="A9A9A9"/>
                </a:solidFill>
                <a:highlight>
                  <a:srgbClr val="FFFFFF"/>
                </a:highlight>
                <a:latin typeface="Ubuntu"/>
                <a:sym typeface="Ubuntu"/>
              </a:rPr>
              <a:t>D </a:t>
            </a:r>
            <a:r>
              <a:rPr lang="nl-NL" b="0" i="0" noProof="0" dirty="0">
                <a:solidFill>
                  <a:srgbClr val="A9A9A9"/>
                </a:solidFill>
                <a:highlight>
                  <a:srgbClr val="FFFFFF"/>
                </a:highlight>
                <a:latin typeface="Ubuntu"/>
                <a:ea typeface="Ubuntu"/>
                <a:cs typeface="Ubuntu"/>
                <a:sym typeface="Ubuntu"/>
              </a:rPr>
              <a:t>Als een veer 4 keer stugger is, wordt de veerconstante vier keer groter. De veerconstante staat onder de wortel en onder de breuk. Een 4 keer grotere veerconstante levert een </a:t>
            </a:r>
            <a:r>
              <a:rPr lang="nl-NL" noProof="0" dirty="0">
                <a:latin typeface="Arial"/>
                <a:ea typeface="Arial"/>
                <a:cs typeface="Arial"/>
                <a:sym typeface="Arial"/>
              </a:rPr>
              <a:t>omgekeerd wortelverband alleen is mogelijk de 2 meegerekend en dat </a:t>
            </a:r>
            <a:r>
              <a:rPr lang="nl-NL" b="0" i="0" noProof="0" dirty="0">
                <a:solidFill>
                  <a:srgbClr val="A9A9A9"/>
                </a:solidFill>
                <a:highlight>
                  <a:srgbClr val="FFFFFF"/>
                </a:highlight>
                <a:latin typeface="Ubuntu"/>
                <a:ea typeface="Ubuntu"/>
                <a:cs typeface="Ubuntu"/>
                <a:sym typeface="Ubuntu"/>
              </a:rPr>
              <a:t>mag niet.</a:t>
            </a:r>
            <a:endParaRPr lang="nl-NL" noProof="0"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nl-NL" noProof="0" dirty="0"/>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endParaRPr lang="nl-NL" noProof="0" dirty="0"/>
          </a:p>
        </p:txBody>
      </p:sp>
      <p:sp>
        <p:nvSpPr>
          <p:cNvPr id="351" name="Google Shape;351;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2741216" y="2531666"/>
            <a:ext cx="5811838"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273446" y="1110059"/>
            <a:ext cx="5811838" cy="432196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8"/>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33"/>
        <p:cNvGrpSpPr/>
        <p:nvPr/>
      </p:nvGrpSpPr>
      <p:grpSpPr>
        <a:xfrm>
          <a:off x="0" y="0"/>
          <a:ext cx="0" cy="0"/>
          <a:chOff x="0" y="0"/>
          <a:chExt cx="0" cy="0"/>
        </a:xfrm>
      </p:grpSpPr>
      <p:sp>
        <p:nvSpPr>
          <p:cNvPr id="34" name="Google Shape;34;p1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body" idx="1"/>
          </p:nvPr>
        </p:nvSpPr>
        <p:spPr>
          <a:xfrm>
            <a:off x="471487" y="1825625"/>
            <a:ext cx="290036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19"/>
          <p:cNvSpPr txBox="1">
            <a:spLocks noGrp="1"/>
          </p:cNvSpPr>
          <p:nvPr>
            <p:ph type="body" idx="2"/>
          </p:nvPr>
        </p:nvSpPr>
        <p:spPr>
          <a:xfrm>
            <a:off x="3486150" y="1825625"/>
            <a:ext cx="290036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40"/>
        <p:cNvGrpSpPr/>
        <p:nvPr/>
      </p:nvGrpSpPr>
      <p:grpSpPr>
        <a:xfrm>
          <a:off x="0" y="0"/>
          <a:ext cx="0" cy="0"/>
          <a:chOff x="0" y="0"/>
          <a:chExt cx="0" cy="0"/>
        </a:xfrm>
      </p:grpSpPr>
      <p:sp>
        <p:nvSpPr>
          <p:cNvPr id="41" name="Google Shape;41;p20"/>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0"/>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20"/>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20"/>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20"/>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49"/>
        <p:cNvGrpSpPr/>
        <p:nvPr/>
      </p:nvGrpSpPr>
      <p:grpSpPr>
        <a:xfrm>
          <a:off x="0" y="0"/>
          <a:ext cx="0" cy="0"/>
          <a:chOff x="0" y="0"/>
          <a:chExt cx="0" cy="0"/>
        </a:xfrm>
      </p:grpSpPr>
      <p:sp>
        <p:nvSpPr>
          <p:cNvPr id="50" name="Google Shape;50;p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54"/>
        <p:cNvGrpSpPr/>
        <p:nvPr/>
      </p:nvGrpSpPr>
      <p:grpSpPr>
        <a:xfrm>
          <a:off x="0" y="0"/>
          <a:ext cx="0" cy="0"/>
          <a:chOff x="0" y="0"/>
          <a:chExt cx="0" cy="0"/>
        </a:xfrm>
      </p:grpSpPr>
      <p:sp>
        <p:nvSpPr>
          <p:cNvPr id="55" name="Google Shape;55;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23"/>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a:spLocks noGrp="1"/>
          </p:cNvSpPr>
          <p:nvPr>
            <p:ph type="pic" idx="2"/>
          </p:nvPr>
        </p:nvSpPr>
        <p:spPr>
          <a:xfrm>
            <a:off x="3887391" y="987426"/>
            <a:ext cx="4629150" cy="4873625"/>
          </a:xfrm>
          <a:prstGeom prst="rect">
            <a:avLst/>
          </a:prstGeom>
          <a:noFill/>
          <a:ln>
            <a:noFill/>
          </a:ln>
        </p:spPr>
      </p:sp>
      <p:sp>
        <p:nvSpPr>
          <p:cNvPr id="68" name="Google Shape;68;p24"/>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2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diagnostischevragen.n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143000" y="483455"/>
            <a:ext cx="6858000" cy="294554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5400"/>
              <a:buFont typeface="Calibri"/>
              <a:buNone/>
            </a:pPr>
            <a:r>
              <a:rPr lang="en-GB" sz="5400" b="1">
                <a:solidFill>
                  <a:schemeClr val="accent1"/>
                </a:solidFill>
              </a:rPr>
              <a:t>Trillingen</a:t>
            </a:r>
            <a:endParaRPr b="1">
              <a:solidFill>
                <a:schemeClr val="accent1"/>
              </a:solidFill>
            </a:endParaRPr>
          </a:p>
        </p:txBody>
      </p:sp>
      <p:sp>
        <p:nvSpPr>
          <p:cNvPr id="90" name="Google Shape;90;p1"/>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91" name="Google Shape;91;p1"/>
          <p:cNvSpPr txBox="1"/>
          <p:nvPr/>
        </p:nvSpPr>
        <p:spPr>
          <a:xfrm>
            <a:off x="6827520" y="6407433"/>
            <a:ext cx="2316480" cy="25391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en-GB" sz="1050" b="0" i="0" u="none" strike="noStrike" cap="none" dirty="0">
                <a:solidFill>
                  <a:schemeClr val="lt1"/>
                </a:solidFill>
                <a:latin typeface="Tahoma"/>
                <a:ea typeface="Tahoma"/>
                <a:cs typeface="Tahoma"/>
                <a:sym typeface="Tahoma"/>
              </a:rPr>
              <a:t>www.diagnostischevragen.nl</a:t>
            </a:r>
            <a:endParaRPr lang="en-GB" sz="1400" b="0" i="0" u="none" strike="noStrike" cap="none" dirty="0">
              <a:solidFill>
                <a:srgbClr val="000000"/>
              </a:solidFill>
              <a:latin typeface="Arial"/>
              <a:ea typeface="Arial"/>
              <a:cs typeface="Arial"/>
              <a:sym typeface="Arial"/>
            </a:endParaRPr>
          </a:p>
        </p:txBody>
      </p:sp>
      <p:sp>
        <p:nvSpPr>
          <p:cNvPr id="92" name="Google Shape;92;p1"/>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p>
            <a:pPr marL="457200" lvl="0" indent="-361950" algn="ctr" rtl="0">
              <a:lnSpc>
                <a:spcPct val="90000"/>
              </a:lnSpc>
              <a:spcBef>
                <a:spcPts val="750"/>
              </a:spcBef>
              <a:spcAft>
                <a:spcPts val="0"/>
              </a:spcAft>
              <a:buClr>
                <a:schemeClr val="dk1"/>
              </a:buClr>
              <a:buSzPts val="18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3"/>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53" name="Google Shape;253;p23"/>
          <p:cNvSpPr txBox="1"/>
          <p:nvPr/>
        </p:nvSpPr>
        <p:spPr>
          <a:xfrm>
            <a:off x="6827520" y="6407433"/>
            <a:ext cx="2316480" cy="253916"/>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sp>
        <p:nvSpPr>
          <p:cNvPr id="254" name="Google Shape;254;p23"/>
          <p:cNvSpPr/>
          <p:nvPr/>
        </p:nvSpPr>
        <p:spPr>
          <a:xfrm>
            <a:off x="3871295" y="2628633"/>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nvGrpSpPr>
          <p:cNvPr id="255" name="Google Shape;255;p23"/>
          <p:cNvGrpSpPr/>
          <p:nvPr/>
        </p:nvGrpSpPr>
        <p:grpSpPr>
          <a:xfrm>
            <a:off x="973791" y="5191490"/>
            <a:ext cx="908647" cy="908646"/>
            <a:chOff x="1339856" y="4930964"/>
            <a:chExt cx="908647" cy="908646"/>
          </a:xfrm>
        </p:grpSpPr>
        <p:sp>
          <p:nvSpPr>
            <p:cNvPr id="256" name="Google Shape;256;p23"/>
            <p:cNvSpPr/>
            <p:nvPr/>
          </p:nvSpPr>
          <p:spPr>
            <a:xfrm>
              <a:off x="1339856" y="4930964"/>
              <a:ext cx="908647" cy="908646"/>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57" name="Google Shape;257;p23"/>
            <p:cNvSpPr/>
            <p:nvPr/>
          </p:nvSpPr>
          <p:spPr>
            <a:xfrm>
              <a:off x="1654059" y="515698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258" name="Google Shape;258;p23"/>
          <p:cNvGrpSpPr/>
          <p:nvPr/>
        </p:nvGrpSpPr>
        <p:grpSpPr>
          <a:xfrm>
            <a:off x="3040415" y="5191490"/>
            <a:ext cx="908647" cy="908646"/>
            <a:chOff x="4181543" y="4930964"/>
            <a:chExt cx="908647" cy="908646"/>
          </a:xfrm>
        </p:grpSpPr>
        <p:sp>
          <p:nvSpPr>
            <p:cNvPr id="259" name="Google Shape;259;p23"/>
            <p:cNvSpPr/>
            <p:nvPr/>
          </p:nvSpPr>
          <p:spPr>
            <a:xfrm>
              <a:off x="4181543" y="4930964"/>
              <a:ext cx="908647" cy="908646"/>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60" name="Google Shape;260;p23"/>
            <p:cNvSpPr/>
            <p:nvPr/>
          </p:nvSpPr>
          <p:spPr>
            <a:xfrm>
              <a:off x="4495746" y="515698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261" name="Google Shape;261;p23"/>
          <p:cNvGrpSpPr/>
          <p:nvPr/>
        </p:nvGrpSpPr>
        <p:grpSpPr>
          <a:xfrm>
            <a:off x="5107039" y="5191490"/>
            <a:ext cx="908647" cy="908646"/>
            <a:chOff x="7016818" y="4930964"/>
            <a:chExt cx="908647" cy="908646"/>
          </a:xfrm>
        </p:grpSpPr>
        <p:sp>
          <p:nvSpPr>
            <p:cNvPr id="262" name="Google Shape;262;p23"/>
            <p:cNvSpPr/>
            <p:nvPr/>
          </p:nvSpPr>
          <p:spPr>
            <a:xfrm>
              <a:off x="7016818" y="4930964"/>
              <a:ext cx="908647" cy="908646"/>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63" name="Google Shape;263;p23"/>
            <p:cNvSpPr/>
            <p:nvPr/>
          </p:nvSpPr>
          <p:spPr>
            <a:xfrm>
              <a:off x="7331022" y="5156985"/>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grpSp>
        <p:nvGrpSpPr>
          <p:cNvPr id="264" name="Google Shape;264;p23"/>
          <p:cNvGrpSpPr/>
          <p:nvPr/>
        </p:nvGrpSpPr>
        <p:grpSpPr>
          <a:xfrm>
            <a:off x="7173663" y="5191490"/>
            <a:ext cx="908647" cy="908646"/>
            <a:chOff x="9854506" y="4930964"/>
            <a:chExt cx="908647" cy="908646"/>
          </a:xfrm>
        </p:grpSpPr>
        <p:sp>
          <p:nvSpPr>
            <p:cNvPr id="265" name="Google Shape;265;p23"/>
            <p:cNvSpPr/>
            <p:nvPr/>
          </p:nvSpPr>
          <p:spPr>
            <a:xfrm>
              <a:off x="9854506" y="4930964"/>
              <a:ext cx="908647" cy="908646"/>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66" name="Google Shape;266;p23"/>
            <p:cNvSpPr/>
            <p:nvPr/>
          </p:nvSpPr>
          <p:spPr>
            <a:xfrm>
              <a:off x="10168710" y="5156985"/>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271" name="Google Shape;271;p23"/>
          <p:cNvSpPr txBox="1">
            <a:spLocks noGrp="1"/>
          </p:cNvSpPr>
          <p:nvPr>
            <p:ph type="title"/>
          </p:nvPr>
        </p:nvSpPr>
        <p:spPr>
          <a:xfrm>
            <a:off x="729419" y="548639"/>
            <a:ext cx="4691824" cy="2908663"/>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1212"/>
              </a:lnSpc>
              <a:spcBef>
                <a:spcPts val="0"/>
              </a:spcBef>
              <a:spcAft>
                <a:spcPts val="0"/>
              </a:spcAft>
              <a:buClr>
                <a:schemeClr val="dk1"/>
              </a:buClr>
              <a:buSzPts val="3200"/>
              <a:buFont typeface="Calibri"/>
              <a:buNone/>
            </a:pPr>
            <a:r>
              <a:rPr lang="nl-NL" sz="3200" dirty="0"/>
              <a:t>Van een massa-veer systeem dat een harmonische trilling maakt wordt een (</a:t>
            </a:r>
            <a:r>
              <a:rPr lang="nl-NL" sz="3200" dirty="0" err="1"/>
              <a:t>F,u</a:t>
            </a:r>
            <a:r>
              <a:rPr lang="nl-NL" sz="3200" dirty="0"/>
              <a:t>)-diagram gemaakt. Welke grafiek is de juiste?</a:t>
            </a:r>
          </a:p>
        </p:txBody>
      </p:sp>
      <p:grpSp>
        <p:nvGrpSpPr>
          <p:cNvPr id="8" name="Groep 7">
            <a:extLst>
              <a:ext uri="{FF2B5EF4-FFF2-40B4-BE49-F238E27FC236}">
                <a16:creationId xmlns:a16="http://schemas.microsoft.com/office/drawing/2014/main" id="{29B2BD30-7E70-B7E9-DF29-7E59D5686818}"/>
              </a:ext>
            </a:extLst>
          </p:cNvPr>
          <p:cNvGrpSpPr/>
          <p:nvPr/>
        </p:nvGrpSpPr>
        <p:grpSpPr>
          <a:xfrm>
            <a:off x="5220043" y="858104"/>
            <a:ext cx="3568930" cy="3568930"/>
            <a:chOff x="5653080" y="889559"/>
            <a:chExt cx="4217760" cy="4217760"/>
          </a:xfrm>
        </p:grpSpPr>
        <p:pic>
          <p:nvPicPr>
            <p:cNvPr id="3" name="Graphic 2" title="F(N)">
              <a:extLst>
                <a:ext uri="{FF2B5EF4-FFF2-40B4-BE49-F238E27FC236}">
                  <a16:creationId xmlns:a16="http://schemas.microsoft.com/office/drawing/2014/main" id="{0BFCEA78-A1C3-BEBE-C936-E8462E8B72E0}"/>
                </a:ext>
              </a:extLst>
            </p:cNvPr>
            <p:cNvPicPr>
              <a:picLocks noChangeAspect="1"/>
            </p:cNvPicPr>
            <p:nvPr/>
          </p:nvPicPr>
          <p:blipFill>
            <a:blip r:embed="rId3">
              <a:lum/>
              <a:alphaModFix/>
              <a:extLst>
                <a:ext uri="{96DAC541-7B7A-43D3-8B79-37D633B846F1}">
                  <asvg:svgBlip xmlns:asvg="http://schemas.microsoft.com/office/drawing/2016/SVG/main" r:embed="rId4"/>
                </a:ext>
              </a:extLst>
            </a:blip>
            <a:srcRect/>
            <a:stretch>
              <a:fillRect/>
            </a:stretch>
          </p:blipFill>
          <p:spPr>
            <a:xfrm>
              <a:off x="5653080" y="889559"/>
              <a:ext cx="4217760" cy="4217760"/>
            </a:xfrm>
            <a:prstGeom prst="rect">
              <a:avLst/>
            </a:prstGeom>
            <a:noFill/>
            <a:ln>
              <a:noFill/>
            </a:ln>
          </p:spPr>
        </p:pic>
        <p:sp>
          <p:nvSpPr>
            <p:cNvPr id="4" name="Tekstvak 3">
              <a:extLst>
                <a:ext uri="{FF2B5EF4-FFF2-40B4-BE49-F238E27FC236}">
                  <a16:creationId xmlns:a16="http://schemas.microsoft.com/office/drawing/2014/main" id="{1B31A368-669A-EBF0-3FC4-DAD8BF68EDFE}"/>
                </a:ext>
              </a:extLst>
            </p:cNvPr>
            <p:cNvSpPr txBox="1"/>
            <p:nvPr/>
          </p:nvSpPr>
          <p:spPr>
            <a:xfrm>
              <a:off x="9072000" y="889559"/>
              <a:ext cx="33336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nl-NL" sz="1800" b="0" i="0" u="none" strike="noStrike" kern="1200" cap="none">
                  <a:ln>
                    <a:noFill/>
                  </a:ln>
                  <a:latin typeface="Arial" pitchFamily="34"/>
                  <a:ea typeface="Noto Sans CJK SC Regular" pitchFamily="2"/>
                  <a:cs typeface="Lohit Devanagari" pitchFamily="2"/>
                </a:rPr>
                <a:t>A</a:t>
              </a:r>
            </a:p>
          </p:txBody>
        </p:sp>
        <p:sp>
          <p:nvSpPr>
            <p:cNvPr id="5" name="Tekstvak 4">
              <a:extLst>
                <a:ext uri="{FF2B5EF4-FFF2-40B4-BE49-F238E27FC236}">
                  <a16:creationId xmlns:a16="http://schemas.microsoft.com/office/drawing/2014/main" id="{522F547B-8E86-760C-B7B0-E238BD009D8F}"/>
                </a:ext>
              </a:extLst>
            </p:cNvPr>
            <p:cNvSpPr txBox="1"/>
            <p:nvPr/>
          </p:nvSpPr>
          <p:spPr>
            <a:xfrm>
              <a:off x="7992360" y="1429559"/>
              <a:ext cx="33336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nl-NL" sz="1800" b="0" i="0" u="none" strike="noStrike" kern="1200" cap="none">
                  <a:ln>
                    <a:noFill/>
                  </a:ln>
                  <a:latin typeface="Arial" pitchFamily="34"/>
                  <a:ea typeface="Noto Sans CJK SC Regular" pitchFamily="2"/>
                  <a:cs typeface="Lohit Devanagari" pitchFamily="2"/>
                </a:rPr>
                <a:t>B</a:t>
              </a:r>
            </a:p>
          </p:txBody>
        </p:sp>
        <p:sp>
          <p:nvSpPr>
            <p:cNvPr id="6" name="Tekstvak 5">
              <a:extLst>
                <a:ext uri="{FF2B5EF4-FFF2-40B4-BE49-F238E27FC236}">
                  <a16:creationId xmlns:a16="http://schemas.microsoft.com/office/drawing/2014/main" id="{875AA152-1CD8-4F4C-CCE7-65C4ECFD2B3F}"/>
                </a:ext>
              </a:extLst>
            </p:cNvPr>
            <p:cNvSpPr txBox="1"/>
            <p:nvPr/>
          </p:nvSpPr>
          <p:spPr>
            <a:xfrm>
              <a:off x="8532360" y="2401560"/>
              <a:ext cx="34596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nl-NL" sz="1800" b="0" i="0" u="none" strike="noStrike" kern="1200" cap="none">
                  <a:ln>
                    <a:noFill/>
                  </a:ln>
                  <a:latin typeface="Arial" pitchFamily="34"/>
                  <a:ea typeface="Noto Sans CJK SC Regular" pitchFamily="2"/>
                  <a:cs typeface="Lohit Devanagari" pitchFamily="2"/>
                </a:rPr>
                <a:t>C</a:t>
              </a:r>
            </a:p>
          </p:txBody>
        </p:sp>
        <p:sp>
          <p:nvSpPr>
            <p:cNvPr id="7" name="Tekstvak 6">
              <a:extLst>
                <a:ext uri="{FF2B5EF4-FFF2-40B4-BE49-F238E27FC236}">
                  <a16:creationId xmlns:a16="http://schemas.microsoft.com/office/drawing/2014/main" id="{8B671229-F9E4-9675-375C-6B240A228493}"/>
                </a:ext>
              </a:extLst>
            </p:cNvPr>
            <p:cNvSpPr txBox="1"/>
            <p:nvPr/>
          </p:nvSpPr>
          <p:spPr>
            <a:xfrm>
              <a:off x="9072360" y="3553560"/>
              <a:ext cx="345960" cy="34632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nl-NL" sz="1800" b="0" i="0" u="none" strike="noStrike" kern="1200" cap="none">
                  <a:ln>
                    <a:noFill/>
                  </a:ln>
                  <a:latin typeface="Arial" pitchFamily="34"/>
                  <a:ea typeface="Noto Sans CJK SC Regular" pitchFamily="2"/>
                  <a:cs typeface="Lohit Devanagari" pitchFamily="2"/>
                </a:rPr>
                <a:t>D</a:t>
              </a:r>
            </a:p>
          </p:txBody>
        </p:sp>
      </p:grpSp>
      <p:sp>
        <p:nvSpPr>
          <p:cNvPr id="9" name="Google Shape;71;p1">
            <a:extLst>
              <a:ext uri="{FF2B5EF4-FFF2-40B4-BE49-F238E27FC236}">
                <a16:creationId xmlns:a16="http://schemas.microsoft.com/office/drawing/2014/main" id="{C47BAC42-4F21-C173-D6E9-21AC8357DA65}"/>
              </a:ext>
            </a:extLst>
          </p:cNvPr>
          <p:cNvSpPr txBox="1"/>
          <p:nvPr/>
        </p:nvSpPr>
        <p:spPr>
          <a:xfrm>
            <a:off x="8416163" y="6023801"/>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dirty="0">
                <a:solidFill>
                  <a:srgbClr val="999999"/>
                </a:solidFill>
                <a:latin typeface="Ubuntu"/>
                <a:ea typeface="Ubuntu"/>
                <a:cs typeface="Ubuntu"/>
                <a:sym typeface="Ubuntu"/>
              </a:rPr>
              <a:t>8270-II</a:t>
            </a:r>
            <a:endParaRPr sz="1000" b="1" i="0" u="none" strike="noStrike" cap="none" dirty="0">
              <a:solidFill>
                <a:srgbClr val="999999"/>
              </a:solidFill>
              <a:latin typeface="Ubuntu"/>
              <a:ea typeface="Ubuntu"/>
              <a:cs typeface="Ubuntu"/>
              <a:sym typeface="Ubuntu"/>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7"/>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98" name="Google Shape;98;p27"/>
          <p:cNvSpPr txBox="1"/>
          <p:nvPr/>
        </p:nvSpPr>
        <p:spPr>
          <a:xfrm>
            <a:off x="6827520" y="6407433"/>
            <a:ext cx="2316480" cy="25391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en-GB" sz="1050" b="0" i="0" u="none" strike="noStrike" cap="none">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grpSp>
        <p:nvGrpSpPr>
          <p:cNvPr id="99" name="Google Shape;99;p27"/>
          <p:cNvGrpSpPr/>
          <p:nvPr/>
        </p:nvGrpSpPr>
        <p:grpSpPr>
          <a:xfrm>
            <a:off x="806913" y="1496245"/>
            <a:ext cx="7309476" cy="908646"/>
            <a:chOff x="806913" y="1496245"/>
            <a:chExt cx="7309476" cy="908646"/>
          </a:xfrm>
        </p:grpSpPr>
        <p:grpSp>
          <p:nvGrpSpPr>
            <p:cNvPr id="100" name="Google Shape;100;p27"/>
            <p:cNvGrpSpPr/>
            <p:nvPr/>
          </p:nvGrpSpPr>
          <p:grpSpPr>
            <a:xfrm>
              <a:off x="806913" y="1496245"/>
              <a:ext cx="908647" cy="908646"/>
              <a:chOff x="947033" y="2362454"/>
              <a:chExt cx="908647" cy="908646"/>
            </a:xfrm>
          </p:grpSpPr>
          <p:sp>
            <p:nvSpPr>
              <p:cNvPr id="101" name="Google Shape;101;p27"/>
              <p:cNvSpPr/>
              <p:nvPr/>
            </p:nvSpPr>
            <p:spPr>
              <a:xfrm>
                <a:off x="947033" y="2362454"/>
                <a:ext cx="908647" cy="908646"/>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02" name="Google Shape;102;p27"/>
              <p:cNvSpPr/>
              <p:nvPr/>
            </p:nvSpPr>
            <p:spPr>
              <a:xfrm>
                <a:off x="1261236"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sp>
          <p:nvSpPr>
            <p:cNvPr id="103" name="Google Shape;103;p27"/>
            <p:cNvSpPr/>
            <p:nvPr/>
          </p:nvSpPr>
          <p:spPr>
            <a:xfrm>
              <a:off x="1958101" y="1655969"/>
              <a:ext cx="6158288"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1" u="none" strike="noStrike" cap="none">
                  <a:solidFill>
                    <a:srgbClr val="000000"/>
                  </a:solidFill>
                  <a:latin typeface="Calibri"/>
                  <a:ea typeface="Calibri"/>
                  <a:cs typeface="Calibri"/>
                  <a:sym typeface="Calibri"/>
                </a:rPr>
                <a:t>v</a:t>
              </a:r>
              <a:r>
                <a:rPr lang="en-GB" sz="2800" b="0" i="1" u="none" strike="noStrike" cap="none" baseline="-25000">
                  <a:solidFill>
                    <a:srgbClr val="000000"/>
                  </a:solidFill>
                  <a:latin typeface="Calibri"/>
                  <a:ea typeface="Calibri"/>
                  <a:cs typeface="Calibri"/>
                  <a:sym typeface="Calibri"/>
                </a:rPr>
                <a:t>max</a:t>
              </a:r>
              <a:r>
                <a:rPr lang="en-GB" sz="2800" b="0" i="0" u="none" strike="noStrike" cap="none" baseline="-25000">
                  <a:solidFill>
                    <a:srgbClr val="000000"/>
                  </a:solidFill>
                  <a:latin typeface="Calibri"/>
                  <a:ea typeface="Calibri"/>
                  <a:cs typeface="Calibri"/>
                  <a:sym typeface="Calibri"/>
                </a:rPr>
                <a:t>,1​</a:t>
              </a:r>
              <a:r>
                <a:rPr lang="en-GB" sz="2800" b="0" i="0" u="none" strike="noStrike" cap="none">
                  <a:solidFill>
                    <a:srgbClr val="000000"/>
                  </a:solidFill>
                  <a:latin typeface="Calibri"/>
                  <a:ea typeface="Calibri"/>
                  <a:cs typeface="Calibri"/>
                  <a:sym typeface="Calibri"/>
                </a:rPr>
                <a:t>=2⋅</a:t>
              </a:r>
              <a:r>
                <a:rPr lang="en-GB" sz="2800" b="0" i="1" u="none" strike="noStrike" cap="none">
                  <a:solidFill>
                    <a:srgbClr val="000000"/>
                  </a:solidFill>
                  <a:latin typeface="Calibri"/>
                  <a:ea typeface="Calibri"/>
                  <a:cs typeface="Calibri"/>
                  <a:sym typeface="Calibri"/>
                </a:rPr>
                <a:t>v</a:t>
              </a:r>
              <a:r>
                <a:rPr lang="en-GB" sz="2800" b="0" i="1" u="none" strike="noStrike" cap="none" baseline="-25000">
                  <a:solidFill>
                    <a:srgbClr val="000000"/>
                  </a:solidFill>
                  <a:highlight>
                    <a:srgbClr val="FFFFFF"/>
                  </a:highlight>
                  <a:latin typeface="Calibri"/>
                  <a:ea typeface="Calibri"/>
                  <a:cs typeface="Calibri"/>
                  <a:sym typeface="Calibri"/>
                </a:rPr>
                <a:t>max</a:t>
              </a:r>
              <a:r>
                <a:rPr lang="en-GB" sz="2800" b="0" i="0" u="none" strike="noStrike" cap="none" baseline="-25000">
                  <a:solidFill>
                    <a:srgbClr val="000000"/>
                  </a:solidFill>
                  <a:highlight>
                    <a:srgbClr val="FFFFFF"/>
                  </a:highlight>
                  <a:latin typeface="Calibri"/>
                  <a:ea typeface="Calibri"/>
                  <a:cs typeface="Calibri"/>
                  <a:sym typeface="Calibri"/>
                </a:rPr>
                <a:t>,2​</a:t>
              </a:r>
              <a:endParaRPr sz="2800" b="0" i="0" u="none" strike="noStrike" cap="none" baseline="-25000">
                <a:solidFill>
                  <a:srgbClr val="000000"/>
                </a:solidFill>
                <a:latin typeface="Calibri"/>
                <a:ea typeface="Calibri"/>
                <a:cs typeface="Calibri"/>
                <a:sym typeface="Calibri"/>
              </a:endParaRPr>
            </a:p>
          </p:txBody>
        </p:sp>
      </p:grpSp>
      <p:grpSp>
        <p:nvGrpSpPr>
          <p:cNvPr id="104" name="Google Shape;104;p27"/>
          <p:cNvGrpSpPr/>
          <p:nvPr/>
        </p:nvGrpSpPr>
        <p:grpSpPr>
          <a:xfrm>
            <a:off x="806912" y="2594911"/>
            <a:ext cx="7309477" cy="908646"/>
            <a:chOff x="806912" y="2594911"/>
            <a:chExt cx="7309477" cy="908646"/>
          </a:xfrm>
        </p:grpSpPr>
        <p:grpSp>
          <p:nvGrpSpPr>
            <p:cNvPr id="105" name="Google Shape;105;p27"/>
            <p:cNvGrpSpPr/>
            <p:nvPr/>
          </p:nvGrpSpPr>
          <p:grpSpPr>
            <a:xfrm>
              <a:off x="806912" y="2594911"/>
              <a:ext cx="908647" cy="908646"/>
              <a:chOff x="4665644" y="2362454"/>
              <a:chExt cx="908647" cy="908646"/>
            </a:xfrm>
          </p:grpSpPr>
          <p:sp>
            <p:nvSpPr>
              <p:cNvPr id="106" name="Google Shape;106;p27"/>
              <p:cNvSpPr/>
              <p:nvPr/>
            </p:nvSpPr>
            <p:spPr>
              <a:xfrm>
                <a:off x="4665644" y="2362454"/>
                <a:ext cx="908647" cy="908646"/>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07" name="Google Shape;107;p27"/>
              <p:cNvSpPr/>
              <p:nvPr/>
            </p:nvSpPr>
            <p:spPr>
              <a:xfrm>
                <a:off x="4979847"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sp>
          <p:nvSpPr>
            <p:cNvPr id="108" name="Google Shape;108;p27"/>
            <p:cNvSpPr/>
            <p:nvPr/>
          </p:nvSpPr>
          <p:spPr>
            <a:xfrm>
              <a:off x="1958101" y="2711037"/>
              <a:ext cx="6158288"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1" u="none" strike="noStrike" cap="none">
                  <a:solidFill>
                    <a:srgbClr val="000000"/>
                  </a:solidFill>
                  <a:latin typeface="Calibri"/>
                  <a:ea typeface="Calibri"/>
                  <a:cs typeface="Calibri"/>
                  <a:sym typeface="Calibri"/>
                </a:rPr>
                <a:t>v</a:t>
              </a:r>
              <a:r>
                <a:rPr lang="en-GB" sz="2800" b="0" i="1" u="none" strike="noStrike" cap="none" baseline="-25000">
                  <a:solidFill>
                    <a:srgbClr val="000000"/>
                  </a:solidFill>
                  <a:latin typeface="Calibri"/>
                  <a:ea typeface="Calibri"/>
                  <a:cs typeface="Calibri"/>
                  <a:sym typeface="Calibri"/>
                </a:rPr>
                <a:t>max</a:t>
              </a:r>
              <a:r>
                <a:rPr lang="en-GB" sz="2800" b="0" i="0" u="none" strike="noStrike" cap="none" baseline="-25000">
                  <a:solidFill>
                    <a:srgbClr val="000000"/>
                  </a:solidFill>
                  <a:latin typeface="Calibri"/>
                  <a:ea typeface="Calibri"/>
                  <a:cs typeface="Calibri"/>
                  <a:sym typeface="Calibri"/>
                </a:rPr>
                <a:t>,2​</a:t>
              </a:r>
              <a:r>
                <a:rPr lang="en-GB" sz="2800" b="0" i="0" u="none" strike="noStrike" cap="none">
                  <a:solidFill>
                    <a:srgbClr val="000000"/>
                  </a:solidFill>
                  <a:latin typeface="Calibri"/>
                  <a:ea typeface="Calibri"/>
                  <a:cs typeface="Calibri"/>
                  <a:sym typeface="Calibri"/>
                </a:rPr>
                <a:t>=2⋅</a:t>
              </a:r>
              <a:r>
                <a:rPr lang="en-GB" sz="2800" b="0" i="1" u="none" strike="noStrike" cap="none">
                  <a:solidFill>
                    <a:srgbClr val="000000"/>
                  </a:solidFill>
                  <a:latin typeface="Calibri"/>
                  <a:ea typeface="Calibri"/>
                  <a:cs typeface="Calibri"/>
                  <a:sym typeface="Calibri"/>
                </a:rPr>
                <a:t>v</a:t>
              </a:r>
              <a:r>
                <a:rPr lang="en-GB" sz="2800" b="0" i="1" u="none" strike="noStrike" cap="none" baseline="-25000">
                  <a:solidFill>
                    <a:srgbClr val="000000"/>
                  </a:solidFill>
                  <a:highlight>
                    <a:srgbClr val="FFFFFF"/>
                  </a:highlight>
                  <a:latin typeface="Calibri"/>
                  <a:ea typeface="Calibri"/>
                  <a:cs typeface="Calibri"/>
                  <a:sym typeface="Calibri"/>
                </a:rPr>
                <a:t>max</a:t>
              </a:r>
              <a:r>
                <a:rPr lang="en-GB" sz="2800" b="0" i="0" u="none" strike="noStrike" cap="none" baseline="-25000">
                  <a:solidFill>
                    <a:srgbClr val="000000"/>
                  </a:solidFill>
                  <a:highlight>
                    <a:srgbClr val="FFFFFF"/>
                  </a:highlight>
                  <a:latin typeface="Calibri"/>
                  <a:ea typeface="Calibri"/>
                  <a:cs typeface="Calibri"/>
                  <a:sym typeface="Calibri"/>
                </a:rPr>
                <a:t>,1​</a:t>
              </a:r>
              <a:endParaRPr sz="2800" b="0" i="0" u="none" strike="noStrike" cap="none" baseline="-25000">
                <a:solidFill>
                  <a:srgbClr val="000000"/>
                </a:solidFill>
                <a:latin typeface="Calibri"/>
                <a:ea typeface="Calibri"/>
                <a:cs typeface="Calibri"/>
                <a:sym typeface="Calibri"/>
              </a:endParaRPr>
            </a:p>
          </p:txBody>
        </p:sp>
      </p:grpSp>
      <p:grpSp>
        <p:nvGrpSpPr>
          <p:cNvPr id="109" name="Google Shape;109;p27"/>
          <p:cNvGrpSpPr/>
          <p:nvPr/>
        </p:nvGrpSpPr>
        <p:grpSpPr>
          <a:xfrm>
            <a:off x="806911" y="3730897"/>
            <a:ext cx="7309478" cy="908646"/>
            <a:chOff x="806911" y="3730897"/>
            <a:chExt cx="7309478" cy="908646"/>
          </a:xfrm>
        </p:grpSpPr>
        <p:grpSp>
          <p:nvGrpSpPr>
            <p:cNvPr id="110" name="Google Shape;110;p27"/>
            <p:cNvGrpSpPr/>
            <p:nvPr/>
          </p:nvGrpSpPr>
          <p:grpSpPr>
            <a:xfrm>
              <a:off x="806911" y="3730897"/>
              <a:ext cx="908647" cy="908646"/>
              <a:chOff x="947033" y="4156948"/>
              <a:chExt cx="908647" cy="908646"/>
            </a:xfrm>
          </p:grpSpPr>
          <p:sp>
            <p:nvSpPr>
              <p:cNvPr id="111" name="Google Shape;111;p27"/>
              <p:cNvSpPr/>
              <p:nvPr/>
            </p:nvSpPr>
            <p:spPr>
              <a:xfrm>
                <a:off x="947033" y="4156948"/>
                <a:ext cx="908647" cy="908646"/>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12" name="Google Shape;112;p27"/>
              <p:cNvSpPr/>
              <p:nvPr/>
            </p:nvSpPr>
            <p:spPr>
              <a:xfrm>
                <a:off x="1261237" y="4382969"/>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sp>
          <p:nvSpPr>
            <p:cNvPr id="113" name="Google Shape;113;p27"/>
            <p:cNvSpPr/>
            <p:nvPr/>
          </p:nvSpPr>
          <p:spPr>
            <a:xfrm>
              <a:off x="1958100" y="3856597"/>
              <a:ext cx="6158289"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1" u="none" strike="noStrike" cap="none">
                  <a:solidFill>
                    <a:srgbClr val="000000"/>
                  </a:solidFill>
                  <a:latin typeface="Calibri"/>
                  <a:ea typeface="Calibri"/>
                  <a:cs typeface="Calibri"/>
                  <a:sym typeface="Calibri"/>
                </a:rPr>
                <a:t>v</a:t>
              </a:r>
              <a:r>
                <a:rPr lang="en-GB" sz="2800" b="0" i="1" u="none" strike="noStrike" cap="none" baseline="-25000">
                  <a:solidFill>
                    <a:srgbClr val="000000"/>
                  </a:solidFill>
                  <a:latin typeface="Calibri"/>
                  <a:ea typeface="Calibri"/>
                  <a:cs typeface="Calibri"/>
                  <a:sym typeface="Calibri"/>
                </a:rPr>
                <a:t>max</a:t>
              </a:r>
              <a:r>
                <a:rPr lang="en-GB" sz="2800" b="0" i="0" u="none" strike="noStrike" cap="none" baseline="-25000">
                  <a:solidFill>
                    <a:srgbClr val="000000"/>
                  </a:solidFill>
                  <a:latin typeface="Calibri"/>
                  <a:ea typeface="Calibri"/>
                  <a:cs typeface="Calibri"/>
                  <a:sym typeface="Calibri"/>
                </a:rPr>
                <a:t>,1​</a:t>
              </a:r>
              <a:r>
                <a:rPr lang="en-GB" sz="2800" b="0" i="0" u="none" strike="noStrike" cap="none">
                  <a:solidFill>
                    <a:srgbClr val="000000"/>
                  </a:solidFill>
                  <a:latin typeface="Calibri"/>
                  <a:ea typeface="Calibri"/>
                  <a:cs typeface="Calibri"/>
                  <a:sym typeface="Calibri"/>
                </a:rPr>
                <a:t>=4⋅</a:t>
              </a:r>
              <a:r>
                <a:rPr lang="en-GB" sz="2800" b="0" i="1" u="none" strike="noStrike" cap="none">
                  <a:solidFill>
                    <a:srgbClr val="000000"/>
                  </a:solidFill>
                  <a:latin typeface="Calibri"/>
                  <a:ea typeface="Calibri"/>
                  <a:cs typeface="Calibri"/>
                  <a:sym typeface="Calibri"/>
                </a:rPr>
                <a:t>v</a:t>
              </a:r>
              <a:r>
                <a:rPr lang="en-GB" sz="2800" b="0" i="1" u="none" strike="noStrike" cap="none" baseline="-25000">
                  <a:solidFill>
                    <a:srgbClr val="000000"/>
                  </a:solidFill>
                  <a:highlight>
                    <a:srgbClr val="FFFFFF"/>
                  </a:highlight>
                  <a:latin typeface="Calibri"/>
                  <a:ea typeface="Calibri"/>
                  <a:cs typeface="Calibri"/>
                  <a:sym typeface="Calibri"/>
                </a:rPr>
                <a:t>max</a:t>
              </a:r>
              <a:r>
                <a:rPr lang="en-GB" sz="2800" b="0" i="0" u="none" strike="noStrike" cap="none" baseline="-25000">
                  <a:solidFill>
                    <a:srgbClr val="000000"/>
                  </a:solidFill>
                  <a:highlight>
                    <a:srgbClr val="FFFFFF"/>
                  </a:highlight>
                  <a:latin typeface="Calibri"/>
                  <a:ea typeface="Calibri"/>
                  <a:cs typeface="Calibri"/>
                  <a:sym typeface="Calibri"/>
                </a:rPr>
                <a:t>,2​</a:t>
              </a:r>
              <a:endParaRPr sz="2800" b="0" i="0" u="none" strike="noStrike" cap="none" baseline="-25000">
                <a:solidFill>
                  <a:srgbClr val="000000"/>
                </a:solidFill>
                <a:latin typeface="Calibri"/>
                <a:ea typeface="Calibri"/>
                <a:cs typeface="Calibri"/>
                <a:sym typeface="Calibri"/>
              </a:endParaRPr>
            </a:p>
          </p:txBody>
        </p:sp>
      </p:grpSp>
      <p:grpSp>
        <p:nvGrpSpPr>
          <p:cNvPr id="114" name="Google Shape;114;p27"/>
          <p:cNvGrpSpPr/>
          <p:nvPr/>
        </p:nvGrpSpPr>
        <p:grpSpPr>
          <a:xfrm>
            <a:off x="806911" y="4829563"/>
            <a:ext cx="7309588" cy="908646"/>
            <a:chOff x="806911" y="4829563"/>
            <a:chExt cx="7309588" cy="908646"/>
          </a:xfrm>
        </p:grpSpPr>
        <p:grpSp>
          <p:nvGrpSpPr>
            <p:cNvPr id="115" name="Google Shape;115;p27"/>
            <p:cNvGrpSpPr/>
            <p:nvPr/>
          </p:nvGrpSpPr>
          <p:grpSpPr>
            <a:xfrm>
              <a:off x="806911" y="4829563"/>
              <a:ext cx="908647" cy="908646"/>
              <a:chOff x="4665644" y="4148177"/>
              <a:chExt cx="908647" cy="908646"/>
            </a:xfrm>
          </p:grpSpPr>
          <p:sp>
            <p:nvSpPr>
              <p:cNvPr id="116" name="Google Shape;116;p27"/>
              <p:cNvSpPr/>
              <p:nvPr/>
            </p:nvSpPr>
            <p:spPr>
              <a:xfrm>
                <a:off x="4665644" y="4148177"/>
                <a:ext cx="908647" cy="908646"/>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17" name="Google Shape;117;p27"/>
              <p:cNvSpPr/>
              <p:nvPr/>
            </p:nvSpPr>
            <p:spPr>
              <a:xfrm>
                <a:off x="4979848" y="4374198"/>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1400" b="0" i="0" u="none" strike="noStrike" cap="none">
                  <a:solidFill>
                    <a:srgbClr val="000000"/>
                  </a:solidFill>
                  <a:latin typeface="Arial"/>
                  <a:ea typeface="Arial"/>
                  <a:cs typeface="Arial"/>
                  <a:sym typeface="Arial"/>
                </a:endParaRPr>
              </a:p>
            </p:txBody>
          </p:sp>
        </p:grpSp>
        <p:sp>
          <p:nvSpPr>
            <p:cNvPr id="118" name="Google Shape;118;p27"/>
            <p:cNvSpPr/>
            <p:nvPr/>
          </p:nvSpPr>
          <p:spPr>
            <a:xfrm>
              <a:off x="1958099" y="49892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1" u="none" strike="noStrike" cap="none">
                  <a:solidFill>
                    <a:srgbClr val="000000"/>
                  </a:solidFill>
                  <a:latin typeface="Calibri"/>
                  <a:ea typeface="Calibri"/>
                  <a:cs typeface="Calibri"/>
                  <a:sym typeface="Calibri"/>
                </a:rPr>
                <a:t>v</a:t>
              </a:r>
              <a:r>
                <a:rPr lang="en-GB" sz="2800" b="0" i="1" u="none" strike="noStrike" cap="none" baseline="-25000">
                  <a:solidFill>
                    <a:srgbClr val="000000"/>
                  </a:solidFill>
                  <a:latin typeface="Calibri"/>
                  <a:ea typeface="Calibri"/>
                  <a:cs typeface="Calibri"/>
                  <a:sym typeface="Calibri"/>
                </a:rPr>
                <a:t>max</a:t>
              </a:r>
              <a:r>
                <a:rPr lang="en-GB" sz="2800" b="0" i="0" u="none" strike="noStrike" cap="none" baseline="-25000">
                  <a:solidFill>
                    <a:srgbClr val="000000"/>
                  </a:solidFill>
                  <a:latin typeface="Calibri"/>
                  <a:ea typeface="Calibri"/>
                  <a:cs typeface="Calibri"/>
                  <a:sym typeface="Calibri"/>
                </a:rPr>
                <a:t>,2​</a:t>
              </a:r>
              <a:r>
                <a:rPr lang="en-GB" sz="2800" b="0" i="0" u="none" strike="noStrike" cap="none">
                  <a:solidFill>
                    <a:srgbClr val="000000"/>
                  </a:solidFill>
                  <a:latin typeface="Calibri"/>
                  <a:ea typeface="Calibri"/>
                  <a:cs typeface="Calibri"/>
                  <a:sym typeface="Calibri"/>
                </a:rPr>
                <a:t>=4⋅</a:t>
              </a:r>
              <a:r>
                <a:rPr lang="en-GB" sz="2800" b="0" i="1" u="none" strike="noStrike" cap="none">
                  <a:solidFill>
                    <a:srgbClr val="000000"/>
                  </a:solidFill>
                  <a:latin typeface="Calibri"/>
                  <a:ea typeface="Calibri"/>
                  <a:cs typeface="Calibri"/>
                  <a:sym typeface="Calibri"/>
                </a:rPr>
                <a:t>v</a:t>
              </a:r>
              <a:r>
                <a:rPr lang="en-GB" sz="2800" b="0" i="1" u="none" strike="noStrike" cap="none" baseline="-25000">
                  <a:solidFill>
                    <a:srgbClr val="000000"/>
                  </a:solidFill>
                  <a:highlight>
                    <a:srgbClr val="FFFFFF"/>
                  </a:highlight>
                  <a:latin typeface="Calibri"/>
                  <a:ea typeface="Calibri"/>
                  <a:cs typeface="Calibri"/>
                  <a:sym typeface="Calibri"/>
                </a:rPr>
                <a:t>max</a:t>
              </a:r>
              <a:r>
                <a:rPr lang="en-GB" sz="2800" b="0" i="0" u="none" strike="noStrike" cap="none" baseline="-25000">
                  <a:solidFill>
                    <a:srgbClr val="000000"/>
                  </a:solidFill>
                  <a:highlight>
                    <a:srgbClr val="FFFFFF"/>
                  </a:highlight>
                  <a:latin typeface="Calibri"/>
                  <a:ea typeface="Calibri"/>
                  <a:cs typeface="Calibri"/>
                  <a:sym typeface="Calibri"/>
                </a:rPr>
                <a:t>,1​</a:t>
              </a:r>
              <a:endParaRPr sz="2800" b="0" i="0" u="none" strike="noStrike" cap="none" baseline="-25000">
                <a:solidFill>
                  <a:srgbClr val="000000"/>
                </a:solidFill>
                <a:latin typeface="Calibri"/>
                <a:ea typeface="Calibri"/>
                <a:cs typeface="Calibri"/>
                <a:sym typeface="Calibri"/>
              </a:endParaRPr>
            </a:p>
          </p:txBody>
        </p:sp>
      </p:grpSp>
      <p:sp>
        <p:nvSpPr>
          <p:cNvPr id="119" name="Google Shape;119;p27"/>
          <p:cNvSpPr txBox="1">
            <a:spLocks noGrp="1"/>
          </p:cNvSpPr>
          <p:nvPr>
            <p:ph type="title"/>
          </p:nvPr>
        </p:nvSpPr>
        <p:spPr>
          <a:xfrm>
            <a:off x="729419" y="396260"/>
            <a:ext cx="8109782" cy="855185"/>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800"/>
              <a:buFont typeface="Calibri"/>
              <a:buNone/>
            </a:pPr>
            <a:r>
              <a:rPr lang="en-GB" sz="2800" b="0" i="0">
                <a:highlight>
                  <a:srgbClr val="FFFFFF"/>
                </a:highlight>
                <a:latin typeface="Calibri"/>
                <a:ea typeface="Calibri"/>
                <a:cs typeface="Calibri"/>
                <a:sym typeface="Calibri"/>
              </a:rPr>
              <a:t>Wat is waar over de maximale snelheid van beide trillingen?</a:t>
            </a:r>
            <a:endParaRPr sz="2800">
              <a:latin typeface="Calibri"/>
              <a:ea typeface="Calibri"/>
              <a:cs typeface="Calibri"/>
              <a:sym typeface="Calibri"/>
            </a:endParaRPr>
          </a:p>
        </p:txBody>
      </p:sp>
      <p:sp>
        <p:nvSpPr>
          <p:cNvPr id="2" name="Google Shape;71;p1">
            <a:extLst>
              <a:ext uri="{FF2B5EF4-FFF2-40B4-BE49-F238E27FC236}">
                <a16:creationId xmlns:a16="http://schemas.microsoft.com/office/drawing/2014/main" id="{6B9F6B87-D15F-DBFE-A214-4352CA62B8B8}"/>
              </a:ext>
            </a:extLst>
          </p:cNvPr>
          <p:cNvSpPr txBox="1"/>
          <p:nvPr/>
        </p:nvSpPr>
        <p:spPr>
          <a:xfrm>
            <a:off x="8416163" y="6023801"/>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dirty="0">
                <a:solidFill>
                  <a:srgbClr val="999999"/>
                </a:solidFill>
                <a:latin typeface="Ubuntu"/>
                <a:ea typeface="Ubuntu"/>
                <a:cs typeface="Ubuntu"/>
                <a:sym typeface="Ubuntu"/>
              </a:rPr>
              <a:t>8270</a:t>
            </a:r>
            <a:endParaRPr sz="1000" b="1" i="0" u="none" strike="noStrike" cap="none" dirty="0">
              <a:solidFill>
                <a:srgbClr val="999999"/>
              </a:solidFill>
              <a:latin typeface="Ubuntu"/>
              <a:ea typeface="Ubuntu"/>
              <a:cs typeface="Ubuntu"/>
              <a:sym typeface="Ubuntu"/>
            </a:endParaRPr>
          </a:p>
        </p:txBody>
      </p:sp>
      <p:graphicFrame>
        <p:nvGraphicFramePr>
          <p:cNvPr id="3" name="Grafiek 2">
            <a:extLst>
              <a:ext uri="{FF2B5EF4-FFF2-40B4-BE49-F238E27FC236}">
                <a16:creationId xmlns:a16="http://schemas.microsoft.com/office/drawing/2014/main" id="{A5E820F9-4484-8891-22B9-4C0D47B11FA3}"/>
              </a:ext>
            </a:extLst>
          </p:cNvPr>
          <p:cNvGraphicFramePr/>
          <p:nvPr>
            <p:extLst>
              <p:ext uri="{D42A27DB-BD31-4B8C-83A1-F6EECF244321}">
                <p14:modId xmlns:p14="http://schemas.microsoft.com/office/powerpoint/2010/main" val="3587742112"/>
              </p:ext>
            </p:extLst>
          </p:nvPr>
        </p:nvGraphicFramePr>
        <p:xfrm>
          <a:off x="3964627" y="1834141"/>
          <a:ext cx="4979520" cy="2800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vak 3">
            <a:extLst>
              <a:ext uri="{FF2B5EF4-FFF2-40B4-BE49-F238E27FC236}">
                <a16:creationId xmlns:a16="http://schemas.microsoft.com/office/drawing/2014/main" id="{AD78912F-91FC-7CA4-1EDF-65C74F73B653}"/>
              </a:ext>
            </a:extLst>
          </p:cNvPr>
          <p:cNvSpPr txBox="1"/>
          <p:nvPr/>
        </p:nvSpPr>
        <p:spPr>
          <a:xfrm>
            <a:off x="5508702" y="1881671"/>
            <a:ext cx="385042" cy="523220"/>
          </a:xfrm>
          <a:prstGeom prst="rect">
            <a:avLst/>
          </a:prstGeom>
          <a:noFill/>
        </p:spPr>
        <p:txBody>
          <a:bodyPr wrap="none" rtlCol="0">
            <a:spAutoFit/>
          </a:bodyPr>
          <a:lstStyle/>
          <a:p>
            <a:r>
              <a:rPr lang="nl-NL" sz="2800" dirty="0"/>
              <a:t>1</a:t>
            </a:r>
          </a:p>
        </p:txBody>
      </p:sp>
      <p:sp>
        <p:nvSpPr>
          <p:cNvPr id="5" name="Tekstvak 4">
            <a:extLst>
              <a:ext uri="{FF2B5EF4-FFF2-40B4-BE49-F238E27FC236}">
                <a16:creationId xmlns:a16="http://schemas.microsoft.com/office/drawing/2014/main" id="{52B846AF-1C53-AA7A-1910-46FAB4FFDC0E}"/>
              </a:ext>
            </a:extLst>
          </p:cNvPr>
          <p:cNvSpPr txBox="1"/>
          <p:nvPr/>
        </p:nvSpPr>
        <p:spPr>
          <a:xfrm>
            <a:off x="6993379" y="3502241"/>
            <a:ext cx="385042" cy="523220"/>
          </a:xfrm>
          <a:prstGeom prst="rect">
            <a:avLst/>
          </a:prstGeom>
          <a:noFill/>
        </p:spPr>
        <p:txBody>
          <a:bodyPr wrap="none" rtlCol="0">
            <a:spAutoFit/>
          </a:bodyPr>
          <a:lstStyle/>
          <a:p>
            <a:r>
              <a:rPr lang="nl-NL" sz="2800" dirty="0"/>
              <a:t>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7"/>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98" name="Google Shape;98;p27"/>
          <p:cNvSpPr txBox="1"/>
          <p:nvPr/>
        </p:nvSpPr>
        <p:spPr>
          <a:xfrm>
            <a:off x="6827520" y="6407433"/>
            <a:ext cx="2316480" cy="25391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en-GB" sz="1050" b="0" i="0" u="none" strike="noStrike" cap="none">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grpSp>
        <p:nvGrpSpPr>
          <p:cNvPr id="99" name="Google Shape;99;p27"/>
          <p:cNvGrpSpPr/>
          <p:nvPr/>
        </p:nvGrpSpPr>
        <p:grpSpPr>
          <a:xfrm>
            <a:off x="806913" y="1496245"/>
            <a:ext cx="7309476" cy="908646"/>
            <a:chOff x="806913" y="1496245"/>
            <a:chExt cx="7309476" cy="908646"/>
          </a:xfrm>
        </p:grpSpPr>
        <p:grpSp>
          <p:nvGrpSpPr>
            <p:cNvPr id="100" name="Google Shape;100;p27"/>
            <p:cNvGrpSpPr/>
            <p:nvPr/>
          </p:nvGrpSpPr>
          <p:grpSpPr>
            <a:xfrm>
              <a:off x="806913" y="1496245"/>
              <a:ext cx="908647" cy="908646"/>
              <a:chOff x="947033" y="2362454"/>
              <a:chExt cx="908647" cy="908646"/>
            </a:xfrm>
          </p:grpSpPr>
          <p:sp>
            <p:nvSpPr>
              <p:cNvPr id="101" name="Google Shape;101;p27"/>
              <p:cNvSpPr/>
              <p:nvPr/>
            </p:nvSpPr>
            <p:spPr>
              <a:xfrm>
                <a:off x="947033" y="2362454"/>
                <a:ext cx="908647" cy="908646"/>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02" name="Google Shape;102;p27"/>
              <p:cNvSpPr/>
              <p:nvPr/>
            </p:nvSpPr>
            <p:spPr>
              <a:xfrm>
                <a:off x="1261236"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sp>
          <p:nvSpPr>
            <p:cNvPr id="103" name="Google Shape;103;p27"/>
            <p:cNvSpPr/>
            <p:nvPr/>
          </p:nvSpPr>
          <p:spPr>
            <a:xfrm>
              <a:off x="1958101" y="1655969"/>
              <a:ext cx="6158288"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u="none" strike="noStrike" cap="none" dirty="0">
                  <a:solidFill>
                    <a:srgbClr val="000000"/>
                  </a:solidFill>
                  <a:latin typeface="Calibri"/>
                  <a:ea typeface="Calibri"/>
                  <a:cs typeface="Calibri"/>
                  <a:sym typeface="Calibri"/>
                </a:rPr>
                <a:t>1</a:t>
              </a:r>
              <a:r>
                <a:rPr lang="el-GR" sz="2800" b="0" u="none" strike="noStrike" cap="none" dirty="0">
                  <a:solidFill>
                    <a:srgbClr val="000000"/>
                  </a:solidFill>
                  <a:latin typeface="Calibri"/>
                  <a:ea typeface="Calibri"/>
                  <a:cs typeface="Calibri"/>
                  <a:sym typeface="Calibri"/>
                </a:rPr>
                <a:t>π</a:t>
              </a:r>
              <a:r>
                <a:rPr lang="el-GR" sz="2800" b="0" i="1" u="none" strike="noStrike" cap="none" dirty="0">
                  <a:solidFill>
                    <a:srgbClr val="000000"/>
                  </a:solidFill>
                  <a:latin typeface="Calibri"/>
                  <a:ea typeface="Calibri"/>
                  <a:cs typeface="Calibri"/>
                  <a:sym typeface="Calibri"/>
                </a:rPr>
                <a:t> </a:t>
              </a:r>
              <a:r>
                <a:rPr lang="fr-FR" sz="2800" b="0" u="none" strike="noStrike" cap="none" dirty="0">
                  <a:solidFill>
                    <a:srgbClr val="000000"/>
                  </a:solidFill>
                  <a:latin typeface="Calibri"/>
                  <a:ea typeface="Calibri"/>
                  <a:cs typeface="Calibri"/>
                  <a:sym typeface="Calibri"/>
                </a:rPr>
                <a:t>m/s</a:t>
              </a:r>
              <a:endParaRPr lang="fr-FR" sz="2800" b="0" u="none" strike="noStrike" cap="none" baseline="-25000" dirty="0">
                <a:solidFill>
                  <a:srgbClr val="000000"/>
                </a:solidFill>
                <a:latin typeface="Calibri"/>
                <a:ea typeface="Calibri"/>
                <a:cs typeface="Calibri"/>
                <a:sym typeface="Calibri"/>
              </a:endParaRPr>
            </a:p>
          </p:txBody>
        </p:sp>
      </p:grpSp>
      <p:grpSp>
        <p:nvGrpSpPr>
          <p:cNvPr id="104" name="Google Shape;104;p27"/>
          <p:cNvGrpSpPr/>
          <p:nvPr/>
        </p:nvGrpSpPr>
        <p:grpSpPr>
          <a:xfrm>
            <a:off x="806912" y="2594911"/>
            <a:ext cx="7309477" cy="908646"/>
            <a:chOff x="806912" y="2594911"/>
            <a:chExt cx="7309477" cy="908646"/>
          </a:xfrm>
        </p:grpSpPr>
        <p:grpSp>
          <p:nvGrpSpPr>
            <p:cNvPr id="105" name="Google Shape;105;p27"/>
            <p:cNvGrpSpPr/>
            <p:nvPr/>
          </p:nvGrpSpPr>
          <p:grpSpPr>
            <a:xfrm>
              <a:off x="806912" y="2594911"/>
              <a:ext cx="908647" cy="908646"/>
              <a:chOff x="4665644" y="2362454"/>
              <a:chExt cx="908647" cy="908646"/>
            </a:xfrm>
          </p:grpSpPr>
          <p:sp>
            <p:nvSpPr>
              <p:cNvPr id="106" name="Google Shape;106;p27"/>
              <p:cNvSpPr/>
              <p:nvPr/>
            </p:nvSpPr>
            <p:spPr>
              <a:xfrm>
                <a:off x="4665644" y="2362454"/>
                <a:ext cx="908647" cy="908646"/>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07" name="Google Shape;107;p27"/>
              <p:cNvSpPr/>
              <p:nvPr/>
            </p:nvSpPr>
            <p:spPr>
              <a:xfrm>
                <a:off x="4979847"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sp>
          <p:nvSpPr>
            <p:cNvPr id="108" name="Google Shape;108;p27"/>
            <p:cNvSpPr/>
            <p:nvPr/>
          </p:nvSpPr>
          <p:spPr>
            <a:xfrm>
              <a:off x="1958101" y="2711037"/>
              <a:ext cx="6158288"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u="none" strike="noStrike" cap="none" dirty="0">
                  <a:solidFill>
                    <a:srgbClr val="000000"/>
                  </a:solidFill>
                  <a:latin typeface="Calibri"/>
                  <a:ea typeface="Calibri"/>
                  <a:cs typeface="Calibri"/>
                  <a:sym typeface="Calibri"/>
                </a:rPr>
                <a:t>0,5</a:t>
              </a:r>
              <a:r>
                <a:rPr lang="el-GR" sz="2800" b="0" u="none" strike="noStrike" cap="none" dirty="0">
                  <a:solidFill>
                    <a:srgbClr val="000000"/>
                  </a:solidFill>
                  <a:latin typeface="Calibri"/>
                  <a:ea typeface="Calibri"/>
                  <a:cs typeface="Calibri"/>
                  <a:sym typeface="Calibri"/>
                </a:rPr>
                <a:t> </a:t>
              </a:r>
              <a:r>
                <a:rPr lang="fr-FR" sz="2800" b="0" u="none" strike="noStrike" cap="none" dirty="0">
                  <a:solidFill>
                    <a:srgbClr val="000000"/>
                  </a:solidFill>
                  <a:latin typeface="Calibri"/>
                  <a:ea typeface="Calibri"/>
                  <a:cs typeface="Calibri"/>
                  <a:sym typeface="Calibri"/>
                </a:rPr>
                <a:t>m/s</a:t>
              </a:r>
              <a:endParaRPr lang="fr-FR" sz="2800" b="0" u="none" strike="noStrike" cap="none" baseline="-25000" dirty="0">
                <a:solidFill>
                  <a:srgbClr val="000000"/>
                </a:solidFill>
                <a:latin typeface="Calibri"/>
                <a:ea typeface="Calibri"/>
                <a:cs typeface="Calibri"/>
                <a:sym typeface="Calibri"/>
              </a:endParaRPr>
            </a:p>
          </p:txBody>
        </p:sp>
      </p:grpSp>
      <p:grpSp>
        <p:nvGrpSpPr>
          <p:cNvPr id="109" name="Google Shape;109;p27"/>
          <p:cNvGrpSpPr/>
          <p:nvPr/>
        </p:nvGrpSpPr>
        <p:grpSpPr>
          <a:xfrm>
            <a:off x="806911" y="3730897"/>
            <a:ext cx="7309478" cy="908646"/>
            <a:chOff x="806911" y="3730897"/>
            <a:chExt cx="7309478" cy="908646"/>
          </a:xfrm>
        </p:grpSpPr>
        <p:grpSp>
          <p:nvGrpSpPr>
            <p:cNvPr id="110" name="Google Shape;110;p27"/>
            <p:cNvGrpSpPr/>
            <p:nvPr/>
          </p:nvGrpSpPr>
          <p:grpSpPr>
            <a:xfrm>
              <a:off x="806911" y="3730897"/>
              <a:ext cx="908647" cy="908646"/>
              <a:chOff x="947033" y="4156948"/>
              <a:chExt cx="908647" cy="908646"/>
            </a:xfrm>
          </p:grpSpPr>
          <p:sp>
            <p:nvSpPr>
              <p:cNvPr id="111" name="Google Shape;111;p27"/>
              <p:cNvSpPr/>
              <p:nvPr/>
            </p:nvSpPr>
            <p:spPr>
              <a:xfrm>
                <a:off x="947033" y="4156948"/>
                <a:ext cx="908647" cy="908646"/>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12" name="Google Shape;112;p27"/>
              <p:cNvSpPr/>
              <p:nvPr/>
            </p:nvSpPr>
            <p:spPr>
              <a:xfrm>
                <a:off x="1261237" y="4382969"/>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sp>
          <p:nvSpPr>
            <p:cNvPr id="113" name="Google Shape;113;p27"/>
            <p:cNvSpPr/>
            <p:nvPr/>
          </p:nvSpPr>
          <p:spPr>
            <a:xfrm>
              <a:off x="1958100" y="3856597"/>
              <a:ext cx="6158289"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b="0" u="none" strike="noStrike" cap="none" dirty="0">
                  <a:solidFill>
                    <a:srgbClr val="000000"/>
                  </a:solidFill>
                  <a:latin typeface="Calibri"/>
                  <a:ea typeface="Calibri"/>
                  <a:cs typeface="Calibri"/>
                  <a:sym typeface="Calibri"/>
                </a:rPr>
                <a:t>4</a:t>
              </a:r>
              <a:r>
                <a:rPr lang="el-GR" sz="2800" b="0" u="none" strike="noStrike" cap="none" dirty="0">
                  <a:solidFill>
                    <a:srgbClr val="000000"/>
                  </a:solidFill>
                  <a:latin typeface="Calibri"/>
                  <a:ea typeface="Calibri"/>
                  <a:cs typeface="Calibri"/>
                  <a:sym typeface="Calibri"/>
                </a:rPr>
                <a:t>π </a:t>
              </a:r>
              <a:r>
                <a:rPr lang="fr-FR" sz="2800" b="0" u="none" strike="noStrike" cap="none" dirty="0">
                  <a:solidFill>
                    <a:srgbClr val="000000"/>
                  </a:solidFill>
                  <a:latin typeface="Calibri"/>
                  <a:ea typeface="Calibri"/>
                  <a:cs typeface="Calibri"/>
                  <a:sym typeface="Calibri"/>
                </a:rPr>
                <a:t>m/s</a:t>
              </a:r>
              <a:endParaRPr lang="fr-FR" sz="2800" b="0" u="none" strike="noStrike" cap="none" baseline="-25000" dirty="0">
                <a:solidFill>
                  <a:srgbClr val="000000"/>
                </a:solidFill>
                <a:latin typeface="Calibri"/>
                <a:ea typeface="Calibri"/>
                <a:cs typeface="Calibri"/>
                <a:sym typeface="Calibri"/>
              </a:endParaRPr>
            </a:p>
          </p:txBody>
        </p:sp>
      </p:grpSp>
      <p:grpSp>
        <p:nvGrpSpPr>
          <p:cNvPr id="114" name="Google Shape;114;p27"/>
          <p:cNvGrpSpPr/>
          <p:nvPr/>
        </p:nvGrpSpPr>
        <p:grpSpPr>
          <a:xfrm>
            <a:off x="806911" y="4829563"/>
            <a:ext cx="7309588" cy="908646"/>
            <a:chOff x="806911" y="4829563"/>
            <a:chExt cx="7309588" cy="908646"/>
          </a:xfrm>
        </p:grpSpPr>
        <p:grpSp>
          <p:nvGrpSpPr>
            <p:cNvPr id="115" name="Google Shape;115;p27"/>
            <p:cNvGrpSpPr/>
            <p:nvPr/>
          </p:nvGrpSpPr>
          <p:grpSpPr>
            <a:xfrm>
              <a:off x="806911" y="4829563"/>
              <a:ext cx="908647" cy="908646"/>
              <a:chOff x="4665644" y="4148177"/>
              <a:chExt cx="908647" cy="908646"/>
            </a:xfrm>
          </p:grpSpPr>
          <p:sp>
            <p:nvSpPr>
              <p:cNvPr id="116" name="Google Shape;116;p27"/>
              <p:cNvSpPr/>
              <p:nvPr/>
            </p:nvSpPr>
            <p:spPr>
              <a:xfrm>
                <a:off x="4665644" y="4148177"/>
                <a:ext cx="908647" cy="908646"/>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17" name="Google Shape;117;p27"/>
              <p:cNvSpPr/>
              <p:nvPr/>
            </p:nvSpPr>
            <p:spPr>
              <a:xfrm>
                <a:off x="4979848" y="4374198"/>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1400" b="0" i="0" u="none" strike="noStrike" cap="none">
                  <a:solidFill>
                    <a:srgbClr val="000000"/>
                  </a:solidFill>
                  <a:latin typeface="Arial"/>
                  <a:ea typeface="Arial"/>
                  <a:cs typeface="Arial"/>
                  <a:sym typeface="Arial"/>
                </a:endParaRPr>
              </a:p>
            </p:txBody>
          </p:sp>
        </p:grpSp>
        <p:sp>
          <p:nvSpPr>
            <p:cNvPr id="118" name="Google Shape;118;p27"/>
            <p:cNvSpPr/>
            <p:nvPr/>
          </p:nvSpPr>
          <p:spPr>
            <a:xfrm>
              <a:off x="1958099" y="49892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nl-NL" sz="2800" dirty="0">
                  <a:latin typeface="Calibri"/>
                  <a:ea typeface="Calibri"/>
                  <a:cs typeface="Calibri"/>
                  <a:sym typeface="Calibri"/>
                </a:rPr>
                <a:t>2</a:t>
              </a:r>
              <a:r>
                <a:rPr lang="el-GR" sz="2800" b="0" u="none" strike="noStrike" cap="none" dirty="0">
                  <a:solidFill>
                    <a:srgbClr val="000000"/>
                  </a:solidFill>
                  <a:latin typeface="Calibri"/>
                  <a:ea typeface="Calibri"/>
                  <a:cs typeface="Calibri"/>
                  <a:sym typeface="Calibri"/>
                </a:rPr>
                <a:t> </a:t>
              </a:r>
              <a:r>
                <a:rPr lang="fr-FR" sz="2800" b="0" u="none" strike="noStrike" cap="none" dirty="0">
                  <a:solidFill>
                    <a:srgbClr val="000000"/>
                  </a:solidFill>
                  <a:latin typeface="Calibri"/>
                  <a:ea typeface="Calibri"/>
                  <a:cs typeface="Calibri"/>
                  <a:sym typeface="Calibri"/>
                </a:rPr>
                <a:t>m/s</a:t>
              </a:r>
              <a:endParaRPr lang="fr-FR" sz="2800" b="0" u="none" strike="noStrike" cap="none" baseline="-25000" dirty="0">
                <a:solidFill>
                  <a:srgbClr val="000000"/>
                </a:solidFill>
                <a:latin typeface="Calibri"/>
                <a:ea typeface="Calibri"/>
                <a:cs typeface="Calibri"/>
                <a:sym typeface="Calibri"/>
              </a:endParaRPr>
            </a:p>
          </p:txBody>
        </p:sp>
      </p:grpSp>
      <p:sp>
        <p:nvSpPr>
          <p:cNvPr id="119" name="Google Shape;119;p27"/>
          <p:cNvSpPr txBox="1">
            <a:spLocks noGrp="1"/>
          </p:cNvSpPr>
          <p:nvPr>
            <p:ph type="title"/>
          </p:nvPr>
        </p:nvSpPr>
        <p:spPr>
          <a:xfrm>
            <a:off x="729419" y="396260"/>
            <a:ext cx="8109782" cy="855185"/>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800"/>
              <a:buFont typeface="Calibri"/>
              <a:buNone/>
            </a:pPr>
            <a:r>
              <a:rPr lang="nl-NL" sz="2800" b="0" i="0" dirty="0">
                <a:highlight>
                  <a:srgbClr val="FFFFFF"/>
                </a:highlight>
                <a:latin typeface="Calibri"/>
                <a:ea typeface="Calibri"/>
                <a:cs typeface="Calibri"/>
                <a:sym typeface="Calibri"/>
              </a:rPr>
              <a:t>Hoe groot is de maximale snelheid van de trilling?</a:t>
            </a:r>
          </a:p>
        </p:txBody>
      </p:sp>
      <p:sp>
        <p:nvSpPr>
          <p:cNvPr id="2" name="Google Shape;71;p1">
            <a:extLst>
              <a:ext uri="{FF2B5EF4-FFF2-40B4-BE49-F238E27FC236}">
                <a16:creationId xmlns:a16="http://schemas.microsoft.com/office/drawing/2014/main" id="{6B9F6B87-D15F-DBFE-A214-4352CA62B8B8}"/>
              </a:ext>
            </a:extLst>
          </p:cNvPr>
          <p:cNvSpPr txBox="1"/>
          <p:nvPr/>
        </p:nvSpPr>
        <p:spPr>
          <a:xfrm>
            <a:off x="8416163" y="6023801"/>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dirty="0">
                <a:solidFill>
                  <a:srgbClr val="999999"/>
                </a:solidFill>
                <a:latin typeface="Ubuntu"/>
                <a:ea typeface="Ubuntu"/>
                <a:cs typeface="Ubuntu"/>
                <a:sym typeface="Ubuntu"/>
              </a:rPr>
              <a:t>8270-I</a:t>
            </a:r>
            <a:endParaRPr sz="1000" b="1" i="0" u="none" strike="noStrike" cap="none" dirty="0">
              <a:solidFill>
                <a:srgbClr val="999999"/>
              </a:solidFill>
              <a:latin typeface="Ubuntu"/>
              <a:ea typeface="Ubuntu"/>
              <a:cs typeface="Ubuntu"/>
              <a:sym typeface="Ubuntu"/>
            </a:endParaRPr>
          </a:p>
        </p:txBody>
      </p:sp>
      <p:graphicFrame>
        <p:nvGraphicFramePr>
          <p:cNvPr id="3" name="Grafiek 2">
            <a:extLst>
              <a:ext uri="{FF2B5EF4-FFF2-40B4-BE49-F238E27FC236}">
                <a16:creationId xmlns:a16="http://schemas.microsoft.com/office/drawing/2014/main" id="{C71321B9-D711-F7FF-AE4F-99BEE7F12C17}"/>
              </a:ext>
            </a:extLst>
          </p:cNvPr>
          <p:cNvGraphicFramePr/>
          <p:nvPr>
            <p:extLst>
              <p:ext uri="{D42A27DB-BD31-4B8C-83A1-F6EECF244321}">
                <p14:modId xmlns:p14="http://schemas.microsoft.com/office/powerpoint/2010/main" val="2022789006"/>
              </p:ext>
            </p:extLst>
          </p:nvPr>
        </p:nvGraphicFramePr>
        <p:xfrm>
          <a:off x="3964627" y="1834141"/>
          <a:ext cx="4979520" cy="280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4269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8"/>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26" name="Google Shape;126;p28"/>
          <p:cNvSpPr txBox="1"/>
          <p:nvPr/>
        </p:nvSpPr>
        <p:spPr>
          <a:xfrm>
            <a:off x="6827520" y="6407433"/>
            <a:ext cx="2316480" cy="25391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en-GB" sz="1050" b="0" i="0" u="none" strike="noStrike" cap="none">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grpSp>
        <p:nvGrpSpPr>
          <p:cNvPr id="127" name="Google Shape;127;p28"/>
          <p:cNvGrpSpPr/>
          <p:nvPr/>
        </p:nvGrpSpPr>
        <p:grpSpPr>
          <a:xfrm>
            <a:off x="806913" y="1496245"/>
            <a:ext cx="7309476" cy="908646"/>
            <a:chOff x="806913" y="1496245"/>
            <a:chExt cx="7309476" cy="908646"/>
          </a:xfrm>
        </p:grpSpPr>
        <p:grpSp>
          <p:nvGrpSpPr>
            <p:cNvPr id="128" name="Google Shape;128;p28"/>
            <p:cNvGrpSpPr/>
            <p:nvPr/>
          </p:nvGrpSpPr>
          <p:grpSpPr>
            <a:xfrm>
              <a:off x="806913" y="1496245"/>
              <a:ext cx="908647" cy="908646"/>
              <a:chOff x="947033" y="2362454"/>
              <a:chExt cx="908647" cy="908646"/>
            </a:xfrm>
          </p:grpSpPr>
          <p:sp>
            <p:nvSpPr>
              <p:cNvPr id="129" name="Google Shape;129;p28"/>
              <p:cNvSpPr/>
              <p:nvPr/>
            </p:nvSpPr>
            <p:spPr>
              <a:xfrm>
                <a:off x="947033" y="2362454"/>
                <a:ext cx="908647" cy="908646"/>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30" name="Google Shape;130;p28"/>
              <p:cNvSpPr/>
              <p:nvPr/>
            </p:nvSpPr>
            <p:spPr>
              <a:xfrm>
                <a:off x="1261236"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sp>
          <p:nvSpPr>
            <p:cNvPr id="131" name="Google Shape;131;p28"/>
            <p:cNvSpPr/>
            <p:nvPr/>
          </p:nvSpPr>
          <p:spPr>
            <a:xfrm>
              <a:off x="1958101" y="1655969"/>
              <a:ext cx="6158288"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0,25</a:t>
              </a:r>
              <a:endParaRPr/>
            </a:p>
          </p:txBody>
        </p:sp>
      </p:grpSp>
      <p:grpSp>
        <p:nvGrpSpPr>
          <p:cNvPr id="132" name="Google Shape;132;p28"/>
          <p:cNvGrpSpPr/>
          <p:nvPr/>
        </p:nvGrpSpPr>
        <p:grpSpPr>
          <a:xfrm>
            <a:off x="806912" y="2594911"/>
            <a:ext cx="7309477" cy="908646"/>
            <a:chOff x="806912" y="2594911"/>
            <a:chExt cx="7309477" cy="908646"/>
          </a:xfrm>
        </p:grpSpPr>
        <p:grpSp>
          <p:nvGrpSpPr>
            <p:cNvPr id="133" name="Google Shape;133;p28"/>
            <p:cNvGrpSpPr/>
            <p:nvPr/>
          </p:nvGrpSpPr>
          <p:grpSpPr>
            <a:xfrm>
              <a:off x="806912" y="2594911"/>
              <a:ext cx="908647" cy="908646"/>
              <a:chOff x="4665644" y="2362454"/>
              <a:chExt cx="908647" cy="908646"/>
            </a:xfrm>
          </p:grpSpPr>
          <p:sp>
            <p:nvSpPr>
              <p:cNvPr id="134" name="Google Shape;134;p28"/>
              <p:cNvSpPr/>
              <p:nvPr/>
            </p:nvSpPr>
            <p:spPr>
              <a:xfrm>
                <a:off x="4665644" y="2362454"/>
                <a:ext cx="908647" cy="908646"/>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35" name="Google Shape;135;p28"/>
              <p:cNvSpPr/>
              <p:nvPr/>
            </p:nvSpPr>
            <p:spPr>
              <a:xfrm>
                <a:off x="4979847"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sp>
          <p:nvSpPr>
            <p:cNvPr id="136" name="Google Shape;136;p28"/>
            <p:cNvSpPr/>
            <p:nvPr/>
          </p:nvSpPr>
          <p:spPr>
            <a:xfrm>
              <a:off x="1958101" y="2711037"/>
              <a:ext cx="6158288"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0,5</a:t>
              </a:r>
              <a:endParaRPr sz="2800" b="0" i="0" u="none" strike="noStrike" cap="none">
                <a:solidFill>
                  <a:srgbClr val="000000"/>
                </a:solidFill>
                <a:latin typeface="Calibri"/>
                <a:ea typeface="Calibri"/>
                <a:cs typeface="Calibri"/>
                <a:sym typeface="Calibri"/>
              </a:endParaRPr>
            </a:p>
          </p:txBody>
        </p:sp>
      </p:grpSp>
      <p:grpSp>
        <p:nvGrpSpPr>
          <p:cNvPr id="137" name="Google Shape;137;p28"/>
          <p:cNvGrpSpPr/>
          <p:nvPr/>
        </p:nvGrpSpPr>
        <p:grpSpPr>
          <a:xfrm>
            <a:off x="806911" y="3730897"/>
            <a:ext cx="7309478" cy="908646"/>
            <a:chOff x="806911" y="3730897"/>
            <a:chExt cx="7309478" cy="908646"/>
          </a:xfrm>
        </p:grpSpPr>
        <p:grpSp>
          <p:nvGrpSpPr>
            <p:cNvPr id="138" name="Google Shape;138;p28"/>
            <p:cNvGrpSpPr/>
            <p:nvPr/>
          </p:nvGrpSpPr>
          <p:grpSpPr>
            <a:xfrm>
              <a:off x="806911" y="3730897"/>
              <a:ext cx="908647" cy="908646"/>
              <a:chOff x="947033" y="4156948"/>
              <a:chExt cx="908647" cy="908646"/>
            </a:xfrm>
          </p:grpSpPr>
          <p:sp>
            <p:nvSpPr>
              <p:cNvPr id="139" name="Google Shape;139;p28"/>
              <p:cNvSpPr/>
              <p:nvPr/>
            </p:nvSpPr>
            <p:spPr>
              <a:xfrm>
                <a:off x="947033" y="4156948"/>
                <a:ext cx="908647" cy="908646"/>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40" name="Google Shape;140;p28"/>
              <p:cNvSpPr/>
              <p:nvPr/>
            </p:nvSpPr>
            <p:spPr>
              <a:xfrm>
                <a:off x="1261237" y="4382969"/>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sp>
          <p:nvSpPr>
            <p:cNvPr id="141" name="Google Shape;141;p28"/>
            <p:cNvSpPr/>
            <p:nvPr/>
          </p:nvSpPr>
          <p:spPr>
            <a:xfrm>
              <a:off x="1958100" y="3856597"/>
              <a:ext cx="6158289"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2</a:t>
              </a:r>
              <a:endParaRPr sz="2800" b="0" i="0" u="none" strike="noStrike" cap="none">
                <a:solidFill>
                  <a:srgbClr val="000000"/>
                </a:solidFill>
                <a:latin typeface="Calibri"/>
                <a:ea typeface="Calibri"/>
                <a:cs typeface="Calibri"/>
                <a:sym typeface="Calibri"/>
              </a:endParaRPr>
            </a:p>
          </p:txBody>
        </p:sp>
      </p:grpSp>
      <p:grpSp>
        <p:nvGrpSpPr>
          <p:cNvPr id="142" name="Google Shape;142;p28"/>
          <p:cNvGrpSpPr/>
          <p:nvPr/>
        </p:nvGrpSpPr>
        <p:grpSpPr>
          <a:xfrm>
            <a:off x="806911" y="4829563"/>
            <a:ext cx="7309588" cy="908646"/>
            <a:chOff x="806911" y="4829563"/>
            <a:chExt cx="7309588" cy="908646"/>
          </a:xfrm>
        </p:grpSpPr>
        <p:grpSp>
          <p:nvGrpSpPr>
            <p:cNvPr id="143" name="Google Shape;143;p28"/>
            <p:cNvGrpSpPr/>
            <p:nvPr/>
          </p:nvGrpSpPr>
          <p:grpSpPr>
            <a:xfrm>
              <a:off x="806911" y="4829563"/>
              <a:ext cx="908647" cy="908646"/>
              <a:chOff x="4665644" y="4148177"/>
              <a:chExt cx="908647" cy="908646"/>
            </a:xfrm>
          </p:grpSpPr>
          <p:sp>
            <p:nvSpPr>
              <p:cNvPr id="144" name="Google Shape;144;p28"/>
              <p:cNvSpPr/>
              <p:nvPr/>
            </p:nvSpPr>
            <p:spPr>
              <a:xfrm>
                <a:off x="4665644" y="4148177"/>
                <a:ext cx="908647" cy="908646"/>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45" name="Google Shape;145;p28"/>
              <p:cNvSpPr/>
              <p:nvPr/>
            </p:nvSpPr>
            <p:spPr>
              <a:xfrm>
                <a:off x="4979848" y="4374198"/>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1400" b="0" i="0" u="none" strike="noStrike" cap="none">
                  <a:solidFill>
                    <a:srgbClr val="000000"/>
                  </a:solidFill>
                  <a:latin typeface="Arial"/>
                  <a:ea typeface="Arial"/>
                  <a:cs typeface="Arial"/>
                  <a:sym typeface="Arial"/>
                </a:endParaRPr>
              </a:p>
            </p:txBody>
          </p:sp>
        </p:grpSp>
        <p:sp>
          <p:nvSpPr>
            <p:cNvPr id="146" name="Google Shape;146;p28"/>
            <p:cNvSpPr/>
            <p:nvPr/>
          </p:nvSpPr>
          <p:spPr>
            <a:xfrm>
              <a:off x="1958099" y="49892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Dat is niet te zeggen</a:t>
              </a:r>
              <a:endParaRPr sz="2800" b="0" i="0" u="none" strike="noStrike" cap="none">
                <a:solidFill>
                  <a:srgbClr val="000000"/>
                </a:solidFill>
                <a:latin typeface="Calibri"/>
                <a:ea typeface="Calibri"/>
                <a:cs typeface="Calibri"/>
                <a:sym typeface="Calibri"/>
              </a:endParaRPr>
            </a:p>
          </p:txBody>
        </p:sp>
      </p:grpSp>
      <p:sp>
        <p:nvSpPr>
          <p:cNvPr id="147" name="Google Shape;147;p28"/>
          <p:cNvSpPr txBox="1">
            <a:spLocks noGrp="1"/>
          </p:cNvSpPr>
          <p:nvPr>
            <p:ph type="title"/>
          </p:nvPr>
        </p:nvSpPr>
        <p:spPr>
          <a:xfrm>
            <a:off x="729419" y="396260"/>
            <a:ext cx="8109782" cy="855185"/>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800"/>
              <a:buFont typeface="Calibri"/>
              <a:buNone/>
            </a:pPr>
            <a:r>
              <a:rPr lang="en-GB" sz="2800" b="0" i="0">
                <a:highlight>
                  <a:srgbClr val="FFFFFF"/>
                </a:highlight>
                <a:latin typeface="Calibri"/>
                <a:ea typeface="Calibri"/>
                <a:cs typeface="Calibri"/>
                <a:sym typeface="Calibri"/>
              </a:rPr>
              <a:t>Hoe groot is het faseverschil tussen beide trillingen in het (u,t)-diagram?</a:t>
            </a:r>
            <a:endParaRPr sz="2800">
              <a:latin typeface="Calibri"/>
              <a:ea typeface="Calibri"/>
              <a:cs typeface="Calibri"/>
              <a:sym typeface="Calibri"/>
            </a:endParaRPr>
          </a:p>
        </p:txBody>
      </p:sp>
      <p:sp>
        <p:nvSpPr>
          <p:cNvPr id="4" name="Google Shape;1313;p47">
            <a:extLst>
              <a:ext uri="{FF2B5EF4-FFF2-40B4-BE49-F238E27FC236}">
                <a16:creationId xmlns:a16="http://schemas.microsoft.com/office/drawing/2014/main" id="{A0B7D2D8-19A0-D9FF-A7AE-5B7C3590EB04}"/>
              </a:ext>
            </a:extLst>
          </p:cNvPr>
          <p:cNvSpPr txBox="1"/>
          <p:nvPr/>
        </p:nvSpPr>
        <p:spPr>
          <a:xfrm>
            <a:off x="8435828" y="5948404"/>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a:solidFill>
                  <a:srgbClr val="999999"/>
                </a:solidFill>
                <a:latin typeface="Ubuntu"/>
                <a:ea typeface="Ubuntu"/>
                <a:cs typeface="Ubuntu"/>
                <a:sym typeface="Ubuntu"/>
              </a:rPr>
              <a:t>8244</a:t>
            </a:r>
            <a:endParaRPr sz="1000" b="1" i="0" u="none" strike="noStrike" cap="none">
              <a:solidFill>
                <a:srgbClr val="999999"/>
              </a:solidFill>
              <a:latin typeface="Ubuntu"/>
              <a:ea typeface="Ubuntu"/>
              <a:cs typeface="Ubuntu"/>
              <a:sym typeface="Ubuntu"/>
            </a:endParaRPr>
          </a:p>
        </p:txBody>
      </p:sp>
      <p:pic>
        <p:nvPicPr>
          <p:cNvPr id="8" name="Graphic 7">
            <a:extLst>
              <a:ext uri="{FF2B5EF4-FFF2-40B4-BE49-F238E27FC236}">
                <a16:creationId xmlns:a16="http://schemas.microsoft.com/office/drawing/2014/main" id="{223B1B26-88B5-9BDA-6182-A0FEFE55FB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79804" y="1722266"/>
            <a:ext cx="4584091" cy="257855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54" name="Google Shape;154;p29"/>
          <p:cNvSpPr txBox="1"/>
          <p:nvPr/>
        </p:nvSpPr>
        <p:spPr>
          <a:xfrm>
            <a:off x="6827520" y="6407433"/>
            <a:ext cx="2316480" cy="25391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en-GB" sz="1050" b="0" i="0" u="none" strike="noStrike" cap="none">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grpSp>
        <p:nvGrpSpPr>
          <p:cNvPr id="155" name="Google Shape;155;p29"/>
          <p:cNvGrpSpPr/>
          <p:nvPr/>
        </p:nvGrpSpPr>
        <p:grpSpPr>
          <a:xfrm>
            <a:off x="806913" y="1496245"/>
            <a:ext cx="7309476" cy="908646"/>
            <a:chOff x="806913" y="1496245"/>
            <a:chExt cx="7309476" cy="908646"/>
          </a:xfrm>
        </p:grpSpPr>
        <p:grpSp>
          <p:nvGrpSpPr>
            <p:cNvPr id="156" name="Google Shape;156;p29"/>
            <p:cNvGrpSpPr/>
            <p:nvPr/>
          </p:nvGrpSpPr>
          <p:grpSpPr>
            <a:xfrm>
              <a:off x="806913" y="1496245"/>
              <a:ext cx="908647" cy="908646"/>
              <a:chOff x="947033" y="2362454"/>
              <a:chExt cx="908647" cy="908646"/>
            </a:xfrm>
          </p:grpSpPr>
          <p:sp>
            <p:nvSpPr>
              <p:cNvPr id="157" name="Google Shape;157;p29"/>
              <p:cNvSpPr/>
              <p:nvPr/>
            </p:nvSpPr>
            <p:spPr>
              <a:xfrm>
                <a:off x="947033" y="2362454"/>
                <a:ext cx="908647" cy="908646"/>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58" name="Google Shape;158;p29"/>
              <p:cNvSpPr/>
              <p:nvPr/>
            </p:nvSpPr>
            <p:spPr>
              <a:xfrm>
                <a:off x="1261236"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sp>
          <p:nvSpPr>
            <p:cNvPr id="159" name="Google Shape;159;p29"/>
            <p:cNvSpPr/>
            <p:nvPr/>
          </p:nvSpPr>
          <p:spPr>
            <a:xfrm>
              <a:off x="1958101" y="1655969"/>
              <a:ext cx="6158288"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0,25</a:t>
              </a:r>
              <a:endParaRPr/>
            </a:p>
          </p:txBody>
        </p:sp>
      </p:grpSp>
      <p:grpSp>
        <p:nvGrpSpPr>
          <p:cNvPr id="160" name="Google Shape;160;p29"/>
          <p:cNvGrpSpPr/>
          <p:nvPr/>
        </p:nvGrpSpPr>
        <p:grpSpPr>
          <a:xfrm>
            <a:off x="806912" y="2594911"/>
            <a:ext cx="7309477" cy="908646"/>
            <a:chOff x="806912" y="2594911"/>
            <a:chExt cx="7309477" cy="908646"/>
          </a:xfrm>
        </p:grpSpPr>
        <p:grpSp>
          <p:nvGrpSpPr>
            <p:cNvPr id="161" name="Google Shape;161;p29"/>
            <p:cNvGrpSpPr/>
            <p:nvPr/>
          </p:nvGrpSpPr>
          <p:grpSpPr>
            <a:xfrm>
              <a:off x="806912" y="2594911"/>
              <a:ext cx="908647" cy="908646"/>
              <a:chOff x="4665644" y="2362454"/>
              <a:chExt cx="908647" cy="908646"/>
            </a:xfrm>
          </p:grpSpPr>
          <p:sp>
            <p:nvSpPr>
              <p:cNvPr id="162" name="Google Shape;162;p29"/>
              <p:cNvSpPr/>
              <p:nvPr/>
            </p:nvSpPr>
            <p:spPr>
              <a:xfrm>
                <a:off x="4665644" y="2362454"/>
                <a:ext cx="908647" cy="908646"/>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63" name="Google Shape;163;p29"/>
              <p:cNvSpPr/>
              <p:nvPr/>
            </p:nvSpPr>
            <p:spPr>
              <a:xfrm>
                <a:off x="4979847"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sp>
          <p:nvSpPr>
            <p:cNvPr id="164" name="Google Shape;164;p29"/>
            <p:cNvSpPr/>
            <p:nvPr/>
          </p:nvSpPr>
          <p:spPr>
            <a:xfrm>
              <a:off x="1958101" y="2711037"/>
              <a:ext cx="6158288"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0,5</a:t>
              </a:r>
              <a:endParaRPr sz="2800" b="0" i="0" u="none" strike="noStrike" cap="none">
                <a:solidFill>
                  <a:srgbClr val="000000"/>
                </a:solidFill>
                <a:latin typeface="Calibri"/>
                <a:ea typeface="Calibri"/>
                <a:cs typeface="Calibri"/>
                <a:sym typeface="Calibri"/>
              </a:endParaRPr>
            </a:p>
          </p:txBody>
        </p:sp>
      </p:grpSp>
      <p:grpSp>
        <p:nvGrpSpPr>
          <p:cNvPr id="165" name="Google Shape;165;p29"/>
          <p:cNvGrpSpPr/>
          <p:nvPr/>
        </p:nvGrpSpPr>
        <p:grpSpPr>
          <a:xfrm>
            <a:off x="806911" y="3730897"/>
            <a:ext cx="7309478" cy="908646"/>
            <a:chOff x="806911" y="3730897"/>
            <a:chExt cx="7309478" cy="908646"/>
          </a:xfrm>
        </p:grpSpPr>
        <p:grpSp>
          <p:nvGrpSpPr>
            <p:cNvPr id="166" name="Google Shape;166;p29"/>
            <p:cNvGrpSpPr/>
            <p:nvPr/>
          </p:nvGrpSpPr>
          <p:grpSpPr>
            <a:xfrm>
              <a:off x="806911" y="3730897"/>
              <a:ext cx="908647" cy="908646"/>
              <a:chOff x="947033" y="4156948"/>
              <a:chExt cx="908647" cy="908646"/>
            </a:xfrm>
          </p:grpSpPr>
          <p:sp>
            <p:nvSpPr>
              <p:cNvPr id="167" name="Google Shape;167;p29"/>
              <p:cNvSpPr/>
              <p:nvPr/>
            </p:nvSpPr>
            <p:spPr>
              <a:xfrm>
                <a:off x="947033" y="4156948"/>
                <a:ext cx="908647" cy="908646"/>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68" name="Google Shape;168;p29"/>
              <p:cNvSpPr/>
              <p:nvPr/>
            </p:nvSpPr>
            <p:spPr>
              <a:xfrm>
                <a:off x="1261237" y="4382969"/>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sp>
          <p:nvSpPr>
            <p:cNvPr id="169" name="Google Shape;169;p29"/>
            <p:cNvSpPr/>
            <p:nvPr/>
          </p:nvSpPr>
          <p:spPr>
            <a:xfrm>
              <a:off x="1958100" y="3856597"/>
              <a:ext cx="6158289"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2</a:t>
              </a:r>
              <a:endParaRPr sz="2800" b="0" i="0" u="none" strike="noStrike" cap="none">
                <a:solidFill>
                  <a:srgbClr val="000000"/>
                </a:solidFill>
                <a:latin typeface="Calibri"/>
                <a:ea typeface="Calibri"/>
                <a:cs typeface="Calibri"/>
                <a:sym typeface="Calibri"/>
              </a:endParaRPr>
            </a:p>
          </p:txBody>
        </p:sp>
      </p:grpSp>
      <p:grpSp>
        <p:nvGrpSpPr>
          <p:cNvPr id="170" name="Google Shape;170;p29"/>
          <p:cNvGrpSpPr/>
          <p:nvPr/>
        </p:nvGrpSpPr>
        <p:grpSpPr>
          <a:xfrm>
            <a:off x="806911" y="4829563"/>
            <a:ext cx="7309588" cy="908646"/>
            <a:chOff x="806911" y="4829563"/>
            <a:chExt cx="7309588" cy="908646"/>
          </a:xfrm>
        </p:grpSpPr>
        <p:grpSp>
          <p:nvGrpSpPr>
            <p:cNvPr id="171" name="Google Shape;171;p29"/>
            <p:cNvGrpSpPr/>
            <p:nvPr/>
          </p:nvGrpSpPr>
          <p:grpSpPr>
            <a:xfrm>
              <a:off x="806911" y="4829563"/>
              <a:ext cx="908647" cy="908646"/>
              <a:chOff x="4665644" y="4148177"/>
              <a:chExt cx="908647" cy="908646"/>
            </a:xfrm>
          </p:grpSpPr>
          <p:sp>
            <p:nvSpPr>
              <p:cNvPr id="172" name="Google Shape;172;p29"/>
              <p:cNvSpPr/>
              <p:nvPr/>
            </p:nvSpPr>
            <p:spPr>
              <a:xfrm>
                <a:off x="4665644" y="4148177"/>
                <a:ext cx="908647" cy="908646"/>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73" name="Google Shape;173;p29"/>
              <p:cNvSpPr/>
              <p:nvPr/>
            </p:nvSpPr>
            <p:spPr>
              <a:xfrm>
                <a:off x="4979848" y="4374198"/>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1400" b="0" i="0" u="none" strike="noStrike" cap="none">
                  <a:solidFill>
                    <a:srgbClr val="000000"/>
                  </a:solidFill>
                  <a:latin typeface="Arial"/>
                  <a:ea typeface="Arial"/>
                  <a:cs typeface="Arial"/>
                  <a:sym typeface="Arial"/>
                </a:endParaRPr>
              </a:p>
            </p:txBody>
          </p:sp>
        </p:grpSp>
        <p:sp>
          <p:nvSpPr>
            <p:cNvPr id="174" name="Google Shape;174;p29"/>
            <p:cNvSpPr/>
            <p:nvPr/>
          </p:nvSpPr>
          <p:spPr>
            <a:xfrm>
              <a:off x="1958099" y="49892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Dat is niet te zeggen</a:t>
              </a:r>
              <a:endParaRPr sz="2800" b="0" i="0" u="none" strike="noStrike" cap="none">
                <a:solidFill>
                  <a:srgbClr val="000000"/>
                </a:solidFill>
                <a:latin typeface="Calibri"/>
                <a:ea typeface="Calibri"/>
                <a:cs typeface="Calibri"/>
                <a:sym typeface="Calibri"/>
              </a:endParaRPr>
            </a:p>
          </p:txBody>
        </p:sp>
      </p:grpSp>
      <p:sp>
        <p:nvSpPr>
          <p:cNvPr id="175" name="Google Shape;175;p29"/>
          <p:cNvSpPr txBox="1">
            <a:spLocks noGrp="1"/>
          </p:cNvSpPr>
          <p:nvPr>
            <p:ph type="title"/>
          </p:nvPr>
        </p:nvSpPr>
        <p:spPr>
          <a:xfrm>
            <a:off x="729419" y="396260"/>
            <a:ext cx="8109782" cy="855185"/>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800"/>
              <a:buFont typeface="Calibri"/>
              <a:buNone/>
            </a:pPr>
            <a:r>
              <a:rPr lang="en-GB" sz="2800" b="0" i="0" dirty="0">
                <a:highlight>
                  <a:srgbClr val="FFFFFF"/>
                </a:highlight>
                <a:latin typeface="Calibri"/>
                <a:ea typeface="Calibri"/>
                <a:cs typeface="Calibri"/>
                <a:sym typeface="Calibri"/>
              </a:rPr>
              <a:t>Hoe </a:t>
            </a:r>
            <a:r>
              <a:rPr lang="en-GB" sz="2800" b="0" i="0" dirty="0" err="1">
                <a:highlight>
                  <a:srgbClr val="FFFFFF"/>
                </a:highlight>
                <a:latin typeface="Calibri"/>
                <a:ea typeface="Calibri"/>
                <a:cs typeface="Calibri"/>
                <a:sym typeface="Calibri"/>
              </a:rPr>
              <a:t>groot</a:t>
            </a:r>
            <a:r>
              <a:rPr lang="en-GB" sz="2800" b="0" i="0" dirty="0">
                <a:highlight>
                  <a:srgbClr val="FFFFFF"/>
                </a:highlight>
                <a:latin typeface="Calibri"/>
                <a:ea typeface="Calibri"/>
                <a:cs typeface="Calibri"/>
                <a:sym typeface="Calibri"/>
              </a:rPr>
              <a:t> is het </a:t>
            </a:r>
            <a:r>
              <a:rPr lang="en-GB" sz="2800" b="0" i="0" dirty="0" err="1">
                <a:highlight>
                  <a:srgbClr val="FFFFFF"/>
                </a:highlight>
                <a:latin typeface="Calibri"/>
                <a:ea typeface="Calibri"/>
                <a:cs typeface="Calibri"/>
                <a:sym typeface="Calibri"/>
              </a:rPr>
              <a:t>faseverschil</a:t>
            </a:r>
            <a:r>
              <a:rPr lang="en-GB" sz="2800" b="0" i="0" dirty="0">
                <a:highlight>
                  <a:srgbClr val="FFFFFF"/>
                </a:highlight>
                <a:latin typeface="Calibri"/>
                <a:ea typeface="Calibri"/>
                <a:cs typeface="Calibri"/>
                <a:sym typeface="Calibri"/>
              </a:rPr>
              <a:t> </a:t>
            </a:r>
            <a:r>
              <a:rPr lang="en-GB" sz="2800" b="0" i="0" dirty="0" err="1">
                <a:highlight>
                  <a:srgbClr val="FFFFFF"/>
                </a:highlight>
                <a:latin typeface="Calibri"/>
                <a:ea typeface="Calibri"/>
                <a:cs typeface="Calibri"/>
                <a:sym typeface="Calibri"/>
              </a:rPr>
              <a:t>tussen</a:t>
            </a:r>
            <a:r>
              <a:rPr lang="en-GB" sz="2800" b="0" i="0" dirty="0">
                <a:highlight>
                  <a:srgbClr val="FFFFFF"/>
                </a:highlight>
                <a:latin typeface="Calibri"/>
                <a:ea typeface="Calibri"/>
                <a:cs typeface="Calibri"/>
                <a:sym typeface="Calibri"/>
              </a:rPr>
              <a:t> </a:t>
            </a:r>
            <a:r>
              <a:rPr lang="en-GB" sz="2800" b="0" i="0" dirty="0" err="1">
                <a:highlight>
                  <a:srgbClr val="FFFFFF"/>
                </a:highlight>
                <a:latin typeface="Calibri"/>
                <a:ea typeface="Calibri"/>
                <a:cs typeface="Calibri"/>
                <a:sym typeface="Calibri"/>
              </a:rPr>
              <a:t>beide</a:t>
            </a:r>
            <a:r>
              <a:rPr lang="en-GB" sz="2800" b="0" i="0" dirty="0">
                <a:highlight>
                  <a:srgbClr val="FFFFFF"/>
                </a:highlight>
                <a:latin typeface="Calibri"/>
                <a:ea typeface="Calibri"/>
                <a:cs typeface="Calibri"/>
                <a:sym typeface="Calibri"/>
              </a:rPr>
              <a:t> </a:t>
            </a:r>
            <a:r>
              <a:rPr lang="en-GB" sz="2800" b="0" i="0" dirty="0" err="1">
                <a:highlight>
                  <a:srgbClr val="FFFFFF"/>
                </a:highlight>
                <a:latin typeface="Calibri"/>
                <a:ea typeface="Calibri"/>
                <a:cs typeface="Calibri"/>
                <a:sym typeface="Calibri"/>
              </a:rPr>
              <a:t>trillingen</a:t>
            </a:r>
            <a:r>
              <a:rPr lang="en-GB" sz="2800" b="0" i="0" dirty="0">
                <a:highlight>
                  <a:srgbClr val="FFFFFF"/>
                </a:highlight>
                <a:latin typeface="Calibri"/>
                <a:ea typeface="Calibri"/>
                <a:cs typeface="Calibri"/>
                <a:sym typeface="Calibri"/>
              </a:rPr>
              <a:t> in het (</a:t>
            </a:r>
            <a:r>
              <a:rPr lang="en-GB" sz="2800" b="0" i="0" dirty="0" err="1">
                <a:highlight>
                  <a:srgbClr val="FFFFFF"/>
                </a:highlight>
                <a:latin typeface="Calibri"/>
                <a:ea typeface="Calibri"/>
                <a:cs typeface="Calibri"/>
                <a:sym typeface="Calibri"/>
              </a:rPr>
              <a:t>u,t</a:t>
            </a:r>
            <a:r>
              <a:rPr lang="en-GB" sz="2800" b="0" i="0" dirty="0">
                <a:highlight>
                  <a:srgbClr val="FFFFFF"/>
                </a:highlight>
                <a:latin typeface="Calibri"/>
                <a:ea typeface="Calibri"/>
                <a:cs typeface="Calibri"/>
                <a:sym typeface="Calibri"/>
              </a:rPr>
              <a:t>)-diagram?</a:t>
            </a:r>
            <a:endParaRPr sz="2800" dirty="0">
              <a:latin typeface="Calibri"/>
              <a:ea typeface="Calibri"/>
              <a:cs typeface="Calibri"/>
              <a:sym typeface="Calibri"/>
            </a:endParaRPr>
          </a:p>
        </p:txBody>
      </p:sp>
      <p:sp>
        <p:nvSpPr>
          <p:cNvPr id="3" name="Google Shape;125;p3">
            <a:extLst>
              <a:ext uri="{FF2B5EF4-FFF2-40B4-BE49-F238E27FC236}">
                <a16:creationId xmlns:a16="http://schemas.microsoft.com/office/drawing/2014/main" id="{2C873EF5-3A12-0F8F-9AEA-0208D84D0693}"/>
              </a:ext>
            </a:extLst>
          </p:cNvPr>
          <p:cNvSpPr txBox="1"/>
          <p:nvPr/>
        </p:nvSpPr>
        <p:spPr>
          <a:xfrm>
            <a:off x="8445660" y="5996108"/>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a:solidFill>
                  <a:srgbClr val="999999"/>
                </a:solidFill>
                <a:latin typeface="Ubuntu"/>
                <a:ea typeface="Ubuntu"/>
                <a:cs typeface="Ubuntu"/>
                <a:sym typeface="Ubuntu"/>
              </a:rPr>
              <a:t>8269</a:t>
            </a:r>
            <a:endParaRPr sz="1000" b="1" i="0" u="none" strike="noStrike" cap="none">
              <a:solidFill>
                <a:srgbClr val="999999"/>
              </a:solidFill>
              <a:latin typeface="Ubuntu"/>
              <a:ea typeface="Ubuntu"/>
              <a:cs typeface="Ubuntu"/>
              <a:sym typeface="Ubuntu"/>
            </a:endParaRPr>
          </a:p>
        </p:txBody>
      </p:sp>
      <p:pic>
        <p:nvPicPr>
          <p:cNvPr id="4" name="Graphic 3">
            <a:extLst>
              <a:ext uri="{FF2B5EF4-FFF2-40B4-BE49-F238E27FC236}">
                <a16:creationId xmlns:a16="http://schemas.microsoft.com/office/drawing/2014/main" id="{10572753-7B4C-2A93-39BA-88D5640203F0}"/>
              </a:ext>
            </a:extLst>
          </p:cNvPr>
          <p:cNvPicPr>
            <a:picLocks noChangeAspect="1"/>
          </p:cNvPicPr>
          <p:nvPr/>
        </p:nvPicPr>
        <p:blipFill>
          <a:blip r:embed="rId3">
            <a:extLst>
              <a:ext uri="{96DAC541-7B7A-43D3-8B79-37D633B846F1}">
                <asvg:svgBlip xmlns:asvg="http://schemas.microsoft.com/office/drawing/2016/SVG/main" r:embed="rId4"/>
              </a:ext>
            </a:extLst>
          </a:blip>
          <a:srcRect l="6207"/>
          <a:stretch/>
        </p:blipFill>
        <p:spPr>
          <a:xfrm>
            <a:off x="3429000" y="1820624"/>
            <a:ext cx="5080160" cy="304670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6"/>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34" name="Google Shape;134;p16"/>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135" name="Google Shape;135;p16"/>
          <p:cNvGrpSpPr/>
          <p:nvPr/>
        </p:nvGrpSpPr>
        <p:grpSpPr>
          <a:xfrm>
            <a:off x="806913" y="1496245"/>
            <a:ext cx="908700" cy="908700"/>
            <a:chOff x="947033" y="2362454"/>
            <a:chExt cx="908700" cy="908700"/>
          </a:xfrm>
        </p:grpSpPr>
        <p:sp>
          <p:nvSpPr>
            <p:cNvPr id="136" name="Google Shape;136;p16"/>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37" name="Google Shape;137;p16"/>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138" name="Google Shape;138;p16"/>
          <p:cNvGrpSpPr/>
          <p:nvPr/>
        </p:nvGrpSpPr>
        <p:grpSpPr>
          <a:xfrm>
            <a:off x="806912" y="2594911"/>
            <a:ext cx="908700" cy="908700"/>
            <a:chOff x="4665644" y="2362454"/>
            <a:chExt cx="908700" cy="908700"/>
          </a:xfrm>
        </p:grpSpPr>
        <p:sp>
          <p:nvSpPr>
            <p:cNvPr id="139" name="Google Shape;139;p16"/>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40" name="Google Shape;140;p16"/>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141" name="Google Shape;141;p16"/>
          <p:cNvGrpSpPr/>
          <p:nvPr/>
        </p:nvGrpSpPr>
        <p:grpSpPr>
          <a:xfrm>
            <a:off x="806911" y="3730897"/>
            <a:ext cx="908700" cy="908700"/>
            <a:chOff x="947033" y="4156948"/>
            <a:chExt cx="908700" cy="908700"/>
          </a:xfrm>
        </p:grpSpPr>
        <p:sp>
          <p:nvSpPr>
            <p:cNvPr id="142" name="Google Shape;142;p16"/>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43" name="Google Shape;143;p16"/>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sp>
        <p:nvSpPr>
          <p:cNvPr id="147" name="Google Shape;147;p16"/>
          <p:cNvSpPr/>
          <p:nvPr/>
        </p:nvSpPr>
        <p:spPr>
          <a:xfrm>
            <a:off x="1958101" y="165596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toenemen</a:t>
            </a:r>
            <a:endParaRPr sz="2800" b="0" i="0" u="none" strike="noStrike" cap="none" dirty="0">
              <a:solidFill>
                <a:srgbClr val="000000"/>
              </a:solidFill>
              <a:latin typeface="Calibri"/>
              <a:ea typeface="Calibri"/>
              <a:cs typeface="Calibri"/>
              <a:sym typeface="Calibri"/>
            </a:endParaRPr>
          </a:p>
        </p:txBody>
      </p:sp>
      <p:sp>
        <p:nvSpPr>
          <p:cNvPr id="148" name="Google Shape;148;p16"/>
          <p:cNvSpPr/>
          <p:nvPr/>
        </p:nvSpPr>
        <p:spPr>
          <a:xfrm>
            <a:off x="1958101" y="271103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afnemen</a:t>
            </a:r>
            <a:endParaRPr sz="2800" b="0" i="0" u="none" strike="noStrike" cap="none" dirty="0">
              <a:solidFill>
                <a:srgbClr val="000000"/>
              </a:solidFill>
              <a:latin typeface="Calibri"/>
              <a:ea typeface="Calibri"/>
              <a:cs typeface="Calibri"/>
              <a:sym typeface="Calibri"/>
            </a:endParaRPr>
          </a:p>
        </p:txBody>
      </p:sp>
      <p:sp>
        <p:nvSpPr>
          <p:cNvPr id="149" name="Google Shape;149;p16"/>
          <p:cNvSpPr/>
          <p:nvPr/>
        </p:nvSpPr>
        <p:spPr>
          <a:xfrm>
            <a:off x="1958100" y="38565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gelijk</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blijven</a:t>
            </a:r>
            <a:endParaRPr sz="2800" b="0" i="0" u="none" strike="noStrike" cap="none" dirty="0">
              <a:solidFill>
                <a:srgbClr val="000000"/>
              </a:solidFill>
              <a:latin typeface="Calibri"/>
              <a:ea typeface="Calibri"/>
              <a:cs typeface="Calibri"/>
              <a:sym typeface="Calibri"/>
            </a:endParaRPr>
          </a:p>
        </p:txBody>
      </p:sp>
      <p:sp>
        <p:nvSpPr>
          <p:cNvPr id="151" name="Google Shape;151;p16"/>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000000"/>
              </a:buClr>
              <a:buSzPts val="2000"/>
              <a:buFont typeface="Arial"/>
              <a:buNone/>
            </a:pPr>
            <a:r>
              <a:rPr lang="nl-NL" sz="2600" b="0" i="0" u="none" strike="noStrike" cap="none" dirty="0">
                <a:solidFill>
                  <a:schemeClr val="tx1"/>
                </a:solidFill>
                <a:latin typeface="Ubuntu"/>
                <a:ea typeface="Ubuntu"/>
                <a:cs typeface="Ubuntu"/>
                <a:sym typeface="Ubuntu"/>
              </a:rPr>
              <a:t>Je schommelt heen en weer op een schommel. Als je gaat staan i.p.v. zitten, zal de trillingstijd ….</a:t>
            </a:r>
          </a:p>
        </p:txBody>
      </p:sp>
      <p:sp>
        <p:nvSpPr>
          <p:cNvPr id="2" name="Google Shape;125;p3">
            <a:extLst>
              <a:ext uri="{FF2B5EF4-FFF2-40B4-BE49-F238E27FC236}">
                <a16:creationId xmlns:a16="http://schemas.microsoft.com/office/drawing/2014/main" id="{E7F4EFE9-CB69-BA5B-AB93-ADE019E9D250}"/>
              </a:ext>
            </a:extLst>
          </p:cNvPr>
          <p:cNvSpPr txBox="1"/>
          <p:nvPr/>
        </p:nvSpPr>
        <p:spPr>
          <a:xfrm>
            <a:off x="8445660" y="5996108"/>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dirty="0">
                <a:solidFill>
                  <a:srgbClr val="999999"/>
                </a:solidFill>
                <a:latin typeface="Ubuntu"/>
                <a:ea typeface="Ubuntu"/>
                <a:cs typeface="Ubuntu"/>
                <a:sym typeface="Ubuntu"/>
              </a:rPr>
              <a:t>4034</a:t>
            </a:r>
            <a:endParaRPr sz="1000" b="1" i="0" u="none" strike="noStrike" cap="none" dirty="0">
              <a:solidFill>
                <a:srgbClr val="999999"/>
              </a:solidFill>
              <a:latin typeface="Ubuntu"/>
              <a:ea typeface="Ubuntu"/>
              <a:cs typeface="Ubuntu"/>
              <a:sym typeface="Ubuntu"/>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1"/>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07" name="Google Shape;207;p21"/>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208" name="Google Shape;208;p21"/>
          <p:cNvGrpSpPr/>
          <p:nvPr/>
        </p:nvGrpSpPr>
        <p:grpSpPr>
          <a:xfrm>
            <a:off x="806913" y="1496245"/>
            <a:ext cx="908700" cy="908700"/>
            <a:chOff x="947033" y="2362454"/>
            <a:chExt cx="908700" cy="908700"/>
          </a:xfrm>
        </p:grpSpPr>
        <p:sp>
          <p:nvSpPr>
            <p:cNvPr id="209" name="Google Shape;209;p21"/>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0" name="Google Shape;210;p21"/>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211" name="Google Shape;211;p21"/>
          <p:cNvGrpSpPr/>
          <p:nvPr/>
        </p:nvGrpSpPr>
        <p:grpSpPr>
          <a:xfrm>
            <a:off x="806912" y="2594911"/>
            <a:ext cx="908700" cy="908700"/>
            <a:chOff x="4665644" y="2362454"/>
            <a:chExt cx="908700" cy="908700"/>
          </a:xfrm>
        </p:grpSpPr>
        <p:sp>
          <p:nvSpPr>
            <p:cNvPr id="212" name="Google Shape;212;p21"/>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3" name="Google Shape;213;p21"/>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214" name="Google Shape;214;p21"/>
          <p:cNvGrpSpPr/>
          <p:nvPr/>
        </p:nvGrpSpPr>
        <p:grpSpPr>
          <a:xfrm>
            <a:off x="806911" y="3730897"/>
            <a:ext cx="908700" cy="908700"/>
            <a:chOff x="947033" y="4156948"/>
            <a:chExt cx="908700" cy="908700"/>
          </a:xfrm>
        </p:grpSpPr>
        <p:sp>
          <p:nvSpPr>
            <p:cNvPr id="215" name="Google Shape;215;p21"/>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6" name="Google Shape;216;p21"/>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grpSp>
        <p:nvGrpSpPr>
          <p:cNvPr id="217" name="Google Shape;217;p21"/>
          <p:cNvGrpSpPr/>
          <p:nvPr/>
        </p:nvGrpSpPr>
        <p:grpSpPr>
          <a:xfrm>
            <a:off x="806911" y="4829563"/>
            <a:ext cx="908700" cy="908700"/>
            <a:chOff x="4665644" y="4148177"/>
            <a:chExt cx="908700" cy="908700"/>
          </a:xfrm>
        </p:grpSpPr>
        <p:sp>
          <p:nvSpPr>
            <p:cNvPr id="218" name="Google Shape;218;p21"/>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9" name="Google Shape;219;p21"/>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220" name="Google Shape;220;p21"/>
          <p:cNvSpPr/>
          <p:nvPr/>
        </p:nvSpPr>
        <p:spPr>
          <a:xfrm>
            <a:off x="1958101" y="165596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s-ES" sz="2800" b="0" i="0" u="none" strike="noStrike" cap="none" dirty="0">
                <a:solidFill>
                  <a:srgbClr val="000000"/>
                </a:solidFill>
                <a:latin typeface="Calibri"/>
                <a:ea typeface="Calibri"/>
                <a:cs typeface="Calibri"/>
                <a:sym typeface="Calibri"/>
              </a:rPr>
              <a:t>v = 0 en a = 0</a:t>
            </a:r>
            <a:endParaRPr lang="en-GB" sz="2800" b="0" i="0" u="none" strike="noStrike" cap="none" dirty="0">
              <a:solidFill>
                <a:srgbClr val="000000"/>
              </a:solidFill>
              <a:latin typeface="Calibri"/>
              <a:ea typeface="Calibri"/>
              <a:cs typeface="Calibri"/>
              <a:sym typeface="Calibri"/>
            </a:endParaRPr>
          </a:p>
        </p:txBody>
      </p:sp>
      <p:sp>
        <p:nvSpPr>
          <p:cNvPr id="221" name="Google Shape;221;p21"/>
          <p:cNvSpPr/>
          <p:nvPr/>
        </p:nvSpPr>
        <p:spPr>
          <a:xfrm>
            <a:off x="1958101" y="271103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s-ES" sz="2800" b="0" i="0" u="none" strike="noStrike" cap="none" dirty="0">
                <a:solidFill>
                  <a:srgbClr val="000000"/>
                </a:solidFill>
                <a:latin typeface="Calibri"/>
                <a:ea typeface="Calibri"/>
                <a:cs typeface="Calibri"/>
                <a:sym typeface="Calibri"/>
              </a:rPr>
              <a:t> v = 0 en a ≠ 0</a:t>
            </a:r>
            <a:endParaRPr sz="2800" b="0" i="0" u="none" strike="noStrike" cap="none" dirty="0">
              <a:solidFill>
                <a:srgbClr val="000000"/>
              </a:solidFill>
              <a:latin typeface="Calibri"/>
              <a:ea typeface="Calibri"/>
              <a:cs typeface="Calibri"/>
              <a:sym typeface="Calibri"/>
            </a:endParaRPr>
          </a:p>
        </p:txBody>
      </p:sp>
      <p:sp>
        <p:nvSpPr>
          <p:cNvPr id="222" name="Google Shape;222;p21"/>
          <p:cNvSpPr/>
          <p:nvPr/>
        </p:nvSpPr>
        <p:spPr>
          <a:xfrm>
            <a:off x="1958100" y="38565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s-ES" sz="2800" b="0" i="0" u="none" strike="noStrike" cap="none" dirty="0">
                <a:solidFill>
                  <a:srgbClr val="000000"/>
                </a:solidFill>
                <a:latin typeface="Calibri"/>
                <a:ea typeface="Calibri"/>
                <a:cs typeface="Calibri"/>
                <a:sym typeface="Calibri"/>
              </a:rPr>
              <a:t>v ≠ 0 en a = 0</a:t>
            </a:r>
            <a:endParaRPr sz="2800" b="0" i="0" u="none" strike="noStrike" cap="none" dirty="0">
              <a:solidFill>
                <a:srgbClr val="000000"/>
              </a:solidFill>
              <a:latin typeface="Calibri"/>
              <a:ea typeface="Calibri"/>
              <a:cs typeface="Calibri"/>
              <a:sym typeface="Calibri"/>
            </a:endParaRPr>
          </a:p>
        </p:txBody>
      </p:sp>
      <p:sp>
        <p:nvSpPr>
          <p:cNvPr id="223" name="Google Shape;223;p21"/>
          <p:cNvSpPr/>
          <p:nvPr/>
        </p:nvSpPr>
        <p:spPr>
          <a:xfrm>
            <a:off x="1958099" y="498933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s-ES" sz="2800" b="0" i="0" u="none" strike="noStrike" cap="none" dirty="0">
                <a:solidFill>
                  <a:srgbClr val="000000"/>
                </a:solidFill>
                <a:latin typeface="Calibri"/>
                <a:ea typeface="Calibri"/>
                <a:cs typeface="Calibri"/>
                <a:sym typeface="Calibri"/>
              </a:rPr>
              <a:t>v ≠ 0 en a ≠ 0</a:t>
            </a:r>
            <a:endParaRPr lang="en-GB" sz="2800" b="0" i="0" u="none" strike="noStrike" cap="none" dirty="0">
              <a:solidFill>
                <a:srgbClr val="000000"/>
              </a:solidFill>
              <a:latin typeface="Calibri"/>
              <a:ea typeface="Calibri"/>
              <a:cs typeface="Calibri"/>
              <a:sym typeface="Calibri"/>
            </a:endParaRPr>
          </a:p>
        </p:txBody>
      </p:sp>
      <p:sp>
        <p:nvSpPr>
          <p:cNvPr id="224" name="Google Shape;224;p21"/>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ct val="100000"/>
              <a:buFont typeface="Calibri"/>
              <a:buNone/>
            </a:pPr>
            <a:r>
              <a:rPr lang="nl-NL" sz="2600" dirty="0"/>
              <a:t>In de figuur is het (</a:t>
            </a:r>
            <a:r>
              <a:rPr lang="nl-NL" sz="2600" dirty="0" err="1"/>
              <a:t>u,t</a:t>
            </a:r>
            <a:r>
              <a:rPr lang="nl-NL" sz="2600" dirty="0"/>
              <a:t>)-diagram van een trilling te zien. Wat is waar op het aangegeven tijdstip?</a:t>
            </a:r>
            <a:endParaRPr sz="2600" dirty="0"/>
          </a:p>
        </p:txBody>
      </p:sp>
      <p:sp>
        <p:nvSpPr>
          <p:cNvPr id="5" name="Google Shape;125;p3">
            <a:extLst>
              <a:ext uri="{FF2B5EF4-FFF2-40B4-BE49-F238E27FC236}">
                <a16:creationId xmlns:a16="http://schemas.microsoft.com/office/drawing/2014/main" id="{965D6391-11AF-3B1F-CBAE-E8C8580BB4FD}"/>
              </a:ext>
            </a:extLst>
          </p:cNvPr>
          <p:cNvSpPr txBox="1"/>
          <p:nvPr/>
        </p:nvSpPr>
        <p:spPr>
          <a:xfrm>
            <a:off x="8445660" y="5996108"/>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dirty="0">
                <a:solidFill>
                  <a:srgbClr val="999999"/>
                </a:solidFill>
                <a:latin typeface="Ubuntu"/>
                <a:ea typeface="Ubuntu"/>
                <a:cs typeface="Ubuntu"/>
                <a:sym typeface="Ubuntu"/>
              </a:rPr>
              <a:t>4034 - I</a:t>
            </a:r>
            <a:endParaRPr sz="1000" b="1" i="0" u="none" strike="noStrike" cap="none" dirty="0">
              <a:solidFill>
                <a:srgbClr val="999999"/>
              </a:solidFill>
              <a:latin typeface="Ubuntu"/>
              <a:ea typeface="Ubuntu"/>
              <a:cs typeface="Ubuntu"/>
              <a:sym typeface="Ubuntu"/>
            </a:endParaRPr>
          </a:p>
        </p:txBody>
      </p:sp>
      <p:graphicFrame>
        <p:nvGraphicFramePr>
          <p:cNvPr id="6" name="Grafiek 5">
            <a:extLst>
              <a:ext uri="{FF2B5EF4-FFF2-40B4-BE49-F238E27FC236}">
                <a16:creationId xmlns:a16="http://schemas.microsoft.com/office/drawing/2014/main" id="{07552B46-381F-448F-9295-BAF2E66F1863}"/>
              </a:ext>
            </a:extLst>
          </p:cNvPr>
          <p:cNvGraphicFramePr>
            <a:graphicFrameLocks/>
          </p:cNvGraphicFramePr>
          <p:nvPr>
            <p:extLst>
              <p:ext uri="{D42A27DB-BD31-4B8C-83A1-F6EECF244321}">
                <p14:modId xmlns:p14="http://schemas.microsoft.com/office/powerpoint/2010/main" val="3283212106"/>
              </p:ext>
            </p:extLst>
          </p:nvPr>
        </p:nvGraphicFramePr>
        <p:xfrm>
          <a:off x="3971925" y="1702597"/>
          <a:ext cx="4572000"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Rechte verbindingslijn 7">
            <a:extLst>
              <a:ext uri="{FF2B5EF4-FFF2-40B4-BE49-F238E27FC236}">
                <a16:creationId xmlns:a16="http://schemas.microsoft.com/office/drawing/2014/main" id="{AE46E4F9-B07D-F5C4-2275-1D02CF9FD541}"/>
              </a:ext>
            </a:extLst>
          </p:cNvPr>
          <p:cNvCxnSpPr/>
          <p:nvPr/>
        </p:nvCxnSpPr>
        <p:spPr>
          <a:xfrm>
            <a:off x="7143750" y="2085975"/>
            <a:ext cx="0" cy="950507"/>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Ovaal 8">
            <a:extLst>
              <a:ext uri="{FF2B5EF4-FFF2-40B4-BE49-F238E27FC236}">
                <a16:creationId xmlns:a16="http://schemas.microsoft.com/office/drawing/2014/main" id="{8D242088-302B-DE54-6A3C-1C2B9C0DB422}"/>
              </a:ext>
            </a:extLst>
          </p:cNvPr>
          <p:cNvSpPr/>
          <p:nvPr/>
        </p:nvSpPr>
        <p:spPr>
          <a:xfrm>
            <a:off x="7108029" y="2043111"/>
            <a:ext cx="82800" cy="81525"/>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nl-NL"/>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2"/>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30" name="Google Shape;230;p22"/>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231" name="Google Shape;231;p22"/>
          <p:cNvGrpSpPr/>
          <p:nvPr/>
        </p:nvGrpSpPr>
        <p:grpSpPr>
          <a:xfrm>
            <a:off x="806913" y="1821195"/>
            <a:ext cx="908700" cy="908700"/>
            <a:chOff x="947033" y="2362454"/>
            <a:chExt cx="908700" cy="908700"/>
          </a:xfrm>
        </p:grpSpPr>
        <p:sp>
          <p:nvSpPr>
            <p:cNvPr id="232" name="Google Shape;232;p22"/>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3" name="Google Shape;233;p22"/>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234" name="Google Shape;234;p22"/>
          <p:cNvGrpSpPr/>
          <p:nvPr/>
        </p:nvGrpSpPr>
        <p:grpSpPr>
          <a:xfrm>
            <a:off x="806912" y="2919861"/>
            <a:ext cx="908700" cy="908700"/>
            <a:chOff x="4665644" y="2362454"/>
            <a:chExt cx="908700" cy="908700"/>
          </a:xfrm>
        </p:grpSpPr>
        <p:sp>
          <p:nvSpPr>
            <p:cNvPr id="235" name="Google Shape;235;p22"/>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6" name="Google Shape;236;p22"/>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237" name="Google Shape;237;p22"/>
          <p:cNvGrpSpPr/>
          <p:nvPr/>
        </p:nvGrpSpPr>
        <p:grpSpPr>
          <a:xfrm>
            <a:off x="806911" y="4055847"/>
            <a:ext cx="908700" cy="908700"/>
            <a:chOff x="947033" y="4156948"/>
            <a:chExt cx="908700" cy="908700"/>
          </a:xfrm>
        </p:grpSpPr>
        <p:sp>
          <p:nvSpPr>
            <p:cNvPr id="238" name="Google Shape;238;p22"/>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9" name="Google Shape;239;p22"/>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grpSp>
        <p:nvGrpSpPr>
          <p:cNvPr id="240" name="Google Shape;240;p22"/>
          <p:cNvGrpSpPr/>
          <p:nvPr/>
        </p:nvGrpSpPr>
        <p:grpSpPr>
          <a:xfrm>
            <a:off x="806911" y="5154513"/>
            <a:ext cx="908700" cy="908700"/>
            <a:chOff x="4665644" y="4148177"/>
            <a:chExt cx="908700" cy="908700"/>
          </a:xfrm>
        </p:grpSpPr>
        <p:sp>
          <p:nvSpPr>
            <p:cNvPr id="241" name="Google Shape;241;p22"/>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42" name="Google Shape;242;p22"/>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243" name="Google Shape;243;p22"/>
          <p:cNvSpPr/>
          <p:nvPr/>
        </p:nvSpPr>
        <p:spPr>
          <a:xfrm>
            <a:off x="1958101" y="198091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Rood</a:t>
            </a:r>
            <a:endParaRPr sz="2800" b="0" i="0" u="none" strike="noStrike" cap="none" dirty="0">
              <a:solidFill>
                <a:srgbClr val="000000"/>
              </a:solidFill>
              <a:latin typeface="Calibri"/>
              <a:ea typeface="Calibri"/>
              <a:cs typeface="Calibri"/>
              <a:sym typeface="Calibri"/>
            </a:endParaRPr>
          </a:p>
        </p:txBody>
      </p:sp>
      <p:sp>
        <p:nvSpPr>
          <p:cNvPr id="244" name="Google Shape;244;p22"/>
          <p:cNvSpPr/>
          <p:nvPr/>
        </p:nvSpPr>
        <p:spPr>
          <a:xfrm>
            <a:off x="1958101" y="303598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Blauw</a:t>
            </a:r>
            <a:endParaRPr sz="2800" b="0" i="0" u="none" strike="noStrike" cap="none" dirty="0">
              <a:solidFill>
                <a:srgbClr val="000000"/>
              </a:solidFill>
              <a:latin typeface="Calibri"/>
              <a:ea typeface="Calibri"/>
              <a:cs typeface="Calibri"/>
              <a:sym typeface="Calibri"/>
            </a:endParaRPr>
          </a:p>
        </p:txBody>
      </p:sp>
      <p:sp>
        <p:nvSpPr>
          <p:cNvPr id="245" name="Google Shape;245;p22"/>
          <p:cNvSpPr/>
          <p:nvPr/>
        </p:nvSpPr>
        <p:spPr>
          <a:xfrm>
            <a:off x="1958100" y="418154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Beiden</a:t>
            </a:r>
            <a:r>
              <a:rPr lang="en-GB" sz="2800" b="0" i="0" u="none" strike="noStrike" cap="none" dirty="0">
                <a:solidFill>
                  <a:srgbClr val="000000"/>
                </a:solidFill>
                <a:latin typeface="Calibri"/>
                <a:ea typeface="Calibri"/>
                <a:cs typeface="Calibri"/>
                <a:sym typeface="Calibri"/>
              </a:rPr>
              <a:t> even </a:t>
            </a:r>
            <a:r>
              <a:rPr lang="en-GB" sz="2800" b="0" i="0" u="none" strike="noStrike" cap="none" dirty="0" err="1">
                <a:solidFill>
                  <a:srgbClr val="000000"/>
                </a:solidFill>
                <a:latin typeface="Calibri"/>
                <a:ea typeface="Calibri"/>
                <a:cs typeface="Calibri"/>
                <a:sym typeface="Calibri"/>
              </a:rPr>
              <a:t>groot</a:t>
            </a:r>
            <a:endParaRPr sz="2800" b="0" i="0" u="none" strike="noStrike" cap="none" dirty="0">
              <a:solidFill>
                <a:srgbClr val="000000"/>
              </a:solidFill>
              <a:latin typeface="Calibri"/>
              <a:ea typeface="Calibri"/>
              <a:cs typeface="Calibri"/>
              <a:sym typeface="Calibri"/>
            </a:endParaRPr>
          </a:p>
        </p:txBody>
      </p:sp>
      <p:sp>
        <p:nvSpPr>
          <p:cNvPr id="246" name="Google Shape;246;p22"/>
          <p:cNvSpPr/>
          <p:nvPr/>
        </p:nvSpPr>
        <p:spPr>
          <a:xfrm>
            <a:off x="1958099" y="5314284"/>
            <a:ext cx="688122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Dat is </a:t>
            </a:r>
            <a:r>
              <a:rPr lang="en-GB" sz="2800" b="0" i="0" u="none" strike="noStrike" cap="none" dirty="0" err="1">
                <a:solidFill>
                  <a:srgbClr val="000000"/>
                </a:solidFill>
                <a:latin typeface="Calibri"/>
                <a:ea typeface="Calibri"/>
                <a:cs typeface="Calibri"/>
                <a:sym typeface="Calibri"/>
              </a:rPr>
              <a:t>niet</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te</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achterhalen</a:t>
            </a:r>
            <a:r>
              <a:rPr lang="en-GB" sz="2800" b="0" i="0" u="none" strike="noStrike" cap="none" dirty="0">
                <a:solidFill>
                  <a:srgbClr val="000000"/>
                </a:solidFill>
                <a:latin typeface="Calibri"/>
                <a:ea typeface="Calibri"/>
                <a:cs typeface="Calibri"/>
                <a:sym typeface="Calibri"/>
              </a:rPr>
              <a:t> met </a:t>
            </a:r>
            <a:r>
              <a:rPr lang="en-GB" sz="2800" b="0" i="0" u="none" strike="noStrike" cap="none" dirty="0" err="1">
                <a:solidFill>
                  <a:srgbClr val="000000"/>
                </a:solidFill>
                <a:latin typeface="Calibri"/>
                <a:ea typeface="Calibri"/>
                <a:cs typeface="Calibri"/>
                <a:sym typeface="Calibri"/>
              </a:rPr>
              <a:t>deze</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informatie</a:t>
            </a:r>
            <a:endParaRPr sz="2800" b="0" i="0" u="none" strike="noStrike" cap="none" dirty="0">
              <a:solidFill>
                <a:srgbClr val="000000"/>
              </a:solidFill>
              <a:latin typeface="Calibri"/>
              <a:ea typeface="Calibri"/>
              <a:cs typeface="Calibri"/>
              <a:sym typeface="Calibri"/>
            </a:endParaRPr>
          </a:p>
        </p:txBody>
      </p:sp>
      <p:sp>
        <p:nvSpPr>
          <p:cNvPr id="247" name="Google Shape;247;p22"/>
          <p:cNvSpPr txBox="1">
            <a:spLocks noGrp="1"/>
          </p:cNvSpPr>
          <p:nvPr>
            <p:ph type="title"/>
          </p:nvPr>
        </p:nvSpPr>
        <p:spPr>
          <a:xfrm>
            <a:off x="729419" y="39070"/>
            <a:ext cx="8109900"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ct val="100000"/>
              <a:buFont typeface="Calibri"/>
              <a:buNone/>
            </a:pPr>
            <a:r>
              <a:rPr lang="nl-NL" sz="2400" dirty="0"/>
              <a:t>In het (</a:t>
            </a:r>
            <a:r>
              <a:rPr lang="nl-NL" sz="2400" dirty="0" err="1"/>
              <a:t>u,t</a:t>
            </a:r>
            <a:r>
              <a:rPr lang="nl-NL" sz="2400" dirty="0"/>
              <a:t>)-diagram zijn de grafieken van twee trillingen (massa-veersystemen) weergegeven. Beide systemen hebben dezelfde veerconstante.</a:t>
            </a:r>
            <a:br>
              <a:rPr lang="nl-NL" sz="2400" dirty="0"/>
            </a:br>
            <a:r>
              <a:rPr lang="nl-NL" sz="2400" dirty="0"/>
              <a:t>Welk systeem heeft de grootste massa?</a:t>
            </a:r>
          </a:p>
        </p:txBody>
      </p:sp>
      <p:sp>
        <p:nvSpPr>
          <p:cNvPr id="5" name="Google Shape;125;p3">
            <a:extLst>
              <a:ext uri="{FF2B5EF4-FFF2-40B4-BE49-F238E27FC236}">
                <a16:creationId xmlns:a16="http://schemas.microsoft.com/office/drawing/2014/main" id="{F323C667-5186-2582-CF1B-053942577E01}"/>
              </a:ext>
            </a:extLst>
          </p:cNvPr>
          <p:cNvSpPr txBox="1"/>
          <p:nvPr/>
        </p:nvSpPr>
        <p:spPr>
          <a:xfrm>
            <a:off x="8445660" y="5996108"/>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dirty="0">
                <a:solidFill>
                  <a:srgbClr val="999999"/>
                </a:solidFill>
                <a:latin typeface="Ubuntu"/>
                <a:ea typeface="Ubuntu"/>
                <a:cs typeface="Ubuntu"/>
                <a:sym typeface="Ubuntu"/>
              </a:rPr>
              <a:t>4034 - II</a:t>
            </a:r>
            <a:endParaRPr sz="1000" b="1" i="0" u="none" strike="noStrike" cap="none" dirty="0">
              <a:solidFill>
                <a:srgbClr val="999999"/>
              </a:solidFill>
              <a:latin typeface="Ubuntu"/>
              <a:ea typeface="Ubuntu"/>
              <a:cs typeface="Ubuntu"/>
              <a:sym typeface="Ubuntu"/>
            </a:endParaRPr>
          </a:p>
        </p:txBody>
      </p:sp>
      <p:graphicFrame>
        <p:nvGraphicFramePr>
          <p:cNvPr id="6" name="Grafiek 5">
            <a:extLst>
              <a:ext uri="{FF2B5EF4-FFF2-40B4-BE49-F238E27FC236}">
                <a16:creationId xmlns:a16="http://schemas.microsoft.com/office/drawing/2014/main" id="{A9389DFF-CBCF-430B-911E-9056C97465B4}"/>
              </a:ext>
            </a:extLst>
          </p:cNvPr>
          <p:cNvGraphicFramePr>
            <a:graphicFrameLocks/>
          </p:cNvGraphicFramePr>
          <p:nvPr>
            <p:extLst>
              <p:ext uri="{D42A27DB-BD31-4B8C-83A1-F6EECF244321}">
                <p14:modId xmlns:p14="http://schemas.microsoft.com/office/powerpoint/2010/main" val="1429101381"/>
              </p:ext>
            </p:extLst>
          </p:nvPr>
        </p:nvGraphicFramePr>
        <p:xfrm>
          <a:off x="4267319" y="1749669"/>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a:extLst>
            <a:ext uri="{FF2B5EF4-FFF2-40B4-BE49-F238E27FC236}">
              <a16:creationId xmlns:a16="http://schemas.microsoft.com/office/drawing/2014/main" id="{0AC02517-5CF6-E481-BC17-C8EEE8B853E6}"/>
            </a:ext>
          </a:extLst>
        </p:cNvPr>
        <p:cNvGrpSpPr/>
        <p:nvPr/>
      </p:nvGrpSpPr>
      <p:grpSpPr>
        <a:xfrm>
          <a:off x="0" y="0"/>
          <a:ext cx="0" cy="0"/>
          <a:chOff x="0" y="0"/>
          <a:chExt cx="0" cy="0"/>
        </a:xfrm>
      </p:grpSpPr>
      <p:sp>
        <p:nvSpPr>
          <p:cNvPr id="229" name="Google Shape;229;p22">
            <a:extLst>
              <a:ext uri="{FF2B5EF4-FFF2-40B4-BE49-F238E27FC236}">
                <a16:creationId xmlns:a16="http://schemas.microsoft.com/office/drawing/2014/main" id="{D5463BC1-9078-8F91-DF49-B617BBC4D745}"/>
              </a:ext>
            </a:extLst>
          </p:cNvPr>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30" name="Google Shape;230;p22">
            <a:extLst>
              <a:ext uri="{FF2B5EF4-FFF2-40B4-BE49-F238E27FC236}">
                <a16:creationId xmlns:a16="http://schemas.microsoft.com/office/drawing/2014/main" id="{7866F0FA-9790-1297-F64C-B042EC35A1BB}"/>
              </a:ext>
            </a:extLst>
          </p:cNvPr>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231" name="Google Shape;231;p22">
            <a:extLst>
              <a:ext uri="{FF2B5EF4-FFF2-40B4-BE49-F238E27FC236}">
                <a16:creationId xmlns:a16="http://schemas.microsoft.com/office/drawing/2014/main" id="{1802DE88-880B-C221-0858-A83CE0BF9F69}"/>
              </a:ext>
            </a:extLst>
          </p:cNvPr>
          <p:cNvGrpSpPr/>
          <p:nvPr/>
        </p:nvGrpSpPr>
        <p:grpSpPr>
          <a:xfrm>
            <a:off x="806913" y="1821195"/>
            <a:ext cx="908700" cy="908700"/>
            <a:chOff x="947033" y="2362454"/>
            <a:chExt cx="908700" cy="908700"/>
          </a:xfrm>
        </p:grpSpPr>
        <p:sp>
          <p:nvSpPr>
            <p:cNvPr id="232" name="Google Shape;232;p22">
              <a:extLst>
                <a:ext uri="{FF2B5EF4-FFF2-40B4-BE49-F238E27FC236}">
                  <a16:creationId xmlns:a16="http://schemas.microsoft.com/office/drawing/2014/main" id="{DABD4C14-4C92-AC05-B840-DDE4ECFA48F9}"/>
                </a:ext>
              </a:extLst>
            </p:cNvPr>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3" name="Google Shape;233;p22">
              <a:extLst>
                <a:ext uri="{FF2B5EF4-FFF2-40B4-BE49-F238E27FC236}">
                  <a16:creationId xmlns:a16="http://schemas.microsoft.com/office/drawing/2014/main" id="{5AB81B9E-1096-0B41-987F-D49A13570899}"/>
                </a:ext>
              </a:extLst>
            </p:cNvPr>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234" name="Google Shape;234;p22">
            <a:extLst>
              <a:ext uri="{FF2B5EF4-FFF2-40B4-BE49-F238E27FC236}">
                <a16:creationId xmlns:a16="http://schemas.microsoft.com/office/drawing/2014/main" id="{A35D7E1E-2DF1-09C7-774A-3CF1C46977D2}"/>
              </a:ext>
            </a:extLst>
          </p:cNvPr>
          <p:cNvGrpSpPr/>
          <p:nvPr/>
        </p:nvGrpSpPr>
        <p:grpSpPr>
          <a:xfrm>
            <a:off x="806912" y="2919861"/>
            <a:ext cx="908700" cy="908700"/>
            <a:chOff x="4665644" y="2362454"/>
            <a:chExt cx="908700" cy="908700"/>
          </a:xfrm>
        </p:grpSpPr>
        <p:sp>
          <p:nvSpPr>
            <p:cNvPr id="235" name="Google Shape;235;p22">
              <a:extLst>
                <a:ext uri="{FF2B5EF4-FFF2-40B4-BE49-F238E27FC236}">
                  <a16:creationId xmlns:a16="http://schemas.microsoft.com/office/drawing/2014/main" id="{9C110443-EDA7-DB2C-E24E-DA4604B7AE17}"/>
                </a:ext>
              </a:extLst>
            </p:cNvPr>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6" name="Google Shape;236;p22">
              <a:extLst>
                <a:ext uri="{FF2B5EF4-FFF2-40B4-BE49-F238E27FC236}">
                  <a16:creationId xmlns:a16="http://schemas.microsoft.com/office/drawing/2014/main" id="{5867B656-3927-355E-6567-A6802E8F1E77}"/>
                </a:ext>
              </a:extLst>
            </p:cNvPr>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237" name="Google Shape;237;p22">
            <a:extLst>
              <a:ext uri="{FF2B5EF4-FFF2-40B4-BE49-F238E27FC236}">
                <a16:creationId xmlns:a16="http://schemas.microsoft.com/office/drawing/2014/main" id="{775369C3-ECDC-E3E6-46B1-EC89F0AE80A8}"/>
              </a:ext>
            </a:extLst>
          </p:cNvPr>
          <p:cNvGrpSpPr/>
          <p:nvPr/>
        </p:nvGrpSpPr>
        <p:grpSpPr>
          <a:xfrm>
            <a:off x="806911" y="4055847"/>
            <a:ext cx="908700" cy="908700"/>
            <a:chOff x="947033" y="4156948"/>
            <a:chExt cx="908700" cy="908700"/>
          </a:xfrm>
        </p:grpSpPr>
        <p:sp>
          <p:nvSpPr>
            <p:cNvPr id="238" name="Google Shape;238;p22">
              <a:extLst>
                <a:ext uri="{FF2B5EF4-FFF2-40B4-BE49-F238E27FC236}">
                  <a16:creationId xmlns:a16="http://schemas.microsoft.com/office/drawing/2014/main" id="{7FA5E219-0B2F-99B5-6A29-10EA37756909}"/>
                </a:ext>
              </a:extLst>
            </p:cNvPr>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9" name="Google Shape;239;p22">
              <a:extLst>
                <a:ext uri="{FF2B5EF4-FFF2-40B4-BE49-F238E27FC236}">
                  <a16:creationId xmlns:a16="http://schemas.microsoft.com/office/drawing/2014/main" id="{864A391B-CB48-EC17-8B21-41DD829BCB1E}"/>
                </a:ext>
              </a:extLst>
            </p:cNvPr>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grpSp>
        <p:nvGrpSpPr>
          <p:cNvPr id="240" name="Google Shape;240;p22">
            <a:extLst>
              <a:ext uri="{FF2B5EF4-FFF2-40B4-BE49-F238E27FC236}">
                <a16:creationId xmlns:a16="http://schemas.microsoft.com/office/drawing/2014/main" id="{071B2031-E59D-6E0A-FB19-E984EC32EA9B}"/>
              </a:ext>
            </a:extLst>
          </p:cNvPr>
          <p:cNvGrpSpPr/>
          <p:nvPr/>
        </p:nvGrpSpPr>
        <p:grpSpPr>
          <a:xfrm>
            <a:off x="806911" y="5154513"/>
            <a:ext cx="908700" cy="908700"/>
            <a:chOff x="4665644" y="4148177"/>
            <a:chExt cx="908700" cy="908700"/>
          </a:xfrm>
        </p:grpSpPr>
        <p:sp>
          <p:nvSpPr>
            <p:cNvPr id="241" name="Google Shape;241;p22">
              <a:extLst>
                <a:ext uri="{FF2B5EF4-FFF2-40B4-BE49-F238E27FC236}">
                  <a16:creationId xmlns:a16="http://schemas.microsoft.com/office/drawing/2014/main" id="{8A80E471-FB04-F082-A24E-B59932C1073C}"/>
                </a:ext>
              </a:extLst>
            </p:cNvPr>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42" name="Google Shape;242;p22">
              <a:extLst>
                <a:ext uri="{FF2B5EF4-FFF2-40B4-BE49-F238E27FC236}">
                  <a16:creationId xmlns:a16="http://schemas.microsoft.com/office/drawing/2014/main" id="{866B1334-17D4-F03E-2992-3A3ED32F5F7D}"/>
                </a:ext>
              </a:extLst>
            </p:cNvPr>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243" name="Google Shape;243;p22">
            <a:extLst>
              <a:ext uri="{FF2B5EF4-FFF2-40B4-BE49-F238E27FC236}">
                <a16:creationId xmlns:a16="http://schemas.microsoft.com/office/drawing/2014/main" id="{26674EA4-448F-C54F-9B7F-1D02E76A2226}"/>
              </a:ext>
            </a:extLst>
          </p:cNvPr>
          <p:cNvSpPr/>
          <p:nvPr/>
        </p:nvSpPr>
        <p:spPr>
          <a:xfrm>
            <a:off x="1958101" y="198091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Rood</a:t>
            </a:r>
            <a:endParaRPr sz="2800" b="0" i="0" u="none" strike="noStrike" cap="none" dirty="0">
              <a:solidFill>
                <a:srgbClr val="000000"/>
              </a:solidFill>
              <a:latin typeface="Calibri"/>
              <a:ea typeface="Calibri"/>
              <a:cs typeface="Calibri"/>
              <a:sym typeface="Calibri"/>
            </a:endParaRPr>
          </a:p>
        </p:txBody>
      </p:sp>
      <p:sp>
        <p:nvSpPr>
          <p:cNvPr id="244" name="Google Shape;244;p22">
            <a:extLst>
              <a:ext uri="{FF2B5EF4-FFF2-40B4-BE49-F238E27FC236}">
                <a16:creationId xmlns:a16="http://schemas.microsoft.com/office/drawing/2014/main" id="{600C9F1D-618E-2588-A446-C4123B8346AF}"/>
              </a:ext>
            </a:extLst>
          </p:cNvPr>
          <p:cNvSpPr/>
          <p:nvPr/>
        </p:nvSpPr>
        <p:spPr>
          <a:xfrm>
            <a:off x="1958101" y="303598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Blauw</a:t>
            </a:r>
            <a:endParaRPr sz="2800" b="0" i="0" u="none" strike="noStrike" cap="none" dirty="0">
              <a:solidFill>
                <a:srgbClr val="000000"/>
              </a:solidFill>
              <a:latin typeface="Calibri"/>
              <a:ea typeface="Calibri"/>
              <a:cs typeface="Calibri"/>
              <a:sym typeface="Calibri"/>
            </a:endParaRPr>
          </a:p>
        </p:txBody>
      </p:sp>
      <p:sp>
        <p:nvSpPr>
          <p:cNvPr id="245" name="Google Shape;245;p22">
            <a:extLst>
              <a:ext uri="{FF2B5EF4-FFF2-40B4-BE49-F238E27FC236}">
                <a16:creationId xmlns:a16="http://schemas.microsoft.com/office/drawing/2014/main" id="{6A000B6D-F35D-4224-505C-F9C3C2DCD1FE}"/>
              </a:ext>
            </a:extLst>
          </p:cNvPr>
          <p:cNvSpPr/>
          <p:nvPr/>
        </p:nvSpPr>
        <p:spPr>
          <a:xfrm>
            <a:off x="1958100" y="418154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err="1">
                <a:solidFill>
                  <a:srgbClr val="000000"/>
                </a:solidFill>
                <a:latin typeface="Calibri"/>
                <a:ea typeface="Calibri"/>
                <a:cs typeface="Calibri"/>
                <a:sym typeface="Calibri"/>
              </a:rPr>
              <a:t>Beiden</a:t>
            </a:r>
            <a:r>
              <a:rPr lang="en-GB" sz="2800" b="0" i="0" u="none" strike="noStrike" cap="none" dirty="0">
                <a:solidFill>
                  <a:srgbClr val="000000"/>
                </a:solidFill>
                <a:latin typeface="Calibri"/>
                <a:ea typeface="Calibri"/>
                <a:cs typeface="Calibri"/>
                <a:sym typeface="Calibri"/>
              </a:rPr>
              <a:t> even </a:t>
            </a:r>
            <a:r>
              <a:rPr lang="en-GB" sz="2800" b="0" i="0" u="none" strike="noStrike" cap="none" dirty="0" err="1">
                <a:solidFill>
                  <a:srgbClr val="000000"/>
                </a:solidFill>
                <a:latin typeface="Calibri"/>
                <a:ea typeface="Calibri"/>
                <a:cs typeface="Calibri"/>
                <a:sym typeface="Calibri"/>
              </a:rPr>
              <a:t>groot</a:t>
            </a:r>
            <a:endParaRPr sz="2800" b="0" i="0" u="none" strike="noStrike" cap="none" dirty="0">
              <a:solidFill>
                <a:srgbClr val="000000"/>
              </a:solidFill>
              <a:latin typeface="Calibri"/>
              <a:ea typeface="Calibri"/>
              <a:cs typeface="Calibri"/>
              <a:sym typeface="Calibri"/>
            </a:endParaRPr>
          </a:p>
        </p:txBody>
      </p:sp>
      <p:sp>
        <p:nvSpPr>
          <p:cNvPr id="246" name="Google Shape;246;p22">
            <a:extLst>
              <a:ext uri="{FF2B5EF4-FFF2-40B4-BE49-F238E27FC236}">
                <a16:creationId xmlns:a16="http://schemas.microsoft.com/office/drawing/2014/main" id="{DC538BB6-8F12-7BC6-5B7F-B0A8F64703DD}"/>
              </a:ext>
            </a:extLst>
          </p:cNvPr>
          <p:cNvSpPr/>
          <p:nvPr/>
        </p:nvSpPr>
        <p:spPr>
          <a:xfrm>
            <a:off x="1958099" y="5314284"/>
            <a:ext cx="688122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Dat is </a:t>
            </a:r>
            <a:r>
              <a:rPr lang="en-GB" sz="2800" b="0" i="0" u="none" strike="noStrike" cap="none" dirty="0" err="1">
                <a:solidFill>
                  <a:srgbClr val="000000"/>
                </a:solidFill>
                <a:latin typeface="Calibri"/>
                <a:ea typeface="Calibri"/>
                <a:cs typeface="Calibri"/>
                <a:sym typeface="Calibri"/>
              </a:rPr>
              <a:t>niet</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te</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achterhalen</a:t>
            </a:r>
            <a:r>
              <a:rPr lang="en-GB" sz="2800" b="0" i="0" u="none" strike="noStrike" cap="none" dirty="0">
                <a:solidFill>
                  <a:srgbClr val="000000"/>
                </a:solidFill>
                <a:latin typeface="Calibri"/>
                <a:ea typeface="Calibri"/>
                <a:cs typeface="Calibri"/>
                <a:sym typeface="Calibri"/>
              </a:rPr>
              <a:t> met </a:t>
            </a:r>
            <a:r>
              <a:rPr lang="en-GB" sz="2800" b="0" i="0" u="none" strike="noStrike" cap="none" dirty="0" err="1">
                <a:solidFill>
                  <a:srgbClr val="000000"/>
                </a:solidFill>
                <a:latin typeface="Calibri"/>
                <a:ea typeface="Calibri"/>
                <a:cs typeface="Calibri"/>
                <a:sym typeface="Calibri"/>
              </a:rPr>
              <a:t>deze</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informatie</a:t>
            </a:r>
            <a:endParaRPr sz="2800" b="0" i="0" u="none" strike="noStrike" cap="none" dirty="0">
              <a:solidFill>
                <a:srgbClr val="000000"/>
              </a:solidFill>
              <a:latin typeface="Calibri"/>
              <a:ea typeface="Calibri"/>
              <a:cs typeface="Calibri"/>
              <a:sym typeface="Calibri"/>
            </a:endParaRPr>
          </a:p>
        </p:txBody>
      </p:sp>
      <p:sp>
        <p:nvSpPr>
          <p:cNvPr id="247" name="Google Shape;247;p22">
            <a:extLst>
              <a:ext uri="{FF2B5EF4-FFF2-40B4-BE49-F238E27FC236}">
                <a16:creationId xmlns:a16="http://schemas.microsoft.com/office/drawing/2014/main" id="{779606A5-385E-F59A-E901-03680956794E}"/>
              </a:ext>
            </a:extLst>
          </p:cNvPr>
          <p:cNvSpPr txBox="1">
            <a:spLocks noGrp="1"/>
          </p:cNvSpPr>
          <p:nvPr>
            <p:ph type="title"/>
          </p:nvPr>
        </p:nvSpPr>
        <p:spPr>
          <a:xfrm>
            <a:off x="729419" y="39070"/>
            <a:ext cx="8109900"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ct val="100000"/>
              <a:buFont typeface="Calibri"/>
              <a:buNone/>
            </a:pPr>
            <a:r>
              <a:rPr lang="nl-NL" sz="2400" dirty="0"/>
              <a:t>In het (</a:t>
            </a:r>
            <a:r>
              <a:rPr lang="nl-NL" sz="2400" dirty="0" err="1"/>
              <a:t>u,t</a:t>
            </a:r>
            <a:r>
              <a:rPr lang="nl-NL" sz="2400" dirty="0"/>
              <a:t>)-diagram zijn de grafieken van twee trillingen (massa-veersystemen) weergegeven. Beiden systemen hebben dezelfde massa. Welk systeem heeft de grootste veerconstante?</a:t>
            </a:r>
          </a:p>
        </p:txBody>
      </p:sp>
      <p:sp>
        <p:nvSpPr>
          <p:cNvPr id="5" name="Google Shape;125;p3">
            <a:extLst>
              <a:ext uri="{FF2B5EF4-FFF2-40B4-BE49-F238E27FC236}">
                <a16:creationId xmlns:a16="http://schemas.microsoft.com/office/drawing/2014/main" id="{077C8FA0-446D-3C61-2526-C5D21C85E2CB}"/>
              </a:ext>
            </a:extLst>
          </p:cNvPr>
          <p:cNvSpPr txBox="1"/>
          <p:nvPr/>
        </p:nvSpPr>
        <p:spPr>
          <a:xfrm>
            <a:off x="8445660" y="5996108"/>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dirty="0">
                <a:solidFill>
                  <a:srgbClr val="999999"/>
                </a:solidFill>
                <a:latin typeface="Ubuntu"/>
                <a:ea typeface="Ubuntu"/>
                <a:cs typeface="Ubuntu"/>
                <a:sym typeface="Ubuntu"/>
              </a:rPr>
              <a:t>4034 - III</a:t>
            </a:r>
            <a:endParaRPr sz="1000" b="1" i="0" u="none" strike="noStrike" cap="none" dirty="0">
              <a:solidFill>
                <a:srgbClr val="999999"/>
              </a:solidFill>
              <a:latin typeface="Ubuntu"/>
              <a:ea typeface="Ubuntu"/>
              <a:cs typeface="Ubuntu"/>
              <a:sym typeface="Ubuntu"/>
            </a:endParaRPr>
          </a:p>
        </p:txBody>
      </p:sp>
      <p:graphicFrame>
        <p:nvGraphicFramePr>
          <p:cNvPr id="9" name="Grafiek 8">
            <a:extLst>
              <a:ext uri="{FF2B5EF4-FFF2-40B4-BE49-F238E27FC236}">
                <a16:creationId xmlns:a16="http://schemas.microsoft.com/office/drawing/2014/main" id="{4598BD63-CBA6-3915-977A-4B7F2986CC6A}"/>
              </a:ext>
            </a:extLst>
          </p:cNvPr>
          <p:cNvGraphicFramePr>
            <a:graphicFrameLocks/>
          </p:cNvGraphicFramePr>
          <p:nvPr>
            <p:extLst>
              <p:ext uri="{D42A27DB-BD31-4B8C-83A1-F6EECF244321}">
                <p14:modId xmlns:p14="http://schemas.microsoft.com/office/powerpoint/2010/main" val="2315835341"/>
              </p:ext>
            </p:extLst>
          </p:nvPr>
        </p:nvGraphicFramePr>
        <p:xfrm>
          <a:off x="4321968" y="1652841"/>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4242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1">
          <a:extLst>
            <a:ext uri="{FF2B5EF4-FFF2-40B4-BE49-F238E27FC236}">
              <a16:creationId xmlns:a16="http://schemas.microsoft.com/office/drawing/2014/main" id="{F899EFDF-AE46-21BE-D857-335CC0B7B03C}"/>
            </a:ext>
          </a:extLst>
        </p:cNvPr>
        <p:cNvGrpSpPr/>
        <p:nvPr/>
      </p:nvGrpSpPr>
      <p:grpSpPr>
        <a:xfrm>
          <a:off x="0" y="0"/>
          <a:ext cx="0" cy="0"/>
          <a:chOff x="0" y="0"/>
          <a:chExt cx="0" cy="0"/>
        </a:xfrm>
      </p:grpSpPr>
      <p:sp>
        <p:nvSpPr>
          <p:cNvPr id="692" name="Google Shape;692;g2db760db1be_0_870">
            <a:extLst>
              <a:ext uri="{FF2B5EF4-FFF2-40B4-BE49-F238E27FC236}">
                <a16:creationId xmlns:a16="http://schemas.microsoft.com/office/drawing/2014/main" id="{3E33EC28-C4EC-2417-AF01-9D5112931D97}"/>
              </a:ext>
            </a:extLst>
          </p:cNvPr>
          <p:cNvSpPr txBox="1"/>
          <p:nvPr/>
        </p:nvSpPr>
        <p:spPr>
          <a:xfrm>
            <a:off x="5685183" y="6407433"/>
            <a:ext cx="34587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050" b="0" i="0" u="none" strike="noStrike" cap="none">
                <a:solidFill>
                  <a:srgbClr val="FFFFFF"/>
                </a:solidFill>
                <a:latin typeface="Tahoma"/>
                <a:ea typeface="Tahoma"/>
                <a:cs typeface="Tahoma"/>
                <a:sym typeface="Tahoma"/>
              </a:rPr>
              <a:t>www.nvon.nl/diagnostischevragen        © 2022 NVON </a:t>
            </a:r>
            <a:endParaRPr/>
          </a:p>
        </p:txBody>
      </p:sp>
      <p:sp>
        <p:nvSpPr>
          <p:cNvPr id="693" name="Google Shape;693;g2db760db1be_0_870">
            <a:extLst>
              <a:ext uri="{FF2B5EF4-FFF2-40B4-BE49-F238E27FC236}">
                <a16:creationId xmlns:a16="http://schemas.microsoft.com/office/drawing/2014/main" id="{6B1F1243-6C1B-DB72-0D29-57FA6AE1D53D}"/>
              </a:ext>
            </a:extLst>
          </p:cNvPr>
          <p:cNvSpPr txBox="1">
            <a:spLocks noGrp="1"/>
          </p:cNvSpPr>
          <p:nvPr>
            <p:ph type="title"/>
          </p:nvPr>
        </p:nvSpPr>
        <p:spPr>
          <a:xfrm>
            <a:off x="628650" y="365126"/>
            <a:ext cx="7886700" cy="409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br>
              <a:rPr lang="en-GB" b="1"/>
            </a:br>
            <a:endParaRPr/>
          </a:p>
        </p:txBody>
      </p:sp>
      <p:sp>
        <p:nvSpPr>
          <p:cNvPr id="694" name="Google Shape;694;g2db760db1be_0_870">
            <a:extLst>
              <a:ext uri="{FF2B5EF4-FFF2-40B4-BE49-F238E27FC236}">
                <a16:creationId xmlns:a16="http://schemas.microsoft.com/office/drawing/2014/main" id="{7B4C51D1-5A5E-D779-3CB9-BC4AEE52076D}"/>
              </a:ext>
            </a:extLst>
          </p:cNvPr>
          <p:cNvSpPr txBox="1"/>
          <p:nvPr/>
        </p:nvSpPr>
        <p:spPr>
          <a:xfrm>
            <a:off x="628650" y="572530"/>
            <a:ext cx="7886700" cy="33633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3300"/>
              <a:buFont typeface="Arial"/>
              <a:buNone/>
            </a:pPr>
            <a:r>
              <a:rPr lang="en-GB" sz="3300" b="0" i="0" u="none" strike="noStrike" cap="none" dirty="0" err="1">
                <a:solidFill>
                  <a:schemeClr val="dk1"/>
                </a:solidFill>
                <a:latin typeface="Calibri"/>
                <a:ea typeface="Calibri"/>
                <a:cs typeface="Calibri"/>
                <a:sym typeface="Calibri"/>
              </a:rPr>
              <a:t>Deze</a:t>
            </a:r>
            <a:r>
              <a:rPr lang="en-GB" sz="3300" b="0" i="0" u="none" strike="noStrike" cap="none" dirty="0">
                <a:solidFill>
                  <a:schemeClr val="dk1"/>
                </a:solidFill>
                <a:latin typeface="Calibri"/>
                <a:ea typeface="Calibri"/>
                <a:cs typeface="Calibri"/>
                <a:sym typeface="Calibri"/>
              </a:rPr>
              <a:t> </a:t>
            </a:r>
            <a:r>
              <a:rPr lang="en-GB" sz="3300" b="0" i="0" u="none" strike="noStrike" cap="none" dirty="0" err="1">
                <a:solidFill>
                  <a:schemeClr val="dk1"/>
                </a:solidFill>
                <a:latin typeface="Calibri"/>
                <a:ea typeface="Calibri"/>
                <a:cs typeface="Calibri"/>
                <a:sym typeface="Calibri"/>
              </a:rPr>
              <a:t>vragen</a:t>
            </a:r>
            <a:r>
              <a:rPr lang="en-GB" sz="3300" b="0" i="0" u="none" strike="noStrike" cap="none" dirty="0">
                <a:solidFill>
                  <a:schemeClr val="dk1"/>
                </a:solidFill>
                <a:latin typeface="Calibri"/>
                <a:ea typeface="Calibri"/>
                <a:cs typeface="Calibri"/>
                <a:sym typeface="Calibri"/>
              </a:rPr>
              <a:t> met </a:t>
            </a:r>
            <a:r>
              <a:rPr lang="en-GB" sz="3300" b="0" i="0" u="none" strike="noStrike" cap="none" dirty="0" err="1">
                <a:solidFill>
                  <a:schemeClr val="dk1"/>
                </a:solidFill>
                <a:latin typeface="Calibri"/>
                <a:ea typeface="Calibri"/>
                <a:cs typeface="Calibri"/>
                <a:sym typeface="Calibri"/>
              </a:rPr>
              <a:t>toelichting</a:t>
            </a:r>
            <a:r>
              <a:rPr lang="en-GB" sz="3300" b="0" i="0" u="none" strike="noStrike" cap="none" dirty="0">
                <a:solidFill>
                  <a:schemeClr val="dk1"/>
                </a:solidFill>
                <a:latin typeface="Calibri"/>
                <a:ea typeface="Calibri"/>
                <a:cs typeface="Calibri"/>
                <a:sym typeface="Calibri"/>
              </a:rPr>
              <a:t> </a:t>
            </a:r>
            <a:r>
              <a:rPr lang="en-GB" sz="3300" b="0" i="0" u="none" strike="noStrike" cap="none" dirty="0" err="1">
                <a:solidFill>
                  <a:schemeClr val="dk1"/>
                </a:solidFill>
                <a:latin typeface="Calibri"/>
                <a:ea typeface="Calibri"/>
                <a:cs typeface="Calibri"/>
                <a:sym typeface="Calibri"/>
              </a:rPr>
              <a:t>zijn</a:t>
            </a:r>
            <a:r>
              <a:rPr lang="en-GB" sz="3300" b="0" i="0" u="none" strike="noStrike" cap="none" dirty="0">
                <a:solidFill>
                  <a:schemeClr val="dk1"/>
                </a:solidFill>
                <a:latin typeface="Calibri"/>
                <a:ea typeface="Calibri"/>
                <a:cs typeface="Calibri"/>
                <a:sym typeface="Calibri"/>
              </a:rPr>
              <a:t> </a:t>
            </a:r>
            <a:r>
              <a:rPr lang="en-GB" sz="3300" b="0" i="0" u="none" strike="noStrike" cap="none" dirty="0" err="1">
                <a:solidFill>
                  <a:schemeClr val="dk1"/>
                </a:solidFill>
                <a:latin typeface="Calibri"/>
                <a:ea typeface="Calibri"/>
                <a:cs typeface="Calibri"/>
                <a:sym typeface="Calibri"/>
              </a:rPr>
              <a:t>ontwikkeld</a:t>
            </a:r>
            <a:r>
              <a:rPr lang="en-GB" sz="3300" b="0" i="0" u="none" strike="noStrike" cap="none" dirty="0">
                <a:solidFill>
                  <a:schemeClr val="dk1"/>
                </a:solidFill>
                <a:latin typeface="Calibri"/>
                <a:ea typeface="Calibri"/>
                <a:cs typeface="Calibri"/>
                <a:sym typeface="Calibri"/>
              </a:rPr>
              <a:t> door de </a:t>
            </a:r>
            <a:r>
              <a:rPr lang="en-GB" sz="3300" b="0" i="0" u="none" strike="noStrike" cap="none" dirty="0" err="1">
                <a:solidFill>
                  <a:schemeClr val="dk1"/>
                </a:solidFill>
                <a:latin typeface="Calibri"/>
                <a:ea typeface="Calibri"/>
                <a:cs typeface="Calibri"/>
                <a:sym typeface="Calibri"/>
              </a:rPr>
              <a:t>werkgroep</a:t>
            </a:r>
            <a:r>
              <a:rPr lang="en-GB" sz="3300" b="0" i="0" u="none" strike="noStrike" cap="none" dirty="0">
                <a:solidFill>
                  <a:schemeClr val="dk1"/>
                </a:solidFill>
                <a:latin typeface="Calibri"/>
                <a:ea typeface="Calibri"/>
                <a:cs typeface="Calibri"/>
                <a:sym typeface="Calibri"/>
              </a:rPr>
              <a:t> </a:t>
            </a:r>
            <a:r>
              <a:rPr lang="en-GB" sz="3300" b="0" i="0" u="none" strike="noStrike" cap="none" dirty="0" err="1">
                <a:solidFill>
                  <a:schemeClr val="dk1"/>
                </a:solidFill>
                <a:latin typeface="Calibri"/>
                <a:ea typeface="Calibri"/>
                <a:cs typeface="Calibri"/>
                <a:sym typeface="Calibri"/>
              </a:rPr>
              <a:t>diagnostische</a:t>
            </a:r>
            <a:r>
              <a:rPr lang="en-GB" sz="3300" b="0" i="0" u="none" strike="noStrike" cap="none" dirty="0">
                <a:solidFill>
                  <a:schemeClr val="dk1"/>
                </a:solidFill>
                <a:latin typeface="Calibri"/>
                <a:ea typeface="Calibri"/>
                <a:cs typeface="Calibri"/>
                <a:sym typeface="Calibri"/>
              </a:rPr>
              <a:t> </a:t>
            </a:r>
            <a:r>
              <a:rPr lang="en-GB" sz="3300" b="0" i="0" u="none" strike="noStrike" cap="none" dirty="0" err="1">
                <a:solidFill>
                  <a:schemeClr val="dk1"/>
                </a:solidFill>
                <a:latin typeface="Calibri"/>
                <a:ea typeface="Calibri"/>
                <a:cs typeface="Calibri"/>
                <a:sym typeface="Calibri"/>
              </a:rPr>
              <a:t>vragen</a:t>
            </a:r>
            <a:r>
              <a:rPr lang="en-GB" sz="3300" b="0" i="0" u="none" strike="noStrike" cap="none" dirty="0">
                <a:solidFill>
                  <a:schemeClr val="dk1"/>
                </a:solidFill>
                <a:latin typeface="Calibri"/>
                <a:ea typeface="Calibri"/>
                <a:cs typeface="Calibri"/>
                <a:sym typeface="Calibri"/>
              </a:rPr>
              <a:t> van de NVON</a:t>
            </a:r>
            <a:r>
              <a:rPr lang="en-GB" sz="3300" dirty="0">
                <a:solidFill>
                  <a:schemeClr val="dk1"/>
                </a:solidFill>
                <a:latin typeface="Calibri"/>
                <a:ea typeface="Calibri"/>
                <a:cs typeface="Calibri"/>
                <a:sym typeface="Calibri"/>
              </a:rPr>
              <a:t>. Meer </a:t>
            </a:r>
            <a:r>
              <a:rPr lang="en-GB" sz="3300" dirty="0" err="1">
                <a:solidFill>
                  <a:schemeClr val="dk1"/>
                </a:solidFill>
                <a:latin typeface="Calibri"/>
                <a:ea typeface="Calibri"/>
                <a:cs typeface="Calibri"/>
                <a:sym typeface="Calibri"/>
              </a:rPr>
              <a:t>vragen</a:t>
            </a:r>
            <a:r>
              <a:rPr lang="en-GB" sz="3300" dirty="0">
                <a:solidFill>
                  <a:schemeClr val="dk1"/>
                </a:solidFill>
                <a:latin typeface="Calibri"/>
                <a:ea typeface="Calibri"/>
                <a:cs typeface="Calibri"/>
                <a:sym typeface="Calibri"/>
              </a:rPr>
              <a:t> </a:t>
            </a:r>
            <a:r>
              <a:rPr lang="en-GB" sz="3300" dirty="0" err="1">
                <a:solidFill>
                  <a:schemeClr val="dk1"/>
                </a:solidFill>
                <a:latin typeface="Calibri"/>
                <a:ea typeface="Calibri"/>
                <a:cs typeface="Calibri"/>
                <a:sym typeface="Calibri"/>
              </a:rPr>
              <a:t>en</a:t>
            </a:r>
            <a:r>
              <a:rPr lang="en-GB" sz="3300" dirty="0">
                <a:solidFill>
                  <a:schemeClr val="dk1"/>
                </a:solidFill>
                <a:latin typeface="Calibri"/>
                <a:ea typeface="Calibri"/>
                <a:cs typeface="Calibri"/>
                <a:sym typeface="Calibri"/>
              </a:rPr>
              <a:t> info </a:t>
            </a:r>
            <a:r>
              <a:rPr lang="en-GB" sz="3300" dirty="0" err="1">
                <a:solidFill>
                  <a:schemeClr val="dk1"/>
                </a:solidFill>
                <a:latin typeface="Calibri"/>
                <a:ea typeface="Calibri"/>
                <a:cs typeface="Calibri"/>
                <a:sym typeface="Calibri"/>
              </a:rPr>
              <a:t>vind</a:t>
            </a:r>
            <a:r>
              <a:rPr lang="en-GB" sz="3300" dirty="0">
                <a:solidFill>
                  <a:schemeClr val="dk1"/>
                </a:solidFill>
                <a:latin typeface="Calibri"/>
                <a:ea typeface="Calibri"/>
                <a:cs typeface="Calibri"/>
                <a:sym typeface="Calibri"/>
              </a:rPr>
              <a:t> je op:</a:t>
            </a:r>
          </a:p>
          <a:p>
            <a:pPr marL="0" marR="0" lvl="0" indent="0" algn="l" rtl="0">
              <a:lnSpc>
                <a:spcPct val="90000"/>
              </a:lnSpc>
              <a:spcBef>
                <a:spcPts val="0"/>
              </a:spcBef>
              <a:spcAft>
                <a:spcPts val="0"/>
              </a:spcAft>
              <a:buClr>
                <a:srgbClr val="000000"/>
              </a:buClr>
              <a:buSzPts val="3300"/>
              <a:buFont typeface="Arial"/>
              <a:buNone/>
            </a:pPr>
            <a:endParaRPr lang="en-GB" sz="3300"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3300"/>
              <a:buFont typeface="Arial"/>
              <a:buNone/>
            </a:pPr>
            <a:r>
              <a:rPr lang="en-GB" sz="3300" dirty="0">
                <a:solidFill>
                  <a:schemeClr val="accen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www.diagnostischevragen.nl</a:t>
            </a:r>
            <a:endParaRPr lang="en-GB" sz="3300" dirty="0">
              <a:solidFill>
                <a:schemeClr val="accent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3300"/>
              <a:buFont typeface="Arial"/>
              <a:buNone/>
            </a:pPr>
            <a:endParaRPr lang="en-GB" sz="3300" dirty="0">
              <a:solidFill>
                <a:schemeClr val="dk1"/>
              </a:solidFill>
              <a:latin typeface="Calibri"/>
              <a:ea typeface="Calibri"/>
              <a:cs typeface="Calibri"/>
              <a:sym typeface="Calibri"/>
            </a:endParaRPr>
          </a:p>
        </p:txBody>
      </p:sp>
      <p:pic>
        <p:nvPicPr>
          <p:cNvPr id="695" name="Google Shape;695;g2db760db1be_0_870">
            <a:extLst>
              <a:ext uri="{FF2B5EF4-FFF2-40B4-BE49-F238E27FC236}">
                <a16:creationId xmlns:a16="http://schemas.microsoft.com/office/drawing/2014/main" id="{62944917-83D5-D95D-45B5-0DC7EF140E84}"/>
              </a:ext>
            </a:extLst>
          </p:cNvPr>
          <p:cNvPicPr preferRelativeResize="0"/>
          <p:nvPr/>
        </p:nvPicPr>
        <p:blipFill rotWithShape="1">
          <a:blip r:embed="rId4">
            <a:alphaModFix/>
          </a:blip>
          <a:srcRect/>
          <a:stretch/>
        </p:blipFill>
        <p:spPr>
          <a:xfrm>
            <a:off x="2450189" y="3557741"/>
            <a:ext cx="4243622" cy="1295421"/>
          </a:xfrm>
          <a:prstGeom prst="rect">
            <a:avLst/>
          </a:prstGeom>
          <a:noFill/>
          <a:ln>
            <a:noFill/>
          </a:ln>
        </p:spPr>
      </p:pic>
      <p:sp>
        <p:nvSpPr>
          <p:cNvPr id="696" name="Google Shape;696;g2db760db1be_0_870">
            <a:extLst>
              <a:ext uri="{FF2B5EF4-FFF2-40B4-BE49-F238E27FC236}">
                <a16:creationId xmlns:a16="http://schemas.microsoft.com/office/drawing/2014/main" id="{72239CE8-EECC-239A-80CC-AE4972AC4118}"/>
              </a:ext>
            </a:extLst>
          </p:cNvPr>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697" name="Google Shape;697;g2db760db1be_0_870">
            <a:extLst>
              <a:ext uri="{FF2B5EF4-FFF2-40B4-BE49-F238E27FC236}">
                <a16:creationId xmlns:a16="http://schemas.microsoft.com/office/drawing/2014/main" id="{62F71971-9C15-A769-3BFA-A47598907389}"/>
              </a:ext>
            </a:extLst>
          </p:cNvPr>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1050"/>
              <a:buFont typeface="Tahoma"/>
              <a:buNone/>
            </a:pPr>
            <a:r>
              <a:rPr lang="en-GB" sz="1050" b="0" i="0" u="none" strike="noStrike" cap="none">
                <a:solidFill>
                  <a:srgbClr val="FFFFFF"/>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pic>
        <p:nvPicPr>
          <p:cNvPr id="698" name="Google Shape;698;g2db760db1be_0_870" descr="Creative Commons Attribution-ShareAlike 3.0 Unported - Wikidata">
            <a:extLst>
              <a:ext uri="{FF2B5EF4-FFF2-40B4-BE49-F238E27FC236}">
                <a16:creationId xmlns:a16="http://schemas.microsoft.com/office/drawing/2014/main" id="{BC6D20D9-E318-E17B-117D-D1B0B10ABA37}"/>
              </a:ext>
            </a:extLst>
          </p:cNvPr>
          <p:cNvPicPr preferRelativeResize="0"/>
          <p:nvPr/>
        </p:nvPicPr>
        <p:blipFill rotWithShape="1">
          <a:blip r:embed="rId5">
            <a:alphaModFix/>
          </a:blip>
          <a:srcRect/>
          <a:stretch/>
        </p:blipFill>
        <p:spPr>
          <a:xfrm>
            <a:off x="328188" y="6332184"/>
            <a:ext cx="1148977" cy="404269"/>
          </a:xfrm>
          <a:prstGeom prst="rect">
            <a:avLst/>
          </a:prstGeom>
          <a:noFill/>
          <a:ln>
            <a:noFill/>
          </a:ln>
        </p:spPr>
      </p:pic>
    </p:spTree>
    <p:extLst>
      <p:ext uri="{BB962C8B-B14F-4D97-AF65-F5344CB8AC3E}">
        <p14:creationId xmlns:p14="http://schemas.microsoft.com/office/powerpoint/2010/main" val="2167318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182" name="Google Shape;182;p30"/>
          <p:cNvSpPr txBox="1"/>
          <p:nvPr/>
        </p:nvSpPr>
        <p:spPr>
          <a:xfrm>
            <a:off x="6827520" y="6407433"/>
            <a:ext cx="2316480" cy="25391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en-GB" sz="1050" b="0" i="0" u="none" strike="noStrike" cap="none">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grpSp>
        <p:nvGrpSpPr>
          <p:cNvPr id="183" name="Google Shape;183;p30"/>
          <p:cNvGrpSpPr/>
          <p:nvPr/>
        </p:nvGrpSpPr>
        <p:grpSpPr>
          <a:xfrm>
            <a:off x="806913" y="1496245"/>
            <a:ext cx="7309476" cy="908646"/>
            <a:chOff x="806913" y="1496245"/>
            <a:chExt cx="7309476" cy="908646"/>
          </a:xfrm>
        </p:grpSpPr>
        <p:grpSp>
          <p:nvGrpSpPr>
            <p:cNvPr id="184" name="Google Shape;184;p30"/>
            <p:cNvGrpSpPr/>
            <p:nvPr/>
          </p:nvGrpSpPr>
          <p:grpSpPr>
            <a:xfrm>
              <a:off x="806913" y="1496245"/>
              <a:ext cx="908647" cy="908646"/>
              <a:chOff x="947033" y="2362454"/>
              <a:chExt cx="908647" cy="908646"/>
            </a:xfrm>
          </p:grpSpPr>
          <p:sp>
            <p:nvSpPr>
              <p:cNvPr id="185" name="Google Shape;185;p30"/>
              <p:cNvSpPr/>
              <p:nvPr/>
            </p:nvSpPr>
            <p:spPr>
              <a:xfrm>
                <a:off x="947033" y="2362454"/>
                <a:ext cx="908647" cy="908646"/>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86" name="Google Shape;186;p30"/>
              <p:cNvSpPr/>
              <p:nvPr/>
            </p:nvSpPr>
            <p:spPr>
              <a:xfrm>
                <a:off x="1261236"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sp>
          <p:nvSpPr>
            <p:cNvPr id="187" name="Google Shape;187;p30"/>
            <p:cNvSpPr/>
            <p:nvPr/>
          </p:nvSpPr>
          <p:spPr>
            <a:xfrm>
              <a:off x="1958101" y="1655969"/>
              <a:ext cx="6158288"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highlight>
                    <a:srgbClr val="FFFFFF"/>
                  </a:highlight>
                  <a:latin typeface="Calibri"/>
                  <a:ea typeface="Calibri"/>
                  <a:cs typeface="Calibri"/>
                  <a:sym typeface="Calibri"/>
                </a:rPr>
                <a:t>t = 0,5 s</a:t>
              </a:r>
              <a:endParaRPr sz="2800" b="0" i="0" u="none" strike="noStrike" cap="none">
                <a:solidFill>
                  <a:srgbClr val="000000"/>
                </a:solidFill>
                <a:latin typeface="Calibri"/>
                <a:ea typeface="Calibri"/>
                <a:cs typeface="Calibri"/>
                <a:sym typeface="Calibri"/>
              </a:endParaRPr>
            </a:p>
          </p:txBody>
        </p:sp>
      </p:grpSp>
      <p:grpSp>
        <p:nvGrpSpPr>
          <p:cNvPr id="188" name="Google Shape;188;p30"/>
          <p:cNvGrpSpPr/>
          <p:nvPr/>
        </p:nvGrpSpPr>
        <p:grpSpPr>
          <a:xfrm>
            <a:off x="806912" y="2594911"/>
            <a:ext cx="7309477" cy="908646"/>
            <a:chOff x="806912" y="2594911"/>
            <a:chExt cx="7309477" cy="908646"/>
          </a:xfrm>
        </p:grpSpPr>
        <p:grpSp>
          <p:nvGrpSpPr>
            <p:cNvPr id="189" name="Google Shape;189;p30"/>
            <p:cNvGrpSpPr/>
            <p:nvPr/>
          </p:nvGrpSpPr>
          <p:grpSpPr>
            <a:xfrm>
              <a:off x="806912" y="2594911"/>
              <a:ext cx="908647" cy="908646"/>
              <a:chOff x="4665644" y="2362454"/>
              <a:chExt cx="908647" cy="908646"/>
            </a:xfrm>
          </p:grpSpPr>
          <p:sp>
            <p:nvSpPr>
              <p:cNvPr id="190" name="Google Shape;190;p30"/>
              <p:cNvSpPr/>
              <p:nvPr/>
            </p:nvSpPr>
            <p:spPr>
              <a:xfrm>
                <a:off x="4665644" y="2362454"/>
                <a:ext cx="908647" cy="908646"/>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91" name="Google Shape;191;p30"/>
              <p:cNvSpPr/>
              <p:nvPr/>
            </p:nvSpPr>
            <p:spPr>
              <a:xfrm>
                <a:off x="4979847"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sp>
          <p:nvSpPr>
            <p:cNvPr id="192" name="Google Shape;192;p30"/>
            <p:cNvSpPr/>
            <p:nvPr/>
          </p:nvSpPr>
          <p:spPr>
            <a:xfrm>
              <a:off x="1958101" y="2711037"/>
              <a:ext cx="6158288"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highlight>
                    <a:srgbClr val="FFFFFF"/>
                  </a:highlight>
                  <a:latin typeface="Calibri"/>
                  <a:ea typeface="Calibri"/>
                  <a:cs typeface="Calibri"/>
                  <a:sym typeface="Calibri"/>
                </a:rPr>
                <a:t>t = 0,41 s</a:t>
              </a:r>
              <a:endParaRPr sz="2800" b="0" i="0" u="none" strike="noStrike" cap="none">
                <a:solidFill>
                  <a:srgbClr val="000000"/>
                </a:solidFill>
                <a:latin typeface="Calibri"/>
                <a:ea typeface="Calibri"/>
                <a:cs typeface="Calibri"/>
                <a:sym typeface="Calibri"/>
              </a:endParaRPr>
            </a:p>
          </p:txBody>
        </p:sp>
      </p:grpSp>
      <p:grpSp>
        <p:nvGrpSpPr>
          <p:cNvPr id="193" name="Google Shape;193;p30"/>
          <p:cNvGrpSpPr/>
          <p:nvPr/>
        </p:nvGrpSpPr>
        <p:grpSpPr>
          <a:xfrm>
            <a:off x="806911" y="3730897"/>
            <a:ext cx="7309478" cy="908646"/>
            <a:chOff x="806911" y="3730897"/>
            <a:chExt cx="7309478" cy="908646"/>
          </a:xfrm>
        </p:grpSpPr>
        <p:grpSp>
          <p:nvGrpSpPr>
            <p:cNvPr id="194" name="Google Shape;194;p30"/>
            <p:cNvGrpSpPr/>
            <p:nvPr/>
          </p:nvGrpSpPr>
          <p:grpSpPr>
            <a:xfrm>
              <a:off x="806911" y="3730897"/>
              <a:ext cx="908647" cy="908646"/>
              <a:chOff x="947033" y="4156948"/>
              <a:chExt cx="908647" cy="908646"/>
            </a:xfrm>
          </p:grpSpPr>
          <p:sp>
            <p:nvSpPr>
              <p:cNvPr id="195" name="Google Shape;195;p30"/>
              <p:cNvSpPr/>
              <p:nvPr/>
            </p:nvSpPr>
            <p:spPr>
              <a:xfrm>
                <a:off x="947033" y="4156948"/>
                <a:ext cx="908647" cy="908646"/>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96" name="Google Shape;196;p30"/>
              <p:cNvSpPr/>
              <p:nvPr/>
            </p:nvSpPr>
            <p:spPr>
              <a:xfrm>
                <a:off x="1261237" y="4382969"/>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sp>
          <p:nvSpPr>
            <p:cNvPr id="197" name="Google Shape;197;p30"/>
            <p:cNvSpPr/>
            <p:nvPr/>
          </p:nvSpPr>
          <p:spPr>
            <a:xfrm>
              <a:off x="1958100" y="3856597"/>
              <a:ext cx="6158289"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highlight>
                    <a:srgbClr val="FFFFFF"/>
                  </a:highlight>
                  <a:latin typeface="Calibri"/>
                  <a:ea typeface="Calibri"/>
                  <a:cs typeface="Calibri"/>
                  <a:sym typeface="Calibri"/>
                </a:rPr>
                <a:t>u = 2,0 cm</a:t>
              </a:r>
              <a:endParaRPr sz="2800" b="0" i="0" u="none" strike="noStrike" cap="none" dirty="0">
                <a:solidFill>
                  <a:srgbClr val="000000"/>
                </a:solidFill>
                <a:latin typeface="Calibri"/>
                <a:ea typeface="Calibri"/>
                <a:cs typeface="Calibri"/>
                <a:sym typeface="Calibri"/>
              </a:endParaRPr>
            </a:p>
          </p:txBody>
        </p:sp>
      </p:grpSp>
      <p:grpSp>
        <p:nvGrpSpPr>
          <p:cNvPr id="198" name="Google Shape;198;p30"/>
          <p:cNvGrpSpPr/>
          <p:nvPr/>
        </p:nvGrpSpPr>
        <p:grpSpPr>
          <a:xfrm>
            <a:off x="806911" y="4829563"/>
            <a:ext cx="7309588" cy="908646"/>
            <a:chOff x="806911" y="4829563"/>
            <a:chExt cx="7309588" cy="908646"/>
          </a:xfrm>
        </p:grpSpPr>
        <p:grpSp>
          <p:nvGrpSpPr>
            <p:cNvPr id="199" name="Google Shape;199;p30"/>
            <p:cNvGrpSpPr/>
            <p:nvPr/>
          </p:nvGrpSpPr>
          <p:grpSpPr>
            <a:xfrm>
              <a:off x="806911" y="4829563"/>
              <a:ext cx="908647" cy="908646"/>
              <a:chOff x="4665644" y="4148177"/>
              <a:chExt cx="908647" cy="908646"/>
            </a:xfrm>
          </p:grpSpPr>
          <p:sp>
            <p:nvSpPr>
              <p:cNvPr id="200" name="Google Shape;200;p30"/>
              <p:cNvSpPr/>
              <p:nvPr/>
            </p:nvSpPr>
            <p:spPr>
              <a:xfrm>
                <a:off x="4665644" y="4148177"/>
                <a:ext cx="908647" cy="908646"/>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01" name="Google Shape;201;p30"/>
              <p:cNvSpPr/>
              <p:nvPr/>
            </p:nvSpPr>
            <p:spPr>
              <a:xfrm>
                <a:off x="4979848" y="4374198"/>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1400" b="0" i="0" u="none" strike="noStrike" cap="none">
                  <a:solidFill>
                    <a:srgbClr val="000000"/>
                  </a:solidFill>
                  <a:latin typeface="Arial"/>
                  <a:ea typeface="Arial"/>
                  <a:cs typeface="Arial"/>
                  <a:sym typeface="Arial"/>
                </a:endParaRPr>
              </a:p>
            </p:txBody>
          </p:sp>
        </p:grpSp>
        <p:sp>
          <p:nvSpPr>
            <p:cNvPr id="202" name="Google Shape;202;p30"/>
            <p:cNvSpPr/>
            <p:nvPr/>
          </p:nvSpPr>
          <p:spPr>
            <a:xfrm>
              <a:off x="1958099" y="49892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highlight>
                    <a:srgbClr val="FFFFFF"/>
                  </a:highlight>
                  <a:latin typeface="Calibri"/>
                  <a:ea typeface="Calibri"/>
                  <a:cs typeface="Calibri"/>
                  <a:sym typeface="Calibri"/>
                </a:rPr>
                <a:t>u = 0,0 cm</a:t>
              </a:r>
              <a:endParaRPr sz="2800" b="0" i="0" u="none" strike="noStrike" cap="none">
                <a:solidFill>
                  <a:srgbClr val="000000"/>
                </a:solidFill>
                <a:latin typeface="Calibri"/>
                <a:ea typeface="Calibri"/>
                <a:cs typeface="Calibri"/>
                <a:sym typeface="Calibri"/>
              </a:endParaRPr>
            </a:p>
          </p:txBody>
        </p:sp>
      </p:grpSp>
      <p:sp>
        <p:nvSpPr>
          <p:cNvPr id="203" name="Google Shape;203;p30"/>
          <p:cNvSpPr txBox="1">
            <a:spLocks noGrp="1"/>
          </p:cNvSpPr>
          <p:nvPr>
            <p:ph type="title"/>
          </p:nvPr>
        </p:nvSpPr>
        <p:spPr>
          <a:xfrm>
            <a:off x="729419" y="396260"/>
            <a:ext cx="8109782" cy="855185"/>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800"/>
              <a:buFont typeface="Calibri"/>
              <a:buNone/>
            </a:pPr>
            <a:r>
              <a:rPr lang="en-GB" sz="2800" b="0" i="0">
                <a:highlight>
                  <a:srgbClr val="FFFFFF"/>
                </a:highlight>
                <a:latin typeface="Calibri"/>
                <a:ea typeface="Calibri"/>
                <a:cs typeface="Calibri"/>
                <a:sym typeface="Calibri"/>
              </a:rPr>
              <a:t>Van een trilling is een (u,t)-diagram gemaakt. Waar ligt de evenwichtsstand?</a:t>
            </a:r>
            <a:endParaRPr sz="2800">
              <a:latin typeface="Calibri"/>
              <a:ea typeface="Calibri"/>
              <a:cs typeface="Calibri"/>
              <a:sym typeface="Calibri"/>
            </a:endParaRPr>
          </a:p>
        </p:txBody>
      </p:sp>
      <p:sp>
        <p:nvSpPr>
          <p:cNvPr id="2" name="Google Shape;2119;p77">
            <a:extLst>
              <a:ext uri="{FF2B5EF4-FFF2-40B4-BE49-F238E27FC236}">
                <a16:creationId xmlns:a16="http://schemas.microsoft.com/office/drawing/2014/main" id="{3A62B708-E4CE-642F-028C-A793F3819CA5}"/>
              </a:ext>
            </a:extLst>
          </p:cNvPr>
          <p:cNvSpPr txBox="1"/>
          <p:nvPr/>
        </p:nvSpPr>
        <p:spPr>
          <a:xfrm>
            <a:off x="8465325" y="5982243"/>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dirty="0">
                <a:solidFill>
                  <a:srgbClr val="999999"/>
                </a:solidFill>
                <a:latin typeface="Ubuntu"/>
                <a:ea typeface="Ubuntu"/>
                <a:cs typeface="Ubuntu"/>
                <a:sym typeface="Ubuntu"/>
              </a:rPr>
              <a:t>8223</a:t>
            </a:r>
            <a:endParaRPr sz="1000" b="1" i="0" u="none" strike="noStrike" cap="none" dirty="0">
              <a:solidFill>
                <a:srgbClr val="999999"/>
              </a:solidFill>
              <a:latin typeface="Ubuntu"/>
              <a:ea typeface="Ubuntu"/>
              <a:cs typeface="Ubuntu"/>
              <a:sym typeface="Ubuntu"/>
            </a:endParaRPr>
          </a:p>
        </p:txBody>
      </p:sp>
      <p:pic>
        <p:nvPicPr>
          <p:cNvPr id="4" name="Graphic 3">
            <a:extLst>
              <a:ext uri="{FF2B5EF4-FFF2-40B4-BE49-F238E27FC236}">
                <a16:creationId xmlns:a16="http://schemas.microsoft.com/office/drawing/2014/main" id="{51FE4D98-2A51-C96D-86E3-4CBE5A3F10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32507" y="1576602"/>
            <a:ext cx="5105476" cy="286919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5"/>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10" name="Google Shape;210;p5"/>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en-GB" sz="1050" b="0" i="0" u="none" strike="noStrike" cap="none">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grpSp>
        <p:nvGrpSpPr>
          <p:cNvPr id="211" name="Google Shape;211;p5"/>
          <p:cNvGrpSpPr/>
          <p:nvPr/>
        </p:nvGrpSpPr>
        <p:grpSpPr>
          <a:xfrm>
            <a:off x="806913" y="1496245"/>
            <a:ext cx="908700" cy="908700"/>
            <a:chOff x="947033" y="2362454"/>
            <a:chExt cx="908700" cy="908700"/>
          </a:xfrm>
        </p:grpSpPr>
        <p:sp>
          <p:nvSpPr>
            <p:cNvPr id="212" name="Google Shape;212;p5"/>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3" name="Google Shape;213;p5"/>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grpSp>
        <p:nvGrpSpPr>
          <p:cNvPr id="214" name="Google Shape;214;p5"/>
          <p:cNvGrpSpPr/>
          <p:nvPr/>
        </p:nvGrpSpPr>
        <p:grpSpPr>
          <a:xfrm>
            <a:off x="806912" y="2594911"/>
            <a:ext cx="908700" cy="908700"/>
            <a:chOff x="4665644" y="2362454"/>
            <a:chExt cx="908700" cy="908700"/>
          </a:xfrm>
        </p:grpSpPr>
        <p:sp>
          <p:nvSpPr>
            <p:cNvPr id="215" name="Google Shape;215;p5"/>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6" name="Google Shape;216;p5"/>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grpSp>
        <p:nvGrpSpPr>
          <p:cNvPr id="217" name="Google Shape;217;p5"/>
          <p:cNvGrpSpPr/>
          <p:nvPr/>
        </p:nvGrpSpPr>
        <p:grpSpPr>
          <a:xfrm>
            <a:off x="806911" y="3730897"/>
            <a:ext cx="908700" cy="908700"/>
            <a:chOff x="947033" y="4156948"/>
            <a:chExt cx="908700" cy="908700"/>
          </a:xfrm>
        </p:grpSpPr>
        <p:sp>
          <p:nvSpPr>
            <p:cNvPr id="218" name="Google Shape;218;p5"/>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9" name="Google Shape;219;p5"/>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grpSp>
        <p:nvGrpSpPr>
          <p:cNvPr id="220" name="Google Shape;220;p5"/>
          <p:cNvGrpSpPr/>
          <p:nvPr/>
        </p:nvGrpSpPr>
        <p:grpSpPr>
          <a:xfrm>
            <a:off x="806911" y="4829563"/>
            <a:ext cx="908700" cy="908700"/>
            <a:chOff x="4665644" y="4148177"/>
            <a:chExt cx="908700" cy="908700"/>
          </a:xfrm>
        </p:grpSpPr>
        <p:sp>
          <p:nvSpPr>
            <p:cNvPr id="221" name="Google Shape;221;p5"/>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22" name="Google Shape;222;p5"/>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1400" b="0" i="0" u="none" strike="noStrike" cap="none">
                <a:solidFill>
                  <a:srgbClr val="000000"/>
                </a:solidFill>
                <a:latin typeface="Arial"/>
                <a:ea typeface="Arial"/>
                <a:cs typeface="Arial"/>
                <a:sym typeface="Arial"/>
              </a:endParaRPr>
            </a:p>
          </p:txBody>
        </p:sp>
      </p:grpSp>
      <p:sp>
        <p:nvSpPr>
          <p:cNvPr id="223" name="Google Shape;223;p5"/>
          <p:cNvSpPr/>
          <p:nvPr/>
        </p:nvSpPr>
        <p:spPr>
          <a:xfrm>
            <a:off x="1958101" y="165596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I</a:t>
            </a:r>
            <a:endParaRPr sz="2800" b="0" i="0" u="none" strike="noStrike" cap="none">
              <a:solidFill>
                <a:srgbClr val="000000"/>
              </a:solidFill>
              <a:latin typeface="Calibri"/>
              <a:ea typeface="Calibri"/>
              <a:cs typeface="Calibri"/>
              <a:sym typeface="Calibri"/>
            </a:endParaRPr>
          </a:p>
        </p:txBody>
      </p:sp>
      <p:sp>
        <p:nvSpPr>
          <p:cNvPr id="224" name="Google Shape;224;p5"/>
          <p:cNvSpPr/>
          <p:nvPr/>
        </p:nvSpPr>
        <p:spPr>
          <a:xfrm>
            <a:off x="1958101" y="271103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II</a:t>
            </a:r>
            <a:endParaRPr sz="2800" b="0" i="0" u="none" strike="noStrike" cap="none">
              <a:solidFill>
                <a:srgbClr val="000000"/>
              </a:solidFill>
              <a:latin typeface="Calibri"/>
              <a:ea typeface="Calibri"/>
              <a:cs typeface="Calibri"/>
              <a:sym typeface="Calibri"/>
            </a:endParaRPr>
          </a:p>
        </p:txBody>
      </p:sp>
      <p:sp>
        <p:nvSpPr>
          <p:cNvPr id="225" name="Google Shape;225;p5"/>
          <p:cNvSpPr/>
          <p:nvPr/>
        </p:nvSpPr>
        <p:spPr>
          <a:xfrm>
            <a:off x="1958100" y="38565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III</a:t>
            </a:r>
            <a:endParaRPr sz="2800" b="0" i="0" u="none" strike="noStrike" cap="none">
              <a:solidFill>
                <a:srgbClr val="000000"/>
              </a:solidFill>
              <a:latin typeface="Calibri"/>
              <a:ea typeface="Calibri"/>
              <a:cs typeface="Calibri"/>
              <a:sym typeface="Calibri"/>
            </a:endParaRPr>
          </a:p>
        </p:txBody>
      </p:sp>
      <p:sp>
        <p:nvSpPr>
          <p:cNvPr id="226" name="Google Shape;226;p5"/>
          <p:cNvSpPr/>
          <p:nvPr/>
        </p:nvSpPr>
        <p:spPr>
          <a:xfrm>
            <a:off x="1958099" y="498933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IV</a:t>
            </a:r>
            <a:endParaRPr sz="2800" b="0" i="0" u="none" strike="noStrike" cap="none">
              <a:solidFill>
                <a:srgbClr val="000000"/>
              </a:solidFill>
              <a:latin typeface="Calibri"/>
              <a:ea typeface="Calibri"/>
              <a:cs typeface="Calibri"/>
              <a:sym typeface="Calibri"/>
            </a:endParaRPr>
          </a:p>
        </p:txBody>
      </p:sp>
      <p:sp>
        <p:nvSpPr>
          <p:cNvPr id="227" name="Google Shape;227;p5"/>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800"/>
              <a:buFont typeface="Calibri"/>
              <a:buNone/>
            </a:pPr>
            <a:r>
              <a:rPr lang="en-GB" sz="2800" b="0" i="0" dirty="0">
                <a:highlight>
                  <a:srgbClr val="FFFFFF"/>
                </a:highlight>
                <a:latin typeface="Calibri"/>
                <a:ea typeface="Calibri"/>
                <a:cs typeface="Calibri"/>
                <a:sym typeface="Calibri"/>
              </a:rPr>
              <a:t>Van </a:t>
            </a:r>
            <a:r>
              <a:rPr lang="en-GB" sz="2800" b="0" i="0" dirty="0" err="1">
                <a:highlight>
                  <a:srgbClr val="FFFFFF"/>
                </a:highlight>
                <a:latin typeface="Calibri"/>
                <a:ea typeface="Calibri"/>
                <a:cs typeface="Calibri"/>
                <a:sym typeface="Calibri"/>
              </a:rPr>
              <a:t>een</a:t>
            </a:r>
            <a:r>
              <a:rPr lang="en-GB" sz="2800" b="0" i="0" dirty="0">
                <a:highlight>
                  <a:srgbClr val="FFFFFF"/>
                </a:highlight>
                <a:latin typeface="Calibri"/>
                <a:ea typeface="Calibri"/>
                <a:cs typeface="Calibri"/>
                <a:sym typeface="Calibri"/>
              </a:rPr>
              <a:t> trilling is </a:t>
            </a:r>
            <a:r>
              <a:rPr lang="en-GB" sz="2800" b="0" i="0" dirty="0" err="1">
                <a:highlight>
                  <a:srgbClr val="FFFFFF"/>
                </a:highlight>
                <a:latin typeface="Calibri"/>
                <a:ea typeface="Calibri"/>
                <a:cs typeface="Calibri"/>
                <a:sym typeface="Calibri"/>
              </a:rPr>
              <a:t>een</a:t>
            </a:r>
            <a:r>
              <a:rPr lang="en-GB" sz="2800" b="0" i="0" dirty="0">
                <a:highlight>
                  <a:srgbClr val="FFFFFF"/>
                </a:highlight>
                <a:latin typeface="Calibri"/>
                <a:ea typeface="Calibri"/>
                <a:cs typeface="Calibri"/>
                <a:sym typeface="Calibri"/>
              </a:rPr>
              <a:t> (</a:t>
            </a:r>
            <a:r>
              <a:rPr lang="en-GB" sz="2800" b="0" i="0" dirty="0" err="1">
                <a:highlight>
                  <a:srgbClr val="FFFFFF"/>
                </a:highlight>
                <a:latin typeface="Calibri"/>
                <a:ea typeface="Calibri"/>
                <a:cs typeface="Calibri"/>
                <a:sym typeface="Calibri"/>
              </a:rPr>
              <a:t>u,t</a:t>
            </a:r>
            <a:r>
              <a:rPr lang="en-GB" sz="2800" b="0" i="0" dirty="0">
                <a:highlight>
                  <a:srgbClr val="FFFFFF"/>
                </a:highlight>
                <a:latin typeface="Calibri"/>
                <a:ea typeface="Calibri"/>
                <a:cs typeface="Calibri"/>
                <a:sym typeface="Calibri"/>
              </a:rPr>
              <a:t>)-diagram </a:t>
            </a:r>
            <a:r>
              <a:rPr lang="en-GB" sz="2800" b="0" i="0" dirty="0" err="1">
                <a:highlight>
                  <a:srgbClr val="FFFFFF"/>
                </a:highlight>
                <a:latin typeface="Calibri"/>
                <a:ea typeface="Calibri"/>
                <a:cs typeface="Calibri"/>
                <a:sym typeface="Calibri"/>
              </a:rPr>
              <a:t>gemaakt</a:t>
            </a:r>
            <a:r>
              <a:rPr lang="en-GB" sz="2800" b="0" i="0" dirty="0">
                <a:highlight>
                  <a:srgbClr val="FFFFFF"/>
                </a:highlight>
                <a:latin typeface="Calibri"/>
                <a:ea typeface="Calibri"/>
                <a:cs typeface="Calibri"/>
                <a:sym typeface="Calibri"/>
              </a:rPr>
              <a:t>. </a:t>
            </a:r>
            <a:r>
              <a:rPr lang="en-GB" sz="2800" b="0" i="0" dirty="0" err="1">
                <a:highlight>
                  <a:srgbClr val="FFFFFF"/>
                </a:highlight>
                <a:latin typeface="Calibri"/>
                <a:ea typeface="Calibri"/>
                <a:cs typeface="Calibri"/>
                <a:sym typeface="Calibri"/>
              </a:rPr>
              <a:t>Welke</a:t>
            </a:r>
            <a:r>
              <a:rPr lang="en-GB" sz="2800" b="0" i="0" dirty="0">
                <a:highlight>
                  <a:srgbClr val="FFFFFF"/>
                </a:highlight>
                <a:latin typeface="Calibri"/>
                <a:ea typeface="Calibri"/>
                <a:cs typeface="Calibri"/>
                <a:sym typeface="Calibri"/>
              </a:rPr>
              <a:t> </a:t>
            </a:r>
            <a:r>
              <a:rPr lang="en-GB" sz="2800" b="0" i="0" dirty="0" err="1">
                <a:highlight>
                  <a:srgbClr val="FFFFFF"/>
                </a:highlight>
                <a:latin typeface="Calibri"/>
                <a:ea typeface="Calibri"/>
                <a:cs typeface="Calibri"/>
                <a:sym typeface="Calibri"/>
              </a:rPr>
              <a:t>pijl</a:t>
            </a:r>
            <a:r>
              <a:rPr lang="en-GB" sz="2800" b="0" i="0" dirty="0">
                <a:highlight>
                  <a:srgbClr val="FFFFFF"/>
                </a:highlight>
                <a:latin typeface="Calibri"/>
                <a:ea typeface="Calibri"/>
                <a:cs typeface="Calibri"/>
                <a:sym typeface="Calibri"/>
              </a:rPr>
              <a:t> </a:t>
            </a:r>
            <a:r>
              <a:rPr lang="en-GB" sz="2800" b="0" i="0" dirty="0" err="1">
                <a:highlight>
                  <a:srgbClr val="FFFFFF"/>
                </a:highlight>
                <a:latin typeface="Calibri"/>
                <a:ea typeface="Calibri"/>
                <a:cs typeface="Calibri"/>
                <a:sym typeface="Calibri"/>
              </a:rPr>
              <a:t>geeft</a:t>
            </a:r>
            <a:r>
              <a:rPr lang="en-GB" sz="2800" b="0" i="0" dirty="0">
                <a:highlight>
                  <a:srgbClr val="FFFFFF"/>
                </a:highlight>
                <a:latin typeface="Calibri"/>
                <a:ea typeface="Calibri"/>
                <a:cs typeface="Calibri"/>
                <a:sym typeface="Calibri"/>
              </a:rPr>
              <a:t> de amplitude </a:t>
            </a:r>
            <a:r>
              <a:rPr lang="en-GB" sz="2800" b="0" i="0" dirty="0" err="1">
                <a:highlight>
                  <a:srgbClr val="FFFFFF"/>
                </a:highlight>
                <a:latin typeface="Calibri"/>
                <a:ea typeface="Calibri"/>
                <a:cs typeface="Calibri"/>
                <a:sym typeface="Calibri"/>
              </a:rPr>
              <a:t>aan</a:t>
            </a:r>
            <a:r>
              <a:rPr lang="en-GB" sz="2800" b="0" i="0" dirty="0">
                <a:highlight>
                  <a:srgbClr val="FFFFFF"/>
                </a:highlight>
                <a:latin typeface="Calibri"/>
                <a:ea typeface="Calibri"/>
                <a:cs typeface="Calibri"/>
                <a:sym typeface="Calibri"/>
              </a:rPr>
              <a:t>?</a:t>
            </a:r>
            <a:endParaRPr sz="2800" dirty="0">
              <a:latin typeface="Calibri"/>
              <a:ea typeface="Calibri"/>
              <a:cs typeface="Calibri"/>
              <a:sym typeface="Calibri"/>
            </a:endParaRPr>
          </a:p>
        </p:txBody>
      </p:sp>
      <p:pic>
        <p:nvPicPr>
          <p:cNvPr id="3" name="Graphic 2">
            <a:extLst>
              <a:ext uri="{FF2B5EF4-FFF2-40B4-BE49-F238E27FC236}">
                <a16:creationId xmlns:a16="http://schemas.microsoft.com/office/drawing/2014/main" id="{C3713B1D-CF24-38E4-B2F2-FB218D53CB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96363" y="1722266"/>
            <a:ext cx="5762625" cy="3238500"/>
          </a:xfrm>
          <a:prstGeom prst="rect">
            <a:avLst/>
          </a:prstGeom>
        </p:spPr>
      </p:pic>
      <p:cxnSp>
        <p:nvCxnSpPr>
          <p:cNvPr id="5" name="Rechte verbindingslijn met pijl 4">
            <a:extLst>
              <a:ext uri="{FF2B5EF4-FFF2-40B4-BE49-F238E27FC236}">
                <a16:creationId xmlns:a16="http://schemas.microsoft.com/office/drawing/2014/main" id="{C7DD1F2A-0AA8-0531-48AE-F4459161DFB7}"/>
              </a:ext>
            </a:extLst>
          </p:cNvPr>
          <p:cNvCxnSpPr/>
          <p:nvPr/>
        </p:nvCxnSpPr>
        <p:spPr>
          <a:xfrm>
            <a:off x="3234808" y="2245169"/>
            <a:ext cx="1543664" cy="0"/>
          </a:xfrm>
          <a:prstGeom prst="straightConnector1">
            <a:avLst/>
          </a:prstGeom>
          <a:ln w="28575">
            <a:headEnd type="triangle"/>
            <a:tailEnd type="triangle"/>
          </a:ln>
        </p:spPr>
        <p:style>
          <a:lnRef idx="1">
            <a:schemeClr val="accent2"/>
          </a:lnRef>
          <a:fillRef idx="0">
            <a:schemeClr val="accent2"/>
          </a:fillRef>
          <a:effectRef idx="0">
            <a:schemeClr val="accent2"/>
          </a:effectRef>
          <a:fontRef idx="minor">
            <a:schemeClr val="tx1"/>
          </a:fontRef>
        </p:style>
      </p:cxnSp>
      <p:sp>
        <p:nvSpPr>
          <p:cNvPr id="6" name="Tekstvak 5">
            <a:extLst>
              <a:ext uri="{FF2B5EF4-FFF2-40B4-BE49-F238E27FC236}">
                <a16:creationId xmlns:a16="http://schemas.microsoft.com/office/drawing/2014/main" id="{2A32C04F-17C1-C57F-F9B3-ED2FA6559CED}"/>
              </a:ext>
            </a:extLst>
          </p:cNvPr>
          <p:cNvSpPr txBox="1"/>
          <p:nvPr/>
        </p:nvSpPr>
        <p:spPr>
          <a:xfrm>
            <a:off x="3845515" y="1759796"/>
            <a:ext cx="304892" cy="523220"/>
          </a:xfrm>
          <a:prstGeom prst="rect">
            <a:avLst/>
          </a:prstGeom>
          <a:noFill/>
        </p:spPr>
        <p:txBody>
          <a:bodyPr wrap="none" rtlCol="0">
            <a:spAutoFit/>
          </a:bodyPr>
          <a:lstStyle/>
          <a:p>
            <a:r>
              <a:rPr lang="nl-NL" sz="2800" dirty="0">
                <a:latin typeface="Times New Roman" panose="02020603050405020304" pitchFamily="18" charset="0"/>
                <a:cs typeface="Times New Roman" panose="02020603050405020304" pitchFamily="18" charset="0"/>
              </a:rPr>
              <a:t>I</a:t>
            </a:r>
          </a:p>
        </p:txBody>
      </p:sp>
      <p:cxnSp>
        <p:nvCxnSpPr>
          <p:cNvPr id="7" name="Rechte verbindingslijn met pijl 6">
            <a:extLst>
              <a:ext uri="{FF2B5EF4-FFF2-40B4-BE49-F238E27FC236}">
                <a16:creationId xmlns:a16="http://schemas.microsoft.com/office/drawing/2014/main" id="{BD48F7DB-F503-B200-08AF-D0291068E7CF}"/>
              </a:ext>
            </a:extLst>
          </p:cNvPr>
          <p:cNvCxnSpPr>
            <a:cxnSpLocks/>
          </p:cNvCxnSpPr>
          <p:nvPr/>
        </p:nvCxnSpPr>
        <p:spPr>
          <a:xfrm flipV="1">
            <a:off x="6897338" y="3116826"/>
            <a:ext cx="820985" cy="8331"/>
          </a:xfrm>
          <a:prstGeom prst="straightConnector1">
            <a:avLst/>
          </a:prstGeom>
          <a:ln w="28575">
            <a:headEnd type="triangle"/>
            <a:tailEnd type="triangle"/>
          </a:ln>
        </p:spPr>
        <p:style>
          <a:lnRef idx="1">
            <a:schemeClr val="accent2"/>
          </a:lnRef>
          <a:fillRef idx="0">
            <a:schemeClr val="accent2"/>
          </a:fillRef>
          <a:effectRef idx="0">
            <a:schemeClr val="accent2"/>
          </a:effectRef>
          <a:fontRef idx="minor">
            <a:schemeClr val="tx1"/>
          </a:fontRef>
        </p:style>
      </p:cxnSp>
      <p:sp>
        <p:nvSpPr>
          <p:cNvPr id="9" name="Tekstvak 8">
            <a:extLst>
              <a:ext uri="{FF2B5EF4-FFF2-40B4-BE49-F238E27FC236}">
                <a16:creationId xmlns:a16="http://schemas.microsoft.com/office/drawing/2014/main" id="{E4B9D0C6-7BCF-9B24-5BC0-602C3B90DABF}"/>
              </a:ext>
            </a:extLst>
          </p:cNvPr>
          <p:cNvSpPr txBox="1"/>
          <p:nvPr/>
        </p:nvSpPr>
        <p:spPr>
          <a:xfrm>
            <a:off x="7175053" y="2651703"/>
            <a:ext cx="564578" cy="523220"/>
          </a:xfrm>
          <a:prstGeom prst="rect">
            <a:avLst/>
          </a:prstGeom>
          <a:noFill/>
        </p:spPr>
        <p:txBody>
          <a:bodyPr wrap="none" rtlCol="0">
            <a:spAutoFit/>
          </a:bodyPr>
          <a:lstStyle/>
          <a:p>
            <a:r>
              <a:rPr lang="nl-NL" sz="2800" dirty="0">
                <a:latin typeface="Times New Roman" panose="02020603050405020304" pitchFamily="18" charset="0"/>
                <a:cs typeface="Times New Roman" panose="02020603050405020304" pitchFamily="18" charset="0"/>
              </a:rPr>
              <a:t>IV</a:t>
            </a:r>
          </a:p>
        </p:txBody>
      </p:sp>
      <p:cxnSp>
        <p:nvCxnSpPr>
          <p:cNvPr id="10" name="Rechte verbindingslijn met pijl 9">
            <a:extLst>
              <a:ext uri="{FF2B5EF4-FFF2-40B4-BE49-F238E27FC236}">
                <a16:creationId xmlns:a16="http://schemas.microsoft.com/office/drawing/2014/main" id="{6BB23BEF-F364-F177-3595-FB7D660948A4}"/>
              </a:ext>
            </a:extLst>
          </p:cNvPr>
          <p:cNvCxnSpPr>
            <a:cxnSpLocks/>
          </p:cNvCxnSpPr>
          <p:nvPr/>
        </p:nvCxnSpPr>
        <p:spPr>
          <a:xfrm>
            <a:off x="4847297" y="2283016"/>
            <a:ext cx="0" cy="842141"/>
          </a:xfrm>
          <a:prstGeom prst="straightConnector1">
            <a:avLst/>
          </a:prstGeom>
          <a:ln w="28575">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4" name="Rechte verbindingslijn met pijl 13">
            <a:extLst>
              <a:ext uri="{FF2B5EF4-FFF2-40B4-BE49-F238E27FC236}">
                <a16:creationId xmlns:a16="http://schemas.microsoft.com/office/drawing/2014/main" id="{226178EE-6CB8-B765-9BB7-47968E3FD546}"/>
              </a:ext>
            </a:extLst>
          </p:cNvPr>
          <p:cNvCxnSpPr>
            <a:cxnSpLocks/>
          </p:cNvCxnSpPr>
          <p:nvPr/>
        </p:nvCxnSpPr>
        <p:spPr>
          <a:xfrm>
            <a:off x="5658458" y="2263352"/>
            <a:ext cx="0" cy="1734048"/>
          </a:xfrm>
          <a:prstGeom prst="straightConnector1">
            <a:avLst/>
          </a:prstGeom>
          <a:ln w="28575">
            <a:headEnd type="triangle"/>
            <a:tailEnd type="triangle"/>
          </a:ln>
        </p:spPr>
        <p:style>
          <a:lnRef idx="1">
            <a:schemeClr val="accent2"/>
          </a:lnRef>
          <a:fillRef idx="0">
            <a:schemeClr val="accent2"/>
          </a:fillRef>
          <a:effectRef idx="0">
            <a:schemeClr val="accent2"/>
          </a:effectRef>
          <a:fontRef idx="minor">
            <a:schemeClr val="tx1"/>
          </a:fontRef>
        </p:style>
      </p:cxnSp>
      <p:sp>
        <p:nvSpPr>
          <p:cNvPr id="16" name="Tekstvak 15">
            <a:extLst>
              <a:ext uri="{FF2B5EF4-FFF2-40B4-BE49-F238E27FC236}">
                <a16:creationId xmlns:a16="http://schemas.microsoft.com/office/drawing/2014/main" id="{78B76A90-B4B7-F10A-2D91-CFE16EC8B0F4}"/>
              </a:ext>
            </a:extLst>
          </p:cNvPr>
          <p:cNvSpPr txBox="1"/>
          <p:nvPr/>
        </p:nvSpPr>
        <p:spPr>
          <a:xfrm>
            <a:off x="4474680" y="2449426"/>
            <a:ext cx="425116" cy="523220"/>
          </a:xfrm>
          <a:prstGeom prst="rect">
            <a:avLst/>
          </a:prstGeom>
          <a:noFill/>
        </p:spPr>
        <p:txBody>
          <a:bodyPr wrap="none" rtlCol="0">
            <a:spAutoFit/>
          </a:bodyPr>
          <a:lstStyle/>
          <a:p>
            <a:r>
              <a:rPr lang="nl-NL" sz="2800" dirty="0">
                <a:latin typeface="Times New Roman" panose="02020603050405020304" pitchFamily="18" charset="0"/>
                <a:cs typeface="Times New Roman" panose="02020603050405020304" pitchFamily="18" charset="0"/>
              </a:rPr>
              <a:t>II</a:t>
            </a:r>
          </a:p>
        </p:txBody>
      </p:sp>
      <p:sp>
        <p:nvSpPr>
          <p:cNvPr id="17" name="Tekstvak 16">
            <a:extLst>
              <a:ext uri="{FF2B5EF4-FFF2-40B4-BE49-F238E27FC236}">
                <a16:creationId xmlns:a16="http://schemas.microsoft.com/office/drawing/2014/main" id="{A0587AC4-6685-7410-E034-CFC509A7B7E8}"/>
              </a:ext>
            </a:extLst>
          </p:cNvPr>
          <p:cNvSpPr txBox="1"/>
          <p:nvPr/>
        </p:nvSpPr>
        <p:spPr>
          <a:xfrm>
            <a:off x="5609480" y="2488829"/>
            <a:ext cx="545342" cy="523220"/>
          </a:xfrm>
          <a:prstGeom prst="rect">
            <a:avLst/>
          </a:prstGeom>
          <a:noFill/>
        </p:spPr>
        <p:txBody>
          <a:bodyPr wrap="none" rtlCol="0">
            <a:spAutoFit/>
          </a:bodyPr>
          <a:lstStyle/>
          <a:p>
            <a:r>
              <a:rPr lang="nl-NL" sz="2800" dirty="0">
                <a:latin typeface="Times New Roman" panose="02020603050405020304" pitchFamily="18" charset="0"/>
                <a:cs typeface="Times New Roman" panose="02020603050405020304" pitchFamily="18" charset="0"/>
              </a:rPr>
              <a:t>III</a:t>
            </a:r>
          </a:p>
        </p:txBody>
      </p:sp>
      <p:sp>
        <p:nvSpPr>
          <p:cNvPr id="20" name="Google Shape;1475;p53">
            <a:extLst>
              <a:ext uri="{FF2B5EF4-FFF2-40B4-BE49-F238E27FC236}">
                <a16:creationId xmlns:a16="http://schemas.microsoft.com/office/drawing/2014/main" id="{535B03AA-A0F9-4079-4A11-0EDE9B53E5E3}"/>
              </a:ext>
            </a:extLst>
          </p:cNvPr>
          <p:cNvSpPr txBox="1"/>
          <p:nvPr/>
        </p:nvSpPr>
        <p:spPr>
          <a:xfrm>
            <a:off x="8455492" y="5948433"/>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a:solidFill>
                  <a:srgbClr val="999999"/>
                </a:solidFill>
                <a:latin typeface="Ubuntu"/>
                <a:ea typeface="Ubuntu"/>
                <a:cs typeface="Ubuntu"/>
                <a:sym typeface="Ubuntu"/>
              </a:rPr>
              <a:t>8241</a:t>
            </a:r>
            <a:endParaRPr sz="1000" b="1" i="0" u="none" strike="noStrike" cap="none">
              <a:solidFill>
                <a:srgbClr val="999999"/>
              </a:solidFill>
              <a:latin typeface="Ubuntu"/>
              <a:ea typeface="Ubuntu"/>
              <a:cs typeface="Ubuntu"/>
              <a:sym typeface="Ubuntu"/>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1"/>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34" name="Google Shape;234;p31"/>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en-GB" sz="1050" b="0" i="0" u="none" strike="noStrike" cap="none">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grpSp>
        <p:nvGrpSpPr>
          <p:cNvPr id="235" name="Google Shape;235;p31"/>
          <p:cNvGrpSpPr/>
          <p:nvPr/>
        </p:nvGrpSpPr>
        <p:grpSpPr>
          <a:xfrm>
            <a:off x="806913" y="1496245"/>
            <a:ext cx="908700" cy="908700"/>
            <a:chOff x="947033" y="2362454"/>
            <a:chExt cx="908700" cy="908700"/>
          </a:xfrm>
        </p:grpSpPr>
        <p:sp>
          <p:nvSpPr>
            <p:cNvPr id="236" name="Google Shape;236;p31"/>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7" name="Google Shape;237;p31"/>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grpSp>
        <p:nvGrpSpPr>
          <p:cNvPr id="238" name="Google Shape;238;p31"/>
          <p:cNvGrpSpPr/>
          <p:nvPr/>
        </p:nvGrpSpPr>
        <p:grpSpPr>
          <a:xfrm>
            <a:off x="806912" y="2594911"/>
            <a:ext cx="908700" cy="908700"/>
            <a:chOff x="4665644" y="2362454"/>
            <a:chExt cx="908700" cy="908700"/>
          </a:xfrm>
        </p:grpSpPr>
        <p:sp>
          <p:nvSpPr>
            <p:cNvPr id="239" name="Google Shape;239;p31"/>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40" name="Google Shape;240;p31"/>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grpSp>
        <p:nvGrpSpPr>
          <p:cNvPr id="241" name="Google Shape;241;p31"/>
          <p:cNvGrpSpPr/>
          <p:nvPr/>
        </p:nvGrpSpPr>
        <p:grpSpPr>
          <a:xfrm>
            <a:off x="806911" y="3730897"/>
            <a:ext cx="908700" cy="908700"/>
            <a:chOff x="947033" y="4156948"/>
            <a:chExt cx="908700" cy="908700"/>
          </a:xfrm>
        </p:grpSpPr>
        <p:sp>
          <p:nvSpPr>
            <p:cNvPr id="242" name="Google Shape;242;p31"/>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43" name="Google Shape;243;p31"/>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grpSp>
        <p:nvGrpSpPr>
          <p:cNvPr id="244" name="Google Shape;244;p31"/>
          <p:cNvGrpSpPr/>
          <p:nvPr/>
        </p:nvGrpSpPr>
        <p:grpSpPr>
          <a:xfrm>
            <a:off x="806911" y="4829563"/>
            <a:ext cx="908700" cy="908700"/>
            <a:chOff x="4665644" y="4148177"/>
            <a:chExt cx="908700" cy="908700"/>
          </a:xfrm>
        </p:grpSpPr>
        <p:sp>
          <p:nvSpPr>
            <p:cNvPr id="245" name="Google Shape;245;p31"/>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46" name="Google Shape;246;p31"/>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1400" b="0" i="0" u="none" strike="noStrike" cap="none">
                <a:solidFill>
                  <a:srgbClr val="000000"/>
                </a:solidFill>
                <a:latin typeface="Arial"/>
                <a:ea typeface="Arial"/>
                <a:cs typeface="Arial"/>
                <a:sym typeface="Arial"/>
              </a:endParaRPr>
            </a:p>
          </p:txBody>
        </p:sp>
      </p:grpSp>
      <p:sp>
        <p:nvSpPr>
          <p:cNvPr id="247" name="Google Shape;247;p31"/>
          <p:cNvSpPr/>
          <p:nvPr/>
        </p:nvSpPr>
        <p:spPr>
          <a:xfrm>
            <a:off x="1958101" y="165596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I</a:t>
            </a:r>
            <a:endParaRPr sz="2800" b="0" i="0" u="none" strike="noStrike" cap="none">
              <a:solidFill>
                <a:srgbClr val="000000"/>
              </a:solidFill>
              <a:latin typeface="Calibri"/>
              <a:ea typeface="Calibri"/>
              <a:cs typeface="Calibri"/>
              <a:sym typeface="Calibri"/>
            </a:endParaRPr>
          </a:p>
        </p:txBody>
      </p:sp>
      <p:sp>
        <p:nvSpPr>
          <p:cNvPr id="248" name="Google Shape;248;p31"/>
          <p:cNvSpPr/>
          <p:nvPr/>
        </p:nvSpPr>
        <p:spPr>
          <a:xfrm>
            <a:off x="1958101" y="271103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II</a:t>
            </a:r>
            <a:endParaRPr sz="2800" b="0" i="0" u="none" strike="noStrike" cap="none">
              <a:solidFill>
                <a:srgbClr val="000000"/>
              </a:solidFill>
              <a:latin typeface="Calibri"/>
              <a:ea typeface="Calibri"/>
              <a:cs typeface="Calibri"/>
              <a:sym typeface="Calibri"/>
            </a:endParaRPr>
          </a:p>
        </p:txBody>
      </p:sp>
      <p:sp>
        <p:nvSpPr>
          <p:cNvPr id="249" name="Google Shape;249;p31"/>
          <p:cNvSpPr/>
          <p:nvPr/>
        </p:nvSpPr>
        <p:spPr>
          <a:xfrm>
            <a:off x="1958100" y="38565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III</a:t>
            </a:r>
            <a:endParaRPr sz="2800" b="0" i="0" u="none" strike="noStrike" cap="none">
              <a:solidFill>
                <a:srgbClr val="000000"/>
              </a:solidFill>
              <a:latin typeface="Calibri"/>
              <a:ea typeface="Calibri"/>
              <a:cs typeface="Calibri"/>
              <a:sym typeface="Calibri"/>
            </a:endParaRPr>
          </a:p>
        </p:txBody>
      </p:sp>
      <p:sp>
        <p:nvSpPr>
          <p:cNvPr id="250" name="Google Shape;250;p31"/>
          <p:cNvSpPr/>
          <p:nvPr/>
        </p:nvSpPr>
        <p:spPr>
          <a:xfrm>
            <a:off x="1958099" y="498933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IV</a:t>
            </a:r>
            <a:endParaRPr sz="2800" b="0" i="0" u="none" strike="noStrike" cap="none">
              <a:solidFill>
                <a:srgbClr val="000000"/>
              </a:solidFill>
              <a:latin typeface="Calibri"/>
              <a:ea typeface="Calibri"/>
              <a:cs typeface="Calibri"/>
              <a:sym typeface="Calibri"/>
            </a:endParaRPr>
          </a:p>
        </p:txBody>
      </p:sp>
      <p:sp>
        <p:nvSpPr>
          <p:cNvPr id="251" name="Google Shape;251;p31"/>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800"/>
              <a:buFont typeface="Calibri"/>
              <a:buNone/>
            </a:pPr>
            <a:r>
              <a:rPr lang="en-GB" sz="2800" b="0" i="0">
                <a:highlight>
                  <a:srgbClr val="FFFFFF"/>
                </a:highlight>
                <a:latin typeface="Calibri"/>
                <a:ea typeface="Calibri"/>
                <a:cs typeface="Calibri"/>
                <a:sym typeface="Calibri"/>
              </a:rPr>
              <a:t>Van een trilling is een (u,t)-diagram gemaakt. Welke pijl geeft de trillingstijd aan?</a:t>
            </a:r>
            <a:endParaRPr sz="2800">
              <a:latin typeface="Calibri"/>
              <a:ea typeface="Calibri"/>
              <a:cs typeface="Calibri"/>
              <a:sym typeface="Calibri"/>
            </a:endParaRPr>
          </a:p>
        </p:txBody>
      </p:sp>
      <p:pic>
        <p:nvPicPr>
          <p:cNvPr id="2" name="Graphic 1">
            <a:extLst>
              <a:ext uri="{FF2B5EF4-FFF2-40B4-BE49-F238E27FC236}">
                <a16:creationId xmlns:a16="http://schemas.microsoft.com/office/drawing/2014/main" id="{4BD6D03E-A7BD-5CBC-7691-33DF04618C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63512" y="1722266"/>
            <a:ext cx="5762625" cy="3238500"/>
          </a:xfrm>
          <a:prstGeom prst="rect">
            <a:avLst/>
          </a:prstGeom>
        </p:spPr>
      </p:pic>
      <p:cxnSp>
        <p:nvCxnSpPr>
          <p:cNvPr id="3" name="Rechte verbindingslijn met pijl 2">
            <a:extLst>
              <a:ext uri="{FF2B5EF4-FFF2-40B4-BE49-F238E27FC236}">
                <a16:creationId xmlns:a16="http://schemas.microsoft.com/office/drawing/2014/main" id="{CB329AC4-501E-A9BD-646B-CD179E7FDB8E}"/>
              </a:ext>
            </a:extLst>
          </p:cNvPr>
          <p:cNvCxnSpPr/>
          <p:nvPr/>
        </p:nvCxnSpPr>
        <p:spPr>
          <a:xfrm>
            <a:off x="3401957" y="2245169"/>
            <a:ext cx="1543664" cy="0"/>
          </a:xfrm>
          <a:prstGeom prst="straightConnector1">
            <a:avLst/>
          </a:prstGeom>
          <a:ln w="28575">
            <a:headEnd type="triangle"/>
            <a:tailEnd type="triangle"/>
          </a:ln>
        </p:spPr>
        <p:style>
          <a:lnRef idx="1">
            <a:schemeClr val="accent2"/>
          </a:lnRef>
          <a:fillRef idx="0">
            <a:schemeClr val="accent2"/>
          </a:fillRef>
          <a:effectRef idx="0">
            <a:schemeClr val="accent2"/>
          </a:effectRef>
          <a:fontRef idx="minor">
            <a:schemeClr val="tx1"/>
          </a:fontRef>
        </p:style>
      </p:cxnSp>
      <p:sp>
        <p:nvSpPr>
          <p:cNvPr id="4" name="Tekstvak 3">
            <a:extLst>
              <a:ext uri="{FF2B5EF4-FFF2-40B4-BE49-F238E27FC236}">
                <a16:creationId xmlns:a16="http://schemas.microsoft.com/office/drawing/2014/main" id="{1F642084-4B4D-8209-8681-2350A3DA2EDD}"/>
              </a:ext>
            </a:extLst>
          </p:cNvPr>
          <p:cNvSpPr txBox="1"/>
          <p:nvPr/>
        </p:nvSpPr>
        <p:spPr>
          <a:xfrm>
            <a:off x="4012664" y="1759796"/>
            <a:ext cx="304892" cy="523220"/>
          </a:xfrm>
          <a:prstGeom prst="rect">
            <a:avLst/>
          </a:prstGeom>
          <a:noFill/>
        </p:spPr>
        <p:txBody>
          <a:bodyPr wrap="none" rtlCol="0">
            <a:spAutoFit/>
          </a:bodyPr>
          <a:lstStyle/>
          <a:p>
            <a:r>
              <a:rPr lang="nl-NL" sz="2800" dirty="0">
                <a:latin typeface="Times New Roman" panose="02020603050405020304" pitchFamily="18" charset="0"/>
                <a:cs typeface="Times New Roman" panose="02020603050405020304" pitchFamily="18" charset="0"/>
              </a:rPr>
              <a:t>I</a:t>
            </a:r>
          </a:p>
        </p:txBody>
      </p:sp>
      <p:cxnSp>
        <p:nvCxnSpPr>
          <p:cNvPr id="5" name="Rechte verbindingslijn met pijl 4">
            <a:extLst>
              <a:ext uri="{FF2B5EF4-FFF2-40B4-BE49-F238E27FC236}">
                <a16:creationId xmlns:a16="http://schemas.microsoft.com/office/drawing/2014/main" id="{D01EE840-38B4-9456-1B66-04E40462BBA4}"/>
              </a:ext>
            </a:extLst>
          </p:cNvPr>
          <p:cNvCxnSpPr>
            <a:cxnSpLocks/>
          </p:cNvCxnSpPr>
          <p:nvPr/>
        </p:nvCxnSpPr>
        <p:spPr>
          <a:xfrm flipV="1">
            <a:off x="7064487" y="3116826"/>
            <a:ext cx="820985" cy="8331"/>
          </a:xfrm>
          <a:prstGeom prst="straightConnector1">
            <a:avLst/>
          </a:prstGeom>
          <a:ln w="28575">
            <a:headEnd type="triangle"/>
            <a:tailEnd type="triangle"/>
          </a:ln>
        </p:spPr>
        <p:style>
          <a:lnRef idx="1">
            <a:schemeClr val="accent2"/>
          </a:lnRef>
          <a:fillRef idx="0">
            <a:schemeClr val="accent2"/>
          </a:fillRef>
          <a:effectRef idx="0">
            <a:schemeClr val="accent2"/>
          </a:effectRef>
          <a:fontRef idx="minor">
            <a:schemeClr val="tx1"/>
          </a:fontRef>
        </p:style>
      </p:cxnSp>
      <p:sp>
        <p:nvSpPr>
          <p:cNvPr id="6" name="Tekstvak 5">
            <a:extLst>
              <a:ext uri="{FF2B5EF4-FFF2-40B4-BE49-F238E27FC236}">
                <a16:creationId xmlns:a16="http://schemas.microsoft.com/office/drawing/2014/main" id="{477CF094-AA1B-4B2E-713B-2B6437F95DA3}"/>
              </a:ext>
            </a:extLst>
          </p:cNvPr>
          <p:cNvSpPr txBox="1"/>
          <p:nvPr/>
        </p:nvSpPr>
        <p:spPr>
          <a:xfrm>
            <a:off x="7342202" y="2651703"/>
            <a:ext cx="564578" cy="523220"/>
          </a:xfrm>
          <a:prstGeom prst="rect">
            <a:avLst/>
          </a:prstGeom>
          <a:noFill/>
        </p:spPr>
        <p:txBody>
          <a:bodyPr wrap="none" rtlCol="0">
            <a:spAutoFit/>
          </a:bodyPr>
          <a:lstStyle/>
          <a:p>
            <a:r>
              <a:rPr lang="nl-NL" sz="2800" dirty="0">
                <a:latin typeface="Times New Roman" panose="02020603050405020304" pitchFamily="18" charset="0"/>
                <a:cs typeface="Times New Roman" panose="02020603050405020304" pitchFamily="18" charset="0"/>
              </a:rPr>
              <a:t>IV</a:t>
            </a:r>
          </a:p>
        </p:txBody>
      </p:sp>
      <p:cxnSp>
        <p:nvCxnSpPr>
          <p:cNvPr id="7" name="Rechte verbindingslijn met pijl 6">
            <a:extLst>
              <a:ext uri="{FF2B5EF4-FFF2-40B4-BE49-F238E27FC236}">
                <a16:creationId xmlns:a16="http://schemas.microsoft.com/office/drawing/2014/main" id="{2430B91D-1781-37DB-4A87-C7FA5FC2D605}"/>
              </a:ext>
            </a:extLst>
          </p:cNvPr>
          <p:cNvCxnSpPr>
            <a:cxnSpLocks/>
          </p:cNvCxnSpPr>
          <p:nvPr/>
        </p:nvCxnSpPr>
        <p:spPr>
          <a:xfrm>
            <a:off x="5014446" y="2283016"/>
            <a:ext cx="0" cy="842141"/>
          </a:xfrm>
          <a:prstGeom prst="straightConnector1">
            <a:avLst/>
          </a:prstGeom>
          <a:ln w="28575">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8" name="Rechte verbindingslijn met pijl 7">
            <a:extLst>
              <a:ext uri="{FF2B5EF4-FFF2-40B4-BE49-F238E27FC236}">
                <a16:creationId xmlns:a16="http://schemas.microsoft.com/office/drawing/2014/main" id="{CF0180E6-E638-F4EC-6C91-2DE61801704D}"/>
              </a:ext>
            </a:extLst>
          </p:cNvPr>
          <p:cNvCxnSpPr>
            <a:cxnSpLocks/>
          </p:cNvCxnSpPr>
          <p:nvPr/>
        </p:nvCxnSpPr>
        <p:spPr>
          <a:xfrm>
            <a:off x="5825607" y="2263352"/>
            <a:ext cx="0" cy="1734048"/>
          </a:xfrm>
          <a:prstGeom prst="straightConnector1">
            <a:avLst/>
          </a:prstGeom>
          <a:ln w="28575">
            <a:headEnd type="triangle"/>
            <a:tailEnd type="triangle"/>
          </a:ln>
        </p:spPr>
        <p:style>
          <a:lnRef idx="1">
            <a:schemeClr val="accent2"/>
          </a:lnRef>
          <a:fillRef idx="0">
            <a:schemeClr val="accent2"/>
          </a:fillRef>
          <a:effectRef idx="0">
            <a:schemeClr val="accent2"/>
          </a:effectRef>
          <a:fontRef idx="minor">
            <a:schemeClr val="tx1"/>
          </a:fontRef>
        </p:style>
      </p:cxnSp>
      <p:sp>
        <p:nvSpPr>
          <p:cNvPr id="9" name="Tekstvak 8">
            <a:extLst>
              <a:ext uri="{FF2B5EF4-FFF2-40B4-BE49-F238E27FC236}">
                <a16:creationId xmlns:a16="http://schemas.microsoft.com/office/drawing/2014/main" id="{8BE29157-D7F9-7690-8AEE-FB641DDD9C4D}"/>
              </a:ext>
            </a:extLst>
          </p:cNvPr>
          <p:cNvSpPr txBox="1"/>
          <p:nvPr/>
        </p:nvSpPr>
        <p:spPr>
          <a:xfrm>
            <a:off x="4641829" y="2449426"/>
            <a:ext cx="425116" cy="523220"/>
          </a:xfrm>
          <a:prstGeom prst="rect">
            <a:avLst/>
          </a:prstGeom>
          <a:noFill/>
        </p:spPr>
        <p:txBody>
          <a:bodyPr wrap="none" rtlCol="0">
            <a:spAutoFit/>
          </a:bodyPr>
          <a:lstStyle/>
          <a:p>
            <a:r>
              <a:rPr lang="nl-NL" sz="2800" dirty="0">
                <a:latin typeface="Times New Roman" panose="02020603050405020304" pitchFamily="18" charset="0"/>
                <a:cs typeface="Times New Roman" panose="02020603050405020304" pitchFamily="18" charset="0"/>
              </a:rPr>
              <a:t>II</a:t>
            </a:r>
          </a:p>
        </p:txBody>
      </p:sp>
      <p:sp>
        <p:nvSpPr>
          <p:cNvPr id="10" name="Tekstvak 9">
            <a:extLst>
              <a:ext uri="{FF2B5EF4-FFF2-40B4-BE49-F238E27FC236}">
                <a16:creationId xmlns:a16="http://schemas.microsoft.com/office/drawing/2014/main" id="{2C3736F5-66AF-5EE3-D4CE-6FD7DB07A2AE}"/>
              </a:ext>
            </a:extLst>
          </p:cNvPr>
          <p:cNvSpPr txBox="1"/>
          <p:nvPr/>
        </p:nvSpPr>
        <p:spPr>
          <a:xfrm>
            <a:off x="5776629" y="2488829"/>
            <a:ext cx="545342" cy="523220"/>
          </a:xfrm>
          <a:prstGeom prst="rect">
            <a:avLst/>
          </a:prstGeom>
          <a:noFill/>
        </p:spPr>
        <p:txBody>
          <a:bodyPr wrap="none" rtlCol="0">
            <a:spAutoFit/>
          </a:bodyPr>
          <a:lstStyle/>
          <a:p>
            <a:r>
              <a:rPr lang="nl-NL" sz="2800" dirty="0">
                <a:latin typeface="Times New Roman" panose="02020603050405020304" pitchFamily="18" charset="0"/>
                <a:cs typeface="Times New Roman" panose="02020603050405020304" pitchFamily="18" charset="0"/>
              </a:rPr>
              <a:t>III</a:t>
            </a:r>
          </a:p>
        </p:txBody>
      </p:sp>
      <p:sp>
        <p:nvSpPr>
          <p:cNvPr id="11" name="Google Shape;1637;p59">
            <a:extLst>
              <a:ext uri="{FF2B5EF4-FFF2-40B4-BE49-F238E27FC236}">
                <a16:creationId xmlns:a16="http://schemas.microsoft.com/office/drawing/2014/main" id="{6E1CC3C3-AB49-1229-FCAF-5F2C1279A3CC}"/>
              </a:ext>
            </a:extLst>
          </p:cNvPr>
          <p:cNvSpPr txBox="1"/>
          <p:nvPr/>
        </p:nvSpPr>
        <p:spPr>
          <a:xfrm>
            <a:off x="8367001" y="5948433"/>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a:solidFill>
                  <a:srgbClr val="999999"/>
                </a:solidFill>
                <a:latin typeface="Ubuntu"/>
                <a:ea typeface="Ubuntu"/>
                <a:cs typeface="Ubuntu"/>
                <a:sym typeface="Ubuntu"/>
              </a:rPr>
              <a:t>8237</a:t>
            </a:r>
            <a:endParaRPr sz="1000" b="1" i="0" u="none" strike="noStrike" cap="none">
              <a:solidFill>
                <a:srgbClr val="999999"/>
              </a:solidFill>
              <a:latin typeface="Ubuntu"/>
              <a:ea typeface="Ubuntu"/>
              <a:cs typeface="Ubuntu"/>
              <a:sym typeface="Ubuntu"/>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6"/>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58" name="Google Shape;258;p6"/>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en-GB" sz="1050" b="0" i="0" u="none" strike="noStrike" cap="none">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grpSp>
        <p:nvGrpSpPr>
          <p:cNvPr id="259" name="Google Shape;259;p6"/>
          <p:cNvGrpSpPr/>
          <p:nvPr/>
        </p:nvGrpSpPr>
        <p:grpSpPr>
          <a:xfrm>
            <a:off x="806913" y="1821195"/>
            <a:ext cx="908700" cy="908700"/>
            <a:chOff x="947033" y="2362454"/>
            <a:chExt cx="908700" cy="908700"/>
          </a:xfrm>
        </p:grpSpPr>
        <p:sp>
          <p:nvSpPr>
            <p:cNvPr id="260" name="Google Shape;260;p6"/>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61" name="Google Shape;261;p6"/>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grpSp>
        <p:nvGrpSpPr>
          <p:cNvPr id="262" name="Google Shape;262;p6"/>
          <p:cNvGrpSpPr/>
          <p:nvPr/>
        </p:nvGrpSpPr>
        <p:grpSpPr>
          <a:xfrm>
            <a:off x="806912" y="2919861"/>
            <a:ext cx="908700" cy="908700"/>
            <a:chOff x="4665644" y="2362454"/>
            <a:chExt cx="908700" cy="908700"/>
          </a:xfrm>
        </p:grpSpPr>
        <p:sp>
          <p:nvSpPr>
            <p:cNvPr id="263" name="Google Shape;263;p6"/>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64" name="Google Shape;264;p6"/>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grpSp>
        <p:nvGrpSpPr>
          <p:cNvPr id="265" name="Google Shape;265;p6"/>
          <p:cNvGrpSpPr/>
          <p:nvPr/>
        </p:nvGrpSpPr>
        <p:grpSpPr>
          <a:xfrm>
            <a:off x="806911" y="4055847"/>
            <a:ext cx="908700" cy="908700"/>
            <a:chOff x="947033" y="4156948"/>
            <a:chExt cx="908700" cy="908700"/>
          </a:xfrm>
        </p:grpSpPr>
        <p:sp>
          <p:nvSpPr>
            <p:cNvPr id="266" name="Google Shape;266;p6"/>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67" name="Google Shape;267;p6"/>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grpSp>
        <p:nvGrpSpPr>
          <p:cNvPr id="268" name="Google Shape;268;p6"/>
          <p:cNvGrpSpPr/>
          <p:nvPr/>
        </p:nvGrpSpPr>
        <p:grpSpPr>
          <a:xfrm>
            <a:off x="806911" y="5154513"/>
            <a:ext cx="908700" cy="908700"/>
            <a:chOff x="4665644" y="4148177"/>
            <a:chExt cx="908700" cy="908700"/>
          </a:xfrm>
        </p:grpSpPr>
        <p:sp>
          <p:nvSpPr>
            <p:cNvPr id="269" name="Google Shape;269;p6"/>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70" name="Google Shape;270;p6"/>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1400" b="0" i="0" u="none" strike="noStrike" cap="none">
                <a:solidFill>
                  <a:srgbClr val="000000"/>
                </a:solidFill>
                <a:latin typeface="Arial"/>
                <a:ea typeface="Arial"/>
                <a:cs typeface="Arial"/>
                <a:sym typeface="Arial"/>
              </a:endParaRPr>
            </a:p>
          </p:txBody>
        </p:sp>
      </p:grpSp>
      <p:sp>
        <p:nvSpPr>
          <p:cNvPr id="271" name="Google Shape;271;p6"/>
          <p:cNvSpPr/>
          <p:nvPr/>
        </p:nvSpPr>
        <p:spPr>
          <a:xfrm>
            <a:off x="1958101" y="198091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0</a:t>
            </a:r>
            <a:endParaRPr sz="2800" b="0" i="0" u="none" strike="noStrike" cap="none">
              <a:solidFill>
                <a:srgbClr val="000000"/>
              </a:solidFill>
              <a:latin typeface="Calibri"/>
              <a:ea typeface="Calibri"/>
              <a:cs typeface="Calibri"/>
              <a:sym typeface="Calibri"/>
            </a:endParaRPr>
          </a:p>
        </p:txBody>
      </p:sp>
      <p:sp>
        <p:nvSpPr>
          <p:cNvPr id="272" name="Google Shape;272;p6"/>
          <p:cNvSpPr/>
          <p:nvPr/>
        </p:nvSpPr>
        <p:spPr>
          <a:xfrm>
            <a:off x="1958101" y="303598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0,25</a:t>
            </a:r>
            <a:endParaRPr sz="2800" b="0" i="0" u="none" strike="noStrike" cap="none">
              <a:solidFill>
                <a:srgbClr val="000000"/>
              </a:solidFill>
              <a:latin typeface="Calibri"/>
              <a:ea typeface="Calibri"/>
              <a:cs typeface="Calibri"/>
              <a:sym typeface="Calibri"/>
            </a:endParaRPr>
          </a:p>
        </p:txBody>
      </p:sp>
      <p:sp>
        <p:nvSpPr>
          <p:cNvPr id="273" name="Google Shape;273;p6"/>
          <p:cNvSpPr/>
          <p:nvPr/>
        </p:nvSpPr>
        <p:spPr>
          <a:xfrm>
            <a:off x="1958099" y="4270436"/>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0,5</a:t>
            </a:r>
            <a:endParaRPr sz="2800" b="0" i="0" u="none" strike="noStrike" cap="none">
              <a:solidFill>
                <a:srgbClr val="000000"/>
              </a:solidFill>
              <a:latin typeface="Calibri"/>
              <a:ea typeface="Calibri"/>
              <a:cs typeface="Calibri"/>
              <a:sym typeface="Calibri"/>
            </a:endParaRPr>
          </a:p>
        </p:txBody>
      </p:sp>
      <p:sp>
        <p:nvSpPr>
          <p:cNvPr id="274" name="Google Shape;274;p6"/>
          <p:cNvSpPr/>
          <p:nvPr/>
        </p:nvSpPr>
        <p:spPr>
          <a:xfrm>
            <a:off x="1958099" y="531428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1</a:t>
            </a:r>
            <a:endParaRPr sz="2800" b="0" i="0" u="none" strike="noStrike" cap="none">
              <a:solidFill>
                <a:srgbClr val="000000"/>
              </a:solidFill>
              <a:latin typeface="Calibri"/>
              <a:ea typeface="Calibri"/>
              <a:cs typeface="Calibri"/>
              <a:sym typeface="Calibri"/>
            </a:endParaRPr>
          </a:p>
        </p:txBody>
      </p:sp>
      <p:sp>
        <p:nvSpPr>
          <p:cNvPr id="275" name="Google Shape;275;p6"/>
          <p:cNvSpPr txBox="1">
            <a:spLocks noGrp="1"/>
          </p:cNvSpPr>
          <p:nvPr>
            <p:ph type="title"/>
          </p:nvPr>
        </p:nvSpPr>
        <p:spPr>
          <a:xfrm>
            <a:off x="729418" y="396260"/>
            <a:ext cx="8196867" cy="85530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400"/>
              <a:buFont typeface="Calibri"/>
              <a:buNone/>
            </a:pPr>
            <a:r>
              <a:rPr lang="en-GB" sz="2400" b="0" i="0" dirty="0">
                <a:highlight>
                  <a:srgbClr val="FFFFFF"/>
                </a:highlight>
                <a:latin typeface="Calibri"/>
                <a:ea typeface="Calibri"/>
                <a:cs typeface="Calibri"/>
                <a:sym typeface="Calibri"/>
              </a:rPr>
              <a:t>De </a:t>
            </a:r>
            <a:r>
              <a:rPr lang="en-GB" sz="2400" b="0" i="0" dirty="0" err="1">
                <a:highlight>
                  <a:srgbClr val="FFFFFF"/>
                </a:highlight>
                <a:latin typeface="Calibri"/>
                <a:ea typeface="Calibri"/>
                <a:cs typeface="Calibri"/>
                <a:sym typeface="Calibri"/>
              </a:rPr>
              <a:t>fase</a:t>
            </a:r>
            <a:r>
              <a:rPr lang="en-GB" sz="2400" b="0" i="0" dirty="0">
                <a:highlight>
                  <a:srgbClr val="FFFFFF"/>
                </a:highlight>
                <a:latin typeface="Calibri"/>
                <a:ea typeface="Calibri"/>
                <a:cs typeface="Calibri"/>
                <a:sym typeface="Calibri"/>
              </a:rPr>
              <a:t> </a:t>
            </a:r>
            <a:r>
              <a:rPr lang="en-GB" sz="2400" dirty="0">
                <a:latin typeface="Calibri"/>
                <a:ea typeface="Calibri"/>
                <a:cs typeface="Calibri"/>
                <a:sym typeface="Calibri"/>
              </a:rPr>
              <a:t>𝜙=0</a:t>
            </a:r>
            <a:r>
              <a:rPr lang="en-GB" sz="2400" b="0" i="0" dirty="0">
                <a:highlight>
                  <a:srgbClr val="FFFFFF"/>
                </a:highlight>
                <a:latin typeface="Calibri"/>
                <a:ea typeface="Calibri"/>
                <a:cs typeface="Calibri"/>
                <a:sym typeface="Calibri"/>
              </a:rPr>
              <a:t> in de </a:t>
            </a:r>
            <a:r>
              <a:rPr lang="en-GB" sz="2400" b="0" i="0" dirty="0" err="1">
                <a:highlight>
                  <a:srgbClr val="FFFFFF"/>
                </a:highlight>
                <a:latin typeface="Calibri"/>
                <a:ea typeface="Calibri"/>
                <a:cs typeface="Calibri"/>
                <a:sym typeface="Calibri"/>
              </a:rPr>
              <a:t>evenwichtsstand</a:t>
            </a:r>
            <a:r>
              <a:rPr lang="en-GB" sz="2400" b="0" i="0" dirty="0">
                <a:highlight>
                  <a:srgbClr val="FFFFFF"/>
                </a:highlight>
                <a:latin typeface="Calibri"/>
                <a:ea typeface="Calibri"/>
                <a:cs typeface="Calibri"/>
                <a:sym typeface="Calibri"/>
              </a:rPr>
              <a:t> van </a:t>
            </a:r>
            <a:r>
              <a:rPr lang="en-GB" sz="2400" b="0" i="0" dirty="0" err="1">
                <a:highlight>
                  <a:srgbClr val="FFFFFF"/>
                </a:highlight>
                <a:latin typeface="Calibri"/>
                <a:ea typeface="Calibri"/>
                <a:cs typeface="Calibri"/>
                <a:sym typeface="Calibri"/>
              </a:rPr>
              <a:t>een</a:t>
            </a:r>
            <a:r>
              <a:rPr lang="en-GB" sz="2400" b="0" i="0" dirty="0">
                <a:highlight>
                  <a:srgbClr val="FFFFFF"/>
                </a:highlight>
                <a:latin typeface="Calibri"/>
                <a:ea typeface="Calibri"/>
                <a:cs typeface="Calibri"/>
                <a:sym typeface="Calibri"/>
              </a:rPr>
              <a:t> slinger, </a:t>
            </a:r>
            <a:r>
              <a:rPr lang="en-GB" sz="2400" b="0" i="0" dirty="0" err="1">
                <a:highlight>
                  <a:srgbClr val="FFFFFF"/>
                </a:highlight>
                <a:latin typeface="Calibri"/>
                <a:ea typeface="Calibri"/>
                <a:cs typeface="Calibri"/>
                <a:sym typeface="Calibri"/>
              </a:rPr>
              <a:t>wanneer</a:t>
            </a:r>
            <a:r>
              <a:rPr lang="en-GB" sz="2400" b="0" i="0" dirty="0">
                <a:highlight>
                  <a:srgbClr val="FFFFFF"/>
                </a:highlight>
                <a:latin typeface="Calibri"/>
                <a:ea typeface="Calibri"/>
                <a:cs typeface="Calibri"/>
                <a:sym typeface="Calibri"/>
              </a:rPr>
              <a:t> </a:t>
            </a:r>
            <a:r>
              <a:rPr lang="en-GB" sz="2400" b="0" i="0" dirty="0" err="1">
                <a:highlight>
                  <a:srgbClr val="FFFFFF"/>
                </a:highlight>
                <a:latin typeface="Calibri"/>
                <a:ea typeface="Calibri"/>
                <a:cs typeface="Calibri"/>
                <a:sym typeface="Calibri"/>
              </a:rPr>
              <a:t>deze</a:t>
            </a:r>
            <a:r>
              <a:rPr lang="en-GB" sz="2400" b="0" i="0" dirty="0">
                <a:highlight>
                  <a:srgbClr val="FFFFFF"/>
                </a:highlight>
                <a:latin typeface="Calibri"/>
                <a:ea typeface="Calibri"/>
                <a:cs typeface="Calibri"/>
                <a:sym typeface="Calibri"/>
              </a:rPr>
              <a:t> </a:t>
            </a:r>
            <a:r>
              <a:rPr lang="en-GB" sz="2400" b="0" i="0" dirty="0" err="1">
                <a:highlight>
                  <a:srgbClr val="FFFFFF"/>
                </a:highlight>
                <a:latin typeface="Calibri"/>
                <a:ea typeface="Calibri"/>
                <a:cs typeface="Calibri"/>
                <a:sym typeface="Calibri"/>
              </a:rPr>
              <a:t>naar</a:t>
            </a:r>
            <a:r>
              <a:rPr lang="en-GB" sz="2400" b="0" i="0" dirty="0">
                <a:highlight>
                  <a:srgbClr val="FFFFFF"/>
                </a:highlight>
                <a:latin typeface="Calibri"/>
                <a:ea typeface="Calibri"/>
                <a:cs typeface="Calibri"/>
                <a:sym typeface="Calibri"/>
              </a:rPr>
              <a:t> </a:t>
            </a:r>
            <a:r>
              <a:rPr lang="en-GB" sz="2400" b="0" i="0" dirty="0" err="1">
                <a:highlight>
                  <a:srgbClr val="FFFFFF"/>
                </a:highlight>
                <a:latin typeface="Calibri"/>
                <a:ea typeface="Calibri"/>
                <a:cs typeface="Calibri"/>
                <a:sym typeface="Calibri"/>
              </a:rPr>
              <a:t>rechts</a:t>
            </a:r>
            <a:r>
              <a:rPr lang="en-GB" sz="2400" b="0" i="0" dirty="0">
                <a:highlight>
                  <a:srgbClr val="FFFFFF"/>
                </a:highlight>
                <a:latin typeface="Calibri"/>
                <a:ea typeface="Calibri"/>
                <a:cs typeface="Calibri"/>
                <a:sym typeface="Calibri"/>
              </a:rPr>
              <a:t> </a:t>
            </a:r>
            <a:r>
              <a:rPr lang="en-GB" sz="2400" b="0" i="0" dirty="0" err="1">
                <a:highlight>
                  <a:srgbClr val="FFFFFF"/>
                </a:highlight>
                <a:latin typeface="Calibri"/>
                <a:ea typeface="Calibri"/>
                <a:cs typeface="Calibri"/>
                <a:sym typeface="Calibri"/>
              </a:rPr>
              <a:t>beweegt</a:t>
            </a:r>
            <a:r>
              <a:rPr lang="en-GB" sz="2400" b="0" i="0" dirty="0">
                <a:highlight>
                  <a:srgbClr val="FFFFFF"/>
                </a:highlight>
                <a:latin typeface="Calibri"/>
                <a:ea typeface="Calibri"/>
                <a:cs typeface="Calibri"/>
                <a:sym typeface="Calibri"/>
              </a:rPr>
              <a:t> (1). Wat is </a:t>
            </a:r>
            <a:r>
              <a:rPr lang="en-GB" sz="2400" b="0" i="0" dirty="0" err="1">
                <a:highlight>
                  <a:srgbClr val="FFFFFF"/>
                </a:highlight>
                <a:latin typeface="Calibri"/>
                <a:ea typeface="Calibri"/>
                <a:cs typeface="Calibri"/>
                <a:sym typeface="Calibri"/>
              </a:rPr>
              <a:t>fase</a:t>
            </a:r>
            <a:r>
              <a:rPr lang="en-GB" sz="2400" b="0" i="0" dirty="0">
                <a:highlight>
                  <a:srgbClr val="FFFFFF"/>
                </a:highlight>
                <a:latin typeface="Calibri"/>
                <a:ea typeface="Calibri"/>
                <a:cs typeface="Calibri"/>
                <a:sym typeface="Calibri"/>
              </a:rPr>
              <a:t> </a:t>
            </a:r>
            <a:r>
              <a:rPr lang="en-GB" sz="2400" b="0" i="0" dirty="0" err="1">
                <a:highlight>
                  <a:srgbClr val="FFFFFF"/>
                </a:highlight>
                <a:latin typeface="Calibri"/>
                <a:ea typeface="Calibri"/>
                <a:cs typeface="Calibri"/>
                <a:sym typeface="Calibri"/>
              </a:rPr>
              <a:t>als</a:t>
            </a:r>
            <a:r>
              <a:rPr lang="en-GB" sz="2400" b="0" i="0" dirty="0">
                <a:highlight>
                  <a:srgbClr val="FFFFFF"/>
                </a:highlight>
                <a:latin typeface="Calibri"/>
                <a:ea typeface="Calibri"/>
                <a:cs typeface="Calibri"/>
                <a:sym typeface="Calibri"/>
              </a:rPr>
              <a:t> </a:t>
            </a:r>
            <a:r>
              <a:rPr lang="en-GB" sz="2400" b="0" i="0" dirty="0" err="1">
                <a:highlight>
                  <a:srgbClr val="FFFFFF"/>
                </a:highlight>
                <a:latin typeface="Calibri"/>
                <a:ea typeface="Calibri"/>
                <a:cs typeface="Calibri"/>
                <a:sym typeface="Calibri"/>
              </a:rPr>
              <a:t>deze</a:t>
            </a:r>
            <a:r>
              <a:rPr lang="en-GB" sz="2400" b="0" i="0" dirty="0">
                <a:highlight>
                  <a:srgbClr val="FFFFFF"/>
                </a:highlight>
                <a:latin typeface="Calibri"/>
                <a:ea typeface="Calibri"/>
                <a:cs typeface="Calibri"/>
                <a:sym typeface="Calibri"/>
              </a:rPr>
              <a:t> de </a:t>
            </a:r>
            <a:r>
              <a:rPr lang="en-GB" sz="2400" b="0" i="0" dirty="0" err="1">
                <a:highlight>
                  <a:srgbClr val="FFFFFF"/>
                </a:highlight>
                <a:latin typeface="Calibri"/>
                <a:ea typeface="Calibri"/>
                <a:cs typeface="Calibri"/>
                <a:sym typeface="Calibri"/>
              </a:rPr>
              <a:t>eerstvolgende</a:t>
            </a:r>
            <a:r>
              <a:rPr lang="en-GB" sz="2400" b="0" i="0" dirty="0">
                <a:highlight>
                  <a:srgbClr val="FFFFFF"/>
                </a:highlight>
                <a:latin typeface="Calibri"/>
                <a:ea typeface="Calibri"/>
                <a:cs typeface="Calibri"/>
                <a:sym typeface="Calibri"/>
              </a:rPr>
              <a:t> </a:t>
            </a:r>
            <a:r>
              <a:rPr lang="en-GB" sz="2400" b="0" i="0" dirty="0" err="1">
                <a:highlight>
                  <a:srgbClr val="FFFFFF"/>
                </a:highlight>
                <a:latin typeface="Calibri"/>
                <a:ea typeface="Calibri"/>
                <a:cs typeface="Calibri"/>
                <a:sym typeface="Calibri"/>
              </a:rPr>
              <a:t>keer</a:t>
            </a:r>
            <a:r>
              <a:rPr lang="en-GB" sz="2400" b="0" i="0" dirty="0">
                <a:highlight>
                  <a:srgbClr val="FFFFFF"/>
                </a:highlight>
                <a:latin typeface="Calibri"/>
                <a:ea typeface="Calibri"/>
                <a:cs typeface="Calibri"/>
                <a:sym typeface="Calibri"/>
              </a:rPr>
              <a:t> </a:t>
            </a:r>
            <a:r>
              <a:rPr lang="en-GB" sz="2400" b="0" i="0" dirty="0" err="1">
                <a:highlight>
                  <a:srgbClr val="FFFFFF"/>
                </a:highlight>
                <a:latin typeface="Calibri"/>
                <a:ea typeface="Calibri"/>
                <a:cs typeface="Calibri"/>
                <a:sym typeface="Calibri"/>
              </a:rPr>
              <a:t>weer</a:t>
            </a:r>
            <a:r>
              <a:rPr lang="en-GB" sz="2400" b="0" i="0" dirty="0">
                <a:highlight>
                  <a:srgbClr val="FFFFFF"/>
                </a:highlight>
                <a:latin typeface="Calibri"/>
                <a:ea typeface="Calibri"/>
                <a:cs typeface="Calibri"/>
                <a:sym typeface="Calibri"/>
              </a:rPr>
              <a:t> door de </a:t>
            </a:r>
            <a:r>
              <a:rPr lang="en-GB" sz="2400" b="0" i="0" dirty="0" err="1">
                <a:highlight>
                  <a:srgbClr val="FFFFFF"/>
                </a:highlight>
                <a:latin typeface="Calibri"/>
                <a:ea typeface="Calibri"/>
                <a:cs typeface="Calibri"/>
                <a:sym typeface="Calibri"/>
              </a:rPr>
              <a:t>evenwichtsstand</a:t>
            </a:r>
            <a:r>
              <a:rPr lang="en-GB" sz="2400" b="0" i="0" dirty="0">
                <a:highlight>
                  <a:srgbClr val="FFFFFF"/>
                </a:highlight>
                <a:latin typeface="Calibri"/>
                <a:ea typeface="Calibri"/>
                <a:cs typeface="Calibri"/>
                <a:sym typeface="Calibri"/>
              </a:rPr>
              <a:t> </a:t>
            </a:r>
            <a:r>
              <a:rPr lang="en-GB" sz="2400" b="0" i="0" dirty="0" err="1">
                <a:highlight>
                  <a:srgbClr val="FFFFFF"/>
                </a:highlight>
                <a:latin typeface="Calibri"/>
                <a:ea typeface="Calibri"/>
                <a:cs typeface="Calibri"/>
                <a:sym typeface="Calibri"/>
              </a:rPr>
              <a:t>beweegt</a:t>
            </a:r>
            <a:r>
              <a:rPr lang="en-GB" sz="2400" b="0" i="0" dirty="0">
                <a:highlight>
                  <a:srgbClr val="FFFFFF"/>
                </a:highlight>
                <a:latin typeface="Calibri"/>
                <a:ea typeface="Calibri"/>
                <a:cs typeface="Calibri"/>
                <a:sym typeface="Calibri"/>
              </a:rPr>
              <a:t> (2)?</a:t>
            </a:r>
            <a:endParaRPr sz="2400" dirty="0">
              <a:latin typeface="Calibri"/>
              <a:ea typeface="Calibri"/>
              <a:cs typeface="Calibri"/>
              <a:sym typeface="Calibri"/>
            </a:endParaRPr>
          </a:p>
        </p:txBody>
      </p:sp>
      <p:sp>
        <p:nvSpPr>
          <p:cNvPr id="11" name="Google Shape;179;p5">
            <a:extLst>
              <a:ext uri="{FF2B5EF4-FFF2-40B4-BE49-F238E27FC236}">
                <a16:creationId xmlns:a16="http://schemas.microsoft.com/office/drawing/2014/main" id="{F116208E-3DE0-46A4-BAE6-D45028A92A73}"/>
              </a:ext>
            </a:extLst>
          </p:cNvPr>
          <p:cNvSpPr txBox="1"/>
          <p:nvPr/>
        </p:nvSpPr>
        <p:spPr>
          <a:xfrm>
            <a:off x="8455492" y="5920664"/>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dirty="0">
                <a:solidFill>
                  <a:srgbClr val="999999"/>
                </a:solidFill>
                <a:latin typeface="Ubuntu"/>
                <a:ea typeface="Ubuntu"/>
                <a:cs typeface="Ubuntu"/>
                <a:sym typeface="Ubuntu"/>
              </a:rPr>
              <a:t>8268</a:t>
            </a:r>
            <a:endParaRPr sz="1000" b="1" i="0" u="none" strike="noStrike" cap="none" dirty="0">
              <a:solidFill>
                <a:srgbClr val="999999"/>
              </a:solidFill>
              <a:latin typeface="Ubuntu"/>
              <a:ea typeface="Ubuntu"/>
              <a:cs typeface="Ubuntu"/>
              <a:sym typeface="Ubuntu"/>
            </a:endParaRPr>
          </a:p>
        </p:txBody>
      </p:sp>
      <p:pic>
        <p:nvPicPr>
          <p:cNvPr id="9" name="Afbeelding 8">
            <a:extLst>
              <a:ext uri="{FF2B5EF4-FFF2-40B4-BE49-F238E27FC236}">
                <a16:creationId xmlns:a16="http://schemas.microsoft.com/office/drawing/2014/main" id="{38DD6D2F-9DC5-BFF1-AE7B-B9205B5A6AB2}"/>
              </a:ext>
            </a:extLst>
          </p:cNvPr>
          <p:cNvPicPr>
            <a:picLocks noChangeAspect="1"/>
          </p:cNvPicPr>
          <p:nvPr/>
        </p:nvPicPr>
        <p:blipFill>
          <a:blip r:embed="rId3"/>
          <a:stretch>
            <a:fillRect/>
          </a:stretch>
        </p:blipFill>
        <p:spPr>
          <a:xfrm>
            <a:off x="5037299" y="2170595"/>
            <a:ext cx="3181794" cy="314368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2"/>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82" name="Google Shape;282;p32"/>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en-GB" sz="1050" b="0" i="0" u="none" strike="noStrike" cap="none">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grpSp>
        <p:nvGrpSpPr>
          <p:cNvPr id="283" name="Google Shape;283;p32"/>
          <p:cNvGrpSpPr/>
          <p:nvPr/>
        </p:nvGrpSpPr>
        <p:grpSpPr>
          <a:xfrm>
            <a:off x="806913" y="1821195"/>
            <a:ext cx="908700" cy="908700"/>
            <a:chOff x="947033" y="2362454"/>
            <a:chExt cx="908700" cy="908700"/>
          </a:xfrm>
        </p:grpSpPr>
        <p:sp>
          <p:nvSpPr>
            <p:cNvPr id="284" name="Google Shape;284;p32"/>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85" name="Google Shape;285;p32"/>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grpSp>
        <p:nvGrpSpPr>
          <p:cNvPr id="286" name="Google Shape;286;p32"/>
          <p:cNvGrpSpPr/>
          <p:nvPr/>
        </p:nvGrpSpPr>
        <p:grpSpPr>
          <a:xfrm>
            <a:off x="806912" y="2919861"/>
            <a:ext cx="908700" cy="908700"/>
            <a:chOff x="4665644" y="2362454"/>
            <a:chExt cx="908700" cy="908700"/>
          </a:xfrm>
        </p:grpSpPr>
        <p:sp>
          <p:nvSpPr>
            <p:cNvPr id="287" name="Google Shape;287;p32"/>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88" name="Google Shape;288;p32"/>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grpSp>
        <p:nvGrpSpPr>
          <p:cNvPr id="289" name="Google Shape;289;p32"/>
          <p:cNvGrpSpPr/>
          <p:nvPr/>
        </p:nvGrpSpPr>
        <p:grpSpPr>
          <a:xfrm>
            <a:off x="806911" y="4055847"/>
            <a:ext cx="908700" cy="908700"/>
            <a:chOff x="947033" y="4156948"/>
            <a:chExt cx="908700" cy="908700"/>
          </a:xfrm>
        </p:grpSpPr>
        <p:sp>
          <p:nvSpPr>
            <p:cNvPr id="290" name="Google Shape;290;p32"/>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91" name="Google Shape;291;p32"/>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grpSp>
        <p:nvGrpSpPr>
          <p:cNvPr id="292" name="Google Shape;292;p32"/>
          <p:cNvGrpSpPr/>
          <p:nvPr/>
        </p:nvGrpSpPr>
        <p:grpSpPr>
          <a:xfrm>
            <a:off x="806911" y="5154513"/>
            <a:ext cx="908700" cy="908700"/>
            <a:chOff x="4665644" y="4148177"/>
            <a:chExt cx="908700" cy="908700"/>
          </a:xfrm>
        </p:grpSpPr>
        <p:sp>
          <p:nvSpPr>
            <p:cNvPr id="293" name="Google Shape;293;p32"/>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94" name="Google Shape;294;p32"/>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1400" b="0" i="0" u="none" strike="noStrike" cap="none">
                <a:solidFill>
                  <a:srgbClr val="000000"/>
                </a:solidFill>
                <a:latin typeface="Arial"/>
                <a:ea typeface="Arial"/>
                <a:cs typeface="Arial"/>
                <a:sym typeface="Arial"/>
              </a:endParaRPr>
            </a:p>
          </p:txBody>
        </p:sp>
      </p:grpSp>
      <p:sp>
        <p:nvSpPr>
          <p:cNvPr id="295" name="Google Shape;295;p32"/>
          <p:cNvSpPr/>
          <p:nvPr/>
        </p:nvSpPr>
        <p:spPr>
          <a:xfrm>
            <a:off x="1958101" y="198091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0</a:t>
            </a:r>
            <a:endParaRPr sz="2800" b="0" i="0" u="none" strike="noStrike" cap="none">
              <a:solidFill>
                <a:srgbClr val="000000"/>
              </a:solidFill>
              <a:latin typeface="Calibri"/>
              <a:ea typeface="Calibri"/>
              <a:cs typeface="Calibri"/>
              <a:sym typeface="Calibri"/>
            </a:endParaRPr>
          </a:p>
        </p:txBody>
      </p:sp>
      <p:sp>
        <p:nvSpPr>
          <p:cNvPr id="296" name="Google Shape;296;p32"/>
          <p:cNvSpPr/>
          <p:nvPr/>
        </p:nvSpPr>
        <p:spPr>
          <a:xfrm>
            <a:off x="1958101" y="303598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0,25</a:t>
            </a:r>
            <a:endParaRPr sz="2800" b="0" i="0" u="none" strike="noStrike" cap="none">
              <a:solidFill>
                <a:srgbClr val="000000"/>
              </a:solidFill>
              <a:latin typeface="Calibri"/>
              <a:ea typeface="Calibri"/>
              <a:cs typeface="Calibri"/>
              <a:sym typeface="Calibri"/>
            </a:endParaRPr>
          </a:p>
        </p:txBody>
      </p:sp>
      <p:sp>
        <p:nvSpPr>
          <p:cNvPr id="297" name="Google Shape;297;p32"/>
          <p:cNvSpPr/>
          <p:nvPr/>
        </p:nvSpPr>
        <p:spPr>
          <a:xfrm>
            <a:off x="1958100" y="418154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0,5</a:t>
            </a:r>
            <a:endParaRPr sz="2800" b="0" i="0" u="none" strike="noStrike" cap="none">
              <a:solidFill>
                <a:srgbClr val="000000"/>
              </a:solidFill>
              <a:latin typeface="Calibri"/>
              <a:ea typeface="Calibri"/>
              <a:cs typeface="Calibri"/>
              <a:sym typeface="Calibri"/>
            </a:endParaRPr>
          </a:p>
        </p:txBody>
      </p:sp>
      <p:sp>
        <p:nvSpPr>
          <p:cNvPr id="298" name="Google Shape;298;p32"/>
          <p:cNvSpPr/>
          <p:nvPr/>
        </p:nvSpPr>
        <p:spPr>
          <a:xfrm>
            <a:off x="1958099" y="531428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1</a:t>
            </a:r>
            <a:endParaRPr sz="2800" b="0" i="0" u="none" strike="noStrike" cap="none">
              <a:solidFill>
                <a:srgbClr val="000000"/>
              </a:solidFill>
              <a:latin typeface="Calibri"/>
              <a:ea typeface="Calibri"/>
              <a:cs typeface="Calibri"/>
              <a:sym typeface="Calibri"/>
            </a:endParaRPr>
          </a:p>
        </p:txBody>
      </p:sp>
      <p:sp>
        <p:nvSpPr>
          <p:cNvPr id="299" name="Google Shape;299;p32"/>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GB" sz="2800" b="0" i="0">
                <a:highlight>
                  <a:srgbClr val="FFFFFF"/>
                </a:highlight>
                <a:latin typeface="Calibri"/>
                <a:ea typeface="Calibri"/>
                <a:cs typeface="Calibri"/>
                <a:sym typeface="Calibri"/>
              </a:rPr>
              <a:t>De fase 𝜙=0 in de ene uiterste stand van een slinger. Wat is fase daarna in de andere uiterste stand?</a:t>
            </a:r>
            <a:endParaRPr/>
          </a:p>
        </p:txBody>
      </p:sp>
      <p:cxnSp>
        <p:nvCxnSpPr>
          <p:cNvPr id="2" name="Rechte verbindingslijn 1">
            <a:extLst>
              <a:ext uri="{FF2B5EF4-FFF2-40B4-BE49-F238E27FC236}">
                <a16:creationId xmlns:a16="http://schemas.microsoft.com/office/drawing/2014/main" id="{3890CBAC-82AC-A18A-99EF-16ACF8458BA1}"/>
              </a:ext>
            </a:extLst>
          </p:cNvPr>
          <p:cNvCxnSpPr/>
          <p:nvPr/>
        </p:nvCxnSpPr>
        <p:spPr>
          <a:xfrm>
            <a:off x="6322673" y="1793526"/>
            <a:ext cx="0" cy="2271252"/>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3" name="Ovaal 2">
            <a:extLst>
              <a:ext uri="{FF2B5EF4-FFF2-40B4-BE49-F238E27FC236}">
                <a16:creationId xmlns:a16="http://schemas.microsoft.com/office/drawing/2014/main" id="{DF582185-0CBC-D312-0236-CCDC5E190561}"/>
              </a:ext>
            </a:extLst>
          </p:cNvPr>
          <p:cNvSpPr/>
          <p:nvPr/>
        </p:nvSpPr>
        <p:spPr>
          <a:xfrm>
            <a:off x="4572000" y="3692245"/>
            <a:ext cx="794936" cy="80127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Φ</a:t>
            </a:r>
            <a:r>
              <a:rPr lang="nl-NL" dirty="0"/>
              <a:t>=0</a:t>
            </a:r>
          </a:p>
        </p:txBody>
      </p:sp>
      <p:cxnSp>
        <p:nvCxnSpPr>
          <p:cNvPr id="4" name="Rechte verbindingslijn 3">
            <a:extLst>
              <a:ext uri="{FF2B5EF4-FFF2-40B4-BE49-F238E27FC236}">
                <a16:creationId xmlns:a16="http://schemas.microsoft.com/office/drawing/2014/main" id="{494D36F7-CD98-77C7-19E4-1AF1B4E13E09}"/>
              </a:ext>
            </a:extLst>
          </p:cNvPr>
          <p:cNvCxnSpPr>
            <a:cxnSpLocks/>
          </p:cNvCxnSpPr>
          <p:nvPr/>
        </p:nvCxnSpPr>
        <p:spPr>
          <a:xfrm rot="1860000">
            <a:off x="5737780" y="1627114"/>
            <a:ext cx="0" cy="2271252"/>
          </a:xfrm>
          <a:prstGeom prst="line">
            <a:avLst/>
          </a:prstGeom>
          <a:ln w="28575">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5" name="Ovaal 4">
            <a:extLst>
              <a:ext uri="{FF2B5EF4-FFF2-40B4-BE49-F238E27FC236}">
                <a16:creationId xmlns:a16="http://schemas.microsoft.com/office/drawing/2014/main" id="{307AB93D-FDAD-60E4-003E-971B2CBB040D}"/>
              </a:ext>
            </a:extLst>
          </p:cNvPr>
          <p:cNvSpPr/>
          <p:nvPr/>
        </p:nvSpPr>
        <p:spPr>
          <a:xfrm>
            <a:off x="5925202" y="4007172"/>
            <a:ext cx="794936" cy="80127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l-NL" dirty="0"/>
          </a:p>
        </p:txBody>
      </p:sp>
      <p:cxnSp>
        <p:nvCxnSpPr>
          <p:cNvPr id="6" name="Rechte verbindingslijn 5">
            <a:extLst>
              <a:ext uri="{FF2B5EF4-FFF2-40B4-BE49-F238E27FC236}">
                <a16:creationId xmlns:a16="http://schemas.microsoft.com/office/drawing/2014/main" id="{3D28E5E8-BA9A-8119-56E8-23E956550511}"/>
              </a:ext>
            </a:extLst>
          </p:cNvPr>
          <p:cNvCxnSpPr>
            <a:cxnSpLocks/>
          </p:cNvCxnSpPr>
          <p:nvPr/>
        </p:nvCxnSpPr>
        <p:spPr>
          <a:xfrm rot="-1860000">
            <a:off x="6907561" y="1623796"/>
            <a:ext cx="0" cy="2271252"/>
          </a:xfrm>
          <a:prstGeom prst="line">
            <a:avLst/>
          </a:prstGeom>
          <a:ln w="28575">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7" name="Ovaal 6">
            <a:extLst>
              <a:ext uri="{FF2B5EF4-FFF2-40B4-BE49-F238E27FC236}">
                <a16:creationId xmlns:a16="http://schemas.microsoft.com/office/drawing/2014/main" id="{767BBBE7-93F4-2D48-1B7A-04D1280C8581}"/>
              </a:ext>
            </a:extLst>
          </p:cNvPr>
          <p:cNvSpPr/>
          <p:nvPr/>
        </p:nvSpPr>
        <p:spPr>
          <a:xfrm>
            <a:off x="7227948" y="3711017"/>
            <a:ext cx="794936" cy="80127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Φ</a:t>
            </a:r>
            <a:r>
              <a:rPr lang="nl-NL" dirty="0"/>
              <a:t>=?</a:t>
            </a:r>
          </a:p>
        </p:txBody>
      </p:sp>
      <p:cxnSp>
        <p:nvCxnSpPr>
          <p:cNvPr id="8" name="Rechte verbindingslijn met pijl 7">
            <a:extLst>
              <a:ext uri="{FF2B5EF4-FFF2-40B4-BE49-F238E27FC236}">
                <a16:creationId xmlns:a16="http://schemas.microsoft.com/office/drawing/2014/main" id="{64BC7A3D-4CBF-F5A5-142B-DABD212EF9FB}"/>
              </a:ext>
            </a:extLst>
          </p:cNvPr>
          <p:cNvCxnSpPr>
            <a:cxnSpLocks/>
          </p:cNvCxnSpPr>
          <p:nvPr/>
        </p:nvCxnSpPr>
        <p:spPr>
          <a:xfrm>
            <a:off x="4701407" y="4671426"/>
            <a:ext cx="766659" cy="2903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Google Shape;827;p29">
            <a:extLst>
              <a:ext uri="{FF2B5EF4-FFF2-40B4-BE49-F238E27FC236}">
                <a16:creationId xmlns:a16="http://schemas.microsoft.com/office/drawing/2014/main" id="{98BB2964-E157-03DC-7D7A-EBFECED9A4AC}"/>
              </a:ext>
            </a:extLst>
          </p:cNvPr>
          <p:cNvSpPr txBox="1"/>
          <p:nvPr/>
        </p:nvSpPr>
        <p:spPr>
          <a:xfrm>
            <a:off x="8337089" y="5986927"/>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dirty="0">
                <a:solidFill>
                  <a:srgbClr val="999999"/>
                </a:solidFill>
                <a:latin typeface="Ubuntu"/>
                <a:ea typeface="Ubuntu"/>
                <a:cs typeface="Ubuntu"/>
                <a:sym typeface="Ubuntu"/>
              </a:rPr>
              <a:t>8255</a:t>
            </a:r>
            <a:endParaRPr sz="1000" b="1" i="0" u="none" strike="noStrike" cap="none" dirty="0">
              <a:solidFill>
                <a:srgbClr val="999999"/>
              </a:solidFill>
              <a:latin typeface="Ubuntu"/>
              <a:ea typeface="Ubuntu"/>
              <a:cs typeface="Ubuntu"/>
              <a:sym typeface="Ubuntu"/>
            </a:endParaRPr>
          </a:p>
        </p:txBody>
      </p:sp>
      <p:pic>
        <p:nvPicPr>
          <p:cNvPr id="11" name="Afbeelding 10">
            <a:extLst>
              <a:ext uri="{FF2B5EF4-FFF2-40B4-BE49-F238E27FC236}">
                <a16:creationId xmlns:a16="http://schemas.microsoft.com/office/drawing/2014/main" id="{09288E6B-A17D-B7D3-EC1A-B326872E6EFA}"/>
              </a:ext>
            </a:extLst>
          </p:cNvPr>
          <p:cNvPicPr>
            <a:picLocks noChangeAspect="1"/>
          </p:cNvPicPr>
          <p:nvPr/>
        </p:nvPicPr>
        <p:blipFill>
          <a:blip r:embed="rId3"/>
          <a:stretch>
            <a:fillRect/>
          </a:stretch>
        </p:blipFill>
        <p:spPr>
          <a:xfrm>
            <a:off x="4210513" y="1535538"/>
            <a:ext cx="4008201" cy="36189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3"/>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306" name="Google Shape;306;p33"/>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en-GB" sz="1050" b="0" i="0" u="none" strike="noStrike" cap="none">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grpSp>
        <p:nvGrpSpPr>
          <p:cNvPr id="307" name="Google Shape;307;p33"/>
          <p:cNvGrpSpPr/>
          <p:nvPr/>
        </p:nvGrpSpPr>
        <p:grpSpPr>
          <a:xfrm>
            <a:off x="806913" y="1821195"/>
            <a:ext cx="908700" cy="908700"/>
            <a:chOff x="947033" y="2362454"/>
            <a:chExt cx="908700" cy="908700"/>
          </a:xfrm>
        </p:grpSpPr>
        <p:sp>
          <p:nvSpPr>
            <p:cNvPr id="308" name="Google Shape;308;p33"/>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09" name="Google Shape;309;p33"/>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grpSp>
        <p:nvGrpSpPr>
          <p:cNvPr id="310" name="Google Shape;310;p33"/>
          <p:cNvGrpSpPr/>
          <p:nvPr/>
        </p:nvGrpSpPr>
        <p:grpSpPr>
          <a:xfrm>
            <a:off x="806912" y="2919861"/>
            <a:ext cx="908700" cy="908700"/>
            <a:chOff x="4665644" y="2362454"/>
            <a:chExt cx="908700" cy="908700"/>
          </a:xfrm>
        </p:grpSpPr>
        <p:sp>
          <p:nvSpPr>
            <p:cNvPr id="311" name="Google Shape;311;p33"/>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12" name="Google Shape;312;p33"/>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grpSp>
        <p:nvGrpSpPr>
          <p:cNvPr id="313" name="Google Shape;313;p33"/>
          <p:cNvGrpSpPr/>
          <p:nvPr/>
        </p:nvGrpSpPr>
        <p:grpSpPr>
          <a:xfrm>
            <a:off x="806911" y="4055847"/>
            <a:ext cx="908700" cy="908700"/>
            <a:chOff x="947033" y="4156948"/>
            <a:chExt cx="908700" cy="908700"/>
          </a:xfrm>
        </p:grpSpPr>
        <p:sp>
          <p:nvSpPr>
            <p:cNvPr id="314" name="Google Shape;314;p33"/>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15" name="Google Shape;315;p33"/>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grpSp>
        <p:nvGrpSpPr>
          <p:cNvPr id="316" name="Google Shape;316;p33"/>
          <p:cNvGrpSpPr/>
          <p:nvPr/>
        </p:nvGrpSpPr>
        <p:grpSpPr>
          <a:xfrm>
            <a:off x="806911" y="5154513"/>
            <a:ext cx="908700" cy="908700"/>
            <a:chOff x="4665644" y="4148177"/>
            <a:chExt cx="908700" cy="908700"/>
          </a:xfrm>
        </p:grpSpPr>
        <p:sp>
          <p:nvSpPr>
            <p:cNvPr id="317" name="Google Shape;317;p33"/>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18" name="Google Shape;318;p33"/>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1400" b="0" i="0" u="none" strike="noStrike" cap="none">
                <a:solidFill>
                  <a:srgbClr val="000000"/>
                </a:solidFill>
                <a:latin typeface="Arial"/>
                <a:ea typeface="Arial"/>
                <a:cs typeface="Arial"/>
                <a:sym typeface="Arial"/>
              </a:endParaRPr>
            </a:p>
          </p:txBody>
        </p:sp>
      </p:grpSp>
      <p:sp>
        <p:nvSpPr>
          <p:cNvPr id="319" name="Google Shape;319;p33"/>
          <p:cNvSpPr/>
          <p:nvPr/>
        </p:nvSpPr>
        <p:spPr>
          <a:xfrm>
            <a:off x="1958101" y="198091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highlight>
                  <a:srgbClr val="FFFFFF"/>
                </a:highlight>
                <a:latin typeface="Calibri"/>
                <a:ea typeface="Calibri"/>
                <a:cs typeface="Calibri"/>
                <a:sym typeface="Calibri"/>
              </a:rPr>
              <a:t>9 </a:t>
            </a:r>
            <a:r>
              <a:rPr lang="en-GB" sz="2800" b="0" i="0" u="none" strike="noStrike" cap="none" dirty="0" err="1">
                <a:solidFill>
                  <a:srgbClr val="000000"/>
                </a:solidFill>
                <a:highlight>
                  <a:srgbClr val="FFFFFF"/>
                </a:highlight>
                <a:latin typeface="Calibri"/>
                <a:ea typeface="Calibri"/>
                <a:cs typeface="Calibri"/>
                <a:sym typeface="Calibri"/>
              </a:rPr>
              <a:t>keer</a:t>
            </a:r>
            <a:r>
              <a:rPr lang="en-GB" sz="2800" b="0" i="0" u="none" strike="noStrike" cap="none" dirty="0">
                <a:solidFill>
                  <a:srgbClr val="000000"/>
                </a:solidFill>
                <a:highlight>
                  <a:srgbClr val="FFFFFF"/>
                </a:highlight>
                <a:latin typeface="Calibri"/>
                <a:ea typeface="Calibri"/>
                <a:cs typeface="Calibri"/>
                <a:sym typeface="Calibri"/>
              </a:rPr>
              <a:t> zo </a:t>
            </a:r>
            <a:r>
              <a:rPr lang="en-GB" sz="2800" b="0" i="0" u="none" strike="noStrike" cap="none" dirty="0" err="1">
                <a:solidFill>
                  <a:srgbClr val="000000"/>
                </a:solidFill>
                <a:highlight>
                  <a:srgbClr val="FFFFFF"/>
                </a:highlight>
                <a:latin typeface="Calibri"/>
                <a:ea typeface="Calibri"/>
                <a:cs typeface="Calibri"/>
                <a:sym typeface="Calibri"/>
              </a:rPr>
              <a:t>groot</a:t>
            </a:r>
            <a:endParaRPr sz="2800" b="0" i="0" u="none" strike="noStrike" cap="none" dirty="0">
              <a:solidFill>
                <a:srgbClr val="000000"/>
              </a:solidFill>
              <a:latin typeface="Calibri"/>
              <a:ea typeface="Calibri"/>
              <a:cs typeface="Calibri"/>
              <a:sym typeface="Calibri"/>
            </a:endParaRPr>
          </a:p>
        </p:txBody>
      </p:sp>
      <p:sp>
        <p:nvSpPr>
          <p:cNvPr id="320" name="Google Shape;320;p33"/>
          <p:cNvSpPr/>
          <p:nvPr/>
        </p:nvSpPr>
        <p:spPr>
          <a:xfrm>
            <a:off x="1958101" y="303598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3 </a:t>
            </a:r>
            <a:r>
              <a:rPr lang="en-GB" sz="2800" b="0" i="0" u="none" strike="noStrike" cap="none" dirty="0" err="1">
                <a:solidFill>
                  <a:srgbClr val="000000"/>
                </a:solidFill>
                <a:latin typeface="Calibri"/>
                <a:ea typeface="Calibri"/>
                <a:cs typeface="Calibri"/>
                <a:sym typeface="Calibri"/>
              </a:rPr>
              <a:t>keer</a:t>
            </a:r>
            <a:r>
              <a:rPr lang="en-GB" sz="2800" b="0" i="0" u="none" strike="noStrike" cap="none" dirty="0">
                <a:solidFill>
                  <a:srgbClr val="000000"/>
                </a:solidFill>
                <a:latin typeface="Calibri"/>
                <a:ea typeface="Calibri"/>
                <a:cs typeface="Calibri"/>
                <a:sym typeface="Calibri"/>
              </a:rPr>
              <a:t> zo </a:t>
            </a:r>
            <a:r>
              <a:rPr lang="en-GB" sz="2800" b="0" i="0" u="none" strike="noStrike" cap="none" dirty="0" err="1">
                <a:solidFill>
                  <a:srgbClr val="000000"/>
                </a:solidFill>
                <a:latin typeface="Calibri"/>
                <a:ea typeface="Calibri"/>
                <a:cs typeface="Calibri"/>
                <a:sym typeface="Calibri"/>
              </a:rPr>
              <a:t>groot</a:t>
            </a:r>
            <a:endParaRPr sz="2800" b="0" i="0" u="none" strike="noStrike" cap="none" dirty="0">
              <a:solidFill>
                <a:srgbClr val="000000"/>
              </a:solidFill>
              <a:latin typeface="Calibri"/>
              <a:ea typeface="Calibri"/>
              <a:cs typeface="Calibri"/>
              <a:sym typeface="Calibri"/>
            </a:endParaRPr>
          </a:p>
        </p:txBody>
      </p:sp>
      <p:sp>
        <p:nvSpPr>
          <p:cNvPr id="321" name="Google Shape;321;p33"/>
          <p:cNvSpPr/>
          <p:nvPr/>
        </p:nvSpPr>
        <p:spPr>
          <a:xfrm>
            <a:off x="1958100" y="418154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6 </a:t>
            </a:r>
            <a:r>
              <a:rPr lang="en-GB" sz="2800" b="0" i="0" u="none" strike="noStrike" cap="none" dirty="0" err="1">
                <a:solidFill>
                  <a:srgbClr val="000000"/>
                </a:solidFill>
                <a:latin typeface="Calibri"/>
                <a:ea typeface="Calibri"/>
                <a:cs typeface="Calibri"/>
                <a:sym typeface="Calibri"/>
              </a:rPr>
              <a:t>keer</a:t>
            </a:r>
            <a:r>
              <a:rPr lang="en-GB" sz="2800" b="0" i="0" u="none" strike="noStrike" cap="none" dirty="0">
                <a:solidFill>
                  <a:srgbClr val="000000"/>
                </a:solidFill>
                <a:latin typeface="Calibri"/>
                <a:ea typeface="Calibri"/>
                <a:cs typeface="Calibri"/>
                <a:sym typeface="Calibri"/>
              </a:rPr>
              <a:t> zo </a:t>
            </a:r>
            <a:r>
              <a:rPr lang="en-GB" sz="2800" b="0" i="0" u="none" strike="noStrike" cap="none" dirty="0" err="1">
                <a:solidFill>
                  <a:srgbClr val="000000"/>
                </a:solidFill>
                <a:latin typeface="Calibri"/>
                <a:ea typeface="Calibri"/>
                <a:cs typeface="Calibri"/>
                <a:sym typeface="Calibri"/>
              </a:rPr>
              <a:t>groot</a:t>
            </a:r>
            <a:endParaRPr sz="2800" b="0" i="0" u="none" strike="noStrike" cap="none" dirty="0">
              <a:solidFill>
                <a:srgbClr val="000000"/>
              </a:solidFill>
              <a:latin typeface="Calibri"/>
              <a:ea typeface="Calibri"/>
              <a:cs typeface="Calibri"/>
              <a:sym typeface="Calibri"/>
            </a:endParaRPr>
          </a:p>
        </p:txBody>
      </p:sp>
      <p:sp>
        <p:nvSpPr>
          <p:cNvPr id="322" name="Google Shape;322;p33"/>
          <p:cNvSpPr/>
          <p:nvPr/>
        </p:nvSpPr>
        <p:spPr>
          <a:xfrm>
            <a:off x="1958099" y="531428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18 </a:t>
            </a:r>
            <a:r>
              <a:rPr lang="en-GB" sz="2800" b="0" i="0" u="none" strike="noStrike" cap="none" dirty="0" err="1">
                <a:solidFill>
                  <a:srgbClr val="000000"/>
                </a:solidFill>
                <a:latin typeface="Calibri"/>
                <a:ea typeface="Calibri"/>
                <a:cs typeface="Calibri"/>
                <a:sym typeface="Calibri"/>
              </a:rPr>
              <a:t>keer</a:t>
            </a:r>
            <a:r>
              <a:rPr lang="en-GB" sz="2800" b="0" i="0" u="none" strike="noStrike" cap="none" dirty="0">
                <a:solidFill>
                  <a:srgbClr val="000000"/>
                </a:solidFill>
                <a:latin typeface="Calibri"/>
                <a:ea typeface="Calibri"/>
                <a:cs typeface="Calibri"/>
                <a:sym typeface="Calibri"/>
              </a:rPr>
              <a:t> zo </a:t>
            </a:r>
            <a:r>
              <a:rPr lang="en-GB" sz="2800" b="0" i="0" u="none" strike="noStrike" cap="none" dirty="0" err="1">
                <a:solidFill>
                  <a:srgbClr val="000000"/>
                </a:solidFill>
                <a:latin typeface="Calibri"/>
                <a:ea typeface="Calibri"/>
                <a:cs typeface="Calibri"/>
                <a:sym typeface="Calibri"/>
              </a:rPr>
              <a:t>groot</a:t>
            </a:r>
            <a:endParaRPr sz="2800" b="0" i="0" u="none" strike="noStrike" cap="none" dirty="0">
              <a:solidFill>
                <a:srgbClr val="000000"/>
              </a:solidFill>
              <a:latin typeface="Calibri"/>
              <a:ea typeface="Calibri"/>
              <a:cs typeface="Calibri"/>
              <a:sym typeface="Calibri"/>
            </a:endParaRPr>
          </a:p>
        </p:txBody>
      </p:sp>
      <p:pic>
        <p:nvPicPr>
          <p:cNvPr id="324" name="Google Shape;324;p33"/>
          <p:cNvPicPr preferRelativeResize="0"/>
          <p:nvPr/>
        </p:nvPicPr>
        <p:blipFill rotWithShape="1">
          <a:blip r:embed="rId3">
            <a:alphaModFix/>
          </a:blip>
          <a:srcRect l="1217" t="1091" r="78586" b="18197"/>
          <a:stretch/>
        </p:blipFill>
        <p:spPr>
          <a:xfrm>
            <a:off x="6336749" y="2372599"/>
            <a:ext cx="981541" cy="2941685"/>
          </a:xfrm>
          <a:prstGeom prst="rect">
            <a:avLst/>
          </a:prstGeom>
          <a:noFill/>
          <a:ln>
            <a:noFill/>
          </a:ln>
        </p:spPr>
      </p:pic>
      <p:sp>
        <p:nvSpPr>
          <p:cNvPr id="3" name="Titel 2">
            <a:extLst>
              <a:ext uri="{FF2B5EF4-FFF2-40B4-BE49-F238E27FC236}">
                <a16:creationId xmlns:a16="http://schemas.microsoft.com/office/drawing/2014/main" id="{4A8EDF84-ACC3-9FDA-05F4-EBAC0E6FD324}"/>
              </a:ext>
            </a:extLst>
          </p:cNvPr>
          <p:cNvSpPr>
            <a:spLocks noGrp="1"/>
          </p:cNvSpPr>
          <p:nvPr>
            <p:ph type="title"/>
          </p:nvPr>
        </p:nvSpPr>
        <p:spPr>
          <a:xfrm>
            <a:off x="628650" y="365126"/>
            <a:ext cx="7886700" cy="1560154"/>
          </a:xfrm>
        </p:spPr>
        <p:txBody>
          <a:bodyPr>
            <a:normAutofit fontScale="90000"/>
          </a:bodyPr>
          <a:lstStyle/>
          <a:p>
            <a:r>
              <a:rPr lang="nl-NL" dirty="0"/>
              <a:t>De trillingstijd van een massa veer systeem kun je berekenen met:</a:t>
            </a:r>
            <a:br>
              <a:rPr lang="nl-NL" dirty="0"/>
            </a:br>
            <a:r>
              <a:rPr lang="nl-NL" dirty="0"/>
              <a:t>Wat gebeurt er met de trillingstijd als de veerconstante negen keer zo groot wordt?</a:t>
            </a:r>
            <a:br>
              <a:rPr lang="nl-NL" dirty="0"/>
            </a:br>
            <a:endParaRPr lang="nl-NL" dirty="0"/>
          </a:p>
        </p:txBody>
      </p:sp>
      <mc:AlternateContent xmlns:mc="http://schemas.openxmlformats.org/markup-compatibility/2006" xmlns:a14="http://schemas.microsoft.com/office/drawing/2010/main">
        <mc:Choice Requires="a14">
          <p:sp>
            <p:nvSpPr>
              <p:cNvPr id="4" name="Tekstvak 3">
                <a:extLst>
                  <a:ext uri="{FF2B5EF4-FFF2-40B4-BE49-F238E27FC236}">
                    <a16:creationId xmlns:a16="http://schemas.microsoft.com/office/drawing/2014/main" id="{DF16B0A6-77C1-4AAC-FB2C-7EA107C4E0A9}"/>
                  </a:ext>
                </a:extLst>
              </p:cNvPr>
              <p:cNvSpPr txBox="1"/>
              <p:nvPr/>
            </p:nvSpPr>
            <p:spPr>
              <a:xfrm>
                <a:off x="3371671" y="432446"/>
                <a:ext cx="1200329" cy="8406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sz="1800" b="0" i="1" smtClean="0">
                          <a:latin typeface="Cambria Math" panose="02040503050406030204" pitchFamily="18" charset="0"/>
                        </a:rPr>
                        <m:t>𝑇</m:t>
                      </m:r>
                      <m:r>
                        <a:rPr lang="nl-NL" sz="1800" b="0" i="1" smtClean="0">
                          <a:latin typeface="Cambria Math" panose="02040503050406030204" pitchFamily="18" charset="0"/>
                        </a:rPr>
                        <m:t>=2 </m:t>
                      </m:r>
                      <m:r>
                        <a:rPr lang="nl-NL" sz="1800" b="0" i="1" smtClean="0">
                          <a:latin typeface="Cambria Math" panose="02040503050406030204" pitchFamily="18" charset="0"/>
                        </a:rPr>
                        <m:t>𝜋</m:t>
                      </m:r>
                      <m:rad>
                        <m:radPr>
                          <m:degHide m:val="on"/>
                          <m:ctrlPr>
                            <a:rPr lang="nl-NL" sz="1800" b="0" i="1" smtClean="0">
                              <a:latin typeface="Cambria Math" panose="02040503050406030204" pitchFamily="18" charset="0"/>
                            </a:rPr>
                          </m:ctrlPr>
                        </m:radPr>
                        <m:deg/>
                        <m:e>
                          <m:f>
                            <m:fPr>
                              <m:ctrlPr>
                                <a:rPr lang="nl-NL" sz="1800" b="0" i="1" smtClean="0">
                                  <a:latin typeface="Cambria Math" panose="02040503050406030204" pitchFamily="18" charset="0"/>
                                </a:rPr>
                              </m:ctrlPr>
                            </m:fPr>
                            <m:num>
                              <m:r>
                                <a:rPr lang="nl-NL" sz="1800" b="0" i="1" smtClean="0">
                                  <a:latin typeface="Cambria Math" panose="02040503050406030204" pitchFamily="18" charset="0"/>
                                </a:rPr>
                                <m:t>𝑚</m:t>
                              </m:r>
                            </m:num>
                            <m:den>
                              <m:r>
                                <a:rPr lang="nl-NL" sz="1800" b="0" i="1" smtClean="0">
                                  <a:latin typeface="Cambria Math" panose="02040503050406030204" pitchFamily="18" charset="0"/>
                                </a:rPr>
                                <m:t>𝐶</m:t>
                              </m:r>
                            </m:den>
                          </m:f>
                        </m:e>
                      </m:rad>
                    </m:oMath>
                  </m:oMathPara>
                </a14:m>
                <a:endParaRPr lang="nl-NL" sz="1800" b="0" dirty="0"/>
              </a:p>
              <a:p>
                <a:endParaRPr lang="nl-NL" sz="1800" b="0" dirty="0"/>
              </a:p>
            </p:txBody>
          </p:sp>
        </mc:Choice>
        <mc:Fallback xmlns="">
          <p:sp>
            <p:nvSpPr>
              <p:cNvPr id="4" name="Tekstvak 3">
                <a:extLst>
                  <a:ext uri="{FF2B5EF4-FFF2-40B4-BE49-F238E27FC236}">
                    <a16:creationId xmlns:a16="http://schemas.microsoft.com/office/drawing/2014/main" id="{DF16B0A6-77C1-4AAC-FB2C-7EA107C4E0A9}"/>
                  </a:ext>
                </a:extLst>
              </p:cNvPr>
              <p:cNvSpPr txBox="1">
                <a:spLocks noRot="1" noChangeAspect="1" noMove="1" noResize="1" noEditPoints="1" noAdjustHandles="1" noChangeArrowheads="1" noChangeShapeType="1" noTextEdit="1"/>
              </p:cNvSpPr>
              <p:nvPr/>
            </p:nvSpPr>
            <p:spPr>
              <a:xfrm>
                <a:off x="3371671" y="432446"/>
                <a:ext cx="1200329" cy="840679"/>
              </a:xfrm>
              <a:prstGeom prst="rect">
                <a:avLst/>
              </a:prstGeom>
              <a:blipFill>
                <a:blip r:embed="rId5"/>
                <a:stretch>
                  <a:fillRect/>
                </a:stretch>
              </a:blipFill>
            </p:spPr>
            <p:txBody>
              <a:bodyPr/>
              <a:lstStyle/>
              <a:p>
                <a:r>
                  <a:rPr lang="nl-NL">
                    <a:noFill/>
                  </a:rPr>
                  <a:t> </a:t>
                </a:r>
              </a:p>
            </p:txBody>
          </p:sp>
        </mc:Fallback>
      </mc:AlternateContent>
      <p:sp>
        <p:nvSpPr>
          <p:cNvPr id="2" name="Google Shape;4188;p156">
            <a:extLst>
              <a:ext uri="{FF2B5EF4-FFF2-40B4-BE49-F238E27FC236}">
                <a16:creationId xmlns:a16="http://schemas.microsoft.com/office/drawing/2014/main" id="{D420CD07-3D9A-4D85-0057-2DDCAA58FFA9}"/>
              </a:ext>
            </a:extLst>
          </p:cNvPr>
          <p:cNvSpPr txBox="1"/>
          <p:nvPr/>
        </p:nvSpPr>
        <p:spPr>
          <a:xfrm>
            <a:off x="8210550" y="5848113"/>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dirty="0">
                <a:solidFill>
                  <a:srgbClr val="999999"/>
                </a:solidFill>
                <a:latin typeface="Ubuntu"/>
                <a:ea typeface="Ubuntu"/>
                <a:cs typeface="Ubuntu"/>
                <a:sym typeface="Ubuntu"/>
              </a:rPr>
              <a:t>4942</a:t>
            </a:r>
            <a:endParaRPr sz="1000" b="1" i="0" u="none" strike="noStrike" cap="none" dirty="0">
              <a:solidFill>
                <a:srgbClr val="999999"/>
              </a:solidFill>
              <a:latin typeface="Ubuntu"/>
              <a:ea typeface="Ubuntu"/>
              <a:cs typeface="Ubuntu"/>
              <a:sym typeface="Ubuntu"/>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4"/>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330" name="Google Shape;330;p34"/>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en-GB" sz="1050" b="0" i="0" u="none" strike="noStrike" cap="none">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grpSp>
        <p:nvGrpSpPr>
          <p:cNvPr id="331" name="Google Shape;331;p34"/>
          <p:cNvGrpSpPr/>
          <p:nvPr/>
        </p:nvGrpSpPr>
        <p:grpSpPr>
          <a:xfrm>
            <a:off x="806913" y="2010762"/>
            <a:ext cx="908700" cy="908700"/>
            <a:chOff x="947033" y="2362454"/>
            <a:chExt cx="908700" cy="908700"/>
          </a:xfrm>
        </p:grpSpPr>
        <p:sp>
          <p:nvSpPr>
            <p:cNvPr id="332" name="Google Shape;332;p34"/>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33" name="Google Shape;333;p34"/>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grpSp>
        <p:nvGrpSpPr>
          <p:cNvPr id="334" name="Google Shape;334;p34"/>
          <p:cNvGrpSpPr/>
          <p:nvPr/>
        </p:nvGrpSpPr>
        <p:grpSpPr>
          <a:xfrm>
            <a:off x="806912" y="3109428"/>
            <a:ext cx="908700" cy="908700"/>
            <a:chOff x="4665644" y="2362454"/>
            <a:chExt cx="908700" cy="908700"/>
          </a:xfrm>
        </p:grpSpPr>
        <p:sp>
          <p:nvSpPr>
            <p:cNvPr id="335" name="Google Shape;335;p34"/>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36" name="Google Shape;336;p34"/>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grpSp>
        <p:nvGrpSpPr>
          <p:cNvPr id="337" name="Google Shape;337;p34"/>
          <p:cNvGrpSpPr/>
          <p:nvPr/>
        </p:nvGrpSpPr>
        <p:grpSpPr>
          <a:xfrm>
            <a:off x="806911" y="4245414"/>
            <a:ext cx="908700" cy="908700"/>
            <a:chOff x="947033" y="4156948"/>
            <a:chExt cx="908700" cy="908700"/>
          </a:xfrm>
        </p:grpSpPr>
        <p:sp>
          <p:nvSpPr>
            <p:cNvPr id="338" name="Google Shape;338;p34"/>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39" name="Google Shape;339;p34"/>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grpSp>
        <p:nvGrpSpPr>
          <p:cNvPr id="340" name="Google Shape;340;p34"/>
          <p:cNvGrpSpPr/>
          <p:nvPr/>
        </p:nvGrpSpPr>
        <p:grpSpPr>
          <a:xfrm>
            <a:off x="806911" y="5344080"/>
            <a:ext cx="908700" cy="908700"/>
            <a:chOff x="4665644" y="4148177"/>
            <a:chExt cx="908700" cy="908700"/>
          </a:xfrm>
        </p:grpSpPr>
        <p:sp>
          <p:nvSpPr>
            <p:cNvPr id="341" name="Google Shape;341;p34"/>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42" name="Google Shape;342;p34"/>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1400" b="0" i="0" u="none" strike="noStrike" cap="none">
                <a:solidFill>
                  <a:srgbClr val="000000"/>
                </a:solidFill>
                <a:latin typeface="Arial"/>
                <a:ea typeface="Arial"/>
                <a:cs typeface="Arial"/>
                <a:sym typeface="Arial"/>
              </a:endParaRPr>
            </a:p>
          </p:txBody>
        </p:sp>
      </p:grpSp>
      <p:sp>
        <p:nvSpPr>
          <p:cNvPr id="343" name="Google Shape;343;p34"/>
          <p:cNvSpPr/>
          <p:nvPr/>
        </p:nvSpPr>
        <p:spPr>
          <a:xfrm>
            <a:off x="1958101" y="2170486"/>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highlight>
                  <a:srgbClr val="FFFFFF"/>
                </a:highlight>
                <a:latin typeface="Calibri"/>
                <a:ea typeface="Calibri"/>
                <a:cs typeface="Calibri"/>
                <a:sym typeface="Calibri"/>
              </a:rPr>
              <a:t>2 keer zo groot</a:t>
            </a:r>
            <a:endParaRPr sz="2800" b="0" i="0" u="none" strike="noStrike" cap="none">
              <a:solidFill>
                <a:srgbClr val="000000"/>
              </a:solidFill>
              <a:latin typeface="Calibri"/>
              <a:ea typeface="Calibri"/>
              <a:cs typeface="Calibri"/>
              <a:sym typeface="Calibri"/>
            </a:endParaRPr>
          </a:p>
        </p:txBody>
      </p:sp>
      <p:sp>
        <p:nvSpPr>
          <p:cNvPr id="344" name="Google Shape;344;p34"/>
          <p:cNvSpPr/>
          <p:nvPr/>
        </p:nvSpPr>
        <p:spPr>
          <a:xfrm>
            <a:off x="1958101" y="322555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4 keer zo groot</a:t>
            </a:r>
            <a:endParaRPr sz="2800" b="0" i="0" u="none" strike="noStrike" cap="none">
              <a:solidFill>
                <a:srgbClr val="000000"/>
              </a:solidFill>
              <a:latin typeface="Calibri"/>
              <a:ea typeface="Calibri"/>
              <a:cs typeface="Calibri"/>
              <a:sym typeface="Calibri"/>
            </a:endParaRPr>
          </a:p>
        </p:txBody>
      </p:sp>
      <p:sp>
        <p:nvSpPr>
          <p:cNvPr id="345" name="Google Shape;345;p34"/>
          <p:cNvSpPr/>
          <p:nvPr/>
        </p:nvSpPr>
        <p:spPr>
          <a:xfrm>
            <a:off x="1958100" y="437111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8 keer zo groot</a:t>
            </a:r>
            <a:endParaRPr sz="2800" b="0" i="0" u="none" strike="noStrike" cap="none">
              <a:solidFill>
                <a:srgbClr val="000000"/>
              </a:solidFill>
              <a:latin typeface="Calibri"/>
              <a:ea typeface="Calibri"/>
              <a:cs typeface="Calibri"/>
              <a:sym typeface="Calibri"/>
            </a:endParaRPr>
          </a:p>
        </p:txBody>
      </p:sp>
      <p:sp>
        <p:nvSpPr>
          <p:cNvPr id="346" name="Google Shape;346;p34"/>
          <p:cNvSpPr/>
          <p:nvPr/>
        </p:nvSpPr>
        <p:spPr>
          <a:xfrm>
            <a:off x="1958099" y="5503851"/>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16 keer zo groot</a:t>
            </a:r>
            <a:endParaRPr sz="2800" b="0" i="0" u="none" strike="noStrike" cap="none">
              <a:solidFill>
                <a:srgbClr val="000000"/>
              </a:solidFill>
              <a:latin typeface="Calibri"/>
              <a:ea typeface="Calibri"/>
              <a:cs typeface="Calibri"/>
              <a:sym typeface="Calibri"/>
            </a:endParaRPr>
          </a:p>
        </p:txBody>
      </p:sp>
      <p:pic>
        <p:nvPicPr>
          <p:cNvPr id="348" name="Google Shape;348;p34"/>
          <p:cNvPicPr preferRelativeResize="0"/>
          <p:nvPr/>
        </p:nvPicPr>
        <p:blipFill rotWithShape="1">
          <a:blip r:embed="rId3">
            <a:alphaModFix/>
          </a:blip>
          <a:srcRect l="1217" t="1091" r="78586" b="18197"/>
          <a:stretch/>
        </p:blipFill>
        <p:spPr>
          <a:xfrm>
            <a:off x="6336749" y="2562166"/>
            <a:ext cx="981541" cy="2941685"/>
          </a:xfrm>
          <a:prstGeom prst="rect">
            <a:avLst/>
          </a:prstGeom>
          <a:noFill/>
          <a:ln>
            <a:noFill/>
          </a:ln>
        </p:spPr>
      </p:pic>
      <p:sp>
        <p:nvSpPr>
          <p:cNvPr id="8" name="Titel 2">
            <a:extLst>
              <a:ext uri="{FF2B5EF4-FFF2-40B4-BE49-F238E27FC236}">
                <a16:creationId xmlns:a16="http://schemas.microsoft.com/office/drawing/2014/main" id="{C333F3CF-4559-FC20-ED80-B67811BA9211}"/>
              </a:ext>
            </a:extLst>
          </p:cNvPr>
          <p:cNvSpPr>
            <a:spLocks noGrp="1"/>
          </p:cNvSpPr>
          <p:nvPr>
            <p:ph type="title"/>
          </p:nvPr>
        </p:nvSpPr>
        <p:spPr>
          <a:xfrm>
            <a:off x="628649" y="365126"/>
            <a:ext cx="8136209" cy="1560154"/>
          </a:xfrm>
        </p:spPr>
        <p:txBody>
          <a:bodyPr>
            <a:normAutofit/>
          </a:bodyPr>
          <a:lstStyle/>
          <a:p>
            <a:r>
              <a:rPr lang="nl-NL" sz="2600" dirty="0"/>
              <a:t>De trillingstijd van een massa veer systeem kun je berekenen met:</a:t>
            </a:r>
            <a:br>
              <a:rPr lang="nl-NL" sz="2600" dirty="0"/>
            </a:br>
            <a:r>
              <a:rPr lang="nl-NL" sz="2600" dirty="0"/>
              <a:t>De trillingstijd is 4 keer zo groot geworden.  Aan de veer is niets veranderd. Hoeveel keer zo groot is de massa?</a:t>
            </a:r>
          </a:p>
        </p:txBody>
      </p:sp>
      <mc:AlternateContent xmlns:mc="http://schemas.openxmlformats.org/markup-compatibility/2006" xmlns:a14="http://schemas.microsoft.com/office/drawing/2010/main">
        <mc:Choice Requires="a14">
          <p:sp>
            <p:nvSpPr>
              <p:cNvPr id="9" name="Tekstvak 8">
                <a:extLst>
                  <a:ext uri="{FF2B5EF4-FFF2-40B4-BE49-F238E27FC236}">
                    <a16:creationId xmlns:a16="http://schemas.microsoft.com/office/drawing/2014/main" id="{014863EA-7EFE-3BFB-7B72-F21CE2333804}"/>
                  </a:ext>
                </a:extLst>
              </p:cNvPr>
              <p:cNvSpPr txBox="1"/>
              <p:nvPr/>
            </p:nvSpPr>
            <p:spPr>
              <a:xfrm>
                <a:off x="2936773" y="667229"/>
                <a:ext cx="1200329" cy="8406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sz="1800" b="0" i="1" smtClean="0">
                          <a:latin typeface="Cambria Math" panose="02040503050406030204" pitchFamily="18" charset="0"/>
                        </a:rPr>
                        <m:t>𝑇</m:t>
                      </m:r>
                      <m:r>
                        <a:rPr lang="nl-NL" sz="1800" b="0" i="1" smtClean="0">
                          <a:latin typeface="Cambria Math" panose="02040503050406030204" pitchFamily="18" charset="0"/>
                        </a:rPr>
                        <m:t>=2 </m:t>
                      </m:r>
                      <m:r>
                        <a:rPr lang="nl-NL" sz="1800" b="0" i="1" smtClean="0">
                          <a:latin typeface="Cambria Math" panose="02040503050406030204" pitchFamily="18" charset="0"/>
                        </a:rPr>
                        <m:t>𝜋</m:t>
                      </m:r>
                      <m:rad>
                        <m:radPr>
                          <m:degHide m:val="on"/>
                          <m:ctrlPr>
                            <a:rPr lang="nl-NL" sz="1800" b="0" i="1" smtClean="0">
                              <a:latin typeface="Cambria Math" panose="02040503050406030204" pitchFamily="18" charset="0"/>
                            </a:rPr>
                          </m:ctrlPr>
                        </m:radPr>
                        <m:deg/>
                        <m:e>
                          <m:f>
                            <m:fPr>
                              <m:ctrlPr>
                                <a:rPr lang="nl-NL" sz="1800" b="0" i="1" smtClean="0">
                                  <a:latin typeface="Cambria Math" panose="02040503050406030204" pitchFamily="18" charset="0"/>
                                </a:rPr>
                              </m:ctrlPr>
                            </m:fPr>
                            <m:num>
                              <m:r>
                                <a:rPr lang="nl-NL" sz="1800" b="0" i="1" smtClean="0">
                                  <a:latin typeface="Cambria Math" panose="02040503050406030204" pitchFamily="18" charset="0"/>
                                </a:rPr>
                                <m:t>𝑚</m:t>
                              </m:r>
                            </m:num>
                            <m:den>
                              <m:r>
                                <a:rPr lang="nl-NL" sz="1800" b="0" i="1" smtClean="0">
                                  <a:latin typeface="Cambria Math" panose="02040503050406030204" pitchFamily="18" charset="0"/>
                                </a:rPr>
                                <m:t>𝐶</m:t>
                              </m:r>
                            </m:den>
                          </m:f>
                        </m:e>
                      </m:rad>
                    </m:oMath>
                  </m:oMathPara>
                </a14:m>
                <a:endParaRPr lang="nl-NL" sz="1800" b="0" dirty="0"/>
              </a:p>
              <a:p>
                <a:endParaRPr lang="nl-NL" sz="1800" b="0" dirty="0"/>
              </a:p>
            </p:txBody>
          </p:sp>
        </mc:Choice>
        <mc:Fallback xmlns="">
          <p:sp>
            <p:nvSpPr>
              <p:cNvPr id="9" name="Tekstvak 8">
                <a:extLst>
                  <a:ext uri="{FF2B5EF4-FFF2-40B4-BE49-F238E27FC236}">
                    <a16:creationId xmlns:a16="http://schemas.microsoft.com/office/drawing/2014/main" id="{014863EA-7EFE-3BFB-7B72-F21CE2333804}"/>
                  </a:ext>
                </a:extLst>
              </p:cNvPr>
              <p:cNvSpPr txBox="1">
                <a:spLocks noRot="1" noChangeAspect="1" noMove="1" noResize="1" noEditPoints="1" noAdjustHandles="1" noChangeArrowheads="1" noChangeShapeType="1" noTextEdit="1"/>
              </p:cNvSpPr>
              <p:nvPr/>
            </p:nvSpPr>
            <p:spPr>
              <a:xfrm>
                <a:off x="2936773" y="667229"/>
                <a:ext cx="1200329" cy="840679"/>
              </a:xfrm>
              <a:prstGeom prst="rect">
                <a:avLst/>
              </a:prstGeom>
              <a:blipFill>
                <a:blip r:embed="rId5"/>
                <a:stretch>
                  <a:fillRect/>
                </a:stretch>
              </a:blipFill>
            </p:spPr>
            <p:txBody>
              <a:bodyPr/>
              <a:lstStyle/>
              <a:p>
                <a:r>
                  <a:rPr lang="nl-NL">
                    <a:noFill/>
                  </a:rPr>
                  <a:t> </a:t>
                </a:r>
              </a:p>
            </p:txBody>
          </p:sp>
        </mc:Fallback>
      </mc:AlternateContent>
      <p:sp>
        <p:nvSpPr>
          <p:cNvPr id="10" name="Google Shape;4242;p158">
            <a:extLst>
              <a:ext uri="{FF2B5EF4-FFF2-40B4-BE49-F238E27FC236}">
                <a16:creationId xmlns:a16="http://schemas.microsoft.com/office/drawing/2014/main" id="{BB5DEABB-D58C-96F5-64A9-EF9E8B20A099}"/>
              </a:ext>
            </a:extLst>
          </p:cNvPr>
          <p:cNvSpPr txBox="1"/>
          <p:nvPr/>
        </p:nvSpPr>
        <p:spPr>
          <a:xfrm>
            <a:off x="8460058" y="6023801"/>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a:solidFill>
                  <a:srgbClr val="999999"/>
                </a:solidFill>
                <a:latin typeface="Ubuntu"/>
                <a:ea typeface="Ubuntu"/>
                <a:cs typeface="Ubuntu"/>
                <a:sym typeface="Ubuntu"/>
              </a:rPr>
              <a:t>4941</a:t>
            </a:r>
            <a:endParaRPr sz="1000" b="1" i="0" u="none" strike="noStrike" cap="none">
              <a:solidFill>
                <a:srgbClr val="999999"/>
              </a:solidFill>
              <a:latin typeface="Ubuntu"/>
              <a:ea typeface="Ubuntu"/>
              <a:cs typeface="Ubuntu"/>
              <a:sym typeface="Ubuntu"/>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5"/>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354" name="Google Shape;354;p35"/>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en-GB" sz="1050" b="0" i="0" u="none" strike="noStrike" cap="none">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grpSp>
        <p:nvGrpSpPr>
          <p:cNvPr id="355" name="Google Shape;355;p35"/>
          <p:cNvGrpSpPr/>
          <p:nvPr/>
        </p:nvGrpSpPr>
        <p:grpSpPr>
          <a:xfrm>
            <a:off x="806913" y="1821195"/>
            <a:ext cx="908700" cy="908700"/>
            <a:chOff x="947033" y="2362454"/>
            <a:chExt cx="908700" cy="908700"/>
          </a:xfrm>
        </p:grpSpPr>
        <p:sp>
          <p:nvSpPr>
            <p:cNvPr id="356" name="Google Shape;356;p35"/>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57" name="Google Shape;357;p35"/>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grpSp>
        <p:nvGrpSpPr>
          <p:cNvPr id="358" name="Google Shape;358;p35"/>
          <p:cNvGrpSpPr/>
          <p:nvPr/>
        </p:nvGrpSpPr>
        <p:grpSpPr>
          <a:xfrm>
            <a:off x="806912" y="2919861"/>
            <a:ext cx="908700" cy="908700"/>
            <a:chOff x="4665644" y="2362454"/>
            <a:chExt cx="908700" cy="908700"/>
          </a:xfrm>
        </p:grpSpPr>
        <p:sp>
          <p:nvSpPr>
            <p:cNvPr id="359" name="Google Shape;359;p35"/>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60" name="Google Shape;360;p35"/>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grpSp>
        <p:nvGrpSpPr>
          <p:cNvPr id="361" name="Google Shape;361;p35"/>
          <p:cNvGrpSpPr/>
          <p:nvPr/>
        </p:nvGrpSpPr>
        <p:grpSpPr>
          <a:xfrm>
            <a:off x="806911" y="4055847"/>
            <a:ext cx="908700" cy="908700"/>
            <a:chOff x="947033" y="4156948"/>
            <a:chExt cx="908700" cy="908700"/>
          </a:xfrm>
        </p:grpSpPr>
        <p:sp>
          <p:nvSpPr>
            <p:cNvPr id="362" name="Google Shape;362;p35"/>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63" name="Google Shape;363;p35"/>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grpSp>
        <p:nvGrpSpPr>
          <p:cNvPr id="364" name="Google Shape;364;p35"/>
          <p:cNvGrpSpPr/>
          <p:nvPr/>
        </p:nvGrpSpPr>
        <p:grpSpPr>
          <a:xfrm>
            <a:off x="806911" y="5154513"/>
            <a:ext cx="908700" cy="908700"/>
            <a:chOff x="4665644" y="4148177"/>
            <a:chExt cx="908700" cy="908700"/>
          </a:xfrm>
        </p:grpSpPr>
        <p:sp>
          <p:nvSpPr>
            <p:cNvPr id="365" name="Google Shape;365;p35"/>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66" name="Google Shape;366;p35"/>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1400" b="0" i="0" u="none" strike="noStrike" cap="none">
                <a:solidFill>
                  <a:srgbClr val="000000"/>
                </a:solidFill>
                <a:latin typeface="Arial"/>
                <a:ea typeface="Arial"/>
                <a:cs typeface="Arial"/>
                <a:sym typeface="Arial"/>
              </a:endParaRPr>
            </a:p>
          </p:txBody>
        </p:sp>
      </p:grpSp>
      <p:sp>
        <p:nvSpPr>
          <p:cNvPr id="367" name="Google Shape;367;p35"/>
          <p:cNvSpPr/>
          <p:nvPr/>
        </p:nvSpPr>
        <p:spPr>
          <a:xfrm>
            <a:off x="1958101" y="198091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highlight>
                  <a:srgbClr val="FFFFFF"/>
                </a:highlight>
                <a:latin typeface="Calibri"/>
                <a:ea typeface="Calibri"/>
                <a:cs typeface="Calibri"/>
                <a:sym typeface="Calibri"/>
              </a:rPr>
              <a:t>2 keer zo groot</a:t>
            </a:r>
            <a:endParaRPr sz="2800" b="0" i="0" u="none" strike="noStrike" cap="none">
              <a:solidFill>
                <a:srgbClr val="000000"/>
              </a:solidFill>
              <a:latin typeface="Calibri"/>
              <a:ea typeface="Calibri"/>
              <a:cs typeface="Calibri"/>
              <a:sym typeface="Calibri"/>
            </a:endParaRPr>
          </a:p>
        </p:txBody>
      </p:sp>
      <p:sp>
        <p:nvSpPr>
          <p:cNvPr id="368" name="Google Shape;368;p35"/>
          <p:cNvSpPr/>
          <p:nvPr/>
        </p:nvSpPr>
        <p:spPr>
          <a:xfrm>
            <a:off x="1958101" y="303598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4 keer zo groot</a:t>
            </a:r>
            <a:endParaRPr sz="2800" b="0" i="0" u="none" strike="noStrike" cap="none">
              <a:solidFill>
                <a:srgbClr val="000000"/>
              </a:solidFill>
              <a:latin typeface="Calibri"/>
              <a:ea typeface="Calibri"/>
              <a:cs typeface="Calibri"/>
              <a:sym typeface="Calibri"/>
            </a:endParaRPr>
          </a:p>
        </p:txBody>
      </p:sp>
      <p:sp>
        <p:nvSpPr>
          <p:cNvPr id="369" name="Google Shape;369;p35"/>
          <p:cNvSpPr/>
          <p:nvPr/>
        </p:nvSpPr>
        <p:spPr>
          <a:xfrm>
            <a:off x="1958100" y="418154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2 keer zo klein</a:t>
            </a:r>
            <a:endParaRPr sz="2800" b="0" i="0" u="none" strike="noStrike" cap="none">
              <a:solidFill>
                <a:srgbClr val="000000"/>
              </a:solidFill>
              <a:latin typeface="Calibri"/>
              <a:ea typeface="Calibri"/>
              <a:cs typeface="Calibri"/>
              <a:sym typeface="Calibri"/>
            </a:endParaRPr>
          </a:p>
        </p:txBody>
      </p:sp>
      <p:sp>
        <p:nvSpPr>
          <p:cNvPr id="370" name="Google Shape;370;p35"/>
          <p:cNvSpPr/>
          <p:nvPr/>
        </p:nvSpPr>
        <p:spPr>
          <a:xfrm>
            <a:off x="1958099" y="531428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4 keer zo klein</a:t>
            </a:r>
            <a:endParaRPr sz="2800" b="0" i="0" u="none" strike="noStrike" cap="none">
              <a:solidFill>
                <a:srgbClr val="000000"/>
              </a:solidFill>
              <a:latin typeface="Calibri"/>
              <a:ea typeface="Calibri"/>
              <a:cs typeface="Calibri"/>
              <a:sym typeface="Calibri"/>
            </a:endParaRPr>
          </a:p>
        </p:txBody>
      </p:sp>
      <p:pic>
        <p:nvPicPr>
          <p:cNvPr id="372" name="Google Shape;372;p35"/>
          <p:cNvPicPr preferRelativeResize="0"/>
          <p:nvPr/>
        </p:nvPicPr>
        <p:blipFill rotWithShape="1">
          <a:blip r:embed="rId3">
            <a:alphaModFix/>
          </a:blip>
          <a:srcRect l="1217" t="1091" r="78586" b="18197"/>
          <a:stretch/>
        </p:blipFill>
        <p:spPr>
          <a:xfrm>
            <a:off x="6336749" y="2372599"/>
            <a:ext cx="981541" cy="2941685"/>
          </a:xfrm>
          <a:prstGeom prst="rect">
            <a:avLst/>
          </a:prstGeom>
          <a:noFill/>
          <a:ln>
            <a:noFill/>
          </a:ln>
        </p:spPr>
      </p:pic>
      <mc:AlternateContent xmlns:mc="http://schemas.openxmlformats.org/markup-compatibility/2006" xmlns:a14="http://schemas.microsoft.com/office/drawing/2010/main">
        <mc:Choice Requires="a14">
          <p:sp>
            <p:nvSpPr>
              <p:cNvPr id="5" name="Titel 2">
                <a:extLst>
                  <a:ext uri="{FF2B5EF4-FFF2-40B4-BE49-F238E27FC236}">
                    <a16:creationId xmlns:a16="http://schemas.microsoft.com/office/drawing/2014/main" id="{9C1A08F4-BB70-0724-B4BA-A78CF738DCA7}"/>
                  </a:ext>
                </a:extLst>
              </p:cNvPr>
              <p:cNvSpPr>
                <a:spLocks noGrp="1"/>
              </p:cNvSpPr>
              <p:nvPr>
                <p:ph type="title"/>
              </p:nvPr>
            </p:nvSpPr>
            <p:spPr>
              <a:xfrm>
                <a:off x="603281" y="235404"/>
                <a:ext cx="8308899" cy="1560154"/>
              </a:xfrm>
            </p:spPr>
            <p:txBody>
              <a:bodyPr>
                <a:normAutofit fontScale="90000"/>
              </a:bodyPr>
              <a:lstStyle/>
              <a:p>
                <a:r>
                  <a:rPr lang="nl-NL" sz="2600" dirty="0"/>
                  <a:t>De trillingstijd van een massa veer systeem kun je berekenen met:</a:t>
                </a:r>
                <a14:m>
                  <m:oMath xmlns:m="http://schemas.openxmlformats.org/officeDocument/2006/math">
                    <m:r>
                      <a:rPr lang="nl-NL" sz="2600" b="0" i="0" smtClean="0">
                        <a:latin typeface="Cambria Math" panose="02040503050406030204" pitchFamily="18" charset="0"/>
                      </a:rPr>
                      <m:t> </m:t>
                    </m:r>
                    <m:r>
                      <a:rPr lang="nl-NL" sz="2600" b="0" i="1" smtClean="0">
                        <a:latin typeface="Cambria Math" panose="02040503050406030204" pitchFamily="18" charset="0"/>
                      </a:rPr>
                      <m:t>𝑇</m:t>
                    </m:r>
                    <m:r>
                      <a:rPr lang="nl-NL" sz="2600" b="0" i="1" smtClean="0">
                        <a:latin typeface="Cambria Math" panose="02040503050406030204" pitchFamily="18" charset="0"/>
                      </a:rPr>
                      <m:t>=2</m:t>
                    </m:r>
                    <m:r>
                      <a:rPr lang="nl-NL" sz="2600" b="0" i="1" smtClean="0">
                        <a:latin typeface="Cambria Math" panose="02040503050406030204" pitchFamily="18" charset="0"/>
                        <a:ea typeface="Cambria Math" panose="02040503050406030204" pitchFamily="18" charset="0"/>
                      </a:rPr>
                      <m:t>𝜋</m:t>
                    </m:r>
                    <m:rad>
                      <m:radPr>
                        <m:degHide m:val="on"/>
                        <m:ctrlPr>
                          <a:rPr lang="nl-NL" sz="2600" b="0" i="1" smtClean="0">
                            <a:latin typeface="Cambria Math" panose="02040503050406030204" pitchFamily="18" charset="0"/>
                            <a:ea typeface="Cambria Math" panose="02040503050406030204" pitchFamily="18" charset="0"/>
                          </a:rPr>
                        </m:ctrlPr>
                      </m:radPr>
                      <m:deg/>
                      <m:e>
                        <m:f>
                          <m:fPr>
                            <m:ctrlPr>
                              <a:rPr lang="nl-NL" sz="2600" b="0" i="1" smtClean="0">
                                <a:latin typeface="Cambria Math" panose="02040503050406030204" pitchFamily="18" charset="0"/>
                                <a:ea typeface="Cambria Math" panose="02040503050406030204" pitchFamily="18" charset="0"/>
                              </a:rPr>
                            </m:ctrlPr>
                          </m:fPr>
                          <m:num>
                            <m:r>
                              <a:rPr lang="nl-NL" sz="2600" b="0" i="1" smtClean="0">
                                <a:latin typeface="Cambria Math" panose="02040503050406030204" pitchFamily="18" charset="0"/>
                                <a:ea typeface="Cambria Math" panose="02040503050406030204" pitchFamily="18" charset="0"/>
                              </a:rPr>
                              <m:t>𝑚</m:t>
                            </m:r>
                          </m:num>
                          <m:den>
                            <m:r>
                              <a:rPr lang="nl-NL" sz="2600" b="0" i="1" smtClean="0">
                                <a:latin typeface="Cambria Math" panose="02040503050406030204" pitchFamily="18" charset="0"/>
                                <a:ea typeface="Cambria Math" panose="02040503050406030204" pitchFamily="18" charset="0"/>
                              </a:rPr>
                              <m:t>𝐶</m:t>
                            </m:r>
                          </m:den>
                        </m:f>
                      </m:e>
                    </m:rad>
                  </m:oMath>
                </a14:m>
                <a:br>
                  <a:rPr lang="nl-NL" sz="2600" dirty="0"/>
                </a:br>
                <a:r>
                  <a:rPr lang="nl-NL" sz="2600" dirty="0"/>
                  <a:t>De veer wordt vier keer zo stug. Wat gebeurt er met de trillingstijd?</a:t>
                </a:r>
              </a:p>
            </p:txBody>
          </p:sp>
        </mc:Choice>
        <mc:Fallback xmlns="">
          <p:sp>
            <p:nvSpPr>
              <p:cNvPr id="5" name="Titel 2">
                <a:extLst>
                  <a:ext uri="{FF2B5EF4-FFF2-40B4-BE49-F238E27FC236}">
                    <a16:creationId xmlns:a16="http://schemas.microsoft.com/office/drawing/2014/main" id="{9C1A08F4-BB70-0724-B4BA-A78CF738DCA7}"/>
                  </a:ext>
                </a:extLst>
              </p:cNvPr>
              <p:cNvSpPr>
                <a:spLocks noGrp="1" noRot="1" noChangeAspect="1" noMove="1" noResize="1" noEditPoints="1" noAdjustHandles="1" noChangeArrowheads="1" noChangeShapeType="1" noTextEdit="1"/>
              </p:cNvSpPr>
              <p:nvPr>
                <p:ph type="title"/>
              </p:nvPr>
            </p:nvSpPr>
            <p:spPr>
              <a:xfrm>
                <a:off x="603281" y="235404"/>
                <a:ext cx="8308899" cy="1560154"/>
              </a:xfrm>
              <a:blipFill>
                <a:blip r:embed="rId5"/>
                <a:stretch>
                  <a:fillRect l="-1101" r="-73" b="-2344"/>
                </a:stretch>
              </a:blipFill>
            </p:spPr>
            <p:txBody>
              <a:bodyPr/>
              <a:lstStyle/>
              <a:p>
                <a:r>
                  <a:rPr lang="nl-NL">
                    <a:noFill/>
                  </a:rPr>
                  <a:t> </a:t>
                </a:r>
              </a:p>
            </p:txBody>
          </p:sp>
        </mc:Fallback>
      </mc:AlternateContent>
      <p:sp>
        <p:nvSpPr>
          <p:cNvPr id="7" name="Google Shape;4266;p159">
            <a:extLst>
              <a:ext uri="{FF2B5EF4-FFF2-40B4-BE49-F238E27FC236}">
                <a16:creationId xmlns:a16="http://schemas.microsoft.com/office/drawing/2014/main" id="{081A9843-BD8B-1C70-8D76-3839BB2CE68B}"/>
              </a:ext>
            </a:extLst>
          </p:cNvPr>
          <p:cNvSpPr txBox="1"/>
          <p:nvPr/>
        </p:nvSpPr>
        <p:spPr>
          <a:xfrm>
            <a:off x="8460058" y="5986927"/>
            <a:ext cx="609600" cy="215100"/>
          </a:xfrm>
          <a:prstGeom prst="rect">
            <a:avLst/>
          </a:prstGeom>
          <a:solidFill>
            <a:srgbClr val="F3F3F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35"/>
              <a:buFont typeface="Arial"/>
              <a:buNone/>
            </a:pPr>
            <a:r>
              <a:rPr lang="nl" sz="1000" b="1" i="0" u="none" strike="noStrike" cap="none">
                <a:solidFill>
                  <a:srgbClr val="999999"/>
                </a:solidFill>
                <a:latin typeface="Ubuntu"/>
                <a:ea typeface="Ubuntu"/>
                <a:cs typeface="Ubuntu"/>
                <a:sym typeface="Ubuntu"/>
              </a:rPr>
              <a:t>4939</a:t>
            </a:r>
            <a:endParaRPr sz="1000" b="1" i="0" u="none" strike="noStrike" cap="none">
              <a:solidFill>
                <a:srgbClr val="999999"/>
              </a:solidFill>
              <a:latin typeface="Ubuntu"/>
              <a:ea typeface="Ubuntu"/>
              <a:cs typeface="Ubuntu"/>
              <a:sym typeface="Ubuntu"/>
            </a:endParaRPr>
          </a:p>
        </p:txBody>
      </p:sp>
    </p:spTree>
  </p:cSld>
  <p:clrMapOvr>
    <a:masterClrMapping/>
  </p:clrMapOvr>
</p:sld>
</file>

<file path=ppt/theme/theme1.xml><?xml version="1.0" encoding="utf-8"?>
<a:theme xmlns:a="http://schemas.openxmlformats.org/drawingml/2006/main" name="Kantoorthema">
  <a:themeElements>
    <a:clrScheme name="Aangepast 1">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2906</Words>
  <Application>Microsoft Office PowerPoint</Application>
  <PresentationFormat>Diavoorstelling (4:3)</PresentationFormat>
  <Paragraphs>326</Paragraphs>
  <Slides>19</Slides>
  <Notes>19</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19</vt:i4>
      </vt:variant>
    </vt:vector>
  </HeadingPairs>
  <TitlesOfParts>
    <vt:vector size="30" baseType="lpstr">
      <vt:lpstr>Calibri</vt:lpstr>
      <vt:lpstr>Times New Roman</vt:lpstr>
      <vt:lpstr>Cambria Math</vt:lpstr>
      <vt:lpstr>Helvetica Neue Light</vt:lpstr>
      <vt:lpstr>Arial</vt:lpstr>
      <vt:lpstr>Ubuntu</vt:lpstr>
      <vt:lpstr>Tahoma</vt:lpstr>
      <vt:lpstr>Corbel</vt:lpstr>
      <vt:lpstr>source sans pro</vt:lpstr>
      <vt:lpstr>Helvetica Neue</vt:lpstr>
      <vt:lpstr>Kantoorthema</vt:lpstr>
      <vt:lpstr>Trillingen</vt:lpstr>
      <vt:lpstr>Van een trilling is een (u,t)-diagram gemaakt. Waar ligt de evenwichtsstand?</vt:lpstr>
      <vt:lpstr>Van een trilling is een (u,t)-diagram gemaakt. Welke pijl geeft de amplitude aan?</vt:lpstr>
      <vt:lpstr>Van een trilling is een (u,t)-diagram gemaakt. Welke pijl geeft de trillingstijd aan?</vt:lpstr>
      <vt:lpstr>De fase 𝜙=0 in de evenwichtsstand van een slinger, wanneer deze naar rechts beweegt (1). Wat is fase als deze de eerstvolgende keer weer door de evenwichtsstand beweegt (2)?</vt:lpstr>
      <vt:lpstr>De fase 𝜙=0 in de ene uiterste stand van een slinger. Wat is fase daarna in de andere uiterste stand?</vt:lpstr>
      <vt:lpstr>De trillingstijd van een massa veer systeem kun je berekenen met: Wat gebeurt er met de trillingstijd als de veerconstante negen keer zo groot wordt? </vt:lpstr>
      <vt:lpstr>De trillingstijd van een massa veer systeem kun je berekenen met: De trillingstijd is 4 keer zo groot geworden.  Aan de veer is niets veranderd. Hoeveel keer zo groot is de massa?</vt:lpstr>
      <vt:lpstr>De trillingstijd van een massa veer systeem kun je berekenen met: T=2π√(m/C) De veer wordt vier keer zo stug. Wat gebeurt er met de trillingstijd?</vt:lpstr>
      <vt:lpstr>Van een massa-veer systeem dat een harmonische trilling maakt wordt een (F,u)-diagram gemaakt. Welke grafiek is de juiste?</vt:lpstr>
      <vt:lpstr>Wat is waar over de maximale snelheid van beide trillingen?</vt:lpstr>
      <vt:lpstr>Hoe groot is de maximale snelheid van de trilling?</vt:lpstr>
      <vt:lpstr>Hoe groot is het faseverschil tussen beide trillingen in het (u,t)-diagram?</vt:lpstr>
      <vt:lpstr>Hoe groot is het faseverschil tussen beide trillingen in het (u,t)-diagram?</vt:lpstr>
      <vt:lpstr>Je schommelt heen en weer op een schommel. Als je gaat staan i.p.v. zitten, zal de trillingstijd ….</vt:lpstr>
      <vt:lpstr>In de figuur is het (u,t)-diagram van een trilling te zien. Wat is waar op het aangegeven tijdstip?</vt:lpstr>
      <vt:lpstr>In het (u,t)-diagram zijn de grafieken van twee trillingen (massa-veersystemen) weergegeven. Beide systemen hebben dezelfde veerconstante. Welk systeem heeft de grootste massa?</vt:lpstr>
      <vt:lpstr>In het (u,t)-diagram zijn de grafieken van twee trillingen (massa-veersystemen) weergegeven. Beiden systemen hebben dezelfde massa. Welk systeem heeft de grootste veerconstante?</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Loenie74</dc:creator>
  <cp:lastModifiedBy>J.C.E. Brill</cp:lastModifiedBy>
  <cp:revision>19</cp:revision>
  <dcterms:modified xsi:type="dcterms:W3CDTF">2025-02-07T10:16:46Z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15030db-5b96-4a80-bef5-9bbf300e0d2e_Enabled">
    <vt:lpwstr>true</vt:lpwstr>
  </property>
  <property fmtid="{D5CDD505-2E9C-101B-9397-08002B2CF9AE}" pid="3" name="MSIP_Label_415030db-5b96-4a80-bef5-9bbf300e0d2e_SetDate">
    <vt:lpwstr>2025-01-25T20:20:56Z</vt:lpwstr>
  </property>
  <property fmtid="{D5CDD505-2E9C-101B-9397-08002B2CF9AE}" pid="4" name="MSIP_Label_415030db-5b96-4a80-bef5-9bbf300e0d2e_Method">
    <vt:lpwstr>Standard</vt:lpwstr>
  </property>
  <property fmtid="{D5CDD505-2E9C-101B-9397-08002B2CF9AE}" pid="5" name="MSIP_Label_415030db-5b96-4a80-bef5-9bbf300e0d2e_Name">
    <vt:lpwstr>General</vt:lpwstr>
  </property>
  <property fmtid="{D5CDD505-2E9C-101B-9397-08002B2CF9AE}" pid="6" name="MSIP_Label_415030db-5b96-4a80-bef5-9bbf300e0d2e_SiteId">
    <vt:lpwstr>9e9002aa-e50e-44b8-bb7a-021d21198024</vt:lpwstr>
  </property>
  <property fmtid="{D5CDD505-2E9C-101B-9397-08002B2CF9AE}" pid="7" name="MSIP_Label_415030db-5b96-4a80-bef5-9bbf300e0d2e_ActionId">
    <vt:lpwstr>605a3f02-cad6-4666-a985-5de60d8a8065</vt:lpwstr>
  </property>
  <property fmtid="{D5CDD505-2E9C-101B-9397-08002B2CF9AE}" pid="8" name="MSIP_Label_415030db-5b96-4a80-bef5-9bbf300e0d2e_ContentBits">
    <vt:lpwstr>0</vt:lpwstr>
  </property>
</Properties>
</file>