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6" r:id="rId3"/>
    <p:sldId id="257" r:id="rId4"/>
    <p:sldId id="258" r:id="rId5"/>
    <p:sldId id="259" r:id="rId6"/>
    <p:sldId id="260" r:id="rId7"/>
    <p:sldId id="269" r:id="rId8"/>
    <p:sldId id="271" r:id="rId9"/>
    <p:sldId id="268" r:id="rId10"/>
    <p:sldId id="270" r:id="rId1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686" autoAdjust="0"/>
  </p:normalViewPr>
  <p:slideViewPr>
    <p:cSldViewPr>
      <p:cViewPr varScale="1">
        <p:scale>
          <a:sx n="70" d="100"/>
          <a:sy n="70" d="100"/>
        </p:scale>
        <p:origin x="-69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7DEE73-1E0D-4B60-B39C-A15165761B80}" type="datetimeFigureOut">
              <a:rPr lang="nl-NL" smtClean="0"/>
              <a:t>16-07-14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B9C65F-C0BD-457D-82DA-76516B7C1526}" type="slidenum">
              <a:rPr lang="nl-NL" smtClean="0"/>
              <a:t>‹nr.›</a:t>
            </a:fld>
            <a:endParaRPr lang="nl-NL"/>
          </a:p>
        </p:txBody>
      </p:sp>
    </p:spTree>
    <p:extLst>
      <p:ext uri="{BB962C8B-B14F-4D97-AF65-F5344CB8AC3E}">
        <p14:creationId xmlns:p14="http://schemas.microsoft.com/office/powerpoint/2010/main" val="1747072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CB9C65F-C0BD-457D-82DA-76516B7C1526}" type="slidenum">
              <a:rPr lang="nl-NL" smtClean="0"/>
              <a:t>5</a:t>
            </a:fld>
            <a:endParaRPr lang="nl-NL"/>
          </a:p>
        </p:txBody>
      </p:sp>
    </p:spTree>
    <p:extLst>
      <p:ext uri="{BB962C8B-B14F-4D97-AF65-F5344CB8AC3E}">
        <p14:creationId xmlns:p14="http://schemas.microsoft.com/office/powerpoint/2010/main" val="2447325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602DE494-938F-41CE-8F9B-B2DA6664D66A}" type="datetimeFigureOut">
              <a:rPr lang="nl-NL" smtClean="0"/>
              <a:t>16-07-14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A63555-7205-454C-9498-F07D5094A256}" type="slidenum">
              <a:rPr lang="nl-NL" smtClean="0"/>
              <a:t>‹nr.›</a:t>
            </a:fld>
            <a:endParaRPr lang="nl-NL"/>
          </a:p>
        </p:txBody>
      </p:sp>
    </p:spTree>
    <p:extLst>
      <p:ext uri="{BB962C8B-B14F-4D97-AF65-F5344CB8AC3E}">
        <p14:creationId xmlns:p14="http://schemas.microsoft.com/office/powerpoint/2010/main" val="2891646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02DE494-938F-41CE-8F9B-B2DA6664D66A}" type="datetimeFigureOut">
              <a:rPr lang="nl-NL" smtClean="0"/>
              <a:t>16-07-14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A63555-7205-454C-9498-F07D5094A256}" type="slidenum">
              <a:rPr lang="nl-NL" smtClean="0"/>
              <a:t>‹nr.›</a:t>
            </a:fld>
            <a:endParaRPr lang="nl-NL"/>
          </a:p>
        </p:txBody>
      </p:sp>
    </p:spTree>
    <p:extLst>
      <p:ext uri="{BB962C8B-B14F-4D97-AF65-F5344CB8AC3E}">
        <p14:creationId xmlns:p14="http://schemas.microsoft.com/office/powerpoint/2010/main" val="2836995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02DE494-938F-41CE-8F9B-B2DA6664D66A}" type="datetimeFigureOut">
              <a:rPr lang="nl-NL" smtClean="0"/>
              <a:t>16-07-14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A63555-7205-454C-9498-F07D5094A256}" type="slidenum">
              <a:rPr lang="nl-NL" smtClean="0"/>
              <a:t>‹nr.›</a:t>
            </a:fld>
            <a:endParaRPr lang="nl-NL"/>
          </a:p>
        </p:txBody>
      </p:sp>
    </p:spTree>
    <p:extLst>
      <p:ext uri="{BB962C8B-B14F-4D97-AF65-F5344CB8AC3E}">
        <p14:creationId xmlns:p14="http://schemas.microsoft.com/office/powerpoint/2010/main" val="209604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02DE494-938F-41CE-8F9B-B2DA6664D66A}" type="datetimeFigureOut">
              <a:rPr lang="nl-NL" smtClean="0"/>
              <a:t>16-07-14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A63555-7205-454C-9498-F07D5094A256}" type="slidenum">
              <a:rPr lang="nl-NL" smtClean="0"/>
              <a:t>‹nr.›</a:t>
            </a:fld>
            <a:endParaRPr lang="nl-NL"/>
          </a:p>
        </p:txBody>
      </p:sp>
    </p:spTree>
    <p:extLst>
      <p:ext uri="{BB962C8B-B14F-4D97-AF65-F5344CB8AC3E}">
        <p14:creationId xmlns:p14="http://schemas.microsoft.com/office/powerpoint/2010/main" val="1945278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602DE494-938F-41CE-8F9B-B2DA6664D66A}" type="datetimeFigureOut">
              <a:rPr lang="nl-NL" smtClean="0"/>
              <a:t>16-07-14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A63555-7205-454C-9498-F07D5094A256}" type="slidenum">
              <a:rPr lang="nl-NL" smtClean="0"/>
              <a:t>‹nr.›</a:t>
            </a:fld>
            <a:endParaRPr lang="nl-NL"/>
          </a:p>
        </p:txBody>
      </p:sp>
    </p:spTree>
    <p:extLst>
      <p:ext uri="{BB962C8B-B14F-4D97-AF65-F5344CB8AC3E}">
        <p14:creationId xmlns:p14="http://schemas.microsoft.com/office/powerpoint/2010/main" val="3580047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602DE494-938F-41CE-8F9B-B2DA6664D66A}" type="datetimeFigureOut">
              <a:rPr lang="nl-NL" smtClean="0"/>
              <a:t>16-07-14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7A63555-7205-454C-9498-F07D5094A256}" type="slidenum">
              <a:rPr lang="nl-NL" smtClean="0"/>
              <a:t>‹nr.›</a:t>
            </a:fld>
            <a:endParaRPr lang="nl-NL"/>
          </a:p>
        </p:txBody>
      </p:sp>
    </p:spTree>
    <p:extLst>
      <p:ext uri="{BB962C8B-B14F-4D97-AF65-F5344CB8AC3E}">
        <p14:creationId xmlns:p14="http://schemas.microsoft.com/office/powerpoint/2010/main" val="2157519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602DE494-938F-41CE-8F9B-B2DA6664D66A}" type="datetimeFigureOut">
              <a:rPr lang="nl-NL" smtClean="0"/>
              <a:t>16-07-14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7A63555-7205-454C-9498-F07D5094A256}" type="slidenum">
              <a:rPr lang="nl-NL" smtClean="0"/>
              <a:t>‹nr.›</a:t>
            </a:fld>
            <a:endParaRPr lang="nl-NL"/>
          </a:p>
        </p:txBody>
      </p:sp>
    </p:spTree>
    <p:extLst>
      <p:ext uri="{BB962C8B-B14F-4D97-AF65-F5344CB8AC3E}">
        <p14:creationId xmlns:p14="http://schemas.microsoft.com/office/powerpoint/2010/main" val="1973167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602DE494-938F-41CE-8F9B-B2DA6664D66A}" type="datetimeFigureOut">
              <a:rPr lang="nl-NL" smtClean="0"/>
              <a:t>16-07-14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07A63555-7205-454C-9498-F07D5094A256}" type="slidenum">
              <a:rPr lang="nl-NL" smtClean="0"/>
              <a:t>‹nr.›</a:t>
            </a:fld>
            <a:endParaRPr lang="nl-NL"/>
          </a:p>
        </p:txBody>
      </p:sp>
    </p:spTree>
    <p:extLst>
      <p:ext uri="{BB962C8B-B14F-4D97-AF65-F5344CB8AC3E}">
        <p14:creationId xmlns:p14="http://schemas.microsoft.com/office/powerpoint/2010/main" val="448001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02DE494-938F-41CE-8F9B-B2DA6664D66A}" type="datetimeFigureOut">
              <a:rPr lang="nl-NL" smtClean="0"/>
              <a:t>16-07-14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7A63555-7205-454C-9498-F07D5094A256}" type="slidenum">
              <a:rPr lang="nl-NL" smtClean="0"/>
              <a:t>‹nr.›</a:t>
            </a:fld>
            <a:endParaRPr lang="nl-NL"/>
          </a:p>
        </p:txBody>
      </p:sp>
    </p:spTree>
    <p:extLst>
      <p:ext uri="{BB962C8B-B14F-4D97-AF65-F5344CB8AC3E}">
        <p14:creationId xmlns:p14="http://schemas.microsoft.com/office/powerpoint/2010/main" val="540326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602DE494-938F-41CE-8F9B-B2DA6664D66A}" type="datetimeFigureOut">
              <a:rPr lang="nl-NL" smtClean="0"/>
              <a:t>16-07-14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7A63555-7205-454C-9498-F07D5094A256}" type="slidenum">
              <a:rPr lang="nl-NL" smtClean="0"/>
              <a:t>‹nr.›</a:t>
            </a:fld>
            <a:endParaRPr lang="nl-NL"/>
          </a:p>
        </p:txBody>
      </p:sp>
    </p:spTree>
    <p:extLst>
      <p:ext uri="{BB962C8B-B14F-4D97-AF65-F5344CB8AC3E}">
        <p14:creationId xmlns:p14="http://schemas.microsoft.com/office/powerpoint/2010/main" val="2137925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602DE494-938F-41CE-8F9B-B2DA6664D66A}" type="datetimeFigureOut">
              <a:rPr lang="nl-NL" smtClean="0"/>
              <a:t>16-07-14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7A63555-7205-454C-9498-F07D5094A256}" type="slidenum">
              <a:rPr lang="nl-NL" smtClean="0"/>
              <a:t>‹nr.›</a:t>
            </a:fld>
            <a:endParaRPr lang="nl-NL"/>
          </a:p>
        </p:txBody>
      </p:sp>
    </p:spTree>
    <p:extLst>
      <p:ext uri="{BB962C8B-B14F-4D97-AF65-F5344CB8AC3E}">
        <p14:creationId xmlns:p14="http://schemas.microsoft.com/office/powerpoint/2010/main" val="58953148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2DE494-938F-41CE-8F9B-B2DA6664D66A}" type="datetimeFigureOut">
              <a:rPr lang="nl-NL" smtClean="0"/>
              <a:t>16-07-14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A63555-7205-454C-9498-F07D5094A256}" type="slidenum">
              <a:rPr lang="nl-NL" smtClean="0"/>
              <a:t>‹nr.›</a:t>
            </a:fld>
            <a:endParaRPr lang="nl-NL"/>
          </a:p>
        </p:txBody>
      </p:sp>
    </p:spTree>
    <p:extLst>
      <p:ext uri="{BB962C8B-B14F-4D97-AF65-F5344CB8AC3E}">
        <p14:creationId xmlns:p14="http://schemas.microsoft.com/office/powerpoint/2010/main" val="13635097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volutionmegalab.org/nl_NL/information/viewTakingPar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730002"/>
            <a:ext cx="7772400" cy="2448272"/>
          </a:xfrm>
        </p:spPr>
        <p:txBody>
          <a:bodyPr>
            <a:normAutofit fontScale="90000"/>
          </a:bodyPr>
          <a:lstStyle/>
          <a:p>
            <a:r>
              <a:rPr lang="nl-NL" sz="6000" u="sng" dirty="0" smtClean="0"/>
              <a:t>Praktische Opdracht</a:t>
            </a:r>
            <a:br>
              <a:rPr lang="nl-NL" sz="6000" u="sng" dirty="0" smtClean="0"/>
            </a:br>
            <a:r>
              <a:rPr lang="nl-NL" u="sng" dirty="0" smtClean="0"/>
              <a:t/>
            </a:r>
            <a:br>
              <a:rPr lang="nl-NL" u="sng" dirty="0" smtClean="0"/>
            </a:br>
            <a:r>
              <a:rPr lang="nl-NL" dirty="0" smtClean="0"/>
              <a:t/>
            </a:r>
            <a:br>
              <a:rPr lang="nl-NL" dirty="0" smtClean="0"/>
            </a:br>
            <a:r>
              <a:rPr lang="nl-NL" dirty="0" smtClean="0"/>
              <a:t/>
            </a:r>
            <a:br>
              <a:rPr lang="nl-NL" dirty="0" smtClean="0"/>
            </a:br>
            <a:r>
              <a:rPr lang="nl-NL" dirty="0" smtClean="0"/>
              <a:t>Evolutie </a:t>
            </a:r>
            <a:r>
              <a:rPr lang="nl-NL" dirty="0" err="1" smtClean="0"/>
              <a:t>MegaLab</a:t>
            </a:r>
            <a:endParaRPr lang="nl-NL" dirty="0"/>
          </a:p>
        </p:txBody>
      </p:sp>
      <p:sp>
        <p:nvSpPr>
          <p:cNvPr id="3" name="Ondertitel 2"/>
          <p:cNvSpPr>
            <a:spLocks noGrp="1"/>
          </p:cNvSpPr>
          <p:nvPr>
            <p:ph type="subTitle" idx="1"/>
          </p:nvPr>
        </p:nvSpPr>
        <p:spPr>
          <a:xfrm>
            <a:off x="1371600" y="3816374"/>
            <a:ext cx="6400800" cy="1752600"/>
          </a:xfrm>
        </p:spPr>
        <p:txBody>
          <a:bodyPr/>
          <a:lstStyle/>
          <a:p>
            <a:r>
              <a:rPr lang="nl-NL" b="1" dirty="0" smtClean="0"/>
              <a:t>Tuinslakken</a:t>
            </a:r>
            <a:endParaRPr lang="nl-NL" b="1" dirty="0"/>
          </a:p>
        </p:txBody>
      </p:sp>
      <p:pic>
        <p:nvPicPr>
          <p:cNvPr id="1026" name="Picture 2" descr="voorbeelden van Cepaea-huisj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6468" y="1500184"/>
            <a:ext cx="5190572" cy="118432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5436096" y="4594275"/>
            <a:ext cx="2669774" cy="2263725"/>
          </a:xfrm>
          <a:prstGeom prst="rect">
            <a:avLst/>
          </a:prstGeom>
        </p:spPr>
      </p:pic>
    </p:spTree>
    <p:extLst>
      <p:ext uri="{BB962C8B-B14F-4D97-AF65-F5344CB8AC3E}">
        <p14:creationId xmlns:p14="http://schemas.microsoft.com/office/powerpoint/2010/main" val="2996282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Planning (2)</a:t>
            </a:r>
            <a:endParaRPr lang="en-GB" dirty="0"/>
          </a:p>
        </p:txBody>
      </p:sp>
      <p:sp>
        <p:nvSpPr>
          <p:cNvPr id="3" name="Content Placeholder 2"/>
          <p:cNvSpPr>
            <a:spLocks noGrp="1"/>
          </p:cNvSpPr>
          <p:nvPr>
            <p:ph idx="1"/>
          </p:nvPr>
        </p:nvSpPr>
        <p:spPr/>
        <p:txBody>
          <a:bodyPr/>
          <a:lstStyle/>
          <a:p>
            <a:r>
              <a:rPr lang="en-GB" dirty="0" smtClean="0"/>
              <a:t>Nog </a:t>
            </a:r>
            <a:r>
              <a:rPr lang="en-GB" dirty="0" err="1" smtClean="0"/>
              <a:t>vragen</a:t>
            </a:r>
            <a:r>
              <a:rPr lang="en-GB" dirty="0" smtClean="0"/>
              <a:t>?</a:t>
            </a:r>
          </a:p>
          <a:p>
            <a:pPr marL="0" indent="0">
              <a:buNone/>
            </a:pPr>
            <a:endParaRPr lang="en-GB" dirty="0" smtClean="0"/>
          </a:p>
          <a:p>
            <a:r>
              <a:rPr lang="en-GB" dirty="0" smtClean="0"/>
              <a:t>Duo’s </a:t>
            </a:r>
            <a:r>
              <a:rPr lang="en-GB" dirty="0" err="1" smtClean="0"/>
              <a:t>maken</a:t>
            </a:r>
            <a:r>
              <a:rPr lang="en-GB" dirty="0" smtClean="0"/>
              <a:t>!</a:t>
            </a:r>
          </a:p>
          <a:p>
            <a:r>
              <a:rPr lang="en-GB" dirty="0" err="1" smtClean="0"/>
              <a:t>Werkblad</a:t>
            </a:r>
            <a:endParaRPr lang="en-GB" dirty="0" smtClean="0"/>
          </a:p>
          <a:p>
            <a:pPr marL="0" indent="0">
              <a:buNone/>
            </a:pPr>
            <a:endParaRPr lang="en-GB" dirty="0" smtClean="0"/>
          </a:p>
          <a:p>
            <a:r>
              <a:rPr lang="en-GB" dirty="0" err="1" smtClean="0"/>
              <a:t>Huiswerk</a:t>
            </a:r>
            <a:r>
              <a:rPr lang="en-GB" dirty="0" smtClean="0"/>
              <a:t>: </a:t>
            </a:r>
            <a:r>
              <a:rPr lang="en-GB" dirty="0" err="1" smtClean="0"/>
              <a:t>voorbereidingsvragen</a:t>
            </a:r>
            <a:r>
              <a:rPr lang="en-GB" dirty="0" smtClean="0"/>
              <a:t> </a:t>
            </a:r>
            <a:r>
              <a:rPr lang="en-GB" dirty="0" err="1" smtClean="0"/>
              <a:t>voorbereiden</a:t>
            </a:r>
            <a:endParaRPr lang="en-GB" dirty="0" smtClean="0"/>
          </a:p>
          <a:p>
            <a:endParaRPr lang="en-GB" dirty="0"/>
          </a:p>
        </p:txBody>
      </p:sp>
    </p:spTree>
    <p:extLst>
      <p:ext uri="{BB962C8B-B14F-4D97-AF65-F5344CB8AC3E}">
        <p14:creationId xmlns:p14="http://schemas.microsoft.com/office/powerpoint/2010/main" val="82952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Filmpje Evolutie </a:t>
            </a:r>
            <a:r>
              <a:rPr lang="nl-NL" dirty="0" err="1" smtClean="0"/>
              <a:t>MegaLab</a:t>
            </a:r>
            <a:r>
              <a:rPr lang="nl-NL" dirty="0" smtClean="0"/>
              <a:t> (3,5 min)</a:t>
            </a:r>
            <a:endParaRPr lang="nl-NL" dirty="0"/>
          </a:p>
        </p:txBody>
      </p:sp>
      <p:sp>
        <p:nvSpPr>
          <p:cNvPr id="3" name="Tijdelijke aanduiding voor inhoud 2"/>
          <p:cNvSpPr>
            <a:spLocks noGrp="1"/>
          </p:cNvSpPr>
          <p:nvPr>
            <p:ph idx="1"/>
          </p:nvPr>
        </p:nvSpPr>
        <p:spPr/>
        <p:txBody>
          <a:bodyPr/>
          <a:lstStyle/>
          <a:p>
            <a:pPr marL="0" indent="0" algn="ctr">
              <a:buNone/>
            </a:pPr>
            <a:endParaRPr lang="nl-NL" sz="1600" dirty="0">
              <a:hlinkClick r:id="rId2"/>
            </a:endParaRPr>
          </a:p>
          <a:p>
            <a:pPr marL="0" indent="0" algn="ctr">
              <a:buNone/>
            </a:pPr>
            <a:endParaRPr lang="nl-NL" sz="1600" dirty="0" smtClean="0">
              <a:hlinkClick r:id="rId2"/>
            </a:endParaRPr>
          </a:p>
          <a:p>
            <a:pPr marL="0" indent="0" algn="ctr">
              <a:buNone/>
            </a:pPr>
            <a:endParaRPr lang="nl-NL" sz="1600" dirty="0">
              <a:hlinkClick r:id="rId2"/>
            </a:endParaRPr>
          </a:p>
          <a:p>
            <a:pPr marL="0" indent="0" algn="ctr">
              <a:buNone/>
            </a:pPr>
            <a:r>
              <a:rPr lang="nl-NL" sz="1600" dirty="0" smtClean="0">
                <a:hlinkClick r:id="rId2"/>
              </a:rPr>
              <a:t>http://www.evolutionmegalab.org/nl_NL/information/viewTakingPart</a:t>
            </a:r>
            <a:endParaRPr lang="nl-NL" sz="1600" dirty="0" smtClean="0"/>
          </a:p>
          <a:p>
            <a:pPr marL="0" indent="0" algn="ctr">
              <a:buNone/>
            </a:pPr>
            <a:endParaRPr lang="nl-NL" dirty="0" smtClean="0"/>
          </a:p>
          <a:p>
            <a:pPr marL="0" indent="0" algn="ctr">
              <a:buNone/>
            </a:pPr>
            <a:r>
              <a:rPr lang="nl-NL" dirty="0" smtClean="0"/>
              <a:t>Menno </a:t>
            </a:r>
            <a:r>
              <a:rPr lang="nl-NL" dirty="0" err="1" smtClean="0"/>
              <a:t>Schilthuizen</a:t>
            </a:r>
            <a:r>
              <a:rPr lang="nl-NL" dirty="0" smtClean="0"/>
              <a:t> – Evolutie onderzoeker</a:t>
            </a:r>
            <a:endParaRPr lang="nl-NL" dirty="0"/>
          </a:p>
        </p:txBody>
      </p:sp>
    </p:spTree>
    <p:extLst>
      <p:ext uri="{BB962C8B-B14F-4D97-AF65-F5344CB8AC3E}">
        <p14:creationId xmlns:p14="http://schemas.microsoft.com/office/powerpoint/2010/main" val="25572075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het Evolutie </a:t>
            </a:r>
            <a:r>
              <a:rPr lang="nl-NL" dirty="0" err="1" smtClean="0"/>
              <a:t>MegaLab</a:t>
            </a:r>
            <a:r>
              <a:rPr lang="nl-NL" dirty="0" smtClean="0"/>
              <a:t>?</a:t>
            </a:r>
            <a:endParaRPr lang="nl-NL" dirty="0"/>
          </a:p>
        </p:txBody>
      </p:sp>
      <p:sp>
        <p:nvSpPr>
          <p:cNvPr id="3" name="Tijdelijke aanduiding voor inhoud 2"/>
          <p:cNvSpPr>
            <a:spLocks noGrp="1"/>
          </p:cNvSpPr>
          <p:nvPr>
            <p:ph idx="1"/>
          </p:nvPr>
        </p:nvSpPr>
        <p:spPr/>
        <p:txBody>
          <a:bodyPr/>
          <a:lstStyle/>
          <a:p>
            <a:r>
              <a:rPr lang="nl-NL" dirty="0" smtClean="0"/>
              <a:t>Initiatief van </a:t>
            </a:r>
            <a:r>
              <a:rPr lang="nl-NL" dirty="0" err="1" smtClean="0"/>
              <a:t>Naturalis</a:t>
            </a:r>
            <a:r>
              <a:rPr lang="nl-NL" dirty="0" smtClean="0"/>
              <a:t> &amp; Open University</a:t>
            </a:r>
          </a:p>
          <a:p>
            <a:pPr marL="0" indent="0">
              <a:buNone/>
            </a:pPr>
            <a:endParaRPr lang="nl-NL" dirty="0" smtClean="0"/>
          </a:p>
          <a:p>
            <a:r>
              <a:rPr lang="nl-NL" dirty="0" smtClean="0"/>
              <a:t>Onderzoek: aantallen en soorten tuinslakken</a:t>
            </a:r>
          </a:p>
          <a:p>
            <a:pPr marL="0" indent="0">
              <a:buNone/>
            </a:pPr>
            <a:endParaRPr lang="nl-NL" dirty="0" smtClean="0"/>
          </a:p>
          <a:p>
            <a:r>
              <a:rPr lang="nl-NL" dirty="0" smtClean="0"/>
              <a:t>Verandering?</a:t>
            </a:r>
          </a:p>
          <a:p>
            <a:r>
              <a:rPr lang="nl-NL" dirty="0" smtClean="0"/>
              <a:t>Oorzaak?</a:t>
            </a:r>
          </a:p>
        </p:txBody>
      </p:sp>
    </p:spTree>
    <p:extLst>
      <p:ext uri="{BB962C8B-B14F-4D97-AF65-F5344CB8AC3E}">
        <p14:creationId xmlns:p14="http://schemas.microsoft.com/office/powerpoint/2010/main" val="29376114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Evolutie</a:t>
            </a:r>
            <a:endParaRPr lang="nl-NL" dirty="0"/>
          </a:p>
        </p:txBody>
      </p:sp>
      <p:sp>
        <p:nvSpPr>
          <p:cNvPr id="3" name="Tijdelijke aanduiding voor inhoud 2"/>
          <p:cNvSpPr>
            <a:spLocks noGrp="1"/>
          </p:cNvSpPr>
          <p:nvPr>
            <p:ph idx="1"/>
          </p:nvPr>
        </p:nvSpPr>
        <p:spPr>
          <a:xfrm>
            <a:off x="488983" y="1316464"/>
            <a:ext cx="8229600" cy="4525963"/>
          </a:xfrm>
        </p:spPr>
        <p:txBody>
          <a:bodyPr>
            <a:normAutofit/>
          </a:bodyPr>
          <a:lstStyle/>
          <a:p>
            <a:pPr marL="0" indent="0">
              <a:buNone/>
            </a:pPr>
            <a:r>
              <a:rPr lang="nl-NL" sz="2800" dirty="0" smtClean="0"/>
              <a:t>“Evolutie </a:t>
            </a:r>
            <a:r>
              <a:rPr lang="nl-NL" sz="2800" dirty="0"/>
              <a:t>is een erg traag proces. Het leven op aarde ontstond drieënhalf miljard jaar geleden, en alleen dankzij de opeenstapeling van hele kleine veranderingen over een hele lange tijd ziet het leven eruit zoals we het kennen. Maar </a:t>
            </a:r>
            <a:r>
              <a:rPr lang="nl-NL" sz="2800" dirty="0" smtClean="0"/>
              <a:t>je </a:t>
            </a:r>
            <a:r>
              <a:rPr lang="nl-NL" sz="2800" dirty="0"/>
              <a:t>kunt sommige van die kleine stapjes zien door deel te nemen aan het Evolutie-</a:t>
            </a:r>
            <a:r>
              <a:rPr lang="nl-NL" sz="2800" dirty="0" err="1"/>
              <a:t>MegaLab</a:t>
            </a:r>
            <a:r>
              <a:rPr lang="nl-NL" sz="2800" dirty="0" smtClean="0"/>
              <a:t>.”</a:t>
            </a:r>
            <a:endParaRPr lang="nl-NL" sz="2800" dirty="0"/>
          </a:p>
        </p:txBody>
      </p:sp>
      <p:pic>
        <p:nvPicPr>
          <p:cNvPr id="2050" name="Picture 2" descr="http://www.jongerlo.org/gifs/evolutie%20(0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4581128"/>
            <a:ext cx="5991327" cy="21061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8975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Mogelijke oorzaken van de verschillen</a:t>
            </a:r>
            <a:endParaRPr lang="nl-NL" dirty="0"/>
          </a:p>
        </p:txBody>
      </p:sp>
      <p:sp>
        <p:nvSpPr>
          <p:cNvPr id="3" name="Tijdelijke aanduiding voor inhoud 2"/>
          <p:cNvSpPr>
            <a:spLocks noGrp="1"/>
          </p:cNvSpPr>
          <p:nvPr>
            <p:ph idx="1"/>
          </p:nvPr>
        </p:nvSpPr>
        <p:spPr/>
        <p:txBody>
          <a:bodyPr/>
          <a:lstStyle/>
          <a:p>
            <a:r>
              <a:rPr lang="nl-NL" dirty="0" smtClean="0"/>
              <a:t>Camouflage in het desbetreffende leefgebied</a:t>
            </a:r>
          </a:p>
          <a:p>
            <a:pPr marL="0" indent="0">
              <a:buNone/>
            </a:pPr>
            <a:endParaRPr lang="nl-NL" dirty="0" smtClean="0"/>
          </a:p>
          <a:p>
            <a:r>
              <a:rPr lang="nl-NL" dirty="0" smtClean="0"/>
              <a:t>Zanglijster is verdwenen op sommige plekken</a:t>
            </a:r>
          </a:p>
          <a:p>
            <a:pPr marL="0" indent="0">
              <a:buNone/>
            </a:pPr>
            <a:endParaRPr lang="nl-NL" dirty="0" smtClean="0"/>
          </a:p>
          <a:p>
            <a:r>
              <a:rPr lang="nl-NL" dirty="0" smtClean="0"/>
              <a:t>Klimaatverandering</a:t>
            </a:r>
          </a:p>
        </p:txBody>
      </p:sp>
    </p:spTree>
    <p:extLst>
      <p:ext uri="{BB962C8B-B14F-4D97-AF65-F5344CB8AC3E}">
        <p14:creationId xmlns:p14="http://schemas.microsoft.com/office/powerpoint/2010/main" val="1310026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gaan wij doen?</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Meehelpen!</a:t>
            </a:r>
          </a:p>
          <a:p>
            <a:r>
              <a:rPr lang="nl-NL" dirty="0" smtClean="0"/>
              <a:t>Onderzoek doen (in tweetallen)</a:t>
            </a:r>
          </a:p>
          <a:p>
            <a:pPr marL="0" indent="0">
              <a:buNone/>
            </a:pPr>
            <a:endParaRPr lang="nl-NL" dirty="0" smtClean="0"/>
          </a:p>
          <a:p>
            <a:r>
              <a:rPr lang="nl-NL" dirty="0" smtClean="0"/>
              <a:t>Op verschillende plekken (in Utrecht) tuinslakken zoeken</a:t>
            </a:r>
          </a:p>
          <a:p>
            <a:pPr marL="0" indent="0">
              <a:buNone/>
            </a:pPr>
            <a:endParaRPr lang="nl-NL" dirty="0" smtClean="0"/>
          </a:p>
          <a:p>
            <a:r>
              <a:rPr lang="nl-NL" dirty="0"/>
              <a:t>Verslag </a:t>
            </a:r>
            <a:r>
              <a:rPr lang="nl-NL" dirty="0" smtClean="0"/>
              <a:t>schrijven (telt 15% mee voor SE)</a:t>
            </a:r>
          </a:p>
          <a:p>
            <a:r>
              <a:rPr lang="nl-NL" dirty="0" smtClean="0"/>
              <a:t>Onze resultaten doorgeven aan het </a:t>
            </a:r>
            <a:r>
              <a:rPr lang="nl-NL" dirty="0" err="1" smtClean="0"/>
              <a:t>MegaLab</a:t>
            </a:r>
            <a:endParaRPr lang="nl-NL" dirty="0" smtClean="0"/>
          </a:p>
        </p:txBody>
      </p:sp>
    </p:spTree>
    <p:extLst>
      <p:ext uri="{BB962C8B-B14F-4D97-AF65-F5344CB8AC3E}">
        <p14:creationId xmlns:p14="http://schemas.microsoft.com/office/powerpoint/2010/main" val="3448537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Hulpmiddelen</a:t>
            </a:r>
            <a:r>
              <a:rPr lang="en-GB" dirty="0" smtClean="0"/>
              <a:t> </a:t>
            </a:r>
            <a:r>
              <a:rPr lang="en-GB" dirty="0" err="1" smtClean="0"/>
              <a:t>MegaLab</a:t>
            </a:r>
            <a:endParaRPr lang="en-GB" dirty="0"/>
          </a:p>
        </p:txBody>
      </p:sp>
      <p:sp>
        <p:nvSpPr>
          <p:cNvPr id="3" name="Content Placeholder 2"/>
          <p:cNvSpPr>
            <a:spLocks noGrp="1"/>
          </p:cNvSpPr>
          <p:nvPr>
            <p:ph idx="1"/>
          </p:nvPr>
        </p:nvSpPr>
        <p:spPr/>
        <p:txBody>
          <a:bodyPr/>
          <a:lstStyle/>
          <a:p>
            <a:r>
              <a:rPr lang="en-GB" dirty="0" err="1" smtClean="0"/>
              <a:t>Kaarten</a:t>
            </a:r>
            <a:r>
              <a:rPr lang="en-GB" dirty="0" smtClean="0"/>
              <a:t> met </a:t>
            </a:r>
            <a:r>
              <a:rPr lang="en-GB" dirty="0" err="1" smtClean="0"/>
              <a:t>informatie</a:t>
            </a:r>
            <a:r>
              <a:rPr lang="en-GB" dirty="0" smtClean="0"/>
              <a:t>:</a:t>
            </a:r>
          </a:p>
          <a:p>
            <a:pPr marL="514350" indent="-514350">
              <a:buFont typeface="+mj-lt"/>
              <a:buAutoNum type="arabicPeriod"/>
            </a:pPr>
            <a:r>
              <a:rPr lang="en-GB" dirty="0" err="1" smtClean="0"/>
              <a:t>Waar</a:t>
            </a:r>
            <a:r>
              <a:rPr lang="en-GB" dirty="0" smtClean="0"/>
              <a:t> en </a:t>
            </a:r>
            <a:r>
              <a:rPr lang="en-GB" dirty="0" err="1" smtClean="0"/>
              <a:t>wanneer</a:t>
            </a:r>
            <a:r>
              <a:rPr lang="en-GB" dirty="0" smtClean="0"/>
              <a:t> kun je </a:t>
            </a:r>
            <a:r>
              <a:rPr lang="en-GB" dirty="0" err="1" smtClean="0"/>
              <a:t>slakken</a:t>
            </a:r>
            <a:r>
              <a:rPr lang="en-GB" dirty="0" smtClean="0"/>
              <a:t> </a:t>
            </a:r>
            <a:r>
              <a:rPr lang="en-GB" dirty="0" err="1" smtClean="0"/>
              <a:t>vinden</a:t>
            </a:r>
            <a:r>
              <a:rPr lang="en-GB" dirty="0" smtClean="0"/>
              <a:t>?</a:t>
            </a:r>
          </a:p>
          <a:p>
            <a:pPr marL="514350" indent="-514350">
              <a:buFont typeface="+mj-lt"/>
              <a:buAutoNum type="arabicPeriod"/>
            </a:pPr>
            <a:r>
              <a:rPr lang="en-GB" dirty="0" smtClean="0"/>
              <a:t>Hoe </a:t>
            </a:r>
            <a:r>
              <a:rPr lang="en-GB" dirty="0" err="1" smtClean="0"/>
              <a:t>determineer</a:t>
            </a:r>
            <a:r>
              <a:rPr lang="en-GB" dirty="0" smtClean="0"/>
              <a:t> je de </a:t>
            </a:r>
            <a:r>
              <a:rPr lang="en-GB" dirty="0" err="1" smtClean="0"/>
              <a:t>slakken</a:t>
            </a:r>
            <a:r>
              <a:rPr lang="en-GB" dirty="0" smtClean="0"/>
              <a:t>?</a:t>
            </a:r>
          </a:p>
          <a:p>
            <a:pPr marL="514350" indent="-514350">
              <a:buFont typeface="+mj-lt"/>
              <a:buAutoNum type="arabicPeriod"/>
            </a:pPr>
            <a:r>
              <a:rPr lang="en-GB" dirty="0" err="1" smtClean="0"/>
              <a:t>Welke</a:t>
            </a:r>
            <a:r>
              <a:rPr lang="en-GB" dirty="0" smtClean="0"/>
              <a:t> </a:t>
            </a:r>
            <a:r>
              <a:rPr lang="en-GB" dirty="0" err="1" smtClean="0"/>
              <a:t>soorten</a:t>
            </a:r>
            <a:r>
              <a:rPr lang="en-GB" dirty="0" smtClean="0"/>
              <a:t> </a:t>
            </a:r>
            <a:r>
              <a:rPr lang="en-GB" dirty="0" err="1" smtClean="0"/>
              <a:t>doen</a:t>
            </a:r>
            <a:r>
              <a:rPr lang="en-GB" dirty="0" smtClean="0"/>
              <a:t> </a:t>
            </a:r>
            <a:r>
              <a:rPr lang="en-GB" dirty="0" err="1" smtClean="0"/>
              <a:t>mee</a:t>
            </a:r>
            <a:r>
              <a:rPr lang="en-GB" dirty="0" smtClean="0"/>
              <a:t> </a:t>
            </a:r>
            <a:r>
              <a:rPr lang="en-GB" dirty="0" err="1" smtClean="0"/>
              <a:t>aan</a:t>
            </a:r>
            <a:r>
              <a:rPr lang="en-GB" dirty="0" smtClean="0"/>
              <a:t> het </a:t>
            </a:r>
            <a:r>
              <a:rPr lang="en-GB" dirty="0" err="1" smtClean="0"/>
              <a:t>onderzoek</a:t>
            </a:r>
            <a:r>
              <a:rPr lang="en-GB" dirty="0" smtClean="0"/>
              <a:t>?</a:t>
            </a:r>
          </a:p>
          <a:p>
            <a:pPr marL="514350" indent="-514350">
              <a:buFont typeface="+mj-lt"/>
              <a:buAutoNum type="arabicPeriod"/>
            </a:pPr>
            <a:r>
              <a:rPr lang="en-GB" dirty="0" smtClean="0"/>
              <a:t>Hoe </a:t>
            </a:r>
            <a:r>
              <a:rPr lang="en-GB" dirty="0" err="1" smtClean="0"/>
              <a:t>noteer</a:t>
            </a:r>
            <a:r>
              <a:rPr lang="en-GB" dirty="0" smtClean="0"/>
              <a:t> je </a:t>
            </a:r>
            <a:r>
              <a:rPr lang="en-GB" dirty="0" err="1" smtClean="0"/>
              <a:t>je</a:t>
            </a:r>
            <a:r>
              <a:rPr lang="en-GB" dirty="0" smtClean="0"/>
              <a:t> </a:t>
            </a:r>
            <a:r>
              <a:rPr lang="en-GB" dirty="0" err="1" smtClean="0"/>
              <a:t>resultaten</a:t>
            </a:r>
            <a:r>
              <a:rPr lang="en-GB" dirty="0" smtClean="0"/>
              <a:t>?</a:t>
            </a:r>
          </a:p>
          <a:p>
            <a:endParaRPr lang="en-GB" dirty="0" smtClean="0"/>
          </a:p>
          <a:p>
            <a:endParaRPr lang="en-GB" dirty="0"/>
          </a:p>
        </p:txBody>
      </p:sp>
    </p:spTree>
    <p:extLst>
      <p:ext uri="{BB962C8B-B14F-4D97-AF65-F5344CB8AC3E}">
        <p14:creationId xmlns:p14="http://schemas.microsoft.com/office/powerpoint/2010/main" val="314996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 de hele </a:t>
            </a:r>
            <a:r>
              <a:rPr lang="en-GB" dirty="0" err="1" smtClean="0"/>
              <a:t>wereld</a:t>
            </a:r>
            <a:r>
              <a:rPr lang="en-GB" dirty="0" smtClean="0"/>
              <a:t> </a:t>
            </a:r>
            <a:r>
              <a:rPr lang="en-GB" dirty="0" err="1" smtClean="0"/>
              <a:t>helpen</a:t>
            </a:r>
            <a:r>
              <a:rPr lang="en-GB" dirty="0" smtClean="0"/>
              <a:t> </a:t>
            </a:r>
            <a:r>
              <a:rPr lang="en-GB" dirty="0" err="1" smtClean="0"/>
              <a:t>ze</a:t>
            </a:r>
            <a:r>
              <a:rPr lang="en-GB" dirty="0" smtClean="0"/>
              <a:t> </a:t>
            </a:r>
            <a:r>
              <a:rPr lang="en-GB" dirty="0" err="1" smtClean="0"/>
              <a:t>mee</a:t>
            </a:r>
            <a:endParaRPr lang="en-GB" dirty="0"/>
          </a:p>
        </p:txBody>
      </p:sp>
      <p:pic>
        <p:nvPicPr>
          <p:cNvPr id="4" name="Picture 3"/>
          <p:cNvPicPr>
            <a:picLocks noChangeAspect="1"/>
          </p:cNvPicPr>
          <p:nvPr/>
        </p:nvPicPr>
        <p:blipFill>
          <a:blip r:embed="rId2"/>
          <a:stretch>
            <a:fillRect/>
          </a:stretch>
        </p:blipFill>
        <p:spPr>
          <a:xfrm>
            <a:off x="1619672" y="1417638"/>
            <a:ext cx="6158062" cy="5334491"/>
          </a:xfrm>
          <a:prstGeom prst="rect">
            <a:avLst/>
          </a:prstGeom>
        </p:spPr>
      </p:pic>
    </p:spTree>
    <p:extLst>
      <p:ext uri="{BB962C8B-B14F-4D97-AF65-F5344CB8AC3E}">
        <p14:creationId xmlns:p14="http://schemas.microsoft.com/office/powerpoint/2010/main" val="3640089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Planning (1)</a:t>
            </a:r>
            <a:endParaRPr lang="en-GB" dirty="0"/>
          </a:p>
        </p:txBody>
      </p:sp>
      <p:sp>
        <p:nvSpPr>
          <p:cNvPr id="3" name="Content Placeholder 2"/>
          <p:cNvSpPr>
            <a:spLocks noGrp="1"/>
          </p:cNvSpPr>
          <p:nvPr>
            <p:ph idx="1"/>
          </p:nvPr>
        </p:nvSpPr>
        <p:spPr>
          <a:xfrm>
            <a:off x="16882" y="1412776"/>
            <a:ext cx="8964488" cy="5107706"/>
          </a:xfrm>
        </p:spPr>
        <p:txBody>
          <a:bodyPr>
            <a:normAutofit lnSpcReduction="10000"/>
          </a:bodyPr>
          <a:lstStyle/>
          <a:p>
            <a:r>
              <a:rPr lang="en-GB" b="1" dirty="0" err="1" smtClean="0"/>
              <a:t>Woensdag</a:t>
            </a:r>
            <a:r>
              <a:rPr lang="en-GB" b="1" dirty="0" smtClean="0"/>
              <a:t> </a:t>
            </a:r>
            <a:r>
              <a:rPr lang="en-GB" b="1" dirty="0" smtClean="0"/>
              <a:t>: </a:t>
            </a:r>
            <a:r>
              <a:rPr lang="en-GB" dirty="0" smtClean="0"/>
              <a:t>hoe </a:t>
            </a:r>
            <a:r>
              <a:rPr lang="en-GB" dirty="0" err="1" smtClean="0"/>
              <a:t>determineer</a:t>
            </a:r>
            <a:r>
              <a:rPr lang="en-GB" dirty="0" smtClean="0"/>
              <a:t> je </a:t>
            </a:r>
            <a:r>
              <a:rPr lang="en-GB" dirty="0" err="1" smtClean="0"/>
              <a:t>een</a:t>
            </a:r>
            <a:r>
              <a:rPr lang="en-GB" dirty="0" smtClean="0"/>
              <a:t> </a:t>
            </a:r>
            <a:r>
              <a:rPr lang="en-GB" dirty="0" err="1" smtClean="0"/>
              <a:t>slak</a:t>
            </a:r>
            <a:r>
              <a:rPr lang="en-GB" dirty="0" smtClean="0"/>
              <a:t>?</a:t>
            </a:r>
            <a:endParaRPr lang="en-GB" b="1" dirty="0" smtClean="0"/>
          </a:p>
          <a:p>
            <a:r>
              <a:rPr lang="en-GB" b="1" dirty="0" err="1" smtClean="0"/>
              <a:t>Donderdag</a:t>
            </a:r>
            <a:r>
              <a:rPr lang="en-GB" b="1" dirty="0" smtClean="0"/>
              <a:t>: </a:t>
            </a:r>
            <a:r>
              <a:rPr lang="en-GB" dirty="0" err="1" smtClean="0"/>
              <a:t>slakken</a:t>
            </a:r>
            <a:r>
              <a:rPr lang="en-GB" dirty="0" smtClean="0"/>
              <a:t> </a:t>
            </a:r>
            <a:r>
              <a:rPr lang="en-GB" dirty="0" err="1" smtClean="0"/>
              <a:t>zoeken</a:t>
            </a:r>
            <a:r>
              <a:rPr lang="en-GB" dirty="0" smtClean="0"/>
              <a:t> </a:t>
            </a:r>
            <a:r>
              <a:rPr lang="en-GB" dirty="0" err="1" smtClean="0"/>
              <a:t>rondom</a:t>
            </a:r>
            <a:r>
              <a:rPr lang="en-GB" dirty="0" smtClean="0"/>
              <a:t> </a:t>
            </a:r>
            <a:r>
              <a:rPr lang="en-GB" dirty="0" smtClean="0"/>
              <a:t>de school</a:t>
            </a:r>
            <a:endParaRPr lang="en-GB" dirty="0" smtClean="0"/>
          </a:p>
          <a:p>
            <a:pPr marL="0" indent="0">
              <a:buNone/>
            </a:pPr>
            <a:endParaRPr lang="en-GB" dirty="0" smtClean="0"/>
          </a:p>
          <a:p>
            <a:r>
              <a:rPr lang="en-GB" i="1" dirty="0" err="1" smtClean="0"/>
              <a:t>Meivakantie</a:t>
            </a:r>
            <a:r>
              <a:rPr lang="en-GB" i="1" dirty="0" smtClean="0"/>
              <a:t> (</a:t>
            </a:r>
            <a:r>
              <a:rPr lang="en-GB" i="1" dirty="0" err="1" smtClean="0"/>
              <a:t>zelf</a:t>
            </a:r>
            <a:r>
              <a:rPr lang="en-GB" i="1" dirty="0" smtClean="0"/>
              <a:t> op pad; </a:t>
            </a:r>
            <a:r>
              <a:rPr lang="en-GB" i="1" dirty="0" err="1" smtClean="0"/>
              <a:t>maak</a:t>
            </a:r>
            <a:r>
              <a:rPr lang="en-GB" i="1" dirty="0" smtClean="0"/>
              <a:t> </a:t>
            </a:r>
            <a:r>
              <a:rPr lang="en-GB" i="1" dirty="0" err="1" smtClean="0"/>
              <a:t>foto’s</a:t>
            </a:r>
            <a:r>
              <a:rPr lang="en-GB" i="1" dirty="0" smtClean="0"/>
              <a:t>)</a:t>
            </a:r>
          </a:p>
          <a:p>
            <a:r>
              <a:rPr lang="en-GB" i="1" dirty="0" err="1" smtClean="0"/>
              <a:t>Excursieweek</a:t>
            </a:r>
            <a:r>
              <a:rPr lang="en-GB" i="1" dirty="0" smtClean="0"/>
              <a:t> (</a:t>
            </a:r>
            <a:r>
              <a:rPr lang="en-GB" i="1" dirty="0" err="1" smtClean="0"/>
              <a:t>zelf</a:t>
            </a:r>
            <a:r>
              <a:rPr lang="en-GB" i="1" dirty="0" smtClean="0"/>
              <a:t> op pad; </a:t>
            </a:r>
            <a:r>
              <a:rPr lang="en-GB" i="1" dirty="0" err="1" smtClean="0"/>
              <a:t>maak</a:t>
            </a:r>
            <a:r>
              <a:rPr lang="en-GB" i="1" dirty="0" smtClean="0"/>
              <a:t> </a:t>
            </a:r>
            <a:r>
              <a:rPr lang="en-GB" i="1" dirty="0" err="1" smtClean="0"/>
              <a:t>foto’s</a:t>
            </a:r>
            <a:r>
              <a:rPr lang="en-GB" i="1" dirty="0" smtClean="0"/>
              <a:t>)</a:t>
            </a:r>
          </a:p>
          <a:p>
            <a:pPr marL="0" indent="0">
              <a:buNone/>
            </a:pPr>
            <a:endParaRPr lang="en-GB" i="1" dirty="0" smtClean="0"/>
          </a:p>
          <a:p>
            <a:r>
              <a:rPr lang="en-GB" b="1" dirty="0" err="1" smtClean="0"/>
              <a:t>Woensdag</a:t>
            </a:r>
            <a:r>
              <a:rPr lang="en-GB" b="1" dirty="0" smtClean="0"/>
              <a:t>: </a:t>
            </a:r>
            <a:r>
              <a:rPr lang="en-GB" dirty="0" err="1" smtClean="0"/>
              <a:t>determineer</a:t>
            </a:r>
            <a:r>
              <a:rPr lang="en-GB" dirty="0" smtClean="0"/>
              <a:t> je </a:t>
            </a:r>
            <a:r>
              <a:rPr lang="en-GB" dirty="0" err="1" smtClean="0"/>
              <a:t>slakken</a:t>
            </a:r>
            <a:r>
              <a:rPr lang="en-GB" dirty="0" smtClean="0"/>
              <a:t> (</a:t>
            </a:r>
            <a:r>
              <a:rPr lang="en-GB" dirty="0" err="1" smtClean="0"/>
              <a:t>foto’s</a:t>
            </a:r>
            <a:r>
              <a:rPr lang="en-GB" dirty="0" smtClean="0"/>
              <a:t>)</a:t>
            </a:r>
          </a:p>
          <a:p>
            <a:r>
              <a:rPr lang="en-GB" b="1" dirty="0" err="1" smtClean="0"/>
              <a:t>Donderdag</a:t>
            </a:r>
            <a:r>
              <a:rPr lang="en-GB" b="1" dirty="0" smtClean="0"/>
              <a:t>: </a:t>
            </a:r>
            <a:r>
              <a:rPr lang="en-GB" dirty="0" err="1" smtClean="0"/>
              <a:t>inleveren</a:t>
            </a:r>
            <a:r>
              <a:rPr lang="en-GB" dirty="0" smtClean="0"/>
              <a:t> </a:t>
            </a:r>
            <a:r>
              <a:rPr lang="en-GB" dirty="0" err="1" smtClean="0"/>
              <a:t>verslag</a:t>
            </a:r>
            <a:r>
              <a:rPr lang="en-GB" dirty="0" smtClean="0"/>
              <a:t> en online </a:t>
            </a:r>
            <a:r>
              <a:rPr lang="en-GB" dirty="0" err="1" smtClean="0"/>
              <a:t>zetten</a:t>
            </a:r>
            <a:r>
              <a:rPr lang="en-GB" dirty="0" smtClean="0"/>
              <a:t> </a:t>
            </a:r>
            <a:r>
              <a:rPr lang="en-GB" dirty="0" err="1" smtClean="0"/>
              <a:t>resultaten</a:t>
            </a:r>
            <a:r>
              <a:rPr lang="en-GB" dirty="0" smtClean="0"/>
              <a:t> (in de </a:t>
            </a:r>
            <a:r>
              <a:rPr lang="en-GB" dirty="0" err="1" smtClean="0"/>
              <a:t>klas</a:t>
            </a:r>
            <a:r>
              <a:rPr lang="en-GB" dirty="0" smtClean="0"/>
              <a:t>)</a:t>
            </a:r>
          </a:p>
        </p:txBody>
      </p:sp>
    </p:spTree>
    <p:extLst>
      <p:ext uri="{BB962C8B-B14F-4D97-AF65-F5344CB8AC3E}">
        <p14:creationId xmlns:p14="http://schemas.microsoft.com/office/powerpoint/2010/main" val="206493737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TotalTime>
  <Words>280</Words>
  <Application>Microsoft Macintosh PowerPoint</Application>
  <PresentationFormat>Diavoorstelling (4:3)</PresentationFormat>
  <Paragraphs>56</Paragraphs>
  <Slides>10</Slides>
  <Notes>1</Notes>
  <HiddenSlides>0</HiddenSlides>
  <MMClips>0</MMClips>
  <ScaleCrop>false</ScaleCrop>
  <HeadingPairs>
    <vt:vector size="4" baseType="variant">
      <vt:variant>
        <vt:lpstr>Thema</vt:lpstr>
      </vt:variant>
      <vt:variant>
        <vt:i4>1</vt:i4>
      </vt:variant>
      <vt:variant>
        <vt:lpstr>Diatitels</vt:lpstr>
      </vt:variant>
      <vt:variant>
        <vt:i4>10</vt:i4>
      </vt:variant>
    </vt:vector>
  </HeadingPairs>
  <TitlesOfParts>
    <vt:vector size="11" baseType="lpstr">
      <vt:lpstr>Kantoorthema</vt:lpstr>
      <vt:lpstr>Praktische Opdracht    Evolutie MegaLab</vt:lpstr>
      <vt:lpstr>Filmpje Evolutie MegaLab (3,5 min)</vt:lpstr>
      <vt:lpstr>Wat is het Evolutie MegaLab?</vt:lpstr>
      <vt:lpstr>Evolutie</vt:lpstr>
      <vt:lpstr>Mogelijke oorzaken van de verschillen</vt:lpstr>
      <vt:lpstr>Wat gaan wij doen?</vt:lpstr>
      <vt:lpstr>Hulpmiddelen MegaLab</vt:lpstr>
      <vt:lpstr>Over de hele wereld helpen ze mee</vt:lpstr>
      <vt:lpstr>Planning (1)</vt:lpstr>
      <vt:lpstr>Planning (2)</vt:lpstr>
    </vt:vector>
  </TitlesOfParts>
  <Company>SGC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Evolutie MegaLab</dc:title>
  <dc:creator>St. Gregorius College</dc:creator>
  <cp:lastModifiedBy>Melde Gilissen</cp:lastModifiedBy>
  <cp:revision>18</cp:revision>
  <dcterms:created xsi:type="dcterms:W3CDTF">2014-04-08T08:37:20Z</dcterms:created>
  <dcterms:modified xsi:type="dcterms:W3CDTF">2014-07-16T14:45:39Z</dcterms:modified>
</cp:coreProperties>
</file>