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embeddedFontLst>
    <p:embeddedFont>
      <p:font typeface="Corbel"/>
      <p:regular r:id="rId18"/>
      <p:bold r:id="rId19"/>
      <p:italic r:id="rId20"/>
      <p:boldItalic r:id="rId21"/>
    </p:embeddedFont>
    <p:embeddedFont>
      <p:font typeface="Tahoma"/>
      <p:regular r:id="rId22"/>
      <p:bold r:id="rId23"/>
    </p:embeddedFont>
    <p:embeddedFont>
      <p:font typeface="Helvetica Neue"/>
      <p:regular r:id="rId24"/>
      <p:bold r:id="rId25"/>
      <p:italic r:id="rId26"/>
      <p:boldItalic r:id="rId27"/>
    </p:embeddedFont>
    <p:embeddedFont>
      <p:font typeface="Helvetica Neue Light"/>
      <p:regular r:id="rId28"/>
      <p:bold r:id="rId29"/>
      <p:italic r:id="rId30"/>
      <p:boldItalic r:id="rId31"/>
    </p:embeddedFont>
    <p:embeddedFont>
      <p:font typeface="Cambria Math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3" roundtripDataSignature="AMtx7mit2HjsbldNELYPORn0/KdFviFT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italic.fntdata"/><Relationship Id="rId22" Type="http://schemas.openxmlformats.org/officeDocument/2006/relationships/font" Target="fonts/Tahoma-regular.fntdata"/><Relationship Id="rId21" Type="http://schemas.openxmlformats.org/officeDocument/2006/relationships/font" Target="fonts/Corbel-boldItalic.fntdata"/><Relationship Id="rId24" Type="http://schemas.openxmlformats.org/officeDocument/2006/relationships/font" Target="fonts/HelveticaNeue-regular.fntdata"/><Relationship Id="rId23" Type="http://schemas.openxmlformats.org/officeDocument/2006/relationships/font" Target="fonts/Tahoma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schemas.openxmlformats.org/officeDocument/2006/relationships/font" Target="fonts/HelveticaNeueLight-regular.fntdata"/><Relationship Id="rId27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Light-boldItalic.fntdata"/><Relationship Id="rId30" Type="http://schemas.openxmlformats.org/officeDocument/2006/relationships/font" Target="fonts/HelveticaNeueLight-italic.fntdata"/><Relationship Id="rId11" Type="http://schemas.openxmlformats.org/officeDocument/2006/relationships/slide" Target="slides/slide7.xml"/><Relationship Id="rId33" Type="http://customschemas.google.com/relationships/presentationmetadata" Target="metadata"/><Relationship Id="rId10" Type="http://schemas.openxmlformats.org/officeDocument/2006/relationships/slide" Target="slides/slide6.xml"/><Relationship Id="rId32" Type="http://schemas.openxmlformats.org/officeDocument/2006/relationships/font" Target="fonts/CambriaMath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Corbel-bold.fntdata"/><Relationship Id="rId18" Type="http://schemas.openxmlformats.org/officeDocument/2006/relationships/font" Target="fonts/Corbel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RC van twee lijnen als ze loodrecht op elkaar staan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Maakt rekenfout bij invullen P: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−1/2∗−2=−1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Maakt zowel fout B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Denkt dat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𝑟𝑐_𝑙∗𝑟𝑐_𝑘=1</a:t>
            </a:r>
            <a:r>
              <a:rPr lang="en-GB"/>
              <a:t> i.p.v.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</a:t>
            </a:r>
            <a:r>
              <a:rPr lang="en-GB"/>
              <a:t>. Invullen punt P gaat goed.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0" name="Google Shape;290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RC van twee lijnen als ze loodrecht op elkaar staan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Maakt zowel fout B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Denkt dat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𝑟𝑐_𝑙∗𝑟𝑐_𝑘=1</a:t>
            </a:r>
            <a:r>
              <a:rPr lang="en-GB"/>
              <a:t> i.p.v.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</a:t>
            </a:r>
            <a:r>
              <a:rPr lang="en-GB"/>
              <a:t>. Invullen punt P gaat goed.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Maakt rekenfout bij invullen P: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−1/3∗−3=−1</a:t>
            </a:r>
            <a:r>
              <a:rPr lang="en-GB"/>
              <a:t>. </a:t>
            </a:r>
            <a:endParaRPr/>
          </a:p>
        </p:txBody>
      </p:sp>
      <p:sp>
        <p:nvSpPr>
          <p:cNvPr id="314" name="Google Shape;314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ade146100b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g2ade146100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" name="Google Shape;339;g2ade146100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ade146100b_0_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g2ade146100b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349" name="Google Shape;349;g2ade146100b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VF-18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Assenvergelijking opstellen en breuken wegwerken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A. Breuken weggewerkt zonder de constante te vermenigvuldigen.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C. Zowel fout A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D. Verwisselen de x- en y-coördinaat in de (assen)vergelijking.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VF-19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Misvatting: assenvergelijking opstellen en breuken wegwerken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A. Breuken weggewerkt zonder de constante te vermenigvuldigen.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C. Zowel fout A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D. Verwisselen de x- en y-coördinaat in de (assen)vergelijking.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Veel gemaakte fouten bij het herleiden van formules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Min vergeten bij het naar de andere kant brengen van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3𝑥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Zowel fout A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Alleen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3𝑥</a:t>
            </a:r>
            <a:r>
              <a:rPr lang="en-GB"/>
              <a:t> gedeeld door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2</a:t>
            </a:r>
            <a:r>
              <a:rPr lang="en-GB"/>
              <a:t>, niet de constante.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 Veel gemaakte fouten bij het herleiden van formules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Min vergeten bij het naar de andere kant brengen van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4𝑥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Zowel fout A als 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Alleen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4𝑥</a:t>
            </a:r>
            <a:r>
              <a:rPr lang="en-GB"/>
              <a:t> gedeeld door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3</a:t>
            </a:r>
            <a:r>
              <a:rPr lang="en-GB"/>
              <a:t>, niet de constante.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5" name="Google Shape;175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tangens en de RC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Wisselt de hoeken om.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Maakt geen gebruik van de afbeelding.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9" name="Google Shape;199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tangens en de RC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UcPeriod"/>
            </a:pPr>
            <a:r>
              <a:rPr lang="en-GB"/>
              <a:t>Wisselt de hoeken om.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UcPeriod"/>
            </a:pPr>
            <a:r>
              <a:rPr lang="en-GB"/>
              <a:t>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Maakt geen gebruik van de afbeelding.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-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1" name="Google Shape;221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RC van twee lijnen als ze loodrecht op elkaar staan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Denkt dat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𝑟𝑐_𝑙∗𝑟𝑐_𝑘=1</a:t>
            </a:r>
            <a:r>
              <a:rPr lang="en-GB"/>
              <a:t> i.p.v.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Denkt dat lijnen loodrecht op elkaar staan als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𝑟𝑐_𝑙=𝑟𝑐_𝑘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Denkt dat lijnen loodrecht op elkaar staan als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𝑟𝑐_𝑙+𝑟𝑐_𝑘=0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2" name="Google Shape;242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Verband tussen de RC van twee lijnen als ze loodrecht op elkaar staan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A. Denkt dat lijnen loodrecht op elkaar staan als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𝑟𝑐_𝑙=𝑟𝑐_𝑘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B. Denkt dat lijnen loodrecht op elkaar staan als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𝑟𝑐_𝑙+𝑟𝑐_𝑘=0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C. Denkt dat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𝑟𝑐_𝑙∗𝑟𝑐_𝑘=1</a:t>
            </a:r>
            <a:r>
              <a:rPr lang="en-GB"/>
              <a:t> i.p.v.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−1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D.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66" name="Google Shape;266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ade146100b_0_110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g2ade146100b_0_110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g2ade146100b_0_110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g2ade146100b_0_110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g2ade146100b_0_110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Relationship Id="rId6" Type="http://schemas.openxmlformats.org/officeDocument/2006/relationships/image" Target="../media/image36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40.png"/><Relationship Id="rId5" Type="http://schemas.openxmlformats.org/officeDocument/2006/relationships/image" Target="../media/image37.png"/><Relationship Id="rId6" Type="http://schemas.openxmlformats.org/officeDocument/2006/relationships/image" Target="../media/image42.png"/><Relationship Id="rId7" Type="http://schemas.openxmlformats.org/officeDocument/2006/relationships/image" Target="../media/image39.png"/><Relationship Id="rId8" Type="http://schemas.openxmlformats.org/officeDocument/2006/relationships/image" Target="../media/image5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diagnostischevragen@nvon.nl" TargetMode="External"/><Relationship Id="rId4" Type="http://schemas.openxmlformats.org/officeDocument/2006/relationships/image" Target="../media/image43.png"/><Relationship Id="rId5" Type="http://schemas.openxmlformats.org/officeDocument/2006/relationships/image" Target="../media/image4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26.png"/><Relationship Id="rId6" Type="http://schemas.openxmlformats.org/officeDocument/2006/relationships/image" Target="../media/image16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24.png"/><Relationship Id="rId7" Type="http://schemas.openxmlformats.org/officeDocument/2006/relationships/image" Target="../media/image5.png"/><Relationship Id="rId8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14.png"/><Relationship Id="rId7" Type="http://schemas.openxmlformats.org/officeDocument/2006/relationships/image" Target="../media/image10.png"/><Relationship Id="rId8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5.png"/><Relationship Id="rId5" Type="http://schemas.openxmlformats.org/officeDocument/2006/relationships/image" Target="../media/image45.png"/><Relationship Id="rId6" Type="http://schemas.openxmlformats.org/officeDocument/2006/relationships/image" Target="../media/image18.png"/><Relationship Id="rId7" Type="http://schemas.openxmlformats.org/officeDocument/2006/relationships/image" Target="../media/image30.png"/><Relationship Id="rId8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38.png"/><Relationship Id="rId7" Type="http://schemas.openxmlformats.org/officeDocument/2006/relationships/image" Target="../media/image20.png"/><Relationship Id="rId8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5.png"/><Relationship Id="rId5" Type="http://schemas.openxmlformats.org/officeDocument/2006/relationships/image" Target="../media/image27.png"/><Relationship Id="rId6" Type="http://schemas.openxmlformats.org/officeDocument/2006/relationships/image" Target="../media/image35.png"/><Relationship Id="rId7" Type="http://schemas.openxmlformats.org/officeDocument/2006/relationships/image" Target="../media/image21.png"/><Relationship Id="rId8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41.png"/><Relationship Id="rId5" Type="http://schemas.openxmlformats.org/officeDocument/2006/relationships/image" Target="../media/image22.png"/><Relationship Id="rId6" Type="http://schemas.openxmlformats.org/officeDocument/2006/relationships/image" Target="../media/image49.png"/><Relationship Id="rId7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32.png"/><Relationship Id="rId5" Type="http://schemas.openxmlformats.org/officeDocument/2006/relationships/image" Target="../media/image50.png"/><Relationship Id="rId6" Type="http://schemas.openxmlformats.org/officeDocument/2006/relationships/image" Target="../media/image52.png"/><Relationship Id="rId7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Lijnen</a:t>
            </a:r>
            <a:br>
              <a:rPr b="1" lang="en-GB" sz="5400">
                <a:solidFill>
                  <a:schemeClr val="accent1"/>
                </a:solidFill>
              </a:rPr>
            </a:br>
            <a:r>
              <a:rPr b="1" lang="en-GB" sz="3200">
                <a:solidFill>
                  <a:schemeClr val="accent1"/>
                </a:solidFill>
              </a:rPr>
              <a:t>vergelijking,</a:t>
            </a:r>
            <a:r>
              <a:rPr b="1" lang="en-GB" sz="5400">
                <a:solidFill>
                  <a:schemeClr val="accent1"/>
                </a:solidFill>
              </a:rPr>
              <a:t> </a:t>
            </a:r>
            <a:r>
              <a:rPr b="1" lang="en-GB" sz="3200">
                <a:solidFill>
                  <a:schemeClr val="accent1"/>
                </a:solidFill>
              </a:rPr>
              <a:t>hoek tussen lijnen, loodrecht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3" name="Google Shape;293;p2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2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5" name="Google Shape;295;p2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98" name="Google Shape;298;p2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2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1" name="Google Shape;301;p2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2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4" name="Google Shape;304;p2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6" name="Google Shape;30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8"/>
          <p:cNvSpPr txBox="1"/>
          <p:nvPr/>
        </p:nvSpPr>
        <p:spPr>
          <a:xfrm>
            <a:off x="1958099" y="1735189"/>
            <a:ext cx="2041777" cy="43075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7141" l="-3105" r="-310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08" name="Google Shape;308;p28"/>
          <p:cNvSpPr txBox="1"/>
          <p:nvPr/>
        </p:nvSpPr>
        <p:spPr>
          <a:xfrm>
            <a:off x="1958098" y="2786023"/>
            <a:ext cx="2041777" cy="43075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4285" l="-3105" r="-310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09" name="Google Shape;309;p28"/>
          <p:cNvSpPr txBox="1"/>
          <p:nvPr/>
        </p:nvSpPr>
        <p:spPr>
          <a:xfrm>
            <a:off x="1958097" y="3889488"/>
            <a:ext cx="1812547" cy="43075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4285" l="-3471" r="-208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0" name="Google Shape;310;p28"/>
          <p:cNvSpPr txBox="1"/>
          <p:nvPr/>
        </p:nvSpPr>
        <p:spPr>
          <a:xfrm>
            <a:off x="1958096" y="5055925"/>
            <a:ext cx="1812547" cy="43075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3888" l="-3471" r="-208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1" name="Google Shape;311;p28"/>
          <p:cNvSpPr txBox="1"/>
          <p:nvPr/>
        </p:nvSpPr>
        <p:spPr>
          <a:xfrm>
            <a:off x="746234" y="404949"/>
            <a:ext cx="7783812" cy="95410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5583" l="-1628" r="0" t="-649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7" name="Google Shape;317;p2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" name="Google Shape;318;p2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19" name="Google Shape;319;p2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2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2" name="Google Shape;322;p2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2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25" name="Google Shape;325;p2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2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28" name="Google Shape;328;p2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0" name="Google Shape;33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9"/>
          <p:cNvSpPr txBox="1"/>
          <p:nvPr/>
        </p:nvSpPr>
        <p:spPr>
          <a:xfrm>
            <a:off x="2029812" y="4002053"/>
            <a:ext cx="2041777" cy="4326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7644" l="-2468" r="-246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32" name="Google Shape;332;p29"/>
          <p:cNvSpPr txBox="1"/>
          <p:nvPr/>
        </p:nvSpPr>
        <p:spPr>
          <a:xfrm>
            <a:off x="2029812" y="5100929"/>
            <a:ext cx="2041777" cy="43261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7141" l="-2468" r="-308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33" name="Google Shape;333;p29"/>
          <p:cNvSpPr txBox="1"/>
          <p:nvPr/>
        </p:nvSpPr>
        <p:spPr>
          <a:xfrm>
            <a:off x="2029813" y="1632973"/>
            <a:ext cx="1812547" cy="43261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4285" l="-2777" r="-277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34" name="Google Shape;334;p29"/>
          <p:cNvSpPr txBox="1"/>
          <p:nvPr/>
        </p:nvSpPr>
        <p:spPr>
          <a:xfrm>
            <a:off x="2029812" y="2817513"/>
            <a:ext cx="1812547" cy="43261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7141" l="-2776" r="-347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35" name="Google Shape;335;p29"/>
          <p:cNvSpPr txBox="1"/>
          <p:nvPr/>
        </p:nvSpPr>
        <p:spPr>
          <a:xfrm>
            <a:off x="806910" y="411112"/>
            <a:ext cx="7723135" cy="95410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7102" l="-1641" r="0" t="-657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ade146100b_0_0"/>
          <p:cNvSpPr txBox="1"/>
          <p:nvPr>
            <p:ph type="ctrTitle"/>
          </p:nvPr>
        </p:nvSpPr>
        <p:spPr>
          <a:xfrm>
            <a:off x="1143000" y="424046"/>
            <a:ext cx="6858000" cy="158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Tags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342" name="Google Shape;342;g2ade146100b_0_0"/>
          <p:cNvSpPr txBox="1"/>
          <p:nvPr>
            <p:ph idx="1" type="subTitle"/>
          </p:nvPr>
        </p:nvSpPr>
        <p:spPr>
          <a:xfrm>
            <a:off x="1143000" y="1504100"/>
            <a:ext cx="6858000" cy="44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Assenvergelijking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4 havo B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4 vwo B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Loodlijn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Hoek tussen lijnen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Lijnen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Vergelijking van een lijn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43" name="Google Shape;343;g2ade146100b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4" name="Google Shape;344;g2ade146100b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g2ade146100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ade146100b_0_24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2ade146100b_0_24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353" name="Google Shape;353;g2ade146100b_0_24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33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diagnostischevragen@nvvw.nl</a:t>
            </a: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ade146100b_0_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5" name="Google Shape;355;g2ade146100b_0_2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356" name="Google Shape;356;g2ade146100b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2ade146100b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3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00" name="Google Shape;100;p3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1" name="Google Shape;101;p3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3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3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05" name="Google Shape;105;p3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6" name="Google Shape;106;p3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3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3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10" name="Google Shape;110;p3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1" name="Google Shape;111;p3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3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15" name="Google Shape;115;p3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8" name="Google Shape;118;p3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806911" y="332302"/>
            <a:ext cx="7309478" cy="102412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4632" l="-1735" r="0" t="-365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" name="Google Shape;127;p23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28" name="Google Shape;128;p23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29" name="Google Shape;129;p23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0" name="Google Shape;130;p23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1" name="Google Shape;131;p23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3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33" name="Google Shape;133;p23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34" name="Google Shape;134;p23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5" name="Google Shape;135;p23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" name="Google Shape;136;p23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23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38" name="Google Shape;138;p23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39" name="Google Shape;139;p23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0" name="Google Shape;140;p23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" name="Google Shape;141;p23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23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43" name="Google Shape;143;p23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44" name="Google Shape;144;p23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5" name="Google Shape;145;p23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3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" name="Google Shape;147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806911" y="332302"/>
            <a:ext cx="7309478" cy="102412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4632" l="-1735" r="0" t="-365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" name="Google Shape;155;p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56" name="Google Shape;156;p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59" name="Google Shape;159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62" name="Google Shape;162;p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65" name="Google Shape;165;p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4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201" r="0" t="-356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8" name="Google Shape;16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4"/>
          <p:cNvSpPr txBox="1"/>
          <p:nvPr/>
        </p:nvSpPr>
        <p:spPr>
          <a:xfrm>
            <a:off x="2029816" y="1478652"/>
            <a:ext cx="2729075" cy="91832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138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70" name="Google Shape;170;p4"/>
          <p:cNvSpPr txBox="1"/>
          <p:nvPr/>
        </p:nvSpPr>
        <p:spPr>
          <a:xfrm>
            <a:off x="2029812" y="3726083"/>
            <a:ext cx="2729075" cy="91832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-1388" r="-277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2029813" y="2736601"/>
            <a:ext cx="2729075" cy="91832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38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72" name="Google Shape;172;p4"/>
          <p:cNvSpPr txBox="1"/>
          <p:nvPr/>
        </p:nvSpPr>
        <p:spPr>
          <a:xfrm>
            <a:off x="2029814" y="5027520"/>
            <a:ext cx="2729075" cy="91832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-1388" r="-277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" name="Google Shape;179;p2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80" name="Google Shape;180;p2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p2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83" name="Google Shape;183;p2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p2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2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86" name="Google Shape;186;p2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7" name="Google Shape;187;p2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2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89" name="Google Shape;189;p2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0" name="Google Shape;190;p2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4"/>
          <p:cNvSpPr txBox="1"/>
          <p:nvPr>
            <p:ph type="title"/>
          </p:nvPr>
        </p:nvSpPr>
        <p:spPr>
          <a:xfrm>
            <a:off x="622615" y="367342"/>
            <a:ext cx="8109900" cy="855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201" r="0" t="-356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92" name="Google Shape;19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2300124" y="1580410"/>
            <a:ext cx="2729075" cy="91832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92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4" name="Google Shape;194;p24"/>
          <p:cNvSpPr txBox="1"/>
          <p:nvPr/>
        </p:nvSpPr>
        <p:spPr>
          <a:xfrm>
            <a:off x="2286000" y="2680443"/>
            <a:ext cx="4572000" cy="7028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3570" l="-83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5" name="Google Shape;195;p24"/>
          <p:cNvSpPr txBox="1"/>
          <p:nvPr/>
        </p:nvSpPr>
        <p:spPr>
          <a:xfrm>
            <a:off x="2255520" y="3833804"/>
            <a:ext cx="4572000" cy="7028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3508" l="-83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6" name="Google Shape;196;p24"/>
          <p:cNvSpPr txBox="1"/>
          <p:nvPr/>
        </p:nvSpPr>
        <p:spPr>
          <a:xfrm>
            <a:off x="2255520" y="4926147"/>
            <a:ext cx="4572000" cy="70288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3508" l="-83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2" name="Google Shape;202;p2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" name="Google Shape;203;p2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04" name="Google Shape;204;p2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5" name="Google Shape;205;p2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2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07" name="Google Shape;207;p2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2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10" name="Google Shape;210;p2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1" name="Google Shape;211;p2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212;p2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5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201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14" name="Google Shape;21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09979" y="1089324"/>
            <a:ext cx="2966770" cy="335647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5"/>
          <p:cNvSpPr txBox="1"/>
          <p:nvPr/>
        </p:nvSpPr>
        <p:spPr>
          <a:xfrm>
            <a:off x="2214949" y="1680997"/>
            <a:ext cx="2995692" cy="43172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4285" l="-12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7" name="Google Shape;217;p25"/>
          <p:cNvSpPr txBox="1"/>
          <p:nvPr/>
        </p:nvSpPr>
        <p:spPr>
          <a:xfrm>
            <a:off x="2214949" y="2797512"/>
            <a:ext cx="2995692" cy="43172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4285" l="-12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8" name="Google Shape;218;p25"/>
          <p:cNvSpPr txBox="1"/>
          <p:nvPr/>
        </p:nvSpPr>
        <p:spPr>
          <a:xfrm>
            <a:off x="2214949" y="3872819"/>
            <a:ext cx="2995692" cy="43172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7141" l="-12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2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26" name="Google Shape;226;p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7" name="Google Shape;227;p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29" name="Google Shape;229;p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0" name="Google Shape;230;p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32" name="Google Shape;232;p2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p2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Google Shape;234;p26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201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35" name="Google Shape;23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62468" y="1152497"/>
            <a:ext cx="2976851" cy="387746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6"/>
          <p:cNvSpPr txBox="1"/>
          <p:nvPr/>
        </p:nvSpPr>
        <p:spPr>
          <a:xfrm>
            <a:off x="2029816" y="2832471"/>
            <a:ext cx="2844817" cy="43358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4285" l="-133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8" name="Google Shape;238;p26"/>
          <p:cNvSpPr txBox="1"/>
          <p:nvPr/>
        </p:nvSpPr>
        <p:spPr>
          <a:xfrm>
            <a:off x="1973710" y="1704414"/>
            <a:ext cx="2957027" cy="43358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428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9" name="Google Shape;239;p26"/>
          <p:cNvSpPr txBox="1"/>
          <p:nvPr/>
        </p:nvSpPr>
        <p:spPr>
          <a:xfrm>
            <a:off x="2029815" y="3968457"/>
            <a:ext cx="2844818" cy="43358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4285" l="-133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5" name="Google Shape;245;p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6" name="Google Shape;246;p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47" name="Google Shape;247;p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p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50" name="Google Shape;250;p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53" name="Google Shape;253;p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56" name="Google Shape;256;p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p8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Welke twee lijnen staan loodrecht op elkaar?</a:t>
            </a:r>
            <a:endParaRPr sz="3200"/>
          </a:p>
        </p:txBody>
      </p:sp>
      <p:pic>
        <p:nvPicPr>
          <p:cNvPr id="259" name="Google Shape;25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8"/>
          <p:cNvSpPr txBox="1"/>
          <p:nvPr/>
        </p:nvSpPr>
        <p:spPr>
          <a:xfrm>
            <a:off x="2029816" y="1826241"/>
            <a:ext cx="3965637" cy="43075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6468" l="-954" r="-95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1" name="Google Shape;261;p8"/>
          <p:cNvSpPr txBox="1"/>
          <p:nvPr/>
        </p:nvSpPr>
        <p:spPr>
          <a:xfrm>
            <a:off x="2029815" y="2818282"/>
            <a:ext cx="4129144" cy="43075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5713" l="-919" r="-122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2" name="Google Shape;262;p8"/>
          <p:cNvSpPr txBox="1"/>
          <p:nvPr/>
        </p:nvSpPr>
        <p:spPr>
          <a:xfrm>
            <a:off x="2029815" y="3957088"/>
            <a:ext cx="4005712" cy="36933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39995" l="-945" r="-945" t="-66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3" name="Google Shape;263;p8"/>
          <p:cNvSpPr txBox="1"/>
          <p:nvPr/>
        </p:nvSpPr>
        <p:spPr>
          <a:xfrm>
            <a:off x="2029815" y="4976105"/>
            <a:ext cx="4234942" cy="36933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39995" l="-895" r="-895" t="-66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9" name="Google Shape;269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1" name="Google Shape;271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4" name="Google Shape;274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7" name="Google Shape;277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0" name="Google Shape;280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27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Welke twee lijnen staan loodrecht op elkaar?</a:t>
            </a:r>
            <a:endParaRPr sz="3200"/>
          </a:p>
        </p:txBody>
      </p:sp>
      <p:pic>
        <p:nvPicPr>
          <p:cNvPr id="283" name="Google Shape;28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7"/>
          <p:cNvSpPr txBox="1"/>
          <p:nvPr/>
        </p:nvSpPr>
        <p:spPr>
          <a:xfrm>
            <a:off x="2029815" y="3955399"/>
            <a:ext cx="3965637" cy="4326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5713" l="-954" r="-95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5" name="Google Shape;285;p27"/>
          <p:cNvSpPr txBox="1"/>
          <p:nvPr/>
        </p:nvSpPr>
        <p:spPr>
          <a:xfrm>
            <a:off x="2029815" y="5044704"/>
            <a:ext cx="4194866" cy="43261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2854" l="-903" r="-903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6" name="Google Shape;286;p27"/>
          <p:cNvSpPr txBox="1"/>
          <p:nvPr/>
        </p:nvSpPr>
        <p:spPr>
          <a:xfrm>
            <a:off x="2029815" y="1722266"/>
            <a:ext cx="3925562" cy="43261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5713" l="-966" r="-128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7" name="Google Shape;287;p27"/>
          <p:cNvSpPr txBox="1"/>
          <p:nvPr/>
        </p:nvSpPr>
        <p:spPr>
          <a:xfrm>
            <a:off x="2029815" y="2832951"/>
            <a:ext cx="4089068" cy="43261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2854" l="-928" r="-123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