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45" r:id="rId3"/>
    <p:sldMasterId id="2147483992" r:id="rId4"/>
    <p:sldMasterId id="2147484005" r:id="rId5"/>
    <p:sldMasterId id="2147484043" r:id="rId6"/>
    <p:sldMasterId id="2147484069" r:id="rId7"/>
    <p:sldMasterId id="2147484081" r:id="rId8"/>
    <p:sldMasterId id="2147484094" r:id="rId9"/>
    <p:sldMasterId id="2147485347" r:id="rId10"/>
  </p:sldMasterIdLst>
  <p:notesMasterIdLst>
    <p:notesMasterId r:id="rId44"/>
  </p:notesMasterIdLst>
  <p:handoutMasterIdLst>
    <p:handoutMasterId r:id="rId45"/>
  </p:handoutMasterIdLst>
  <p:sldIdLst>
    <p:sldId id="563" r:id="rId11"/>
    <p:sldId id="523" r:id="rId12"/>
    <p:sldId id="569" r:id="rId13"/>
    <p:sldId id="524" r:id="rId14"/>
    <p:sldId id="527" r:id="rId15"/>
    <p:sldId id="500" r:id="rId16"/>
    <p:sldId id="533" r:id="rId17"/>
    <p:sldId id="517" r:id="rId18"/>
    <p:sldId id="552" r:id="rId19"/>
    <p:sldId id="561" r:id="rId20"/>
    <p:sldId id="534" r:id="rId21"/>
    <p:sldId id="537" r:id="rId22"/>
    <p:sldId id="542" r:id="rId23"/>
    <p:sldId id="551" r:id="rId24"/>
    <p:sldId id="543" r:id="rId25"/>
    <p:sldId id="539" r:id="rId26"/>
    <p:sldId id="564" r:id="rId27"/>
    <p:sldId id="556" r:id="rId28"/>
    <p:sldId id="520" r:id="rId29"/>
    <p:sldId id="550" r:id="rId30"/>
    <p:sldId id="557" r:id="rId31"/>
    <p:sldId id="541" r:id="rId32"/>
    <p:sldId id="553" r:id="rId33"/>
    <p:sldId id="544" r:id="rId34"/>
    <p:sldId id="545" r:id="rId35"/>
    <p:sldId id="546" r:id="rId36"/>
    <p:sldId id="558" r:id="rId37"/>
    <p:sldId id="568" r:id="rId38"/>
    <p:sldId id="554" r:id="rId39"/>
    <p:sldId id="547" r:id="rId40"/>
    <p:sldId id="559" r:id="rId41"/>
    <p:sldId id="548" r:id="rId42"/>
    <p:sldId id="560" r:id="rId43"/>
  </p:sldIdLst>
  <p:sldSz cx="9144000" cy="6858000" type="screen4x3"/>
  <p:notesSz cx="6662738" cy="9926638"/>
  <p:defaultTextStyle>
    <a:defPPr>
      <a:defRPr lang="en-GB"/>
    </a:defPPr>
    <a:lvl1pPr algn="l" rtl="0" fontAlgn="base">
      <a:spcBef>
        <a:spcPct val="0"/>
      </a:spcBef>
      <a:spcAft>
        <a:spcPct val="0"/>
      </a:spcAft>
      <a:defRPr sz="3200" b="1" kern="1200">
        <a:solidFill>
          <a:schemeClr val="tx1"/>
        </a:solidFill>
        <a:latin typeface="Lucida Sans Unicode" panose="020B0602030504020204" pitchFamily="34" charset="0"/>
        <a:ea typeface="+mn-ea"/>
        <a:cs typeface="+mn-cs"/>
      </a:defRPr>
    </a:lvl1pPr>
    <a:lvl2pPr marL="457200" algn="l" rtl="0" fontAlgn="base">
      <a:spcBef>
        <a:spcPct val="0"/>
      </a:spcBef>
      <a:spcAft>
        <a:spcPct val="0"/>
      </a:spcAft>
      <a:defRPr sz="3200" b="1" kern="1200">
        <a:solidFill>
          <a:schemeClr val="tx1"/>
        </a:solidFill>
        <a:latin typeface="Lucida Sans Unicode" panose="020B0602030504020204" pitchFamily="34" charset="0"/>
        <a:ea typeface="+mn-ea"/>
        <a:cs typeface="+mn-cs"/>
      </a:defRPr>
    </a:lvl2pPr>
    <a:lvl3pPr marL="914400" algn="l" rtl="0" fontAlgn="base">
      <a:spcBef>
        <a:spcPct val="0"/>
      </a:spcBef>
      <a:spcAft>
        <a:spcPct val="0"/>
      </a:spcAft>
      <a:defRPr sz="3200" b="1" kern="1200">
        <a:solidFill>
          <a:schemeClr val="tx1"/>
        </a:solidFill>
        <a:latin typeface="Lucida Sans Unicode" panose="020B0602030504020204" pitchFamily="34" charset="0"/>
        <a:ea typeface="+mn-ea"/>
        <a:cs typeface="+mn-cs"/>
      </a:defRPr>
    </a:lvl3pPr>
    <a:lvl4pPr marL="1371600" algn="l" rtl="0" fontAlgn="base">
      <a:spcBef>
        <a:spcPct val="0"/>
      </a:spcBef>
      <a:spcAft>
        <a:spcPct val="0"/>
      </a:spcAft>
      <a:defRPr sz="3200" b="1" kern="1200">
        <a:solidFill>
          <a:schemeClr val="tx1"/>
        </a:solidFill>
        <a:latin typeface="Lucida Sans Unicode" panose="020B0602030504020204" pitchFamily="34" charset="0"/>
        <a:ea typeface="+mn-ea"/>
        <a:cs typeface="+mn-cs"/>
      </a:defRPr>
    </a:lvl4pPr>
    <a:lvl5pPr marL="1828800" algn="l" rtl="0" fontAlgn="base">
      <a:spcBef>
        <a:spcPct val="0"/>
      </a:spcBef>
      <a:spcAft>
        <a:spcPct val="0"/>
      </a:spcAft>
      <a:defRPr sz="3200" b="1" kern="1200">
        <a:solidFill>
          <a:schemeClr val="tx1"/>
        </a:solidFill>
        <a:latin typeface="Lucida Sans Unicode" panose="020B0602030504020204" pitchFamily="34" charset="0"/>
        <a:ea typeface="+mn-ea"/>
        <a:cs typeface="+mn-cs"/>
      </a:defRPr>
    </a:lvl5pPr>
    <a:lvl6pPr marL="2286000" algn="l" defTabSz="914400" rtl="0" eaLnBrk="1" latinLnBrk="0" hangingPunct="1">
      <a:defRPr sz="3200" b="1" kern="1200">
        <a:solidFill>
          <a:schemeClr val="tx1"/>
        </a:solidFill>
        <a:latin typeface="Lucida Sans Unicode" panose="020B0602030504020204" pitchFamily="34" charset="0"/>
        <a:ea typeface="+mn-ea"/>
        <a:cs typeface="+mn-cs"/>
      </a:defRPr>
    </a:lvl6pPr>
    <a:lvl7pPr marL="2743200" algn="l" defTabSz="914400" rtl="0" eaLnBrk="1" latinLnBrk="0" hangingPunct="1">
      <a:defRPr sz="3200" b="1" kern="1200">
        <a:solidFill>
          <a:schemeClr val="tx1"/>
        </a:solidFill>
        <a:latin typeface="Lucida Sans Unicode" panose="020B0602030504020204" pitchFamily="34" charset="0"/>
        <a:ea typeface="+mn-ea"/>
        <a:cs typeface="+mn-cs"/>
      </a:defRPr>
    </a:lvl7pPr>
    <a:lvl8pPr marL="3200400" algn="l" defTabSz="914400" rtl="0" eaLnBrk="1" latinLnBrk="0" hangingPunct="1">
      <a:defRPr sz="3200" b="1" kern="1200">
        <a:solidFill>
          <a:schemeClr val="tx1"/>
        </a:solidFill>
        <a:latin typeface="Lucida Sans Unicode" panose="020B0602030504020204" pitchFamily="34" charset="0"/>
        <a:ea typeface="+mn-ea"/>
        <a:cs typeface="+mn-cs"/>
      </a:defRPr>
    </a:lvl8pPr>
    <a:lvl9pPr marL="3657600" algn="l" defTabSz="914400" rtl="0" eaLnBrk="1" latinLnBrk="0" hangingPunct="1">
      <a:defRPr sz="3200" b="1" kern="1200">
        <a:solidFill>
          <a:schemeClr val="tx1"/>
        </a:solidFill>
        <a:latin typeface="Lucida Sans Unicode" panose="020B06020305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8240"/>
    <a:srgbClr val="FFFF00"/>
    <a:srgbClr val="A7ABAE"/>
    <a:srgbClr val="908C7C"/>
    <a:srgbClr val="A1C742"/>
    <a:srgbClr val="FF0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74057" autoAdjust="0"/>
  </p:normalViewPr>
  <p:slideViewPr>
    <p:cSldViewPr>
      <p:cViewPr varScale="1">
        <p:scale>
          <a:sx n="51" d="100"/>
          <a:sy n="51" d="100"/>
        </p:scale>
        <p:origin x="18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nl-NL"/>
          </a:p>
        </p:txBody>
      </p:sp>
      <p:sp>
        <p:nvSpPr>
          <p:cNvPr id="59395" name="Rectangle 3"/>
          <p:cNvSpPr>
            <a:spLocks noGrp="1" noChangeArrowheads="1"/>
          </p:cNvSpPr>
          <p:nvPr>
            <p:ph type="dt" sz="quarter" idx="1"/>
          </p:nvPr>
        </p:nvSpPr>
        <p:spPr bwMode="auto">
          <a:xfrm>
            <a:off x="3773488" y="0"/>
            <a:ext cx="28876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fld id="{63AAE46B-7522-41C0-823C-D6DE5DA9DD9F}" type="datetimeFigureOut">
              <a:rPr lang="nl-NL"/>
              <a:pPr>
                <a:defRPr/>
              </a:pPr>
              <a:t>23-3-2020</a:t>
            </a:fld>
            <a:endParaRPr lang="nl-NL"/>
          </a:p>
        </p:txBody>
      </p:sp>
      <p:sp>
        <p:nvSpPr>
          <p:cNvPr id="59396" name="Rectangle 4"/>
          <p:cNvSpPr>
            <a:spLocks noGrp="1" noChangeArrowheads="1"/>
          </p:cNvSpPr>
          <p:nvPr>
            <p:ph type="ftr" sz="quarter" idx="2"/>
          </p:nvPr>
        </p:nvSpPr>
        <p:spPr bwMode="auto">
          <a:xfrm>
            <a:off x="0" y="9428163"/>
            <a:ext cx="28876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nl-NL"/>
          </a:p>
        </p:txBody>
      </p:sp>
      <p:sp>
        <p:nvSpPr>
          <p:cNvPr id="59397" name="Rectangle 5"/>
          <p:cNvSpPr>
            <a:spLocks noGrp="1" noChangeArrowheads="1"/>
          </p:cNvSpPr>
          <p:nvPr>
            <p:ph type="sldNum" sz="quarter" idx="3"/>
          </p:nvPr>
        </p:nvSpPr>
        <p:spPr bwMode="auto">
          <a:xfrm>
            <a:off x="3773488" y="9428163"/>
            <a:ext cx="288766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lvl1pPr>
          </a:lstStyle>
          <a:p>
            <a:fld id="{952DB975-60BB-444A-B94B-3AFCDB25F66D}" type="slidenum">
              <a:rPr lang="nl-NL" altLang="nl-NL"/>
              <a:pPr/>
              <a:t>‹#›</a:t>
            </a:fld>
            <a:endParaRPr lang="nl-NL" altLang="nl-NL"/>
          </a:p>
        </p:txBody>
      </p:sp>
    </p:spTree>
    <p:extLst>
      <p:ext uri="{BB962C8B-B14F-4D97-AF65-F5344CB8AC3E}">
        <p14:creationId xmlns:p14="http://schemas.microsoft.com/office/powerpoint/2010/main" val="3844083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nl-NL"/>
          </a:p>
        </p:txBody>
      </p:sp>
      <p:sp>
        <p:nvSpPr>
          <p:cNvPr id="12291" name="Rectangle 3"/>
          <p:cNvSpPr>
            <a:spLocks noGrp="1" noChangeArrowheads="1"/>
          </p:cNvSpPr>
          <p:nvPr>
            <p:ph type="dt" idx="1"/>
          </p:nvPr>
        </p:nvSpPr>
        <p:spPr bwMode="auto">
          <a:xfrm>
            <a:off x="3773488" y="0"/>
            <a:ext cx="28876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nl-NL"/>
          </a:p>
        </p:txBody>
      </p:sp>
      <p:sp>
        <p:nvSpPr>
          <p:cNvPr id="57348" name="Rectangle 4"/>
          <p:cNvSpPr>
            <a:spLocks noGrp="1" noRot="1" noChangeAspect="1" noChangeArrowheads="1" noTextEdit="1"/>
          </p:cNvSpPr>
          <p:nvPr>
            <p:ph type="sldImg" idx="2"/>
          </p:nvPr>
        </p:nvSpPr>
        <p:spPr bwMode="auto">
          <a:xfrm>
            <a:off x="850900"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66750" y="4714875"/>
            <a:ext cx="532923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2294" name="Rectangle 6"/>
          <p:cNvSpPr>
            <a:spLocks noGrp="1" noChangeArrowheads="1"/>
          </p:cNvSpPr>
          <p:nvPr>
            <p:ph type="ftr" sz="quarter" idx="4"/>
          </p:nvPr>
        </p:nvSpPr>
        <p:spPr bwMode="auto">
          <a:xfrm>
            <a:off x="0" y="9428163"/>
            <a:ext cx="28876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nl-NL"/>
          </a:p>
        </p:txBody>
      </p:sp>
      <p:sp>
        <p:nvSpPr>
          <p:cNvPr id="12295" name="Rectangle 7"/>
          <p:cNvSpPr>
            <a:spLocks noGrp="1" noChangeArrowheads="1"/>
          </p:cNvSpPr>
          <p:nvPr>
            <p:ph type="sldNum" sz="quarter" idx="5"/>
          </p:nvPr>
        </p:nvSpPr>
        <p:spPr bwMode="auto">
          <a:xfrm>
            <a:off x="3773488" y="9428163"/>
            <a:ext cx="28876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533CBA36-F9AF-4B35-82B9-88A60545A0ED}" type="slidenum">
              <a:rPr lang="nl-NL" altLang="nl-NL"/>
              <a:pPr/>
              <a:t>‹#›</a:t>
            </a:fld>
            <a:endParaRPr lang="nl-NL" altLang="nl-NL"/>
          </a:p>
        </p:txBody>
      </p:sp>
    </p:spTree>
    <p:extLst>
      <p:ext uri="{BB962C8B-B14F-4D97-AF65-F5344CB8AC3E}">
        <p14:creationId xmlns:p14="http://schemas.microsoft.com/office/powerpoint/2010/main" val="4285723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35013" indent="-282575" eaLnBrk="0" hangingPunct="0">
              <a:spcBef>
                <a:spcPct val="30000"/>
              </a:spcBef>
              <a:defRPr sz="1200">
                <a:solidFill>
                  <a:schemeClr val="tx1"/>
                </a:solidFill>
                <a:latin typeface="Times New Roman" pitchFamily="18" charset="0"/>
              </a:defRPr>
            </a:lvl2pPr>
            <a:lvl3pPr marL="1130300" indent="-225425" eaLnBrk="0" hangingPunct="0">
              <a:spcBef>
                <a:spcPct val="30000"/>
              </a:spcBef>
              <a:defRPr sz="1200">
                <a:solidFill>
                  <a:schemeClr val="tx1"/>
                </a:solidFill>
                <a:latin typeface="Times New Roman" pitchFamily="18" charset="0"/>
              </a:defRPr>
            </a:lvl3pPr>
            <a:lvl4pPr marL="1584325" indent="-225425" eaLnBrk="0" hangingPunct="0">
              <a:spcBef>
                <a:spcPct val="30000"/>
              </a:spcBef>
              <a:defRPr sz="1200">
                <a:solidFill>
                  <a:schemeClr val="tx1"/>
                </a:solidFill>
                <a:latin typeface="Times New Roman" pitchFamily="18" charset="0"/>
              </a:defRPr>
            </a:lvl4pPr>
            <a:lvl5pPr marL="2036763" indent="-225425" eaLnBrk="0" hangingPunct="0">
              <a:spcBef>
                <a:spcPct val="30000"/>
              </a:spcBef>
              <a:defRPr sz="1200">
                <a:solidFill>
                  <a:schemeClr val="tx1"/>
                </a:solidFill>
                <a:latin typeface="Times New Roman" pitchFamily="18" charset="0"/>
              </a:defRPr>
            </a:lvl5pPr>
            <a:lvl6pPr marL="2493963" indent="-225425" eaLnBrk="0" fontAlgn="base" hangingPunct="0">
              <a:spcBef>
                <a:spcPct val="30000"/>
              </a:spcBef>
              <a:spcAft>
                <a:spcPct val="0"/>
              </a:spcAft>
              <a:defRPr sz="1200">
                <a:solidFill>
                  <a:schemeClr val="tx1"/>
                </a:solidFill>
                <a:latin typeface="Times New Roman" pitchFamily="18" charset="0"/>
              </a:defRPr>
            </a:lvl6pPr>
            <a:lvl7pPr marL="2951163" indent="-225425" eaLnBrk="0" fontAlgn="base" hangingPunct="0">
              <a:spcBef>
                <a:spcPct val="30000"/>
              </a:spcBef>
              <a:spcAft>
                <a:spcPct val="0"/>
              </a:spcAft>
              <a:defRPr sz="1200">
                <a:solidFill>
                  <a:schemeClr val="tx1"/>
                </a:solidFill>
                <a:latin typeface="Times New Roman" pitchFamily="18" charset="0"/>
              </a:defRPr>
            </a:lvl7pPr>
            <a:lvl8pPr marL="3408363" indent="-225425" eaLnBrk="0" fontAlgn="base" hangingPunct="0">
              <a:spcBef>
                <a:spcPct val="30000"/>
              </a:spcBef>
              <a:spcAft>
                <a:spcPct val="0"/>
              </a:spcAft>
              <a:defRPr sz="1200">
                <a:solidFill>
                  <a:schemeClr val="tx1"/>
                </a:solidFill>
                <a:latin typeface="Times New Roman" pitchFamily="18" charset="0"/>
              </a:defRPr>
            </a:lvl8pPr>
            <a:lvl9pPr marL="3865563" indent="-2254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41E73DF-5343-4749-8277-6A9B5B8D1E0C}" type="slidenum">
              <a:rPr lang="nl-NL" altLang="nl-NL" smtClean="0">
                <a:solidFill>
                  <a:srgbClr val="000000"/>
                </a:solidFill>
              </a:rPr>
              <a:pPr eaLnBrk="1" hangingPunct="1">
                <a:spcBef>
                  <a:spcPct val="0"/>
                </a:spcBef>
              </a:pPr>
              <a:t>1</a:t>
            </a:fld>
            <a:endParaRPr lang="nl-NL" altLang="nl-NL" smtClean="0">
              <a:solidFill>
                <a:srgbClr val="000000"/>
              </a:solidFill>
            </a:endParaRPr>
          </a:p>
        </p:txBody>
      </p:sp>
    </p:spTree>
    <p:extLst>
      <p:ext uri="{BB962C8B-B14F-4D97-AF65-F5344CB8AC3E}">
        <p14:creationId xmlns:p14="http://schemas.microsoft.com/office/powerpoint/2010/main" val="96677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nl-NL" smtClean="0"/>
              <a:t>Hulpverlener heeft maar heel weinig woorden nodig om om de client verhaal te laten vertellen. </a:t>
            </a:r>
          </a:p>
          <a:p>
            <a:pPr marL="171450" indent="-171450">
              <a:buFontTx/>
              <a:buChar char="•"/>
            </a:pPr>
            <a:r>
              <a:rPr lang="en-US" altLang="nl-NL" smtClean="0"/>
              <a:t>Door kleine aanmoedigingen laten merken dat hij geintresseerd is. </a:t>
            </a:r>
          </a:p>
          <a:p>
            <a:pPr marL="171450" indent="-171450">
              <a:buFontTx/>
              <a:buChar char="•"/>
            </a:pPr>
            <a:r>
              <a:rPr lang="en-US" altLang="nl-NL" smtClean="0"/>
              <a:t>Helpt gesprek op gang te houden.</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FBF9C49-6241-422C-8559-2692E9A56D37}" type="slidenum">
              <a:rPr lang="nl-NL" altLang="nl-NL">
                <a:solidFill>
                  <a:srgbClr val="000000"/>
                </a:solidFill>
              </a:rPr>
              <a:pPr eaLnBrk="1" hangingPunct="1">
                <a:spcBef>
                  <a:spcPct val="0"/>
                </a:spcBef>
              </a:pPr>
              <a:t>10</a:t>
            </a:fld>
            <a:endParaRPr lang="nl-NL" altLang="nl-NL">
              <a:solidFill>
                <a:srgbClr val="000000"/>
              </a:solidFill>
            </a:endParaRPr>
          </a:p>
        </p:txBody>
      </p:sp>
    </p:spTree>
    <p:extLst>
      <p:ext uri="{BB962C8B-B14F-4D97-AF65-F5344CB8AC3E}">
        <p14:creationId xmlns:p14="http://schemas.microsoft.com/office/powerpoint/2010/main" val="2286501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849313" y="744538"/>
            <a:ext cx="4964112" cy="3722687"/>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nl-NL" altLang="en-US" smtClean="0">
                <a:latin typeface="Arial Unicode MS" panose="020B0604020202020204" pitchFamily="34" charset="-128"/>
              </a:rPr>
              <a:t>Van spreken naar luisteren overschakelen is niet makkelijk</a:t>
            </a:r>
          </a:p>
          <a:p>
            <a:pPr marL="171450" indent="-171450">
              <a:buFontTx/>
              <a:buChar char="•"/>
            </a:pPr>
            <a:r>
              <a:rPr lang="nl-NL" altLang="en-US" smtClean="0">
                <a:latin typeface="Arial Unicode MS" panose="020B0604020202020204" pitchFamily="34" charset="-128"/>
              </a:rPr>
              <a:t>Vaak (onbewust) al bezig met formuleren van nieuwe vraag ipv naar antwoord te luisteren. </a:t>
            </a:r>
          </a:p>
          <a:p>
            <a:pPr marL="171450" indent="-171450">
              <a:buFontTx/>
              <a:buChar char="•"/>
            </a:pPr>
            <a:r>
              <a:rPr lang="nl-NL" altLang="en-US" smtClean="0">
                <a:latin typeface="Arial Unicode MS" panose="020B0604020202020204" pitchFamily="34" charset="-128"/>
              </a:rPr>
              <a:t>Daardoor niet genoeg tijd voor patient om antwoord te formuleren.</a:t>
            </a:r>
          </a:p>
          <a:p>
            <a:pPr marL="171450" indent="-171450">
              <a:buFontTx/>
              <a:buChar char="•"/>
            </a:pPr>
            <a:r>
              <a:rPr lang="nl-NL" altLang="en-US" smtClean="0">
                <a:latin typeface="Arial Unicode MS" panose="020B0604020202020204" pitchFamily="34" charset="-128"/>
              </a:rPr>
              <a:t>Als het stil blijft zal patient weer door praten vaak</a:t>
            </a:r>
          </a:p>
        </p:txBody>
      </p:sp>
    </p:spTree>
    <p:extLst>
      <p:ext uri="{BB962C8B-B14F-4D97-AF65-F5344CB8AC3E}">
        <p14:creationId xmlns:p14="http://schemas.microsoft.com/office/powerpoint/2010/main" val="51274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b="1" smtClean="0"/>
              <a:t>Luistervaardigheden</a:t>
            </a:r>
            <a:r>
              <a:rPr lang="en-US" altLang="nl-NL" smtClean="0"/>
              <a:t>: doel om client de ruimte te geven zijn verhaal te vertellen. HV stimuleert dit door te laten merken dat hij luistert en kleine interventies om meer info te krijgen.</a:t>
            </a:r>
          </a:p>
          <a:p>
            <a:r>
              <a:rPr lang="en-US" altLang="nl-NL" smtClean="0"/>
              <a:t>		niet selectief: aandacht geven</a:t>
            </a:r>
          </a:p>
          <a:p>
            <a:r>
              <a:rPr lang="en-US" altLang="nl-NL" smtClean="0"/>
              <a:t>		selectief: actief om meer informatie te krijgen</a:t>
            </a:r>
          </a:p>
          <a:p>
            <a:pPr eaLnBrk="1" hangingPunct="1">
              <a:spcBef>
                <a:spcPct val="0"/>
              </a:spcBef>
            </a:pPr>
            <a:endParaRPr lang="en-US" altLang="nl-NL" smtClean="0">
              <a:solidFill>
                <a:srgbClr val="339933"/>
              </a:solidFill>
            </a:endParaRPr>
          </a:p>
          <a:p>
            <a:pPr eaLnBrk="1" hangingPunct="1">
              <a:spcBef>
                <a:spcPct val="0"/>
              </a:spcBef>
            </a:pPr>
            <a:r>
              <a:rPr lang="en-US" altLang="nl-NL" smtClean="0">
                <a:solidFill>
                  <a:srgbClr val="339933"/>
                </a:solidFill>
              </a:rPr>
              <a:t>Selectieve luistervaardigheid: Welke aspecten heb je in gesprekken al eens gebruikt? Welke beheers je?Welke wat minder?</a:t>
            </a:r>
          </a:p>
          <a:p>
            <a:pPr eaLnBrk="1" hangingPunct="1">
              <a:spcBef>
                <a:spcPct val="0"/>
              </a:spcBef>
            </a:pPr>
            <a:endParaRPr lang="en-US" altLang="nl-NL" smtClean="0">
              <a:solidFill>
                <a:srgbClr val="339933"/>
              </a:solidFill>
            </a:endParaRPr>
          </a:p>
          <a:p>
            <a:pPr eaLnBrk="1" hangingPunct="1">
              <a:spcBef>
                <a:spcPct val="0"/>
              </a:spcBef>
            </a:pPr>
            <a:endParaRPr lang="en-US" altLang="nl-NL" smtClean="0">
              <a:solidFill>
                <a:srgbClr val="339933"/>
              </a:solidFill>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02E1CD8-160F-4B39-8FBA-AF5A909EA085}" type="slidenum">
              <a:rPr lang="nl-NL" altLang="nl-NL">
                <a:solidFill>
                  <a:srgbClr val="000000"/>
                </a:solidFill>
              </a:rPr>
              <a:pPr eaLnBrk="1" hangingPunct="1">
                <a:spcBef>
                  <a:spcPct val="0"/>
                </a:spcBef>
              </a:pPr>
              <a:t>12</a:t>
            </a:fld>
            <a:endParaRPr lang="nl-NL" altLang="nl-NL">
              <a:solidFill>
                <a:srgbClr val="000000"/>
              </a:solidFill>
            </a:endParaRPr>
          </a:p>
        </p:txBody>
      </p:sp>
    </p:spTree>
    <p:extLst>
      <p:ext uri="{BB962C8B-B14F-4D97-AF65-F5344CB8AC3E}">
        <p14:creationId xmlns:p14="http://schemas.microsoft.com/office/powerpoint/2010/main" val="143634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849313" y="744538"/>
            <a:ext cx="4964112" cy="3722687"/>
          </a:xfrm>
          <a:ln/>
        </p:spPr>
      </p:sp>
      <p:sp>
        <p:nvSpPr>
          <p:cNvPr id="378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l-NL" altLang="en-US" sz="2000" b="1" dirty="0" smtClean="0">
                <a:solidFill>
                  <a:schemeClr val="tx1">
                    <a:lumMod val="65000"/>
                    <a:lumOff val="35000"/>
                  </a:schemeClr>
                </a:solidFill>
              </a:rPr>
              <a:t>Vragen stellen. Trechter synoniem voor de vorm van vragen (herhaling kwartiel 1)</a:t>
            </a:r>
          </a:p>
          <a:p>
            <a:pPr>
              <a:defRPr/>
            </a:pPr>
            <a:endParaRPr lang="nl-NL" altLang="en-US" sz="2000" dirty="0" smtClean="0">
              <a:solidFill>
                <a:schemeClr val="tx1">
                  <a:lumMod val="65000"/>
                  <a:lumOff val="35000"/>
                </a:schemeClr>
              </a:solidFill>
            </a:endParaRPr>
          </a:p>
          <a:p>
            <a:pPr>
              <a:defRPr/>
            </a:pPr>
            <a:r>
              <a:rPr lang="nl-NL" altLang="en-US" sz="2000" dirty="0" smtClean="0">
                <a:solidFill>
                  <a:schemeClr val="tx1">
                    <a:lumMod val="65000"/>
                    <a:lumOff val="35000"/>
                  </a:schemeClr>
                </a:solidFill>
              </a:rPr>
              <a:t>Verhaal van de patiënt aanmoedigen</a:t>
            </a:r>
          </a:p>
          <a:p>
            <a:pPr>
              <a:defRPr/>
            </a:pPr>
            <a:r>
              <a:rPr lang="en-US" altLang="en-US" sz="2000" dirty="0" err="1" smtClean="0">
                <a:solidFill>
                  <a:schemeClr val="tx1">
                    <a:lumMod val="65000"/>
                    <a:lumOff val="35000"/>
                  </a:schemeClr>
                </a:solidFill>
              </a:rPr>
              <a:t>Vraagstijl</a:t>
            </a:r>
            <a:r>
              <a:rPr lang="en-US" altLang="en-US" sz="2000" dirty="0" smtClean="0">
                <a:solidFill>
                  <a:schemeClr val="tx1">
                    <a:lumMod val="65000"/>
                    <a:lumOff val="35000"/>
                  </a:schemeClr>
                </a:solidFill>
              </a:rPr>
              <a:t>: open- </a:t>
            </a:r>
            <a:r>
              <a:rPr lang="en-US" altLang="en-US" sz="2000" dirty="0" err="1" smtClean="0">
                <a:solidFill>
                  <a:schemeClr val="tx1">
                    <a:lumMod val="65000"/>
                    <a:lumOff val="35000"/>
                  </a:schemeClr>
                </a:solidFill>
              </a:rPr>
              <a:t>en</a:t>
            </a:r>
            <a:r>
              <a:rPr lang="en-US" altLang="en-US" sz="2000" dirty="0" smtClean="0">
                <a:solidFill>
                  <a:schemeClr val="tx1">
                    <a:lumMod val="65000"/>
                    <a:lumOff val="35000"/>
                  </a:schemeClr>
                </a:solidFill>
              </a:rPr>
              <a:t> </a:t>
            </a:r>
            <a:r>
              <a:rPr lang="en-US" altLang="en-US" sz="2000" dirty="0" err="1" smtClean="0">
                <a:solidFill>
                  <a:schemeClr val="tx1">
                    <a:lumMod val="65000"/>
                    <a:lumOff val="35000"/>
                  </a:schemeClr>
                </a:solidFill>
              </a:rPr>
              <a:t>gesloten</a:t>
            </a:r>
            <a:r>
              <a:rPr lang="en-US" altLang="en-US" sz="2000" dirty="0" smtClean="0">
                <a:solidFill>
                  <a:schemeClr val="tx1">
                    <a:lumMod val="65000"/>
                    <a:lumOff val="35000"/>
                  </a:schemeClr>
                </a:solidFill>
              </a:rPr>
              <a:t> </a:t>
            </a:r>
            <a:r>
              <a:rPr lang="en-US" altLang="en-US" sz="2000" dirty="0" err="1" smtClean="0">
                <a:solidFill>
                  <a:schemeClr val="tx1">
                    <a:lumMod val="65000"/>
                    <a:lumOff val="35000"/>
                  </a:schemeClr>
                </a:solidFill>
              </a:rPr>
              <a:t>vraagtechnieken</a:t>
            </a:r>
            <a:endParaRPr lang="en-US" altLang="en-US" sz="2000" dirty="0" smtClean="0">
              <a:solidFill>
                <a:schemeClr val="tx1">
                  <a:lumMod val="65000"/>
                  <a:lumOff val="35000"/>
                </a:schemeClr>
              </a:solidFill>
            </a:endParaRPr>
          </a:p>
          <a:p>
            <a:pPr lvl="1">
              <a:defRPr/>
            </a:pPr>
            <a:r>
              <a:rPr lang="en-US" altLang="en-US" sz="1800" dirty="0" smtClean="0">
                <a:solidFill>
                  <a:schemeClr val="tx1">
                    <a:lumMod val="65000"/>
                    <a:lumOff val="35000"/>
                  </a:schemeClr>
                </a:solidFill>
              </a:rPr>
              <a:t>Open </a:t>
            </a:r>
            <a:r>
              <a:rPr lang="en-US" altLang="en-US" sz="1800" dirty="0" err="1" smtClean="0">
                <a:solidFill>
                  <a:schemeClr val="tx1">
                    <a:lumMod val="65000"/>
                    <a:lumOff val="35000"/>
                  </a:schemeClr>
                </a:solidFill>
              </a:rPr>
              <a:t>vragen</a:t>
            </a:r>
            <a:r>
              <a:rPr lang="en-US" altLang="en-US" sz="1800" dirty="0" smtClean="0">
                <a:solidFill>
                  <a:schemeClr val="tx1">
                    <a:lumMod val="65000"/>
                    <a:lumOff val="35000"/>
                  </a:schemeClr>
                </a:solidFill>
              </a:rPr>
              <a:t>/</a:t>
            </a:r>
            <a:r>
              <a:rPr lang="en-US" altLang="en-US" sz="1800" dirty="0" err="1" smtClean="0">
                <a:solidFill>
                  <a:schemeClr val="tx1">
                    <a:lumMod val="65000"/>
                    <a:lumOff val="35000"/>
                  </a:schemeClr>
                </a:solidFill>
              </a:rPr>
              <a:t>sturende</a:t>
            </a:r>
            <a:r>
              <a:rPr lang="en-US" altLang="en-US" sz="1800" dirty="0" smtClean="0">
                <a:solidFill>
                  <a:schemeClr val="tx1">
                    <a:lumMod val="65000"/>
                    <a:lumOff val="35000"/>
                  </a:schemeClr>
                </a:solidFill>
              </a:rPr>
              <a:t> </a:t>
            </a:r>
            <a:r>
              <a:rPr lang="en-US" altLang="en-US" sz="1800" dirty="0" err="1" smtClean="0">
                <a:solidFill>
                  <a:schemeClr val="tx1">
                    <a:lumMod val="65000"/>
                    <a:lumOff val="35000"/>
                  </a:schemeClr>
                </a:solidFill>
              </a:rPr>
              <a:t>opmerkingen</a:t>
            </a:r>
            <a:r>
              <a:rPr lang="en-US" altLang="en-US" sz="1800" dirty="0" smtClean="0">
                <a:solidFill>
                  <a:schemeClr val="tx1">
                    <a:lumMod val="65000"/>
                    <a:lumOff val="35000"/>
                  </a:schemeClr>
                </a:solidFill>
              </a:rPr>
              <a:t>:</a:t>
            </a:r>
          </a:p>
          <a:p>
            <a:pPr lvl="2">
              <a:defRPr/>
            </a:pPr>
            <a:r>
              <a:rPr lang="en-US" altLang="en-US" sz="1600" dirty="0" err="1" smtClean="0">
                <a:solidFill>
                  <a:schemeClr val="tx1">
                    <a:lumMod val="65000"/>
                    <a:lumOff val="35000"/>
                  </a:schemeClr>
                </a:solidFill>
              </a:rPr>
              <a:t>Bijv</a:t>
            </a:r>
            <a:r>
              <a:rPr lang="en-US" altLang="en-US" sz="1600" dirty="0" smtClean="0">
                <a:solidFill>
                  <a:schemeClr val="tx1">
                    <a:lumMod val="65000"/>
                    <a:lumOff val="35000"/>
                  </a:schemeClr>
                </a:solidFill>
              </a:rPr>
              <a:t>. “Wat is </a:t>
            </a:r>
            <a:r>
              <a:rPr lang="en-US" altLang="en-US" sz="1600" dirty="0" err="1" smtClean="0">
                <a:solidFill>
                  <a:schemeClr val="tx1">
                    <a:lumMod val="65000"/>
                    <a:lumOff val="35000"/>
                  </a:schemeClr>
                </a:solidFill>
              </a:rPr>
              <a:t>er</a:t>
            </a:r>
            <a:r>
              <a:rPr lang="en-US" altLang="en-US" sz="1600" dirty="0" smtClean="0">
                <a:solidFill>
                  <a:schemeClr val="tx1">
                    <a:lumMod val="65000"/>
                    <a:lumOff val="35000"/>
                  </a:schemeClr>
                </a:solidFill>
              </a:rPr>
              <a:t> </a:t>
            </a:r>
            <a:r>
              <a:rPr lang="en-US" altLang="en-US" sz="1600" dirty="0" err="1" smtClean="0">
                <a:solidFill>
                  <a:schemeClr val="tx1">
                    <a:lumMod val="65000"/>
                    <a:lumOff val="35000"/>
                  </a:schemeClr>
                </a:solidFill>
              </a:rPr>
              <a:t>allemaal</a:t>
            </a:r>
            <a:r>
              <a:rPr lang="en-US" altLang="en-US" sz="1600" dirty="0" smtClean="0">
                <a:solidFill>
                  <a:schemeClr val="tx1">
                    <a:lumMod val="65000"/>
                    <a:lumOff val="35000"/>
                  </a:schemeClr>
                </a:solidFill>
              </a:rPr>
              <a:t> </a:t>
            </a:r>
            <a:r>
              <a:rPr lang="en-US" altLang="en-US" sz="1600" dirty="0" err="1" smtClean="0">
                <a:solidFill>
                  <a:schemeClr val="tx1">
                    <a:lumMod val="65000"/>
                    <a:lumOff val="35000"/>
                  </a:schemeClr>
                </a:solidFill>
              </a:rPr>
              <a:t>gebeurd</a:t>
            </a:r>
            <a:r>
              <a:rPr lang="en-US" altLang="en-US" sz="1600" dirty="0" smtClean="0">
                <a:solidFill>
                  <a:schemeClr val="tx1">
                    <a:lumMod val="65000"/>
                    <a:lumOff val="35000"/>
                  </a:schemeClr>
                </a:solidFill>
              </a:rPr>
              <a:t>”</a:t>
            </a:r>
          </a:p>
          <a:p>
            <a:pPr lvl="2">
              <a:defRPr/>
            </a:pPr>
            <a:r>
              <a:rPr lang="en-US" altLang="en-US" sz="1600" dirty="0" err="1" smtClean="0">
                <a:solidFill>
                  <a:schemeClr val="tx1">
                    <a:lumMod val="65000"/>
                    <a:lumOff val="35000"/>
                  </a:schemeClr>
                </a:solidFill>
              </a:rPr>
              <a:t>Bijv</a:t>
            </a:r>
            <a:r>
              <a:rPr lang="en-US" altLang="en-US" sz="1600" dirty="0" smtClean="0">
                <a:solidFill>
                  <a:schemeClr val="tx1">
                    <a:lumMod val="65000"/>
                    <a:lumOff val="35000"/>
                  </a:schemeClr>
                </a:solidFill>
              </a:rPr>
              <a:t>. “ </a:t>
            </a:r>
            <a:r>
              <a:rPr lang="en-US" altLang="en-US" sz="1600" dirty="0" err="1" smtClean="0">
                <a:solidFill>
                  <a:schemeClr val="tx1">
                    <a:lumMod val="65000"/>
                    <a:lumOff val="35000"/>
                  </a:schemeClr>
                </a:solidFill>
              </a:rPr>
              <a:t>Vertelt</a:t>
            </a:r>
            <a:r>
              <a:rPr lang="en-US" altLang="en-US" sz="1600" dirty="0" smtClean="0">
                <a:solidFill>
                  <a:schemeClr val="tx1">
                    <a:lumMod val="65000"/>
                    <a:lumOff val="35000"/>
                  </a:schemeClr>
                </a:solidFill>
              </a:rPr>
              <a:t> u </a:t>
            </a:r>
            <a:r>
              <a:rPr lang="en-US" altLang="en-US" sz="1600" dirty="0" err="1" smtClean="0">
                <a:solidFill>
                  <a:schemeClr val="tx1">
                    <a:lumMod val="65000"/>
                    <a:lumOff val="35000"/>
                  </a:schemeClr>
                </a:solidFill>
              </a:rPr>
              <a:t>eens</a:t>
            </a:r>
            <a:r>
              <a:rPr lang="en-US" altLang="en-US" sz="1600" dirty="0" smtClean="0">
                <a:solidFill>
                  <a:schemeClr val="tx1">
                    <a:lumMod val="65000"/>
                    <a:lumOff val="35000"/>
                  </a:schemeClr>
                </a:solidFill>
              </a:rPr>
              <a:t>”</a:t>
            </a:r>
          </a:p>
          <a:p>
            <a:pPr lvl="1">
              <a:defRPr/>
            </a:pPr>
            <a:r>
              <a:rPr lang="en-US" altLang="en-US" sz="1800" dirty="0" err="1" smtClean="0">
                <a:solidFill>
                  <a:schemeClr val="tx1">
                    <a:lumMod val="65000"/>
                    <a:lumOff val="35000"/>
                  </a:schemeClr>
                </a:solidFill>
              </a:rPr>
              <a:t>Specifiekere</a:t>
            </a:r>
            <a:r>
              <a:rPr lang="en-US" altLang="en-US" sz="1800" dirty="0" smtClean="0">
                <a:solidFill>
                  <a:schemeClr val="tx1">
                    <a:lumMod val="65000"/>
                    <a:lumOff val="35000"/>
                  </a:schemeClr>
                </a:solidFill>
              </a:rPr>
              <a:t> </a:t>
            </a:r>
            <a:r>
              <a:rPr lang="en-US" altLang="en-US" sz="1800" dirty="0" err="1" smtClean="0">
                <a:solidFill>
                  <a:schemeClr val="tx1">
                    <a:lumMod val="65000"/>
                    <a:lumOff val="35000"/>
                  </a:schemeClr>
                </a:solidFill>
              </a:rPr>
              <a:t>vragen</a:t>
            </a:r>
            <a:r>
              <a:rPr lang="en-US" altLang="en-US" sz="1800" dirty="0" smtClean="0">
                <a:solidFill>
                  <a:schemeClr val="tx1">
                    <a:lumMod val="65000"/>
                    <a:lumOff val="35000"/>
                  </a:schemeClr>
                </a:solidFill>
              </a:rPr>
              <a:t> (maar open)</a:t>
            </a:r>
          </a:p>
          <a:p>
            <a:pPr lvl="2">
              <a:defRPr/>
            </a:pPr>
            <a:r>
              <a:rPr lang="en-US" altLang="en-US" sz="1600" dirty="0" err="1" smtClean="0">
                <a:solidFill>
                  <a:schemeClr val="tx1">
                    <a:lumMod val="65000"/>
                    <a:lumOff val="35000"/>
                  </a:schemeClr>
                </a:solidFill>
              </a:rPr>
              <a:t>Bijv</a:t>
            </a:r>
            <a:r>
              <a:rPr lang="en-US" altLang="en-US" sz="1600" dirty="0" smtClean="0">
                <a:solidFill>
                  <a:schemeClr val="tx1">
                    <a:lumMod val="65000"/>
                    <a:lumOff val="35000"/>
                  </a:schemeClr>
                </a:solidFill>
              </a:rPr>
              <a:t>. “</a:t>
            </a:r>
            <a:r>
              <a:rPr lang="en-US" altLang="en-US" sz="1600" dirty="0" err="1" smtClean="0">
                <a:solidFill>
                  <a:schemeClr val="tx1">
                    <a:lumMod val="65000"/>
                    <a:lumOff val="35000"/>
                  </a:schemeClr>
                </a:solidFill>
              </a:rPr>
              <a:t>Wanneer</a:t>
            </a:r>
            <a:r>
              <a:rPr lang="en-US" altLang="en-US" sz="1600" dirty="0" smtClean="0">
                <a:solidFill>
                  <a:schemeClr val="tx1">
                    <a:lumMod val="65000"/>
                    <a:lumOff val="35000"/>
                  </a:schemeClr>
                </a:solidFill>
              </a:rPr>
              <a:t> </a:t>
            </a:r>
            <a:r>
              <a:rPr lang="en-US" altLang="en-US" sz="1600" dirty="0" err="1" smtClean="0">
                <a:solidFill>
                  <a:schemeClr val="tx1">
                    <a:lumMod val="65000"/>
                    <a:lumOff val="35000"/>
                  </a:schemeClr>
                </a:solidFill>
              </a:rPr>
              <a:t>wordt</a:t>
            </a:r>
            <a:r>
              <a:rPr lang="en-US" altLang="en-US" sz="1600" dirty="0" smtClean="0">
                <a:solidFill>
                  <a:schemeClr val="tx1">
                    <a:lumMod val="65000"/>
                    <a:lumOff val="35000"/>
                  </a:schemeClr>
                </a:solidFill>
              </a:rPr>
              <a:t>/</a:t>
            </a:r>
            <a:r>
              <a:rPr lang="en-US" altLang="en-US" sz="1600" dirty="0" err="1" smtClean="0">
                <a:solidFill>
                  <a:schemeClr val="tx1">
                    <a:lumMod val="65000"/>
                    <a:lumOff val="35000"/>
                  </a:schemeClr>
                </a:solidFill>
              </a:rPr>
              <a:t>wanneer</a:t>
            </a:r>
            <a:r>
              <a:rPr lang="en-US" altLang="en-US" sz="1600" dirty="0" smtClean="0">
                <a:solidFill>
                  <a:schemeClr val="tx1">
                    <a:lumMod val="65000"/>
                    <a:lumOff val="35000"/>
                  </a:schemeClr>
                </a:solidFill>
              </a:rPr>
              <a:t> </a:t>
            </a:r>
            <a:r>
              <a:rPr lang="en-US" altLang="en-US" sz="1600" dirty="0" err="1" smtClean="0">
                <a:solidFill>
                  <a:schemeClr val="tx1">
                    <a:lumMod val="65000"/>
                    <a:lumOff val="35000"/>
                  </a:schemeClr>
                </a:solidFill>
              </a:rPr>
              <a:t>voelt</a:t>
            </a:r>
            <a:r>
              <a:rPr lang="en-US" altLang="en-US" sz="1600" dirty="0" smtClean="0">
                <a:solidFill>
                  <a:schemeClr val="tx1">
                    <a:lumMod val="65000"/>
                    <a:lumOff val="35000"/>
                  </a:schemeClr>
                </a:solidFill>
              </a:rPr>
              <a:t>”</a:t>
            </a:r>
          </a:p>
          <a:p>
            <a:pPr lvl="2">
              <a:defRPr/>
            </a:pPr>
            <a:r>
              <a:rPr lang="en-US" altLang="en-US" sz="1600" dirty="0" err="1" smtClean="0">
                <a:solidFill>
                  <a:schemeClr val="tx1">
                    <a:lumMod val="65000"/>
                    <a:lumOff val="35000"/>
                  </a:schemeClr>
                </a:solidFill>
              </a:rPr>
              <a:t>Bijv</a:t>
            </a:r>
            <a:r>
              <a:rPr lang="en-US" altLang="en-US" sz="1600" dirty="0" smtClean="0">
                <a:solidFill>
                  <a:schemeClr val="tx1">
                    <a:lumMod val="65000"/>
                    <a:lumOff val="35000"/>
                  </a:schemeClr>
                </a:solidFill>
              </a:rPr>
              <a:t>. “</a:t>
            </a:r>
            <a:r>
              <a:rPr lang="en-US" altLang="en-US" sz="1600" dirty="0" err="1" smtClean="0">
                <a:solidFill>
                  <a:schemeClr val="tx1">
                    <a:lumMod val="65000"/>
                    <a:lumOff val="35000"/>
                  </a:schemeClr>
                </a:solidFill>
              </a:rPr>
              <a:t>Waar</a:t>
            </a:r>
            <a:r>
              <a:rPr lang="en-US" altLang="en-US" sz="1600" dirty="0" smtClean="0">
                <a:solidFill>
                  <a:schemeClr val="tx1">
                    <a:lumMod val="65000"/>
                    <a:lumOff val="35000"/>
                  </a:schemeClr>
                </a:solidFill>
              </a:rPr>
              <a:t> </a:t>
            </a:r>
            <a:r>
              <a:rPr lang="en-US" altLang="en-US" sz="1600" dirty="0" err="1" smtClean="0">
                <a:solidFill>
                  <a:schemeClr val="tx1">
                    <a:lumMod val="65000"/>
                    <a:lumOff val="35000"/>
                  </a:schemeClr>
                </a:solidFill>
              </a:rPr>
              <a:t>voelt</a:t>
            </a:r>
            <a:r>
              <a:rPr lang="en-US" altLang="en-US" sz="1600" dirty="0" smtClean="0">
                <a:solidFill>
                  <a:schemeClr val="tx1">
                    <a:lumMod val="65000"/>
                    <a:lumOff val="35000"/>
                  </a:schemeClr>
                </a:solidFill>
              </a:rPr>
              <a:t>” etc.</a:t>
            </a:r>
          </a:p>
          <a:p>
            <a:pPr lvl="1">
              <a:defRPr/>
            </a:pPr>
            <a:r>
              <a:rPr lang="en-US" altLang="en-US" sz="1800" dirty="0" err="1" smtClean="0">
                <a:solidFill>
                  <a:schemeClr val="tx1">
                    <a:lumMod val="65000"/>
                    <a:lumOff val="35000"/>
                  </a:schemeClr>
                </a:solidFill>
              </a:rPr>
              <a:t>Gesloten</a:t>
            </a:r>
            <a:endParaRPr lang="en-US" altLang="en-US" sz="1800" dirty="0" smtClean="0">
              <a:solidFill>
                <a:schemeClr val="tx1">
                  <a:lumMod val="65000"/>
                  <a:lumOff val="35000"/>
                </a:schemeClr>
              </a:solidFill>
            </a:endParaRPr>
          </a:p>
          <a:p>
            <a:pPr>
              <a:defRPr/>
            </a:pPr>
            <a:r>
              <a:rPr lang="en-US" altLang="en-US" sz="2000" dirty="0" err="1" smtClean="0">
                <a:solidFill>
                  <a:schemeClr val="tx1">
                    <a:lumMod val="65000"/>
                    <a:lumOff val="35000"/>
                  </a:schemeClr>
                </a:solidFill>
              </a:rPr>
              <a:t>Luisteren</a:t>
            </a:r>
            <a:r>
              <a:rPr lang="en-US" altLang="en-US" sz="2000" dirty="0" smtClean="0">
                <a:solidFill>
                  <a:schemeClr val="tx1">
                    <a:lumMod val="65000"/>
                    <a:lumOff val="35000"/>
                  </a:schemeClr>
                </a:solidFill>
              </a:rPr>
              <a:t>: </a:t>
            </a:r>
            <a:r>
              <a:rPr lang="en-US" altLang="en-US" sz="2000" dirty="0" err="1" smtClean="0">
                <a:solidFill>
                  <a:schemeClr val="tx1">
                    <a:lumMod val="65000"/>
                    <a:lumOff val="35000"/>
                  </a:schemeClr>
                </a:solidFill>
              </a:rPr>
              <a:t>aandachtig</a:t>
            </a:r>
            <a:r>
              <a:rPr lang="en-US" altLang="en-US" sz="2000" dirty="0" smtClean="0">
                <a:solidFill>
                  <a:schemeClr val="tx1">
                    <a:lumMod val="65000"/>
                    <a:lumOff val="35000"/>
                  </a:schemeClr>
                </a:solidFill>
              </a:rPr>
              <a:t>, patient </a:t>
            </a:r>
            <a:r>
              <a:rPr lang="en-US" altLang="en-US" sz="2000" dirty="0" err="1" smtClean="0">
                <a:solidFill>
                  <a:schemeClr val="tx1">
                    <a:lumMod val="65000"/>
                    <a:lumOff val="35000"/>
                  </a:schemeClr>
                </a:solidFill>
              </a:rPr>
              <a:t>ruimte</a:t>
            </a:r>
            <a:r>
              <a:rPr lang="en-US" altLang="en-US" sz="2000" dirty="0" smtClean="0">
                <a:solidFill>
                  <a:schemeClr val="tx1">
                    <a:lumMod val="65000"/>
                    <a:lumOff val="35000"/>
                  </a:schemeClr>
                </a:solidFill>
              </a:rPr>
              <a:t> </a:t>
            </a:r>
            <a:r>
              <a:rPr lang="en-US" altLang="en-US" sz="2000" dirty="0" err="1" smtClean="0">
                <a:solidFill>
                  <a:schemeClr val="tx1">
                    <a:lumMod val="65000"/>
                    <a:lumOff val="35000"/>
                  </a:schemeClr>
                </a:solidFill>
              </a:rPr>
              <a:t>geven</a:t>
            </a:r>
            <a:endParaRPr lang="en-US" altLang="en-US" sz="2000" dirty="0" smtClean="0">
              <a:solidFill>
                <a:schemeClr val="tx1">
                  <a:lumMod val="65000"/>
                  <a:lumOff val="35000"/>
                </a:schemeClr>
              </a:solidFill>
            </a:endParaRPr>
          </a:p>
          <a:p>
            <a:pPr>
              <a:defRPr/>
            </a:pPr>
            <a:endParaRPr lang="nl-NL" altLang="en-US" sz="2000" dirty="0" smtClean="0">
              <a:solidFill>
                <a:schemeClr val="tx1">
                  <a:lumMod val="65000"/>
                  <a:lumOff val="35000"/>
                </a:schemeClr>
              </a:solidFill>
            </a:endParaRPr>
          </a:p>
          <a:p>
            <a:pPr>
              <a:defRPr/>
            </a:pPr>
            <a:r>
              <a:rPr lang="en-GB" altLang="en-US" sz="2000" dirty="0" err="1" smtClean="0">
                <a:solidFill>
                  <a:schemeClr val="tx1">
                    <a:lumMod val="65000"/>
                    <a:lumOff val="35000"/>
                  </a:schemeClr>
                </a:solidFill>
              </a:rPr>
              <a:t>Benoem</a:t>
            </a:r>
            <a:r>
              <a:rPr lang="en-GB" altLang="en-US" sz="2000" baseline="0" dirty="0" smtClean="0">
                <a:solidFill>
                  <a:schemeClr val="tx1">
                    <a:lumMod val="65000"/>
                    <a:lumOff val="35000"/>
                  </a:schemeClr>
                </a:solidFill>
              </a:rPr>
              <a:t> </a:t>
            </a:r>
            <a:r>
              <a:rPr lang="en-GB" altLang="en-US" sz="2000" baseline="0" dirty="0" err="1" smtClean="0">
                <a:solidFill>
                  <a:schemeClr val="tx1">
                    <a:lumMod val="65000"/>
                    <a:lumOff val="35000"/>
                  </a:schemeClr>
                </a:solidFill>
              </a:rPr>
              <a:t>ook</a:t>
            </a:r>
            <a:r>
              <a:rPr lang="en-GB" altLang="en-US" sz="2000" baseline="0" dirty="0" smtClean="0">
                <a:solidFill>
                  <a:schemeClr val="tx1">
                    <a:lumMod val="65000"/>
                    <a:lumOff val="35000"/>
                  </a:schemeClr>
                </a:solidFill>
              </a:rPr>
              <a:t> even </a:t>
            </a:r>
            <a:r>
              <a:rPr lang="en-GB" altLang="en-US" sz="2000" b="1" baseline="0" dirty="0" err="1" smtClean="0">
                <a:solidFill>
                  <a:schemeClr val="tx1">
                    <a:lumMod val="65000"/>
                    <a:lumOff val="35000"/>
                  </a:schemeClr>
                </a:solidFill>
              </a:rPr>
              <a:t>waarom</a:t>
            </a:r>
            <a:r>
              <a:rPr lang="en-GB" altLang="en-US" sz="2000" b="0" baseline="0" dirty="0" smtClean="0">
                <a:solidFill>
                  <a:schemeClr val="tx1">
                    <a:lumMod val="65000"/>
                    <a:lumOff val="35000"/>
                  </a:schemeClr>
                </a:solidFill>
              </a:rPr>
              <a:t> </a:t>
            </a:r>
            <a:r>
              <a:rPr lang="en-GB" altLang="en-US" sz="2000" b="0" baseline="0" dirty="0" err="1" smtClean="0">
                <a:solidFill>
                  <a:schemeClr val="tx1">
                    <a:lumMod val="65000"/>
                    <a:lumOff val="35000"/>
                  </a:schemeClr>
                </a:solidFill>
              </a:rPr>
              <a:t>vragen</a:t>
            </a:r>
            <a:r>
              <a:rPr lang="en-GB" altLang="en-US" sz="2000" b="0" baseline="0" dirty="0" smtClean="0">
                <a:solidFill>
                  <a:schemeClr val="tx1">
                    <a:lumMod val="65000"/>
                    <a:lumOff val="35000"/>
                  </a:schemeClr>
                </a:solidFill>
              </a:rPr>
              <a:t>. </a:t>
            </a:r>
            <a:r>
              <a:rPr lang="en-GB" altLang="en-US" sz="2000" b="0" baseline="0" dirty="0" err="1" smtClean="0">
                <a:solidFill>
                  <a:schemeClr val="tx1">
                    <a:lumMod val="65000"/>
                    <a:lumOff val="35000"/>
                  </a:schemeClr>
                </a:solidFill>
              </a:rPr>
              <a:t>Deze</a:t>
            </a:r>
            <a:r>
              <a:rPr lang="en-GB" altLang="en-US" sz="2000" b="0" baseline="0" dirty="0" smtClean="0">
                <a:solidFill>
                  <a:schemeClr val="tx1">
                    <a:lumMod val="65000"/>
                    <a:lumOff val="35000"/>
                  </a:schemeClr>
                </a:solidFill>
              </a:rPr>
              <a:t> </a:t>
            </a:r>
            <a:r>
              <a:rPr lang="en-GB" altLang="en-US" sz="2000" b="0" baseline="0" dirty="0" err="1" smtClean="0">
                <a:solidFill>
                  <a:schemeClr val="tx1">
                    <a:lumMod val="65000"/>
                    <a:lumOff val="35000"/>
                  </a:schemeClr>
                </a:solidFill>
              </a:rPr>
              <a:t>dwingen</a:t>
            </a:r>
            <a:r>
              <a:rPr lang="en-GB" altLang="en-US" sz="2000" b="0" baseline="0" dirty="0" smtClean="0">
                <a:solidFill>
                  <a:schemeClr val="tx1">
                    <a:lumMod val="65000"/>
                    <a:lumOff val="35000"/>
                  </a:schemeClr>
                </a:solidFill>
              </a:rPr>
              <a:t> de patient </a:t>
            </a:r>
            <a:r>
              <a:rPr lang="en-GB" altLang="en-US" sz="2000" b="0" baseline="0" dirty="0" err="1" smtClean="0">
                <a:solidFill>
                  <a:schemeClr val="tx1">
                    <a:lumMod val="65000"/>
                    <a:lumOff val="35000"/>
                  </a:schemeClr>
                </a:solidFill>
              </a:rPr>
              <a:t>vaak</a:t>
            </a:r>
            <a:r>
              <a:rPr lang="en-GB" altLang="en-US" sz="2000" b="0" baseline="0" dirty="0" smtClean="0">
                <a:solidFill>
                  <a:schemeClr val="tx1">
                    <a:lumMod val="65000"/>
                    <a:lumOff val="35000"/>
                  </a:schemeClr>
                </a:solidFill>
              </a:rPr>
              <a:t> in </a:t>
            </a:r>
            <a:r>
              <a:rPr lang="en-GB" altLang="en-US" sz="2000" b="0" baseline="0" dirty="0" err="1" smtClean="0">
                <a:solidFill>
                  <a:schemeClr val="tx1">
                    <a:lumMod val="65000"/>
                    <a:lumOff val="35000"/>
                  </a:schemeClr>
                </a:solidFill>
              </a:rPr>
              <a:t>een</a:t>
            </a:r>
            <a:r>
              <a:rPr lang="en-GB" altLang="en-US" sz="2000" b="0" baseline="0" dirty="0" smtClean="0">
                <a:solidFill>
                  <a:schemeClr val="tx1">
                    <a:lumMod val="65000"/>
                    <a:lumOff val="35000"/>
                  </a:schemeClr>
                </a:solidFill>
              </a:rPr>
              <a:t> </a:t>
            </a:r>
            <a:r>
              <a:rPr lang="en-GB" altLang="en-US" sz="2000" b="0" baseline="0" dirty="0" err="1" smtClean="0">
                <a:solidFill>
                  <a:schemeClr val="tx1">
                    <a:lumMod val="65000"/>
                    <a:lumOff val="35000"/>
                  </a:schemeClr>
                </a:solidFill>
              </a:rPr>
              <a:t>bepaalde</a:t>
            </a:r>
            <a:r>
              <a:rPr lang="en-GB" altLang="en-US" sz="2000" b="0" baseline="0" dirty="0" smtClean="0">
                <a:solidFill>
                  <a:schemeClr val="tx1">
                    <a:lumMod val="65000"/>
                    <a:lumOff val="35000"/>
                  </a:schemeClr>
                </a:solidFill>
              </a:rPr>
              <a:t> </a:t>
            </a:r>
            <a:r>
              <a:rPr lang="en-GB" altLang="en-US" sz="2000" b="0" baseline="0" dirty="0" err="1" smtClean="0">
                <a:solidFill>
                  <a:schemeClr val="tx1">
                    <a:lumMod val="65000"/>
                    <a:lumOff val="35000"/>
                  </a:schemeClr>
                </a:solidFill>
              </a:rPr>
              <a:t>richting</a:t>
            </a:r>
            <a:r>
              <a:rPr lang="en-GB" altLang="en-US" sz="2000" b="0" baseline="0" dirty="0" smtClean="0">
                <a:solidFill>
                  <a:schemeClr val="tx1">
                    <a:lumMod val="65000"/>
                    <a:lumOff val="35000"/>
                  </a:schemeClr>
                </a:solidFill>
              </a:rPr>
              <a:t> -&gt; </a:t>
            </a:r>
            <a:r>
              <a:rPr lang="en-GB" altLang="en-US" sz="2000" b="0" baseline="0" dirty="0" err="1" smtClean="0">
                <a:solidFill>
                  <a:schemeClr val="tx1">
                    <a:lumMod val="65000"/>
                    <a:lumOff val="35000"/>
                  </a:schemeClr>
                </a:solidFill>
              </a:rPr>
              <a:t>verantwoorden</a:t>
            </a:r>
            <a:endParaRPr lang="en-GB" altLang="en-US" sz="2000" dirty="0" smtClean="0">
              <a:solidFill>
                <a:schemeClr val="tx1">
                  <a:lumMod val="65000"/>
                  <a:lumOff val="35000"/>
                </a:schemeClr>
              </a:solidFill>
            </a:endParaRPr>
          </a:p>
          <a:p>
            <a:pPr>
              <a:defRPr/>
            </a:pPr>
            <a:endParaRPr lang="nl-NL" altLang="en-US" dirty="0" smtClean="0">
              <a:latin typeface="Arial Unicode MS" pitchFamily="34" charset="-128"/>
            </a:endParaRPr>
          </a:p>
        </p:txBody>
      </p:sp>
    </p:spTree>
    <p:extLst>
      <p:ext uri="{BB962C8B-B14F-4D97-AF65-F5344CB8AC3E}">
        <p14:creationId xmlns:p14="http://schemas.microsoft.com/office/powerpoint/2010/main" val="70164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p:cNvSpPr>
            <a:spLocks noGrp="1" noRot="1" noChangeAspect="1" noTextEdit="1"/>
          </p:cNvSpPr>
          <p:nvPr>
            <p:ph type="sldImg"/>
          </p:nvPr>
        </p:nvSpPr>
        <p:spPr>
          <a:ln/>
        </p:spPr>
      </p:sp>
      <p:sp>
        <p:nvSpPr>
          <p:cNvPr id="757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t>Voorbeeld vragen stellen: doorvragen</a:t>
            </a:r>
          </a:p>
        </p:txBody>
      </p:sp>
      <p:sp>
        <p:nvSpPr>
          <p:cNvPr id="757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D82F592-E024-4B0F-A63F-E1DC1276A25D}" type="slidenum">
              <a:rPr lang="nl-NL" altLang="nl-NL"/>
              <a:pPr eaLnBrk="1" hangingPunct="1">
                <a:spcBef>
                  <a:spcPct val="0"/>
                </a:spcBef>
              </a:pPr>
              <a:t>14</a:t>
            </a:fld>
            <a:endParaRPr lang="nl-NL" altLang="nl-NL"/>
          </a:p>
        </p:txBody>
      </p:sp>
    </p:spTree>
    <p:extLst>
      <p:ext uri="{BB962C8B-B14F-4D97-AF65-F5344CB8AC3E}">
        <p14:creationId xmlns:p14="http://schemas.microsoft.com/office/powerpoint/2010/main" val="236045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3200" b="1" dirty="0" smtClean="0"/>
              <a:t>Parafraseren</a:t>
            </a:r>
            <a:br>
              <a:rPr lang="nl-NL" altLang="nl-NL" sz="3200" b="1" dirty="0" smtClean="0"/>
            </a:br>
            <a:r>
              <a:rPr lang="nl-NL" altLang="nl-NL" dirty="0" smtClean="0"/>
              <a:t>In </a:t>
            </a:r>
            <a:r>
              <a:rPr lang="nl-NL" altLang="nl-NL" b="1" dirty="0" smtClean="0"/>
              <a:t>eigen woorden  </a:t>
            </a:r>
            <a:r>
              <a:rPr lang="nl-NL" altLang="nl-NL" dirty="0" smtClean="0"/>
              <a:t>weergeven van het belangrijkste hetgeen de ander heeft gezegd. Letterlijk overnemen, kan </a:t>
            </a:r>
            <a:r>
              <a:rPr lang="nl-NL" altLang="nl-NL" i="1" dirty="0" smtClean="0"/>
              <a:t>raar</a:t>
            </a:r>
            <a:r>
              <a:rPr lang="nl-NL" altLang="nl-NL" dirty="0" smtClean="0"/>
              <a:t> overkomen. </a:t>
            </a:r>
          </a:p>
          <a:p>
            <a:endParaRPr lang="nl-NL" altLang="nl-NL" dirty="0" smtClean="0"/>
          </a:p>
          <a:p>
            <a:r>
              <a:rPr lang="nl-NL" altLang="nl-NL" dirty="0" smtClean="0"/>
              <a:t>Een parafrase geeft een </a:t>
            </a:r>
            <a:r>
              <a:rPr lang="nl-NL" altLang="nl-NL" b="1" dirty="0" smtClean="0"/>
              <a:t>vertaling</a:t>
            </a:r>
            <a:r>
              <a:rPr lang="nl-NL" altLang="nl-NL" dirty="0" smtClean="0"/>
              <a:t> van </a:t>
            </a:r>
            <a:r>
              <a:rPr lang="nl-NL" altLang="nl-NL" b="1" dirty="0" smtClean="0"/>
              <a:t>hetgeen de ander gezegd heeft</a:t>
            </a:r>
            <a:r>
              <a:rPr lang="nl-NL" altLang="nl-NL" dirty="0" smtClean="0"/>
              <a:t>. Een vertaling van gebeurtenissen, dingen of personen. Mensen voelen zich veelal gestimuleerd verder te vertellen, men voelt zich </a:t>
            </a:r>
            <a:r>
              <a:rPr lang="nl-NL" altLang="nl-NL" b="1" dirty="0" smtClean="0"/>
              <a:t>begrepen</a:t>
            </a:r>
            <a:r>
              <a:rPr lang="nl-NL" altLang="nl-NL" dirty="0" smtClean="0"/>
              <a:t>, </a:t>
            </a:r>
            <a:r>
              <a:rPr lang="nl-NL" altLang="nl-NL" b="1" dirty="0" smtClean="0"/>
              <a:t>gezien</a:t>
            </a:r>
            <a:r>
              <a:rPr lang="nl-NL" altLang="nl-NL" dirty="0" smtClean="0"/>
              <a:t> en </a:t>
            </a:r>
            <a:r>
              <a:rPr lang="nl-NL" altLang="nl-NL" b="1" dirty="0" smtClean="0"/>
              <a:t>gestimuleerd</a:t>
            </a:r>
            <a:r>
              <a:rPr lang="nl-NL" altLang="nl-NL" dirty="0" smtClean="0"/>
              <a:t>.</a:t>
            </a:r>
          </a:p>
          <a:p>
            <a:endParaRPr lang="nl-NL" altLang="nl-NL" dirty="0" smtClean="0"/>
          </a:p>
          <a:p>
            <a:r>
              <a:rPr lang="nl-NL" altLang="nl-NL" dirty="0" smtClean="0"/>
              <a:t>Komt vanuit de </a:t>
            </a:r>
            <a:r>
              <a:rPr lang="nl-NL" altLang="nl-NL" dirty="0" err="1" smtClean="0"/>
              <a:t>client</a:t>
            </a:r>
            <a:r>
              <a:rPr lang="nl-NL" altLang="nl-NL" dirty="0" smtClean="0"/>
              <a:t> </a:t>
            </a:r>
            <a:r>
              <a:rPr lang="nl-NL" altLang="nl-NL" dirty="0" err="1" smtClean="0"/>
              <a:t>centered</a:t>
            </a:r>
            <a:r>
              <a:rPr lang="nl-NL" altLang="nl-NL" dirty="0" smtClean="0"/>
              <a:t> </a:t>
            </a:r>
            <a:r>
              <a:rPr lang="nl-NL" altLang="nl-NL" dirty="0" err="1" smtClean="0"/>
              <a:t>therapy</a:t>
            </a:r>
            <a:r>
              <a:rPr lang="nl-NL" altLang="nl-NL" dirty="0" smtClean="0"/>
              <a:t>. Echt </a:t>
            </a:r>
            <a:r>
              <a:rPr lang="nl-NL" altLang="nl-NL" b="1" dirty="0" smtClean="0"/>
              <a:t>gericht om er achter te komen wat de ander denkt</a:t>
            </a:r>
            <a:r>
              <a:rPr lang="nl-NL" altLang="nl-NL" dirty="0" smtClean="0"/>
              <a:t>, voelt, vindt. Je begint een parafrase bijvoorbeeld met: </a:t>
            </a:r>
            <a:r>
              <a:rPr lang="nl-NL" altLang="nl-NL" b="1" dirty="0" smtClean="0"/>
              <a:t>als ik het goed heb gehoord/begrepen zeg je dat….</a:t>
            </a:r>
            <a:r>
              <a:rPr lang="nl-NL" altLang="nl-NL" dirty="0" smtClean="0"/>
              <a:t> Een zeer belangrijke vaardigheid bij communicatie!!! Hier vaak mee oefenen!!! Gaan we zo doen</a:t>
            </a:r>
          </a:p>
          <a:p>
            <a:endParaRPr lang="nl-NL" altLang="nl-NL" dirty="0" smtClean="0"/>
          </a:p>
          <a:p>
            <a:endParaRPr lang="nl-NL" altLang="nl-NL" dirty="0"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1363" indent="-284163" eaLnBrk="0" hangingPunct="0">
              <a:spcBef>
                <a:spcPct val="30000"/>
              </a:spcBef>
              <a:defRPr sz="1200">
                <a:solidFill>
                  <a:schemeClr val="tx1"/>
                </a:solidFill>
                <a:latin typeface="Times New Roman" panose="02020603050405020304" pitchFamily="18" charset="0"/>
              </a:defRPr>
            </a:lvl2pPr>
            <a:lvl3pPr marL="1141413" indent="-227013" eaLnBrk="0" hangingPunct="0">
              <a:spcBef>
                <a:spcPct val="30000"/>
              </a:spcBef>
              <a:defRPr sz="1200">
                <a:solidFill>
                  <a:schemeClr val="tx1"/>
                </a:solidFill>
                <a:latin typeface="Times New Roman" panose="02020603050405020304" pitchFamily="18" charset="0"/>
              </a:defRPr>
            </a:lvl3pPr>
            <a:lvl4pPr marL="1597025" indent="-227013" eaLnBrk="0" hangingPunct="0">
              <a:spcBef>
                <a:spcPct val="30000"/>
              </a:spcBef>
              <a:defRPr sz="1200">
                <a:solidFill>
                  <a:schemeClr val="tx1"/>
                </a:solidFill>
                <a:latin typeface="Times New Roman" panose="02020603050405020304" pitchFamily="18" charset="0"/>
              </a:defRPr>
            </a:lvl4pPr>
            <a:lvl5pPr marL="2055813" indent="-227013" eaLnBrk="0" hangingPunct="0">
              <a:spcBef>
                <a:spcPct val="30000"/>
              </a:spcBef>
              <a:defRPr sz="1200">
                <a:solidFill>
                  <a:schemeClr val="tx1"/>
                </a:solidFill>
                <a:latin typeface="Times New Roman" panose="02020603050405020304" pitchFamily="18" charset="0"/>
              </a:defRPr>
            </a:lvl5pPr>
            <a:lvl6pPr marL="2513013"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C02CF7D-35F1-4BB2-8D16-11EE7E92FE8C}" type="slidenum">
              <a:rPr lang="nl-NL" altLang="nl-NL">
                <a:solidFill>
                  <a:srgbClr val="000000"/>
                </a:solidFill>
              </a:rPr>
              <a:pPr eaLnBrk="1" hangingPunct="1">
                <a:spcBef>
                  <a:spcPct val="0"/>
                </a:spcBef>
              </a:pPr>
              <a:t>15</a:t>
            </a:fld>
            <a:endParaRPr lang="nl-NL" altLang="nl-NL">
              <a:solidFill>
                <a:srgbClr val="000000"/>
              </a:solidFill>
            </a:endParaRPr>
          </a:p>
        </p:txBody>
      </p:sp>
    </p:spTree>
    <p:extLst>
      <p:ext uri="{BB962C8B-B14F-4D97-AF65-F5344CB8AC3E}">
        <p14:creationId xmlns:p14="http://schemas.microsoft.com/office/powerpoint/2010/main" val="3671863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ln/>
        </p:spPr>
        <p:txBody>
          <a:bodyPr/>
          <a:lstStyle/>
          <a:p>
            <a:pPr>
              <a:defRPr/>
            </a:pPr>
            <a:r>
              <a:rPr lang="nl-NL" b="1" dirty="0" smtClean="0"/>
              <a:t>Reflecteren van gevoel</a:t>
            </a:r>
          </a:p>
          <a:p>
            <a:pPr>
              <a:defRPr/>
            </a:pPr>
            <a:r>
              <a:rPr lang="nl-NL" dirty="0" smtClean="0"/>
              <a:t>Eigenlijk hetzelfde nut als parafraseren op gebeurtenissen personen of dingen</a:t>
            </a:r>
          </a:p>
          <a:p>
            <a:pPr>
              <a:defRPr/>
            </a:pPr>
            <a:endParaRPr lang="nl-NL" dirty="0" smtClean="0"/>
          </a:p>
          <a:p>
            <a:pPr marL="228600" indent="-228600">
              <a:buFont typeface="+mj-lt"/>
              <a:buAutoNum type="arabicPeriod"/>
              <a:defRPr/>
            </a:pPr>
            <a:r>
              <a:rPr lang="nl-NL" dirty="0" smtClean="0"/>
              <a:t>Gevoelens worden geaccepteerd en krijgen aandacht</a:t>
            </a:r>
          </a:p>
          <a:p>
            <a:pPr marL="228600" indent="-228600">
              <a:buFont typeface="+mj-lt"/>
              <a:buAutoNum type="arabicPeriod"/>
              <a:defRPr/>
            </a:pPr>
            <a:r>
              <a:rPr lang="nl-NL" dirty="0" smtClean="0"/>
              <a:t>Veilig gevoel</a:t>
            </a:r>
          </a:p>
          <a:p>
            <a:pPr marL="228600" indent="-228600">
              <a:buFont typeface="+mj-lt"/>
              <a:buAutoNum type="arabicPeriod"/>
              <a:defRPr/>
            </a:pPr>
            <a:r>
              <a:rPr lang="nl-NL" dirty="0" smtClean="0"/>
              <a:t>Zijn de gevoelens juist opgevat door de hulpverlener?</a:t>
            </a:r>
            <a:endParaRPr lang="en-US" dirty="0" smtClean="0"/>
          </a:p>
          <a:p>
            <a:pPr>
              <a:defRPr/>
            </a:pPr>
            <a:endParaRPr lang="en-US" dirty="0" smtClean="0"/>
          </a:p>
          <a:p>
            <a:pPr marL="171450" indent="-171450">
              <a:buFont typeface="Arial" panose="020B0604020202020204" pitchFamily="34" charset="0"/>
              <a:buChar char="•"/>
              <a:defRPr/>
            </a:pPr>
            <a:r>
              <a:rPr lang="nl-NL" b="1" dirty="0" smtClean="0"/>
              <a:t>Enkelvoudig </a:t>
            </a:r>
            <a:r>
              <a:rPr lang="nl-NL" dirty="0" smtClean="0"/>
              <a:t>blij/verdrietig</a:t>
            </a:r>
          </a:p>
          <a:p>
            <a:pPr marL="171450" indent="-171450">
              <a:buFont typeface="Arial" panose="020B0604020202020204" pitchFamily="34" charset="0"/>
              <a:buChar char="•"/>
              <a:defRPr/>
            </a:pPr>
            <a:r>
              <a:rPr lang="nl-NL" b="1" dirty="0" smtClean="0"/>
              <a:t>Meervoudig</a:t>
            </a:r>
            <a:r>
              <a:rPr lang="nl-NL" dirty="0" smtClean="0"/>
              <a:t> meerdere gevoelens tegelijkertijd, bijvoorbeeld  opgelucht en verdrietig</a:t>
            </a:r>
          </a:p>
          <a:p>
            <a:pPr marL="171450" indent="-171450">
              <a:buFont typeface="Arial" panose="020B0604020202020204" pitchFamily="34" charset="0"/>
              <a:buChar char="•"/>
              <a:defRPr/>
            </a:pPr>
            <a:r>
              <a:rPr lang="nl-NL" dirty="0" smtClean="0"/>
              <a:t>Onderwerpen van gevoelens: kan over jezelf, een ander of een gebeurtenis</a:t>
            </a:r>
          </a:p>
          <a:p>
            <a:pPr marL="171450" indent="-171450">
              <a:buFont typeface="Arial" panose="020B0604020202020204" pitchFamily="34" charset="0"/>
              <a:buChar char="•"/>
              <a:defRPr/>
            </a:pPr>
            <a:r>
              <a:rPr lang="nl-NL" dirty="0" smtClean="0"/>
              <a:t>De juiste golflengte, als iemand iets heel ernstigs zegt dan ook een heftiger gevoelsreflectie dan bij een luchtiger iets</a:t>
            </a:r>
          </a:p>
          <a:p>
            <a:pPr marL="171450" indent="-171450">
              <a:buFont typeface="Arial" panose="020B0604020202020204" pitchFamily="34" charset="0"/>
              <a:buChar char="•"/>
              <a:defRPr/>
            </a:pPr>
            <a:r>
              <a:rPr lang="nl-NL" dirty="0" smtClean="0"/>
              <a:t>Vaak </a:t>
            </a:r>
            <a:r>
              <a:rPr lang="nl-NL" b="1" dirty="0" smtClean="0"/>
              <a:t>moeilijkste vaardigheid </a:t>
            </a:r>
            <a:r>
              <a:rPr lang="nl-NL" dirty="0" smtClean="0"/>
              <a:t>omdat  je gevoelens moet </a:t>
            </a:r>
            <a:r>
              <a:rPr lang="nl-NL" b="1" dirty="0" smtClean="0"/>
              <a:t>herkennen</a:t>
            </a:r>
            <a:r>
              <a:rPr lang="nl-NL" dirty="0" smtClean="0"/>
              <a:t>, je moet ze </a:t>
            </a:r>
            <a:r>
              <a:rPr lang="nl-NL" b="1" dirty="0" smtClean="0"/>
              <a:t>tussen de regels door lezen</a:t>
            </a:r>
          </a:p>
          <a:p>
            <a:pPr marL="171450" indent="-171450">
              <a:buFont typeface="Arial" panose="020B0604020202020204" pitchFamily="34" charset="0"/>
              <a:buChar char="•"/>
              <a:defRPr/>
            </a:pPr>
            <a:r>
              <a:rPr lang="nl-NL" dirty="0" smtClean="0"/>
              <a:t>In dagelijks keven worden emoties als </a:t>
            </a:r>
            <a:r>
              <a:rPr lang="nl-NL" b="1" dirty="0" smtClean="0"/>
              <a:t>bedreigend ervaren en gaan mensen problemen vaak uit de we</a:t>
            </a:r>
            <a:r>
              <a:rPr lang="nl-NL" dirty="0" smtClean="0"/>
              <a:t>. Als hulpverlener moeten </a:t>
            </a:r>
            <a:r>
              <a:rPr lang="nl-NL" b="1" dirty="0" smtClean="0"/>
              <a:t>we die gewoonte afleren.</a:t>
            </a:r>
            <a:endParaRPr lang="en-US" b="1" dirty="0" smtClean="0"/>
          </a:p>
          <a:p>
            <a:pPr>
              <a:defRPr/>
            </a:pPr>
            <a:endParaRPr 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4F48A58-192B-4D94-994C-7B59698C9544}" type="slidenum">
              <a:rPr lang="nl-NL" altLang="nl-NL">
                <a:solidFill>
                  <a:srgbClr val="000000"/>
                </a:solidFill>
              </a:rPr>
              <a:pPr eaLnBrk="1" hangingPunct="1">
                <a:spcBef>
                  <a:spcPct val="0"/>
                </a:spcBef>
              </a:pPr>
              <a:t>16</a:t>
            </a:fld>
            <a:endParaRPr lang="nl-NL" altLang="nl-NL">
              <a:solidFill>
                <a:srgbClr val="000000"/>
              </a:solidFill>
            </a:endParaRPr>
          </a:p>
        </p:txBody>
      </p:sp>
    </p:spTree>
    <p:extLst>
      <p:ext uri="{BB962C8B-B14F-4D97-AF65-F5344CB8AC3E}">
        <p14:creationId xmlns:p14="http://schemas.microsoft.com/office/powerpoint/2010/main" val="92035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a:ln/>
        </p:spPr>
      </p:sp>
      <p:sp>
        <p:nvSpPr>
          <p:cNvPr id="6861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t>Let op gevoelsreflectie halverwege. Laat studenten deze eruit proberen</a:t>
            </a:r>
            <a:r>
              <a:rPr lang="nl-NL" altLang="nl-NL" baseline="0" dirty="0" smtClean="0"/>
              <a:t> te halen</a:t>
            </a:r>
            <a:endParaRPr lang="nl-NL" altLang="nl-NL" dirty="0" smtClean="0"/>
          </a:p>
        </p:txBody>
      </p:sp>
      <p:sp>
        <p:nvSpPr>
          <p:cNvPr id="6861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609E5D1-BC0F-4D3E-A3A5-04BE825D56A6}" type="slidenum">
              <a:rPr lang="nl-NL" altLang="nl-NL"/>
              <a:pPr eaLnBrk="1" hangingPunct="1">
                <a:spcBef>
                  <a:spcPct val="0"/>
                </a:spcBef>
              </a:pPr>
              <a:t>17</a:t>
            </a:fld>
            <a:endParaRPr lang="nl-NL" altLang="nl-NL"/>
          </a:p>
        </p:txBody>
      </p:sp>
    </p:spTree>
    <p:extLst>
      <p:ext uri="{BB962C8B-B14F-4D97-AF65-F5344CB8AC3E}">
        <p14:creationId xmlns:p14="http://schemas.microsoft.com/office/powerpoint/2010/main" val="2823541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nl-NL" dirty="0" err="1" smtClean="0"/>
              <a:t>Voorbeeld</a:t>
            </a:r>
            <a:r>
              <a:rPr lang="en-US" altLang="nl-NL" dirty="0" smtClean="0"/>
              <a:t> 1: </a:t>
            </a:r>
            <a:r>
              <a:rPr lang="en-US" altLang="nl-NL" dirty="0" err="1" smtClean="0"/>
              <a:t>keuzeprobleem</a:t>
            </a:r>
            <a:r>
              <a:rPr lang="en-US" altLang="nl-NL" dirty="0" smtClean="0"/>
              <a:t> is </a:t>
            </a:r>
            <a:r>
              <a:rPr lang="en-US" altLang="nl-NL" dirty="0" err="1" smtClean="0"/>
              <a:t>parafrase</a:t>
            </a:r>
            <a:r>
              <a:rPr lang="en-US" altLang="nl-NL" dirty="0" smtClean="0"/>
              <a:t>, </a:t>
            </a:r>
            <a:r>
              <a:rPr lang="en-US" altLang="nl-NL" dirty="0" err="1" smtClean="0"/>
              <a:t>twijfel</a:t>
            </a:r>
            <a:r>
              <a:rPr lang="en-US" altLang="nl-NL" dirty="0" smtClean="0"/>
              <a:t> is </a:t>
            </a:r>
            <a:r>
              <a:rPr lang="en-US" altLang="nl-NL" dirty="0" err="1" smtClean="0"/>
              <a:t>reflectie</a:t>
            </a:r>
            <a:r>
              <a:rPr lang="en-US" altLang="nl-NL" dirty="0" smtClean="0"/>
              <a:t>.</a:t>
            </a:r>
          </a:p>
          <a:p>
            <a:pPr marL="171450" indent="-171450">
              <a:buFontTx/>
              <a:buChar char="•"/>
            </a:pPr>
            <a:r>
              <a:rPr lang="en-US" altLang="nl-NL" dirty="0" err="1" smtClean="0"/>
              <a:t>Voorbeeld</a:t>
            </a:r>
            <a:r>
              <a:rPr lang="en-US" altLang="nl-NL" dirty="0" smtClean="0"/>
              <a:t> 2: </a:t>
            </a:r>
            <a:r>
              <a:rPr lang="en-US" altLang="nl-NL" dirty="0" err="1" smtClean="0"/>
              <a:t>gepraat</a:t>
            </a:r>
            <a:r>
              <a:rPr lang="en-US" altLang="nl-NL" dirty="0" smtClean="0"/>
              <a:t> is </a:t>
            </a:r>
            <a:r>
              <a:rPr lang="en-US" altLang="nl-NL" dirty="0" err="1" smtClean="0"/>
              <a:t>parafrase</a:t>
            </a:r>
            <a:r>
              <a:rPr lang="en-US" altLang="nl-NL" dirty="0" smtClean="0"/>
              <a:t>, </a:t>
            </a:r>
            <a:r>
              <a:rPr lang="en-US" altLang="nl-NL" dirty="0" err="1" smtClean="0"/>
              <a:t>opluchting</a:t>
            </a:r>
            <a:r>
              <a:rPr lang="en-US" altLang="nl-NL" dirty="0" smtClean="0"/>
              <a:t> </a:t>
            </a:r>
            <a:r>
              <a:rPr lang="en-US" altLang="nl-NL" dirty="0" err="1" smtClean="0"/>
              <a:t>reflectie</a:t>
            </a:r>
            <a:r>
              <a:rPr lang="en-US" altLang="nl-NL" dirty="0" smtClean="0"/>
              <a:t>.</a:t>
            </a:r>
          </a:p>
          <a:p>
            <a:pPr marL="171450" indent="-171450">
              <a:buFontTx/>
              <a:buChar char="•"/>
            </a:pPr>
            <a:endParaRPr lang="en-US" altLang="nl-NL" dirty="0" smtClean="0"/>
          </a:p>
          <a:p>
            <a:pPr marL="171450" indent="-171450">
              <a:buFontTx/>
              <a:buChar char="•"/>
            </a:pPr>
            <a:endParaRPr lang="en-US" altLang="nl-NL" dirty="0" smtClean="0"/>
          </a:p>
          <a:p>
            <a:pPr marL="171450" indent="-171450">
              <a:buFontTx/>
              <a:buChar char="•"/>
            </a:pPr>
            <a:r>
              <a:rPr lang="en-US" altLang="nl-NL" dirty="0" err="1" smtClean="0"/>
              <a:t>Bij</a:t>
            </a:r>
            <a:r>
              <a:rPr lang="en-US" altLang="nl-NL" dirty="0" smtClean="0"/>
              <a:t> </a:t>
            </a:r>
            <a:r>
              <a:rPr lang="en-US" altLang="nl-NL" dirty="0" err="1" smtClean="0"/>
              <a:t>parafrase</a:t>
            </a:r>
            <a:r>
              <a:rPr lang="en-US" altLang="nl-NL" dirty="0" smtClean="0"/>
              <a:t> </a:t>
            </a:r>
            <a:r>
              <a:rPr lang="en-US" altLang="nl-NL" dirty="0" err="1" smtClean="0"/>
              <a:t>wordt</a:t>
            </a:r>
            <a:r>
              <a:rPr lang="en-US" altLang="nl-NL" dirty="0" smtClean="0"/>
              <a:t> </a:t>
            </a:r>
            <a:r>
              <a:rPr lang="en-US" altLang="nl-NL" dirty="0" err="1" smtClean="0"/>
              <a:t>vooral</a:t>
            </a:r>
            <a:r>
              <a:rPr lang="en-US" altLang="nl-NL" dirty="0" smtClean="0"/>
              <a:t> </a:t>
            </a:r>
            <a:r>
              <a:rPr lang="en-US" altLang="nl-NL" dirty="0" err="1" smtClean="0"/>
              <a:t>ingegaan</a:t>
            </a:r>
            <a:r>
              <a:rPr lang="en-US" altLang="nl-NL" dirty="0" smtClean="0"/>
              <a:t> op wat </a:t>
            </a:r>
            <a:r>
              <a:rPr lang="en-US" altLang="nl-NL" dirty="0" err="1" smtClean="0"/>
              <a:t>er</a:t>
            </a:r>
            <a:r>
              <a:rPr lang="en-US" altLang="nl-NL" dirty="0" smtClean="0"/>
              <a:t> </a:t>
            </a:r>
            <a:r>
              <a:rPr lang="en-US" altLang="nl-NL" dirty="0" err="1" smtClean="0"/>
              <a:t>inhoudelijk</a:t>
            </a:r>
            <a:r>
              <a:rPr lang="en-US" altLang="nl-NL" dirty="0" smtClean="0"/>
              <a:t> is </a:t>
            </a:r>
            <a:r>
              <a:rPr lang="en-US" altLang="nl-NL" dirty="0" err="1" smtClean="0"/>
              <a:t>gezegd</a:t>
            </a:r>
            <a:r>
              <a:rPr lang="en-US" altLang="nl-NL" dirty="0" smtClean="0"/>
              <a:t>, </a:t>
            </a:r>
            <a:r>
              <a:rPr lang="en-US" altLang="nl-NL" dirty="0" err="1" smtClean="0"/>
              <a:t>bij</a:t>
            </a:r>
            <a:r>
              <a:rPr lang="en-US" altLang="nl-NL" dirty="0" smtClean="0"/>
              <a:t> </a:t>
            </a:r>
            <a:r>
              <a:rPr lang="en-US" altLang="nl-NL" dirty="0" err="1" smtClean="0"/>
              <a:t>reflectie</a:t>
            </a:r>
            <a:r>
              <a:rPr lang="en-US" altLang="nl-NL" dirty="0" smtClean="0"/>
              <a:t> </a:t>
            </a:r>
            <a:r>
              <a:rPr lang="en-US" altLang="nl-NL" dirty="0" err="1" smtClean="0"/>
              <a:t>vooral</a:t>
            </a:r>
            <a:r>
              <a:rPr lang="en-US" altLang="nl-NL" dirty="0" smtClean="0"/>
              <a:t> op de </a:t>
            </a:r>
            <a:r>
              <a:rPr lang="en-US" altLang="nl-NL" dirty="0" err="1" smtClean="0"/>
              <a:t>gevoelstroom</a:t>
            </a:r>
            <a:r>
              <a:rPr lang="en-US" altLang="nl-NL" dirty="0" smtClean="0"/>
              <a:t> </a:t>
            </a:r>
            <a:r>
              <a:rPr lang="en-US" altLang="nl-NL" dirty="0" err="1" smtClean="0"/>
              <a:t>daaronder</a:t>
            </a:r>
            <a:r>
              <a:rPr lang="en-US" altLang="nl-NL" dirty="0" smtClean="0"/>
              <a:t>.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D5E5444-1895-4540-A3E8-50D93F7392AD}" type="slidenum">
              <a:rPr lang="nl-NL" altLang="nl-NL">
                <a:solidFill>
                  <a:srgbClr val="000000"/>
                </a:solidFill>
              </a:rPr>
              <a:pPr eaLnBrk="1" hangingPunct="1">
                <a:spcBef>
                  <a:spcPct val="0"/>
                </a:spcBef>
              </a:pPr>
              <a:t>18</a:t>
            </a:fld>
            <a:endParaRPr lang="nl-NL" altLang="nl-NL">
              <a:solidFill>
                <a:srgbClr val="000000"/>
              </a:solidFill>
            </a:endParaRPr>
          </a:p>
        </p:txBody>
      </p:sp>
    </p:spTree>
    <p:extLst>
      <p:ext uri="{BB962C8B-B14F-4D97-AF65-F5344CB8AC3E}">
        <p14:creationId xmlns:p14="http://schemas.microsoft.com/office/powerpoint/2010/main" val="403500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jdelijke aanduiding voor dia-afbeelding 1"/>
          <p:cNvSpPr>
            <a:spLocks noGrp="1" noRot="1" noChangeAspect="1" noTextEdit="1"/>
          </p:cNvSpPr>
          <p:nvPr>
            <p:ph type="sldImg"/>
          </p:nvPr>
        </p:nvSpPr>
        <p:spPr>
          <a:ln/>
        </p:spPr>
      </p:sp>
      <p:sp>
        <p:nvSpPr>
          <p:cNvPr id="7987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dirty="0" smtClean="0"/>
              <a:t>Concretiseren</a:t>
            </a:r>
          </a:p>
          <a:p>
            <a:endParaRPr lang="nl-NL" altLang="nl-NL" b="1" dirty="0" smtClean="0"/>
          </a:p>
          <a:p>
            <a:r>
              <a:rPr lang="nl-NL" altLang="nl-NL" dirty="0" smtClean="0"/>
              <a:t>Samengestelde vaardigheid met als doel zo nauwkeurig mogelijk en precies mogelijk over problemen laten vertellen, want:</a:t>
            </a:r>
          </a:p>
          <a:p>
            <a:r>
              <a:rPr lang="nl-NL" altLang="nl-NL" dirty="0" smtClean="0"/>
              <a:t>Mensen zijn uniek, niet te snel denken dat je het begrijpt -&gt;</a:t>
            </a:r>
            <a:r>
              <a:rPr lang="nl-NL" altLang="nl-NL" b="1" dirty="0" smtClean="0"/>
              <a:t>link met aannames en interpretaties uit kwartiel 1</a:t>
            </a:r>
            <a:endParaRPr lang="nl-NL" altLang="nl-NL" dirty="0" smtClean="0"/>
          </a:p>
          <a:p>
            <a:r>
              <a:rPr lang="nl-NL" altLang="nl-NL" dirty="0" smtClean="0"/>
              <a:t>Verheldert vage bewoordingen</a:t>
            </a:r>
          </a:p>
          <a:p>
            <a:r>
              <a:rPr lang="nl-NL" altLang="nl-NL" dirty="0" smtClean="0"/>
              <a:t>Niet gewend aan genuanceerd uitdrukken</a:t>
            </a:r>
          </a:p>
          <a:p>
            <a:endParaRPr lang="nl-NL" altLang="nl-NL" dirty="0" smtClean="0"/>
          </a:p>
          <a:p>
            <a:r>
              <a:rPr lang="nl-NL" altLang="nl-NL" dirty="0" smtClean="0"/>
              <a:t>Als je deze woorden hoort is dat aanleiding om te concretiseren:</a:t>
            </a:r>
            <a:r>
              <a:rPr lang="nl-NL" altLang="nl-NL" b="1" dirty="0" smtClean="0"/>
              <a:t> Het, Altijd, Alles, Nooit</a:t>
            </a:r>
            <a:endParaRPr lang="en-US" altLang="nl-NL" b="1" dirty="0" smtClean="0"/>
          </a:p>
          <a:p>
            <a:endParaRPr lang="nl-NL" altLang="nl-NL" dirty="0" smtClean="0"/>
          </a:p>
          <a:p>
            <a:r>
              <a:rPr lang="nl-NL" altLang="nl-NL" dirty="0" smtClean="0"/>
              <a:t>Je kunt allerlei typen vragen gebruiken. Bijvoorbeeld de vijf G’s </a:t>
            </a:r>
          </a:p>
          <a:p>
            <a:r>
              <a:rPr lang="nl-NL" altLang="nl-NL" dirty="0" smtClean="0"/>
              <a:t>Je vraagt door om een verhaal concreet en tastbaar te maken. Niet te snel tevreden zijn.</a:t>
            </a:r>
          </a:p>
          <a:p>
            <a:endParaRPr lang="nl-NL" altLang="nl-NL" dirty="0" smtClean="0"/>
          </a:p>
        </p:txBody>
      </p:sp>
      <p:sp>
        <p:nvSpPr>
          <p:cNvPr id="7987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4B9FC88-D691-49E4-B37F-9530C30093E3}" type="slidenum">
              <a:rPr lang="nl-NL" altLang="nl-NL"/>
              <a:pPr eaLnBrk="1" hangingPunct="1">
                <a:spcBef>
                  <a:spcPct val="0"/>
                </a:spcBef>
              </a:pPr>
              <a:t>19</a:t>
            </a:fld>
            <a:endParaRPr lang="nl-NL" altLang="nl-NL"/>
          </a:p>
        </p:txBody>
      </p:sp>
    </p:spTree>
    <p:extLst>
      <p:ext uri="{BB962C8B-B14F-4D97-AF65-F5344CB8AC3E}">
        <p14:creationId xmlns:p14="http://schemas.microsoft.com/office/powerpoint/2010/main" val="420640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849313" y="744538"/>
            <a:ext cx="4964112" cy="3722687"/>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latin typeface="Arial Unicode MS" panose="020B0604020202020204" pitchFamily="34" charset="-128"/>
            </a:endParaRPr>
          </a:p>
        </p:txBody>
      </p:sp>
    </p:spTree>
    <p:extLst>
      <p:ext uri="{BB962C8B-B14F-4D97-AF65-F5344CB8AC3E}">
        <p14:creationId xmlns:p14="http://schemas.microsoft.com/office/powerpoint/2010/main" val="3969334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jdelijke aanduiding voor dia-afbeelding 1"/>
          <p:cNvSpPr>
            <a:spLocks noGrp="1" noRot="1" noChangeAspect="1" noTextEdit="1"/>
          </p:cNvSpPr>
          <p:nvPr>
            <p:ph type="sldImg"/>
          </p:nvPr>
        </p:nvSpPr>
        <p:spPr>
          <a:ln/>
        </p:spPr>
      </p:sp>
      <p:sp>
        <p:nvSpPr>
          <p:cNvPr id="8089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t>Voorbeeld concretiseren: gaat niet goerd, blijft heel erg vaag</a:t>
            </a:r>
          </a:p>
        </p:txBody>
      </p:sp>
      <p:sp>
        <p:nvSpPr>
          <p:cNvPr id="8090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AB33C1D-AC15-4EF1-B3D6-45CAF967EB77}" type="slidenum">
              <a:rPr lang="nl-NL" altLang="nl-NL"/>
              <a:pPr eaLnBrk="1" hangingPunct="1">
                <a:spcBef>
                  <a:spcPct val="0"/>
                </a:spcBef>
              </a:pPr>
              <a:t>20</a:t>
            </a:fld>
            <a:endParaRPr lang="nl-NL" altLang="nl-NL"/>
          </a:p>
        </p:txBody>
      </p:sp>
    </p:spTree>
    <p:extLst>
      <p:ext uri="{BB962C8B-B14F-4D97-AF65-F5344CB8AC3E}">
        <p14:creationId xmlns:p14="http://schemas.microsoft.com/office/powerpoint/2010/main" val="55621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mj-lt"/>
              <a:buAutoNum type="arabicPeriod"/>
              <a:defRPr/>
            </a:pPr>
            <a:r>
              <a:rPr lang="en-US" altLang="nl-NL" dirty="0" err="1" smtClean="0"/>
              <a:t>Blijkt</a:t>
            </a:r>
            <a:r>
              <a:rPr lang="en-US" altLang="nl-NL" dirty="0" smtClean="0"/>
              <a:t> </a:t>
            </a:r>
            <a:r>
              <a:rPr lang="en-US" altLang="nl-NL" dirty="0" err="1" smtClean="0"/>
              <a:t>dus</a:t>
            </a:r>
            <a:r>
              <a:rPr lang="en-US" altLang="nl-NL" dirty="0" smtClean="0"/>
              <a:t> al </a:t>
            </a:r>
            <a:r>
              <a:rPr lang="en-US" altLang="nl-NL" b="1" dirty="0" err="1" smtClean="0"/>
              <a:t>niet</a:t>
            </a:r>
            <a:r>
              <a:rPr lang="en-US" altLang="nl-NL" b="1" dirty="0" smtClean="0"/>
              <a:t> op </a:t>
            </a:r>
            <a:r>
              <a:rPr lang="en-US" altLang="nl-NL" b="1" dirty="0" err="1" smtClean="0"/>
              <a:t>fronten</a:t>
            </a:r>
            <a:r>
              <a:rPr lang="en-US" altLang="nl-NL" b="1" dirty="0" smtClean="0"/>
              <a:t> </a:t>
            </a:r>
            <a:r>
              <a:rPr lang="en-US" altLang="nl-NL" b="1" dirty="0" err="1" smtClean="0"/>
              <a:t>slecht</a:t>
            </a:r>
            <a:r>
              <a:rPr lang="en-US" altLang="nl-NL" b="1" dirty="0" smtClean="0"/>
              <a:t> </a:t>
            </a:r>
            <a:r>
              <a:rPr lang="en-US" altLang="nl-NL" dirty="0" err="1" smtClean="0"/>
              <a:t>te</a:t>
            </a:r>
            <a:r>
              <a:rPr lang="en-US" altLang="nl-NL" dirty="0" smtClean="0"/>
              <a:t> </a:t>
            </a:r>
            <a:r>
              <a:rPr lang="en-US" altLang="nl-NL" dirty="0" err="1" smtClean="0"/>
              <a:t>gaan</a:t>
            </a:r>
            <a:r>
              <a:rPr lang="en-US" altLang="nl-NL" dirty="0" smtClean="0"/>
              <a:t>: </a:t>
            </a:r>
            <a:r>
              <a:rPr lang="en-US" altLang="nl-NL" dirty="0" err="1" smtClean="0"/>
              <a:t>werk</a:t>
            </a:r>
            <a:r>
              <a:rPr lang="en-US" altLang="nl-NL" dirty="0" smtClean="0"/>
              <a:t>. Zou </a:t>
            </a:r>
            <a:r>
              <a:rPr lang="en-US" altLang="nl-NL" dirty="0" err="1" smtClean="0"/>
              <a:t>ook</a:t>
            </a:r>
            <a:r>
              <a:rPr lang="en-US" altLang="nl-NL" dirty="0" smtClean="0"/>
              <a:t> </a:t>
            </a:r>
            <a:r>
              <a:rPr lang="en-US" altLang="nl-NL" dirty="0" err="1" smtClean="0"/>
              <a:t>kunnen</a:t>
            </a:r>
            <a:r>
              <a:rPr lang="en-US" altLang="nl-NL" dirty="0" smtClean="0"/>
              <a:t> </a:t>
            </a:r>
            <a:r>
              <a:rPr lang="en-US" altLang="nl-NL" dirty="0" err="1" smtClean="0"/>
              <a:t>doorvragen</a:t>
            </a:r>
            <a:r>
              <a:rPr lang="en-US" altLang="nl-NL" dirty="0" smtClean="0"/>
              <a:t> op </a:t>
            </a:r>
            <a:r>
              <a:rPr lang="en-US" altLang="nl-NL" dirty="0" err="1" smtClean="0"/>
              <a:t>andere</a:t>
            </a:r>
            <a:r>
              <a:rPr lang="en-US" altLang="nl-NL" dirty="0" smtClean="0"/>
              <a:t> </a:t>
            </a:r>
            <a:r>
              <a:rPr lang="en-US" altLang="nl-NL" dirty="0" err="1" smtClean="0"/>
              <a:t>punten</a:t>
            </a:r>
            <a:r>
              <a:rPr lang="en-US" altLang="nl-NL" dirty="0" smtClean="0"/>
              <a:t>, maar </a:t>
            </a:r>
            <a:r>
              <a:rPr lang="en-US" altLang="nl-NL" dirty="0" err="1" smtClean="0"/>
              <a:t>kiest</a:t>
            </a:r>
            <a:r>
              <a:rPr lang="en-US" altLang="nl-NL" dirty="0" smtClean="0"/>
              <a:t> </a:t>
            </a:r>
            <a:r>
              <a:rPr lang="en-US" altLang="nl-NL" dirty="0" err="1" smtClean="0"/>
              <a:t>er</a:t>
            </a:r>
            <a:r>
              <a:rPr lang="en-US" altLang="nl-NL" dirty="0" smtClean="0"/>
              <a:t> nu </a:t>
            </a:r>
            <a:r>
              <a:rPr lang="en-US" altLang="nl-NL" dirty="0" err="1" smtClean="0"/>
              <a:t>voor</a:t>
            </a:r>
            <a:r>
              <a:rPr lang="en-US" altLang="nl-NL" dirty="0" smtClean="0"/>
              <a:t> om door </a:t>
            </a:r>
            <a:r>
              <a:rPr lang="en-US" altLang="nl-NL" dirty="0" err="1" smtClean="0"/>
              <a:t>te</a:t>
            </a:r>
            <a:r>
              <a:rPr lang="en-US" altLang="nl-NL" dirty="0" smtClean="0"/>
              <a:t> </a:t>
            </a:r>
            <a:r>
              <a:rPr lang="en-US" altLang="nl-NL" dirty="0" err="1" smtClean="0"/>
              <a:t>gaan</a:t>
            </a:r>
            <a:r>
              <a:rPr lang="en-US" altLang="nl-NL" dirty="0" smtClean="0"/>
              <a:t> op </a:t>
            </a:r>
            <a:r>
              <a:rPr lang="en-US" altLang="nl-NL" dirty="0" err="1" smtClean="0"/>
              <a:t>werl</a:t>
            </a:r>
            <a:endParaRPr lang="en-US" altLang="nl-NL" dirty="0" smtClean="0"/>
          </a:p>
          <a:p>
            <a:pPr marL="228600" indent="-228600">
              <a:buFont typeface="+mj-lt"/>
              <a:buAutoNum type="arabicPeriod"/>
              <a:defRPr/>
            </a:pPr>
            <a:r>
              <a:rPr lang="en-US" altLang="nl-NL" b="1" dirty="0" err="1" smtClean="0"/>
              <a:t>Niet</a:t>
            </a:r>
            <a:r>
              <a:rPr lang="en-US" altLang="nl-NL" dirty="0" smtClean="0"/>
              <a:t> </a:t>
            </a:r>
            <a:r>
              <a:rPr lang="en-US" altLang="nl-NL" b="1" dirty="0" err="1" smtClean="0"/>
              <a:t>goed</a:t>
            </a:r>
            <a:r>
              <a:rPr lang="en-US" altLang="nl-NL" b="1" dirty="0" smtClean="0"/>
              <a:t> met de baas </a:t>
            </a:r>
            <a:r>
              <a:rPr lang="en-US" altLang="nl-NL" dirty="0" err="1" smtClean="0"/>
              <a:t>opscieten</a:t>
            </a:r>
            <a:r>
              <a:rPr lang="en-US" altLang="nl-NL" dirty="0" smtClean="0"/>
              <a:t> is </a:t>
            </a:r>
            <a:r>
              <a:rPr lang="en-US" altLang="nl-NL" b="1" dirty="0" err="1" smtClean="0"/>
              <a:t>vaag</a:t>
            </a:r>
            <a:r>
              <a:rPr lang="en-US" altLang="nl-NL" dirty="0" smtClean="0"/>
              <a:t>: </a:t>
            </a:r>
            <a:r>
              <a:rPr lang="en-US" altLang="nl-NL" dirty="0" err="1" smtClean="0"/>
              <a:t>doorvragen</a:t>
            </a:r>
            <a:r>
              <a:rPr lang="en-US" altLang="nl-NL" dirty="0" smtClean="0"/>
              <a:t>. </a:t>
            </a:r>
            <a:r>
              <a:rPr lang="en-US" altLang="nl-NL" dirty="0" err="1" smtClean="0"/>
              <a:t>Bovendien</a:t>
            </a:r>
            <a:r>
              <a:rPr lang="en-US" altLang="nl-NL" dirty="0" smtClean="0"/>
              <a:t> </a:t>
            </a:r>
            <a:r>
              <a:rPr lang="en-US" altLang="nl-NL" dirty="0" err="1" smtClean="0"/>
              <a:t>kan</a:t>
            </a:r>
            <a:r>
              <a:rPr lang="en-US" altLang="nl-NL" dirty="0" smtClean="0"/>
              <a:t> </a:t>
            </a:r>
            <a:r>
              <a:rPr lang="en-US" altLang="nl-NL" dirty="0" err="1" smtClean="0"/>
              <a:t>ook</a:t>
            </a:r>
            <a:r>
              <a:rPr lang="en-US" altLang="nl-NL" dirty="0" smtClean="0"/>
              <a:t> met </a:t>
            </a:r>
            <a:r>
              <a:rPr lang="en-US" altLang="nl-NL" dirty="0" err="1" smtClean="0"/>
              <a:t>collega’s</a:t>
            </a:r>
            <a:r>
              <a:rPr lang="en-US" altLang="nl-NL" dirty="0" smtClean="0"/>
              <a:t>, </a:t>
            </a:r>
            <a:r>
              <a:rPr lang="en-US" altLang="nl-NL" dirty="0" err="1" smtClean="0"/>
              <a:t>inhoud</a:t>
            </a:r>
            <a:r>
              <a:rPr lang="en-US" altLang="nl-NL" dirty="0" smtClean="0"/>
              <a:t> van </a:t>
            </a:r>
            <a:r>
              <a:rPr lang="en-US" altLang="nl-NL" dirty="0" err="1" smtClean="0"/>
              <a:t>werk</a:t>
            </a:r>
            <a:r>
              <a:rPr lang="en-US" altLang="nl-NL" dirty="0" smtClean="0"/>
              <a:t> etc. </a:t>
            </a:r>
          </a:p>
          <a:p>
            <a:pPr marL="228600" indent="-228600">
              <a:buFont typeface="+mj-lt"/>
              <a:buAutoNum type="arabicPeriod"/>
              <a:defRPr/>
            </a:pPr>
            <a:r>
              <a:rPr lang="en-US" altLang="nl-NL" dirty="0" smtClean="0"/>
              <a:t>Wat is </a:t>
            </a:r>
            <a:r>
              <a:rPr lang="en-US" altLang="nl-NL" b="1" dirty="0" err="1" smtClean="0"/>
              <a:t>weinig</a:t>
            </a:r>
            <a:r>
              <a:rPr lang="en-US" altLang="nl-NL" b="1" dirty="0" smtClean="0"/>
              <a:t> </a:t>
            </a:r>
            <a:r>
              <a:rPr lang="en-US" altLang="nl-NL" b="1" dirty="0" err="1" smtClean="0"/>
              <a:t>verantwoordelijkheid</a:t>
            </a:r>
            <a:r>
              <a:rPr lang="en-US" altLang="nl-NL" dirty="0" smtClean="0"/>
              <a:t>? Wat is </a:t>
            </a:r>
            <a:r>
              <a:rPr lang="en-US" altLang="nl-NL" b="1" dirty="0" smtClean="0"/>
              <a:t>hele dag</a:t>
            </a:r>
            <a:r>
              <a:rPr lang="en-US" altLang="nl-NL" dirty="0" smtClean="0"/>
              <a:t>? </a:t>
            </a:r>
            <a:r>
              <a:rPr lang="en-US" altLang="nl-NL" b="1" dirty="0" err="1" smtClean="0"/>
              <a:t>Gevit</a:t>
            </a:r>
            <a:r>
              <a:rPr lang="en-US" altLang="nl-NL" dirty="0" smtClean="0"/>
              <a:t> de hele dag? </a:t>
            </a:r>
            <a:r>
              <a:rPr lang="en-US" altLang="nl-NL" dirty="0" err="1" smtClean="0"/>
              <a:t>Kiest</a:t>
            </a:r>
            <a:r>
              <a:rPr lang="en-US" altLang="nl-NL" dirty="0" smtClean="0"/>
              <a:t> </a:t>
            </a:r>
            <a:r>
              <a:rPr lang="en-US" altLang="nl-NL" dirty="0" err="1" smtClean="0"/>
              <a:t>voor</a:t>
            </a:r>
            <a:r>
              <a:rPr lang="en-US" altLang="nl-NL" dirty="0" smtClean="0"/>
              <a:t> </a:t>
            </a:r>
            <a:r>
              <a:rPr lang="en-US" altLang="nl-NL" dirty="0" err="1" smtClean="0"/>
              <a:t>belangrijkste</a:t>
            </a:r>
            <a:r>
              <a:rPr lang="en-US" altLang="nl-NL" dirty="0" smtClean="0"/>
              <a:t>: </a:t>
            </a:r>
            <a:r>
              <a:rPr lang="en-US" altLang="nl-NL" dirty="0" err="1" smtClean="0"/>
              <a:t>wienig</a:t>
            </a:r>
            <a:r>
              <a:rPr lang="en-US" altLang="nl-NL" dirty="0" smtClean="0"/>
              <a:t> </a:t>
            </a:r>
            <a:r>
              <a:rPr lang="en-US" altLang="nl-NL" dirty="0" err="1" smtClean="0"/>
              <a:t>verantwoordelijkheid</a:t>
            </a:r>
            <a:endParaRPr lang="en-US" altLang="nl-NL" dirty="0" smtClean="0"/>
          </a:p>
          <a:p>
            <a:pPr marL="228600" indent="-228600">
              <a:buFont typeface="+mj-lt"/>
              <a:buAutoNum type="arabicPeriod"/>
              <a:defRPr/>
            </a:pPr>
            <a:r>
              <a:rPr lang="en-US" altLang="nl-NL" dirty="0" smtClean="0"/>
              <a:t>Nu </a:t>
            </a:r>
            <a:r>
              <a:rPr lang="en-US" altLang="nl-NL" dirty="0" err="1" smtClean="0"/>
              <a:t>redelijk</a:t>
            </a:r>
            <a:r>
              <a:rPr lang="en-US" altLang="nl-NL" dirty="0" smtClean="0"/>
              <a:t> </a:t>
            </a:r>
            <a:r>
              <a:rPr lang="en-US" altLang="nl-NL" dirty="0" err="1" smtClean="0"/>
              <a:t>beeld</a:t>
            </a:r>
            <a:r>
              <a:rPr lang="en-US" altLang="nl-NL" dirty="0" smtClean="0"/>
              <a:t> van de </a:t>
            </a:r>
            <a:r>
              <a:rPr lang="en-US" altLang="nl-NL" dirty="0" err="1" smtClean="0"/>
              <a:t>opmerkingen</a:t>
            </a:r>
            <a:r>
              <a:rPr lang="en-US" altLang="nl-NL" dirty="0" smtClean="0"/>
              <a:t> van </a:t>
            </a:r>
            <a:r>
              <a:rPr lang="en-US" altLang="nl-NL" dirty="0" err="1" smtClean="0"/>
              <a:t>hulpvrager</a:t>
            </a:r>
            <a:r>
              <a:rPr lang="en-US" altLang="nl-NL" dirty="0" smtClean="0"/>
              <a:t>. </a:t>
            </a:r>
          </a:p>
          <a:p>
            <a:pPr marL="228600" indent="-228600">
              <a:buFont typeface="+mj-lt"/>
              <a:buAutoNum type="arabicPeriod"/>
              <a:defRPr/>
            </a:pPr>
            <a:endParaRPr lang="en-US" altLang="nl-NL" dirty="0" smtClean="0"/>
          </a:p>
          <a:p>
            <a:pPr marL="228600" indent="-228600">
              <a:buFont typeface="+mj-lt"/>
              <a:buAutoNum type="arabicPeriod"/>
              <a:defRPr/>
            </a:pPr>
            <a:endParaRPr lang="en-US" altLang="nl-NL" dirty="0" smtClean="0"/>
          </a:p>
          <a:p>
            <a:pPr>
              <a:buFont typeface="+mj-lt"/>
              <a:buNone/>
              <a:defRPr/>
            </a:pPr>
            <a:r>
              <a:rPr lang="en-US" altLang="nl-NL" dirty="0" err="1" smtClean="0"/>
              <a:t>Mogelijke</a:t>
            </a:r>
            <a:r>
              <a:rPr lang="en-US" altLang="nl-NL" dirty="0" smtClean="0"/>
              <a:t> </a:t>
            </a:r>
            <a:r>
              <a:rPr lang="en-US" altLang="nl-NL" dirty="0" err="1" smtClean="0"/>
              <a:t>vervolgvragen</a:t>
            </a:r>
            <a:r>
              <a:rPr lang="en-US" altLang="nl-NL" dirty="0" smtClean="0"/>
              <a:t>?</a:t>
            </a:r>
          </a:p>
          <a:p>
            <a:pPr marL="228600" indent="-228600">
              <a:buFont typeface="+mj-lt"/>
              <a:buAutoNum type="arabicPeriod"/>
              <a:defRPr/>
            </a:pPr>
            <a:r>
              <a:rPr lang="en-US" altLang="nl-NL" dirty="0" smtClean="0"/>
              <a:t>Wat </a:t>
            </a:r>
            <a:r>
              <a:rPr lang="en-US" altLang="nl-NL" dirty="0" err="1" smtClean="0"/>
              <a:t>bedoel</a:t>
            </a:r>
            <a:r>
              <a:rPr lang="en-US" altLang="nl-NL" dirty="0" smtClean="0"/>
              <a:t> je met </a:t>
            </a:r>
            <a:r>
              <a:rPr lang="en-US" altLang="nl-NL" b="1" dirty="0" smtClean="0"/>
              <a:t>steeds </a:t>
            </a:r>
            <a:r>
              <a:rPr lang="en-US" altLang="nl-NL" b="1" dirty="0" err="1" smtClean="0"/>
              <a:t>weer</a:t>
            </a:r>
            <a:r>
              <a:rPr lang="en-US" altLang="nl-NL" b="1" dirty="0" smtClean="0"/>
              <a:t>?</a:t>
            </a:r>
          </a:p>
          <a:p>
            <a:pPr marL="228600" indent="-228600">
              <a:buFont typeface="+mj-lt"/>
              <a:buAutoNum type="arabicPeriod"/>
              <a:defRPr/>
            </a:pPr>
            <a:r>
              <a:rPr lang="en-US" altLang="nl-NL" dirty="0" err="1" smtClean="0"/>
              <a:t>Ik</a:t>
            </a:r>
            <a:r>
              <a:rPr lang="en-US" altLang="nl-NL" dirty="0" smtClean="0"/>
              <a:t> word </a:t>
            </a:r>
            <a:r>
              <a:rPr lang="en-US" altLang="nl-NL" dirty="0" err="1" smtClean="0"/>
              <a:t>er</a:t>
            </a:r>
            <a:r>
              <a:rPr lang="en-US" altLang="nl-NL" dirty="0" smtClean="0"/>
              <a:t> </a:t>
            </a:r>
            <a:r>
              <a:rPr lang="en-US" altLang="nl-NL" dirty="0" err="1" smtClean="0"/>
              <a:t>gek</a:t>
            </a:r>
            <a:r>
              <a:rPr lang="en-US" altLang="nl-NL" dirty="0" smtClean="0"/>
              <a:t> van?</a:t>
            </a:r>
          </a:p>
          <a:p>
            <a:pPr marL="228600" indent="-228600">
              <a:buFont typeface="+mj-lt"/>
              <a:buAutoNum type="arabicPeriod"/>
              <a:defRPr/>
            </a:pPr>
            <a:r>
              <a:rPr lang="en-US" altLang="nl-NL" dirty="0" smtClean="0"/>
              <a:t>Wat </a:t>
            </a:r>
            <a:r>
              <a:rPr lang="en-US" altLang="nl-NL" dirty="0" err="1" smtClean="0"/>
              <a:t>voor</a:t>
            </a:r>
            <a:r>
              <a:rPr lang="en-US" altLang="nl-NL" dirty="0" smtClean="0"/>
              <a:t> </a:t>
            </a:r>
            <a:r>
              <a:rPr lang="en-US" altLang="nl-NL" dirty="0" err="1" smtClean="0"/>
              <a:t>gevoelens</a:t>
            </a:r>
            <a:r>
              <a:rPr lang="en-US" altLang="nl-NL" dirty="0" smtClean="0"/>
              <a:t>?</a:t>
            </a:r>
          </a:p>
          <a:p>
            <a:pPr marL="228600" indent="-228600">
              <a:buFont typeface="+mj-lt"/>
              <a:buAutoNum type="arabicPeriod"/>
              <a:defRPr/>
            </a:pPr>
            <a:r>
              <a:rPr lang="en-US" altLang="nl-NL" dirty="0" smtClean="0"/>
              <a:t>Hoe </a:t>
            </a:r>
            <a:r>
              <a:rPr lang="en-US" altLang="nl-NL" dirty="0" err="1" smtClean="0"/>
              <a:t>vaak</a:t>
            </a:r>
            <a:r>
              <a:rPr lang="en-US" altLang="nl-NL" dirty="0" smtClean="0"/>
              <a:t> </a:t>
            </a:r>
            <a:r>
              <a:rPr lang="en-US" altLang="nl-NL" dirty="0" err="1" smtClean="0"/>
              <a:t>gebeurt</a:t>
            </a:r>
            <a:r>
              <a:rPr lang="en-US" altLang="nl-NL" dirty="0" smtClean="0"/>
              <a:t> het?</a:t>
            </a:r>
          </a:p>
          <a:p>
            <a:pPr marL="228600" indent="-228600">
              <a:buFont typeface="+mj-lt"/>
              <a:buAutoNum type="arabicPeriod"/>
              <a:defRPr/>
            </a:pPr>
            <a:r>
              <a:rPr lang="en-US" altLang="nl-NL" dirty="0" smtClean="0"/>
              <a:t>Wat </a:t>
            </a:r>
            <a:r>
              <a:rPr lang="en-US" altLang="nl-NL" dirty="0" err="1" smtClean="0"/>
              <a:t>denk</a:t>
            </a:r>
            <a:r>
              <a:rPr lang="en-US" altLang="nl-NL" dirty="0" smtClean="0"/>
              <a:t> je </a:t>
            </a:r>
            <a:r>
              <a:rPr lang="en-US" altLang="nl-NL" dirty="0" err="1" smtClean="0"/>
              <a:t>dan</a:t>
            </a:r>
            <a:r>
              <a:rPr lang="en-US" altLang="nl-NL" dirty="0" smtClean="0"/>
              <a:t>?</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481B172-85DA-469D-87FE-CBD9D89BD526}" type="slidenum">
              <a:rPr lang="nl-NL" altLang="nl-NL">
                <a:solidFill>
                  <a:srgbClr val="000000"/>
                </a:solidFill>
              </a:rPr>
              <a:pPr eaLnBrk="1" hangingPunct="1">
                <a:spcBef>
                  <a:spcPct val="0"/>
                </a:spcBef>
              </a:pPr>
              <a:t>21</a:t>
            </a:fld>
            <a:endParaRPr lang="nl-NL" altLang="nl-NL">
              <a:solidFill>
                <a:srgbClr val="000000"/>
              </a:solidFill>
            </a:endParaRPr>
          </a:p>
        </p:txBody>
      </p:sp>
    </p:spTree>
    <p:extLst>
      <p:ext uri="{BB962C8B-B14F-4D97-AF65-F5344CB8AC3E}">
        <p14:creationId xmlns:p14="http://schemas.microsoft.com/office/powerpoint/2010/main" val="2154369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dirty="0" smtClean="0"/>
              <a:t>Samenvatten: </a:t>
            </a:r>
            <a:r>
              <a:rPr lang="nl-NL" altLang="nl-NL" dirty="0" smtClean="0"/>
              <a:t>overzichtelijk en begrijpelijk info weergeven.</a:t>
            </a:r>
            <a:r>
              <a:rPr lang="nl-NL" altLang="nl-NL" b="1" dirty="0" smtClean="0"/>
              <a:t> Hoofdpunten benoemen. </a:t>
            </a:r>
          </a:p>
          <a:p>
            <a:endParaRPr lang="nl-NL" altLang="nl-NL" b="1" dirty="0" smtClean="0"/>
          </a:p>
          <a:p>
            <a:r>
              <a:rPr lang="nl-NL" altLang="nl-NL" dirty="0" smtClean="0"/>
              <a:t>Waarom: </a:t>
            </a:r>
            <a:r>
              <a:rPr lang="nl-NL" altLang="nl-NL" b="1" dirty="0" smtClean="0"/>
              <a:t>goed begrepen? </a:t>
            </a:r>
            <a:r>
              <a:rPr lang="nl-NL" altLang="nl-NL" dirty="0" smtClean="0"/>
              <a:t>gemengde gevoelens te onderscheiden of elkaar tegensprekende opvattingen te benoemen, of helderheid brengen</a:t>
            </a:r>
          </a:p>
          <a:p>
            <a:r>
              <a:rPr lang="nl-NL" altLang="nl-NL" b="1" dirty="0" smtClean="0"/>
              <a:t>Wanneer</a:t>
            </a:r>
            <a:r>
              <a:rPr lang="nl-NL" altLang="nl-NL" dirty="0" smtClean="0"/>
              <a:t>: aan eind gesprek, begin gesprek, als onderwerp ten einde is, na een lange woordenstroom</a:t>
            </a:r>
          </a:p>
          <a:p>
            <a:endParaRPr lang="nl-NL" altLang="nl-NL" dirty="0" smtClean="0"/>
          </a:p>
          <a:p>
            <a:r>
              <a:rPr lang="nl-NL" altLang="nl-NL" dirty="0" smtClean="0"/>
              <a:t>Je kunt het ook aan de </a:t>
            </a:r>
            <a:r>
              <a:rPr lang="nl-NL" altLang="nl-NL" b="1" dirty="0" smtClean="0"/>
              <a:t>cliënt vragen om samen te vatten</a:t>
            </a:r>
            <a:r>
              <a:rPr lang="nl-NL" altLang="nl-NL" dirty="0" smtClean="0"/>
              <a:t>, dan hoor je direct wat bij haar/hem is bijgebleven. Dat kan je ook doen bij de samenvatting in het begin van een gesprek (is meer een terugblik)</a:t>
            </a:r>
          </a:p>
          <a:p>
            <a:r>
              <a:rPr lang="nl-NL" altLang="nl-NL" dirty="0" smtClean="0"/>
              <a:t>Indien je het gevoel hebt dat een onderwerp voldoende is besproken kan je een gespreksthema selecteren.  Selecteren gespreksthema: Soms kies je uit een reeks een onderwerp. Dat kan de hulpverlener bepalen, je kunt dit ook in overleg doen.</a:t>
            </a:r>
          </a:p>
          <a:p>
            <a:endParaRPr lang="nl-NL" altLang="nl-NL" dirty="0" smtClean="0"/>
          </a:p>
          <a:p>
            <a:endParaRPr lang="en-US" altLang="nl-NL"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504B247-EE67-4AD5-A161-9DE7E438816C}" type="slidenum">
              <a:rPr lang="nl-NL" altLang="nl-NL">
                <a:solidFill>
                  <a:srgbClr val="000000"/>
                </a:solidFill>
              </a:rPr>
              <a:pPr eaLnBrk="1" hangingPunct="1">
                <a:spcBef>
                  <a:spcPct val="0"/>
                </a:spcBef>
              </a:pPr>
              <a:t>22</a:t>
            </a:fld>
            <a:endParaRPr lang="nl-NL" altLang="nl-NL">
              <a:solidFill>
                <a:srgbClr val="000000"/>
              </a:solidFill>
            </a:endParaRPr>
          </a:p>
        </p:txBody>
      </p:sp>
    </p:spTree>
    <p:extLst>
      <p:ext uri="{BB962C8B-B14F-4D97-AF65-F5344CB8AC3E}">
        <p14:creationId xmlns:p14="http://schemas.microsoft.com/office/powerpoint/2010/main" val="11206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a:ln/>
        </p:spPr>
      </p:sp>
      <p:sp>
        <p:nvSpPr>
          <p:cNvPr id="839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t>Voorbeeld samenvatten: mooi voorbeeld dat iemand daarna weer door gaat praten</a:t>
            </a:r>
          </a:p>
        </p:txBody>
      </p:sp>
      <p:sp>
        <p:nvSpPr>
          <p:cNvPr id="839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E2FCFAD-CD0C-471E-82B9-5DBA1DA8814D}" type="slidenum">
              <a:rPr lang="nl-NL" altLang="nl-NL"/>
              <a:pPr eaLnBrk="1" hangingPunct="1">
                <a:spcBef>
                  <a:spcPct val="0"/>
                </a:spcBef>
              </a:pPr>
              <a:t>23</a:t>
            </a:fld>
            <a:endParaRPr lang="nl-NL" altLang="nl-NL"/>
          </a:p>
        </p:txBody>
      </p:sp>
    </p:spTree>
    <p:extLst>
      <p:ext uri="{BB962C8B-B14F-4D97-AF65-F5344CB8AC3E}">
        <p14:creationId xmlns:p14="http://schemas.microsoft.com/office/powerpoint/2010/main" val="1743513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nl-NL" smtClean="0">
                <a:solidFill>
                  <a:srgbClr val="339933"/>
                </a:solidFill>
              </a:rPr>
              <a:t>Regulerende vaardigheid: </a:t>
            </a:r>
            <a:r>
              <a:rPr lang="nl-NL" altLang="nl-NL" b="1" smtClean="0"/>
              <a:t>Duidelijkheid scheppen over gang van zaken gesprek, zowel voor cliënt als zorgverlener.</a:t>
            </a:r>
          </a:p>
          <a:p>
            <a:pPr eaLnBrk="1" hangingPunct="1">
              <a:spcBef>
                <a:spcPct val="0"/>
              </a:spcBef>
            </a:pPr>
            <a:endParaRPr lang="nl-NL" altLang="nl-NL" b="1" smtClean="0">
              <a:solidFill>
                <a:srgbClr val="339933"/>
              </a:solidFill>
            </a:endParaRPr>
          </a:p>
          <a:p>
            <a:pPr eaLnBrk="1" hangingPunct="1">
              <a:spcBef>
                <a:spcPct val="0"/>
              </a:spcBef>
            </a:pPr>
            <a:r>
              <a:rPr lang="nl-NL" altLang="nl-NL" smtClean="0">
                <a:solidFill>
                  <a:srgbClr val="339933"/>
                </a:solidFill>
              </a:rPr>
              <a:t>Wat hebben we in kwartiel 1 al besproken? Wat is nog te weinig behandeld?</a:t>
            </a:r>
            <a:endParaRPr lang="en-US" altLang="nl-NL" smtClean="0">
              <a:solidFill>
                <a:srgbClr val="339933"/>
              </a:solidFill>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D21783-DC74-4557-B0F2-2A205A74721F}" type="slidenum">
              <a:rPr lang="nl-NL" altLang="nl-NL">
                <a:solidFill>
                  <a:srgbClr val="000000"/>
                </a:solidFill>
              </a:rPr>
              <a:pPr eaLnBrk="1" hangingPunct="1">
                <a:spcBef>
                  <a:spcPct val="0"/>
                </a:spcBef>
              </a:pPr>
              <a:t>24</a:t>
            </a:fld>
            <a:endParaRPr lang="nl-NL" altLang="nl-NL">
              <a:solidFill>
                <a:srgbClr val="000000"/>
              </a:solidFill>
            </a:endParaRPr>
          </a:p>
        </p:txBody>
      </p:sp>
    </p:spTree>
    <p:extLst>
      <p:ext uri="{BB962C8B-B14F-4D97-AF65-F5344CB8AC3E}">
        <p14:creationId xmlns:p14="http://schemas.microsoft.com/office/powerpoint/2010/main" val="92214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nl-NL" altLang="nl-NL" b="1" dirty="0" smtClean="0">
                <a:solidFill>
                  <a:srgbClr val="339933"/>
                </a:solidFill>
              </a:rPr>
              <a:t>Openen van het gesprek, begincontract sluiten en terugkoppelen naar begindoelen</a:t>
            </a:r>
          </a:p>
          <a:p>
            <a:pPr marL="171450" indent="-171450" eaLnBrk="1" hangingPunct="1">
              <a:spcBef>
                <a:spcPct val="0"/>
              </a:spcBef>
              <a:buFont typeface="Arial" panose="020B0604020202020204" pitchFamily="34" charset="0"/>
              <a:buChar char="•"/>
              <a:defRPr/>
            </a:pPr>
            <a:r>
              <a:rPr lang="nl-NL" altLang="nl-NL" dirty="0" smtClean="0">
                <a:solidFill>
                  <a:srgbClr val="339933"/>
                </a:solidFill>
              </a:rPr>
              <a:t>Duidelijkheid scheppen over situatie</a:t>
            </a:r>
            <a:r>
              <a:rPr lang="en-US" altLang="nl-NL" dirty="0" smtClean="0">
                <a:solidFill>
                  <a:srgbClr val="339933"/>
                </a:solidFill>
              </a:rPr>
              <a:t>, </a:t>
            </a:r>
            <a:r>
              <a:rPr lang="en-US" altLang="nl-NL" dirty="0" err="1" smtClean="0">
                <a:solidFill>
                  <a:srgbClr val="339933"/>
                </a:solidFill>
              </a:rPr>
              <a:t>hulpverlener</a:t>
            </a:r>
            <a:r>
              <a:rPr lang="en-US" altLang="nl-NL" dirty="0" smtClean="0">
                <a:solidFill>
                  <a:srgbClr val="339933"/>
                </a:solidFill>
              </a:rPr>
              <a:t> </a:t>
            </a:r>
            <a:r>
              <a:rPr lang="en-US" altLang="nl-NL" dirty="0" err="1" smtClean="0">
                <a:solidFill>
                  <a:srgbClr val="339933"/>
                </a:solidFill>
              </a:rPr>
              <a:t>neemt</a:t>
            </a:r>
            <a:r>
              <a:rPr lang="en-US" altLang="nl-NL" dirty="0" smtClean="0">
                <a:solidFill>
                  <a:srgbClr val="339933"/>
                </a:solidFill>
              </a:rPr>
              <a:t> </a:t>
            </a:r>
            <a:r>
              <a:rPr lang="en-US" altLang="nl-NL" dirty="0" err="1" smtClean="0">
                <a:solidFill>
                  <a:srgbClr val="339933"/>
                </a:solidFill>
              </a:rPr>
              <a:t>initiatief</a:t>
            </a:r>
            <a:r>
              <a:rPr lang="en-US" altLang="nl-NL" dirty="0" smtClean="0">
                <a:solidFill>
                  <a:srgbClr val="339933"/>
                </a:solidFill>
              </a:rPr>
              <a:t> -&gt; wat </a:t>
            </a:r>
            <a:r>
              <a:rPr lang="en-US" altLang="nl-NL" dirty="0" err="1" smtClean="0">
                <a:solidFill>
                  <a:srgbClr val="339933"/>
                </a:solidFill>
              </a:rPr>
              <a:t>kan</a:t>
            </a:r>
            <a:r>
              <a:rPr lang="en-US" altLang="nl-NL" dirty="0" smtClean="0">
                <a:solidFill>
                  <a:srgbClr val="339933"/>
                </a:solidFill>
              </a:rPr>
              <a:t> </a:t>
            </a:r>
            <a:r>
              <a:rPr lang="en-US" altLang="nl-NL" dirty="0" err="1" smtClean="0">
                <a:solidFill>
                  <a:srgbClr val="339933"/>
                </a:solidFill>
              </a:rPr>
              <a:t>ik</a:t>
            </a:r>
            <a:r>
              <a:rPr lang="en-US" altLang="nl-NL" dirty="0" smtClean="0">
                <a:solidFill>
                  <a:srgbClr val="339933"/>
                </a:solidFill>
              </a:rPr>
              <a:t> </a:t>
            </a:r>
            <a:r>
              <a:rPr lang="en-US" altLang="nl-NL" dirty="0" err="1" smtClean="0">
                <a:solidFill>
                  <a:srgbClr val="339933"/>
                </a:solidFill>
              </a:rPr>
              <a:t>verwachten</a:t>
            </a:r>
            <a:r>
              <a:rPr lang="en-US" altLang="nl-NL" dirty="0" smtClean="0">
                <a:solidFill>
                  <a:srgbClr val="339933"/>
                </a:solidFill>
              </a:rPr>
              <a:t>, wat is de gang van </a:t>
            </a:r>
            <a:r>
              <a:rPr lang="en-US" altLang="nl-NL" dirty="0" err="1" smtClean="0">
                <a:solidFill>
                  <a:srgbClr val="339933"/>
                </a:solidFill>
              </a:rPr>
              <a:t>zaken</a:t>
            </a:r>
            <a:r>
              <a:rPr lang="en-US" altLang="nl-NL" dirty="0" smtClean="0">
                <a:solidFill>
                  <a:srgbClr val="339933"/>
                </a:solidFill>
              </a:rPr>
              <a:t>?</a:t>
            </a:r>
          </a:p>
          <a:p>
            <a:pPr marL="628650" lvl="1" indent="-171450" eaLnBrk="1" hangingPunct="1">
              <a:spcBef>
                <a:spcPct val="0"/>
              </a:spcBef>
              <a:buFont typeface="Arial" panose="020B0604020202020204" pitchFamily="34" charset="0"/>
              <a:buChar char="•"/>
              <a:defRPr/>
            </a:pPr>
            <a:r>
              <a:rPr lang="en-US" altLang="nl-NL" dirty="0" smtClean="0">
                <a:solidFill>
                  <a:srgbClr val="339933"/>
                </a:solidFill>
              </a:rPr>
              <a:t>Client </a:t>
            </a:r>
            <a:r>
              <a:rPr lang="en-US" altLang="nl-NL" dirty="0" err="1" smtClean="0">
                <a:solidFill>
                  <a:srgbClr val="339933"/>
                </a:solidFill>
              </a:rPr>
              <a:t>dient</a:t>
            </a:r>
            <a:r>
              <a:rPr lang="en-US" altLang="nl-NL" dirty="0" smtClean="0">
                <a:solidFill>
                  <a:srgbClr val="339933"/>
                </a:solidFill>
              </a:rPr>
              <a:t> zo </a:t>
            </a:r>
            <a:r>
              <a:rPr lang="en-US" altLang="nl-NL" dirty="0" err="1" smtClean="0">
                <a:solidFill>
                  <a:srgbClr val="339933"/>
                </a:solidFill>
              </a:rPr>
              <a:t>goed</a:t>
            </a:r>
            <a:r>
              <a:rPr lang="en-US" altLang="nl-NL" dirty="0" smtClean="0">
                <a:solidFill>
                  <a:srgbClr val="339933"/>
                </a:solidFill>
              </a:rPr>
              <a:t> </a:t>
            </a:r>
            <a:r>
              <a:rPr lang="en-US" altLang="nl-NL" dirty="0" err="1" smtClean="0">
                <a:solidFill>
                  <a:srgbClr val="339933"/>
                </a:solidFill>
              </a:rPr>
              <a:t>mogelijk</a:t>
            </a:r>
            <a:r>
              <a:rPr lang="en-US" altLang="nl-NL" dirty="0" smtClean="0">
                <a:solidFill>
                  <a:srgbClr val="339933"/>
                </a:solidFill>
              </a:rPr>
              <a:t> </a:t>
            </a:r>
            <a:r>
              <a:rPr lang="en-US" altLang="nl-NL" dirty="0" err="1" smtClean="0">
                <a:solidFill>
                  <a:srgbClr val="339933"/>
                </a:solidFill>
              </a:rPr>
              <a:t>voorgelicht</a:t>
            </a:r>
            <a:r>
              <a:rPr lang="en-US" altLang="nl-NL" dirty="0" smtClean="0">
                <a:solidFill>
                  <a:srgbClr val="339933"/>
                </a:solidFill>
              </a:rPr>
              <a:t> </a:t>
            </a:r>
            <a:r>
              <a:rPr lang="en-US" altLang="nl-NL" dirty="0" err="1" smtClean="0">
                <a:solidFill>
                  <a:srgbClr val="339933"/>
                </a:solidFill>
              </a:rPr>
              <a:t>te</a:t>
            </a:r>
            <a:r>
              <a:rPr lang="en-US" altLang="nl-NL" dirty="0" smtClean="0">
                <a:solidFill>
                  <a:srgbClr val="339933"/>
                </a:solidFill>
              </a:rPr>
              <a:t> </a:t>
            </a:r>
            <a:r>
              <a:rPr lang="en-US" altLang="nl-NL" dirty="0" err="1" smtClean="0">
                <a:solidFill>
                  <a:srgbClr val="339933"/>
                </a:solidFill>
              </a:rPr>
              <a:t>worden</a:t>
            </a:r>
            <a:endParaRPr lang="en-US" altLang="nl-NL" dirty="0" smtClean="0">
              <a:solidFill>
                <a:srgbClr val="339933"/>
              </a:solidFill>
            </a:endParaRPr>
          </a:p>
          <a:p>
            <a:pPr marL="171450" indent="-171450" eaLnBrk="1" hangingPunct="1">
              <a:spcBef>
                <a:spcPct val="0"/>
              </a:spcBef>
              <a:buFont typeface="Arial" panose="020B0604020202020204" pitchFamily="34" charset="0"/>
              <a:buChar char="•"/>
              <a:defRPr/>
            </a:pPr>
            <a:r>
              <a:rPr lang="en-US" altLang="nl-NL" dirty="0" err="1" smtClean="0">
                <a:solidFill>
                  <a:srgbClr val="339933"/>
                </a:solidFill>
              </a:rPr>
              <a:t>Verwachtingen</a:t>
            </a:r>
            <a:r>
              <a:rPr lang="en-US" altLang="nl-NL" dirty="0" smtClean="0">
                <a:solidFill>
                  <a:srgbClr val="339933"/>
                </a:solidFill>
              </a:rPr>
              <a:t> </a:t>
            </a:r>
            <a:r>
              <a:rPr lang="en-US" altLang="nl-NL" dirty="0" err="1" smtClean="0">
                <a:solidFill>
                  <a:srgbClr val="339933"/>
                </a:solidFill>
              </a:rPr>
              <a:t>bespreken</a:t>
            </a:r>
            <a:r>
              <a:rPr lang="en-US" altLang="nl-NL" dirty="0" smtClean="0">
                <a:solidFill>
                  <a:srgbClr val="339933"/>
                </a:solidFill>
              </a:rPr>
              <a:t> </a:t>
            </a:r>
            <a:r>
              <a:rPr lang="en-US" altLang="nl-NL" dirty="0" err="1" smtClean="0">
                <a:solidFill>
                  <a:srgbClr val="339933"/>
                </a:solidFill>
              </a:rPr>
              <a:t>wederzijds</a:t>
            </a:r>
            <a:r>
              <a:rPr lang="en-US" altLang="nl-NL" dirty="0" smtClean="0">
                <a:solidFill>
                  <a:srgbClr val="339933"/>
                </a:solidFill>
              </a:rPr>
              <a:t>. </a:t>
            </a:r>
            <a:r>
              <a:rPr lang="en-US" altLang="nl-NL" dirty="0" err="1" smtClean="0">
                <a:solidFill>
                  <a:srgbClr val="339933"/>
                </a:solidFill>
              </a:rPr>
              <a:t>Hulpverlener</a:t>
            </a:r>
            <a:r>
              <a:rPr lang="en-US" altLang="nl-NL" dirty="0" smtClean="0">
                <a:solidFill>
                  <a:srgbClr val="339933"/>
                </a:solidFill>
              </a:rPr>
              <a:t> </a:t>
            </a:r>
            <a:r>
              <a:rPr lang="en-US" altLang="nl-NL" dirty="0" err="1" smtClean="0">
                <a:solidFill>
                  <a:srgbClr val="339933"/>
                </a:solidFill>
              </a:rPr>
              <a:t>kan</a:t>
            </a:r>
            <a:r>
              <a:rPr lang="en-US" altLang="nl-NL" dirty="0" smtClean="0">
                <a:solidFill>
                  <a:srgbClr val="339933"/>
                </a:solidFill>
              </a:rPr>
              <a:t> </a:t>
            </a:r>
            <a:r>
              <a:rPr lang="en-US" altLang="nl-NL" dirty="0" err="1" smtClean="0">
                <a:solidFill>
                  <a:srgbClr val="339933"/>
                </a:solidFill>
              </a:rPr>
              <a:t>hier</a:t>
            </a:r>
            <a:r>
              <a:rPr lang="en-US" altLang="nl-NL" dirty="0" smtClean="0">
                <a:solidFill>
                  <a:srgbClr val="339933"/>
                </a:solidFill>
              </a:rPr>
              <a:t> </a:t>
            </a:r>
            <a:r>
              <a:rPr lang="en-US" altLang="nl-NL" dirty="0" err="1" smtClean="0">
                <a:solidFill>
                  <a:srgbClr val="339933"/>
                </a:solidFill>
              </a:rPr>
              <a:t>aanzet</a:t>
            </a:r>
            <a:r>
              <a:rPr lang="en-US" altLang="nl-NL" dirty="0" smtClean="0">
                <a:solidFill>
                  <a:srgbClr val="339933"/>
                </a:solidFill>
              </a:rPr>
              <a:t> toe </a:t>
            </a:r>
            <a:r>
              <a:rPr lang="en-US" altLang="nl-NL" dirty="0" err="1" smtClean="0">
                <a:solidFill>
                  <a:srgbClr val="339933"/>
                </a:solidFill>
              </a:rPr>
              <a:t>geven</a:t>
            </a:r>
            <a:r>
              <a:rPr lang="en-US" altLang="nl-NL" dirty="0" smtClean="0">
                <a:solidFill>
                  <a:srgbClr val="339933"/>
                </a:solidFill>
              </a:rPr>
              <a:t> door </a:t>
            </a:r>
            <a:r>
              <a:rPr lang="en-US" altLang="nl-NL" dirty="0" err="1" smtClean="0">
                <a:solidFill>
                  <a:srgbClr val="339933"/>
                </a:solidFill>
              </a:rPr>
              <a:t>zijn</a:t>
            </a:r>
            <a:r>
              <a:rPr lang="en-US" altLang="nl-NL" dirty="0" smtClean="0">
                <a:solidFill>
                  <a:srgbClr val="339933"/>
                </a:solidFill>
              </a:rPr>
              <a:t> ‘</a:t>
            </a:r>
            <a:r>
              <a:rPr lang="en-US" altLang="nl-NL" dirty="0" err="1" smtClean="0">
                <a:solidFill>
                  <a:srgbClr val="339933"/>
                </a:solidFill>
              </a:rPr>
              <a:t>werkwijze</a:t>
            </a:r>
            <a:r>
              <a:rPr lang="en-US" altLang="nl-NL" dirty="0" smtClean="0">
                <a:solidFill>
                  <a:srgbClr val="339933"/>
                </a:solidFill>
              </a:rPr>
              <a:t>’ </a:t>
            </a:r>
            <a:r>
              <a:rPr lang="en-US" altLang="nl-NL" dirty="0" err="1" smtClean="0">
                <a:solidFill>
                  <a:srgbClr val="339933"/>
                </a:solidFill>
              </a:rPr>
              <a:t>voor</a:t>
            </a:r>
            <a:r>
              <a:rPr lang="en-US" altLang="nl-NL" dirty="0" smtClean="0">
                <a:solidFill>
                  <a:srgbClr val="339933"/>
                </a:solidFill>
              </a:rPr>
              <a:t> </a:t>
            </a:r>
            <a:r>
              <a:rPr lang="en-US" altLang="nl-NL" dirty="0" err="1" smtClean="0">
                <a:solidFill>
                  <a:srgbClr val="339933"/>
                </a:solidFill>
              </a:rPr>
              <a:t>te</a:t>
            </a:r>
            <a:r>
              <a:rPr lang="en-US" altLang="nl-NL" dirty="0" smtClean="0">
                <a:solidFill>
                  <a:srgbClr val="339933"/>
                </a:solidFill>
              </a:rPr>
              <a:t> </a:t>
            </a:r>
            <a:r>
              <a:rPr lang="en-US" altLang="nl-NL" dirty="0" err="1" smtClean="0">
                <a:solidFill>
                  <a:srgbClr val="339933"/>
                </a:solidFill>
              </a:rPr>
              <a:t>leggen</a:t>
            </a:r>
            <a:r>
              <a:rPr lang="en-US" altLang="nl-NL" dirty="0" smtClean="0">
                <a:solidFill>
                  <a:srgbClr val="339933"/>
                </a:solidFill>
              </a:rPr>
              <a:t> -&gt; </a:t>
            </a:r>
            <a:r>
              <a:rPr lang="en-US" altLang="nl-NL" dirty="0" err="1" smtClean="0">
                <a:solidFill>
                  <a:srgbClr val="339933"/>
                </a:solidFill>
              </a:rPr>
              <a:t>toetsen</a:t>
            </a:r>
            <a:r>
              <a:rPr lang="en-US" altLang="nl-NL" dirty="0" smtClean="0">
                <a:solidFill>
                  <a:srgbClr val="339933"/>
                </a:solidFill>
              </a:rPr>
              <a:t> of </a:t>
            </a:r>
            <a:r>
              <a:rPr lang="en-US" altLang="nl-NL" dirty="0" err="1" smtClean="0">
                <a:solidFill>
                  <a:srgbClr val="339933"/>
                </a:solidFill>
              </a:rPr>
              <a:t>deze</a:t>
            </a:r>
            <a:r>
              <a:rPr lang="en-US" altLang="nl-NL" dirty="0" smtClean="0">
                <a:solidFill>
                  <a:srgbClr val="339933"/>
                </a:solidFill>
              </a:rPr>
              <a:t> </a:t>
            </a:r>
            <a:r>
              <a:rPr lang="en-US" altLang="nl-NL" dirty="0" err="1" smtClean="0">
                <a:solidFill>
                  <a:srgbClr val="339933"/>
                </a:solidFill>
              </a:rPr>
              <a:t>overeenkomen</a:t>
            </a:r>
            <a:r>
              <a:rPr lang="en-US" altLang="nl-NL" dirty="0" smtClean="0">
                <a:solidFill>
                  <a:srgbClr val="339933"/>
                </a:solidFill>
              </a:rPr>
              <a:t> met wat de </a:t>
            </a:r>
            <a:r>
              <a:rPr lang="en-US" altLang="nl-NL" dirty="0" err="1" smtClean="0">
                <a:solidFill>
                  <a:srgbClr val="339933"/>
                </a:solidFill>
              </a:rPr>
              <a:t>hulpvrager</a:t>
            </a:r>
            <a:r>
              <a:rPr lang="en-US" altLang="nl-NL" dirty="0" smtClean="0">
                <a:solidFill>
                  <a:srgbClr val="339933"/>
                </a:solidFill>
              </a:rPr>
              <a:t> </a:t>
            </a:r>
            <a:r>
              <a:rPr lang="en-US" altLang="nl-NL" dirty="0" err="1" smtClean="0">
                <a:solidFill>
                  <a:srgbClr val="339933"/>
                </a:solidFill>
              </a:rPr>
              <a:t>verwacht</a:t>
            </a:r>
            <a:endParaRPr lang="en-US" altLang="nl-NL" dirty="0" smtClean="0">
              <a:solidFill>
                <a:srgbClr val="339933"/>
              </a:solidFill>
            </a:endParaRPr>
          </a:p>
          <a:p>
            <a:pPr marL="171450" indent="-171450" eaLnBrk="1" hangingPunct="1">
              <a:spcBef>
                <a:spcPct val="0"/>
              </a:spcBef>
              <a:buFont typeface="Arial" panose="020B0604020202020204" pitchFamily="34" charset="0"/>
              <a:buChar char="•"/>
              <a:defRPr/>
            </a:pPr>
            <a:endParaRPr lang="en-US" altLang="nl-NL" dirty="0" smtClean="0">
              <a:solidFill>
                <a:srgbClr val="339933"/>
              </a:solidFill>
            </a:endParaRPr>
          </a:p>
          <a:p>
            <a:pPr marL="171450" indent="-171450" eaLnBrk="1" hangingPunct="1">
              <a:spcBef>
                <a:spcPct val="0"/>
              </a:spcBef>
              <a:buFont typeface="Arial" panose="020B0604020202020204" pitchFamily="34" charset="0"/>
              <a:buChar char="•"/>
              <a:defRPr/>
            </a:pPr>
            <a:r>
              <a:rPr lang="en-US" altLang="nl-NL" dirty="0" err="1" smtClean="0">
                <a:solidFill>
                  <a:srgbClr val="339933"/>
                </a:solidFill>
              </a:rPr>
              <a:t>Als</a:t>
            </a:r>
            <a:r>
              <a:rPr lang="en-US" altLang="nl-NL" dirty="0" smtClean="0">
                <a:solidFill>
                  <a:srgbClr val="339933"/>
                </a:solidFill>
              </a:rPr>
              <a:t> client </a:t>
            </a:r>
            <a:r>
              <a:rPr lang="en-US" altLang="nl-NL" dirty="0" err="1" smtClean="0">
                <a:solidFill>
                  <a:srgbClr val="339933"/>
                </a:solidFill>
              </a:rPr>
              <a:t>én</a:t>
            </a:r>
            <a:r>
              <a:rPr lang="en-US" altLang="nl-NL" dirty="0" smtClean="0">
                <a:solidFill>
                  <a:srgbClr val="339933"/>
                </a:solidFill>
              </a:rPr>
              <a:t> </a:t>
            </a:r>
            <a:r>
              <a:rPr lang="en-US" altLang="nl-NL" dirty="0" err="1" smtClean="0">
                <a:solidFill>
                  <a:srgbClr val="339933"/>
                </a:solidFill>
              </a:rPr>
              <a:t>ingelicht</a:t>
            </a:r>
            <a:r>
              <a:rPr lang="en-US" altLang="nl-NL" dirty="0" smtClean="0">
                <a:solidFill>
                  <a:srgbClr val="339933"/>
                </a:solidFill>
              </a:rPr>
              <a:t> is </a:t>
            </a:r>
            <a:r>
              <a:rPr lang="en-US" altLang="nl-NL" dirty="0" err="1" smtClean="0">
                <a:solidFill>
                  <a:srgbClr val="339933"/>
                </a:solidFill>
              </a:rPr>
              <a:t>én</a:t>
            </a:r>
            <a:r>
              <a:rPr lang="en-US" altLang="nl-NL" dirty="0" smtClean="0">
                <a:solidFill>
                  <a:srgbClr val="339933"/>
                </a:solidFill>
              </a:rPr>
              <a:t> </a:t>
            </a:r>
            <a:r>
              <a:rPr lang="en-US" altLang="nl-NL" dirty="0" err="1" smtClean="0">
                <a:solidFill>
                  <a:srgbClr val="339933"/>
                </a:solidFill>
              </a:rPr>
              <a:t>verwachtingen</a:t>
            </a:r>
            <a:r>
              <a:rPr lang="en-US" altLang="nl-NL" dirty="0" smtClean="0">
                <a:solidFill>
                  <a:srgbClr val="339933"/>
                </a:solidFill>
              </a:rPr>
              <a:t> </a:t>
            </a:r>
            <a:r>
              <a:rPr lang="en-US" altLang="nl-NL" dirty="0" err="1" smtClean="0">
                <a:solidFill>
                  <a:srgbClr val="339933"/>
                </a:solidFill>
              </a:rPr>
              <a:t>wederzijds</a:t>
            </a:r>
            <a:r>
              <a:rPr lang="en-US" altLang="nl-NL" dirty="0" smtClean="0">
                <a:solidFill>
                  <a:srgbClr val="339933"/>
                </a:solidFill>
              </a:rPr>
              <a:t> </a:t>
            </a:r>
            <a:r>
              <a:rPr lang="en-US" altLang="nl-NL" dirty="0" err="1" smtClean="0">
                <a:solidFill>
                  <a:srgbClr val="339933"/>
                </a:solidFill>
              </a:rPr>
              <a:t>besproken</a:t>
            </a:r>
            <a:r>
              <a:rPr lang="en-US" altLang="nl-NL" dirty="0" smtClean="0">
                <a:solidFill>
                  <a:srgbClr val="339933"/>
                </a:solidFill>
              </a:rPr>
              <a:t> </a:t>
            </a:r>
            <a:r>
              <a:rPr lang="en-US" altLang="nl-NL" dirty="0" err="1" smtClean="0">
                <a:solidFill>
                  <a:srgbClr val="339933"/>
                </a:solidFill>
              </a:rPr>
              <a:t>zijn</a:t>
            </a:r>
            <a:r>
              <a:rPr lang="en-US" altLang="nl-NL" dirty="0" smtClean="0">
                <a:solidFill>
                  <a:srgbClr val="339933"/>
                </a:solidFill>
              </a:rPr>
              <a:t> </a:t>
            </a:r>
            <a:r>
              <a:rPr lang="en-US" altLang="nl-NL" dirty="0" err="1" smtClean="0">
                <a:solidFill>
                  <a:srgbClr val="339933"/>
                </a:solidFill>
              </a:rPr>
              <a:t>dan</a:t>
            </a:r>
            <a:r>
              <a:rPr lang="en-US" altLang="nl-NL" dirty="0" smtClean="0">
                <a:solidFill>
                  <a:srgbClr val="339933"/>
                </a:solidFill>
              </a:rPr>
              <a:t> </a:t>
            </a:r>
            <a:r>
              <a:rPr lang="en-US" altLang="nl-NL" dirty="0" err="1" smtClean="0">
                <a:solidFill>
                  <a:srgbClr val="339933"/>
                </a:solidFill>
              </a:rPr>
              <a:t>kan</a:t>
            </a:r>
            <a:r>
              <a:rPr lang="en-US" altLang="nl-NL" dirty="0" smtClean="0">
                <a:solidFill>
                  <a:srgbClr val="339933"/>
                </a:solidFill>
              </a:rPr>
              <a:t> het </a:t>
            </a:r>
            <a:r>
              <a:rPr lang="en-US" altLang="nl-NL" dirty="0" err="1" smtClean="0">
                <a:solidFill>
                  <a:srgbClr val="339933"/>
                </a:solidFill>
              </a:rPr>
              <a:t>initiatief</a:t>
            </a:r>
            <a:r>
              <a:rPr lang="en-US" altLang="nl-NL" dirty="0" smtClean="0">
                <a:solidFill>
                  <a:srgbClr val="339933"/>
                </a:solidFill>
              </a:rPr>
              <a:t> </a:t>
            </a:r>
            <a:r>
              <a:rPr lang="en-US" altLang="nl-NL" dirty="0" err="1" smtClean="0">
                <a:solidFill>
                  <a:srgbClr val="339933"/>
                </a:solidFill>
              </a:rPr>
              <a:t>overgedragen</a:t>
            </a:r>
            <a:r>
              <a:rPr lang="en-US" altLang="nl-NL" dirty="0" smtClean="0">
                <a:solidFill>
                  <a:srgbClr val="339933"/>
                </a:solidFill>
              </a:rPr>
              <a:t> </a:t>
            </a:r>
            <a:r>
              <a:rPr lang="en-US" altLang="nl-NL" dirty="0" err="1" smtClean="0">
                <a:solidFill>
                  <a:srgbClr val="339933"/>
                </a:solidFill>
              </a:rPr>
              <a:t>worden</a:t>
            </a:r>
            <a:r>
              <a:rPr lang="en-US" altLang="nl-NL" dirty="0" smtClean="0">
                <a:solidFill>
                  <a:srgbClr val="339933"/>
                </a:solidFill>
              </a:rPr>
              <a:t> </a:t>
            </a:r>
            <a:r>
              <a:rPr lang="en-US" altLang="nl-NL" dirty="0" err="1" smtClean="0">
                <a:solidFill>
                  <a:srgbClr val="339933"/>
                </a:solidFill>
              </a:rPr>
              <a:t>aan</a:t>
            </a:r>
            <a:r>
              <a:rPr lang="en-US" altLang="nl-NL" dirty="0" smtClean="0">
                <a:solidFill>
                  <a:srgbClr val="339933"/>
                </a:solidFill>
              </a:rPr>
              <a:t> </a:t>
            </a:r>
            <a:r>
              <a:rPr lang="en-US" altLang="nl-NL" dirty="0" err="1" smtClean="0">
                <a:solidFill>
                  <a:srgbClr val="339933"/>
                </a:solidFill>
              </a:rPr>
              <a:t>hulpvrager</a:t>
            </a:r>
            <a:endParaRPr lang="en-US" altLang="nl-NL" dirty="0" smtClean="0">
              <a:solidFill>
                <a:srgbClr val="339933"/>
              </a:solidFill>
            </a:endParaRPr>
          </a:p>
          <a:p>
            <a:pPr marL="171450" indent="-171450" eaLnBrk="1" hangingPunct="1">
              <a:spcBef>
                <a:spcPct val="0"/>
              </a:spcBef>
              <a:buFont typeface="Arial" panose="020B0604020202020204" pitchFamily="34" charset="0"/>
              <a:buChar char="•"/>
              <a:defRPr/>
            </a:pPr>
            <a:endParaRPr lang="en-US" altLang="nl-NL" dirty="0" smtClean="0">
              <a:solidFill>
                <a:srgbClr val="339933"/>
              </a:solidFill>
            </a:endParaRPr>
          </a:p>
          <a:p>
            <a:pPr eaLnBrk="1" hangingPunct="1">
              <a:spcBef>
                <a:spcPct val="0"/>
              </a:spcBef>
              <a:buFont typeface="Arial" panose="020B0604020202020204" pitchFamily="34" charset="0"/>
              <a:buNone/>
              <a:defRPr/>
            </a:pPr>
            <a:r>
              <a:rPr lang="en-US" altLang="nl-NL" b="1" dirty="0" err="1" smtClean="0">
                <a:solidFill>
                  <a:srgbClr val="339933"/>
                </a:solidFill>
              </a:rPr>
              <a:t>Onzekerheidstolerantie</a:t>
            </a:r>
            <a:endParaRPr lang="en-US" altLang="nl-NL" b="1" dirty="0" smtClean="0">
              <a:solidFill>
                <a:srgbClr val="339933"/>
              </a:solidFill>
            </a:endParaRPr>
          </a:p>
          <a:p>
            <a:pPr marL="171450" indent="-171450" eaLnBrk="1" hangingPunct="1">
              <a:spcBef>
                <a:spcPct val="0"/>
              </a:spcBef>
              <a:buFont typeface="Arial" panose="020B0604020202020204" pitchFamily="34" charset="0"/>
              <a:buChar char="•"/>
              <a:defRPr/>
            </a:pPr>
            <a:r>
              <a:rPr lang="en-US" altLang="nl-NL" dirty="0" err="1" smtClean="0">
                <a:solidFill>
                  <a:srgbClr val="339933"/>
                </a:solidFill>
              </a:rPr>
              <a:t>Hulpverlener</a:t>
            </a:r>
            <a:r>
              <a:rPr lang="en-US" altLang="nl-NL" dirty="0" smtClean="0">
                <a:solidFill>
                  <a:srgbClr val="339933"/>
                </a:solidFill>
              </a:rPr>
              <a:t> </a:t>
            </a:r>
            <a:r>
              <a:rPr lang="en-US" altLang="nl-NL" dirty="0" err="1" smtClean="0">
                <a:solidFill>
                  <a:srgbClr val="339933"/>
                </a:solidFill>
              </a:rPr>
              <a:t>moet</a:t>
            </a:r>
            <a:r>
              <a:rPr lang="en-US" altLang="nl-NL" dirty="0" smtClean="0">
                <a:solidFill>
                  <a:srgbClr val="339933"/>
                </a:solidFill>
              </a:rPr>
              <a:t> </a:t>
            </a:r>
            <a:r>
              <a:rPr lang="en-US" altLang="nl-NL" dirty="0" err="1" smtClean="0">
                <a:solidFill>
                  <a:srgbClr val="339933"/>
                </a:solidFill>
              </a:rPr>
              <a:t>zich</a:t>
            </a:r>
            <a:r>
              <a:rPr lang="en-US" altLang="nl-NL" dirty="0" smtClean="0">
                <a:solidFill>
                  <a:srgbClr val="339933"/>
                </a:solidFill>
              </a:rPr>
              <a:t> </a:t>
            </a:r>
            <a:r>
              <a:rPr lang="en-US" altLang="nl-NL" dirty="0" err="1" smtClean="0">
                <a:solidFill>
                  <a:srgbClr val="339933"/>
                </a:solidFill>
              </a:rPr>
              <a:t>realiseren</a:t>
            </a:r>
            <a:r>
              <a:rPr lang="en-US" altLang="nl-NL" dirty="0" smtClean="0">
                <a:solidFill>
                  <a:srgbClr val="339933"/>
                </a:solidFill>
              </a:rPr>
              <a:t> </a:t>
            </a:r>
            <a:r>
              <a:rPr lang="en-US" altLang="nl-NL" dirty="0" err="1" smtClean="0">
                <a:solidFill>
                  <a:srgbClr val="339933"/>
                </a:solidFill>
              </a:rPr>
              <a:t>dat</a:t>
            </a:r>
            <a:r>
              <a:rPr lang="en-US" altLang="nl-NL" dirty="0" smtClean="0">
                <a:solidFill>
                  <a:srgbClr val="339933"/>
                </a:solidFill>
              </a:rPr>
              <a:t> </a:t>
            </a:r>
            <a:r>
              <a:rPr lang="en-US" altLang="nl-NL" dirty="0" err="1" smtClean="0">
                <a:solidFill>
                  <a:srgbClr val="339933"/>
                </a:solidFill>
              </a:rPr>
              <a:t>er</a:t>
            </a:r>
            <a:r>
              <a:rPr lang="en-US" altLang="nl-NL" dirty="0" smtClean="0">
                <a:solidFill>
                  <a:srgbClr val="339933"/>
                </a:solidFill>
              </a:rPr>
              <a:t> nog </a:t>
            </a:r>
            <a:r>
              <a:rPr lang="en-US" altLang="nl-NL" dirty="0" err="1" smtClean="0">
                <a:solidFill>
                  <a:srgbClr val="339933"/>
                </a:solidFill>
              </a:rPr>
              <a:t>vragen</a:t>
            </a:r>
            <a:r>
              <a:rPr lang="en-US" altLang="nl-NL" dirty="0" smtClean="0">
                <a:solidFill>
                  <a:srgbClr val="339933"/>
                </a:solidFill>
              </a:rPr>
              <a:t> </a:t>
            </a:r>
            <a:r>
              <a:rPr lang="en-US" altLang="nl-NL" dirty="0" err="1" smtClean="0">
                <a:solidFill>
                  <a:srgbClr val="339933"/>
                </a:solidFill>
              </a:rPr>
              <a:t>onbeantwoord</a:t>
            </a:r>
            <a:r>
              <a:rPr lang="en-US" altLang="nl-NL" dirty="0" smtClean="0">
                <a:solidFill>
                  <a:srgbClr val="339933"/>
                </a:solidFill>
              </a:rPr>
              <a:t> </a:t>
            </a:r>
            <a:r>
              <a:rPr lang="en-US" altLang="nl-NL" dirty="0" err="1" smtClean="0">
                <a:solidFill>
                  <a:srgbClr val="339933"/>
                </a:solidFill>
              </a:rPr>
              <a:t>blijven</a:t>
            </a:r>
            <a:r>
              <a:rPr lang="en-US" altLang="nl-NL" dirty="0" smtClean="0">
                <a:solidFill>
                  <a:srgbClr val="339933"/>
                </a:solidFill>
              </a:rPr>
              <a:t>. Later </a:t>
            </a:r>
            <a:r>
              <a:rPr lang="en-US" altLang="nl-NL" dirty="0" err="1" smtClean="0">
                <a:solidFill>
                  <a:srgbClr val="339933"/>
                </a:solidFill>
              </a:rPr>
              <a:t>kan</a:t>
            </a:r>
            <a:r>
              <a:rPr lang="en-US" altLang="nl-NL" dirty="0" smtClean="0">
                <a:solidFill>
                  <a:srgbClr val="339933"/>
                </a:solidFill>
              </a:rPr>
              <a:t> </a:t>
            </a:r>
            <a:r>
              <a:rPr lang="en-US" altLang="nl-NL" dirty="0" err="1" smtClean="0">
                <a:solidFill>
                  <a:srgbClr val="339933"/>
                </a:solidFill>
              </a:rPr>
              <a:t>dit</a:t>
            </a:r>
            <a:r>
              <a:rPr lang="en-US" altLang="nl-NL" dirty="0" smtClean="0">
                <a:solidFill>
                  <a:srgbClr val="339933"/>
                </a:solidFill>
              </a:rPr>
              <a:t> </a:t>
            </a:r>
            <a:r>
              <a:rPr lang="en-US" altLang="nl-NL" dirty="0" err="1" smtClean="0">
                <a:solidFill>
                  <a:srgbClr val="339933"/>
                </a:solidFill>
              </a:rPr>
              <a:t>alsnog</a:t>
            </a:r>
            <a:r>
              <a:rPr lang="en-US" altLang="nl-NL" dirty="0" smtClean="0">
                <a:solidFill>
                  <a:srgbClr val="339933"/>
                </a:solidFill>
              </a:rPr>
              <a:t> </a:t>
            </a:r>
            <a:r>
              <a:rPr lang="en-US" altLang="nl-NL" dirty="0" err="1" smtClean="0">
                <a:solidFill>
                  <a:srgbClr val="339933"/>
                </a:solidFill>
              </a:rPr>
              <a:t>toegelicht</a:t>
            </a:r>
            <a:r>
              <a:rPr lang="en-US" altLang="nl-NL" dirty="0" smtClean="0">
                <a:solidFill>
                  <a:srgbClr val="339933"/>
                </a:solidFill>
              </a:rPr>
              <a:t> </a:t>
            </a:r>
            <a:r>
              <a:rPr lang="en-US" altLang="nl-NL" dirty="0" err="1" smtClean="0">
                <a:solidFill>
                  <a:srgbClr val="339933"/>
                </a:solidFill>
              </a:rPr>
              <a:t>worden</a:t>
            </a:r>
            <a:r>
              <a:rPr lang="en-US" altLang="nl-NL" dirty="0" smtClean="0">
                <a:solidFill>
                  <a:srgbClr val="339933"/>
                </a:solidFill>
              </a:rPr>
              <a:t>. </a:t>
            </a:r>
          </a:p>
          <a:p>
            <a:pPr marL="171450" indent="-171450" eaLnBrk="1" hangingPunct="1">
              <a:spcBef>
                <a:spcPct val="0"/>
              </a:spcBef>
              <a:buFont typeface="Arial" panose="020B0604020202020204" pitchFamily="34" charset="0"/>
              <a:buChar char="•"/>
              <a:defRPr/>
            </a:pPr>
            <a:r>
              <a:rPr lang="en-US" altLang="nl-NL" dirty="0" err="1" smtClean="0">
                <a:solidFill>
                  <a:srgbClr val="339933"/>
                </a:solidFill>
              </a:rPr>
              <a:t>Gaat</a:t>
            </a:r>
            <a:r>
              <a:rPr lang="en-US" altLang="nl-NL" dirty="0" smtClean="0">
                <a:solidFill>
                  <a:srgbClr val="339933"/>
                </a:solidFill>
              </a:rPr>
              <a:t> </a:t>
            </a:r>
            <a:r>
              <a:rPr lang="en-US" altLang="nl-NL" dirty="0" err="1" smtClean="0">
                <a:solidFill>
                  <a:srgbClr val="339933"/>
                </a:solidFill>
              </a:rPr>
              <a:t>anders</a:t>
            </a:r>
            <a:r>
              <a:rPr lang="en-US" altLang="nl-NL" dirty="0" smtClean="0">
                <a:solidFill>
                  <a:srgbClr val="339933"/>
                </a:solidFill>
              </a:rPr>
              <a:t> </a:t>
            </a:r>
            <a:r>
              <a:rPr lang="en-US" altLang="nl-NL" dirty="0" err="1" smtClean="0">
                <a:solidFill>
                  <a:srgbClr val="339933"/>
                </a:solidFill>
              </a:rPr>
              <a:t>dan</a:t>
            </a:r>
            <a:r>
              <a:rPr lang="en-US" altLang="nl-NL" dirty="0" smtClean="0">
                <a:solidFill>
                  <a:srgbClr val="339933"/>
                </a:solidFill>
              </a:rPr>
              <a:t> we in ‘</a:t>
            </a:r>
            <a:r>
              <a:rPr lang="en-US" altLang="nl-NL" dirty="0" err="1" smtClean="0">
                <a:solidFill>
                  <a:srgbClr val="339933"/>
                </a:solidFill>
              </a:rPr>
              <a:t>normale</a:t>
            </a:r>
            <a:r>
              <a:rPr lang="en-US" altLang="nl-NL" dirty="0" smtClean="0">
                <a:solidFill>
                  <a:srgbClr val="339933"/>
                </a:solidFill>
              </a:rPr>
              <a:t>’ </a:t>
            </a:r>
            <a:r>
              <a:rPr lang="en-US" altLang="nl-NL" dirty="0" err="1" smtClean="0">
                <a:solidFill>
                  <a:srgbClr val="339933"/>
                </a:solidFill>
              </a:rPr>
              <a:t>omgang</a:t>
            </a:r>
            <a:r>
              <a:rPr lang="en-US" altLang="nl-NL" dirty="0" smtClean="0">
                <a:solidFill>
                  <a:srgbClr val="339933"/>
                </a:solidFill>
              </a:rPr>
              <a:t> </a:t>
            </a:r>
            <a:r>
              <a:rPr lang="en-US" altLang="nl-NL" dirty="0" err="1" smtClean="0">
                <a:solidFill>
                  <a:srgbClr val="339933"/>
                </a:solidFill>
              </a:rPr>
              <a:t>zouden</a:t>
            </a:r>
            <a:r>
              <a:rPr lang="en-US" altLang="nl-NL" dirty="0" smtClean="0">
                <a:solidFill>
                  <a:srgbClr val="339933"/>
                </a:solidFill>
              </a:rPr>
              <a:t> </a:t>
            </a:r>
            <a:r>
              <a:rPr lang="en-US" altLang="nl-NL" dirty="0" err="1" smtClean="0">
                <a:solidFill>
                  <a:srgbClr val="339933"/>
                </a:solidFill>
              </a:rPr>
              <a:t>doen</a:t>
            </a:r>
            <a:r>
              <a:rPr lang="en-US" altLang="nl-NL" dirty="0" smtClean="0">
                <a:solidFill>
                  <a:srgbClr val="339933"/>
                </a:solidFill>
              </a:rPr>
              <a:t>: </a:t>
            </a:r>
            <a:r>
              <a:rPr lang="en-US" altLang="nl-NL" b="1" dirty="0" err="1" smtClean="0">
                <a:solidFill>
                  <a:srgbClr val="339933"/>
                </a:solidFill>
              </a:rPr>
              <a:t>dan</a:t>
            </a:r>
            <a:r>
              <a:rPr lang="en-US" altLang="nl-NL" b="1" dirty="0" smtClean="0">
                <a:solidFill>
                  <a:srgbClr val="339933"/>
                </a:solidFill>
              </a:rPr>
              <a:t> </a:t>
            </a:r>
            <a:r>
              <a:rPr lang="en-US" altLang="nl-NL" b="1" dirty="0" err="1" smtClean="0">
                <a:solidFill>
                  <a:srgbClr val="339933"/>
                </a:solidFill>
              </a:rPr>
              <a:t>zouden</a:t>
            </a:r>
            <a:r>
              <a:rPr lang="en-US" altLang="nl-NL" b="1" dirty="0" smtClean="0">
                <a:solidFill>
                  <a:srgbClr val="339933"/>
                </a:solidFill>
              </a:rPr>
              <a:t> we direct </a:t>
            </a:r>
            <a:r>
              <a:rPr lang="en-US" altLang="nl-NL" b="1" dirty="0" err="1" smtClean="0">
                <a:solidFill>
                  <a:srgbClr val="339933"/>
                </a:solidFill>
              </a:rPr>
              <a:t>oplossingen</a:t>
            </a:r>
            <a:r>
              <a:rPr lang="en-US" altLang="nl-NL" b="1" dirty="0" smtClean="0">
                <a:solidFill>
                  <a:srgbClr val="339933"/>
                </a:solidFill>
              </a:rPr>
              <a:t> </a:t>
            </a:r>
            <a:r>
              <a:rPr lang="en-US" altLang="nl-NL" b="1" dirty="0" err="1" smtClean="0">
                <a:solidFill>
                  <a:srgbClr val="339933"/>
                </a:solidFill>
              </a:rPr>
              <a:t>aandragen</a:t>
            </a:r>
            <a:r>
              <a:rPr lang="en-US" altLang="nl-NL" dirty="0" smtClean="0">
                <a:solidFill>
                  <a:srgbClr val="339933"/>
                </a:solidFill>
              </a:rPr>
              <a:t>, </a:t>
            </a:r>
            <a:r>
              <a:rPr lang="en-US" altLang="nl-NL" dirty="0" err="1" smtClean="0">
                <a:solidFill>
                  <a:srgbClr val="339933"/>
                </a:solidFill>
              </a:rPr>
              <a:t>sussen</a:t>
            </a:r>
            <a:r>
              <a:rPr lang="en-US" altLang="nl-NL" dirty="0" smtClean="0">
                <a:solidFill>
                  <a:srgbClr val="339933"/>
                </a:solidFill>
              </a:rPr>
              <a:t>, </a:t>
            </a:r>
            <a:r>
              <a:rPr lang="en-US" altLang="nl-NL" dirty="0" err="1" smtClean="0">
                <a:solidFill>
                  <a:srgbClr val="339933"/>
                </a:solidFill>
              </a:rPr>
              <a:t>zeggen</a:t>
            </a:r>
            <a:r>
              <a:rPr lang="en-US" altLang="nl-NL" dirty="0" smtClean="0">
                <a:solidFill>
                  <a:srgbClr val="339933"/>
                </a:solidFill>
              </a:rPr>
              <a:t> </a:t>
            </a:r>
            <a:r>
              <a:rPr lang="en-US" altLang="nl-NL" dirty="0" err="1" smtClean="0">
                <a:solidFill>
                  <a:srgbClr val="339933"/>
                </a:solidFill>
              </a:rPr>
              <a:t>dat</a:t>
            </a:r>
            <a:r>
              <a:rPr lang="en-US" altLang="nl-NL" dirty="0" smtClean="0">
                <a:solidFill>
                  <a:srgbClr val="339933"/>
                </a:solidFill>
              </a:rPr>
              <a:t> het </a:t>
            </a:r>
            <a:r>
              <a:rPr lang="en-US" altLang="nl-NL" dirty="0" err="1" smtClean="0">
                <a:solidFill>
                  <a:srgbClr val="339933"/>
                </a:solidFill>
              </a:rPr>
              <a:t>veel</a:t>
            </a:r>
            <a:r>
              <a:rPr lang="en-US" altLang="nl-NL" dirty="0" smtClean="0">
                <a:solidFill>
                  <a:srgbClr val="339933"/>
                </a:solidFill>
              </a:rPr>
              <a:t> </a:t>
            </a:r>
            <a:r>
              <a:rPr lang="en-US" altLang="nl-NL" dirty="0" err="1" smtClean="0">
                <a:solidFill>
                  <a:srgbClr val="339933"/>
                </a:solidFill>
              </a:rPr>
              <a:t>voorkomt</a:t>
            </a:r>
            <a:r>
              <a:rPr lang="en-US" altLang="nl-NL" dirty="0" smtClean="0">
                <a:solidFill>
                  <a:srgbClr val="339933"/>
                </a:solidFill>
              </a:rPr>
              <a:t> etc. </a:t>
            </a:r>
          </a:p>
          <a:p>
            <a:pPr marL="171450" indent="-171450" eaLnBrk="1" hangingPunct="1">
              <a:spcBef>
                <a:spcPct val="0"/>
              </a:spcBef>
              <a:buFont typeface="Arial" panose="020B0604020202020204" pitchFamily="34" charset="0"/>
              <a:buChar char="•"/>
              <a:defRPr/>
            </a:pPr>
            <a:r>
              <a:rPr lang="en-US" altLang="nl-NL" dirty="0" smtClean="0">
                <a:solidFill>
                  <a:srgbClr val="339933"/>
                </a:solidFill>
              </a:rPr>
              <a:t>Het </a:t>
            </a:r>
            <a:r>
              <a:rPr lang="en-US" altLang="nl-NL" dirty="0" err="1" smtClean="0">
                <a:solidFill>
                  <a:srgbClr val="339933"/>
                </a:solidFill>
              </a:rPr>
              <a:t>gaat</a:t>
            </a:r>
            <a:r>
              <a:rPr lang="en-US" altLang="nl-NL" dirty="0" smtClean="0">
                <a:solidFill>
                  <a:srgbClr val="339933"/>
                </a:solidFill>
              </a:rPr>
              <a:t> </a:t>
            </a:r>
            <a:r>
              <a:rPr lang="en-US" altLang="nl-NL" dirty="0" err="1" smtClean="0">
                <a:solidFill>
                  <a:srgbClr val="339933"/>
                </a:solidFill>
              </a:rPr>
              <a:t>er</a:t>
            </a:r>
            <a:r>
              <a:rPr lang="en-US" altLang="nl-NL" dirty="0" smtClean="0">
                <a:solidFill>
                  <a:srgbClr val="339933"/>
                </a:solidFill>
              </a:rPr>
              <a:t> om, </a:t>
            </a:r>
            <a:r>
              <a:rPr lang="en-US" altLang="nl-NL" dirty="0" err="1" smtClean="0">
                <a:solidFill>
                  <a:srgbClr val="339933"/>
                </a:solidFill>
              </a:rPr>
              <a:t>dat</a:t>
            </a:r>
            <a:r>
              <a:rPr lang="en-US" altLang="nl-NL" dirty="0" smtClean="0">
                <a:solidFill>
                  <a:srgbClr val="339933"/>
                </a:solidFill>
              </a:rPr>
              <a:t> we </a:t>
            </a:r>
            <a:r>
              <a:rPr lang="en-US" altLang="nl-NL" dirty="0" err="1" smtClean="0">
                <a:solidFill>
                  <a:srgbClr val="339933"/>
                </a:solidFill>
              </a:rPr>
              <a:t>eerst</a:t>
            </a:r>
            <a:r>
              <a:rPr lang="en-US" altLang="nl-NL" dirty="0" smtClean="0">
                <a:solidFill>
                  <a:srgbClr val="339933"/>
                </a:solidFill>
              </a:rPr>
              <a:t> </a:t>
            </a:r>
            <a:r>
              <a:rPr lang="en-US" altLang="nl-NL" b="1" dirty="0" err="1" smtClean="0">
                <a:solidFill>
                  <a:srgbClr val="339933"/>
                </a:solidFill>
              </a:rPr>
              <a:t>eens</a:t>
            </a:r>
            <a:r>
              <a:rPr lang="en-US" altLang="nl-NL" b="1" dirty="0" smtClean="0">
                <a:solidFill>
                  <a:srgbClr val="339933"/>
                </a:solidFill>
              </a:rPr>
              <a:t> </a:t>
            </a:r>
            <a:r>
              <a:rPr lang="en-US" altLang="nl-NL" b="1" dirty="0" err="1" smtClean="0">
                <a:solidFill>
                  <a:srgbClr val="339933"/>
                </a:solidFill>
              </a:rPr>
              <a:t>rustig</a:t>
            </a:r>
            <a:r>
              <a:rPr lang="en-US" altLang="nl-NL" b="1" dirty="0" smtClean="0">
                <a:solidFill>
                  <a:srgbClr val="339933"/>
                </a:solidFill>
              </a:rPr>
              <a:t> </a:t>
            </a:r>
            <a:r>
              <a:rPr lang="en-US" altLang="nl-NL" b="1" dirty="0" err="1" smtClean="0">
                <a:solidFill>
                  <a:srgbClr val="339933"/>
                </a:solidFill>
              </a:rPr>
              <a:t>gaan</a:t>
            </a:r>
            <a:r>
              <a:rPr lang="en-US" altLang="nl-NL" b="1" dirty="0" smtClean="0">
                <a:solidFill>
                  <a:srgbClr val="339933"/>
                </a:solidFill>
              </a:rPr>
              <a:t> </a:t>
            </a:r>
            <a:r>
              <a:rPr lang="en-US" altLang="nl-NL" b="1" dirty="0" err="1" smtClean="0">
                <a:solidFill>
                  <a:srgbClr val="339933"/>
                </a:solidFill>
              </a:rPr>
              <a:t>luisteren</a:t>
            </a:r>
            <a:r>
              <a:rPr lang="en-US" altLang="nl-NL" dirty="0" smtClean="0">
                <a:solidFill>
                  <a:srgbClr val="339933"/>
                </a:solidFill>
              </a:rPr>
              <a:t>. </a:t>
            </a:r>
            <a:r>
              <a:rPr lang="en-US" altLang="nl-NL" dirty="0" err="1" smtClean="0">
                <a:solidFill>
                  <a:srgbClr val="339933"/>
                </a:solidFill>
              </a:rPr>
              <a:t>Daarna</a:t>
            </a:r>
            <a:r>
              <a:rPr lang="en-US" altLang="nl-NL" dirty="0" smtClean="0">
                <a:solidFill>
                  <a:srgbClr val="339933"/>
                </a:solidFill>
              </a:rPr>
              <a:t> </a:t>
            </a:r>
            <a:r>
              <a:rPr lang="en-US" altLang="nl-NL" dirty="0" err="1" smtClean="0">
                <a:solidFill>
                  <a:srgbClr val="339933"/>
                </a:solidFill>
              </a:rPr>
              <a:t>kunnen</a:t>
            </a:r>
            <a:r>
              <a:rPr lang="en-US" altLang="nl-NL" dirty="0" smtClean="0">
                <a:solidFill>
                  <a:srgbClr val="339933"/>
                </a:solidFill>
              </a:rPr>
              <a:t> we </a:t>
            </a:r>
            <a:r>
              <a:rPr lang="en-US" altLang="nl-NL" dirty="0" err="1" smtClean="0">
                <a:solidFill>
                  <a:srgbClr val="339933"/>
                </a:solidFill>
              </a:rPr>
              <a:t>samen</a:t>
            </a:r>
            <a:r>
              <a:rPr lang="en-US" altLang="nl-NL" dirty="0" smtClean="0">
                <a:solidFill>
                  <a:srgbClr val="339933"/>
                </a:solidFill>
              </a:rPr>
              <a:t> </a:t>
            </a:r>
            <a:r>
              <a:rPr lang="en-US" altLang="nl-NL" dirty="0" err="1" smtClean="0">
                <a:solidFill>
                  <a:srgbClr val="339933"/>
                </a:solidFill>
              </a:rPr>
              <a:t>naar</a:t>
            </a:r>
            <a:r>
              <a:rPr lang="en-US" altLang="nl-NL" dirty="0" smtClean="0">
                <a:solidFill>
                  <a:srgbClr val="339933"/>
                </a:solidFill>
              </a:rPr>
              <a:t> </a:t>
            </a:r>
            <a:r>
              <a:rPr lang="en-US" altLang="nl-NL" dirty="0" err="1" smtClean="0">
                <a:solidFill>
                  <a:srgbClr val="339933"/>
                </a:solidFill>
              </a:rPr>
              <a:t>mogelijke</a:t>
            </a:r>
            <a:r>
              <a:rPr lang="en-US" altLang="nl-NL" dirty="0" smtClean="0">
                <a:solidFill>
                  <a:srgbClr val="339933"/>
                </a:solidFill>
              </a:rPr>
              <a:t> </a:t>
            </a:r>
            <a:r>
              <a:rPr lang="en-US" altLang="nl-NL" dirty="0" err="1" smtClean="0">
                <a:solidFill>
                  <a:srgbClr val="339933"/>
                </a:solidFill>
              </a:rPr>
              <a:t>oplossingen</a:t>
            </a:r>
            <a:r>
              <a:rPr lang="en-US" altLang="nl-NL" dirty="0" smtClean="0">
                <a:solidFill>
                  <a:srgbClr val="339933"/>
                </a:solidFill>
              </a:rPr>
              <a:t> </a:t>
            </a:r>
            <a:r>
              <a:rPr lang="en-US" altLang="nl-NL" dirty="0" err="1" smtClean="0">
                <a:solidFill>
                  <a:srgbClr val="339933"/>
                </a:solidFill>
              </a:rPr>
              <a:t>zoeken</a:t>
            </a:r>
            <a:r>
              <a:rPr lang="en-US" altLang="nl-NL" dirty="0" smtClean="0">
                <a:solidFill>
                  <a:srgbClr val="339933"/>
                </a:solidFill>
              </a:rPr>
              <a:t>.</a:t>
            </a:r>
          </a:p>
          <a:p>
            <a:pPr marL="171450" indent="-171450" eaLnBrk="1" hangingPunct="1">
              <a:spcBef>
                <a:spcPct val="0"/>
              </a:spcBef>
              <a:buFont typeface="Arial" panose="020B0604020202020204" pitchFamily="34" charset="0"/>
              <a:buChar char="•"/>
              <a:defRPr/>
            </a:pPr>
            <a:endParaRPr lang="en-US" altLang="nl-NL" dirty="0" smtClean="0">
              <a:solidFill>
                <a:srgbClr val="339933"/>
              </a:solidFill>
            </a:endParaRPr>
          </a:p>
          <a:p>
            <a:pPr marL="171450" indent="-171450" eaLnBrk="1" hangingPunct="1">
              <a:spcBef>
                <a:spcPct val="0"/>
              </a:spcBef>
              <a:buFont typeface="Arial" panose="020B0604020202020204" pitchFamily="34" charset="0"/>
              <a:buChar char="•"/>
              <a:defRPr/>
            </a:pPr>
            <a:endParaRPr lang="en-US" altLang="nl-NL" dirty="0" smtClean="0">
              <a:solidFill>
                <a:srgbClr val="339933"/>
              </a:solidFill>
            </a:endParaRPr>
          </a:p>
          <a:p>
            <a:pPr marL="171450" indent="-171450" eaLnBrk="1" hangingPunct="1">
              <a:spcBef>
                <a:spcPct val="0"/>
              </a:spcBef>
              <a:buFont typeface="Arial" panose="020B0604020202020204" pitchFamily="34" charset="0"/>
              <a:buChar char="•"/>
              <a:defRPr/>
            </a:pPr>
            <a:endParaRPr lang="en-US" altLang="nl-NL" dirty="0" smtClean="0">
              <a:solidFill>
                <a:srgbClr val="339933"/>
              </a:solidFill>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C8C4D18-D043-46D3-967E-4C5085591CAE}" type="slidenum">
              <a:rPr lang="nl-NL" altLang="nl-NL">
                <a:solidFill>
                  <a:srgbClr val="000000"/>
                </a:solidFill>
              </a:rPr>
              <a:pPr eaLnBrk="1" hangingPunct="1">
                <a:spcBef>
                  <a:spcPct val="0"/>
                </a:spcBef>
              </a:pPr>
              <a:t>25</a:t>
            </a:fld>
            <a:endParaRPr lang="nl-NL" altLang="nl-NL">
              <a:solidFill>
                <a:srgbClr val="000000"/>
              </a:solidFill>
            </a:endParaRPr>
          </a:p>
        </p:txBody>
      </p:sp>
    </p:spTree>
    <p:extLst>
      <p:ext uri="{BB962C8B-B14F-4D97-AF65-F5344CB8AC3E}">
        <p14:creationId xmlns:p14="http://schemas.microsoft.com/office/powerpoint/2010/main" val="116103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smtClean="0"/>
              <a:t>Nog aanvullen</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671C0F6-F1BF-45C8-8FD0-28300DFCDA9F}" type="slidenum">
              <a:rPr lang="nl-NL" altLang="nl-NL">
                <a:solidFill>
                  <a:srgbClr val="000000"/>
                </a:solidFill>
              </a:rPr>
              <a:pPr eaLnBrk="1" hangingPunct="1">
                <a:spcBef>
                  <a:spcPct val="0"/>
                </a:spcBef>
              </a:pPr>
              <a:t>26</a:t>
            </a:fld>
            <a:endParaRPr lang="nl-NL" altLang="nl-NL">
              <a:solidFill>
                <a:srgbClr val="000000"/>
              </a:solidFill>
            </a:endParaRPr>
          </a:p>
        </p:txBody>
      </p:sp>
    </p:spTree>
    <p:extLst>
      <p:ext uri="{BB962C8B-B14F-4D97-AF65-F5344CB8AC3E}">
        <p14:creationId xmlns:p14="http://schemas.microsoft.com/office/powerpoint/2010/main" val="1571650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 typeface="Arial" panose="020B0604020202020204" pitchFamily="34" charset="0"/>
              <a:buNone/>
              <a:defRPr/>
            </a:pPr>
            <a:r>
              <a:rPr lang="en-US" altLang="nl-NL" b="1" dirty="0" err="1" smtClean="0">
                <a:solidFill>
                  <a:srgbClr val="339933"/>
                </a:solidFill>
              </a:rPr>
              <a:t>Terugkoppelen</a:t>
            </a:r>
            <a:r>
              <a:rPr lang="en-US" altLang="nl-NL" b="1" dirty="0" smtClean="0">
                <a:solidFill>
                  <a:srgbClr val="339933"/>
                </a:solidFill>
              </a:rPr>
              <a:t> </a:t>
            </a:r>
            <a:r>
              <a:rPr lang="en-US" altLang="nl-NL" b="1" dirty="0" err="1" smtClean="0">
                <a:solidFill>
                  <a:srgbClr val="339933"/>
                </a:solidFill>
              </a:rPr>
              <a:t>naar</a:t>
            </a:r>
            <a:r>
              <a:rPr lang="en-US" altLang="nl-NL" b="1" dirty="0" smtClean="0">
                <a:solidFill>
                  <a:srgbClr val="339933"/>
                </a:solidFill>
              </a:rPr>
              <a:t> </a:t>
            </a:r>
            <a:r>
              <a:rPr lang="en-US" altLang="nl-NL" b="1" dirty="0" err="1" smtClean="0">
                <a:solidFill>
                  <a:srgbClr val="339933"/>
                </a:solidFill>
              </a:rPr>
              <a:t>begindoelen</a:t>
            </a:r>
            <a:endParaRPr lang="en-US" altLang="nl-NL" b="1" dirty="0" smtClean="0">
              <a:solidFill>
                <a:srgbClr val="339933"/>
              </a:solidFill>
            </a:endParaRPr>
          </a:p>
          <a:p>
            <a:pPr marL="171450" indent="-171450" eaLnBrk="1" hangingPunct="1">
              <a:spcBef>
                <a:spcPct val="0"/>
              </a:spcBef>
              <a:buFont typeface="Arial" panose="020B0604020202020204" pitchFamily="34" charset="0"/>
              <a:buChar char="•"/>
              <a:defRPr/>
            </a:pPr>
            <a:r>
              <a:rPr lang="en-US" altLang="nl-NL" dirty="0" smtClean="0">
                <a:solidFill>
                  <a:srgbClr val="339933"/>
                </a:solidFill>
              </a:rPr>
              <a:t>In </a:t>
            </a:r>
            <a:r>
              <a:rPr lang="en-US" altLang="nl-NL" dirty="0" err="1" smtClean="0">
                <a:solidFill>
                  <a:srgbClr val="339933"/>
                </a:solidFill>
              </a:rPr>
              <a:t>kaart</a:t>
            </a:r>
            <a:r>
              <a:rPr lang="en-US" altLang="nl-NL" dirty="0" smtClean="0">
                <a:solidFill>
                  <a:srgbClr val="339933"/>
                </a:solidFill>
              </a:rPr>
              <a:t> </a:t>
            </a:r>
            <a:r>
              <a:rPr lang="en-US" altLang="nl-NL" dirty="0" err="1" smtClean="0">
                <a:solidFill>
                  <a:srgbClr val="339933"/>
                </a:solidFill>
              </a:rPr>
              <a:t>brengen</a:t>
            </a:r>
            <a:r>
              <a:rPr lang="en-US" altLang="nl-NL" dirty="0" smtClean="0">
                <a:solidFill>
                  <a:srgbClr val="339933"/>
                </a:solidFill>
              </a:rPr>
              <a:t> in </a:t>
            </a:r>
            <a:r>
              <a:rPr lang="en-US" altLang="nl-NL" dirty="0" err="1" smtClean="0">
                <a:solidFill>
                  <a:srgbClr val="339933"/>
                </a:solidFill>
              </a:rPr>
              <a:t>hoeverre</a:t>
            </a:r>
            <a:r>
              <a:rPr lang="en-US" altLang="nl-NL" dirty="0" smtClean="0">
                <a:solidFill>
                  <a:srgbClr val="339933"/>
                </a:solidFill>
              </a:rPr>
              <a:t> de </a:t>
            </a:r>
            <a:r>
              <a:rPr lang="en-US" altLang="nl-NL" dirty="0" err="1" smtClean="0">
                <a:solidFill>
                  <a:srgbClr val="339933"/>
                </a:solidFill>
              </a:rPr>
              <a:t>doelen</a:t>
            </a:r>
            <a:r>
              <a:rPr lang="en-US" altLang="nl-NL" dirty="0" smtClean="0">
                <a:solidFill>
                  <a:srgbClr val="339933"/>
                </a:solidFill>
              </a:rPr>
              <a:t> van het </a:t>
            </a:r>
            <a:r>
              <a:rPr lang="en-US" altLang="nl-NL" dirty="0" err="1" smtClean="0">
                <a:solidFill>
                  <a:srgbClr val="339933"/>
                </a:solidFill>
              </a:rPr>
              <a:t>gesprek</a:t>
            </a:r>
            <a:r>
              <a:rPr lang="en-US" altLang="nl-NL" dirty="0" smtClean="0">
                <a:solidFill>
                  <a:srgbClr val="339933"/>
                </a:solidFill>
              </a:rPr>
              <a:t> </a:t>
            </a:r>
            <a:r>
              <a:rPr lang="en-US" altLang="nl-NL" dirty="0" err="1" smtClean="0">
                <a:solidFill>
                  <a:srgbClr val="339933"/>
                </a:solidFill>
              </a:rPr>
              <a:t>behaald</a:t>
            </a:r>
            <a:r>
              <a:rPr lang="en-US" altLang="nl-NL" dirty="0" smtClean="0">
                <a:solidFill>
                  <a:srgbClr val="339933"/>
                </a:solidFill>
              </a:rPr>
              <a:t> </a:t>
            </a:r>
            <a:r>
              <a:rPr lang="en-US" altLang="nl-NL" dirty="0" err="1" smtClean="0">
                <a:solidFill>
                  <a:srgbClr val="339933"/>
                </a:solidFill>
              </a:rPr>
              <a:t>zijn</a:t>
            </a:r>
            <a:r>
              <a:rPr lang="en-US" altLang="nl-NL" dirty="0" smtClean="0">
                <a:solidFill>
                  <a:srgbClr val="339933"/>
                </a:solidFill>
              </a:rPr>
              <a:t>: </a:t>
            </a:r>
            <a:r>
              <a:rPr lang="en-US" altLang="nl-NL" dirty="0" err="1" smtClean="0">
                <a:solidFill>
                  <a:srgbClr val="339933"/>
                </a:solidFill>
              </a:rPr>
              <a:t>structuur</a:t>
            </a:r>
            <a:endParaRPr lang="en-US" altLang="nl-NL" dirty="0" smtClean="0">
              <a:solidFill>
                <a:srgbClr val="339933"/>
              </a:solidFill>
            </a:endParaRPr>
          </a:p>
          <a:p>
            <a:pPr marL="171450" indent="-171450" eaLnBrk="1" hangingPunct="1">
              <a:spcBef>
                <a:spcPct val="0"/>
              </a:spcBef>
              <a:buFont typeface="Arial" panose="020B0604020202020204" pitchFamily="34" charset="0"/>
              <a:buChar char="•"/>
              <a:defRPr/>
            </a:pPr>
            <a:r>
              <a:rPr lang="en-US" altLang="nl-NL" dirty="0" err="1" smtClean="0">
                <a:solidFill>
                  <a:srgbClr val="339933"/>
                </a:solidFill>
              </a:rPr>
              <a:t>Laten</a:t>
            </a:r>
            <a:r>
              <a:rPr lang="en-US" altLang="nl-NL" dirty="0" smtClean="0">
                <a:solidFill>
                  <a:srgbClr val="339933"/>
                </a:solidFill>
              </a:rPr>
              <a:t> </a:t>
            </a:r>
            <a:r>
              <a:rPr lang="en-US" altLang="nl-NL" dirty="0" err="1" smtClean="0">
                <a:solidFill>
                  <a:srgbClr val="339933"/>
                </a:solidFill>
              </a:rPr>
              <a:t>beoordelen</a:t>
            </a:r>
            <a:r>
              <a:rPr lang="en-US" altLang="nl-NL" dirty="0" smtClean="0">
                <a:solidFill>
                  <a:srgbClr val="339933"/>
                </a:solidFill>
              </a:rPr>
              <a:t> </a:t>
            </a:r>
            <a:r>
              <a:rPr lang="en-US" altLang="nl-NL" dirty="0" err="1" smtClean="0">
                <a:solidFill>
                  <a:srgbClr val="339933"/>
                </a:solidFill>
              </a:rPr>
              <a:t>vanuit</a:t>
            </a:r>
            <a:r>
              <a:rPr lang="en-US" altLang="nl-NL" dirty="0" smtClean="0">
                <a:solidFill>
                  <a:srgbClr val="339933"/>
                </a:solidFill>
              </a:rPr>
              <a:t> </a:t>
            </a:r>
            <a:r>
              <a:rPr lang="en-US" altLang="nl-NL" dirty="0" err="1" smtClean="0">
                <a:solidFill>
                  <a:srgbClr val="339933"/>
                </a:solidFill>
              </a:rPr>
              <a:t>perspectief</a:t>
            </a:r>
            <a:r>
              <a:rPr lang="en-US" altLang="nl-NL" dirty="0" smtClean="0">
                <a:solidFill>
                  <a:srgbClr val="339933"/>
                </a:solidFill>
              </a:rPr>
              <a:t> van </a:t>
            </a:r>
            <a:r>
              <a:rPr lang="en-US" altLang="nl-NL" dirty="0" err="1" smtClean="0">
                <a:solidFill>
                  <a:srgbClr val="339933"/>
                </a:solidFill>
              </a:rPr>
              <a:t>hulpvrager</a:t>
            </a:r>
            <a:endParaRPr lang="en-US" altLang="nl-NL" dirty="0" smtClean="0">
              <a:solidFill>
                <a:srgbClr val="339933"/>
              </a:solidFill>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156602A-7E18-47D2-B549-00BAF98264F1}" type="slidenum">
              <a:rPr lang="nl-NL" altLang="nl-NL">
                <a:solidFill>
                  <a:srgbClr val="000000"/>
                </a:solidFill>
              </a:rPr>
              <a:pPr eaLnBrk="1" hangingPunct="1">
                <a:spcBef>
                  <a:spcPct val="0"/>
                </a:spcBef>
              </a:pPr>
              <a:t>27</a:t>
            </a:fld>
            <a:endParaRPr lang="nl-NL" altLang="nl-NL">
              <a:solidFill>
                <a:srgbClr val="000000"/>
              </a:solidFill>
            </a:endParaRPr>
          </a:p>
        </p:txBody>
      </p:sp>
    </p:spTree>
    <p:extLst>
      <p:ext uri="{BB962C8B-B14F-4D97-AF65-F5344CB8AC3E}">
        <p14:creationId xmlns:p14="http://schemas.microsoft.com/office/powerpoint/2010/main" val="2678184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smtClean="0"/>
              <a:t>Nog aanvullen</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156602A-7E18-47D2-B549-00BAF98264F1}" type="slidenum">
              <a:rPr lang="nl-NL" altLang="nl-NL">
                <a:solidFill>
                  <a:srgbClr val="000000"/>
                </a:solidFill>
              </a:rPr>
              <a:pPr eaLnBrk="1" hangingPunct="1">
                <a:spcBef>
                  <a:spcPct val="0"/>
                </a:spcBef>
              </a:pPr>
              <a:t>28</a:t>
            </a:fld>
            <a:endParaRPr lang="nl-NL" altLang="nl-NL">
              <a:solidFill>
                <a:srgbClr val="000000"/>
              </a:solidFill>
            </a:endParaRPr>
          </a:p>
        </p:txBody>
      </p:sp>
    </p:spTree>
    <p:extLst>
      <p:ext uri="{BB962C8B-B14F-4D97-AF65-F5344CB8AC3E}">
        <p14:creationId xmlns:p14="http://schemas.microsoft.com/office/powerpoint/2010/main" val="2408116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nl-NL" b="1" dirty="0" err="1" smtClean="0"/>
              <a:t>Situatie</a:t>
            </a:r>
            <a:r>
              <a:rPr lang="en-US" altLang="nl-NL" b="1" dirty="0" smtClean="0"/>
              <a:t> </a:t>
            </a:r>
            <a:r>
              <a:rPr lang="en-US" altLang="nl-NL" b="1" dirty="0" err="1" smtClean="0"/>
              <a:t>verduidelijken</a:t>
            </a:r>
            <a:endParaRPr lang="en-US" altLang="nl-NL" b="1" dirty="0" smtClean="0"/>
          </a:p>
          <a:p>
            <a:pPr marL="0" indent="0">
              <a:buFontTx/>
              <a:buNone/>
            </a:pPr>
            <a:endParaRPr lang="en-US" altLang="nl-NL" dirty="0" smtClean="0"/>
          </a:p>
          <a:p>
            <a:pPr marL="171450" indent="-171450">
              <a:buFontTx/>
              <a:buChar char="•"/>
            </a:pPr>
            <a:r>
              <a:rPr lang="en-US" altLang="nl-NL" dirty="0" err="1" smtClean="0"/>
              <a:t>Vaardigheid</a:t>
            </a:r>
            <a:r>
              <a:rPr lang="en-US" altLang="nl-NL" dirty="0" smtClean="0"/>
              <a:t> van de </a:t>
            </a:r>
            <a:r>
              <a:rPr lang="en-US" altLang="nl-NL" dirty="0" err="1" smtClean="0"/>
              <a:t>hulpverlener</a:t>
            </a:r>
            <a:r>
              <a:rPr lang="en-US" altLang="nl-NL" dirty="0" smtClean="0"/>
              <a:t> om </a:t>
            </a:r>
            <a:r>
              <a:rPr lang="en-US" altLang="nl-NL" b="1" dirty="0" err="1" smtClean="0"/>
              <a:t>misverstanden</a:t>
            </a:r>
            <a:r>
              <a:rPr lang="en-US" altLang="nl-NL" b="1" dirty="0" smtClean="0"/>
              <a:t> of </a:t>
            </a:r>
            <a:r>
              <a:rPr lang="en-US" altLang="nl-NL" b="1" dirty="0" err="1" smtClean="0"/>
              <a:t>onduidelijkheden</a:t>
            </a:r>
            <a:r>
              <a:rPr lang="en-US" altLang="nl-NL" b="1" dirty="0" smtClean="0"/>
              <a:t> </a:t>
            </a:r>
            <a:r>
              <a:rPr lang="en-US" altLang="nl-NL" b="1" dirty="0" err="1" smtClean="0"/>
              <a:t>tijdig</a:t>
            </a:r>
            <a:r>
              <a:rPr lang="en-US" altLang="nl-NL" b="1" dirty="0" smtClean="0"/>
              <a:t> </a:t>
            </a:r>
            <a:r>
              <a:rPr lang="en-US" altLang="nl-NL" b="1" dirty="0" err="1" smtClean="0"/>
              <a:t>te</a:t>
            </a:r>
            <a:r>
              <a:rPr lang="en-US" altLang="nl-NL" b="1" dirty="0" smtClean="0"/>
              <a:t> </a:t>
            </a:r>
            <a:r>
              <a:rPr lang="en-US" altLang="nl-NL" b="1" dirty="0" err="1" smtClean="0"/>
              <a:t>onderkennen</a:t>
            </a:r>
            <a:r>
              <a:rPr lang="en-US" altLang="nl-NL" dirty="0" smtClean="0"/>
              <a:t>, </a:t>
            </a:r>
            <a:r>
              <a:rPr lang="en-US" altLang="nl-NL" dirty="0" err="1" smtClean="0"/>
              <a:t>en</a:t>
            </a:r>
            <a:r>
              <a:rPr lang="en-US" altLang="nl-NL" dirty="0" smtClean="0"/>
              <a:t> </a:t>
            </a:r>
            <a:r>
              <a:rPr lang="en-US" altLang="nl-NL" dirty="0" err="1" smtClean="0"/>
              <a:t>deze</a:t>
            </a:r>
            <a:r>
              <a:rPr lang="en-US" altLang="nl-NL" dirty="0" smtClean="0"/>
              <a:t> </a:t>
            </a:r>
            <a:r>
              <a:rPr lang="en-US" altLang="nl-NL" dirty="0" err="1" smtClean="0"/>
              <a:t>ter</a:t>
            </a:r>
            <a:r>
              <a:rPr lang="en-US" altLang="nl-NL" dirty="0" smtClean="0"/>
              <a:t> </a:t>
            </a:r>
            <a:r>
              <a:rPr lang="en-US" altLang="nl-NL" dirty="0" err="1" smtClean="0"/>
              <a:t>sprake</a:t>
            </a:r>
            <a:r>
              <a:rPr lang="en-US" altLang="nl-NL" dirty="0" smtClean="0"/>
              <a:t> </a:t>
            </a:r>
            <a:r>
              <a:rPr lang="en-US" altLang="nl-NL" dirty="0" err="1" smtClean="0"/>
              <a:t>te</a:t>
            </a:r>
            <a:r>
              <a:rPr lang="en-US" altLang="nl-NL" dirty="0" smtClean="0"/>
              <a:t> </a:t>
            </a:r>
            <a:r>
              <a:rPr lang="en-US" altLang="nl-NL" dirty="0" err="1" smtClean="0"/>
              <a:t>brengen</a:t>
            </a:r>
            <a:r>
              <a:rPr lang="en-US" altLang="nl-NL" dirty="0" smtClean="0"/>
              <a:t>. </a:t>
            </a:r>
          </a:p>
          <a:p>
            <a:pPr marL="171450" indent="-171450">
              <a:buFontTx/>
              <a:buChar char="•"/>
            </a:pPr>
            <a:r>
              <a:rPr lang="en-US" altLang="nl-NL" dirty="0" smtClean="0"/>
              <a:t>De </a:t>
            </a:r>
            <a:r>
              <a:rPr lang="en-US" altLang="nl-NL" dirty="0" err="1" smtClean="0"/>
              <a:t>verstoring</a:t>
            </a:r>
            <a:r>
              <a:rPr lang="en-US" altLang="nl-NL" dirty="0" smtClean="0"/>
              <a:t> </a:t>
            </a:r>
            <a:r>
              <a:rPr lang="en-US" altLang="nl-NL" dirty="0" err="1" smtClean="0"/>
              <a:t>dient</a:t>
            </a:r>
            <a:r>
              <a:rPr lang="en-US" altLang="nl-NL" dirty="0" smtClean="0"/>
              <a:t> </a:t>
            </a:r>
            <a:r>
              <a:rPr lang="en-US" altLang="nl-NL" dirty="0" err="1" smtClean="0"/>
              <a:t>dan</a:t>
            </a:r>
            <a:r>
              <a:rPr lang="en-US" altLang="nl-NL" dirty="0" smtClean="0"/>
              <a:t> </a:t>
            </a:r>
            <a:r>
              <a:rPr lang="en-US" altLang="nl-NL" dirty="0" err="1" smtClean="0"/>
              <a:t>te</a:t>
            </a:r>
            <a:r>
              <a:rPr lang="en-US" altLang="nl-NL" dirty="0" smtClean="0"/>
              <a:t> </a:t>
            </a:r>
            <a:r>
              <a:rPr lang="en-US" altLang="nl-NL" dirty="0" err="1" smtClean="0"/>
              <a:t>worden</a:t>
            </a:r>
            <a:r>
              <a:rPr lang="en-US" altLang="nl-NL" dirty="0" smtClean="0"/>
              <a:t> </a:t>
            </a:r>
            <a:r>
              <a:rPr lang="en-US" altLang="nl-NL" dirty="0" err="1" smtClean="0"/>
              <a:t>hersteld</a:t>
            </a:r>
            <a:r>
              <a:rPr lang="en-US" altLang="nl-NL" dirty="0" smtClean="0"/>
              <a:t>.</a:t>
            </a:r>
          </a:p>
          <a:p>
            <a:pPr marL="171450" indent="-171450">
              <a:buFontTx/>
              <a:buChar char="•"/>
            </a:pPr>
            <a:r>
              <a:rPr lang="en-US" altLang="nl-NL" dirty="0" err="1" smtClean="0"/>
              <a:t>Gaat</a:t>
            </a:r>
            <a:r>
              <a:rPr lang="en-US" altLang="nl-NL" dirty="0" smtClean="0"/>
              <a:t> over </a:t>
            </a:r>
            <a:r>
              <a:rPr lang="en-US" altLang="nl-NL" dirty="0" err="1" smtClean="0"/>
              <a:t>metacommunicatie</a:t>
            </a:r>
            <a:r>
              <a:rPr lang="en-US" altLang="nl-NL" dirty="0" smtClean="0"/>
              <a:t>: </a:t>
            </a:r>
            <a:r>
              <a:rPr lang="en-US" altLang="nl-NL" dirty="0" err="1" smtClean="0"/>
              <a:t>communicatie</a:t>
            </a:r>
            <a:r>
              <a:rPr lang="en-US" altLang="nl-NL" dirty="0" smtClean="0"/>
              <a:t> over de </a:t>
            </a:r>
            <a:r>
              <a:rPr lang="en-US" altLang="nl-NL" dirty="0" err="1" smtClean="0"/>
              <a:t>communicatie</a:t>
            </a:r>
            <a:r>
              <a:rPr lang="en-US" altLang="nl-NL" dirty="0" smtClean="0"/>
              <a:t>.</a:t>
            </a:r>
          </a:p>
          <a:p>
            <a:pPr marL="171450" indent="-171450">
              <a:buFontTx/>
              <a:buChar char="•"/>
            </a:pPr>
            <a:endParaRPr lang="en-US" altLang="nl-NL" dirty="0" smtClean="0"/>
          </a:p>
          <a:p>
            <a:pPr marL="171450" indent="-171450">
              <a:buFontTx/>
              <a:buChar char="•"/>
            </a:pPr>
            <a:r>
              <a:rPr lang="en-US" altLang="nl-NL" dirty="0" err="1" smtClean="0"/>
              <a:t>Voorbeeld</a:t>
            </a:r>
            <a:r>
              <a:rPr lang="en-US" altLang="nl-NL" dirty="0" smtClean="0"/>
              <a:t>: </a:t>
            </a:r>
            <a:r>
              <a:rPr lang="en-US" altLang="nl-NL" dirty="0" err="1" smtClean="0"/>
              <a:t>hulpvrager</a:t>
            </a:r>
            <a:r>
              <a:rPr lang="en-US" altLang="nl-NL" dirty="0" smtClean="0"/>
              <a:t> die </a:t>
            </a:r>
            <a:r>
              <a:rPr lang="en-US" altLang="nl-NL" dirty="0" err="1" smtClean="0"/>
              <a:t>vraagt</a:t>
            </a:r>
            <a:r>
              <a:rPr lang="en-US" altLang="nl-NL" dirty="0" smtClean="0"/>
              <a:t> om concrete </a:t>
            </a:r>
            <a:r>
              <a:rPr lang="en-US" altLang="nl-NL" dirty="0" err="1" smtClean="0"/>
              <a:t>oplossing</a:t>
            </a:r>
            <a:r>
              <a:rPr lang="en-US" altLang="nl-NL" dirty="0" smtClean="0"/>
              <a:t> </a:t>
            </a:r>
            <a:r>
              <a:rPr lang="en-US" altLang="nl-NL" dirty="0" err="1" smtClean="0"/>
              <a:t>terwijl</a:t>
            </a:r>
            <a:r>
              <a:rPr lang="en-US" altLang="nl-NL" dirty="0" smtClean="0"/>
              <a:t> </a:t>
            </a:r>
            <a:r>
              <a:rPr lang="en-US" altLang="nl-NL" dirty="0" err="1" smtClean="0"/>
              <a:t>hulpverlener</a:t>
            </a:r>
            <a:r>
              <a:rPr lang="en-US" altLang="nl-NL" dirty="0" smtClean="0"/>
              <a:t> die </a:t>
            </a:r>
            <a:r>
              <a:rPr lang="en-US" altLang="nl-NL" dirty="0" err="1" smtClean="0"/>
              <a:t>niet</a:t>
            </a:r>
            <a:r>
              <a:rPr lang="en-US" altLang="nl-NL" dirty="0" smtClean="0"/>
              <a:t> direct </a:t>
            </a:r>
            <a:r>
              <a:rPr lang="en-US" altLang="nl-NL" dirty="0" err="1" smtClean="0"/>
              <a:t>kan</a:t>
            </a:r>
            <a:r>
              <a:rPr lang="en-US" altLang="nl-NL" dirty="0" smtClean="0"/>
              <a:t> </a:t>
            </a:r>
            <a:r>
              <a:rPr lang="en-US" altLang="nl-NL" dirty="0" err="1" smtClean="0"/>
              <a:t>bieden</a:t>
            </a:r>
            <a:r>
              <a:rPr lang="en-US" altLang="nl-NL" dirty="0" smtClean="0"/>
              <a:t>.</a:t>
            </a:r>
          </a:p>
          <a:p>
            <a:pPr marL="171450" indent="-171450">
              <a:buFontTx/>
              <a:buChar char="•"/>
            </a:pPr>
            <a:endParaRPr lang="en-US" altLang="nl-NL" dirty="0" smtClean="0"/>
          </a:p>
          <a:p>
            <a:pPr marL="171450" indent="-171450">
              <a:buFontTx/>
              <a:buChar char="•"/>
            </a:pPr>
            <a:endParaRPr lang="en-US" altLang="nl-NL"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391CA18-ABE3-4ED0-A608-41B9625B0C72}" type="slidenum">
              <a:rPr lang="nl-NL" altLang="nl-NL">
                <a:solidFill>
                  <a:srgbClr val="000000"/>
                </a:solidFill>
              </a:rPr>
              <a:pPr eaLnBrk="1" hangingPunct="1">
                <a:spcBef>
                  <a:spcPct val="0"/>
                </a:spcBef>
              </a:pPr>
              <a:t>29</a:t>
            </a:fld>
            <a:endParaRPr lang="nl-NL" altLang="nl-NL">
              <a:solidFill>
                <a:srgbClr val="000000"/>
              </a:solidFill>
            </a:endParaRPr>
          </a:p>
        </p:txBody>
      </p:sp>
    </p:spTree>
    <p:extLst>
      <p:ext uri="{BB962C8B-B14F-4D97-AF65-F5344CB8AC3E}">
        <p14:creationId xmlns:p14="http://schemas.microsoft.com/office/powerpoint/2010/main" val="118707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Docent </a:t>
            </a:r>
            <a:r>
              <a:rPr lang="en-US" dirty="0" err="1" smtClean="0"/>
              <a:t>geeft</a:t>
            </a:r>
            <a:r>
              <a:rPr lang="en-US" dirty="0" smtClean="0"/>
              <a:t> </a:t>
            </a:r>
            <a:r>
              <a:rPr lang="en-US" dirty="0" err="1" smtClean="0"/>
              <a:t>korte</a:t>
            </a:r>
            <a:r>
              <a:rPr lang="en-US" dirty="0" smtClean="0"/>
              <a:t> </a:t>
            </a:r>
            <a:r>
              <a:rPr lang="en-US" dirty="0" err="1" smtClean="0"/>
              <a:t>uileg</a:t>
            </a:r>
            <a:r>
              <a:rPr lang="en-US" dirty="0" smtClean="0"/>
              <a:t> over de </a:t>
            </a:r>
            <a:r>
              <a:rPr lang="en-US" dirty="0" err="1" smtClean="0"/>
              <a:t>Roos</a:t>
            </a:r>
            <a:r>
              <a:rPr lang="en-US" dirty="0" smtClean="0"/>
              <a:t> </a:t>
            </a:r>
            <a:r>
              <a:rPr lang="en-US" dirty="0" err="1" smtClean="0"/>
              <a:t>en</a:t>
            </a:r>
            <a:r>
              <a:rPr lang="en-US" dirty="0" smtClean="0"/>
              <a:t> </a:t>
            </a:r>
            <a:r>
              <a:rPr lang="en-US" dirty="0" err="1" smtClean="0"/>
              <a:t>geeft</a:t>
            </a:r>
            <a:r>
              <a:rPr lang="en-US" dirty="0" smtClean="0"/>
              <a:t> </a:t>
            </a:r>
            <a:r>
              <a:rPr lang="en-US" dirty="0" err="1" smtClean="0"/>
              <a:t>daarbij</a:t>
            </a:r>
            <a:r>
              <a:rPr lang="en-US" dirty="0" smtClean="0"/>
              <a:t> </a:t>
            </a:r>
            <a:r>
              <a:rPr lang="en-US" dirty="0" err="1" smtClean="0"/>
              <a:t>aan</a:t>
            </a:r>
            <a:r>
              <a:rPr lang="en-US" dirty="0" smtClean="0"/>
              <a:t> </a:t>
            </a:r>
            <a:r>
              <a:rPr lang="en-US" dirty="0" err="1" smtClean="0"/>
              <a:t>welk</a:t>
            </a:r>
            <a:r>
              <a:rPr lang="en-US" dirty="0" smtClean="0"/>
              <a:t> </a:t>
            </a:r>
            <a:r>
              <a:rPr lang="en-US" dirty="0" err="1" smtClean="0"/>
              <a:t>gedrag</a:t>
            </a:r>
            <a:r>
              <a:rPr lang="en-US" dirty="0" smtClean="0"/>
              <a:t> </a:t>
            </a:r>
            <a:r>
              <a:rPr lang="en-US" dirty="0" err="1" smtClean="0"/>
              <a:t>welk</a:t>
            </a:r>
            <a:r>
              <a:rPr lang="en-US" baseline="0" dirty="0" smtClean="0"/>
              <a:t> </a:t>
            </a:r>
            <a:r>
              <a:rPr lang="en-US" baseline="0" dirty="0" err="1" smtClean="0"/>
              <a:t>gedag</a:t>
            </a:r>
            <a:r>
              <a:rPr lang="en-US" baseline="0" dirty="0" smtClean="0"/>
              <a:t> </a:t>
            </a:r>
            <a:r>
              <a:rPr lang="en-US" baseline="0" dirty="0" err="1" smtClean="0"/>
              <a:t>oproept</a:t>
            </a:r>
            <a:r>
              <a:rPr lang="en-US" baseline="0" dirty="0" smtClean="0"/>
              <a:t>. </a:t>
            </a:r>
            <a:r>
              <a:rPr lang="en-US" baseline="0" dirty="0" err="1" smtClean="0"/>
              <a:t>Studenten</a:t>
            </a:r>
            <a:r>
              <a:rPr lang="en-US" baseline="0" dirty="0" smtClean="0"/>
              <a:t> </a:t>
            </a:r>
            <a:r>
              <a:rPr lang="en-US" baseline="0" dirty="0" err="1" smtClean="0"/>
              <a:t>kijken</a:t>
            </a:r>
            <a:r>
              <a:rPr lang="en-US" baseline="0" dirty="0" smtClean="0"/>
              <a:t> hoe </a:t>
            </a:r>
            <a:r>
              <a:rPr lang="en-US" baseline="0" dirty="0" err="1" smtClean="0"/>
              <a:t>dit</a:t>
            </a:r>
            <a:r>
              <a:rPr lang="en-US" baseline="0" dirty="0" smtClean="0"/>
              <a:t> van </a:t>
            </a:r>
            <a:r>
              <a:rPr lang="en-US" baseline="0" dirty="0" err="1" smtClean="0"/>
              <a:t>toepassing</a:t>
            </a:r>
            <a:r>
              <a:rPr lang="en-US" baseline="0" dirty="0" smtClean="0"/>
              <a:t> is op </a:t>
            </a:r>
            <a:r>
              <a:rPr lang="en-US" baseline="0" dirty="0" err="1" smtClean="0"/>
              <a:t>hun</a:t>
            </a:r>
            <a:r>
              <a:rPr lang="en-US" baseline="0" dirty="0" smtClean="0"/>
              <a:t> </a:t>
            </a:r>
            <a:r>
              <a:rPr lang="en-US" baseline="0" dirty="0" err="1" smtClean="0"/>
              <a:t>situatie</a:t>
            </a:r>
            <a:r>
              <a:rPr lang="en-US" baseline="0" dirty="0" smtClean="0"/>
              <a:t>. Docent </a:t>
            </a:r>
            <a:r>
              <a:rPr lang="en-US" baseline="0" dirty="0" err="1" smtClean="0"/>
              <a:t>inventariseert</a:t>
            </a:r>
            <a:r>
              <a:rPr lang="en-US" baseline="0" dirty="0" smtClean="0"/>
              <a:t> </a:t>
            </a:r>
            <a:r>
              <a:rPr lang="en-US" baseline="0" dirty="0" err="1" smtClean="0"/>
              <a:t>ervaringen</a:t>
            </a:r>
            <a:r>
              <a:rPr lang="en-US" baseline="0" dirty="0" smtClean="0"/>
              <a:t> van </a:t>
            </a:r>
            <a:r>
              <a:rPr lang="en-US" baseline="0" dirty="0" err="1" smtClean="0"/>
              <a:t>studenten</a:t>
            </a:r>
            <a:r>
              <a:rPr lang="en-US" baseline="0" dirty="0" smtClean="0"/>
              <a:t>. </a:t>
            </a:r>
            <a:endParaRPr lang="nl-NL" dirty="0"/>
          </a:p>
        </p:txBody>
      </p:sp>
      <p:sp>
        <p:nvSpPr>
          <p:cNvPr id="4" name="Tijdelijke aanduiding voor dianummer 3"/>
          <p:cNvSpPr>
            <a:spLocks noGrp="1"/>
          </p:cNvSpPr>
          <p:nvPr>
            <p:ph type="sldNum" sz="quarter" idx="10"/>
          </p:nvPr>
        </p:nvSpPr>
        <p:spPr/>
        <p:txBody>
          <a:bodyPr/>
          <a:lstStyle/>
          <a:p>
            <a:fld id="{533CBA36-F9AF-4B35-82B9-88A60545A0ED}" type="slidenum">
              <a:rPr lang="nl-NL" altLang="nl-NL" smtClean="0"/>
              <a:pPr/>
              <a:t>3</a:t>
            </a:fld>
            <a:endParaRPr lang="nl-NL" altLang="nl-NL"/>
          </a:p>
        </p:txBody>
      </p:sp>
    </p:spTree>
    <p:extLst>
      <p:ext uri="{BB962C8B-B14F-4D97-AF65-F5344CB8AC3E}">
        <p14:creationId xmlns:p14="http://schemas.microsoft.com/office/powerpoint/2010/main" val="939870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nl-NL" altLang="nl-NL" b="1" dirty="0" smtClean="0">
                <a:solidFill>
                  <a:srgbClr val="339933"/>
                </a:solidFill>
              </a:rPr>
              <a:t>Hardop denken</a:t>
            </a:r>
          </a:p>
          <a:p>
            <a:pPr marL="171450" indent="-171450" eaLnBrk="1" hangingPunct="1">
              <a:spcBef>
                <a:spcPct val="0"/>
              </a:spcBef>
              <a:buFont typeface="Arial" panose="020B0604020202020204" pitchFamily="34" charset="0"/>
              <a:buChar char="•"/>
              <a:defRPr/>
            </a:pPr>
            <a:r>
              <a:rPr lang="nl-NL" altLang="nl-NL" dirty="0" smtClean="0">
                <a:solidFill>
                  <a:srgbClr val="339933"/>
                </a:solidFill>
              </a:rPr>
              <a:t>Hulpverlener probeert zijn (relevante) gedachten op een voor de </a:t>
            </a:r>
            <a:r>
              <a:rPr lang="nl-NL" altLang="nl-NL" dirty="0" err="1" smtClean="0">
                <a:solidFill>
                  <a:srgbClr val="339933"/>
                </a:solidFill>
              </a:rPr>
              <a:t>client</a:t>
            </a:r>
            <a:r>
              <a:rPr lang="nl-NL" altLang="nl-NL" dirty="0" smtClean="0">
                <a:solidFill>
                  <a:srgbClr val="339933"/>
                </a:solidFill>
              </a:rPr>
              <a:t> begrijpelijke manier te </a:t>
            </a:r>
            <a:r>
              <a:rPr lang="nl-NL" altLang="nl-NL" dirty="0" err="1" smtClean="0">
                <a:solidFill>
                  <a:srgbClr val="339933"/>
                </a:solidFill>
              </a:rPr>
              <a:t>ordenenen</a:t>
            </a:r>
            <a:r>
              <a:rPr lang="nl-NL" altLang="nl-NL" dirty="0" smtClean="0">
                <a:solidFill>
                  <a:srgbClr val="339933"/>
                </a:solidFill>
              </a:rPr>
              <a:t>. </a:t>
            </a:r>
          </a:p>
          <a:p>
            <a:pPr marL="628650" lvl="1" indent="-171450" eaLnBrk="1" hangingPunct="1">
              <a:spcBef>
                <a:spcPct val="0"/>
              </a:spcBef>
              <a:buFont typeface="Arial" panose="020B0604020202020204" pitchFamily="34" charset="0"/>
              <a:buChar char="•"/>
              <a:defRPr/>
            </a:pPr>
            <a:r>
              <a:rPr lang="nl-NL" altLang="nl-NL" dirty="0" smtClean="0">
                <a:solidFill>
                  <a:srgbClr val="339933"/>
                </a:solidFill>
              </a:rPr>
              <a:t>Gaat over gedachten hoe de hulpverlener tot zijn conclusies komt, welke keuzes hij maakt etc. </a:t>
            </a:r>
          </a:p>
          <a:p>
            <a:pPr marL="628650" lvl="1" indent="-171450" eaLnBrk="1" hangingPunct="1">
              <a:spcBef>
                <a:spcPct val="0"/>
              </a:spcBef>
              <a:buFont typeface="Arial" panose="020B0604020202020204" pitchFamily="34" charset="0"/>
              <a:buChar char="•"/>
              <a:defRPr/>
            </a:pPr>
            <a:endParaRPr lang="en-US" altLang="nl-NL" dirty="0" smtClean="0">
              <a:solidFill>
                <a:srgbClr val="339933"/>
              </a:solidFill>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3CDC409-1F1C-4212-9674-1F76F810D10D}" type="slidenum">
              <a:rPr lang="nl-NL" altLang="nl-NL">
                <a:solidFill>
                  <a:srgbClr val="000000"/>
                </a:solidFill>
              </a:rPr>
              <a:pPr eaLnBrk="1" hangingPunct="1">
                <a:spcBef>
                  <a:spcPct val="0"/>
                </a:spcBef>
              </a:pPr>
              <a:t>30</a:t>
            </a:fld>
            <a:endParaRPr lang="nl-NL" altLang="nl-NL">
              <a:solidFill>
                <a:srgbClr val="000000"/>
              </a:solidFill>
            </a:endParaRPr>
          </a:p>
        </p:txBody>
      </p:sp>
    </p:spTree>
    <p:extLst>
      <p:ext uri="{BB962C8B-B14F-4D97-AF65-F5344CB8AC3E}">
        <p14:creationId xmlns:p14="http://schemas.microsoft.com/office/powerpoint/2010/main" val="885243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nl-NL" smtClean="0"/>
              <a:t>Door de vraag in te leiden en aan te geven hoe de hulpverlener tot zijn vraag komt, is het voor hulpvrager ook beter te begrijpen.</a:t>
            </a:r>
          </a:p>
          <a:p>
            <a:pPr marL="171450" indent="-171450">
              <a:buFontTx/>
              <a:buChar char="•"/>
            </a:pPr>
            <a:endParaRPr lang="en-US" altLang="nl-NL"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B88BFF4-3B8D-4838-BD10-757F2288F3AA}" type="slidenum">
              <a:rPr lang="nl-NL" altLang="nl-NL">
                <a:solidFill>
                  <a:srgbClr val="000000"/>
                </a:solidFill>
              </a:rPr>
              <a:pPr eaLnBrk="1" hangingPunct="1">
                <a:spcBef>
                  <a:spcPct val="0"/>
                </a:spcBef>
              </a:pPr>
              <a:t>31</a:t>
            </a:fld>
            <a:endParaRPr lang="nl-NL" altLang="nl-NL">
              <a:solidFill>
                <a:srgbClr val="000000"/>
              </a:solidFill>
            </a:endParaRPr>
          </a:p>
        </p:txBody>
      </p:sp>
    </p:spTree>
    <p:extLst>
      <p:ext uri="{BB962C8B-B14F-4D97-AF65-F5344CB8AC3E}">
        <p14:creationId xmlns:p14="http://schemas.microsoft.com/office/powerpoint/2010/main" val="989601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nl-NL" altLang="nl-NL" b="1" dirty="0" smtClean="0">
                <a:solidFill>
                  <a:srgbClr val="339933"/>
                </a:solidFill>
              </a:rPr>
              <a:t>Afsluiten van het gesprek</a:t>
            </a:r>
          </a:p>
          <a:p>
            <a:pPr marL="171450" indent="-171450" eaLnBrk="1" hangingPunct="1">
              <a:spcBef>
                <a:spcPct val="0"/>
              </a:spcBef>
              <a:buFont typeface="Arial" panose="020B0604020202020204" pitchFamily="34" charset="0"/>
              <a:buChar char="•"/>
              <a:defRPr/>
            </a:pPr>
            <a:r>
              <a:rPr lang="nl-NL" altLang="nl-NL" dirty="0" smtClean="0">
                <a:solidFill>
                  <a:srgbClr val="339933"/>
                </a:solidFill>
              </a:rPr>
              <a:t>Onderscheid tussen afsluiting eerste gesprek, vervolggesprekken en afsluiting van gehele contact, </a:t>
            </a:r>
          </a:p>
          <a:p>
            <a:pPr marL="171450" indent="-171450" eaLnBrk="1" hangingPunct="1">
              <a:spcBef>
                <a:spcPct val="0"/>
              </a:spcBef>
              <a:buFont typeface="Arial" panose="020B0604020202020204" pitchFamily="34" charset="0"/>
              <a:buChar char="•"/>
              <a:defRPr/>
            </a:pPr>
            <a:endParaRPr lang="nl-NL" altLang="nl-NL" dirty="0" smtClean="0">
              <a:solidFill>
                <a:srgbClr val="339933"/>
              </a:solidFill>
            </a:endParaRPr>
          </a:p>
          <a:p>
            <a:pPr marL="171450" indent="-171450" eaLnBrk="1" hangingPunct="1">
              <a:spcBef>
                <a:spcPct val="0"/>
              </a:spcBef>
              <a:buFont typeface="Arial" panose="020B0604020202020204" pitchFamily="34" charset="0"/>
              <a:buChar char="•"/>
              <a:defRPr/>
            </a:pPr>
            <a:r>
              <a:rPr lang="nl-NL" altLang="nl-NL" dirty="0" smtClean="0">
                <a:solidFill>
                  <a:srgbClr val="339933"/>
                </a:solidFill>
              </a:rPr>
              <a:t>In begin al tijd genoemd, kun je nu naar verwijzen</a:t>
            </a:r>
          </a:p>
          <a:p>
            <a:pPr marL="171450" indent="-171450" eaLnBrk="1" hangingPunct="1">
              <a:spcBef>
                <a:spcPct val="0"/>
              </a:spcBef>
              <a:buFont typeface="Arial" panose="020B0604020202020204" pitchFamily="34" charset="0"/>
              <a:buChar char="•"/>
              <a:defRPr/>
            </a:pPr>
            <a:r>
              <a:rPr lang="nl-NL" altLang="nl-NL" dirty="0" smtClean="0">
                <a:solidFill>
                  <a:srgbClr val="339933"/>
                </a:solidFill>
              </a:rPr>
              <a:t>Je kunt </a:t>
            </a:r>
            <a:r>
              <a:rPr lang="nl-NL" altLang="nl-NL" dirty="0" err="1" smtClean="0">
                <a:solidFill>
                  <a:srgbClr val="339933"/>
                </a:solidFill>
              </a:rPr>
              <a:t>client</a:t>
            </a:r>
            <a:r>
              <a:rPr lang="nl-NL" altLang="nl-NL" dirty="0" smtClean="0">
                <a:solidFill>
                  <a:srgbClr val="339933"/>
                </a:solidFill>
              </a:rPr>
              <a:t> vragen om zelf samenvatting te geven van het besprokene</a:t>
            </a:r>
          </a:p>
          <a:p>
            <a:pPr marL="171450" indent="-171450" eaLnBrk="1" hangingPunct="1">
              <a:spcBef>
                <a:spcPct val="0"/>
              </a:spcBef>
              <a:buFont typeface="Arial" panose="020B0604020202020204" pitchFamily="34" charset="0"/>
              <a:buChar char="•"/>
              <a:defRPr/>
            </a:pPr>
            <a:r>
              <a:rPr lang="nl-NL" altLang="nl-NL" dirty="0" smtClean="0">
                <a:solidFill>
                  <a:srgbClr val="339933"/>
                </a:solidFill>
              </a:rPr>
              <a:t>Hoe heeft de </a:t>
            </a:r>
            <a:r>
              <a:rPr lang="nl-NL" altLang="nl-NL" dirty="0" err="1" smtClean="0">
                <a:solidFill>
                  <a:srgbClr val="339933"/>
                </a:solidFill>
              </a:rPr>
              <a:t>client</a:t>
            </a:r>
            <a:r>
              <a:rPr lang="nl-NL" altLang="nl-NL" dirty="0" smtClean="0">
                <a:solidFill>
                  <a:srgbClr val="339933"/>
                </a:solidFill>
              </a:rPr>
              <a:t> het gesprek ervaren? </a:t>
            </a:r>
            <a:r>
              <a:rPr lang="nl-NL" altLang="nl-NL" b="1" dirty="0" smtClean="0">
                <a:solidFill>
                  <a:srgbClr val="339933"/>
                </a:solidFill>
              </a:rPr>
              <a:t>Met name eerste gesprek</a:t>
            </a:r>
          </a:p>
          <a:p>
            <a:pPr marL="171450" indent="-171450" eaLnBrk="1" hangingPunct="1">
              <a:spcBef>
                <a:spcPct val="0"/>
              </a:spcBef>
              <a:buFont typeface="Arial" panose="020B0604020202020204" pitchFamily="34" charset="0"/>
              <a:buChar char="•"/>
              <a:defRPr/>
            </a:pPr>
            <a:endParaRPr lang="nl-NL" altLang="nl-NL" b="1" dirty="0" smtClean="0">
              <a:solidFill>
                <a:srgbClr val="339933"/>
              </a:solidFill>
            </a:endParaRPr>
          </a:p>
          <a:p>
            <a:pPr marL="171450" indent="-171450" eaLnBrk="1" hangingPunct="1">
              <a:spcBef>
                <a:spcPct val="0"/>
              </a:spcBef>
              <a:buFont typeface="Arial" panose="020B0604020202020204" pitchFamily="34" charset="0"/>
              <a:buChar char="•"/>
              <a:defRPr/>
            </a:pPr>
            <a:r>
              <a:rPr lang="nl-NL" altLang="nl-NL" dirty="0" smtClean="0">
                <a:solidFill>
                  <a:srgbClr val="339933"/>
                </a:solidFill>
              </a:rPr>
              <a:t>Kan </a:t>
            </a:r>
            <a:r>
              <a:rPr lang="nl-NL" altLang="nl-NL" dirty="0" err="1" smtClean="0">
                <a:solidFill>
                  <a:srgbClr val="339933"/>
                </a:solidFill>
              </a:rPr>
              <a:t>lastog</a:t>
            </a:r>
            <a:r>
              <a:rPr lang="nl-NL" altLang="nl-NL" dirty="0" smtClean="0">
                <a:solidFill>
                  <a:srgbClr val="339933"/>
                </a:solidFill>
              </a:rPr>
              <a:t> zijn om gesprek af te ronden als </a:t>
            </a:r>
            <a:r>
              <a:rPr lang="nl-NL" altLang="nl-NL" dirty="0" err="1" smtClean="0">
                <a:solidFill>
                  <a:srgbClr val="339933"/>
                </a:solidFill>
              </a:rPr>
              <a:t>client</a:t>
            </a:r>
            <a:r>
              <a:rPr lang="nl-NL" altLang="nl-NL" dirty="0" smtClean="0">
                <a:solidFill>
                  <a:srgbClr val="339933"/>
                </a:solidFill>
              </a:rPr>
              <a:t> nog midden in zijn emotionele verhaal zit. -&gt; </a:t>
            </a:r>
            <a:r>
              <a:rPr lang="nl-NL" altLang="nl-NL" b="1" dirty="0" smtClean="0">
                <a:solidFill>
                  <a:srgbClr val="339933"/>
                </a:solidFill>
              </a:rPr>
              <a:t>op tijd toe werken naar het eind</a:t>
            </a:r>
            <a:endParaRPr lang="nl-NL" altLang="nl-NL" dirty="0" smtClean="0">
              <a:solidFill>
                <a:srgbClr val="339933"/>
              </a:solidFill>
            </a:endParaRPr>
          </a:p>
          <a:p>
            <a:pPr marL="171450" indent="-171450" eaLnBrk="1" hangingPunct="1">
              <a:spcBef>
                <a:spcPct val="0"/>
              </a:spcBef>
              <a:buFont typeface="Arial" panose="020B0604020202020204" pitchFamily="34" charset="0"/>
              <a:buChar char="•"/>
              <a:defRPr/>
            </a:pPr>
            <a:endParaRPr lang="en-US" altLang="nl-NL" dirty="0" smtClean="0">
              <a:solidFill>
                <a:srgbClr val="339933"/>
              </a:solidFill>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92F0B4D-C5E2-40A6-97AB-CB49E8C707B9}" type="slidenum">
              <a:rPr lang="nl-NL" altLang="nl-NL">
                <a:solidFill>
                  <a:srgbClr val="000000"/>
                </a:solidFill>
              </a:rPr>
              <a:pPr eaLnBrk="1" hangingPunct="1">
                <a:spcBef>
                  <a:spcPct val="0"/>
                </a:spcBef>
              </a:pPr>
              <a:t>32</a:t>
            </a:fld>
            <a:endParaRPr lang="nl-NL" altLang="nl-NL">
              <a:solidFill>
                <a:srgbClr val="000000"/>
              </a:solidFill>
            </a:endParaRPr>
          </a:p>
        </p:txBody>
      </p:sp>
    </p:spTree>
    <p:extLst>
      <p:ext uri="{BB962C8B-B14F-4D97-AF65-F5344CB8AC3E}">
        <p14:creationId xmlns:p14="http://schemas.microsoft.com/office/powerpoint/2010/main" val="3255826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b="0" dirty="0" err="1" smtClean="0"/>
              <a:t>Luistervaardigheden</a:t>
            </a:r>
            <a:r>
              <a:rPr lang="en-US" altLang="nl-NL" b="0" dirty="0" smtClean="0"/>
              <a:t>: </a:t>
            </a:r>
            <a:r>
              <a:rPr lang="en-US" altLang="nl-NL" b="0" dirty="0" err="1" smtClean="0"/>
              <a:t>doel</a:t>
            </a:r>
            <a:r>
              <a:rPr lang="en-US" altLang="nl-NL" b="0" dirty="0" smtClean="0"/>
              <a:t> om client de </a:t>
            </a:r>
            <a:r>
              <a:rPr lang="en-US" altLang="nl-NL" b="0" dirty="0" err="1" smtClean="0"/>
              <a:t>ruimte</a:t>
            </a:r>
            <a:r>
              <a:rPr lang="en-US" altLang="nl-NL" b="0" dirty="0" smtClean="0"/>
              <a:t> </a:t>
            </a:r>
            <a:r>
              <a:rPr lang="en-US" altLang="nl-NL" b="0" dirty="0" err="1" smtClean="0"/>
              <a:t>te</a:t>
            </a:r>
            <a:r>
              <a:rPr lang="en-US" altLang="nl-NL" b="0" dirty="0" smtClean="0"/>
              <a:t> </a:t>
            </a:r>
            <a:r>
              <a:rPr lang="en-US" altLang="nl-NL" b="0" dirty="0" err="1" smtClean="0"/>
              <a:t>geven</a:t>
            </a:r>
            <a:r>
              <a:rPr lang="en-US" altLang="nl-NL" b="0" dirty="0" smtClean="0"/>
              <a:t> </a:t>
            </a:r>
            <a:r>
              <a:rPr lang="en-US" altLang="nl-NL" b="0" dirty="0" err="1" smtClean="0"/>
              <a:t>zijn</a:t>
            </a:r>
            <a:r>
              <a:rPr lang="en-US" altLang="nl-NL" b="0" dirty="0" smtClean="0"/>
              <a:t> </a:t>
            </a:r>
            <a:r>
              <a:rPr lang="en-US" altLang="nl-NL" b="0" dirty="0" err="1" smtClean="0"/>
              <a:t>verhaal</a:t>
            </a:r>
            <a:r>
              <a:rPr lang="en-US" altLang="nl-NL" b="0" dirty="0" smtClean="0"/>
              <a:t> </a:t>
            </a:r>
            <a:r>
              <a:rPr lang="en-US" altLang="nl-NL" b="0" dirty="0" err="1" smtClean="0"/>
              <a:t>te</a:t>
            </a:r>
            <a:r>
              <a:rPr lang="en-US" altLang="nl-NL" b="0" dirty="0" smtClean="0"/>
              <a:t> </a:t>
            </a:r>
            <a:r>
              <a:rPr lang="en-US" altLang="nl-NL" b="0" dirty="0" err="1" smtClean="0"/>
              <a:t>vertellen</a:t>
            </a:r>
            <a:r>
              <a:rPr lang="en-US" altLang="nl-NL" b="0" dirty="0" smtClean="0"/>
              <a:t> op </a:t>
            </a:r>
            <a:r>
              <a:rPr lang="en-US" altLang="nl-NL" b="0" dirty="0" err="1" smtClean="0"/>
              <a:t>zijn</a:t>
            </a:r>
            <a:r>
              <a:rPr lang="en-US" altLang="nl-NL" b="0" dirty="0" smtClean="0"/>
              <a:t> </a:t>
            </a:r>
            <a:r>
              <a:rPr lang="en-US" altLang="nl-NL" b="0" dirty="0" err="1" smtClean="0"/>
              <a:t>manier</a:t>
            </a:r>
            <a:r>
              <a:rPr lang="en-US" altLang="nl-NL" b="0" dirty="0" smtClean="0"/>
              <a:t>. </a:t>
            </a:r>
            <a:r>
              <a:rPr lang="en-US" altLang="nl-NL" b="0" dirty="0" err="1" smtClean="0"/>
              <a:t>Initiatioef</a:t>
            </a:r>
            <a:r>
              <a:rPr lang="en-US" altLang="nl-NL" b="0" dirty="0" smtClean="0"/>
              <a:t> </a:t>
            </a:r>
            <a:r>
              <a:rPr lang="en-US" altLang="nl-NL" b="0" dirty="0" err="1" smtClean="0"/>
              <a:t>bij</a:t>
            </a:r>
            <a:r>
              <a:rPr lang="en-US" altLang="nl-NL" b="0" dirty="0" smtClean="0"/>
              <a:t> </a:t>
            </a:r>
            <a:r>
              <a:rPr lang="en-US" altLang="nl-NL" b="0" dirty="0" err="1" smtClean="0"/>
              <a:t>hulpvrager</a:t>
            </a:r>
            <a:r>
              <a:rPr lang="en-US" altLang="nl-NL" b="0" dirty="0" smtClean="0"/>
              <a:t>. HV </a:t>
            </a:r>
            <a:r>
              <a:rPr lang="en-US" altLang="nl-NL" b="0" dirty="0" err="1" smtClean="0"/>
              <a:t>stimuleert</a:t>
            </a:r>
            <a:r>
              <a:rPr lang="en-US" altLang="nl-NL" b="0" dirty="0" smtClean="0"/>
              <a:t> </a:t>
            </a:r>
            <a:r>
              <a:rPr lang="en-US" altLang="nl-NL" b="0" dirty="0" err="1" smtClean="0"/>
              <a:t>dit</a:t>
            </a:r>
            <a:r>
              <a:rPr lang="en-US" altLang="nl-NL" b="0" dirty="0" smtClean="0"/>
              <a:t> door </a:t>
            </a:r>
            <a:r>
              <a:rPr lang="en-US" altLang="nl-NL" b="0" dirty="0" err="1" smtClean="0"/>
              <a:t>te</a:t>
            </a:r>
            <a:r>
              <a:rPr lang="en-US" altLang="nl-NL" b="0" dirty="0" smtClean="0"/>
              <a:t> </a:t>
            </a:r>
            <a:r>
              <a:rPr lang="en-US" altLang="nl-NL" b="0" dirty="0" err="1" smtClean="0"/>
              <a:t>laten</a:t>
            </a:r>
            <a:r>
              <a:rPr lang="en-US" altLang="nl-NL" b="0" dirty="0" smtClean="0"/>
              <a:t> </a:t>
            </a:r>
            <a:r>
              <a:rPr lang="en-US" altLang="nl-NL" b="0" dirty="0" err="1" smtClean="0"/>
              <a:t>merken</a:t>
            </a:r>
            <a:r>
              <a:rPr lang="en-US" altLang="nl-NL" b="0" dirty="0" smtClean="0"/>
              <a:t> </a:t>
            </a:r>
            <a:r>
              <a:rPr lang="en-US" altLang="nl-NL" b="0" dirty="0" err="1" smtClean="0"/>
              <a:t>dat</a:t>
            </a:r>
            <a:r>
              <a:rPr lang="en-US" altLang="nl-NL" b="0" dirty="0" smtClean="0"/>
              <a:t> </a:t>
            </a:r>
            <a:r>
              <a:rPr lang="en-US" altLang="nl-NL" b="0" dirty="0" err="1" smtClean="0"/>
              <a:t>hij</a:t>
            </a:r>
            <a:r>
              <a:rPr lang="en-US" altLang="nl-NL" b="0" dirty="0" smtClean="0"/>
              <a:t> </a:t>
            </a:r>
            <a:r>
              <a:rPr lang="en-US" altLang="nl-NL" b="0" dirty="0" err="1" smtClean="0"/>
              <a:t>luistert</a:t>
            </a:r>
            <a:r>
              <a:rPr lang="en-US" altLang="nl-NL" b="0" dirty="0" smtClean="0"/>
              <a:t> </a:t>
            </a:r>
            <a:r>
              <a:rPr lang="en-US" altLang="nl-NL" b="0" dirty="0" err="1" smtClean="0"/>
              <a:t>en</a:t>
            </a:r>
            <a:r>
              <a:rPr lang="en-US" altLang="nl-NL" b="0" dirty="0" smtClean="0"/>
              <a:t> </a:t>
            </a:r>
            <a:r>
              <a:rPr lang="en-US" altLang="nl-NL" b="0" dirty="0" err="1" smtClean="0"/>
              <a:t>kleine</a:t>
            </a:r>
            <a:r>
              <a:rPr lang="en-US" altLang="nl-NL" b="0" dirty="0" smtClean="0"/>
              <a:t> </a:t>
            </a:r>
            <a:r>
              <a:rPr lang="en-US" altLang="nl-NL" b="0" dirty="0" err="1" smtClean="0"/>
              <a:t>interventies</a:t>
            </a:r>
            <a:r>
              <a:rPr lang="en-US" altLang="nl-NL" b="0" dirty="0" smtClean="0"/>
              <a:t> om </a:t>
            </a:r>
            <a:r>
              <a:rPr lang="en-US" altLang="nl-NL" b="0" dirty="0" err="1" smtClean="0"/>
              <a:t>meer</a:t>
            </a:r>
            <a:r>
              <a:rPr lang="en-US" altLang="nl-NL" b="0" dirty="0" smtClean="0"/>
              <a:t> info </a:t>
            </a:r>
            <a:r>
              <a:rPr lang="en-US" altLang="nl-NL" b="0" dirty="0" err="1" smtClean="0"/>
              <a:t>te</a:t>
            </a:r>
            <a:r>
              <a:rPr lang="en-US" altLang="nl-NL" b="0" dirty="0" smtClean="0"/>
              <a:t> </a:t>
            </a:r>
            <a:r>
              <a:rPr lang="en-US" altLang="nl-NL" b="0" dirty="0" err="1" smtClean="0"/>
              <a:t>krijgen</a:t>
            </a:r>
            <a:r>
              <a:rPr lang="en-US" altLang="nl-NL" b="0" dirty="0" smtClean="0"/>
              <a:t>.</a:t>
            </a:r>
          </a:p>
          <a:p>
            <a:r>
              <a:rPr lang="en-US" altLang="nl-NL" b="0" dirty="0" smtClean="0"/>
              <a:t>		</a:t>
            </a:r>
            <a:r>
              <a:rPr lang="en-US" altLang="nl-NL" b="0" dirty="0" err="1" smtClean="0"/>
              <a:t>niet</a:t>
            </a:r>
            <a:r>
              <a:rPr lang="en-US" altLang="nl-NL" b="0" dirty="0" smtClean="0"/>
              <a:t> </a:t>
            </a:r>
            <a:r>
              <a:rPr lang="en-US" altLang="nl-NL" b="0" dirty="0" err="1" smtClean="0"/>
              <a:t>selectief</a:t>
            </a:r>
            <a:r>
              <a:rPr lang="en-US" altLang="nl-NL" b="0" dirty="0" smtClean="0"/>
              <a:t>: </a:t>
            </a:r>
            <a:r>
              <a:rPr lang="en-US" altLang="nl-NL" b="0" dirty="0" err="1" smtClean="0"/>
              <a:t>aandacht</a:t>
            </a:r>
            <a:r>
              <a:rPr lang="en-US" altLang="nl-NL" b="0" dirty="0" smtClean="0"/>
              <a:t> </a:t>
            </a:r>
            <a:r>
              <a:rPr lang="en-US" altLang="nl-NL" b="0" dirty="0" err="1" smtClean="0"/>
              <a:t>geven</a:t>
            </a:r>
            <a:r>
              <a:rPr lang="en-US" altLang="nl-NL" b="0" dirty="0" smtClean="0"/>
              <a:t>, </a:t>
            </a:r>
            <a:r>
              <a:rPr lang="en-US" altLang="nl-NL" b="0" dirty="0" err="1" smtClean="0"/>
              <a:t>weinig</a:t>
            </a:r>
            <a:r>
              <a:rPr lang="en-US" altLang="nl-NL" b="0" dirty="0" smtClean="0"/>
              <a:t> </a:t>
            </a:r>
            <a:r>
              <a:rPr lang="en-US" altLang="nl-NL" b="0" dirty="0" err="1" smtClean="0"/>
              <a:t>invloed</a:t>
            </a:r>
            <a:r>
              <a:rPr lang="en-US" altLang="nl-NL" b="0" dirty="0" smtClean="0"/>
              <a:t> </a:t>
            </a:r>
            <a:r>
              <a:rPr lang="en-US" altLang="nl-NL" b="0" dirty="0" err="1" smtClean="0"/>
              <a:t>uitoefenen</a:t>
            </a:r>
            <a:r>
              <a:rPr lang="en-US" altLang="nl-NL" b="0" dirty="0" smtClean="0"/>
              <a:t>. </a:t>
            </a:r>
            <a:r>
              <a:rPr lang="en-US" altLang="nl-NL" b="0" dirty="0" err="1" smtClean="0"/>
              <a:t>Niet</a:t>
            </a:r>
            <a:r>
              <a:rPr lang="en-US" altLang="nl-NL" b="0" dirty="0" smtClean="0"/>
              <a:t> </a:t>
            </a:r>
            <a:r>
              <a:rPr lang="en-US" altLang="nl-NL" b="0" dirty="0" err="1" smtClean="0"/>
              <a:t>sturen</a:t>
            </a:r>
            <a:endParaRPr lang="en-US" altLang="nl-NL" b="0" dirty="0" smtClean="0"/>
          </a:p>
          <a:p>
            <a:r>
              <a:rPr lang="en-US" altLang="nl-NL" b="0" dirty="0" smtClean="0"/>
              <a:t>		</a:t>
            </a:r>
            <a:r>
              <a:rPr lang="en-US" altLang="nl-NL" b="0" dirty="0" err="1" smtClean="0"/>
              <a:t>selectief</a:t>
            </a:r>
            <a:r>
              <a:rPr lang="en-US" altLang="nl-NL" b="0" dirty="0" smtClean="0"/>
              <a:t>: </a:t>
            </a:r>
            <a:r>
              <a:rPr lang="en-US" altLang="nl-NL" b="0" dirty="0" err="1" smtClean="0"/>
              <a:t>actief</a:t>
            </a:r>
            <a:r>
              <a:rPr lang="en-US" altLang="nl-NL" b="0" dirty="0" smtClean="0"/>
              <a:t> om </a:t>
            </a:r>
            <a:r>
              <a:rPr lang="en-US" altLang="nl-NL" b="0" dirty="0" err="1" smtClean="0"/>
              <a:t>meer</a:t>
            </a:r>
            <a:r>
              <a:rPr lang="en-US" altLang="nl-NL" b="0" dirty="0" smtClean="0"/>
              <a:t> </a:t>
            </a:r>
            <a:r>
              <a:rPr lang="en-US" altLang="nl-NL" b="0" dirty="0" err="1" smtClean="0"/>
              <a:t>informatie</a:t>
            </a:r>
            <a:r>
              <a:rPr lang="en-US" altLang="nl-NL" b="0" dirty="0" smtClean="0"/>
              <a:t> </a:t>
            </a:r>
            <a:r>
              <a:rPr lang="en-US" altLang="nl-NL" b="0" dirty="0" err="1" smtClean="0"/>
              <a:t>te</a:t>
            </a:r>
            <a:r>
              <a:rPr lang="en-US" altLang="nl-NL" b="0" dirty="0" smtClean="0"/>
              <a:t> </a:t>
            </a:r>
            <a:r>
              <a:rPr lang="en-US" altLang="nl-NL" b="0" dirty="0" err="1" smtClean="0"/>
              <a:t>krijgen</a:t>
            </a:r>
            <a:r>
              <a:rPr lang="en-US" altLang="nl-NL" b="0" dirty="0" smtClean="0"/>
              <a:t>. </a:t>
            </a:r>
            <a:r>
              <a:rPr lang="en-US" altLang="nl-NL" b="0" dirty="0" err="1" smtClean="0"/>
              <a:t>Selecteren</a:t>
            </a:r>
            <a:r>
              <a:rPr lang="en-US" altLang="nl-NL" b="0" dirty="0" smtClean="0"/>
              <a:t> van </a:t>
            </a:r>
            <a:r>
              <a:rPr lang="en-US" altLang="nl-NL" b="0" dirty="0" err="1" smtClean="0"/>
              <a:t>enkele</a:t>
            </a:r>
            <a:r>
              <a:rPr lang="en-US" altLang="nl-NL" b="0" dirty="0" smtClean="0"/>
              <a:t> </a:t>
            </a:r>
            <a:r>
              <a:rPr lang="en-US" altLang="nl-NL" b="0" dirty="0" err="1" smtClean="0"/>
              <a:t>aspecten</a:t>
            </a:r>
            <a:endParaRPr lang="en-US" altLang="nl-NL" b="0" dirty="0" smtClean="0"/>
          </a:p>
          <a:p>
            <a:r>
              <a:rPr lang="en-US" altLang="nl-NL" b="0" dirty="0" err="1" smtClean="0"/>
              <a:t>Regulerende</a:t>
            </a:r>
            <a:r>
              <a:rPr lang="en-US" altLang="nl-NL" b="0" dirty="0" smtClean="0"/>
              <a:t> </a:t>
            </a:r>
            <a:r>
              <a:rPr lang="en-US" altLang="nl-NL" b="0" dirty="0" err="1" smtClean="0"/>
              <a:t>vaardigheden</a:t>
            </a:r>
            <a:r>
              <a:rPr lang="en-US" altLang="nl-NL" b="0" dirty="0" smtClean="0"/>
              <a:t>: </a:t>
            </a:r>
            <a:r>
              <a:rPr lang="en-US" altLang="nl-NL" b="0" dirty="0" err="1" smtClean="0"/>
              <a:t>doel</a:t>
            </a:r>
            <a:r>
              <a:rPr lang="en-US" altLang="nl-NL" b="0" dirty="0" smtClean="0"/>
              <a:t> om </a:t>
            </a:r>
            <a:r>
              <a:rPr lang="en-US" altLang="nl-NL" b="0" dirty="0" err="1" smtClean="0"/>
              <a:t>duidelijkheid</a:t>
            </a:r>
            <a:r>
              <a:rPr lang="en-US" altLang="nl-NL" b="0" dirty="0" smtClean="0"/>
              <a:t> in het </a:t>
            </a:r>
            <a:r>
              <a:rPr lang="en-US" altLang="nl-NL" b="0" dirty="0" err="1" smtClean="0"/>
              <a:t>gesprek</a:t>
            </a:r>
            <a:r>
              <a:rPr lang="en-US" altLang="nl-NL" b="0" dirty="0" smtClean="0"/>
              <a:t> </a:t>
            </a:r>
            <a:r>
              <a:rPr lang="en-US" altLang="nl-NL" b="0" dirty="0" err="1" smtClean="0"/>
              <a:t>te</a:t>
            </a:r>
            <a:r>
              <a:rPr lang="en-US" altLang="nl-NL" b="0" dirty="0" smtClean="0"/>
              <a:t> </a:t>
            </a:r>
            <a:r>
              <a:rPr lang="en-US" altLang="nl-NL" b="0" dirty="0" err="1" smtClean="0"/>
              <a:t>krijgen</a:t>
            </a:r>
            <a:r>
              <a:rPr lang="en-US" altLang="nl-NL" b="0" dirty="0" smtClean="0"/>
              <a:t>. </a:t>
            </a:r>
          </a:p>
          <a:p>
            <a:endParaRPr lang="en-US" altLang="nl-NL" dirty="0" smtClean="0"/>
          </a:p>
          <a:p>
            <a:r>
              <a:rPr lang="en-US" altLang="nl-NL" b="1" dirty="0" smtClean="0">
                <a:solidFill>
                  <a:srgbClr val="A1C742"/>
                </a:solidFill>
                <a:cs typeface="Lucida Sans Unicode" panose="020B0602030504020204" pitchFamily="34" charset="0"/>
              </a:rPr>
              <a:t>→</a:t>
            </a:r>
            <a:r>
              <a:rPr lang="en-US" altLang="nl-NL" b="1" dirty="0" smtClean="0">
                <a:solidFill>
                  <a:srgbClr val="A1C742"/>
                </a:solidFill>
              </a:rPr>
              <a:t> </a:t>
            </a:r>
            <a:r>
              <a:rPr lang="en-US" altLang="nl-NL" b="1" dirty="0" err="1" smtClean="0">
                <a:solidFill>
                  <a:srgbClr val="A1C742"/>
                </a:solidFill>
              </a:rPr>
              <a:t>Welke</a:t>
            </a:r>
            <a:r>
              <a:rPr lang="en-US" altLang="nl-NL" b="1" dirty="0" smtClean="0">
                <a:solidFill>
                  <a:srgbClr val="A1C742"/>
                </a:solidFill>
              </a:rPr>
              <a:t> </a:t>
            </a:r>
            <a:r>
              <a:rPr lang="en-US" altLang="nl-NL" b="1" dirty="0" err="1" smtClean="0">
                <a:solidFill>
                  <a:srgbClr val="A1C742"/>
                </a:solidFill>
              </a:rPr>
              <a:t>ziet</a:t>
            </a:r>
            <a:r>
              <a:rPr lang="en-US" altLang="nl-NL" b="1" dirty="0" smtClean="0">
                <a:solidFill>
                  <a:srgbClr val="A1C742"/>
                </a:solidFill>
              </a:rPr>
              <a:t> </a:t>
            </a:r>
            <a:r>
              <a:rPr lang="en-US" altLang="nl-NL" b="1" dirty="0" err="1" smtClean="0">
                <a:solidFill>
                  <a:srgbClr val="A1C742"/>
                </a:solidFill>
              </a:rPr>
              <a:t>een</a:t>
            </a:r>
            <a:r>
              <a:rPr lang="en-US" altLang="nl-NL" b="1" dirty="0" smtClean="0">
                <a:solidFill>
                  <a:srgbClr val="A1C742"/>
                </a:solidFill>
              </a:rPr>
              <a:t> beginner </a:t>
            </a:r>
            <a:r>
              <a:rPr lang="en-US" altLang="nl-NL" b="1" dirty="0" err="1" smtClean="0">
                <a:solidFill>
                  <a:srgbClr val="A1C742"/>
                </a:solidFill>
              </a:rPr>
              <a:t>als</a:t>
            </a:r>
            <a:r>
              <a:rPr lang="en-US" altLang="nl-NL" b="1" dirty="0" smtClean="0">
                <a:solidFill>
                  <a:srgbClr val="A1C742"/>
                </a:solidFill>
              </a:rPr>
              <a:t> </a:t>
            </a:r>
            <a:r>
              <a:rPr lang="en-US" altLang="nl-NL" b="1" dirty="0" err="1" smtClean="0">
                <a:solidFill>
                  <a:srgbClr val="A1C742"/>
                </a:solidFill>
              </a:rPr>
              <a:t>belangrijker</a:t>
            </a:r>
            <a:r>
              <a:rPr lang="en-US" altLang="nl-NL" b="1" dirty="0" smtClean="0">
                <a:solidFill>
                  <a:srgbClr val="A1C742"/>
                </a:solidFill>
              </a:rPr>
              <a:t> in de </a:t>
            </a:r>
            <a:r>
              <a:rPr lang="en-US" altLang="nl-NL" b="1" dirty="0" err="1" smtClean="0">
                <a:solidFill>
                  <a:srgbClr val="A1C742"/>
                </a:solidFill>
              </a:rPr>
              <a:t>communicatie</a:t>
            </a:r>
            <a:r>
              <a:rPr lang="en-US" altLang="nl-NL" b="1" dirty="0" smtClean="0">
                <a:solidFill>
                  <a:srgbClr val="A1C742"/>
                </a:solidFill>
              </a:rPr>
              <a:t> in de </a:t>
            </a:r>
            <a:r>
              <a:rPr lang="en-US" altLang="nl-NL" b="1" dirty="0" err="1" smtClean="0">
                <a:solidFill>
                  <a:srgbClr val="A1C742"/>
                </a:solidFill>
              </a:rPr>
              <a:t>zorgverlening</a:t>
            </a:r>
            <a:r>
              <a:rPr lang="en-US" altLang="nl-NL" b="1" dirty="0" smtClean="0">
                <a:solidFill>
                  <a:srgbClr val="A1C742"/>
                </a:solidFill>
              </a:rPr>
              <a:t>: </a:t>
            </a:r>
            <a:r>
              <a:rPr lang="en-US" altLang="nl-NL" b="1" dirty="0" err="1" smtClean="0">
                <a:solidFill>
                  <a:srgbClr val="A1C742"/>
                </a:solidFill>
              </a:rPr>
              <a:t>luister</a:t>
            </a:r>
            <a:r>
              <a:rPr lang="en-US" altLang="nl-NL" b="1" dirty="0" smtClean="0">
                <a:solidFill>
                  <a:srgbClr val="A1C742"/>
                </a:solidFill>
              </a:rPr>
              <a:t>- of </a:t>
            </a:r>
            <a:r>
              <a:rPr lang="en-US" altLang="nl-NL" b="1" dirty="0" err="1" smtClean="0">
                <a:solidFill>
                  <a:srgbClr val="A1C742"/>
                </a:solidFill>
              </a:rPr>
              <a:t>regulerende</a:t>
            </a:r>
            <a:r>
              <a:rPr lang="en-US" altLang="nl-NL" b="1" dirty="0" smtClean="0">
                <a:solidFill>
                  <a:srgbClr val="A1C742"/>
                </a:solidFill>
              </a:rPr>
              <a:t> </a:t>
            </a:r>
            <a:r>
              <a:rPr lang="en-US" altLang="nl-NL" b="1" dirty="0" err="1" smtClean="0">
                <a:solidFill>
                  <a:srgbClr val="A1C742"/>
                </a:solidFill>
              </a:rPr>
              <a:t>vh</a:t>
            </a:r>
            <a:r>
              <a:rPr lang="en-US" altLang="nl-NL" b="1" dirty="0" smtClean="0">
                <a:solidFill>
                  <a:srgbClr val="A1C742"/>
                </a:solidFill>
              </a:rPr>
              <a:t>?</a:t>
            </a:r>
          </a:p>
          <a:p>
            <a:r>
              <a:rPr lang="en-US" altLang="nl-NL" b="1" dirty="0" err="1" smtClean="0">
                <a:solidFill>
                  <a:srgbClr val="A1C742"/>
                </a:solidFill>
              </a:rPr>
              <a:t>En</a:t>
            </a:r>
            <a:r>
              <a:rPr lang="en-US" altLang="nl-NL" b="1" dirty="0" smtClean="0">
                <a:solidFill>
                  <a:srgbClr val="A1C742"/>
                </a:solidFill>
              </a:rPr>
              <a:t> </a:t>
            </a:r>
            <a:r>
              <a:rPr lang="en-US" altLang="nl-NL" b="1" dirty="0" err="1" smtClean="0">
                <a:solidFill>
                  <a:srgbClr val="A1C742"/>
                </a:solidFill>
              </a:rPr>
              <a:t>jij</a:t>
            </a:r>
            <a:r>
              <a:rPr lang="en-US" altLang="nl-NL" b="1" dirty="0" smtClean="0">
                <a:solidFill>
                  <a:srgbClr val="A1C742"/>
                </a:solidFill>
              </a:rPr>
              <a:t> </a:t>
            </a:r>
            <a:r>
              <a:rPr lang="en-US" altLang="nl-NL" b="1" dirty="0" err="1" smtClean="0">
                <a:solidFill>
                  <a:srgbClr val="A1C742"/>
                </a:solidFill>
              </a:rPr>
              <a:t>als</a:t>
            </a:r>
            <a:r>
              <a:rPr lang="en-US" altLang="nl-NL" b="1" dirty="0" smtClean="0">
                <a:solidFill>
                  <a:srgbClr val="A1C742"/>
                </a:solidFill>
              </a:rPr>
              <a:t> </a:t>
            </a:r>
            <a:r>
              <a:rPr lang="en-US" altLang="nl-NL" b="1" dirty="0" err="1" smtClean="0">
                <a:solidFill>
                  <a:srgbClr val="A1C742"/>
                </a:solidFill>
              </a:rPr>
              <a:t>professionele</a:t>
            </a:r>
            <a:r>
              <a:rPr lang="en-US" altLang="nl-NL" b="1" dirty="0" smtClean="0">
                <a:solidFill>
                  <a:srgbClr val="A1C742"/>
                </a:solidFill>
              </a:rPr>
              <a:t> </a:t>
            </a:r>
            <a:r>
              <a:rPr lang="en-US" altLang="nl-NL" b="1" dirty="0" err="1" smtClean="0">
                <a:solidFill>
                  <a:srgbClr val="A1C742"/>
                </a:solidFill>
              </a:rPr>
              <a:t>hulpverlener</a:t>
            </a:r>
            <a:r>
              <a:rPr lang="en-US" altLang="nl-NL" b="1" dirty="0" smtClean="0">
                <a:solidFill>
                  <a:srgbClr val="A1C742"/>
                </a:solidFill>
              </a:rPr>
              <a:t>?</a:t>
            </a:r>
          </a:p>
          <a:p>
            <a:endParaRPr lang="en-US" altLang="nl-NL" dirty="0" smtClean="0">
              <a:solidFill>
                <a:srgbClr val="A1C742"/>
              </a:solidFill>
            </a:endParaRPr>
          </a:p>
          <a:p>
            <a:r>
              <a:rPr lang="en-US" altLang="nl-NL" b="1" dirty="0" err="1" smtClean="0">
                <a:solidFill>
                  <a:srgbClr val="A1C742"/>
                </a:solidFill>
              </a:rPr>
              <a:t>Inventariseren</a:t>
            </a:r>
            <a:r>
              <a:rPr lang="en-US" altLang="nl-NL" b="1" dirty="0" smtClean="0">
                <a:solidFill>
                  <a:srgbClr val="A1C742"/>
                </a:solidFill>
              </a:rPr>
              <a:t>: </a:t>
            </a:r>
            <a:r>
              <a:rPr lang="en-US" altLang="nl-NL" dirty="0" smtClean="0">
                <a:solidFill>
                  <a:srgbClr val="A1C742"/>
                </a:solidFill>
              </a:rPr>
              <a:t>wat </a:t>
            </a:r>
            <a:r>
              <a:rPr lang="en-US" altLang="nl-NL" dirty="0" err="1" smtClean="0">
                <a:solidFill>
                  <a:srgbClr val="A1C742"/>
                </a:solidFill>
              </a:rPr>
              <a:t>denkt</a:t>
            </a:r>
            <a:r>
              <a:rPr lang="en-US" altLang="nl-NL" dirty="0" smtClean="0">
                <a:solidFill>
                  <a:srgbClr val="A1C742"/>
                </a:solidFill>
              </a:rPr>
              <a:t> </a:t>
            </a:r>
            <a:r>
              <a:rPr lang="en-US" altLang="nl-NL" dirty="0" err="1" smtClean="0">
                <a:solidFill>
                  <a:srgbClr val="A1C742"/>
                </a:solidFill>
              </a:rPr>
              <a:t>eenieder</a:t>
            </a:r>
            <a:r>
              <a:rPr lang="en-US" altLang="nl-NL" dirty="0" smtClean="0">
                <a:solidFill>
                  <a:srgbClr val="A1C742"/>
                </a:solidFill>
              </a:rPr>
              <a:t> al </a:t>
            </a:r>
            <a:r>
              <a:rPr lang="en-US" altLang="nl-NL" dirty="0" err="1" smtClean="0">
                <a:solidFill>
                  <a:srgbClr val="A1C742"/>
                </a:solidFill>
              </a:rPr>
              <a:t>te</a:t>
            </a:r>
            <a:r>
              <a:rPr lang="en-US" altLang="nl-NL" dirty="0" smtClean="0">
                <a:solidFill>
                  <a:srgbClr val="A1C742"/>
                </a:solidFill>
              </a:rPr>
              <a:t> </a:t>
            </a:r>
            <a:r>
              <a:rPr lang="en-US" altLang="nl-NL" dirty="0" err="1" smtClean="0">
                <a:solidFill>
                  <a:srgbClr val="A1C742"/>
                </a:solidFill>
              </a:rPr>
              <a:t>kunnen</a:t>
            </a:r>
            <a:r>
              <a:rPr lang="en-US" altLang="nl-NL" dirty="0" smtClean="0">
                <a:solidFill>
                  <a:srgbClr val="A1C742"/>
                </a:solidFill>
              </a:rPr>
              <a:t>? Wat </a:t>
            </a:r>
            <a:r>
              <a:rPr lang="en-US" altLang="nl-NL" dirty="0" err="1" smtClean="0">
                <a:solidFill>
                  <a:srgbClr val="A1C742"/>
                </a:solidFill>
              </a:rPr>
              <a:t>willen</a:t>
            </a:r>
            <a:r>
              <a:rPr lang="en-US" altLang="nl-NL" dirty="0" smtClean="0">
                <a:solidFill>
                  <a:srgbClr val="A1C742"/>
                </a:solidFill>
              </a:rPr>
              <a:t> </a:t>
            </a:r>
            <a:r>
              <a:rPr lang="en-US" altLang="nl-NL" dirty="0" err="1" smtClean="0">
                <a:solidFill>
                  <a:srgbClr val="A1C742"/>
                </a:solidFill>
              </a:rPr>
              <a:t>ze</a:t>
            </a:r>
            <a:r>
              <a:rPr lang="en-US" altLang="nl-NL" dirty="0" smtClean="0">
                <a:solidFill>
                  <a:srgbClr val="A1C742"/>
                </a:solidFill>
              </a:rPr>
              <a:t> </a:t>
            </a:r>
            <a:r>
              <a:rPr lang="en-US" altLang="nl-NL" dirty="0" err="1" smtClean="0">
                <a:solidFill>
                  <a:srgbClr val="A1C742"/>
                </a:solidFill>
              </a:rPr>
              <a:t>graag</a:t>
            </a:r>
            <a:r>
              <a:rPr lang="en-US" altLang="nl-NL" dirty="0" smtClean="0">
                <a:solidFill>
                  <a:srgbClr val="A1C742"/>
                </a:solidFill>
              </a:rPr>
              <a:t> nog </a:t>
            </a:r>
            <a:r>
              <a:rPr lang="en-US" altLang="nl-NL" dirty="0" err="1" smtClean="0">
                <a:solidFill>
                  <a:srgbClr val="A1C742"/>
                </a:solidFill>
              </a:rPr>
              <a:t>leren</a:t>
            </a:r>
            <a:r>
              <a:rPr lang="en-US" altLang="nl-NL" dirty="0" smtClean="0">
                <a:solidFill>
                  <a:srgbClr val="A1C742"/>
                </a:solidFill>
              </a:rPr>
              <a:t>?</a:t>
            </a:r>
            <a:endParaRPr lang="nl-NL" altLang="nl-NL" b="1"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0B9D26D-64E7-4167-8150-3530A163DB62}" type="slidenum">
              <a:rPr lang="nl-NL" altLang="nl-NL">
                <a:solidFill>
                  <a:srgbClr val="000000"/>
                </a:solidFill>
              </a:rPr>
              <a:pPr eaLnBrk="1" hangingPunct="1">
                <a:spcBef>
                  <a:spcPct val="0"/>
                </a:spcBef>
              </a:pPr>
              <a:t>33</a:t>
            </a:fld>
            <a:endParaRPr lang="nl-NL" altLang="nl-NL">
              <a:solidFill>
                <a:srgbClr val="000000"/>
              </a:solidFill>
            </a:endParaRPr>
          </a:p>
        </p:txBody>
      </p:sp>
    </p:spTree>
    <p:extLst>
      <p:ext uri="{BB962C8B-B14F-4D97-AF65-F5344CB8AC3E}">
        <p14:creationId xmlns:p14="http://schemas.microsoft.com/office/powerpoint/2010/main" val="130853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22288" lvl="1" indent="-65088" eaLnBrk="1" hangingPunct="1">
              <a:lnSpc>
                <a:spcPct val="80000"/>
              </a:lnSpc>
            </a:pPr>
            <a:endParaRPr lang="nl-NL" altLang="nl-NL" sz="320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1363" indent="-284163" eaLnBrk="0" hangingPunct="0">
              <a:spcBef>
                <a:spcPct val="30000"/>
              </a:spcBef>
              <a:defRPr sz="1200">
                <a:solidFill>
                  <a:schemeClr val="tx1"/>
                </a:solidFill>
                <a:latin typeface="Times New Roman" panose="02020603050405020304" pitchFamily="18" charset="0"/>
              </a:defRPr>
            </a:lvl2pPr>
            <a:lvl3pPr marL="1141413" indent="-227013" eaLnBrk="0" hangingPunct="0">
              <a:spcBef>
                <a:spcPct val="30000"/>
              </a:spcBef>
              <a:defRPr sz="1200">
                <a:solidFill>
                  <a:schemeClr val="tx1"/>
                </a:solidFill>
                <a:latin typeface="Times New Roman" panose="02020603050405020304" pitchFamily="18" charset="0"/>
              </a:defRPr>
            </a:lvl3pPr>
            <a:lvl4pPr marL="1597025" indent="-227013" eaLnBrk="0" hangingPunct="0">
              <a:spcBef>
                <a:spcPct val="30000"/>
              </a:spcBef>
              <a:defRPr sz="1200">
                <a:solidFill>
                  <a:schemeClr val="tx1"/>
                </a:solidFill>
                <a:latin typeface="Times New Roman" panose="02020603050405020304" pitchFamily="18" charset="0"/>
              </a:defRPr>
            </a:lvl4pPr>
            <a:lvl5pPr marL="2055813" indent="-227013" eaLnBrk="0" hangingPunct="0">
              <a:spcBef>
                <a:spcPct val="30000"/>
              </a:spcBef>
              <a:defRPr sz="1200">
                <a:solidFill>
                  <a:schemeClr val="tx1"/>
                </a:solidFill>
                <a:latin typeface="Times New Roman" panose="02020603050405020304" pitchFamily="18" charset="0"/>
              </a:defRPr>
            </a:lvl5pPr>
            <a:lvl6pPr marL="2513013"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8499BED-F990-4195-B4DB-6296374902A2}" type="slidenum">
              <a:rPr lang="nl-NL" altLang="nl-NL">
                <a:solidFill>
                  <a:srgbClr val="000000"/>
                </a:solidFill>
              </a:rPr>
              <a:pPr eaLnBrk="1" hangingPunct="1">
                <a:spcBef>
                  <a:spcPct val="0"/>
                </a:spcBef>
              </a:pPr>
              <a:t>4</a:t>
            </a:fld>
            <a:endParaRPr lang="nl-NL" altLang="nl-NL">
              <a:solidFill>
                <a:srgbClr val="000000"/>
              </a:solidFill>
            </a:endParaRPr>
          </a:p>
        </p:txBody>
      </p:sp>
    </p:spTree>
    <p:extLst>
      <p:ext uri="{BB962C8B-B14F-4D97-AF65-F5344CB8AC3E}">
        <p14:creationId xmlns:p14="http://schemas.microsoft.com/office/powerpoint/2010/main" val="84360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b="1" smtClean="0"/>
              <a:t>Luistervaardigheden</a:t>
            </a:r>
            <a:r>
              <a:rPr lang="en-US" altLang="nl-NL" smtClean="0"/>
              <a:t>: doel om client de ruimte te geven zijn verhaal te vertellen op zijn manier.</a:t>
            </a:r>
            <a:r>
              <a:rPr lang="en-US" altLang="nl-NL" b="1" smtClean="0"/>
              <a:t> Initiatioef bij hulpvrager. </a:t>
            </a:r>
            <a:r>
              <a:rPr lang="en-US" altLang="nl-NL" smtClean="0"/>
              <a:t>HV stimuleert dit door te laten merken dat hij luistert en kleine interventies om meer info te krijgen.</a:t>
            </a:r>
          </a:p>
          <a:p>
            <a:r>
              <a:rPr lang="en-US" altLang="nl-NL" smtClean="0"/>
              <a:t>		niet selectief: aandacht geven, weinig invloed uitoefenen. Niet sturen</a:t>
            </a:r>
          </a:p>
          <a:p>
            <a:r>
              <a:rPr lang="en-US" altLang="nl-NL" smtClean="0"/>
              <a:t>		selectief: actief om meer informatie te krijgen. Selecteren van enkele aspecten</a:t>
            </a:r>
          </a:p>
          <a:p>
            <a:r>
              <a:rPr lang="en-US" altLang="nl-NL" b="1" smtClean="0"/>
              <a:t>Regulerende vaardigheden</a:t>
            </a:r>
            <a:r>
              <a:rPr lang="en-US" altLang="nl-NL" smtClean="0"/>
              <a:t>: doel om duidelijkheid in het gesprek te krijgen. </a:t>
            </a:r>
          </a:p>
          <a:p>
            <a:endParaRPr lang="en-US" altLang="nl-NL" smtClean="0"/>
          </a:p>
          <a:p>
            <a:r>
              <a:rPr lang="en-US" altLang="nl-NL" smtClean="0">
                <a:solidFill>
                  <a:srgbClr val="A1C742"/>
                </a:solidFill>
                <a:cs typeface="Lucida Sans Unicode" panose="020B0602030504020204" pitchFamily="34" charset="0"/>
              </a:rPr>
              <a:t>→</a:t>
            </a:r>
            <a:r>
              <a:rPr lang="en-US" altLang="nl-NL" smtClean="0">
                <a:solidFill>
                  <a:srgbClr val="A1C742"/>
                </a:solidFill>
              </a:rPr>
              <a:t> Welke ziet een beginner als belangrijker in de communicatie in de zorgverlening: luister- of regulerende vh?</a:t>
            </a:r>
          </a:p>
          <a:p>
            <a:r>
              <a:rPr lang="en-US" altLang="nl-NL" smtClean="0">
                <a:solidFill>
                  <a:srgbClr val="A1C742"/>
                </a:solidFill>
              </a:rPr>
              <a:t>En jij als professionele hulpverlener?</a:t>
            </a:r>
          </a:p>
          <a:p>
            <a:endParaRPr lang="en-US" altLang="nl-NL" smtClean="0">
              <a:solidFill>
                <a:srgbClr val="A1C742"/>
              </a:solidFill>
            </a:endParaRPr>
          </a:p>
          <a:p>
            <a:r>
              <a:rPr lang="en-US" altLang="nl-NL" b="1" smtClean="0">
                <a:solidFill>
                  <a:srgbClr val="A1C742"/>
                </a:solidFill>
              </a:rPr>
              <a:t>Inventariseren: </a:t>
            </a:r>
            <a:r>
              <a:rPr lang="en-US" altLang="nl-NL" smtClean="0">
                <a:solidFill>
                  <a:srgbClr val="A1C742"/>
                </a:solidFill>
              </a:rPr>
              <a:t>wat denkt eenieder al te kunnen? Wat willen ze graag nog leren?</a:t>
            </a:r>
            <a:endParaRPr lang="nl-NL" altLang="nl-NL" b="1"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3626A95-B88A-4823-BE91-41A882BFBC96}" type="slidenum">
              <a:rPr lang="nl-NL" altLang="nl-NL">
                <a:solidFill>
                  <a:srgbClr val="000000"/>
                </a:solidFill>
              </a:rPr>
              <a:pPr eaLnBrk="1" hangingPunct="1">
                <a:spcBef>
                  <a:spcPct val="0"/>
                </a:spcBef>
              </a:pPr>
              <a:t>5</a:t>
            </a:fld>
            <a:endParaRPr lang="nl-NL" altLang="nl-NL">
              <a:solidFill>
                <a:srgbClr val="000000"/>
              </a:solidFill>
            </a:endParaRPr>
          </a:p>
        </p:txBody>
      </p:sp>
    </p:spTree>
    <p:extLst>
      <p:ext uri="{BB962C8B-B14F-4D97-AF65-F5344CB8AC3E}">
        <p14:creationId xmlns:p14="http://schemas.microsoft.com/office/powerpoint/2010/main" val="415259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49313" y="744538"/>
            <a:ext cx="4964112" cy="3722687"/>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latin typeface="Arial Unicode MS" panose="020B0604020202020204" pitchFamily="34" charset="-128"/>
            </a:endParaRPr>
          </a:p>
        </p:txBody>
      </p:sp>
    </p:spTree>
    <p:extLst>
      <p:ext uri="{BB962C8B-B14F-4D97-AF65-F5344CB8AC3E}">
        <p14:creationId xmlns:p14="http://schemas.microsoft.com/office/powerpoint/2010/main" val="260568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b="1" smtClean="0"/>
              <a:t>Luistervaardigheden</a:t>
            </a:r>
            <a:r>
              <a:rPr lang="en-US" altLang="nl-NL" smtClean="0"/>
              <a:t>: doel om client de ruimte te geven zijn verhaal te vertellen. HV stimuleert dit door te laten merken dat hij luistert en kleine interventies om meer info te krijgen.</a:t>
            </a:r>
          </a:p>
          <a:p>
            <a:r>
              <a:rPr lang="en-US" altLang="nl-NL" smtClean="0"/>
              <a:t>		niet selectief: aandacht geven</a:t>
            </a:r>
          </a:p>
          <a:p>
            <a:r>
              <a:rPr lang="en-US" altLang="nl-NL" smtClean="0"/>
              <a:t>		selectief: actief om meer informatie te krijgen</a:t>
            </a:r>
          </a:p>
          <a:p>
            <a:pPr eaLnBrk="1" hangingPunct="1">
              <a:spcBef>
                <a:spcPct val="0"/>
              </a:spcBef>
            </a:pPr>
            <a:endParaRPr lang="en-US" altLang="nl-NL" smtClean="0">
              <a:solidFill>
                <a:srgbClr val="339933"/>
              </a:solidFill>
            </a:endParaRPr>
          </a:p>
          <a:p>
            <a:pPr eaLnBrk="1" hangingPunct="1">
              <a:spcBef>
                <a:spcPct val="0"/>
              </a:spcBef>
            </a:pPr>
            <a:r>
              <a:rPr lang="en-US" altLang="nl-NL" smtClean="0">
                <a:solidFill>
                  <a:srgbClr val="339933"/>
                </a:solidFill>
              </a:rPr>
              <a:t>Niet selectieve luistervaardigheid: Welke aspecten heb je in gesprekken al eens gebruikt? Welke beheers je?Welke wat minder?</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AA96EC3-8B43-46E0-8ABD-B6E5A2EBDCFF}" type="slidenum">
              <a:rPr lang="nl-NL" altLang="nl-NL">
                <a:solidFill>
                  <a:srgbClr val="000000"/>
                </a:solidFill>
              </a:rPr>
              <a:pPr eaLnBrk="1" hangingPunct="1">
                <a:spcBef>
                  <a:spcPct val="0"/>
                </a:spcBef>
              </a:pPr>
              <a:t>7</a:t>
            </a:fld>
            <a:endParaRPr lang="nl-NL" altLang="nl-NL">
              <a:solidFill>
                <a:srgbClr val="000000"/>
              </a:solidFill>
            </a:endParaRPr>
          </a:p>
        </p:txBody>
      </p:sp>
    </p:spTree>
    <p:extLst>
      <p:ext uri="{BB962C8B-B14F-4D97-AF65-F5344CB8AC3E}">
        <p14:creationId xmlns:p14="http://schemas.microsoft.com/office/powerpoint/2010/main" val="85748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ln/>
        </p:spPr>
      </p:sp>
      <p:sp>
        <p:nvSpPr>
          <p:cNvPr id="675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dirty="0" smtClean="0"/>
              <a:t>Non-verbaal:</a:t>
            </a:r>
          </a:p>
          <a:p>
            <a:r>
              <a:rPr lang="nl-NL" altLang="nl-NL" b="1" dirty="0" smtClean="0"/>
              <a:t>Wat valt er ook alweer allemaal onder non-verbaal?</a:t>
            </a:r>
          </a:p>
          <a:p>
            <a:endParaRPr lang="nl-NL" altLang="nl-NL" b="1" dirty="0" smtClean="0"/>
          </a:p>
          <a:p>
            <a:r>
              <a:rPr lang="nl-NL" altLang="nl-NL" dirty="0" smtClean="0"/>
              <a:t>De manier waarop iemand iets zegt</a:t>
            </a:r>
          </a:p>
          <a:p>
            <a:r>
              <a:rPr lang="nl-NL" altLang="nl-NL" dirty="0" smtClean="0"/>
              <a:t>Gezichtsuitdrukking</a:t>
            </a:r>
          </a:p>
          <a:p>
            <a:r>
              <a:rPr lang="nl-NL" altLang="nl-NL" dirty="0" smtClean="0"/>
              <a:t>Oogcontact</a:t>
            </a:r>
          </a:p>
          <a:p>
            <a:r>
              <a:rPr lang="nl-NL" altLang="nl-NL" dirty="0" smtClean="0"/>
              <a:t>Lichaamshouding</a:t>
            </a:r>
          </a:p>
          <a:p>
            <a:r>
              <a:rPr lang="nl-NL" altLang="nl-NL" dirty="0" smtClean="0"/>
              <a:t>Manier van bewegen/gebaren</a:t>
            </a:r>
          </a:p>
          <a:p>
            <a:r>
              <a:rPr lang="nl-NL" altLang="nl-NL" dirty="0" smtClean="0"/>
              <a:t>De afstand die je tot elkaar bewaart</a:t>
            </a:r>
          </a:p>
        </p:txBody>
      </p:sp>
      <p:sp>
        <p:nvSpPr>
          <p:cNvPr id="6758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D603B6D-D6CA-4149-8F01-A4BFE321341C}" type="slidenum">
              <a:rPr lang="nl-NL" altLang="nl-NL"/>
              <a:pPr eaLnBrk="1" hangingPunct="1">
                <a:spcBef>
                  <a:spcPct val="0"/>
                </a:spcBef>
              </a:pPr>
              <a:t>8</a:t>
            </a:fld>
            <a:endParaRPr lang="nl-NL" altLang="nl-NL"/>
          </a:p>
        </p:txBody>
      </p:sp>
    </p:spTree>
    <p:extLst>
      <p:ext uri="{BB962C8B-B14F-4D97-AF65-F5344CB8AC3E}">
        <p14:creationId xmlns:p14="http://schemas.microsoft.com/office/powerpoint/2010/main" val="51306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a:ln/>
        </p:spPr>
      </p:sp>
      <p:sp>
        <p:nvSpPr>
          <p:cNvPr id="6861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t>Versie A /B let op non-verbale signalen</a:t>
            </a:r>
            <a:r>
              <a:rPr lang="nl-NL" altLang="nl-NL" baseline="0" dirty="0" smtClean="0"/>
              <a:t> van </a:t>
            </a:r>
            <a:r>
              <a:rPr lang="nl-NL" altLang="nl-NL" baseline="0" dirty="0" err="1" smtClean="0"/>
              <a:t>mevr</a:t>
            </a:r>
            <a:r>
              <a:rPr lang="nl-NL" altLang="nl-NL" baseline="0" dirty="0" smtClean="0"/>
              <a:t>: hoe gaat hulpverlener hier mee om?</a:t>
            </a:r>
            <a:endParaRPr lang="nl-NL" altLang="nl-NL" dirty="0" smtClean="0"/>
          </a:p>
        </p:txBody>
      </p:sp>
      <p:sp>
        <p:nvSpPr>
          <p:cNvPr id="6861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609E5D1-BC0F-4D3E-A3A5-04BE825D56A6}" type="slidenum">
              <a:rPr lang="nl-NL" altLang="nl-NL"/>
              <a:pPr eaLnBrk="1" hangingPunct="1">
                <a:spcBef>
                  <a:spcPct val="0"/>
                </a:spcBef>
              </a:pPr>
              <a:t>9</a:t>
            </a:fld>
            <a:endParaRPr lang="nl-NL" altLang="nl-NL"/>
          </a:p>
        </p:txBody>
      </p:sp>
    </p:spTree>
    <p:extLst>
      <p:ext uri="{BB962C8B-B14F-4D97-AF65-F5344CB8AC3E}">
        <p14:creationId xmlns:p14="http://schemas.microsoft.com/office/powerpoint/2010/main" val="351984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1479098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838200"/>
            <a:ext cx="1943100" cy="4648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764417005"/>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002138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4034596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3664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42223020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41518320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707786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838200"/>
            <a:ext cx="1943100" cy="4648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2195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838200"/>
            <a:ext cx="7772400" cy="9144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685800" y="1981200"/>
            <a:ext cx="3810000" cy="3505200"/>
          </a:xfrm>
        </p:spPr>
        <p:txBody>
          <a:bodyPr/>
          <a:lstStyle/>
          <a:p>
            <a:pPr lvl="0"/>
            <a:endParaRPr lang="nl-NL" noProof="0" smtClean="0"/>
          </a:p>
        </p:txBody>
      </p:sp>
      <p:sp>
        <p:nvSpPr>
          <p:cNvPr id="4" name="Tijdelijke aanduiding voor tekst 3"/>
          <p:cNvSpPr>
            <a:spLocks noGrp="1"/>
          </p:cNvSpPr>
          <p:nvPr>
            <p:ph type="body" sz="half" idx="2"/>
          </p:nvPr>
        </p:nvSpPr>
        <p:spPr>
          <a:xfrm>
            <a:off x="4648200" y="1981200"/>
            <a:ext cx="38100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086863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838200"/>
            <a:ext cx="7772400" cy="9144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5800" y="1981200"/>
            <a:ext cx="38100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981200"/>
            <a:ext cx="3810000" cy="3505200"/>
          </a:xfrm>
        </p:spPr>
        <p:txBody>
          <a:bodyPr/>
          <a:lstStyle/>
          <a:p>
            <a:pPr lvl="0"/>
            <a:endParaRPr lang="nl-NL" noProof="0" smtClean="0"/>
          </a:p>
        </p:txBody>
      </p:sp>
    </p:spTree>
    <p:extLst>
      <p:ext uri="{BB962C8B-B14F-4D97-AF65-F5344CB8AC3E}">
        <p14:creationId xmlns:p14="http://schemas.microsoft.com/office/powerpoint/2010/main" val="14637453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09600"/>
            <a:ext cx="9144000" cy="2286000"/>
          </a:xfrm>
          <a:prstGeom prst="rect">
            <a:avLst/>
          </a:prstGeom>
          <a:solidFill>
            <a:srgbClr val="A1C74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endParaRPr lang="nl-NL" altLang="en-US" b="0" smtClean="0">
              <a:solidFill>
                <a:srgbClr val="000000"/>
              </a:solidFill>
            </a:endParaRPr>
          </a:p>
        </p:txBody>
      </p:sp>
      <p:sp>
        <p:nvSpPr>
          <p:cNvPr id="5" name="Rectangle 8"/>
          <p:cNvSpPr>
            <a:spLocks noChangeArrowheads="1"/>
          </p:cNvSpPr>
          <p:nvPr/>
        </p:nvSpPr>
        <p:spPr bwMode="auto">
          <a:xfrm>
            <a:off x="0" y="381000"/>
            <a:ext cx="9144000" cy="228600"/>
          </a:xfrm>
          <a:prstGeom prst="rect">
            <a:avLst/>
          </a:prstGeom>
          <a:solidFill>
            <a:srgbClr val="1782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endParaRPr lang="nl-NL" altLang="en-US" b="0" smtClean="0">
              <a:solidFill>
                <a:srgbClr val="000000"/>
              </a:solidFill>
            </a:endParaRPr>
          </a:p>
        </p:txBody>
      </p:sp>
      <p:pic>
        <p:nvPicPr>
          <p:cNvPr id="6" name="Picture 9" descr="Streep300RGB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244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900113" y="4768850"/>
            <a:ext cx="191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r>
              <a:rPr lang="en-US" altLang="en-US" sz="1400" b="0" smtClean="0">
                <a:solidFill>
                  <a:srgbClr val="FFFFFF"/>
                </a:solidFill>
              </a:rPr>
              <a:t>Kom verder. Saxion.</a:t>
            </a:r>
            <a:endParaRPr lang="en-GB" altLang="en-US" sz="1400" b="0" smtClean="0">
              <a:solidFill>
                <a:srgbClr val="FFFFFF"/>
              </a:solidFill>
            </a:endParaRPr>
          </a:p>
        </p:txBody>
      </p:sp>
      <p:pic>
        <p:nvPicPr>
          <p:cNvPr id="8" name="Picture 12" descr="Saxion_CGÐ1281x654 300RG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62600"/>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914400" y="990600"/>
            <a:ext cx="7772400" cy="838200"/>
          </a:xfrm>
          <a:solidFill>
            <a:srgbClr val="A1C742"/>
          </a:solidFill>
        </p:spPr>
        <p:txBody>
          <a:bodyPr/>
          <a:lstStyle>
            <a:lvl1pPr algn="l">
              <a:defRPr>
                <a:solidFill>
                  <a:schemeClr val="bg1"/>
                </a:solidFill>
              </a:defRPr>
            </a:lvl1pPr>
          </a:lstStyle>
          <a:p>
            <a:pPr lvl="0"/>
            <a:r>
              <a:rPr lang="nl-NL" noProof="0" dirty="0" smtClean="0"/>
              <a:t>Klik om de stijl te bewerken</a:t>
            </a:r>
            <a:endParaRPr lang="en-GB" noProof="0" dirty="0" smtClean="0"/>
          </a:p>
        </p:txBody>
      </p:sp>
      <p:sp>
        <p:nvSpPr>
          <p:cNvPr id="2051" name="Rectangle 3"/>
          <p:cNvSpPr>
            <a:spLocks noGrp="1" noChangeArrowheads="1"/>
          </p:cNvSpPr>
          <p:nvPr>
            <p:ph type="subTitle" idx="1"/>
          </p:nvPr>
        </p:nvSpPr>
        <p:spPr>
          <a:xfrm>
            <a:off x="914400" y="1828800"/>
            <a:ext cx="7772400" cy="533400"/>
          </a:xfrm>
        </p:spPr>
        <p:txBody>
          <a:bodyPr/>
          <a:lstStyle>
            <a:lvl1pPr marL="0" indent="0">
              <a:buFontTx/>
              <a:buNone/>
              <a:defRPr>
                <a:solidFill>
                  <a:srgbClr val="178240"/>
                </a:solidFill>
              </a:defRPr>
            </a:lvl1pPr>
          </a:lstStyle>
          <a:p>
            <a:pPr lvl="0"/>
            <a:r>
              <a:rPr lang="nl-NL" noProof="0" smtClean="0"/>
              <a:t>Klik om de ondertitelstijl van het model te bewerken</a:t>
            </a:r>
            <a:endParaRPr lang="en-GB" noProof="0" smtClean="0"/>
          </a:p>
        </p:txBody>
      </p:sp>
    </p:spTree>
    <p:extLst>
      <p:ext uri="{BB962C8B-B14F-4D97-AF65-F5344CB8AC3E}">
        <p14:creationId xmlns:p14="http://schemas.microsoft.com/office/powerpoint/2010/main" val="68692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sz="2000" b="0"/>
            </a:lvl1pPr>
            <a:lvl2pPr marL="457200" indent="0">
              <a:buNone/>
              <a:defRPr sz="1800" b="0"/>
            </a:lvl2pPr>
            <a:lvl3pPr marL="914400" indent="0">
              <a:buNone/>
              <a:defRPr sz="1600" b="0"/>
            </a:lvl3pPr>
            <a:lvl4pPr marL="1371600" indent="0">
              <a:buNone/>
              <a:defRPr sz="1400" b="0"/>
            </a:lvl4pPr>
            <a:lvl5pPr marL="1828800" indent="0">
              <a:buNone/>
              <a:defRPr sz="1400" b="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113124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496067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665956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804847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343373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02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5880919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680918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939593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99491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838200"/>
            <a:ext cx="1943100" cy="4648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490600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nl-NL"/>
          </a:p>
        </p:txBody>
      </p:sp>
      <p:sp>
        <p:nvSpPr>
          <p:cNvPr id="3" name="Table Placeholder 2"/>
          <p:cNvSpPr>
            <a:spLocks noGrp="1"/>
          </p:cNvSpPr>
          <p:nvPr>
            <p:ph type="tbl" idx="1"/>
          </p:nvPr>
        </p:nvSpPr>
        <p:spPr>
          <a:xfrm>
            <a:off x="685800" y="1981200"/>
            <a:ext cx="7772400" cy="3505200"/>
          </a:xfrm>
        </p:spPr>
        <p:txBody>
          <a:bodyPr/>
          <a:lstStyle/>
          <a:p>
            <a:pPr lvl="0"/>
            <a:endParaRPr lang="nl-NL" noProof="0"/>
          </a:p>
        </p:txBody>
      </p:sp>
    </p:spTree>
    <p:extLst>
      <p:ext uri="{BB962C8B-B14F-4D97-AF65-F5344CB8AC3E}">
        <p14:creationId xmlns:p14="http://schemas.microsoft.com/office/powerpoint/2010/main" val="182736978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rotWithShape="0">
          <a:gsLst>
            <a:gs pos="0">
              <a:srgbClr val="A1C742"/>
            </a:gs>
            <a:gs pos="17000">
              <a:srgbClr val="A1C742"/>
            </a:gs>
            <a:gs pos="100000">
              <a:srgbClr val="178240"/>
            </a:gs>
          </a:gsLst>
          <a:lin ang="0"/>
        </a:grad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39552" y="2780928"/>
            <a:ext cx="8229600" cy="1143000"/>
          </a:xfrm>
          <a:prstGeom prst="rect">
            <a:avLst/>
          </a:prstGeom>
        </p:spPr>
        <p:txBody>
          <a:bodyPr vert="horz" lIns="91440" tIns="45720" rIns="91440" bIns="45720" rtlCol="0" anchor="ctr">
            <a:normAutofit/>
          </a:bodyPr>
          <a:lstStyle>
            <a:lvl1pPr>
              <a:defRPr sz="4800" b="1"/>
            </a:lvl1pPr>
          </a:lstStyle>
          <a:p>
            <a:r>
              <a:rPr lang="en-US" dirty="0" smtClean="0"/>
              <a:t>Click to edit Master title style</a:t>
            </a:r>
            <a:endParaRPr lang="en-US" dirty="0"/>
          </a:p>
        </p:txBody>
      </p:sp>
    </p:spTree>
    <p:extLst>
      <p:ext uri="{BB962C8B-B14F-4D97-AF65-F5344CB8AC3E}">
        <p14:creationId xmlns:p14="http://schemas.microsoft.com/office/powerpoint/2010/main" val="200305595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58908644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55213004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9697962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92137408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26622083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38646814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77518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28467194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78839746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9689421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838200"/>
            <a:ext cx="1943100" cy="4648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11135016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838200"/>
            <a:ext cx="7772400" cy="9144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685800" y="1981200"/>
            <a:ext cx="3810000" cy="3505200"/>
          </a:xfrm>
        </p:spPr>
        <p:txBody>
          <a:bodyPr/>
          <a:lstStyle/>
          <a:p>
            <a:pPr lvl="0"/>
            <a:endParaRPr lang="nl-NL" noProof="0" smtClean="0"/>
          </a:p>
        </p:txBody>
      </p:sp>
      <p:sp>
        <p:nvSpPr>
          <p:cNvPr id="4" name="Tijdelijke aanduiding voor tekst 3"/>
          <p:cNvSpPr>
            <a:spLocks noGrp="1"/>
          </p:cNvSpPr>
          <p:nvPr>
            <p:ph type="body" sz="half" idx="2"/>
          </p:nvPr>
        </p:nvSpPr>
        <p:spPr>
          <a:xfrm>
            <a:off x="4648200" y="1981200"/>
            <a:ext cx="38100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2658163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838200"/>
            <a:ext cx="7772400" cy="9144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5800" y="1981200"/>
            <a:ext cx="38100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981200"/>
            <a:ext cx="3810000" cy="3505200"/>
          </a:xfrm>
        </p:spPr>
        <p:txBody>
          <a:bodyPr/>
          <a:lstStyle/>
          <a:p>
            <a:pPr lvl="0"/>
            <a:endParaRPr lang="nl-NL" noProof="0" smtClean="0"/>
          </a:p>
        </p:txBody>
      </p:sp>
    </p:spTree>
    <p:extLst>
      <p:ext uri="{BB962C8B-B14F-4D97-AF65-F5344CB8AC3E}">
        <p14:creationId xmlns:p14="http://schemas.microsoft.com/office/powerpoint/2010/main" val="60453448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09600"/>
            <a:ext cx="9144000" cy="2286000"/>
          </a:xfrm>
          <a:prstGeom prst="rect">
            <a:avLst/>
          </a:prstGeom>
          <a:solidFill>
            <a:srgbClr val="A1C74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endParaRPr lang="nl-NL" altLang="nl-NL" b="0" smtClean="0">
              <a:solidFill>
                <a:srgbClr val="000000"/>
              </a:solidFill>
            </a:endParaRPr>
          </a:p>
        </p:txBody>
      </p:sp>
      <p:sp>
        <p:nvSpPr>
          <p:cNvPr id="5" name="Rectangle 8"/>
          <p:cNvSpPr>
            <a:spLocks noChangeArrowheads="1"/>
          </p:cNvSpPr>
          <p:nvPr/>
        </p:nvSpPr>
        <p:spPr bwMode="auto">
          <a:xfrm>
            <a:off x="0" y="381000"/>
            <a:ext cx="9144000" cy="228600"/>
          </a:xfrm>
          <a:prstGeom prst="rect">
            <a:avLst/>
          </a:prstGeom>
          <a:solidFill>
            <a:srgbClr val="1782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endParaRPr lang="nl-NL" altLang="nl-NL" b="0" smtClean="0">
              <a:solidFill>
                <a:srgbClr val="000000"/>
              </a:solidFill>
            </a:endParaRPr>
          </a:p>
        </p:txBody>
      </p:sp>
      <p:pic>
        <p:nvPicPr>
          <p:cNvPr id="6" name="Picture 9" descr="Streep300RGB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244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900113" y="4768850"/>
            <a:ext cx="191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r>
              <a:rPr lang="en-US" altLang="nl-NL" sz="1400" b="0" smtClean="0">
                <a:solidFill>
                  <a:srgbClr val="FFFFFF"/>
                </a:solidFill>
              </a:rPr>
              <a:t>Kom verder. Saxion.</a:t>
            </a:r>
            <a:endParaRPr lang="en-GB" altLang="nl-NL" sz="1400" b="0" smtClean="0">
              <a:solidFill>
                <a:srgbClr val="FFFFFF"/>
              </a:solidFill>
            </a:endParaRPr>
          </a:p>
        </p:txBody>
      </p:sp>
      <p:pic>
        <p:nvPicPr>
          <p:cNvPr id="8" name="Picture 12" descr="Saxion_CGÐ1281x654 300RG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62600"/>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914400" y="990600"/>
            <a:ext cx="7772400" cy="838200"/>
          </a:xfrm>
          <a:solidFill>
            <a:srgbClr val="A1C742"/>
          </a:solidFill>
        </p:spPr>
        <p:txBody>
          <a:bodyPr/>
          <a:lstStyle>
            <a:lvl1pPr algn="l">
              <a:defRPr>
                <a:solidFill>
                  <a:schemeClr val="bg1"/>
                </a:solidFill>
              </a:defRPr>
            </a:lvl1pPr>
          </a:lstStyle>
          <a:p>
            <a:pPr lvl="0"/>
            <a:r>
              <a:rPr lang="nl-NL" noProof="0" dirty="0" smtClean="0"/>
              <a:t>Klik om de stijl te bewerken</a:t>
            </a:r>
            <a:endParaRPr lang="en-GB" noProof="0" dirty="0" smtClean="0"/>
          </a:p>
        </p:txBody>
      </p:sp>
      <p:sp>
        <p:nvSpPr>
          <p:cNvPr id="2051" name="Rectangle 3"/>
          <p:cNvSpPr>
            <a:spLocks noGrp="1" noChangeArrowheads="1"/>
          </p:cNvSpPr>
          <p:nvPr>
            <p:ph type="subTitle" idx="1"/>
          </p:nvPr>
        </p:nvSpPr>
        <p:spPr>
          <a:xfrm>
            <a:off x="914400" y="1828800"/>
            <a:ext cx="7772400" cy="533400"/>
          </a:xfrm>
        </p:spPr>
        <p:txBody>
          <a:bodyPr/>
          <a:lstStyle>
            <a:lvl1pPr marL="0" indent="0">
              <a:buFontTx/>
              <a:buNone/>
              <a:defRPr>
                <a:solidFill>
                  <a:srgbClr val="178240"/>
                </a:solidFill>
              </a:defRPr>
            </a:lvl1pPr>
          </a:lstStyle>
          <a:p>
            <a:pPr lvl="0"/>
            <a:r>
              <a:rPr lang="nl-NL" noProof="0" smtClean="0"/>
              <a:t>Klik om de ondertitelstijl van het model te bewerken</a:t>
            </a:r>
            <a:endParaRPr lang="en-GB" noProof="0" smtClean="0"/>
          </a:p>
        </p:txBody>
      </p:sp>
    </p:spTree>
    <p:extLst>
      <p:ext uri="{BB962C8B-B14F-4D97-AF65-F5344CB8AC3E}">
        <p14:creationId xmlns:p14="http://schemas.microsoft.com/office/powerpoint/2010/main" val="2118038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sz="2000" b="0"/>
            </a:lvl1pPr>
            <a:lvl2pPr marL="457200" indent="0">
              <a:buNone/>
              <a:defRPr sz="1800" b="0"/>
            </a:lvl2pPr>
            <a:lvl3pPr marL="914400" indent="0">
              <a:buNone/>
              <a:defRPr sz="1600" b="0"/>
            </a:lvl3pPr>
            <a:lvl4pPr marL="1371600" indent="0">
              <a:buNone/>
              <a:defRPr sz="1400" b="0"/>
            </a:lvl4pPr>
            <a:lvl5pPr marL="1828800" indent="0">
              <a:buNone/>
              <a:defRPr sz="1400" b="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54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27295872"/>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237664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3149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12381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889037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128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102049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647261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786395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838200"/>
            <a:ext cx="1943100" cy="4648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45351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5904840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412075011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13558861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4324457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42733310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6952139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96349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25198872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721147022"/>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90701115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838200"/>
            <a:ext cx="1943100" cy="4648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28301687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838200"/>
            <a:ext cx="7772400" cy="9144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685800" y="1981200"/>
            <a:ext cx="3810000" cy="3505200"/>
          </a:xfrm>
        </p:spPr>
        <p:txBody>
          <a:bodyPr/>
          <a:lstStyle/>
          <a:p>
            <a:pPr lvl="0"/>
            <a:endParaRPr lang="nl-NL" noProof="0" smtClean="0"/>
          </a:p>
        </p:txBody>
      </p:sp>
      <p:sp>
        <p:nvSpPr>
          <p:cNvPr id="4" name="Tijdelijke aanduiding voor tekst 3"/>
          <p:cNvSpPr>
            <a:spLocks noGrp="1"/>
          </p:cNvSpPr>
          <p:nvPr>
            <p:ph type="body" sz="half" idx="2"/>
          </p:nvPr>
        </p:nvSpPr>
        <p:spPr>
          <a:xfrm>
            <a:off x="4648200" y="1981200"/>
            <a:ext cx="38100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26681647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90953"/>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838200"/>
            <a:ext cx="7772400" cy="9144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5800" y="1981200"/>
            <a:ext cx="38100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981200"/>
            <a:ext cx="3810000" cy="3505200"/>
          </a:xfrm>
        </p:spPr>
        <p:txBody>
          <a:bodyPr/>
          <a:lstStyle/>
          <a:p>
            <a:pPr lvl="0"/>
            <a:endParaRPr lang="nl-NL" noProof="0" smtClean="0"/>
          </a:p>
        </p:txBody>
      </p:sp>
    </p:spTree>
    <p:extLst>
      <p:ext uri="{BB962C8B-B14F-4D97-AF65-F5344CB8AC3E}">
        <p14:creationId xmlns:p14="http://schemas.microsoft.com/office/powerpoint/2010/main" val="95826301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09600"/>
            <a:ext cx="9144000" cy="2286000"/>
          </a:xfrm>
          <a:prstGeom prst="rect">
            <a:avLst/>
          </a:prstGeom>
          <a:solidFill>
            <a:srgbClr val="A1C74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endParaRPr lang="nl-NL" altLang="en-US" b="0" smtClean="0">
              <a:solidFill>
                <a:srgbClr val="000000"/>
              </a:solidFill>
            </a:endParaRPr>
          </a:p>
        </p:txBody>
      </p:sp>
      <p:sp>
        <p:nvSpPr>
          <p:cNvPr id="5" name="Rectangle 8"/>
          <p:cNvSpPr>
            <a:spLocks noChangeArrowheads="1"/>
          </p:cNvSpPr>
          <p:nvPr/>
        </p:nvSpPr>
        <p:spPr bwMode="auto">
          <a:xfrm>
            <a:off x="0" y="381000"/>
            <a:ext cx="9144000" cy="228600"/>
          </a:xfrm>
          <a:prstGeom prst="rect">
            <a:avLst/>
          </a:prstGeom>
          <a:solidFill>
            <a:srgbClr val="1782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endParaRPr lang="nl-NL" altLang="en-US" b="0" smtClean="0">
              <a:solidFill>
                <a:srgbClr val="000000"/>
              </a:solidFill>
            </a:endParaRPr>
          </a:p>
        </p:txBody>
      </p:sp>
      <p:pic>
        <p:nvPicPr>
          <p:cNvPr id="6" name="Picture 9" descr="Streep300RGB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244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900113" y="4768850"/>
            <a:ext cx="191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r>
              <a:rPr lang="en-US" altLang="en-US" sz="1400" b="0" smtClean="0">
                <a:solidFill>
                  <a:srgbClr val="FFFFFF"/>
                </a:solidFill>
              </a:rPr>
              <a:t>Kom verder. Saxion.</a:t>
            </a:r>
            <a:endParaRPr lang="en-GB" altLang="en-US" sz="1400" b="0" smtClean="0">
              <a:solidFill>
                <a:srgbClr val="FFFFFF"/>
              </a:solidFill>
            </a:endParaRPr>
          </a:p>
        </p:txBody>
      </p:sp>
      <p:pic>
        <p:nvPicPr>
          <p:cNvPr id="8" name="Picture 12" descr="Saxion_CGÐ1281x654 300RG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62600"/>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914400" y="990600"/>
            <a:ext cx="7772400" cy="838200"/>
          </a:xfrm>
          <a:solidFill>
            <a:srgbClr val="A1C742"/>
          </a:solidFill>
        </p:spPr>
        <p:txBody>
          <a:bodyPr/>
          <a:lstStyle>
            <a:lvl1pPr algn="l">
              <a:defRPr>
                <a:solidFill>
                  <a:schemeClr val="bg1"/>
                </a:solidFill>
              </a:defRPr>
            </a:lvl1pPr>
          </a:lstStyle>
          <a:p>
            <a:pPr lvl="0"/>
            <a:r>
              <a:rPr lang="nl-NL" noProof="0" dirty="0" smtClean="0"/>
              <a:t>Klik om de stijl te bewerken</a:t>
            </a:r>
            <a:endParaRPr lang="en-GB" noProof="0" dirty="0" smtClean="0"/>
          </a:p>
        </p:txBody>
      </p:sp>
      <p:sp>
        <p:nvSpPr>
          <p:cNvPr id="2051" name="Rectangle 3"/>
          <p:cNvSpPr>
            <a:spLocks noGrp="1" noChangeArrowheads="1"/>
          </p:cNvSpPr>
          <p:nvPr>
            <p:ph type="subTitle" idx="1"/>
          </p:nvPr>
        </p:nvSpPr>
        <p:spPr>
          <a:xfrm>
            <a:off x="914400" y="1828800"/>
            <a:ext cx="7772400" cy="533400"/>
          </a:xfrm>
        </p:spPr>
        <p:txBody>
          <a:bodyPr/>
          <a:lstStyle>
            <a:lvl1pPr marL="0" indent="0">
              <a:buFontTx/>
              <a:buNone/>
              <a:defRPr>
                <a:solidFill>
                  <a:srgbClr val="178240"/>
                </a:solidFill>
              </a:defRPr>
            </a:lvl1pPr>
          </a:lstStyle>
          <a:p>
            <a:pPr lvl="0"/>
            <a:r>
              <a:rPr lang="nl-NL" noProof="0" smtClean="0"/>
              <a:t>Klik om de ondertitelstijl van het model te bewerken</a:t>
            </a:r>
            <a:endParaRPr lang="en-GB" noProof="0" smtClean="0"/>
          </a:p>
        </p:txBody>
      </p:sp>
    </p:spTree>
    <p:extLst>
      <p:ext uri="{BB962C8B-B14F-4D97-AF65-F5344CB8AC3E}">
        <p14:creationId xmlns:p14="http://schemas.microsoft.com/office/powerpoint/2010/main" val="1256323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sz="2000" b="0"/>
            </a:lvl1pPr>
            <a:lvl2pPr marL="457200" indent="0">
              <a:buNone/>
              <a:defRPr sz="1800" b="0"/>
            </a:lvl2pPr>
            <a:lvl3pPr marL="914400" indent="0">
              <a:buNone/>
              <a:defRPr sz="1600" b="0"/>
            </a:lvl3pPr>
            <a:lvl4pPr marL="1371600" indent="0">
              <a:buNone/>
              <a:defRPr sz="1400" b="0"/>
            </a:lvl4pPr>
            <a:lvl5pPr marL="1828800" indent="0">
              <a:buNone/>
              <a:defRPr sz="1400" b="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168436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669216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0717855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146771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416528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5350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791244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07016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656830828"/>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5802743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838200"/>
            <a:ext cx="1943100" cy="4648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583242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59390454"/>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351406299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3502439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3993861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65999146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667564"/>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20581481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3636540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773524477"/>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7954803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838200"/>
            <a:ext cx="1943100" cy="4648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052929333"/>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838200"/>
            <a:ext cx="7772400" cy="9144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685800" y="1981200"/>
            <a:ext cx="3810000" cy="3505200"/>
          </a:xfrm>
        </p:spPr>
        <p:txBody>
          <a:bodyPr/>
          <a:lstStyle/>
          <a:p>
            <a:pPr lvl="0"/>
            <a:endParaRPr lang="nl-NL" noProof="0" smtClean="0"/>
          </a:p>
        </p:txBody>
      </p:sp>
      <p:sp>
        <p:nvSpPr>
          <p:cNvPr id="4" name="Tijdelijke aanduiding voor tekst 3"/>
          <p:cNvSpPr>
            <a:spLocks noGrp="1"/>
          </p:cNvSpPr>
          <p:nvPr>
            <p:ph type="body" sz="half" idx="2"/>
          </p:nvPr>
        </p:nvSpPr>
        <p:spPr>
          <a:xfrm>
            <a:off x="4648200" y="1981200"/>
            <a:ext cx="38100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696047902"/>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838200"/>
            <a:ext cx="7772400" cy="9144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5800" y="1981200"/>
            <a:ext cx="38100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981200"/>
            <a:ext cx="3810000" cy="3505200"/>
          </a:xfrm>
        </p:spPr>
        <p:txBody>
          <a:bodyPr/>
          <a:lstStyle/>
          <a:p>
            <a:pPr lvl="0"/>
            <a:endParaRPr lang="nl-NL" noProof="0" smtClean="0"/>
          </a:p>
        </p:txBody>
      </p:sp>
    </p:spTree>
    <p:extLst>
      <p:ext uri="{BB962C8B-B14F-4D97-AF65-F5344CB8AC3E}">
        <p14:creationId xmlns:p14="http://schemas.microsoft.com/office/powerpoint/2010/main" val="311865668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988741505"/>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34189247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602249694"/>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1802130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411487672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972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572022114"/>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006577229"/>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732852802"/>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242625552"/>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838200"/>
            <a:ext cx="1943100" cy="4648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709832037"/>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838200"/>
            <a:ext cx="7772400" cy="9144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685800" y="1981200"/>
            <a:ext cx="3810000" cy="3505200"/>
          </a:xfrm>
        </p:spPr>
        <p:txBody>
          <a:bodyPr/>
          <a:lstStyle/>
          <a:p>
            <a:pPr lvl="0"/>
            <a:endParaRPr lang="nl-NL" noProof="0" smtClean="0"/>
          </a:p>
        </p:txBody>
      </p:sp>
      <p:sp>
        <p:nvSpPr>
          <p:cNvPr id="4" name="Tijdelijke aanduiding voor tekst 3"/>
          <p:cNvSpPr>
            <a:spLocks noGrp="1"/>
          </p:cNvSpPr>
          <p:nvPr>
            <p:ph type="body" sz="half" idx="2"/>
          </p:nvPr>
        </p:nvSpPr>
        <p:spPr>
          <a:xfrm>
            <a:off x="4648200" y="1981200"/>
            <a:ext cx="38100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115265987"/>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838200"/>
            <a:ext cx="7772400" cy="9144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5800" y="1981200"/>
            <a:ext cx="38100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981200"/>
            <a:ext cx="3810000" cy="3505200"/>
          </a:xfrm>
        </p:spPr>
        <p:txBody>
          <a:bodyPr/>
          <a:lstStyle/>
          <a:p>
            <a:pPr lvl="0"/>
            <a:endParaRPr lang="nl-NL" noProof="0" smtClean="0"/>
          </a:p>
        </p:txBody>
      </p:sp>
    </p:spTree>
    <p:extLst>
      <p:ext uri="{BB962C8B-B14F-4D97-AF65-F5344CB8AC3E}">
        <p14:creationId xmlns:p14="http://schemas.microsoft.com/office/powerpoint/2010/main" val="4151208719"/>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09600"/>
            <a:ext cx="9144000" cy="2286000"/>
          </a:xfrm>
          <a:prstGeom prst="rect">
            <a:avLst/>
          </a:prstGeom>
          <a:solidFill>
            <a:srgbClr val="A1C74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endParaRPr lang="nl-NL" altLang="en-US" b="0" smtClean="0">
              <a:solidFill>
                <a:srgbClr val="000000"/>
              </a:solidFill>
            </a:endParaRPr>
          </a:p>
        </p:txBody>
      </p:sp>
      <p:sp>
        <p:nvSpPr>
          <p:cNvPr id="5" name="Rectangle 8"/>
          <p:cNvSpPr>
            <a:spLocks noChangeArrowheads="1"/>
          </p:cNvSpPr>
          <p:nvPr/>
        </p:nvSpPr>
        <p:spPr bwMode="auto">
          <a:xfrm>
            <a:off x="0" y="381000"/>
            <a:ext cx="9144000" cy="228600"/>
          </a:xfrm>
          <a:prstGeom prst="rect">
            <a:avLst/>
          </a:prstGeom>
          <a:solidFill>
            <a:srgbClr val="1782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endParaRPr lang="nl-NL" altLang="en-US" b="0" smtClean="0">
              <a:solidFill>
                <a:srgbClr val="000000"/>
              </a:solidFill>
            </a:endParaRPr>
          </a:p>
        </p:txBody>
      </p:sp>
      <p:pic>
        <p:nvPicPr>
          <p:cNvPr id="6" name="Picture 9" descr="Streep300RGB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244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900113" y="4768850"/>
            <a:ext cx="191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r>
              <a:rPr lang="en-US" altLang="en-US" sz="1400" b="0" smtClean="0">
                <a:solidFill>
                  <a:srgbClr val="FFFFFF"/>
                </a:solidFill>
              </a:rPr>
              <a:t>Kom verder. Saxion.</a:t>
            </a:r>
            <a:endParaRPr lang="en-GB" altLang="en-US" sz="1400" b="0" smtClean="0">
              <a:solidFill>
                <a:srgbClr val="FFFFFF"/>
              </a:solidFill>
            </a:endParaRPr>
          </a:p>
        </p:txBody>
      </p:sp>
      <p:pic>
        <p:nvPicPr>
          <p:cNvPr id="8" name="Picture 12" descr="Saxion_CGÐ1281x654 300RG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62600"/>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914400" y="990600"/>
            <a:ext cx="7772400" cy="838200"/>
          </a:xfrm>
          <a:solidFill>
            <a:srgbClr val="A1C742"/>
          </a:solidFill>
        </p:spPr>
        <p:txBody>
          <a:bodyPr/>
          <a:lstStyle>
            <a:lvl1pPr algn="l">
              <a:defRPr>
                <a:solidFill>
                  <a:schemeClr val="bg1"/>
                </a:solidFill>
              </a:defRPr>
            </a:lvl1pPr>
          </a:lstStyle>
          <a:p>
            <a:pPr lvl="0"/>
            <a:r>
              <a:rPr lang="nl-NL" noProof="0" dirty="0" smtClean="0"/>
              <a:t>Klik om de stijl te bewerken</a:t>
            </a:r>
            <a:endParaRPr lang="en-GB" noProof="0" dirty="0" smtClean="0"/>
          </a:p>
        </p:txBody>
      </p:sp>
      <p:sp>
        <p:nvSpPr>
          <p:cNvPr id="2051" name="Rectangle 3"/>
          <p:cNvSpPr>
            <a:spLocks noGrp="1" noChangeArrowheads="1"/>
          </p:cNvSpPr>
          <p:nvPr>
            <p:ph type="subTitle" idx="1"/>
          </p:nvPr>
        </p:nvSpPr>
        <p:spPr>
          <a:xfrm>
            <a:off x="914400" y="1828800"/>
            <a:ext cx="7772400" cy="533400"/>
          </a:xfrm>
        </p:spPr>
        <p:txBody>
          <a:bodyPr/>
          <a:lstStyle>
            <a:lvl1pPr marL="0" indent="0">
              <a:buFontTx/>
              <a:buNone/>
              <a:defRPr>
                <a:solidFill>
                  <a:srgbClr val="178240"/>
                </a:solidFill>
              </a:defRPr>
            </a:lvl1pPr>
          </a:lstStyle>
          <a:p>
            <a:pPr lvl="0"/>
            <a:r>
              <a:rPr lang="nl-NL" noProof="0" smtClean="0"/>
              <a:t>Klik om de ondertitelstijl van het model te bewerken</a:t>
            </a:r>
            <a:endParaRPr lang="en-GB" noProof="0" smtClean="0"/>
          </a:p>
        </p:txBody>
      </p:sp>
    </p:spTree>
    <p:extLst>
      <p:ext uri="{BB962C8B-B14F-4D97-AF65-F5344CB8AC3E}">
        <p14:creationId xmlns:p14="http://schemas.microsoft.com/office/powerpoint/2010/main" val="37787109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sz="2000" b="0"/>
            </a:lvl1pPr>
            <a:lvl2pPr marL="457200" indent="0">
              <a:buNone/>
              <a:defRPr sz="1800" b="0"/>
            </a:lvl2pPr>
            <a:lvl3pPr marL="914400" indent="0">
              <a:buNone/>
              <a:defRPr sz="1600" b="0"/>
            </a:lvl3pPr>
            <a:lvl4pPr marL="1371600" indent="0">
              <a:buNone/>
              <a:defRPr sz="1400" b="0"/>
            </a:lvl4pPr>
            <a:lvl5pPr marL="1828800" indent="0">
              <a:buNone/>
              <a:defRPr sz="1400" b="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1246006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5129502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74737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3.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3.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8.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jpe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2.jpe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Slide title</a:t>
            </a:r>
            <a:endParaRPr lang="en-GB" altLang="en-US" smtClean="0"/>
          </a:p>
        </p:txBody>
      </p:sp>
      <p:sp>
        <p:nvSpPr>
          <p:cNvPr id="1027" name="Rectangle 3"/>
          <p:cNvSpPr>
            <a:spLocks noGrp="1" noChangeArrowheads="1"/>
          </p:cNvSpPr>
          <p:nvPr>
            <p:ph type="body" idx="1"/>
          </p:nvPr>
        </p:nvSpPr>
        <p:spPr bwMode="auto">
          <a:xfrm>
            <a:off x="685800" y="1981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8" name="Picture 7" descr="Streep300RGB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810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Saxion_CGÐ1281x654 300RGB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9000" y="5562600"/>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9"/>
          <p:cNvSpPr txBox="1">
            <a:spLocks noChangeArrowheads="1"/>
          </p:cNvSpPr>
          <p:nvPr/>
        </p:nvSpPr>
        <p:spPr bwMode="auto">
          <a:xfrm>
            <a:off x="685800" y="436563"/>
            <a:ext cx="191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r>
              <a:rPr lang="en-US" altLang="en-US" sz="1400" b="0" smtClean="0">
                <a:solidFill>
                  <a:schemeClr val="bg1"/>
                </a:solidFill>
              </a:rPr>
              <a:t>Kom verder. Saxion.</a:t>
            </a:r>
            <a:endParaRPr lang="en-GB" altLang="en-US" sz="1400" b="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 id="2147485236" r:id="rId9"/>
    <p:sldLayoutId id="2147485237" r:id="rId10"/>
    <p:sldLayoutId id="2147485238" r:id="rId11"/>
    <p:sldLayoutId id="2147485239"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Unicode" pitchFamily="34" charset="0"/>
        </a:defRPr>
      </a:lvl2pPr>
      <a:lvl3pPr algn="ctr" rtl="0" eaLnBrk="0" fontAlgn="base" hangingPunct="0">
        <a:spcBef>
          <a:spcPct val="0"/>
        </a:spcBef>
        <a:spcAft>
          <a:spcPct val="0"/>
        </a:spcAft>
        <a:defRPr sz="4400">
          <a:solidFill>
            <a:schemeClr val="tx2"/>
          </a:solidFill>
          <a:latin typeface="Lucida Sans Unicode" pitchFamily="34" charset="0"/>
        </a:defRPr>
      </a:lvl3pPr>
      <a:lvl4pPr algn="ctr" rtl="0" eaLnBrk="0" fontAlgn="base" hangingPunct="0">
        <a:spcBef>
          <a:spcPct val="0"/>
        </a:spcBef>
        <a:spcAft>
          <a:spcPct val="0"/>
        </a:spcAft>
        <a:defRPr sz="4400">
          <a:solidFill>
            <a:schemeClr val="tx2"/>
          </a:solidFill>
          <a:latin typeface="Lucida Sans Unicode" pitchFamily="34" charset="0"/>
        </a:defRPr>
      </a:lvl4pPr>
      <a:lvl5pPr algn="ctr" rtl="0" eaLnBrk="0" fontAlgn="base" hangingPunct="0">
        <a:spcBef>
          <a:spcPct val="0"/>
        </a:spcBef>
        <a:spcAft>
          <a:spcPct val="0"/>
        </a:spcAft>
        <a:defRPr sz="4400">
          <a:solidFill>
            <a:schemeClr val="tx2"/>
          </a:solidFill>
          <a:latin typeface="Lucida Sans Unicode" pitchFamily="34" charset="0"/>
        </a:defRPr>
      </a:lvl5pPr>
      <a:lvl6pPr marL="457200" algn="ctr" rtl="0" fontAlgn="base">
        <a:spcBef>
          <a:spcPct val="0"/>
        </a:spcBef>
        <a:spcAft>
          <a:spcPct val="0"/>
        </a:spcAft>
        <a:defRPr sz="4400">
          <a:solidFill>
            <a:schemeClr val="tx2"/>
          </a:solidFill>
          <a:latin typeface="Lucida Sans Unicode" pitchFamily="34" charset="0"/>
        </a:defRPr>
      </a:lvl6pPr>
      <a:lvl7pPr marL="914400" algn="ctr" rtl="0" fontAlgn="base">
        <a:spcBef>
          <a:spcPct val="0"/>
        </a:spcBef>
        <a:spcAft>
          <a:spcPct val="0"/>
        </a:spcAft>
        <a:defRPr sz="4400">
          <a:solidFill>
            <a:schemeClr val="tx2"/>
          </a:solidFill>
          <a:latin typeface="Lucida Sans Unicode" pitchFamily="34" charset="0"/>
        </a:defRPr>
      </a:lvl7pPr>
      <a:lvl8pPr marL="1371600" algn="ctr" rtl="0" fontAlgn="base">
        <a:spcBef>
          <a:spcPct val="0"/>
        </a:spcBef>
        <a:spcAft>
          <a:spcPct val="0"/>
        </a:spcAft>
        <a:defRPr sz="4400">
          <a:solidFill>
            <a:schemeClr val="tx2"/>
          </a:solidFill>
          <a:latin typeface="Lucida Sans Unicode" pitchFamily="34" charset="0"/>
        </a:defRPr>
      </a:lvl8pPr>
      <a:lvl9pPr marL="1828800" algn="ctr" rtl="0" fontAlgn="base">
        <a:spcBef>
          <a:spcPct val="0"/>
        </a:spcBef>
        <a:spcAft>
          <a:spcPct val="0"/>
        </a:spcAft>
        <a:defRPr sz="4400">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981075"/>
            <a:ext cx="7772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Slide title</a:t>
            </a:r>
            <a:endParaRPr lang="en-GB" altLang="en-US" smtClean="0"/>
          </a:p>
        </p:txBody>
      </p:sp>
      <p:sp>
        <p:nvSpPr>
          <p:cNvPr id="2051" name="Rectangle 3"/>
          <p:cNvSpPr>
            <a:spLocks noGrp="1" noChangeArrowheads="1"/>
          </p:cNvSpPr>
          <p:nvPr>
            <p:ph type="body" idx="1"/>
          </p:nvPr>
        </p:nvSpPr>
        <p:spPr bwMode="auto">
          <a:xfrm>
            <a:off x="685800" y="1844675"/>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endParaRPr lang="en-GB" altLang="en-US" smtClean="0"/>
          </a:p>
        </p:txBody>
      </p:sp>
      <p:pic>
        <p:nvPicPr>
          <p:cNvPr id="2052" name="Picture 7" descr="Streep300RGB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810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Saxion_CGÐ1281x654 300RGB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9000" y="5992813"/>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844414"/>
      </p:ext>
    </p:extLst>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 id="2147485357" r:id="rId10"/>
    <p:sldLayoutId id="2147485358" r:id="rId11"/>
  </p:sldLayoutIdLst>
  <p:txStyles>
    <p:titleStyle>
      <a:lvl1pPr algn="l" rtl="0" eaLnBrk="0" fontAlgn="base" hangingPunct="0">
        <a:spcBef>
          <a:spcPct val="0"/>
        </a:spcBef>
        <a:spcAft>
          <a:spcPct val="0"/>
        </a:spcAft>
        <a:defRPr sz="3200" b="1">
          <a:solidFill>
            <a:srgbClr val="595959"/>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595959"/>
          </a:solidFill>
          <a:latin typeface="Calibri" pitchFamily="34" charset="0"/>
        </a:defRPr>
      </a:lvl2pPr>
      <a:lvl3pPr algn="l" rtl="0" eaLnBrk="0" fontAlgn="base" hangingPunct="0">
        <a:spcBef>
          <a:spcPct val="0"/>
        </a:spcBef>
        <a:spcAft>
          <a:spcPct val="0"/>
        </a:spcAft>
        <a:defRPr sz="3200" b="1">
          <a:solidFill>
            <a:srgbClr val="595959"/>
          </a:solidFill>
          <a:latin typeface="Calibri" pitchFamily="34" charset="0"/>
        </a:defRPr>
      </a:lvl3pPr>
      <a:lvl4pPr algn="l" rtl="0" eaLnBrk="0" fontAlgn="base" hangingPunct="0">
        <a:spcBef>
          <a:spcPct val="0"/>
        </a:spcBef>
        <a:spcAft>
          <a:spcPct val="0"/>
        </a:spcAft>
        <a:defRPr sz="3200" b="1">
          <a:solidFill>
            <a:srgbClr val="595959"/>
          </a:solidFill>
          <a:latin typeface="Calibri" pitchFamily="34" charset="0"/>
        </a:defRPr>
      </a:lvl4pPr>
      <a:lvl5pPr algn="l" rtl="0" eaLnBrk="0" fontAlgn="base" hangingPunct="0">
        <a:spcBef>
          <a:spcPct val="0"/>
        </a:spcBef>
        <a:spcAft>
          <a:spcPct val="0"/>
        </a:spcAft>
        <a:defRPr sz="3200" b="1">
          <a:solidFill>
            <a:srgbClr val="595959"/>
          </a:solidFill>
          <a:latin typeface="Calibri" pitchFamily="34" charset="0"/>
        </a:defRPr>
      </a:lvl5pPr>
      <a:lvl6pPr marL="457200" algn="ctr" rtl="0" eaLnBrk="1" fontAlgn="base" hangingPunct="1">
        <a:spcBef>
          <a:spcPct val="0"/>
        </a:spcBef>
        <a:spcAft>
          <a:spcPct val="0"/>
        </a:spcAft>
        <a:defRPr sz="4400" b="1">
          <a:solidFill>
            <a:schemeClr val="tx2"/>
          </a:solidFill>
          <a:latin typeface="Lucida Sans Unicode" pitchFamily="34" charset="0"/>
        </a:defRPr>
      </a:lvl6pPr>
      <a:lvl7pPr marL="914400" algn="ctr" rtl="0" eaLnBrk="1" fontAlgn="base" hangingPunct="1">
        <a:spcBef>
          <a:spcPct val="0"/>
        </a:spcBef>
        <a:spcAft>
          <a:spcPct val="0"/>
        </a:spcAft>
        <a:defRPr sz="4400" b="1">
          <a:solidFill>
            <a:schemeClr val="tx2"/>
          </a:solidFill>
          <a:latin typeface="Lucida Sans Unicode" pitchFamily="34" charset="0"/>
        </a:defRPr>
      </a:lvl7pPr>
      <a:lvl8pPr marL="1371600" algn="ctr" rtl="0" eaLnBrk="1" fontAlgn="base" hangingPunct="1">
        <a:spcBef>
          <a:spcPct val="0"/>
        </a:spcBef>
        <a:spcAft>
          <a:spcPct val="0"/>
        </a:spcAft>
        <a:defRPr sz="4400" b="1">
          <a:solidFill>
            <a:schemeClr val="tx2"/>
          </a:solidFill>
          <a:latin typeface="Lucida Sans Unicode" pitchFamily="34" charset="0"/>
        </a:defRPr>
      </a:lvl8pPr>
      <a:lvl9pPr marL="1828800" algn="ctr" rtl="0" eaLnBrk="1" fontAlgn="base" hangingPunct="1">
        <a:spcBef>
          <a:spcPct val="0"/>
        </a:spcBef>
        <a:spcAft>
          <a:spcPct val="0"/>
        </a:spcAft>
        <a:defRPr sz="4400" b="1">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2400" b="1">
          <a:solidFill>
            <a:srgbClr val="595959"/>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000" b="1">
          <a:solidFill>
            <a:srgbClr val="595959"/>
          </a:solidFill>
          <a:latin typeface="Calibri" panose="020F0502020204030204" pitchFamily="34" charset="0"/>
        </a:defRPr>
      </a:lvl2pPr>
      <a:lvl3pPr marL="1143000" indent="-228600" algn="l" rtl="0" eaLnBrk="0" fontAlgn="base" hangingPunct="0">
        <a:spcBef>
          <a:spcPct val="20000"/>
        </a:spcBef>
        <a:spcAft>
          <a:spcPct val="0"/>
        </a:spcAft>
        <a:buChar char="•"/>
        <a:defRPr b="1">
          <a:solidFill>
            <a:srgbClr val="595959"/>
          </a:solidFill>
          <a:latin typeface="Calibri" panose="020F0502020204030204" pitchFamily="34" charset="0"/>
        </a:defRPr>
      </a:lvl3pPr>
      <a:lvl4pPr marL="1600200" indent="-228600" algn="l" rtl="0" eaLnBrk="0" fontAlgn="base" hangingPunct="0">
        <a:spcBef>
          <a:spcPct val="20000"/>
        </a:spcBef>
        <a:spcAft>
          <a:spcPct val="0"/>
        </a:spcAft>
        <a:buChar char="–"/>
        <a:defRPr sz="1600" b="1">
          <a:solidFill>
            <a:srgbClr val="595959"/>
          </a:solidFill>
          <a:latin typeface="Calibri" panose="020F0502020204030204" pitchFamily="34" charset="0"/>
        </a:defRPr>
      </a:lvl4pPr>
      <a:lvl5pPr marL="2057400" indent="-228600" algn="l" rtl="0" eaLnBrk="0" fontAlgn="base" hangingPunct="0">
        <a:spcBef>
          <a:spcPct val="20000"/>
        </a:spcBef>
        <a:spcAft>
          <a:spcPct val="0"/>
        </a:spcAft>
        <a:buChar char="»"/>
        <a:defRPr sz="1600" b="1">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981075"/>
            <a:ext cx="7772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Slide title</a:t>
            </a:r>
            <a:endParaRPr lang="en-GB" altLang="en-US" smtClean="0"/>
          </a:p>
        </p:txBody>
      </p:sp>
      <p:sp>
        <p:nvSpPr>
          <p:cNvPr id="2051" name="Rectangle 3"/>
          <p:cNvSpPr>
            <a:spLocks noGrp="1" noChangeArrowheads="1"/>
          </p:cNvSpPr>
          <p:nvPr>
            <p:ph type="body" idx="1"/>
          </p:nvPr>
        </p:nvSpPr>
        <p:spPr bwMode="auto">
          <a:xfrm>
            <a:off x="685800" y="1844675"/>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endParaRPr lang="en-GB" altLang="en-US" smtClean="0"/>
          </a:p>
        </p:txBody>
      </p:sp>
      <p:pic>
        <p:nvPicPr>
          <p:cNvPr id="2052" name="Picture 7" descr="Streep300RGB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810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Saxion_CGÐ1281x654 300RGB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9000" y="5992813"/>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2"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 id="2147485248" r:id="rId10"/>
    <p:sldLayoutId id="2147485249" r:id="rId11"/>
    <p:sldLayoutId id="2147485343" r:id="rId12"/>
  </p:sldLayoutIdLst>
  <p:txStyles>
    <p:titleStyle>
      <a:lvl1pPr algn="l" rtl="0" eaLnBrk="0" fontAlgn="base" hangingPunct="0">
        <a:spcBef>
          <a:spcPct val="0"/>
        </a:spcBef>
        <a:spcAft>
          <a:spcPct val="0"/>
        </a:spcAft>
        <a:defRPr sz="3200" b="1">
          <a:solidFill>
            <a:srgbClr val="595959"/>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595959"/>
          </a:solidFill>
          <a:latin typeface="Calibri" pitchFamily="34" charset="0"/>
        </a:defRPr>
      </a:lvl2pPr>
      <a:lvl3pPr algn="l" rtl="0" eaLnBrk="0" fontAlgn="base" hangingPunct="0">
        <a:spcBef>
          <a:spcPct val="0"/>
        </a:spcBef>
        <a:spcAft>
          <a:spcPct val="0"/>
        </a:spcAft>
        <a:defRPr sz="3200" b="1">
          <a:solidFill>
            <a:srgbClr val="595959"/>
          </a:solidFill>
          <a:latin typeface="Calibri" pitchFamily="34" charset="0"/>
        </a:defRPr>
      </a:lvl3pPr>
      <a:lvl4pPr algn="l" rtl="0" eaLnBrk="0" fontAlgn="base" hangingPunct="0">
        <a:spcBef>
          <a:spcPct val="0"/>
        </a:spcBef>
        <a:spcAft>
          <a:spcPct val="0"/>
        </a:spcAft>
        <a:defRPr sz="3200" b="1">
          <a:solidFill>
            <a:srgbClr val="595959"/>
          </a:solidFill>
          <a:latin typeface="Calibri" pitchFamily="34" charset="0"/>
        </a:defRPr>
      </a:lvl4pPr>
      <a:lvl5pPr algn="l" rtl="0" eaLnBrk="0" fontAlgn="base" hangingPunct="0">
        <a:spcBef>
          <a:spcPct val="0"/>
        </a:spcBef>
        <a:spcAft>
          <a:spcPct val="0"/>
        </a:spcAft>
        <a:defRPr sz="3200" b="1">
          <a:solidFill>
            <a:srgbClr val="595959"/>
          </a:solidFill>
          <a:latin typeface="Calibri" pitchFamily="34" charset="0"/>
        </a:defRPr>
      </a:lvl5pPr>
      <a:lvl6pPr marL="457200" algn="ctr" rtl="0" eaLnBrk="1" fontAlgn="base" hangingPunct="1">
        <a:spcBef>
          <a:spcPct val="0"/>
        </a:spcBef>
        <a:spcAft>
          <a:spcPct val="0"/>
        </a:spcAft>
        <a:defRPr sz="4400" b="1">
          <a:solidFill>
            <a:schemeClr val="tx2"/>
          </a:solidFill>
          <a:latin typeface="Lucida Sans Unicode" pitchFamily="34" charset="0"/>
        </a:defRPr>
      </a:lvl6pPr>
      <a:lvl7pPr marL="914400" algn="ctr" rtl="0" eaLnBrk="1" fontAlgn="base" hangingPunct="1">
        <a:spcBef>
          <a:spcPct val="0"/>
        </a:spcBef>
        <a:spcAft>
          <a:spcPct val="0"/>
        </a:spcAft>
        <a:defRPr sz="4400" b="1">
          <a:solidFill>
            <a:schemeClr val="tx2"/>
          </a:solidFill>
          <a:latin typeface="Lucida Sans Unicode" pitchFamily="34" charset="0"/>
        </a:defRPr>
      </a:lvl7pPr>
      <a:lvl8pPr marL="1371600" algn="ctr" rtl="0" eaLnBrk="1" fontAlgn="base" hangingPunct="1">
        <a:spcBef>
          <a:spcPct val="0"/>
        </a:spcBef>
        <a:spcAft>
          <a:spcPct val="0"/>
        </a:spcAft>
        <a:defRPr sz="4400" b="1">
          <a:solidFill>
            <a:schemeClr val="tx2"/>
          </a:solidFill>
          <a:latin typeface="Lucida Sans Unicode" pitchFamily="34" charset="0"/>
        </a:defRPr>
      </a:lvl8pPr>
      <a:lvl9pPr marL="1828800" algn="ctr" rtl="0" eaLnBrk="1" fontAlgn="base" hangingPunct="1">
        <a:spcBef>
          <a:spcPct val="0"/>
        </a:spcBef>
        <a:spcAft>
          <a:spcPct val="0"/>
        </a:spcAft>
        <a:defRPr sz="4400" b="1">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2400" b="1">
          <a:solidFill>
            <a:srgbClr val="595959"/>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000" b="1">
          <a:solidFill>
            <a:srgbClr val="595959"/>
          </a:solidFill>
          <a:latin typeface="Calibri" panose="020F0502020204030204" pitchFamily="34" charset="0"/>
        </a:defRPr>
      </a:lvl2pPr>
      <a:lvl3pPr marL="1143000" indent="-228600" algn="l" rtl="0" eaLnBrk="0" fontAlgn="base" hangingPunct="0">
        <a:spcBef>
          <a:spcPct val="20000"/>
        </a:spcBef>
        <a:spcAft>
          <a:spcPct val="0"/>
        </a:spcAft>
        <a:buChar char="•"/>
        <a:defRPr b="1">
          <a:solidFill>
            <a:srgbClr val="595959"/>
          </a:solidFill>
          <a:latin typeface="Calibri" panose="020F0502020204030204" pitchFamily="34" charset="0"/>
        </a:defRPr>
      </a:lvl3pPr>
      <a:lvl4pPr marL="1600200" indent="-228600" algn="l" rtl="0" eaLnBrk="0" fontAlgn="base" hangingPunct="0">
        <a:spcBef>
          <a:spcPct val="20000"/>
        </a:spcBef>
        <a:spcAft>
          <a:spcPct val="0"/>
        </a:spcAft>
        <a:buChar char="–"/>
        <a:defRPr sz="1600" b="1">
          <a:solidFill>
            <a:srgbClr val="595959"/>
          </a:solidFill>
          <a:latin typeface="Calibri" panose="020F0502020204030204" pitchFamily="34" charset="0"/>
        </a:defRPr>
      </a:lvl4pPr>
      <a:lvl5pPr marL="2057400" indent="-228600" algn="l" rtl="0" eaLnBrk="0" fontAlgn="base" hangingPunct="0">
        <a:spcBef>
          <a:spcPct val="20000"/>
        </a:spcBef>
        <a:spcAft>
          <a:spcPct val="0"/>
        </a:spcAft>
        <a:buChar char="»"/>
        <a:defRPr sz="1600" b="1">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344" r:id="rId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anose="020F0502020204030204" pitchFamily="34" charset="0"/>
        </a:defRPr>
      </a:lvl2pPr>
      <a:lvl3pPr algn="ctr" rtl="0" eaLnBrk="0" fontAlgn="base" hangingPunct="0">
        <a:spcBef>
          <a:spcPct val="0"/>
        </a:spcBef>
        <a:spcAft>
          <a:spcPct val="0"/>
        </a:spcAft>
        <a:defRPr sz="4400">
          <a:solidFill>
            <a:schemeClr val="bg1"/>
          </a:solidFill>
          <a:latin typeface="Calibri" panose="020F0502020204030204" pitchFamily="34" charset="0"/>
        </a:defRPr>
      </a:lvl3pPr>
      <a:lvl4pPr algn="ctr" rtl="0" eaLnBrk="0" fontAlgn="base" hangingPunct="0">
        <a:spcBef>
          <a:spcPct val="0"/>
        </a:spcBef>
        <a:spcAft>
          <a:spcPct val="0"/>
        </a:spcAft>
        <a:defRPr sz="4400">
          <a:solidFill>
            <a:schemeClr val="bg1"/>
          </a:solidFill>
          <a:latin typeface="Calibri" panose="020F0502020204030204" pitchFamily="34" charset="0"/>
        </a:defRPr>
      </a:lvl4pPr>
      <a:lvl5pPr algn="ctr" rtl="0" eaLnBrk="0" fontAlgn="base" hangingPunct="0">
        <a:spcBef>
          <a:spcPct val="0"/>
        </a:spcBef>
        <a:spcAft>
          <a:spcPct val="0"/>
        </a:spcAft>
        <a:defRPr sz="4400">
          <a:solidFill>
            <a:schemeClr val="bg1"/>
          </a:solidFill>
          <a:latin typeface="Calibri" panose="020F0502020204030204" pitchFamily="34" charset="0"/>
        </a:defRPr>
      </a:lvl5pPr>
      <a:lvl6pPr marL="457200" algn="ctr" rtl="0" fontAlgn="base">
        <a:spcBef>
          <a:spcPct val="0"/>
        </a:spcBef>
        <a:spcAft>
          <a:spcPct val="0"/>
        </a:spcAft>
        <a:defRPr sz="4400">
          <a:solidFill>
            <a:schemeClr val="bg1"/>
          </a:solidFill>
          <a:latin typeface="Calibri" panose="020F0502020204030204" pitchFamily="34" charset="0"/>
        </a:defRPr>
      </a:lvl6pPr>
      <a:lvl7pPr marL="914400" algn="ctr" rtl="0" fontAlgn="base">
        <a:spcBef>
          <a:spcPct val="0"/>
        </a:spcBef>
        <a:spcAft>
          <a:spcPct val="0"/>
        </a:spcAft>
        <a:defRPr sz="4400">
          <a:solidFill>
            <a:schemeClr val="bg1"/>
          </a:solidFill>
          <a:latin typeface="Calibri" panose="020F0502020204030204" pitchFamily="34" charset="0"/>
        </a:defRPr>
      </a:lvl7pPr>
      <a:lvl8pPr marL="1371600" algn="ctr" rtl="0" fontAlgn="base">
        <a:spcBef>
          <a:spcPct val="0"/>
        </a:spcBef>
        <a:spcAft>
          <a:spcPct val="0"/>
        </a:spcAft>
        <a:defRPr sz="4400">
          <a:solidFill>
            <a:schemeClr val="bg1"/>
          </a:solidFill>
          <a:latin typeface="Calibri" panose="020F0502020204030204" pitchFamily="34" charset="0"/>
        </a:defRPr>
      </a:lvl8pPr>
      <a:lvl9pPr marL="1828800" algn="ctr" rtl="0" fontAlgn="base">
        <a:spcBef>
          <a:spcPct val="0"/>
        </a:spcBef>
        <a:spcAft>
          <a:spcPct val="0"/>
        </a:spcAft>
        <a:defRPr sz="44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Slide title</a:t>
            </a:r>
            <a:endParaRPr lang="en-GB" altLang="en-US" smtClean="0"/>
          </a:p>
        </p:txBody>
      </p:sp>
      <p:sp>
        <p:nvSpPr>
          <p:cNvPr id="1027" name="Rectangle 3"/>
          <p:cNvSpPr>
            <a:spLocks noGrp="1" noChangeArrowheads="1"/>
          </p:cNvSpPr>
          <p:nvPr>
            <p:ph type="body" idx="1"/>
          </p:nvPr>
        </p:nvSpPr>
        <p:spPr bwMode="auto">
          <a:xfrm>
            <a:off x="685800" y="1981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3076" name="Picture 7" descr="Streep300RGB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810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Saxion_CGÐ1281x654 300RGB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9000" y="5562600"/>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9"/>
          <p:cNvSpPr txBox="1">
            <a:spLocks noChangeArrowheads="1"/>
          </p:cNvSpPr>
          <p:nvPr/>
        </p:nvSpPr>
        <p:spPr bwMode="auto">
          <a:xfrm>
            <a:off x="685800" y="436563"/>
            <a:ext cx="191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r>
              <a:rPr lang="en-US" altLang="en-US" sz="1400" b="0" smtClean="0">
                <a:solidFill>
                  <a:srgbClr val="FFFFFF"/>
                </a:solidFill>
              </a:rPr>
              <a:t>Kom verder. Saxion.</a:t>
            </a:r>
            <a:endParaRPr lang="en-GB" altLang="en-US" sz="1400" b="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250"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 id="2147485261"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Unicode" pitchFamily="34" charset="0"/>
        </a:defRPr>
      </a:lvl2pPr>
      <a:lvl3pPr algn="ctr" rtl="0" eaLnBrk="0" fontAlgn="base" hangingPunct="0">
        <a:spcBef>
          <a:spcPct val="0"/>
        </a:spcBef>
        <a:spcAft>
          <a:spcPct val="0"/>
        </a:spcAft>
        <a:defRPr sz="4400">
          <a:solidFill>
            <a:schemeClr val="tx2"/>
          </a:solidFill>
          <a:latin typeface="Lucida Sans Unicode" pitchFamily="34" charset="0"/>
        </a:defRPr>
      </a:lvl3pPr>
      <a:lvl4pPr algn="ctr" rtl="0" eaLnBrk="0" fontAlgn="base" hangingPunct="0">
        <a:spcBef>
          <a:spcPct val="0"/>
        </a:spcBef>
        <a:spcAft>
          <a:spcPct val="0"/>
        </a:spcAft>
        <a:defRPr sz="4400">
          <a:solidFill>
            <a:schemeClr val="tx2"/>
          </a:solidFill>
          <a:latin typeface="Lucida Sans Unicode" pitchFamily="34" charset="0"/>
        </a:defRPr>
      </a:lvl4pPr>
      <a:lvl5pPr algn="ctr" rtl="0" eaLnBrk="0" fontAlgn="base" hangingPunct="0">
        <a:spcBef>
          <a:spcPct val="0"/>
        </a:spcBef>
        <a:spcAft>
          <a:spcPct val="0"/>
        </a:spcAft>
        <a:defRPr sz="4400">
          <a:solidFill>
            <a:schemeClr val="tx2"/>
          </a:solidFill>
          <a:latin typeface="Lucida Sans Unicode" pitchFamily="34" charset="0"/>
        </a:defRPr>
      </a:lvl5pPr>
      <a:lvl6pPr marL="457200" algn="ctr" rtl="0" fontAlgn="base">
        <a:spcBef>
          <a:spcPct val="0"/>
        </a:spcBef>
        <a:spcAft>
          <a:spcPct val="0"/>
        </a:spcAft>
        <a:defRPr sz="4400">
          <a:solidFill>
            <a:schemeClr val="tx2"/>
          </a:solidFill>
          <a:latin typeface="Lucida Sans Unicode" pitchFamily="34" charset="0"/>
        </a:defRPr>
      </a:lvl6pPr>
      <a:lvl7pPr marL="914400" algn="ctr" rtl="0" fontAlgn="base">
        <a:spcBef>
          <a:spcPct val="0"/>
        </a:spcBef>
        <a:spcAft>
          <a:spcPct val="0"/>
        </a:spcAft>
        <a:defRPr sz="4400">
          <a:solidFill>
            <a:schemeClr val="tx2"/>
          </a:solidFill>
          <a:latin typeface="Lucida Sans Unicode" pitchFamily="34" charset="0"/>
        </a:defRPr>
      </a:lvl7pPr>
      <a:lvl8pPr marL="1371600" algn="ctr" rtl="0" fontAlgn="base">
        <a:spcBef>
          <a:spcPct val="0"/>
        </a:spcBef>
        <a:spcAft>
          <a:spcPct val="0"/>
        </a:spcAft>
        <a:defRPr sz="4400">
          <a:solidFill>
            <a:schemeClr val="tx2"/>
          </a:solidFill>
          <a:latin typeface="Lucida Sans Unicode" pitchFamily="34" charset="0"/>
        </a:defRPr>
      </a:lvl8pPr>
      <a:lvl9pPr marL="1828800" algn="ctr" rtl="0" fontAlgn="base">
        <a:spcBef>
          <a:spcPct val="0"/>
        </a:spcBef>
        <a:spcAft>
          <a:spcPct val="0"/>
        </a:spcAft>
        <a:defRPr sz="4400">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981075"/>
            <a:ext cx="7772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smtClean="0"/>
              <a:t>Slide title</a:t>
            </a:r>
            <a:endParaRPr lang="en-GB" altLang="nl-NL" smtClean="0"/>
          </a:p>
        </p:txBody>
      </p:sp>
      <p:sp>
        <p:nvSpPr>
          <p:cNvPr id="4099" name="Rectangle 3"/>
          <p:cNvSpPr>
            <a:spLocks noGrp="1" noChangeArrowheads="1"/>
          </p:cNvSpPr>
          <p:nvPr>
            <p:ph type="body" idx="1"/>
          </p:nvPr>
        </p:nvSpPr>
        <p:spPr bwMode="auto">
          <a:xfrm>
            <a:off x="685800" y="1844675"/>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endParaRPr lang="en-GB" altLang="nl-NL" smtClean="0"/>
          </a:p>
        </p:txBody>
      </p:sp>
      <p:pic>
        <p:nvPicPr>
          <p:cNvPr id="4100" name="Picture 7" descr="Streep300RGB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810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Saxion_CGÐ1281x654 300RGB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9000" y="5992813"/>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5" r:id="rId1"/>
    <p:sldLayoutId id="2147485262" r:id="rId2"/>
    <p:sldLayoutId id="2147485263" r:id="rId3"/>
    <p:sldLayoutId id="2147485264" r:id="rId4"/>
    <p:sldLayoutId id="2147485265" r:id="rId5"/>
    <p:sldLayoutId id="2147485266" r:id="rId6"/>
    <p:sldLayoutId id="2147485267" r:id="rId7"/>
    <p:sldLayoutId id="2147485268" r:id="rId8"/>
    <p:sldLayoutId id="2147485269" r:id="rId9"/>
    <p:sldLayoutId id="2147485270" r:id="rId10"/>
    <p:sldLayoutId id="2147485271" r:id="rId11"/>
  </p:sldLayoutIdLst>
  <p:txStyles>
    <p:titleStyle>
      <a:lvl1pPr algn="l" rtl="0" eaLnBrk="0" fontAlgn="base" hangingPunct="0">
        <a:spcBef>
          <a:spcPct val="0"/>
        </a:spcBef>
        <a:spcAft>
          <a:spcPct val="0"/>
        </a:spcAft>
        <a:defRPr sz="3200" b="1">
          <a:solidFill>
            <a:srgbClr val="595959"/>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595959"/>
          </a:solidFill>
          <a:latin typeface="Calibri" pitchFamily="34" charset="0"/>
        </a:defRPr>
      </a:lvl2pPr>
      <a:lvl3pPr algn="l" rtl="0" eaLnBrk="0" fontAlgn="base" hangingPunct="0">
        <a:spcBef>
          <a:spcPct val="0"/>
        </a:spcBef>
        <a:spcAft>
          <a:spcPct val="0"/>
        </a:spcAft>
        <a:defRPr sz="3200" b="1">
          <a:solidFill>
            <a:srgbClr val="595959"/>
          </a:solidFill>
          <a:latin typeface="Calibri" pitchFamily="34" charset="0"/>
        </a:defRPr>
      </a:lvl3pPr>
      <a:lvl4pPr algn="l" rtl="0" eaLnBrk="0" fontAlgn="base" hangingPunct="0">
        <a:spcBef>
          <a:spcPct val="0"/>
        </a:spcBef>
        <a:spcAft>
          <a:spcPct val="0"/>
        </a:spcAft>
        <a:defRPr sz="3200" b="1">
          <a:solidFill>
            <a:srgbClr val="595959"/>
          </a:solidFill>
          <a:latin typeface="Calibri" pitchFamily="34" charset="0"/>
        </a:defRPr>
      </a:lvl4pPr>
      <a:lvl5pPr algn="l" rtl="0" eaLnBrk="0" fontAlgn="base" hangingPunct="0">
        <a:spcBef>
          <a:spcPct val="0"/>
        </a:spcBef>
        <a:spcAft>
          <a:spcPct val="0"/>
        </a:spcAft>
        <a:defRPr sz="3200" b="1">
          <a:solidFill>
            <a:srgbClr val="595959"/>
          </a:solidFill>
          <a:latin typeface="Calibri" pitchFamily="34" charset="0"/>
        </a:defRPr>
      </a:lvl5pPr>
      <a:lvl6pPr marL="457200" algn="ctr" rtl="0" eaLnBrk="1" fontAlgn="base" hangingPunct="1">
        <a:spcBef>
          <a:spcPct val="0"/>
        </a:spcBef>
        <a:spcAft>
          <a:spcPct val="0"/>
        </a:spcAft>
        <a:defRPr sz="4400" b="1">
          <a:solidFill>
            <a:schemeClr val="tx2"/>
          </a:solidFill>
          <a:latin typeface="Lucida Sans Unicode" pitchFamily="34" charset="0"/>
        </a:defRPr>
      </a:lvl6pPr>
      <a:lvl7pPr marL="914400" algn="ctr" rtl="0" eaLnBrk="1" fontAlgn="base" hangingPunct="1">
        <a:spcBef>
          <a:spcPct val="0"/>
        </a:spcBef>
        <a:spcAft>
          <a:spcPct val="0"/>
        </a:spcAft>
        <a:defRPr sz="4400" b="1">
          <a:solidFill>
            <a:schemeClr val="tx2"/>
          </a:solidFill>
          <a:latin typeface="Lucida Sans Unicode" pitchFamily="34" charset="0"/>
        </a:defRPr>
      </a:lvl7pPr>
      <a:lvl8pPr marL="1371600" algn="ctr" rtl="0" eaLnBrk="1" fontAlgn="base" hangingPunct="1">
        <a:spcBef>
          <a:spcPct val="0"/>
        </a:spcBef>
        <a:spcAft>
          <a:spcPct val="0"/>
        </a:spcAft>
        <a:defRPr sz="4400" b="1">
          <a:solidFill>
            <a:schemeClr val="tx2"/>
          </a:solidFill>
          <a:latin typeface="Lucida Sans Unicode" pitchFamily="34" charset="0"/>
        </a:defRPr>
      </a:lvl8pPr>
      <a:lvl9pPr marL="1828800" algn="ctr" rtl="0" eaLnBrk="1" fontAlgn="base" hangingPunct="1">
        <a:spcBef>
          <a:spcPct val="0"/>
        </a:spcBef>
        <a:spcAft>
          <a:spcPct val="0"/>
        </a:spcAft>
        <a:defRPr sz="4400" b="1">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2400" b="1">
          <a:solidFill>
            <a:srgbClr val="595959"/>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000" b="1">
          <a:solidFill>
            <a:srgbClr val="595959"/>
          </a:solidFill>
          <a:latin typeface="Calibri" panose="020F0502020204030204" pitchFamily="34" charset="0"/>
        </a:defRPr>
      </a:lvl2pPr>
      <a:lvl3pPr marL="1143000" indent="-228600" algn="l" rtl="0" eaLnBrk="0" fontAlgn="base" hangingPunct="0">
        <a:spcBef>
          <a:spcPct val="20000"/>
        </a:spcBef>
        <a:spcAft>
          <a:spcPct val="0"/>
        </a:spcAft>
        <a:buChar char="•"/>
        <a:defRPr b="1">
          <a:solidFill>
            <a:srgbClr val="595959"/>
          </a:solidFill>
          <a:latin typeface="Calibri" panose="020F0502020204030204" pitchFamily="34" charset="0"/>
        </a:defRPr>
      </a:lvl3pPr>
      <a:lvl4pPr marL="1600200" indent="-228600" algn="l" rtl="0" eaLnBrk="0" fontAlgn="base" hangingPunct="0">
        <a:spcBef>
          <a:spcPct val="20000"/>
        </a:spcBef>
        <a:spcAft>
          <a:spcPct val="0"/>
        </a:spcAft>
        <a:buChar char="–"/>
        <a:defRPr sz="1600" b="1">
          <a:solidFill>
            <a:srgbClr val="595959"/>
          </a:solidFill>
          <a:latin typeface="Calibri" panose="020F0502020204030204" pitchFamily="34" charset="0"/>
        </a:defRPr>
      </a:lvl4pPr>
      <a:lvl5pPr marL="2057400" indent="-228600" algn="l" rtl="0" eaLnBrk="0" fontAlgn="base" hangingPunct="0">
        <a:spcBef>
          <a:spcPct val="20000"/>
        </a:spcBef>
        <a:spcAft>
          <a:spcPct val="0"/>
        </a:spcAft>
        <a:buChar char="»"/>
        <a:defRPr sz="1600" b="1">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Slide title</a:t>
            </a:r>
            <a:endParaRPr lang="en-GB" altLang="en-US" smtClean="0"/>
          </a:p>
        </p:txBody>
      </p:sp>
      <p:sp>
        <p:nvSpPr>
          <p:cNvPr id="1027" name="Rectangle 3"/>
          <p:cNvSpPr>
            <a:spLocks noGrp="1" noChangeArrowheads="1"/>
          </p:cNvSpPr>
          <p:nvPr>
            <p:ph type="body" idx="1"/>
          </p:nvPr>
        </p:nvSpPr>
        <p:spPr bwMode="auto">
          <a:xfrm>
            <a:off x="685800" y="1981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7172" name="Picture 7" descr="Streep300RGB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810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Saxion_CGÐ1281x654 300RGB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9000" y="5562600"/>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9"/>
          <p:cNvSpPr txBox="1">
            <a:spLocks noChangeArrowheads="1"/>
          </p:cNvSpPr>
          <p:nvPr/>
        </p:nvSpPr>
        <p:spPr bwMode="auto">
          <a:xfrm>
            <a:off x="685800" y="436563"/>
            <a:ext cx="191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r>
              <a:rPr lang="en-US" altLang="en-US" sz="1400" b="0" smtClean="0">
                <a:solidFill>
                  <a:srgbClr val="FFFFFF"/>
                </a:solidFill>
              </a:rPr>
              <a:t>Kom verder. Saxion.</a:t>
            </a:r>
            <a:endParaRPr lang="en-GB" altLang="en-US" sz="1400" b="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296" r:id="rId1"/>
    <p:sldLayoutId id="2147485297" r:id="rId2"/>
    <p:sldLayoutId id="2147485298" r:id="rId3"/>
    <p:sldLayoutId id="2147485299" r:id="rId4"/>
    <p:sldLayoutId id="2147485300" r:id="rId5"/>
    <p:sldLayoutId id="2147485301" r:id="rId6"/>
    <p:sldLayoutId id="2147485302" r:id="rId7"/>
    <p:sldLayoutId id="2147485303" r:id="rId8"/>
    <p:sldLayoutId id="2147485304" r:id="rId9"/>
    <p:sldLayoutId id="2147485305" r:id="rId10"/>
    <p:sldLayoutId id="2147485306" r:id="rId11"/>
    <p:sldLayoutId id="2147485307"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Unicode" pitchFamily="34" charset="0"/>
        </a:defRPr>
      </a:lvl2pPr>
      <a:lvl3pPr algn="ctr" rtl="0" eaLnBrk="0" fontAlgn="base" hangingPunct="0">
        <a:spcBef>
          <a:spcPct val="0"/>
        </a:spcBef>
        <a:spcAft>
          <a:spcPct val="0"/>
        </a:spcAft>
        <a:defRPr sz="4400">
          <a:solidFill>
            <a:schemeClr val="tx2"/>
          </a:solidFill>
          <a:latin typeface="Lucida Sans Unicode" pitchFamily="34" charset="0"/>
        </a:defRPr>
      </a:lvl3pPr>
      <a:lvl4pPr algn="ctr" rtl="0" eaLnBrk="0" fontAlgn="base" hangingPunct="0">
        <a:spcBef>
          <a:spcPct val="0"/>
        </a:spcBef>
        <a:spcAft>
          <a:spcPct val="0"/>
        </a:spcAft>
        <a:defRPr sz="4400">
          <a:solidFill>
            <a:schemeClr val="tx2"/>
          </a:solidFill>
          <a:latin typeface="Lucida Sans Unicode" pitchFamily="34" charset="0"/>
        </a:defRPr>
      </a:lvl4pPr>
      <a:lvl5pPr algn="ctr" rtl="0" eaLnBrk="0" fontAlgn="base" hangingPunct="0">
        <a:spcBef>
          <a:spcPct val="0"/>
        </a:spcBef>
        <a:spcAft>
          <a:spcPct val="0"/>
        </a:spcAft>
        <a:defRPr sz="4400">
          <a:solidFill>
            <a:schemeClr val="tx2"/>
          </a:solidFill>
          <a:latin typeface="Lucida Sans Unicode" pitchFamily="34" charset="0"/>
        </a:defRPr>
      </a:lvl5pPr>
      <a:lvl6pPr marL="457200" algn="ctr" rtl="0" fontAlgn="base">
        <a:spcBef>
          <a:spcPct val="0"/>
        </a:spcBef>
        <a:spcAft>
          <a:spcPct val="0"/>
        </a:spcAft>
        <a:defRPr sz="4400">
          <a:solidFill>
            <a:schemeClr val="tx2"/>
          </a:solidFill>
          <a:latin typeface="Lucida Sans Unicode" pitchFamily="34" charset="0"/>
        </a:defRPr>
      </a:lvl6pPr>
      <a:lvl7pPr marL="914400" algn="ctr" rtl="0" fontAlgn="base">
        <a:spcBef>
          <a:spcPct val="0"/>
        </a:spcBef>
        <a:spcAft>
          <a:spcPct val="0"/>
        </a:spcAft>
        <a:defRPr sz="4400">
          <a:solidFill>
            <a:schemeClr val="tx2"/>
          </a:solidFill>
          <a:latin typeface="Lucida Sans Unicode" pitchFamily="34" charset="0"/>
        </a:defRPr>
      </a:lvl7pPr>
      <a:lvl8pPr marL="1371600" algn="ctr" rtl="0" fontAlgn="base">
        <a:spcBef>
          <a:spcPct val="0"/>
        </a:spcBef>
        <a:spcAft>
          <a:spcPct val="0"/>
        </a:spcAft>
        <a:defRPr sz="4400">
          <a:solidFill>
            <a:schemeClr val="tx2"/>
          </a:solidFill>
          <a:latin typeface="Lucida Sans Unicode" pitchFamily="34" charset="0"/>
        </a:defRPr>
      </a:lvl8pPr>
      <a:lvl9pPr marL="1828800" algn="ctr" rtl="0" fontAlgn="base">
        <a:spcBef>
          <a:spcPct val="0"/>
        </a:spcBef>
        <a:spcAft>
          <a:spcPct val="0"/>
        </a:spcAft>
        <a:defRPr sz="4400">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981075"/>
            <a:ext cx="7772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Slide title</a:t>
            </a:r>
            <a:endParaRPr lang="en-GB" altLang="en-US" smtClean="0"/>
          </a:p>
        </p:txBody>
      </p:sp>
      <p:sp>
        <p:nvSpPr>
          <p:cNvPr id="8195" name="Rectangle 3"/>
          <p:cNvSpPr>
            <a:spLocks noGrp="1" noChangeArrowheads="1"/>
          </p:cNvSpPr>
          <p:nvPr>
            <p:ph type="body" idx="1"/>
          </p:nvPr>
        </p:nvSpPr>
        <p:spPr bwMode="auto">
          <a:xfrm>
            <a:off x="685800" y="1844675"/>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endParaRPr lang="en-GB" altLang="en-US" smtClean="0"/>
          </a:p>
        </p:txBody>
      </p:sp>
      <p:pic>
        <p:nvPicPr>
          <p:cNvPr id="8196" name="Picture 7" descr="Streep300RGB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810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Saxion_CGÐ1281x654 300RGB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9000" y="5992813"/>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6" r:id="rId1"/>
    <p:sldLayoutId id="2147485308" r:id="rId2"/>
    <p:sldLayoutId id="2147485309" r:id="rId3"/>
    <p:sldLayoutId id="2147485310" r:id="rId4"/>
    <p:sldLayoutId id="2147485311" r:id="rId5"/>
    <p:sldLayoutId id="2147485312" r:id="rId6"/>
    <p:sldLayoutId id="2147485313" r:id="rId7"/>
    <p:sldLayoutId id="2147485314" r:id="rId8"/>
    <p:sldLayoutId id="2147485315" r:id="rId9"/>
    <p:sldLayoutId id="2147485316" r:id="rId10"/>
    <p:sldLayoutId id="2147485317" r:id="rId11"/>
  </p:sldLayoutIdLst>
  <p:txStyles>
    <p:titleStyle>
      <a:lvl1pPr algn="l" rtl="0" eaLnBrk="0" fontAlgn="base" hangingPunct="0">
        <a:spcBef>
          <a:spcPct val="0"/>
        </a:spcBef>
        <a:spcAft>
          <a:spcPct val="0"/>
        </a:spcAft>
        <a:defRPr sz="3200" b="1">
          <a:solidFill>
            <a:srgbClr val="595959"/>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595959"/>
          </a:solidFill>
          <a:latin typeface="Calibri" pitchFamily="34" charset="0"/>
        </a:defRPr>
      </a:lvl2pPr>
      <a:lvl3pPr algn="l" rtl="0" eaLnBrk="0" fontAlgn="base" hangingPunct="0">
        <a:spcBef>
          <a:spcPct val="0"/>
        </a:spcBef>
        <a:spcAft>
          <a:spcPct val="0"/>
        </a:spcAft>
        <a:defRPr sz="3200" b="1">
          <a:solidFill>
            <a:srgbClr val="595959"/>
          </a:solidFill>
          <a:latin typeface="Calibri" pitchFamily="34" charset="0"/>
        </a:defRPr>
      </a:lvl3pPr>
      <a:lvl4pPr algn="l" rtl="0" eaLnBrk="0" fontAlgn="base" hangingPunct="0">
        <a:spcBef>
          <a:spcPct val="0"/>
        </a:spcBef>
        <a:spcAft>
          <a:spcPct val="0"/>
        </a:spcAft>
        <a:defRPr sz="3200" b="1">
          <a:solidFill>
            <a:srgbClr val="595959"/>
          </a:solidFill>
          <a:latin typeface="Calibri" pitchFamily="34" charset="0"/>
        </a:defRPr>
      </a:lvl4pPr>
      <a:lvl5pPr algn="l" rtl="0" eaLnBrk="0" fontAlgn="base" hangingPunct="0">
        <a:spcBef>
          <a:spcPct val="0"/>
        </a:spcBef>
        <a:spcAft>
          <a:spcPct val="0"/>
        </a:spcAft>
        <a:defRPr sz="3200" b="1">
          <a:solidFill>
            <a:srgbClr val="595959"/>
          </a:solidFill>
          <a:latin typeface="Calibri" pitchFamily="34" charset="0"/>
        </a:defRPr>
      </a:lvl5pPr>
      <a:lvl6pPr marL="457200" algn="ctr" rtl="0" eaLnBrk="1" fontAlgn="base" hangingPunct="1">
        <a:spcBef>
          <a:spcPct val="0"/>
        </a:spcBef>
        <a:spcAft>
          <a:spcPct val="0"/>
        </a:spcAft>
        <a:defRPr sz="4400" b="1">
          <a:solidFill>
            <a:schemeClr val="tx2"/>
          </a:solidFill>
          <a:latin typeface="Lucida Sans Unicode" pitchFamily="34" charset="0"/>
        </a:defRPr>
      </a:lvl6pPr>
      <a:lvl7pPr marL="914400" algn="ctr" rtl="0" eaLnBrk="1" fontAlgn="base" hangingPunct="1">
        <a:spcBef>
          <a:spcPct val="0"/>
        </a:spcBef>
        <a:spcAft>
          <a:spcPct val="0"/>
        </a:spcAft>
        <a:defRPr sz="4400" b="1">
          <a:solidFill>
            <a:schemeClr val="tx2"/>
          </a:solidFill>
          <a:latin typeface="Lucida Sans Unicode" pitchFamily="34" charset="0"/>
        </a:defRPr>
      </a:lvl7pPr>
      <a:lvl8pPr marL="1371600" algn="ctr" rtl="0" eaLnBrk="1" fontAlgn="base" hangingPunct="1">
        <a:spcBef>
          <a:spcPct val="0"/>
        </a:spcBef>
        <a:spcAft>
          <a:spcPct val="0"/>
        </a:spcAft>
        <a:defRPr sz="4400" b="1">
          <a:solidFill>
            <a:schemeClr val="tx2"/>
          </a:solidFill>
          <a:latin typeface="Lucida Sans Unicode" pitchFamily="34" charset="0"/>
        </a:defRPr>
      </a:lvl8pPr>
      <a:lvl9pPr marL="1828800" algn="ctr" rtl="0" eaLnBrk="1" fontAlgn="base" hangingPunct="1">
        <a:spcBef>
          <a:spcPct val="0"/>
        </a:spcBef>
        <a:spcAft>
          <a:spcPct val="0"/>
        </a:spcAft>
        <a:defRPr sz="4400" b="1">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2400" b="1">
          <a:solidFill>
            <a:srgbClr val="595959"/>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000" b="1">
          <a:solidFill>
            <a:srgbClr val="595959"/>
          </a:solidFill>
          <a:latin typeface="Calibri" panose="020F0502020204030204" pitchFamily="34" charset="0"/>
        </a:defRPr>
      </a:lvl2pPr>
      <a:lvl3pPr marL="1143000" indent="-228600" algn="l" rtl="0" eaLnBrk="0" fontAlgn="base" hangingPunct="0">
        <a:spcBef>
          <a:spcPct val="20000"/>
        </a:spcBef>
        <a:spcAft>
          <a:spcPct val="0"/>
        </a:spcAft>
        <a:buChar char="•"/>
        <a:defRPr b="1">
          <a:solidFill>
            <a:srgbClr val="595959"/>
          </a:solidFill>
          <a:latin typeface="Calibri" panose="020F0502020204030204" pitchFamily="34" charset="0"/>
        </a:defRPr>
      </a:lvl3pPr>
      <a:lvl4pPr marL="1600200" indent="-228600" algn="l" rtl="0" eaLnBrk="0" fontAlgn="base" hangingPunct="0">
        <a:spcBef>
          <a:spcPct val="20000"/>
        </a:spcBef>
        <a:spcAft>
          <a:spcPct val="0"/>
        </a:spcAft>
        <a:buChar char="–"/>
        <a:defRPr sz="1600" b="1">
          <a:solidFill>
            <a:srgbClr val="595959"/>
          </a:solidFill>
          <a:latin typeface="Calibri" panose="020F0502020204030204" pitchFamily="34" charset="0"/>
        </a:defRPr>
      </a:lvl4pPr>
      <a:lvl5pPr marL="2057400" indent="-228600" algn="l" rtl="0" eaLnBrk="0" fontAlgn="base" hangingPunct="0">
        <a:spcBef>
          <a:spcPct val="20000"/>
        </a:spcBef>
        <a:spcAft>
          <a:spcPct val="0"/>
        </a:spcAft>
        <a:buChar char="»"/>
        <a:defRPr sz="1600" b="1">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Slide title</a:t>
            </a:r>
            <a:endParaRPr lang="en-GB" altLang="en-US" smtClean="0"/>
          </a:p>
        </p:txBody>
      </p:sp>
      <p:sp>
        <p:nvSpPr>
          <p:cNvPr id="1027" name="Rectangle 3"/>
          <p:cNvSpPr>
            <a:spLocks noGrp="1" noChangeArrowheads="1"/>
          </p:cNvSpPr>
          <p:nvPr>
            <p:ph type="body" idx="1"/>
          </p:nvPr>
        </p:nvSpPr>
        <p:spPr bwMode="auto">
          <a:xfrm>
            <a:off x="685800" y="1981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9220" name="Picture 7" descr="Streep300RGB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810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Saxion_CGÐ1281x654 300RGB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9000" y="5562600"/>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9"/>
          <p:cNvSpPr txBox="1">
            <a:spLocks noChangeArrowheads="1"/>
          </p:cNvSpPr>
          <p:nvPr/>
        </p:nvSpPr>
        <p:spPr bwMode="auto">
          <a:xfrm>
            <a:off x="685800" y="436563"/>
            <a:ext cx="191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r>
              <a:rPr lang="en-US" altLang="en-US" sz="1400" b="0" smtClean="0">
                <a:solidFill>
                  <a:srgbClr val="FFFFFF"/>
                </a:solidFill>
              </a:rPr>
              <a:t>Kom verder. Saxion.</a:t>
            </a:r>
            <a:endParaRPr lang="en-GB" altLang="en-US" sz="1400" b="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 id="2147485329"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Unicode" pitchFamily="34" charset="0"/>
        </a:defRPr>
      </a:lvl2pPr>
      <a:lvl3pPr algn="ctr" rtl="0" eaLnBrk="0" fontAlgn="base" hangingPunct="0">
        <a:spcBef>
          <a:spcPct val="0"/>
        </a:spcBef>
        <a:spcAft>
          <a:spcPct val="0"/>
        </a:spcAft>
        <a:defRPr sz="4400">
          <a:solidFill>
            <a:schemeClr val="tx2"/>
          </a:solidFill>
          <a:latin typeface="Lucida Sans Unicode" pitchFamily="34" charset="0"/>
        </a:defRPr>
      </a:lvl3pPr>
      <a:lvl4pPr algn="ctr" rtl="0" eaLnBrk="0" fontAlgn="base" hangingPunct="0">
        <a:spcBef>
          <a:spcPct val="0"/>
        </a:spcBef>
        <a:spcAft>
          <a:spcPct val="0"/>
        </a:spcAft>
        <a:defRPr sz="4400">
          <a:solidFill>
            <a:schemeClr val="tx2"/>
          </a:solidFill>
          <a:latin typeface="Lucida Sans Unicode" pitchFamily="34" charset="0"/>
        </a:defRPr>
      </a:lvl4pPr>
      <a:lvl5pPr algn="ctr" rtl="0" eaLnBrk="0" fontAlgn="base" hangingPunct="0">
        <a:spcBef>
          <a:spcPct val="0"/>
        </a:spcBef>
        <a:spcAft>
          <a:spcPct val="0"/>
        </a:spcAft>
        <a:defRPr sz="4400">
          <a:solidFill>
            <a:schemeClr val="tx2"/>
          </a:solidFill>
          <a:latin typeface="Lucida Sans Unicode" pitchFamily="34" charset="0"/>
        </a:defRPr>
      </a:lvl5pPr>
      <a:lvl6pPr marL="457200" algn="ctr" rtl="0" fontAlgn="base">
        <a:spcBef>
          <a:spcPct val="0"/>
        </a:spcBef>
        <a:spcAft>
          <a:spcPct val="0"/>
        </a:spcAft>
        <a:defRPr sz="4400">
          <a:solidFill>
            <a:schemeClr val="tx2"/>
          </a:solidFill>
          <a:latin typeface="Lucida Sans Unicode" pitchFamily="34" charset="0"/>
        </a:defRPr>
      </a:lvl6pPr>
      <a:lvl7pPr marL="914400" algn="ctr" rtl="0" fontAlgn="base">
        <a:spcBef>
          <a:spcPct val="0"/>
        </a:spcBef>
        <a:spcAft>
          <a:spcPct val="0"/>
        </a:spcAft>
        <a:defRPr sz="4400">
          <a:solidFill>
            <a:schemeClr val="tx2"/>
          </a:solidFill>
          <a:latin typeface="Lucida Sans Unicode" pitchFamily="34" charset="0"/>
        </a:defRPr>
      </a:lvl7pPr>
      <a:lvl8pPr marL="1371600" algn="ctr" rtl="0" fontAlgn="base">
        <a:spcBef>
          <a:spcPct val="0"/>
        </a:spcBef>
        <a:spcAft>
          <a:spcPct val="0"/>
        </a:spcAft>
        <a:defRPr sz="4400">
          <a:solidFill>
            <a:schemeClr val="tx2"/>
          </a:solidFill>
          <a:latin typeface="Lucida Sans Unicode" pitchFamily="34" charset="0"/>
        </a:defRPr>
      </a:lvl8pPr>
      <a:lvl9pPr marL="1828800" algn="ctr" rtl="0" fontAlgn="base">
        <a:spcBef>
          <a:spcPct val="0"/>
        </a:spcBef>
        <a:spcAft>
          <a:spcPct val="0"/>
        </a:spcAft>
        <a:defRPr sz="4400">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Slide title</a:t>
            </a:r>
            <a:endParaRPr lang="en-GB" altLang="en-US" smtClean="0"/>
          </a:p>
        </p:txBody>
      </p:sp>
      <p:sp>
        <p:nvSpPr>
          <p:cNvPr id="1027" name="Rectangle 3"/>
          <p:cNvSpPr>
            <a:spLocks noGrp="1" noChangeArrowheads="1"/>
          </p:cNvSpPr>
          <p:nvPr>
            <p:ph type="body" idx="1"/>
          </p:nvPr>
        </p:nvSpPr>
        <p:spPr bwMode="auto">
          <a:xfrm>
            <a:off x="685800" y="1981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44" name="Picture 7" descr="Streep300RGB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8100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Saxion_CGÐ1281x654 300RGB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9000" y="5562600"/>
            <a:ext cx="1466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9"/>
          <p:cNvSpPr txBox="1">
            <a:spLocks noChangeArrowheads="1"/>
          </p:cNvSpPr>
          <p:nvPr/>
        </p:nvSpPr>
        <p:spPr bwMode="auto">
          <a:xfrm>
            <a:off x="685800" y="436563"/>
            <a:ext cx="191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Lucida Sans Unicode" pitchFamily="34" charset="0"/>
              </a:defRPr>
            </a:lvl1pPr>
            <a:lvl2pPr marL="742950" indent="-285750" eaLnBrk="0" hangingPunct="0">
              <a:defRPr sz="3200" b="1">
                <a:solidFill>
                  <a:schemeClr val="tx1"/>
                </a:solidFill>
                <a:latin typeface="Lucida Sans Unicode" pitchFamily="34" charset="0"/>
              </a:defRPr>
            </a:lvl2pPr>
            <a:lvl3pPr marL="1143000" indent="-228600" eaLnBrk="0" hangingPunct="0">
              <a:defRPr sz="3200" b="1">
                <a:solidFill>
                  <a:schemeClr val="tx1"/>
                </a:solidFill>
                <a:latin typeface="Lucida Sans Unicode" pitchFamily="34" charset="0"/>
              </a:defRPr>
            </a:lvl3pPr>
            <a:lvl4pPr marL="1600200" indent="-228600" eaLnBrk="0" hangingPunct="0">
              <a:defRPr sz="3200" b="1">
                <a:solidFill>
                  <a:schemeClr val="tx1"/>
                </a:solidFill>
                <a:latin typeface="Lucida Sans Unicode" pitchFamily="34" charset="0"/>
              </a:defRPr>
            </a:lvl4pPr>
            <a:lvl5pPr marL="2057400" indent="-228600" eaLnBrk="0" hangingPunct="0">
              <a:defRPr sz="3200" b="1">
                <a:solidFill>
                  <a:schemeClr val="tx1"/>
                </a:solidFill>
                <a:latin typeface="Lucida Sans Unicode" pitchFamily="34" charset="0"/>
              </a:defRPr>
            </a:lvl5pPr>
            <a:lvl6pPr marL="2514600" indent="-228600" eaLnBrk="0" fontAlgn="base" hangingPunct="0">
              <a:spcBef>
                <a:spcPct val="0"/>
              </a:spcBef>
              <a:spcAft>
                <a:spcPct val="0"/>
              </a:spcAft>
              <a:defRPr sz="3200" b="1">
                <a:solidFill>
                  <a:schemeClr val="tx1"/>
                </a:solidFill>
                <a:latin typeface="Lucida Sans Unicode" pitchFamily="34" charset="0"/>
              </a:defRPr>
            </a:lvl6pPr>
            <a:lvl7pPr marL="2971800" indent="-228600" eaLnBrk="0" fontAlgn="base" hangingPunct="0">
              <a:spcBef>
                <a:spcPct val="0"/>
              </a:spcBef>
              <a:spcAft>
                <a:spcPct val="0"/>
              </a:spcAft>
              <a:defRPr sz="3200" b="1">
                <a:solidFill>
                  <a:schemeClr val="tx1"/>
                </a:solidFill>
                <a:latin typeface="Lucida Sans Unicode" pitchFamily="34" charset="0"/>
              </a:defRPr>
            </a:lvl7pPr>
            <a:lvl8pPr marL="3429000" indent="-228600" eaLnBrk="0" fontAlgn="base" hangingPunct="0">
              <a:spcBef>
                <a:spcPct val="0"/>
              </a:spcBef>
              <a:spcAft>
                <a:spcPct val="0"/>
              </a:spcAft>
              <a:defRPr sz="3200" b="1">
                <a:solidFill>
                  <a:schemeClr val="tx1"/>
                </a:solidFill>
                <a:latin typeface="Lucida Sans Unicode" pitchFamily="34" charset="0"/>
              </a:defRPr>
            </a:lvl8pPr>
            <a:lvl9pPr marL="3886200" indent="-228600" eaLnBrk="0" fontAlgn="base" hangingPunct="0">
              <a:spcBef>
                <a:spcPct val="0"/>
              </a:spcBef>
              <a:spcAft>
                <a:spcPct val="0"/>
              </a:spcAft>
              <a:defRPr sz="3200" b="1">
                <a:solidFill>
                  <a:schemeClr val="tx1"/>
                </a:solidFill>
                <a:latin typeface="Lucida Sans Unicode" pitchFamily="34" charset="0"/>
              </a:defRPr>
            </a:lvl9pPr>
          </a:lstStyle>
          <a:p>
            <a:pPr eaLnBrk="1" hangingPunct="1">
              <a:defRPr/>
            </a:pPr>
            <a:r>
              <a:rPr lang="en-US" altLang="en-US" sz="1400" b="0" smtClean="0">
                <a:solidFill>
                  <a:srgbClr val="FFFFFF"/>
                </a:solidFill>
              </a:rPr>
              <a:t>Kom verder. Saxion.</a:t>
            </a:r>
            <a:endParaRPr lang="en-GB" altLang="en-US" sz="1400" b="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 id="2147485341"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Unicode" pitchFamily="34" charset="0"/>
        </a:defRPr>
      </a:lvl2pPr>
      <a:lvl3pPr algn="ctr" rtl="0" eaLnBrk="0" fontAlgn="base" hangingPunct="0">
        <a:spcBef>
          <a:spcPct val="0"/>
        </a:spcBef>
        <a:spcAft>
          <a:spcPct val="0"/>
        </a:spcAft>
        <a:defRPr sz="4400">
          <a:solidFill>
            <a:schemeClr val="tx2"/>
          </a:solidFill>
          <a:latin typeface="Lucida Sans Unicode" pitchFamily="34" charset="0"/>
        </a:defRPr>
      </a:lvl3pPr>
      <a:lvl4pPr algn="ctr" rtl="0" eaLnBrk="0" fontAlgn="base" hangingPunct="0">
        <a:spcBef>
          <a:spcPct val="0"/>
        </a:spcBef>
        <a:spcAft>
          <a:spcPct val="0"/>
        </a:spcAft>
        <a:defRPr sz="4400">
          <a:solidFill>
            <a:schemeClr val="tx2"/>
          </a:solidFill>
          <a:latin typeface="Lucida Sans Unicode" pitchFamily="34" charset="0"/>
        </a:defRPr>
      </a:lvl4pPr>
      <a:lvl5pPr algn="ctr" rtl="0" eaLnBrk="0" fontAlgn="base" hangingPunct="0">
        <a:spcBef>
          <a:spcPct val="0"/>
        </a:spcBef>
        <a:spcAft>
          <a:spcPct val="0"/>
        </a:spcAft>
        <a:defRPr sz="4400">
          <a:solidFill>
            <a:schemeClr val="tx2"/>
          </a:solidFill>
          <a:latin typeface="Lucida Sans Unicode" pitchFamily="34" charset="0"/>
        </a:defRPr>
      </a:lvl5pPr>
      <a:lvl6pPr marL="457200" algn="ctr" rtl="0" fontAlgn="base">
        <a:spcBef>
          <a:spcPct val="0"/>
        </a:spcBef>
        <a:spcAft>
          <a:spcPct val="0"/>
        </a:spcAft>
        <a:defRPr sz="4400">
          <a:solidFill>
            <a:schemeClr val="tx2"/>
          </a:solidFill>
          <a:latin typeface="Lucida Sans Unicode" pitchFamily="34" charset="0"/>
        </a:defRPr>
      </a:lvl6pPr>
      <a:lvl7pPr marL="914400" algn="ctr" rtl="0" fontAlgn="base">
        <a:spcBef>
          <a:spcPct val="0"/>
        </a:spcBef>
        <a:spcAft>
          <a:spcPct val="0"/>
        </a:spcAft>
        <a:defRPr sz="4400">
          <a:solidFill>
            <a:schemeClr val="tx2"/>
          </a:solidFill>
          <a:latin typeface="Lucida Sans Unicode" pitchFamily="34" charset="0"/>
        </a:defRPr>
      </a:lvl7pPr>
      <a:lvl8pPr marL="1371600" algn="ctr" rtl="0" fontAlgn="base">
        <a:spcBef>
          <a:spcPct val="0"/>
        </a:spcBef>
        <a:spcAft>
          <a:spcPct val="0"/>
        </a:spcAft>
        <a:defRPr sz="4400">
          <a:solidFill>
            <a:schemeClr val="tx2"/>
          </a:solidFill>
          <a:latin typeface="Lucida Sans Unicode" pitchFamily="34" charset="0"/>
        </a:defRPr>
      </a:lvl8pPr>
      <a:lvl9pPr marL="1828800" algn="ctr" rtl="0" fontAlgn="base">
        <a:spcBef>
          <a:spcPct val="0"/>
        </a:spcBef>
        <a:spcAft>
          <a:spcPct val="0"/>
        </a:spcAft>
        <a:defRPr sz="4400">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hyperlink" Target="https://mijn.bsl.nl/elementaire-sociale-vaardigheden-hoofdstuk-5-voorbeeld-2-483515/684384?searchBackButton=true" TargetMode="External"/><Relationship Id="rId2" Type="http://schemas.openxmlformats.org/officeDocument/2006/relationships/notesSlide" Target="../notesSlides/notesSlide14.xml"/><Relationship Id="rId1" Type="http://schemas.openxmlformats.org/officeDocument/2006/relationships/slideLayout" Target="../slideLayouts/slideLayout8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2.xml"/><Relationship Id="rId1" Type="http://schemas.openxmlformats.org/officeDocument/2006/relationships/video" Target="https://www.youtube.com/embed/8IoA1jjUIjM"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hyperlink" Target="https://mijn.bsl.nl/elementaire-sociale-vaardigheden-hoofdstuk-6-voorbeeld-1-483539/683396?searchBackButton=true"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hyperlink" Target="https://mijn.bsl.nl/elementaire-sociale-vaardigheden-hoofdstuk-4-voorbeeld-1-483497/684550?searchBackButton=true" TargetMode="External"/><Relationship Id="rId2" Type="http://schemas.openxmlformats.org/officeDocument/2006/relationships/notesSlide" Target="../notesSlides/notesSlide23.xml"/><Relationship Id="rId1" Type="http://schemas.openxmlformats.org/officeDocument/2006/relationships/slideLayout" Target="../slideLayouts/slideLayout7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2.xml"/><Relationship Id="rId1" Type="http://schemas.openxmlformats.org/officeDocument/2006/relationships/video" Target="https://www.youtube.com/embed/D1wWKB9l77A"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914400" y="1052513"/>
            <a:ext cx="7772400" cy="838200"/>
          </a:xfrm>
        </p:spPr>
        <p:txBody>
          <a:bodyPr/>
          <a:lstStyle/>
          <a:p>
            <a:pPr eaLnBrk="1" hangingPunct="1"/>
            <a:r>
              <a:rPr lang="nl-NL" altLang="en-US" dirty="0" smtClean="0"/>
              <a:t>CS Stage je stage</a:t>
            </a:r>
          </a:p>
        </p:txBody>
      </p:sp>
      <p:sp>
        <p:nvSpPr>
          <p:cNvPr id="5123" name="Subtitle 1"/>
          <p:cNvSpPr>
            <a:spLocks noGrp="1"/>
          </p:cNvSpPr>
          <p:nvPr>
            <p:ph type="subTitle" idx="1"/>
          </p:nvPr>
        </p:nvSpPr>
        <p:spPr>
          <a:xfrm>
            <a:off x="914400" y="1700213"/>
            <a:ext cx="7772400" cy="533400"/>
          </a:xfrm>
        </p:spPr>
        <p:txBody>
          <a:bodyPr/>
          <a:lstStyle/>
          <a:p>
            <a:pPr eaLnBrk="1" hangingPunct="1"/>
            <a:r>
              <a:rPr lang="nl-NL" altLang="en-US" dirty="0" smtClean="0"/>
              <a:t>Studiejaar 2017-2018</a:t>
            </a:r>
            <a:endParaRPr lang="en-US" altLang="en-US" dirty="0" smtClean="0"/>
          </a:p>
        </p:txBody>
      </p:sp>
    </p:spTree>
    <p:extLst>
      <p:ext uri="{BB962C8B-B14F-4D97-AF65-F5344CB8AC3E}">
        <p14:creationId xmlns:p14="http://schemas.microsoft.com/office/powerpoint/2010/main" val="36546484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948488" y="5734050"/>
            <a:ext cx="2016125"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1747" name="Title 1"/>
          <p:cNvSpPr>
            <a:spLocks noGrp="1"/>
          </p:cNvSpPr>
          <p:nvPr>
            <p:ph type="title"/>
          </p:nvPr>
        </p:nvSpPr>
        <p:spPr>
          <a:xfrm>
            <a:off x="685800" y="981075"/>
            <a:ext cx="8458200" cy="574675"/>
          </a:xfrm>
        </p:spPr>
        <p:txBody>
          <a:bodyPr/>
          <a:lstStyle/>
          <a:p>
            <a:r>
              <a:rPr lang="nl-NL" altLang="nl-NL" smtClean="0">
                <a:solidFill>
                  <a:srgbClr val="178240"/>
                </a:solidFill>
              </a:rPr>
              <a:t>Verbaal volgen</a:t>
            </a:r>
            <a:endParaRPr lang="en-US" altLang="nl-NL" smtClean="0">
              <a:solidFill>
                <a:srgbClr val="178240"/>
              </a:solidFill>
            </a:endParaRPr>
          </a:p>
        </p:txBody>
      </p:sp>
      <p:sp>
        <p:nvSpPr>
          <p:cNvPr id="17411" name="Content Placeholder 2"/>
          <p:cNvSpPr>
            <a:spLocks noGrp="1"/>
          </p:cNvSpPr>
          <p:nvPr>
            <p:ph idx="1"/>
          </p:nvPr>
        </p:nvSpPr>
        <p:spPr>
          <a:xfrm>
            <a:off x="685800" y="1868488"/>
            <a:ext cx="7772400" cy="3505200"/>
          </a:xfrm>
        </p:spPr>
        <p:txBody>
          <a:bodyPr/>
          <a:lstStyle/>
          <a:p>
            <a:pPr>
              <a:lnSpc>
                <a:spcPts val="1600"/>
              </a:lnSpc>
              <a:defRPr/>
            </a:pPr>
            <a:r>
              <a:rPr lang="nl-NL" sz="1800" dirty="0" smtClean="0">
                <a:solidFill>
                  <a:schemeClr val="tx1">
                    <a:lumMod val="75000"/>
                    <a:lumOff val="25000"/>
                  </a:schemeClr>
                </a:solidFill>
              </a:rPr>
              <a:t>Nou na lang heen en weer gepraat te hebben ontaardde het in een enorme ruzie. </a:t>
            </a:r>
          </a:p>
          <a:p>
            <a:pPr>
              <a:lnSpc>
                <a:spcPts val="1600"/>
              </a:lnSpc>
              <a:defRPr/>
            </a:pPr>
            <a:endParaRPr lang="nl-NL" sz="1800" dirty="0" smtClean="0">
              <a:solidFill>
                <a:schemeClr val="tx1">
                  <a:lumMod val="75000"/>
                  <a:lumOff val="25000"/>
                </a:schemeClr>
              </a:solidFill>
            </a:endParaRPr>
          </a:p>
          <a:p>
            <a:pPr>
              <a:lnSpc>
                <a:spcPts val="1600"/>
              </a:lnSpc>
              <a:defRPr/>
            </a:pPr>
            <a:r>
              <a:rPr lang="nl-NL" sz="1800" i="1" dirty="0" smtClean="0">
                <a:solidFill>
                  <a:srgbClr val="178240"/>
                </a:solidFill>
              </a:rPr>
              <a:t>Een ruzie zei je?</a:t>
            </a:r>
          </a:p>
          <a:p>
            <a:pPr>
              <a:lnSpc>
                <a:spcPts val="1600"/>
              </a:lnSpc>
              <a:defRPr/>
            </a:pPr>
            <a:endParaRPr lang="nl-NL" sz="1800" i="1" dirty="0" smtClean="0">
              <a:solidFill>
                <a:schemeClr val="tx1">
                  <a:lumMod val="75000"/>
                  <a:lumOff val="25000"/>
                </a:schemeClr>
              </a:solidFill>
            </a:endParaRPr>
          </a:p>
          <a:p>
            <a:pPr>
              <a:lnSpc>
                <a:spcPts val="1600"/>
              </a:lnSpc>
              <a:defRPr/>
            </a:pPr>
            <a:r>
              <a:rPr lang="nl-NL" sz="1800" dirty="0" smtClean="0">
                <a:solidFill>
                  <a:schemeClr val="tx1">
                    <a:lumMod val="75000"/>
                    <a:lumOff val="25000"/>
                  </a:schemeClr>
                </a:solidFill>
              </a:rPr>
              <a:t>Ja, inderdaad! Hij begon met de glazen te smijten en hij liep uiteindelijk boos weg…</a:t>
            </a:r>
          </a:p>
          <a:p>
            <a:pPr>
              <a:lnSpc>
                <a:spcPts val="1600"/>
              </a:lnSpc>
              <a:defRPr/>
            </a:pPr>
            <a:endParaRPr lang="nl-NL" sz="1800" dirty="0" smtClean="0">
              <a:solidFill>
                <a:schemeClr val="tx1">
                  <a:lumMod val="75000"/>
                  <a:lumOff val="25000"/>
                </a:schemeClr>
              </a:solidFill>
            </a:endParaRPr>
          </a:p>
          <a:p>
            <a:pPr>
              <a:lnSpc>
                <a:spcPts val="1600"/>
              </a:lnSpc>
              <a:defRPr/>
            </a:pPr>
            <a:r>
              <a:rPr lang="nl-NL" sz="1800" i="1" dirty="0" smtClean="0">
                <a:solidFill>
                  <a:srgbClr val="178240"/>
                </a:solidFill>
              </a:rPr>
              <a:t>En toen?</a:t>
            </a:r>
          </a:p>
          <a:p>
            <a:pPr>
              <a:lnSpc>
                <a:spcPts val="1600"/>
              </a:lnSpc>
              <a:defRPr/>
            </a:pPr>
            <a:endParaRPr lang="nl-NL" sz="1800" i="1" dirty="0" smtClean="0">
              <a:solidFill>
                <a:schemeClr val="tx1">
                  <a:lumMod val="75000"/>
                  <a:lumOff val="25000"/>
                </a:schemeClr>
              </a:solidFill>
            </a:endParaRPr>
          </a:p>
          <a:p>
            <a:pPr>
              <a:lnSpc>
                <a:spcPts val="1600"/>
              </a:lnSpc>
              <a:defRPr/>
            </a:pPr>
            <a:r>
              <a:rPr lang="nl-NL" sz="1800" dirty="0" smtClean="0">
                <a:solidFill>
                  <a:schemeClr val="tx1">
                    <a:lumMod val="75000"/>
                    <a:lumOff val="25000"/>
                  </a:schemeClr>
                </a:solidFill>
              </a:rPr>
              <a:t>Ik raakte helemaal in paniek, ik dacht dat hij nooit meer terug zou komen…</a:t>
            </a:r>
          </a:p>
          <a:p>
            <a:pPr>
              <a:lnSpc>
                <a:spcPts val="1600"/>
              </a:lnSpc>
              <a:defRPr/>
            </a:pPr>
            <a:endParaRPr lang="nl-NL" sz="1800" dirty="0" smtClean="0">
              <a:solidFill>
                <a:schemeClr val="tx1">
                  <a:lumMod val="75000"/>
                  <a:lumOff val="25000"/>
                </a:schemeClr>
              </a:solidFill>
            </a:endParaRPr>
          </a:p>
          <a:p>
            <a:pPr>
              <a:lnSpc>
                <a:spcPts val="1600"/>
              </a:lnSpc>
              <a:defRPr/>
            </a:pPr>
            <a:r>
              <a:rPr lang="nl-NL" sz="1800" i="1" dirty="0" smtClean="0">
                <a:solidFill>
                  <a:srgbClr val="178240"/>
                </a:solidFill>
              </a:rPr>
              <a:t>Hm, </a:t>
            </a:r>
            <a:r>
              <a:rPr lang="nl-NL" sz="1800" i="1" dirty="0" err="1" smtClean="0">
                <a:solidFill>
                  <a:srgbClr val="178240"/>
                </a:solidFill>
              </a:rPr>
              <a:t>hmm</a:t>
            </a:r>
            <a:endParaRPr lang="nl-NL" sz="1800" i="1" dirty="0" smtClean="0">
              <a:solidFill>
                <a:srgbClr val="178240"/>
              </a:solidFill>
            </a:endParaRPr>
          </a:p>
          <a:p>
            <a:pPr>
              <a:lnSpc>
                <a:spcPts val="1600"/>
              </a:lnSpc>
              <a:defRPr/>
            </a:pPr>
            <a:endParaRPr lang="nl-NL" sz="1800" i="1" dirty="0" smtClean="0">
              <a:solidFill>
                <a:schemeClr val="tx1">
                  <a:lumMod val="75000"/>
                  <a:lumOff val="25000"/>
                </a:schemeClr>
              </a:solidFill>
            </a:endParaRPr>
          </a:p>
          <a:p>
            <a:pPr>
              <a:lnSpc>
                <a:spcPts val="1600"/>
              </a:lnSpc>
              <a:defRPr/>
            </a:pPr>
            <a:r>
              <a:rPr lang="nl-NL" sz="1800" dirty="0" smtClean="0">
                <a:solidFill>
                  <a:schemeClr val="tx1">
                    <a:lumMod val="75000"/>
                    <a:lumOff val="25000"/>
                  </a:schemeClr>
                </a:solidFill>
              </a:rPr>
              <a:t>Nou, dat viel gelukkig nogal mee, een uur later was hij weer terug, maar het heeft ons wel aan het denken gezet.</a:t>
            </a:r>
          </a:p>
          <a:p>
            <a:pPr>
              <a:lnSpc>
                <a:spcPts val="1600"/>
              </a:lnSpc>
              <a:defRPr/>
            </a:pPr>
            <a:endParaRPr lang="nl-NL" sz="1800" dirty="0" smtClean="0">
              <a:solidFill>
                <a:schemeClr val="tx1">
                  <a:lumMod val="75000"/>
                  <a:lumOff val="25000"/>
                </a:schemeClr>
              </a:solidFill>
            </a:endParaRPr>
          </a:p>
          <a:p>
            <a:pPr>
              <a:lnSpc>
                <a:spcPts val="1600"/>
              </a:lnSpc>
              <a:defRPr/>
            </a:pPr>
            <a:r>
              <a:rPr lang="nl-NL" sz="1800" i="1" dirty="0" smtClean="0">
                <a:solidFill>
                  <a:srgbClr val="178240"/>
                </a:solidFill>
              </a:rPr>
              <a:t>Hoezo?</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684213" y="1989138"/>
            <a:ext cx="7731125" cy="4165600"/>
          </a:xfrm>
        </p:spPr>
        <p:txBody>
          <a:bodyPr/>
          <a:lstStyle/>
          <a:p>
            <a:pPr eaLnBrk="1" hangingPunct="1">
              <a:buFontTx/>
              <a:buNone/>
            </a:pPr>
            <a:endParaRPr lang="en-US" altLang="en-US" sz="2800" b="1" smtClean="0"/>
          </a:p>
          <a:p>
            <a:pPr marL="522288" lvl="1" indent="-65088" eaLnBrk="1" hangingPunct="1">
              <a:lnSpc>
                <a:spcPct val="80000"/>
              </a:lnSpc>
              <a:buFontTx/>
              <a:buNone/>
            </a:pPr>
            <a:endParaRPr lang="nl-NL" altLang="en-US" sz="3200" b="1" smtClean="0"/>
          </a:p>
        </p:txBody>
      </p:sp>
      <p:sp>
        <p:nvSpPr>
          <p:cNvPr id="7" name="Content Placeholder 2"/>
          <p:cNvSpPr txBox="1">
            <a:spLocks/>
          </p:cNvSpPr>
          <p:nvPr/>
        </p:nvSpPr>
        <p:spPr bwMode="auto">
          <a:xfrm>
            <a:off x="468313" y="6453188"/>
            <a:ext cx="64801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None/>
              <a:defRPr sz="2000" b="0">
                <a:solidFill>
                  <a:srgbClr val="595959"/>
                </a:solidFill>
                <a:latin typeface="Calibri" panose="020F0502020204030204" pitchFamily="34" charset="0"/>
                <a:ea typeface="+mn-ea"/>
                <a:cs typeface="+mn-cs"/>
              </a:defRPr>
            </a:lvl1pPr>
            <a:lvl2pPr marL="457200" indent="0" algn="l" rtl="0" eaLnBrk="0" fontAlgn="base" hangingPunct="0">
              <a:spcBef>
                <a:spcPct val="20000"/>
              </a:spcBef>
              <a:spcAft>
                <a:spcPct val="0"/>
              </a:spcAft>
              <a:buNone/>
              <a:defRPr sz="1800" b="0">
                <a:solidFill>
                  <a:srgbClr val="595959"/>
                </a:solidFill>
                <a:latin typeface="Calibri" panose="020F0502020204030204" pitchFamily="34" charset="0"/>
              </a:defRPr>
            </a:lvl2pPr>
            <a:lvl3pPr marL="914400" indent="0" algn="l" rtl="0" eaLnBrk="0" fontAlgn="base" hangingPunct="0">
              <a:spcBef>
                <a:spcPct val="20000"/>
              </a:spcBef>
              <a:spcAft>
                <a:spcPct val="0"/>
              </a:spcAft>
              <a:buNone/>
              <a:defRPr sz="1600" b="0">
                <a:solidFill>
                  <a:srgbClr val="595959"/>
                </a:solidFill>
                <a:latin typeface="Calibri" panose="020F0502020204030204" pitchFamily="34" charset="0"/>
              </a:defRPr>
            </a:lvl3pPr>
            <a:lvl4pPr marL="1371600" indent="0" algn="l" rtl="0" eaLnBrk="0" fontAlgn="base" hangingPunct="0">
              <a:spcBef>
                <a:spcPct val="20000"/>
              </a:spcBef>
              <a:spcAft>
                <a:spcPct val="0"/>
              </a:spcAft>
              <a:buNone/>
              <a:defRPr sz="1400" b="0">
                <a:solidFill>
                  <a:srgbClr val="595959"/>
                </a:solidFill>
                <a:latin typeface="Calibri" panose="020F0502020204030204" pitchFamily="34" charset="0"/>
              </a:defRPr>
            </a:lvl4pPr>
            <a:lvl5pPr marL="1828800" indent="0" algn="l" rtl="0" eaLnBrk="0" fontAlgn="base" hangingPunct="0">
              <a:spcBef>
                <a:spcPct val="20000"/>
              </a:spcBef>
              <a:spcAft>
                <a:spcPct val="0"/>
              </a:spcAft>
              <a:buNone/>
              <a:defRPr sz="1400" b="0">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eaLnBrk="1" hangingPunct="1">
              <a:defRPr/>
            </a:pPr>
            <a:r>
              <a:rPr lang="nl-NL" altLang="en-US" sz="1100" i="1" kern="0" dirty="0" smtClean="0"/>
              <a:t>Bron:  </a:t>
            </a:r>
            <a:r>
              <a:rPr lang="nl-NL" altLang="en-US" sz="1100" i="1" kern="0" dirty="0"/>
              <a:t>http://centralfloridahealthnews.com/wp-content/uploads/2014/06/quiet-time.jpg</a:t>
            </a:r>
            <a:endParaRPr lang="en-US" altLang="en-US" sz="1050" i="1" kern="0" dirty="0" smtClean="0"/>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71488" y="6381750"/>
            <a:ext cx="7772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None/>
              <a:defRPr sz="2000" b="0">
                <a:solidFill>
                  <a:schemeClr val="tx1">
                    <a:lumMod val="65000"/>
                    <a:lumOff val="35000"/>
                  </a:schemeClr>
                </a:solidFill>
                <a:latin typeface="Calibri" panose="020F0502020204030204" pitchFamily="34" charset="0"/>
                <a:ea typeface="+mn-ea"/>
                <a:cs typeface="+mn-cs"/>
              </a:defRPr>
            </a:lvl1pPr>
            <a:lvl2pPr marL="457200" indent="0" algn="l" rtl="0" eaLnBrk="1" fontAlgn="base" hangingPunct="1">
              <a:spcBef>
                <a:spcPct val="20000"/>
              </a:spcBef>
              <a:spcAft>
                <a:spcPct val="0"/>
              </a:spcAft>
              <a:buNone/>
              <a:defRPr sz="1800" b="0">
                <a:solidFill>
                  <a:schemeClr val="tx1">
                    <a:lumMod val="65000"/>
                    <a:lumOff val="35000"/>
                  </a:schemeClr>
                </a:solidFill>
                <a:latin typeface="Calibri" panose="020F0502020204030204" pitchFamily="34" charset="0"/>
              </a:defRPr>
            </a:lvl2pPr>
            <a:lvl3pPr marL="914400" indent="0" algn="l" rtl="0" eaLnBrk="1" fontAlgn="base" hangingPunct="1">
              <a:spcBef>
                <a:spcPct val="20000"/>
              </a:spcBef>
              <a:spcAft>
                <a:spcPct val="0"/>
              </a:spcAft>
              <a:buNone/>
              <a:defRPr sz="1600" b="0">
                <a:solidFill>
                  <a:schemeClr val="tx1">
                    <a:lumMod val="65000"/>
                    <a:lumOff val="35000"/>
                  </a:schemeClr>
                </a:solidFill>
                <a:latin typeface="Calibri" panose="020F0502020204030204" pitchFamily="34" charset="0"/>
              </a:defRPr>
            </a:lvl3pPr>
            <a:lvl4pPr marL="13716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4pPr>
            <a:lvl5pPr marL="18288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defRPr/>
            </a:pPr>
            <a:r>
              <a:rPr lang="nl-NL" sz="1100" kern="0" dirty="0">
                <a:solidFill>
                  <a:srgbClr val="000000">
                    <a:lumMod val="65000"/>
                    <a:lumOff val="35000"/>
                  </a:srgbClr>
                </a:solidFill>
              </a:rPr>
              <a:t>H6 uit Psychologische gespreksvoering van Lang &amp; van der </a:t>
            </a:r>
            <a:r>
              <a:rPr lang="nl-NL" sz="1100" kern="0" dirty="0" smtClean="0">
                <a:solidFill>
                  <a:srgbClr val="000000">
                    <a:lumMod val="65000"/>
                    <a:lumOff val="35000"/>
                  </a:srgbClr>
                </a:solidFill>
              </a:rPr>
              <a:t>Molen</a:t>
            </a:r>
            <a:endParaRPr lang="nl-NL" sz="1100" b="1" kern="0" dirty="0">
              <a:solidFill>
                <a:srgbClr val="000000">
                  <a:lumMod val="65000"/>
                  <a:lumOff val="35000"/>
                </a:srgbClr>
              </a:solidFill>
            </a:endParaRPr>
          </a:p>
        </p:txBody>
      </p:sp>
      <p:sp>
        <p:nvSpPr>
          <p:cNvPr id="33795" name="Title 1"/>
          <p:cNvSpPr>
            <a:spLocks noGrp="1"/>
          </p:cNvSpPr>
          <p:nvPr>
            <p:ph type="title"/>
          </p:nvPr>
        </p:nvSpPr>
        <p:spPr/>
        <p:txBody>
          <a:bodyPr/>
          <a:lstStyle/>
          <a:p>
            <a:pPr eaLnBrk="1" hangingPunct="1"/>
            <a:r>
              <a:rPr lang="nl-NL" altLang="nl-NL" smtClean="0">
                <a:solidFill>
                  <a:srgbClr val="178240"/>
                </a:solidFill>
              </a:rPr>
              <a:t>Regulerende en Luistervaardigheden</a:t>
            </a:r>
          </a:p>
        </p:txBody>
      </p:sp>
      <p:graphicFrame>
        <p:nvGraphicFramePr>
          <p:cNvPr id="3" name="Table 2"/>
          <p:cNvGraphicFramePr>
            <a:graphicFrameLocks noGrp="1"/>
          </p:cNvGraphicFramePr>
          <p:nvPr/>
        </p:nvGraphicFramePr>
        <p:xfrm>
          <a:off x="900113" y="1844675"/>
          <a:ext cx="7704137" cy="4084639"/>
        </p:xfrm>
        <a:graphic>
          <a:graphicData uri="http://schemas.openxmlformats.org/drawingml/2006/table">
            <a:tbl>
              <a:tblPr firstRow="1" bandRow="1">
                <a:tableStyleId>{5C22544A-7EE6-4342-B048-85BDC9FD1C3A}</a:tableStyleId>
              </a:tblPr>
              <a:tblGrid>
                <a:gridCol w="4161041">
                  <a:extLst>
                    <a:ext uri="{9D8B030D-6E8A-4147-A177-3AD203B41FA5}">
                      <a16:colId xmlns:a16="http://schemas.microsoft.com/office/drawing/2014/main" val="20000"/>
                    </a:ext>
                  </a:extLst>
                </a:gridCol>
                <a:gridCol w="3543096">
                  <a:extLst>
                    <a:ext uri="{9D8B030D-6E8A-4147-A177-3AD203B41FA5}">
                      <a16:colId xmlns:a16="http://schemas.microsoft.com/office/drawing/2014/main" val="20001"/>
                    </a:ext>
                  </a:extLst>
                </a:gridCol>
              </a:tblGrid>
              <a:tr h="304824">
                <a:tc>
                  <a:txBody>
                    <a:bodyPr/>
                    <a:lstStyle/>
                    <a:p>
                      <a:r>
                        <a:rPr lang="nl-NL" sz="1400" dirty="0" smtClean="0">
                          <a:solidFill>
                            <a:schemeClr val="tx1">
                              <a:lumMod val="75000"/>
                              <a:lumOff val="25000"/>
                            </a:schemeClr>
                          </a:solidFill>
                        </a:rPr>
                        <a:t>Luistervaardigheden</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b="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77">
                <a:tc>
                  <a:txBody>
                    <a:bodyPr/>
                    <a:lstStyle/>
                    <a:p>
                      <a:r>
                        <a:rPr lang="nl-NL" sz="1400" dirty="0" smtClean="0">
                          <a:solidFill>
                            <a:schemeClr val="tx1">
                              <a:lumMod val="75000"/>
                              <a:lumOff val="25000"/>
                            </a:schemeClr>
                          </a:solidFill>
                        </a:rPr>
                        <a:t>‘Niet’-selectieve luistervaardigheden,</a:t>
                      </a:r>
                      <a:r>
                        <a:rPr lang="nl-NL" sz="1400" baseline="0" dirty="0" smtClean="0">
                          <a:solidFill>
                            <a:schemeClr val="tx1">
                              <a:lumMod val="75000"/>
                              <a:lumOff val="25000"/>
                            </a:schemeClr>
                          </a:solidFill>
                        </a:rPr>
                        <a:t> </a:t>
                      </a:r>
                      <a:r>
                        <a:rPr lang="nl-NL" sz="1400" baseline="0" dirty="0" err="1" smtClean="0">
                          <a:solidFill>
                            <a:schemeClr val="tx1">
                              <a:lumMod val="75000"/>
                              <a:lumOff val="25000"/>
                            </a:schemeClr>
                          </a:solidFill>
                        </a:rPr>
                        <a:t>aandachtgevend</a:t>
                      </a:r>
                      <a:r>
                        <a:rPr lang="nl-NL" sz="1400" baseline="0" dirty="0" smtClean="0">
                          <a:solidFill>
                            <a:schemeClr val="tx1">
                              <a:lumMod val="75000"/>
                              <a:lumOff val="25000"/>
                            </a:schemeClr>
                          </a:solidFill>
                        </a:rPr>
                        <a:t> gedrag</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kern="1200" dirty="0" smtClean="0">
                          <a:solidFill>
                            <a:schemeClr val="tx1">
                              <a:lumMod val="75000"/>
                              <a:lumOff val="25000"/>
                            </a:schemeClr>
                          </a:solidFill>
                          <a:latin typeface="+mn-lt"/>
                          <a:ea typeface="+mn-ea"/>
                          <a:cs typeface="+mn-cs"/>
                        </a:rPr>
                        <a:t>Non-verbaal gedrag</a:t>
                      </a:r>
                      <a:br>
                        <a:rPr lang="nl-NL" sz="1400" kern="1200" dirty="0" smtClean="0">
                          <a:solidFill>
                            <a:schemeClr val="tx1">
                              <a:lumMod val="75000"/>
                              <a:lumOff val="25000"/>
                            </a:schemeClr>
                          </a:solidFill>
                          <a:latin typeface="+mn-lt"/>
                          <a:ea typeface="+mn-ea"/>
                          <a:cs typeface="+mn-cs"/>
                        </a:rPr>
                      </a:br>
                      <a:r>
                        <a:rPr lang="nl-NL" sz="1400" kern="1200" dirty="0" smtClean="0">
                          <a:solidFill>
                            <a:schemeClr val="tx1">
                              <a:lumMod val="75000"/>
                              <a:lumOff val="25000"/>
                            </a:schemeClr>
                          </a:solidFill>
                          <a:latin typeface="+mn-lt"/>
                          <a:ea typeface="+mn-ea"/>
                          <a:cs typeface="+mn-cs"/>
                        </a:rPr>
                        <a:t>Verbaal volgen</a:t>
                      </a:r>
                      <a:br>
                        <a:rPr lang="nl-NL" sz="1400" kern="1200" dirty="0" smtClean="0">
                          <a:solidFill>
                            <a:schemeClr val="tx1">
                              <a:lumMod val="75000"/>
                              <a:lumOff val="25000"/>
                            </a:schemeClr>
                          </a:solidFill>
                          <a:latin typeface="+mn-lt"/>
                          <a:ea typeface="+mn-ea"/>
                          <a:cs typeface="+mn-cs"/>
                        </a:rPr>
                      </a:br>
                      <a:r>
                        <a:rPr lang="nl-NL" sz="1400" kern="1200" dirty="0" smtClean="0">
                          <a:solidFill>
                            <a:schemeClr val="tx1">
                              <a:lumMod val="75000"/>
                              <a:lumOff val="25000"/>
                            </a:schemeClr>
                          </a:solidFill>
                          <a:latin typeface="+mn-lt"/>
                          <a:ea typeface="+mn-ea"/>
                          <a:cs typeface="+mn-cs"/>
                        </a:rPr>
                        <a:t>Gebruik van stiltes</a:t>
                      </a:r>
                      <a:endParaRPr lang="nl-NL" sz="1400" kern="1200" dirty="0">
                        <a:solidFill>
                          <a:schemeClr val="tx1">
                            <a:lumMod val="75000"/>
                            <a:lumOff val="25000"/>
                          </a:schemeClr>
                        </a:solidFill>
                        <a:latin typeface="+mn-lt"/>
                        <a:ea typeface="+mn-ea"/>
                        <a:cs typeface="+mn-cs"/>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707">
                <a:tc>
                  <a:txBody>
                    <a:bodyPr/>
                    <a:lstStyle/>
                    <a:p>
                      <a:r>
                        <a:rPr lang="nl-NL" sz="1400" dirty="0" smtClean="0">
                          <a:solidFill>
                            <a:schemeClr val="tx1">
                              <a:lumMod val="75000"/>
                              <a:lumOff val="25000"/>
                            </a:schemeClr>
                          </a:solidFill>
                        </a:rPr>
                        <a:t>Selectieve luistervaardigheden</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b="1" dirty="0" smtClean="0">
                          <a:solidFill>
                            <a:srgbClr val="178240"/>
                          </a:solidFill>
                        </a:rPr>
                        <a:t>Vragen stellen</a:t>
                      </a:r>
                    </a:p>
                    <a:p>
                      <a:r>
                        <a:rPr lang="nl-NL" sz="1400" b="1" dirty="0" smtClean="0">
                          <a:solidFill>
                            <a:srgbClr val="178240"/>
                          </a:solidFill>
                        </a:rPr>
                        <a:t>Parafraseren van inhoud</a:t>
                      </a:r>
                    </a:p>
                    <a:p>
                      <a:r>
                        <a:rPr lang="nl-NL" sz="1400" b="1" dirty="0" smtClean="0">
                          <a:solidFill>
                            <a:srgbClr val="178240"/>
                          </a:solidFill>
                        </a:rPr>
                        <a:t>Reflecteren van gevoel</a:t>
                      </a:r>
                    </a:p>
                    <a:p>
                      <a:r>
                        <a:rPr lang="nl-NL" sz="1400" b="1" dirty="0" smtClean="0">
                          <a:solidFill>
                            <a:srgbClr val="178240"/>
                          </a:solidFill>
                        </a:rPr>
                        <a:t>Concretiseren</a:t>
                      </a:r>
                    </a:p>
                    <a:p>
                      <a:r>
                        <a:rPr lang="nl-NL" sz="1400" b="1" dirty="0" smtClean="0">
                          <a:solidFill>
                            <a:srgbClr val="178240"/>
                          </a:solidFill>
                        </a:rPr>
                        <a:t>Samenvatten</a:t>
                      </a:r>
                      <a:r>
                        <a:rPr lang="nl-NL" sz="1400" b="1" baseline="0" dirty="0" smtClean="0">
                          <a:solidFill>
                            <a:srgbClr val="178240"/>
                          </a:solidFill>
                        </a:rPr>
                        <a:t> </a:t>
                      </a:r>
                    </a:p>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4824">
                <a:tc>
                  <a:txBody>
                    <a:bodyPr/>
                    <a:lstStyle/>
                    <a:p>
                      <a:r>
                        <a:rPr lang="nl-NL" sz="1400" b="1" dirty="0" smtClean="0">
                          <a:solidFill>
                            <a:schemeClr val="tx1">
                              <a:lumMod val="75000"/>
                              <a:lumOff val="25000"/>
                            </a:schemeClr>
                          </a:solidFill>
                        </a:rPr>
                        <a:t>Regulerende vaardigheden</a:t>
                      </a:r>
                      <a:endParaRPr lang="nl-NL" sz="1400" b="1"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71707">
                <a:tc>
                  <a:txBody>
                    <a:bodyPr/>
                    <a:lstStyle/>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smtClean="0">
                          <a:solidFill>
                            <a:schemeClr val="tx1">
                              <a:lumMod val="75000"/>
                              <a:lumOff val="25000"/>
                            </a:schemeClr>
                          </a:solidFill>
                        </a:rPr>
                        <a:t>Openen</a:t>
                      </a:r>
                      <a:r>
                        <a:rPr lang="nl-NL" sz="1400" baseline="0" dirty="0" smtClean="0">
                          <a:solidFill>
                            <a:schemeClr val="tx1">
                              <a:lumMod val="75000"/>
                              <a:lumOff val="25000"/>
                            </a:schemeClr>
                          </a:solidFill>
                        </a:rPr>
                        <a:t> van het gesprek</a:t>
                      </a:r>
                    </a:p>
                    <a:p>
                      <a:r>
                        <a:rPr lang="nl-NL" sz="1400" baseline="0" dirty="0" smtClean="0">
                          <a:solidFill>
                            <a:schemeClr val="tx1">
                              <a:lumMod val="75000"/>
                              <a:lumOff val="25000"/>
                            </a:schemeClr>
                          </a:solidFill>
                        </a:rPr>
                        <a:t>Begincontract sluiten</a:t>
                      </a:r>
                    </a:p>
                    <a:p>
                      <a:r>
                        <a:rPr lang="nl-NL" sz="1400" baseline="0" dirty="0" smtClean="0">
                          <a:solidFill>
                            <a:schemeClr val="tx1">
                              <a:lumMod val="75000"/>
                              <a:lumOff val="25000"/>
                            </a:schemeClr>
                          </a:solidFill>
                        </a:rPr>
                        <a:t>Terugkoppelen naar begindoelen</a:t>
                      </a:r>
                    </a:p>
                    <a:p>
                      <a:r>
                        <a:rPr lang="nl-NL" sz="1400" baseline="0" dirty="0" smtClean="0">
                          <a:solidFill>
                            <a:schemeClr val="tx1">
                              <a:lumMod val="75000"/>
                              <a:lumOff val="25000"/>
                            </a:schemeClr>
                          </a:solidFill>
                        </a:rPr>
                        <a:t>Situatie verduidelijken</a:t>
                      </a:r>
                    </a:p>
                    <a:p>
                      <a:r>
                        <a:rPr lang="nl-NL" sz="1400" baseline="0" dirty="0" smtClean="0">
                          <a:solidFill>
                            <a:schemeClr val="tx1">
                              <a:lumMod val="75000"/>
                              <a:lumOff val="25000"/>
                            </a:schemeClr>
                          </a:solidFill>
                        </a:rPr>
                        <a:t>Hardop denken</a:t>
                      </a:r>
                    </a:p>
                    <a:p>
                      <a:r>
                        <a:rPr lang="nl-NL" sz="1400" baseline="0" dirty="0" smtClean="0">
                          <a:solidFill>
                            <a:schemeClr val="tx1">
                              <a:lumMod val="75000"/>
                              <a:lumOff val="25000"/>
                            </a:schemeClr>
                          </a:solidFill>
                        </a:rPr>
                        <a:t>Afsluiten van het gesprek</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684213" y="1989138"/>
            <a:ext cx="7731125" cy="4165600"/>
          </a:xfrm>
        </p:spPr>
        <p:txBody>
          <a:bodyPr/>
          <a:lstStyle/>
          <a:p>
            <a:pPr eaLnBrk="1" hangingPunct="1">
              <a:buFontTx/>
              <a:buNone/>
            </a:pPr>
            <a:endParaRPr lang="en-US" altLang="en-US" sz="2400" b="1" smtClean="0"/>
          </a:p>
          <a:p>
            <a:pPr marL="522288" lvl="1" indent="-65088" eaLnBrk="1" hangingPunct="1">
              <a:lnSpc>
                <a:spcPct val="80000"/>
              </a:lnSpc>
              <a:buFontTx/>
              <a:buNone/>
            </a:pPr>
            <a:endParaRPr lang="nl-NL" altLang="en-US" b="1" smtClean="0"/>
          </a:p>
        </p:txBody>
      </p:sp>
      <p:sp>
        <p:nvSpPr>
          <p:cNvPr id="6" name="Content Placeholder 2"/>
          <p:cNvSpPr txBox="1">
            <a:spLocks/>
          </p:cNvSpPr>
          <p:nvPr/>
        </p:nvSpPr>
        <p:spPr bwMode="auto">
          <a:xfrm>
            <a:off x="468313" y="6453188"/>
            <a:ext cx="64801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None/>
              <a:defRPr sz="2000" b="0">
                <a:solidFill>
                  <a:srgbClr val="595959"/>
                </a:solidFill>
                <a:latin typeface="Calibri" panose="020F0502020204030204" pitchFamily="34" charset="0"/>
                <a:ea typeface="+mn-ea"/>
                <a:cs typeface="+mn-cs"/>
              </a:defRPr>
            </a:lvl1pPr>
            <a:lvl2pPr marL="457200" indent="0" algn="l" rtl="0" eaLnBrk="0" fontAlgn="base" hangingPunct="0">
              <a:spcBef>
                <a:spcPct val="20000"/>
              </a:spcBef>
              <a:spcAft>
                <a:spcPct val="0"/>
              </a:spcAft>
              <a:buNone/>
              <a:defRPr sz="1800" b="0">
                <a:solidFill>
                  <a:srgbClr val="595959"/>
                </a:solidFill>
                <a:latin typeface="Calibri" panose="020F0502020204030204" pitchFamily="34" charset="0"/>
              </a:defRPr>
            </a:lvl2pPr>
            <a:lvl3pPr marL="914400" indent="0" algn="l" rtl="0" eaLnBrk="0" fontAlgn="base" hangingPunct="0">
              <a:spcBef>
                <a:spcPct val="20000"/>
              </a:spcBef>
              <a:spcAft>
                <a:spcPct val="0"/>
              </a:spcAft>
              <a:buNone/>
              <a:defRPr sz="1600" b="0">
                <a:solidFill>
                  <a:srgbClr val="595959"/>
                </a:solidFill>
                <a:latin typeface="Calibri" panose="020F0502020204030204" pitchFamily="34" charset="0"/>
              </a:defRPr>
            </a:lvl3pPr>
            <a:lvl4pPr marL="1371600" indent="0" algn="l" rtl="0" eaLnBrk="0" fontAlgn="base" hangingPunct="0">
              <a:spcBef>
                <a:spcPct val="20000"/>
              </a:spcBef>
              <a:spcAft>
                <a:spcPct val="0"/>
              </a:spcAft>
              <a:buNone/>
              <a:defRPr sz="1400" b="0">
                <a:solidFill>
                  <a:srgbClr val="595959"/>
                </a:solidFill>
                <a:latin typeface="Calibri" panose="020F0502020204030204" pitchFamily="34" charset="0"/>
              </a:defRPr>
            </a:lvl4pPr>
            <a:lvl5pPr marL="1828800" indent="0" algn="l" rtl="0" eaLnBrk="0" fontAlgn="base" hangingPunct="0">
              <a:spcBef>
                <a:spcPct val="20000"/>
              </a:spcBef>
              <a:spcAft>
                <a:spcPct val="0"/>
              </a:spcAft>
              <a:buNone/>
              <a:defRPr sz="1400" b="0">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eaLnBrk="1" hangingPunct="1">
              <a:defRPr/>
            </a:pPr>
            <a:r>
              <a:rPr lang="nl-NL" altLang="en-US" sz="1100" i="1" kern="0" dirty="0" smtClean="0"/>
              <a:t>Bron:  </a:t>
            </a:r>
            <a:r>
              <a:rPr lang="nl-NL" altLang="en-US" sz="1100" i="1" kern="0" dirty="0"/>
              <a:t>http://www.antonides.com/Contents/documents/77c618e0-3831-4d97-a673-97e181c790bc.jpg</a:t>
            </a:r>
            <a:endParaRPr lang="en-US" altLang="en-US" sz="1050" i="1" kern="0" dirty="0" smtClean="0"/>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Content Placeholder 2"/>
          <p:cNvSpPr txBox="1">
            <a:spLocks/>
          </p:cNvSpPr>
          <p:nvPr/>
        </p:nvSpPr>
        <p:spPr bwMode="auto">
          <a:xfrm>
            <a:off x="395288" y="6453188"/>
            <a:ext cx="813593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None/>
              <a:defRPr sz="2000" b="0">
                <a:solidFill>
                  <a:srgbClr val="595959"/>
                </a:solidFill>
                <a:latin typeface="Calibri" panose="020F0502020204030204" pitchFamily="34" charset="0"/>
                <a:ea typeface="+mn-ea"/>
                <a:cs typeface="+mn-cs"/>
              </a:defRPr>
            </a:lvl1pPr>
            <a:lvl2pPr marL="457200" indent="0" algn="l" rtl="0" eaLnBrk="0" fontAlgn="base" hangingPunct="0">
              <a:spcBef>
                <a:spcPct val="20000"/>
              </a:spcBef>
              <a:spcAft>
                <a:spcPct val="0"/>
              </a:spcAft>
              <a:buNone/>
              <a:defRPr sz="1800" b="0">
                <a:solidFill>
                  <a:srgbClr val="595959"/>
                </a:solidFill>
                <a:latin typeface="Calibri" panose="020F0502020204030204" pitchFamily="34" charset="0"/>
              </a:defRPr>
            </a:lvl2pPr>
            <a:lvl3pPr marL="914400" indent="0" algn="l" rtl="0" eaLnBrk="0" fontAlgn="base" hangingPunct="0">
              <a:spcBef>
                <a:spcPct val="20000"/>
              </a:spcBef>
              <a:spcAft>
                <a:spcPct val="0"/>
              </a:spcAft>
              <a:buNone/>
              <a:defRPr sz="1600" b="0">
                <a:solidFill>
                  <a:srgbClr val="595959"/>
                </a:solidFill>
                <a:latin typeface="Calibri" panose="020F0502020204030204" pitchFamily="34" charset="0"/>
              </a:defRPr>
            </a:lvl3pPr>
            <a:lvl4pPr marL="1371600" indent="0" algn="l" rtl="0" eaLnBrk="0" fontAlgn="base" hangingPunct="0">
              <a:spcBef>
                <a:spcPct val="20000"/>
              </a:spcBef>
              <a:spcAft>
                <a:spcPct val="0"/>
              </a:spcAft>
              <a:buNone/>
              <a:defRPr sz="1400" b="0">
                <a:solidFill>
                  <a:srgbClr val="595959"/>
                </a:solidFill>
                <a:latin typeface="Calibri" panose="020F0502020204030204" pitchFamily="34" charset="0"/>
              </a:defRPr>
            </a:lvl4pPr>
            <a:lvl5pPr marL="1828800" indent="0" algn="l" rtl="0" eaLnBrk="0" fontAlgn="base" hangingPunct="0">
              <a:spcBef>
                <a:spcPct val="20000"/>
              </a:spcBef>
              <a:spcAft>
                <a:spcPct val="0"/>
              </a:spcAft>
              <a:buNone/>
              <a:defRPr sz="1400" b="0">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eaLnBrk="1" hangingPunct="1">
              <a:defRPr/>
            </a:pPr>
            <a:r>
              <a:rPr lang="nl-NL" altLang="en-US" sz="1100" kern="0" dirty="0" smtClean="0">
                <a:solidFill>
                  <a:schemeClr val="tx1">
                    <a:lumMod val="75000"/>
                    <a:lumOff val="25000"/>
                  </a:schemeClr>
                </a:solidFill>
              </a:rPr>
              <a:t>Bron:  </a:t>
            </a:r>
            <a:r>
              <a:rPr lang="nl-NL" altLang="en-US" sz="1100" kern="0" dirty="0">
                <a:solidFill>
                  <a:schemeClr val="tx1">
                    <a:lumMod val="75000"/>
                    <a:lumOff val="25000"/>
                  </a:schemeClr>
                </a:solidFill>
              </a:rPr>
              <a:t>https://mijn.bsl.nl/elementaire-sociale-vaardigheden-hoofdstuk-5-voorbeeld-2-483515/684384?searchBackButton=true</a:t>
            </a:r>
            <a:endParaRPr lang="en-US" altLang="en-US" sz="1050" kern="0" dirty="0" smtClean="0">
              <a:solidFill>
                <a:schemeClr val="tx1">
                  <a:lumMod val="75000"/>
                  <a:lumOff val="25000"/>
                </a:schemeClr>
              </a:solidFill>
            </a:endParaRPr>
          </a:p>
        </p:txBody>
      </p:sp>
      <p:pic>
        <p:nvPicPr>
          <p:cNvPr id="3584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01688"/>
            <a:ext cx="9144000" cy="514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bwMode="auto">
          <a:xfrm>
            <a:off x="55563" y="3654425"/>
            <a:ext cx="90519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eaLnBrk="1" hangingPunct="1">
              <a:defRPr/>
            </a:pPr>
            <a:r>
              <a:rPr lang="nl-NL" altLang="nl-NL" sz="41300" smtClean="0"/>
              <a:t>“ “</a:t>
            </a:r>
            <a:endParaRPr lang="nl-NL" altLang="nl-NL" sz="23900" b="0" smtClean="0"/>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68313" y="6453188"/>
            <a:ext cx="64801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None/>
              <a:defRPr sz="2000" b="0">
                <a:solidFill>
                  <a:srgbClr val="595959"/>
                </a:solidFill>
                <a:latin typeface="Calibri" panose="020F0502020204030204" pitchFamily="34" charset="0"/>
                <a:ea typeface="+mn-ea"/>
                <a:cs typeface="+mn-cs"/>
              </a:defRPr>
            </a:lvl1pPr>
            <a:lvl2pPr marL="457200" indent="0" algn="l" rtl="0" eaLnBrk="0" fontAlgn="base" hangingPunct="0">
              <a:spcBef>
                <a:spcPct val="20000"/>
              </a:spcBef>
              <a:spcAft>
                <a:spcPct val="0"/>
              </a:spcAft>
              <a:buNone/>
              <a:defRPr sz="1800" b="0">
                <a:solidFill>
                  <a:srgbClr val="595959"/>
                </a:solidFill>
                <a:latin typeface="Calibri" panose="020F0502020204030204" pitchFamily="34" charset="0"/>
              </a:defRPr>
            </a:lvl2pPr>
            <a:lvl3pPr marL="914400" indent="0" algn="l" rtl="0" eaLnBrk="0" fontAlgn="base" hangingPunct="0">
              <a:spcBef>
                <a:spcPct val="20000"/>
              </a:spcBef>
              <a:spcAft>
                <a:spcPct val="0"/>
              </a:spcAft>
              <a:buNone/>
              <a:defRPr sz="1600" b="0">
                <a:solidFill>
                  <a:srgbClr val="595959"/>
                </a:solidFill>
                <a:latin typeface="Calibri" panose="020F0502020204030204" pitchFamily="34" charset="0"/>
              </a:defRPr>
            </a:lvl3pPr>
            <a:lvl4pPr marL="1371600" indent="0" algn="l" rtl="0" eaLnBrk="0" fontAlgn="base" hangingPunct="0">
              <a:spcBef>
                <a:spcPct val="20000"/>
              </a:spcBef>
              <a:spcAft>
                <a:spcPct val="0"/>
              </a:spcAft>
              <a:buNone/>
              <a:defRPr sz="1400" b="0">
                <a:solidFill>
                  <a:srgbClr val="595959"/>
                </a:solidFill>
                <a:latin typeface="Calibri" panose="020F0502020204030204" pitchFamily="34" charset="0"/>
              </a:defRPr>
            </a:lvl4pPr>
            <a:lvl5pPr marL="1828800" indent="0" algn="l" rtl="0" eaLnBrk="0" fontAlgn="base" hangingPunct="0">
              <a:spcBef>
                <a:spcPct val="20000"/>
              </a:spcBef>
              <a:spcAft>
                <a:spcPct val="0"/>
              </a:spcAft>
              <a:buNone/>
              <a:defRPr sz="1400" b="0">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eaLnBrk="1" hangingPunct="1">
              <a:defRPr/>
            </a:pPr>
            <a:r>
              <a:rPr lang="nl-NL" altLang="en-US" sz="1100" i="1" kern="0" dirty="0" smtClean="0"/>
              <a:t>Bron:  </a:t>
            </a:r>
            <a:r>
              <a:rPr lang="nl-NL" altLang="en-US" sz="1100" i="1" kern="0" dirty="0"/>
              <a:t>https://i.ytimg.com/vi/PqrMGqMmWko/maxresdefault.jpg</a:t>
            </a:r>
            <a:endParaRPr lang="en-US" altLang="en-US" sz="1050" i="1" kern="0" dirty="0" smtClean="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Content Placeholder 2"/>
          <p:cNvSpPr txBox="1">
            <a:spLocks/>
          </p:cNvSpPr>
          <p:nvPr/>
        </p:nvSpPr>
        <p:spPr bwMode="auto">
          <a:xfrm>
            <a:off x="395288" y="6453188"/>
            <a:ext cx="813593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None/>
              <a:defRPr sz="2000" b="0">
                <a:solidFill>
                  <a:srgbClr val="595959"/>
                </a:solidFill>
                <a:latin typeface="Calibri" panose="020F0502020204030204" pitchFamily="34" charset="0"/>
                <a:ea typeface="+mn-ea"/>
                <a:cs typeface="+mn-cs"/>
              </a:defRPr>
            </a:lvl1pPr>
            <a:lvl2pPr marL="457200" indent="0" algn="l" rtl="0" eaLnBrk="0" fontAlgn="base" hangingPunct="0">
              <a:spcBef>
                <a:spcPct val="20000"/>
              </a:spcBef>
              <a:spcAft>
                <a:spcPct val="0"/>
              </a:spcAft>
              <a:buNone/>
              <a:defRPr sz="1800" b="0">
                <a:solidFill>
                  <a:srgbClr val="595959"/>
                </a:solidFill>
                <a:latin typeface="Calibri" panose="020F0502020204030204" pitchFamily="34" charset="0"/>
              </a:defRPr>
            </a:lvl2pPr>
            <a:lvl3pPr marL="914400" indent="0" algn="l" rtl="0" eaLnBrk="0" fontAlgn="base" hangingPunct="0">
              <a:spcBef>
                <a:spcPct val="20000"/>
              </a:spcBef>
              <a:spcAft>
                <a:spcPct val="0"/>
              </a:spcAft>
              <a:buNone/>
              <a:defRPr sz="1600" b="0">
                <a:solidFill>
                  <a:srgbClr val="595959"/>
                </a:solidFill>
                <a:latin typeface="Calibri" panose="020F0502020204030204" pitchFamily="34" charset="0"/>
              </a:defRPr>
            </a:lvl3pPr>
            <a:lvl4pPr marL="1371600" indent="0" algn="l" rtl="0" eaLnBrk="0" fontAlgn="base" hangingPunct="0">
              <a:spcBef>
                <a:spcPct val="20000"/>
              </a:spcBef>
              <a:spcAft>
                <a:spcPct val="0"/>
              </a:spcAft>
              <a:buNone/>
              <a:defRPr sz="1400" b="0">
                <a:solidFill>
                  <a:srgbClr val="595959"/>
                </a:solidFill>
                <a:latin typeface="Calibri" panose="020F0502020204030204" pitchFamily="34" charset="0"/>
              </a:defRPr>
            </a:lvl4pPr>
            <a:lvl5pPr marL="1828800" indent="0" algn="l" rtl="0" eaLnBrk="0" fontAlgn="base" hangingPunct="0">
              <a:spcBef>
                <a:spcPct val="20000"/>
              </a:spcBef>
              <a:spcAft>
                <a:spcPct val="0"/>
              </a:spcAft>
              <a:buNone/>
              <a:defRPr sz="1400" b="0">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eaLnBrk="1" hangingPunct="1">
              <a:defRPr/>
            </a:pPr>
            <a:r>
              <a:rPr lang="nl-NL" altLang="en-US" sz="1100" kern="0" dirty="0" smtClean="0">
                <a:solidFill>
                  <a:schemeClr val="tx1">
                    <a:lumMod val="75000"/>
                    <a:lumOff val="25000"/>
                  </a:schemeClr>
                </a:solidFill>
              </a:rPr>
              <a:t>Bron:  </a:t>
            </a:r>
            <a:r>
              <a:rPr lang="nl-NL" altLang="en-US" sz="1100" kern="0" dirty="0">
                <a:solidFill>
                  <a:schemeClr val="tx1">
                    <a:lumMod val="75000"/>
                    <a:lumOff val="25000"/>
                  </a:schemeClr>
                </a:solidFill>
              </a:rPr>
              <a:t>https://www.youtube.com/watch?v=8IoA1jjUIjM</a:t>
            </a:r>
            <a:endParaRPr lang="en-US" altLang="en-US" sz="1050" kern="0" dirty="0" smtClean="0">
              <a:solidFill>
                <a:schemeClr val="tx1">
                  <a:lumMod val="75000"/>
                  <a:lumOff val="25000"/>
                </a:schemeClr>
              </a:solidFill>
            </a:endParaRPr>
          </a:p>
        </p:txBody>
      </p:sp>
      <p:pic>
        <p:nvPicPr>
          <p:cNvPr id="4" name="8IoA1jjUIjM"/>
          <p:cNvPicPr>
            <a:picLocks noRot="1" noChangeAspect="1"/>
          </p:cNvPicPr>
          <p:nvPr>
            <a:videoFile r:link="rId1"/>
          </p:nvPr>
        </p:nvPicPr>
        <p:blipFill>
          <a:blip r:embed="rId4"/>
          <a:stretch>
            <a:fillRect/>
          </a:stretch>
        </p:blipFill>
        <p:spPr>
          <a:xfrm>
            <a:off x="0" y="836712"/>
            <a:ext cx="9144000" cy="5143500"/>
          </a:xfrm>
          <a:prstGeom prst="rect">
            <a:avLst/>
          </a:prstGeom>
        </p:spPr>
      </p:pic>
    </p:spTree>
    <p:extLst>
      <p:ext uri="{BB962C8B-B14F-4D97-AF65-F5344CB8AC3E}">
        <p14:creationId xmlns:p14="http://schemas.microsoft.com/office/powerpoint/2010/main" val="173091947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948488" y="5734050"/>
            <a:ext cx="2016125"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38915" name="Title 1"/>
          <p:cNvSpPr>
            <a:spLocks noGrp="1"/>
          </p:cNvSpPr>
          <p:nvPr>
            <p:ph type="title"/>
          </p:nvPr>
        </p:nvSpPr>
        <p:spPr>
          <a:xfrm>
            <a:off x="685800" y="981075"/>
            <a:ext cx="8458200" cy="574675"/>
          </a:xfrm>
        </p:spPr>
        <p:txBody>
          <a:bodyPr/>
          <a:lstStyle/>
          <a:p>
            <a:r>
              <a:rPr lang="nl-NL" altLang="nl-NL" smtClean="0">
                <a:solidFill>
                  <a:srgbClr val="178240"/>
                </a:solidFill>
              </a:rPr>
              <a:t>Parafrase en Gevoelsreflectie</a:t>
            </a:r>
            <a:endParaRPr lang="en-US" altLang="nl-NL" smtClean="0">
              <a:solidFill>
                <a:srgbClr val="178240"/>
              </a:solidFill>
            </a:endParaRPr>
          </a:p>
        </p:txBody>
      </p:sp>
      <p:sp>
        <p:nvSpPr>
          <p:cNvPr id="17411" name="Content Placeholder 2"/>
          <p:cNvSpPr>
            <a:spLocks noGrp="1"/>
          </p:cNvSpPr>
          <p:nvPr>
            <p:ph idx="1"/>
          </p:nvPr>
        </p:nvSpPr>
        <p:spPr>
          <a:xfrm>
            <a:off x="685800" y="1868488"/>
            <a:ext cx="7772400" cy="3505200"/>
          </a:xfrm>
        </p:spPr>
        <p:txBody>
          <a:bodyPr/>
          <a:lstStyle/>
          <a:p>
            <a:pPr>
              <a:lnSpc>
                <a:spcPct val="150000"/>
              </a:lnSpc>
              <a:defRPr/>
            </a:pPr>
            <a:r>
              <a:rPr lang="nl-NL" sz="1800" dirty="0" smtClean="0">
                <a:solidFill>
                  <a:schemeClr val="tx1">
                    <a:lumMod val="75000"/>
                    <a:lumOff val="25000"/>
                  </a:schemeClr>
                </a:solidFill>
              </a:rPr>
              <a:t>Ik weet echt niet wat ik na de havo moet gaan doen, hoor. Er zijn zoveel mogelijkheden.</a:t>
            </a:r>
          </a:p>
          <a:p>
            <a:pPr>
              <a:lnSpc>
                <a:spcPct val="150000"/>
              </a:lnSpc>
              <a:defRPr/>
            </a:pPr>
            <a:r>
              <a:rPr lang="nl-NL" sz="1800" i="1" dirty="0" smtClean="0">
                <a:solidFill>
                  <a:srgbClr val="178240"/>
                </a:solidFill>
              </a:rPr>
              <a:t>Je hebt een keuzeprobleem. Je zit vol twijfel.</a:t>
            </a:r>
          </a:p>
          <a:p>
            <a:pPr>
              <a:lnSpc>
                <a:spcPct val="150000"/>
              </a:lnSpc>
              <a:defRPr/>
            </a:pPr>
            <a:endParaRPr lang="nl-NL" sz="1800" i="1" dirty="0" smtClean="0">
              <a:solidFill>
                <a:schemeClr val="tx1">
                  <a:lumMod val="75000"/>
                  <a:lumOff val="25000"/>
                </a:schemeClr>
              </a:solidFill>
            </a:endParaRPr>
          </a:p>
          <a:p>
            <a:pPr>
              <a:lnSpc>
                <a:spcPct val="150000"/>
              </a:lnSpc>
              <a:defRPr/>
            </a:pPr>
            <a:endParaRPr lang="nl-NL" sz="1800" i="1" dirty="0">
              <a:solidFill>
                <a:schemeClr val="tx1">
                  <a:lumMod val="75000"/>
                  <a:lumOff val="25000"/>
                </a:schemeClr>
              </a:solidFill>
            </a:endParaRPr>
          </a:p>
          <a:p>
            <a:pPr>
              <a:lnSpc>
                <a:spcPct val="150000"/>
              </a:lnSpc>
              <a:defRPr/>
            </a:pPr>
            <a:r>
              <a:rPr lang="nl-NL" sz="1800" dirty="0" smtClean="0">
                <a:solidFill>
                  <a:schemeClr val="tx1">
                    <a:lumMod val="75000"/>
                    <a:lumOff val="25000"/>
                  </a:schemeClr>
                </a:solidFill>
              </a:rPr>
              <a:t>Na ons vorige gesprek is er heel wat gebeurd. Ik heb een gesprek met mijn vader gehad en hij was helemaal niet kwaad!</a:t>
            </a:r>
          </a:p>
          <a:p>
            <a:pPr>
              <a:lnSpc>
                <a:spcPct val="150000"/>
              </a:lnSpc>
              <a:defRPr/>
            </a:pPr>
            <a:r>
              <a:rPr lang="nl-NL" sz="1800" i="1" dirty="0" smtClean="0">
                <a:solidFill>
                  <a:srgbClr val="178240"/>
                </a:solidFill>
              </a:rPr>
              <a:t>Dus je hebt met je vader gepraat en dat ging goed…Zo zeg, wat een opluchting voor je!</a:t>
            </a:r>
          </a:p>
        </p:txBody>
      </p:sp>
      <p:sp>
        <p:nvSpPr>
          <p:cNvPr id="3" name="Rechthoek 2"/>
          <p:cNvSpPr/>
          <p:nvPr/>
        </p:nvSpPr>
        <p:spPr>
          <a:xfrm>
            <a:off x="395288" y="4076700"/>
            <a:ext cx="8208962" cy="194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68313" y="6453188"/>
            <a:ext cx="64801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None/>
              <a:defRPr sz="2000" b="0">
                <a:solidFill>
                  <a:srgbClr val="595959"/>
                </a:solidFill>
                <a:latin typeface="Calibri" panose="020F0502020204030204" pitchFamily="34" charset="0"/>
                <a:ea typeface="+mn-ea"/>
                <a:cs typeface="+mn-cs"/>
              </a:defRPr>
            </a:lvl1pPr>
            <a:lvl2pPr marL="457200" indent="0" algn="l" rtl="0" eaLnBrk="0" fontAlgn="base" hangingPunct="0">
              <a:spcBef>
                <a:spcPct val="20000"/>
              </a:spcBef>
              <a:spcAft>
                <a:spcPct val="0"/>
              </a:spcAft>
              <a:buNone/>
              <a:defRPr sz="1800" b="0">
                <a:solidFill>
                  <a:srgbClr val="595959"/>
                </a:solidFill>
                <a:latin typeface="Calibri" panose="020F0502020204030204" pitchFamily="34" charset="0"/>
              </a:defRPr>
            </a:lvl2pPr>
            <a:lvl3pPr marL="914400" indent="0" algn="l" rtl="0" eaLnBrk="0" fontAlgn="base" hangingPunct="0">
              <a:spcBef>
                <a:spcPct val="20000"/>
              </a:spcBef>
              <a:spcAft>
                <a:spcPct val="0"/>
              </a:spcAft>
              <a:buNone/>
              <a:defRPr sz="1600" b="0">
                <a:solidFill>
                  <a:srgbClr val="595959"/>
                </a:solidFill>
                <a:latin typeface="Calibri" panose="020F0502020204030204" pitchFamily="34" charset="0"/>
              </a:defRPr>
            </a:lvl3pPr>
            <a:lvl4pPr marL="1371600" indent="0" algn="l" rtl="0" eaLnBrk="0" fontAlgn="base" hangingPunct="0">
              <a:spcBef>
                <a:spcPct val="20000"/>
              </a:spcBef>
              <a:spcAft>
                <a:spcPct val="0"/>
              </a:spcAft>
              <a:buNone/>
              <a:defRPr sz="1400" b="0">
                <a:solidFill>
                  <a:srgbClr val="595959"/>
                </a:solidFill>
                <a:latin typeface="Calibri" panose="020F0502020204030204" pitchFamily="34" charset="0"/>
              </a:defRPr>
            </a:lvl4pPr>
            <a:lvl5pPr marL="1828800" indent="0" algn="l" rtl="0" eaLnBrk="0" fontAlgn="base" hangingPunct="0">
              <a:spcBef>
                <a:spcPct val="20000"/>
              </a:spcBef>
              <a:spcAft>
                <a:spcPct val="0"/>
              </a:spcAft>
              <a:buNone/>
              <a:defRPr sz="1400" b="0">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eaLnBrk="1" hangingPunct="1">
              <a:defRPr/>
            </a:pPr>
            <a:r>
              <a:rPr lang="nl-NL" altLang="en-US" sz="1100" i="1" kern="0" dirty="0" smtClean="0">
                <a:solidFill>
                  <a:schemeClr val="bg1"/>
                </a:solidFill>
              </a:rPr>
              <a:t>Bron:  </a:t>
            </a:r>
            <a:r>
              <a:rPr lang="nl-NL" altLang="en-US" sz="1100" i="1" kern="0" dirty="0">
                <a:solidFill>
                  <a:schemeClr val="bg1"/>
                </a:solidFill>
              </a:rPr>
              <a:t>http://reclamewereld.blog.nl/files/2009/04/seat-gps.jpg</a:t>
            </a:r>
            <a:endParaRPr lang="en-US" altLang="en-US" sz="1050" i="1" kern="0" dirty="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algn="l" eaLnBrk="1" hangingPunct="1"/>
            <a:r>
              <a:rPr lang="en-US" altLang="en-US" sz="3200" b="1" smtClean="0">
                <a:solidFill>
                  <a:srgbClr val="178240"/>
                </a:solidFill>
                <a:latin typeface="Calibri" panose="020F0502020204030204" pitchFamily="34" charset="0"/>
              </a:rPr>
              <a:t>Inhoud</a:t>
            </a:r>
            <a:endParaRPr lang="nl-NL" altLang="en-US" sz="1800" b="1" smtClean="0">
              <a:solidFill>
                <a:schemeClr val="tx1"/>
              </a:solidFill>
              <a:latin typeface="Calibri" panose="020F0502020204030204" pitchFamily="34" charset="0"/>
            </a:endParaRPr>
          </a:p>
        </p:txBody>
      </p:sp>
      <p:sp>
        <p:nvSpPr>
          <p:cNvPr id="17411" name="Rectangle 4"/>
          <p:cNvSpPr>
            <a:spLocks noChangeArrowheads="1"/>
          </p:cNvSpPr>
          <p:nvPr/>
        </p:nvSpPr>
        <p:spPr bwMode="auto">
          <a:xfrm>
            <a:off x="628650" y="2276475"/>
            <a:ext cx="754380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eaLnBrk="0" hangingPunct="0">
              <a:spcBef>
                <a:spcPct val="20000"/>
              </a:spcBef>
              <a:buChar char="•"/>
              <a:defRPr sz="3200">
                <a:solidFill>
                  <a:schemeClr val="tx1"/>
                </a:solidFill>
                <a:latin typeface="Lucida Sans Unicode" panose="020B0602030504020204" pitchFamily="34" charset="0"/>
              </a:defRPr>
            </a:lvl1pPr>
            <a:lvl2pPr marL="742950" indent="-285750" eaLnBrk="0" hangingPunct="0">
              <a:spcBef>
                <a:spcPct val="20000"/>
              </a:spcBef>
              <a:buChar char="–"/>
              <a:defRPr sz="2800">
                <a:solidFill>
                  <a:schemeClr val="tx1"/>
                </a:solidFill>
                <a:latin typeface="Lucida Sans Unicode" panose="020B0602030504020204" pitchFamily="34" charset="0"/>
              </a:defRPr>
            </a:lvl2pPr>
            <a:lvl3pPr marL="1143000" indent="-228600" eaLnBrk="0" hangingPunct="0">
              <a:spcBef>
                <a:spcPct val="20000"/>
              </a:spcBef>
              <a:buChar char="•"/>
              <a:defRPr sz="2400">
                <a:solidFill>
                  <a:schemeClr val="tx1"/>
                </a:solidFill>
                <a:latin typeface="Lucida Sans Unicode" panose="020B0602030504020204" pitchFamily="34" charset="0"/>
              </a:defRPr>
            </a:lvl3pPr>
            <a:lvl4pPr marL="1600200" indent="-228600" eaLnBrk="0" hangingPunct="0">
              <a:spcBef>
                <a:spcPct val="20000"/>
              </a:spcBef>
              <a:buChar char="–"/>
              <a:defRPr sz="2000">
                <a:solidFill>
                  <a:schemeClr val="tx1"/>
                </a:solidFill>
                <a:latin typeface="Lucida Sans Unicode" panose="020B0602030504020204" pitchFamily="34" charset="0"/>
              </a:defRPr>
            </a:lvl4pPr>
            <a:lvl5pPr marL="2057400" indent="-228600" eaLnBrk="0" hangingPunct="0">
              <a:spcBef>
                <a:spcPct val="20000"/>
              </a:spcBef>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sz="2000">
                <a:solidFill>
                  <a:schemeClr val="tx1"/>
                </a:solidFill>
                <a:latin typeface="Lucida Sans Unicode" panose="020B0602030504020204" pitchFamily="34" charset="0"/>
              </a:defRPr>
            </a:lvl9pPr>
          </a:lstStyle>
          <a:p>
            <a:pPr marL="261938" indent="-261938" eaLnBrk="1" hangingPunct="1"/>
            <a:r>
              <a:rPr lang="nl-NL" altLang="en-US" sz="1800" b="0" dirty="0" smtClean="0">
                <a:solidFill>
                  <a:srgbClr val="595959"/>
                </a:solidFill>
                <a:latin typeface="Calibri" panose="020F0502020204030204" pitchFamily="34" charset="0"/>
              </a:rPr>
              <a:t>Bespreken situaties </a:t>
            </a:r>
            <a:r>
              <a:rPr lang="nl-NL" altLang="en-US" sz="1800" b="0" dirty="0" err="1" smtClean="0">
                <a:solidFill>
                  <a:srgbClr val="595959"/>
                </a:solidFill>
                <a:latin typeface="Calibri" panose="020F0502020204030204" pitchFamily="34" charset="0"/>
              </a:rPr>
              <a:t>a.d.v.</a:t>
            </a:r>
            <a:r>
              <a:rPr lang="nl-NL" altLang="en-US" sz="1800" b="0" dirty="0" smtClean="0">
                <a:solidFill>
                  <a:srgbClr val="595959"/>
                </a:solidFill>
                <a:latin typeface="Calibri" panose="020F0502020204030204" pitchFamily="34" charset="0"/>
              </a:rPr>
              <a:t> de roos van </a:t>
            </a:r>
            <a:r>
              <a:rPr lang="nl-NL" altLang="en-US" sz="1800" b="0" dirty="0" err="1" smtClean="0">
                <a:solidFill>
                  <a:srgbClr val="595959"/>
                </a:solidFill>
                <a:latin typeface="Calibri" panose="020F0502020204030204" pitchFamily="34" charset="0"/>
              </a:rPr>
              <a:t>Leary</a:t>
            </a:r>
            <a:endParaRPr lang="nl-NL" altLang="en-US" sz="1800" b="0" dirty="0" smtClean="0">
              <a:solidFill>
                <a:srgbClr val="595959"/>
              </a:solidFill>
              <a:latin typeface="Calibri" panose="020F0502020204030204" pitchFamily="34" charset="0"/>
            </a:endParaRPr>
          </a:p>
          <a:p>
            <a:pPr marL="261938" indent="-261938" eaLnBrk="1" hangingPunct="1"/>
            <a:endParaRPr lang="nl-NL" altLang="en-US" sz="1800" b="0" dirty="0" smtClean="0">
              <a:solidFill>
                <a:srgbClr val="595959"/>
              </a:solidFill>
              <a:latin typeface="Calibri" panose="020F0502020204030204" pitchFamily="34" charset="0"/>
            </a:endParaRPr>
          </a:p>
          <a:p>
            <a:pPr marL="261938" indent="-261938" eaLnBrk="1" hangingPunct="1"/>
            <a:r>
              <a:rPr lang="nl-NL" altLang="en-US" sz="1800" b="0" dirty="0" smtClean="0">
                <a:solidFill>
                  <a:srgbClr val="595959"/>
                </a:solidFill>
                <a:latin typeface="Calibri" panose="020F0502020204030204" pitchFamily="34" charset="0"/>
              </a:rPr>
              <a:t>Theorie gespreksvaardigheden</a:t>
            </a:r>
          </a:p>
          <a:p>
            <a:pPr lvl="1" eaLnBrk="1" hangingPunct="1"/>
            <a:r>
              <a:rPr lang="nl-NL" altLang="en-US" sz="1800" b="0" dirty="0" smtClean="0">
                <a:solidFill>
                  <a:srgbClr val="595959"/>
                </a:solidFill>
                <a:latin typeface="Calibri" panose="020F0502020204030204" pitchFamily="34" charset="0"/>
              </a:rPr>
              <a:t>Luistervaardigheden</a:t>
            </a:r>
            <a:endParaRPr lang="nl-NL" altLang="en-US" sz="1800" b="0" dirty="0">
              <a:solidFill>
                <a:srgbClr val="595959"/>
              </a:solidFill>
              <a:latin typeface="Calibri" panose="020F0502020204030204" pitchFamily="34" charset="0"/>
            </a:endParaRPr>
          </a:p>
          <a:p>
            <a:pPr lvl="1" eaLnBrk="1" hangingPunct="1"/>
            <a:r>
              <a:rPr lang="nl-NL" altLang="en-US" sz="1800" b="0" dirty="0" smtClean="0">
                <a:solidFill>
                  <a:srgbClr val="595959"/>
                </a:solidFill>
                <a:latin typeface="Calibri" panose="020F0502020204030204" pitchFamily="34" charset="0"/>
              </a:rPr>
              <a:t>Regulerende </a:t>
            </a:r>
            <a:r>
              <a:rPr lang="nl-NL" altLang="en-US" sz="1800" b="0" dirty="0">
                <a:solidFill>
                  <a:srgbClr val="595959"/>
                </a:solidFill>
                <a:latin typeface="Calibri" panose="020F0502020204030204" pitchFamily="34" charset="0"/>
              </a:rPr>
              <a:t>vaardigheden</a:t>
            </a:r>
          </a:p>
          <a:p>
            <a:pPr eaLnBrk="1" hangingPunct="1"/>
            <a:endParaRPr lang="nl-NL" altLang="en-US" sz="1800" b="0" dirty="0">
              <a:solidFill>
                <a:srgbClr val="595959"/>
              </a:solidFill>
              <a:latin typeface="Calibri" panose="020F0502020204030204" pitchFamily="34" charset="0"/>
            </a:endParaRPr>
          </a:p>
          <a:p>
            <a:pPr marL="261938" indent="-261938" eaLnBrk="1" hangingPunct="1"/>
            <a:r>
              <a:rPr lang="nl-NL" altLang="en-US" sz="1800" b="0" dirty="0" smtClean="0">
                <a:solidFill>
                  <a:srgbClr val="595959"/>
                </a:solidFill>
                <a:latin typeface="Calibri" panose="020F0502020204030204" pitchFamily="34" charset="0"/>
              </a:rPr>
              <a:t>Oefenen</a:t>
            </a:r>
            <a:endParaRPr lang="nl-NL" altLang="en-US" sz="1800" b="0" dirty="0">
              <a:solidFill>
                <a:srgbClr val="595959"/>
              </a:solidFill>
              <a:latin typeface="Calibri" panose="020F0502020204030204" pitchFamily="34" charset="0"/>
            </a:endParaRPr>
          </a:p>
          <a:p>
            <a:pPr marL="261938" indent="-261938" eaLnBrk="1" hangingPunct="1"/>
            <a:endParaRPr lang="en-GB" altLang="en-US" sz="1800" b="0" dirty="0">
              <a:solidFill>
                <a:srgbClr val="595959"/>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Content Placeholder 2"/>
          <p:cNvSpPr txBox="1">
            <a:spLocks/>
          </p:cNvSpPr>
          <p:nvPr/>
        </p:nvSpPr>
        <p:spPr bwMode="auto">
          <a:xfrm>
            <a:off x="468313" y="6453188"/>
            <a:ext cx="64801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None/>
              <a:defRPr sz="2000" b="0">
                <a:solidFill>
                  <a:srgbClr val="595959"/>
                </a:solidFill>
                <a:latin typeface="Calibri" panose="020F0502020204030204" pitchFamily="34" charset="0"/>
                <a:ea typeface="+mn-ea"/>
                <a:cs typeface="+mn-cs"/>
              </a:defRPr>
            </a:lvl1pPr>
            <a:lvl2pPr marL="457200" indent="0" algn="l" rtl="0" eaLnBrk="0" fontAlgn="base" hangingPunct="0">
              <a:spcBef>
                <a:spcPct val="20000"/>
              </a:spcBef>
              <a:spcAft>
                <a:spcPct val="0"/>
              </a:spcAft>
              <a:buNone/>
              <a:defRPr sz="1800" b="0">
                <a:solidFill>
                  <a:srgbClr val="595959"/>
                </a:solidFill>
                <a:latin typeface="Calibri" panose="020F0502020204030204" pitchFamily="34" charset="0"/>
              </a:defRPr>
            </a:lvl2pPr>
            <a:lvl3pPr marL="914400" indent="0" algn="l" rtl="0" eaLnBrk="0" fontAlgn="base" hangingPunct="0">
              <a:spcBef>
                <a:spcPct val="20000"/>
              </a:spcBef>
              <a:spcAft>
                <a:spcPct val="0"/>
              </a:spcAft>
              <a:buNone/>
              <a:defRPr sz="1600" b="0">
                <a:solidFill>
                  <a:srgbClr val="595959"/>
                </a:solidFill>
                <a:latin typeface="Calibri" panose="020F0502020204030204" pitchFamily="34" charset="0"/>
              </a:defRPr>
            </a:lvl3pPr>
            <a:lvl4pPr marL="1371600" indent="0" algn="l" rtl="0" eaLnBrk="0" fontAlgn="base" hangingPunct="0">
              <a:spcBef>
                <a:spcPct val="20000"/>
              </a:spcBef>
              <a:spcAft>
                <a:spcPct val="0"/>
              </a:spcAft>
              <a:buNone/>
              <a:defRPr sz="1400" b="0">
                <a:solidFill>
                  <a:srgbClr val="595959"/>
                </a:solidFill>
                <a:latin typeface="Calibri" panose="020F0502020204030204" pitchFamily="34" charset="0"/>
              </a:defRPr>
            </a:lvl4pPr>
            <a:lvl5pPr marL="1828800" indent="0" algn="l" rtl="0" eaLnBrk="0" fontAlgn="base" hangingPunct="0">
              <a:spcBef>
                <a:spcPct val="20000"/>
              </a:spcBef>
              <a:spcAft>
                <a:spcPct val="0"/>
              </a:spcAft>
              <a:buNone/>
              <a:defRPr sz="1400" b="0">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eaLnBrk="1" hangingPunct="1">
              <a:defRPr/>
            </a:pPr>
            <a:r>
              <a:rPr lang="nl-NL" altLang="en-US" sz="1100" kern="0" dirty="0" smtClean="0">
                <a:solidFill>
                  <a:schemeClr val="bg1"/>
                </a:solidFill>
              </a:rPr>
              <a:t>Bron:  </a:t>
            </a:r>
            <a:r>
              <a:rPr lang="nl-NL" altLang="en-US" sz="1100" kern="0" dirty="0">
                <a:solidFill>
                  <a:schemeClr val="bg1"/>
                </a:solidFill>
              </a:rPr>
              <a:t>https://mijn.bsl.nl/elementaire-sociale-vaardigheden-hoofdstuk-6-voorbeeld-1-483539/683396?searchBackButton=true</a:t>
            </a:r>
            <a:endParaRPr lang="en-US" altLang="en-US" sz="1050" kern="0" dirty="0" smtClean="0">
              <a:solidFill>
                <a:schemeClr val="bg1"/>
              </a:solidFill>
            </a:endParaRPr>
          </a:p>
        </p:txBody>
      </p:sp>
      <p:pic>
        <p:nvPicPr>
          <p:cNvPr id="4096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836613"/>
            <a:ext cx="9132887"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948488" y="5734050"/>
            <a:ext cx="2016125"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41987" name="Title 1"/>
          <p:cNvSpPr>
            <a:spLocks noGrp="1"/>
          </p:cNvSpPr>
          <p:nvPr>
            <p:ph type="title"/>
          </p:nvPr>
        </p:nvSpPr>
        <p:spPr>
          <a:xfrm>
            <a:off x="685800" y="981075"/>
            <a:ext cx="8458200" cy="574675"/>
          </a:xfrm>
        </p:spPr>
        <p:txBody>
          <a:bodyPr/>
          <a:lstStyle/>
          <a:p>
            <a:r>
              <a:rPr lang="nl-NL" altLang="nl-NL" smtClean="0">
                <a:solidFill>
                  <a:srgbClr val="178240"/>
                </a:solidFill>
              </a:rPr>
              <a:t>Concretiseren</a:t>
            </a:r>
            <a:endParaRPr lang="en-US" altLang="nl-NL" smtClean="0">
              <a:solidFill>
                <a:srgbClr val="178240"/>
              </a:solidFill>
            </a:endParaRPr>
          </a:p>
        </p:txBody>
      </p:sp>
      <p:sp>
        <p:nvSpPr>
          <p:cNvPr id="17411" name="Content Placeholder 2"/>
          <p:cNvSpPr>
            <a:spLocks noGrp="1"/>
          </p:cNvSpPr>
          <p:nvPr>
            <p:ph idx="1"/>
          </p:nvPr>
        </p:nvSpPr>
        <p:spPr>
          <a:xfrm>
            <a:off x="685800" y="1700213"/>
            <a:ext cx="7772400" cy="3505200"/>
          </a:xfrm>
        </p:spPr>
        <p:txBody>
          <a:bodyPr/>
          <a:lstStyle/>
          <a:p>
            <a:pPr>
              <a:lnSpc>
                <a:spcPts val="2800"/>
              </a:lnSpc>
              <a:defRPr/>
            </a:pPr>
            <a:r>
              <a:rPr lang="nl-NL" sz="1800" dirty="0" smtClean="0">
                <a:solidFill>
                  <a:schemeClr val="tx1">
                    <a:lumMod val="75000"/>
                    <a:lumOff val="25000"/>
                  </a:schemeClr>
                </a:solidFill>
              </a:rPr>
              <a:t>Het gaat slecht met me.</a:t>
            </a:r>
          </a:p>
          <a:p>
            <a:pPr>
              <a:lnSpc>
                <a:spcPts val="2800"/>
              </a:lnSpc>
              <a:defRPr/>
            </a:pPr>
            <a:r>
              <a:rPr lang="nl-NL" sz="1800" i="1" dirty="0" smtClean="0">
                <a:solidFill>
                  <a:srgbClr val="178240"/>
                </a:solidFill>
              </a:rPr>
              <a:t>Wat gaat er dan slecht? Kun je er iets meer van vertellen?</a:t>
            </a:r>
          </a:p>
          <a:p>
            <a:pPr>
              <a:lnSpc>
                <a:spcPts val="2800"/>
              </a:lnSpc>
              <a:defRPr/>
            </a:pPr>
            <a:r>
              <a:rPr lang="nl-NL" sz="1800" dirty="0" smtClean="0">
                <a:solidFill>
                  <a:schemeClr val="tx1">
                    <a:lumMod val="75000"/>
                    <a:lumOff val="25000"/>
                  </a:schemeClr>
                </a:solidFill>
              </a:rPr>
              <a:t>Het gaat slecht op mijn werk. </a:t>
            </a:r>
          </a:p>
          <a:p>
            <a:pPr>
              <a:lnSpc>
                <a:spcPts val="2800"/>
              </a:lnSpc>
              <a:defRPr/>
            </a:pPr>
            <a:r>
              <a:rPr lang="nl-NL" sz="1800" i="1" dirty="0" smtClean="0">
                <a:solidFill>
                  <a:srgbClr val="178240"/>
                </a:solidFill>
              </a:rPr>
              <a:t>Wat gaat er slecht op je werk?</a:t>
            </a:r>
          </a:p>
          <a:p>
            <a:pPr>
              <a:lnSpc>
                <a:spcPts val="2800"/>
              </a:lnSpc>
              <a:defRPr/>
            </a:pPr>
            <a:r>
              <a:rPr lang="nl-NL" sz="1800" dirty="0" smtClean="0">
                <a:solidFill>
                  <a:schemeClr val="tx1">
                    <a:lumMod val="75000"/>
                    <a:lumOff val="25000"/>
                  </a:schemeClr>
                </a:solidFill>
              </a:rPr>
              <a:t>Ik kan niet goed met mijn baas opschieten.</a:t>
            </a:r>
          </a:p>
          <a:p>
            <a:pPr>
              <a:lnSpc>
                <a:spcPts val="2800"/>
              </a:lnSpc>
              <a:defRPr/>
            </a:pPr>
            <a:r>
              <a:rPr lang="nl-NL" sz="1800" i="1" dirty="0" smtClean="0">
                <a:solidFill>
                  <a:srgbClr val="178240"/>
                </a:solidFill>
              </a:rPr>
              <a:t>Dat lijkt me vervelend voor je. Kun je een voorbeeld geven?</a:t>
            </a:r>
          </a:p>
          <a:p>
            <a:pPr>
              <a:lnSpc>
                <a:spcPts val="2800"/>
              </a:lnSpc>
              <a:defRPr/>
            </a:pPr>
            <a:r>
              <a:rPr lang="nl-NL" sz="1800" dirty="0" smtClean="0">
                <a:solidFill>
                  <a:schemeClr val="tx1">
                    <a:lumMod val="75000"/>
                    <a:lumOff val="25000"/>
                  </a:schemeClr>
                </a:solidFill>
              </a:rPr>
              <a:t>Hij laat mij zo weinig verantwoordelijkheid. Hij loopt me de hele dag maar op te vitten.</a:t>
            </a:r>
          </a:p>
          <a:p>
            <a:pPr>
              <a:lnSpc>
                <a:spcPts val="2800"/>
              </a:lnSpc>
              <a:defRPr/>
            </a:pPr>
            <a:r>
              <a:rPr lang="nl-NL" sz="1800" i="1" dirty="0" smtClean="0">
                <a:solidFill>
                  <a:srgbClr val="178240"/>
                </a:solidFill>
              </a:rPr>
              <a:t>Wat bedoel je met weinig verantwoordelijkheid?</a:t>
            </a:r>
          </a:p>
          <a:p>
            <a:pPr>
              <a:lnSpc>
                <a:spcPts val="2800"/>
              </a:lnSpc>
              <a:defRPr/>
            </a:pPr>
            <a:r>
              <a:rPr lang="nl-NL" sz="1800" dirty="0" smtClean="0">
                <a:solidFill>
                  <a:schemeClr val="tx1">
                    <a:lumMod val="75000"/>
                    <a:lumOff val="25000"/>
                  </a:schemeClr>
                </a:solidFill>
              </a:rPr>
              <a:t>Bijna alles wat ik doe, controleert hij. </a:t>
            </a:r>
          </a:p>
          <a:p>
            <a:pPr>
              <a:lnSpc>
                <a:spcPts val="2800"/>
              </a:lnSpc>
              <a:defRPr/>
            </a:pPr>
            <a:r>
              <a:rPr lang="nl-NL" sz="1800" i="1" dirty="0" smtClean="0">
                <a:solidFill>
                  <a:srgbClr val="178240"/>
                </a:solidFill>
              </a:rPr>
              <a:t>En dat vitten, hoe uit zich dat dan?</a:t>
            </a:r>
          </a:p>
          <a:p>
            <a:pPr>
              <a:lnSpc>
                <a:spcPts val="2800"/>
              </a:lnSpc>
              <a:defRPr/>
            </a:pPr>
            <a:r>
              <a:rPr lang="nl-NL" sz="1800" dirty="0" smtClean="0">
                <a:solidFill>
                  <a:schemeClr val="tx1">
                    <a:lumMod val="75000"/>
                    <a:lumOff val="25000"/>
                  </a:schemeClr>
                </a:solidFill>
              </a:rPr>
              <a:t>Nou hij heeft steeds weer wat op te merken.</a:t>
            </a:r>
            <a:endParaRPr lang="nl-NL" sz="1800" dirty="0">
              <a:solidFill>
                <a:schemeClr val="tx1">
                  <a:lumMod val="75000"/>
                  <a:lumOff val="25000"/>
                </a:schemeClr>
              </a:solidFill>
            </a:endParaRPr>
          </a:p>
          <a:p>
            <a:pPr>
              <a:lnSpc>
                <a:spcPts val="2800"/>
              </a:lnSpc>
              <a:defRPr/>
            </a:pPr>
            <a:endParaRPr lang="nl-NL" sz="1800" i="1" dirty="0" smtClean="0">
              <a:solidFill>
                <a:schemeClr val="tx1">
                  <a:lumMod val="75000"/>
                  <a:lumOff val="25000"/>
                </a:schemeClr>
              </a:solidFill>
            </a:endParaRPr>
          </a:p>
        </p:txBody>
      </p:sp>
      <p:sp>
        <p:nvSpPr>
          <p:cNvPr id="6" name="Rechthoek 5"/>
          <p:cNvSpPr/>
          <p:nvPr/>
        </p:nvSpPr>
        <p:spPr>
          <a:xfrm>
            <a:off x="527050" y="2917825"/>
            <a:ext cx="8207375" cy="798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7" name="Rechthoek 6"/>
          <p:cNvSpPr/>
          <p:nvPr/>
        </p:nvSpPr>
        <p:spPr>
          <a:xfrm>
            <a:off x="527050" y="3716338"/>
            <a:ext cx="8207375"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Rechthoek 7"/>
          <p:cNvSpPr/>
          <p:nvPr/>
        </p:nvSpPr>
        <p:spPr>
          <a:xfrm>
            <a:off x="755650" y="4868863"/>
            <a:ext cx="8208963" cy="172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nl-NL" altLang="nl-NL" smtClean="0">
                <a:solidFill>
                  <a:srgbClr val="178240"/>
                </a:solidFill>
              </a:rPr>
              <a:t>Samenvatten</a:t>
            </a:r>
            <a:endParaRPr lang="en-US" altLang="nl-NL" smtClean="0">
              <a:solidFill>
                <a:srgbClr val="178240"/>
              </a:solidFill>
            </a:endParaRPr>
          </a:p>
        </p:txBody>
      </p:sp>
      <p:sp>
        <p:nvSpPr>
          <p:cNvPr id="17411" name="Content Placeholder 2"/>
          <p:cNvSpPr>
            <a:spLocks noGrp="1"/>
          </p:cNvSpPr>
          <p:nvPr>
            <p:ph idx="1"/>
          </p:nvPr>
        </p:nvSpPr>
        <p:spPr/>
        <p:txBody>
          <a:bodyPr/>
          <a:lstStyle/>
          <a:p>
            <a:pPr eaLnBrk="1" hangingPunct="1">
              <a:defRPr/>
            </a:pPr>
            <a:r>
              <a:rPr lang="nl-NL" sz="2400" smtClean="0">
                <a:solidFill>
                  <a:schemeClr val="tx1">
                    <a:lumMod val="75000"/>
                    <a:lumOff val="25000"/>
                  </a:schemeClr>
                </a:solidFill>
              </a:rPr>
              <a:t>Wat is het? </a:t>
            </a:r>
          </a:p>
          <a:p>
            <a:pPr eaLnBrk="1" hangingPunct="1">
              <a:defRPr/>
            </a:pPr>
            <a:r>
              <a:rPr lang="nl-NL" sz="2400" smtClean="0">
                <a:solidFill>
                  <a:schemeClr val="tx1">
                    <a:lumMod val="75000"/>
                    <a:lumOff val="25000"/>
                  </a:schemeClr>
                </a:solidFill>
              </a:rPr>
              <a:t>Waarom doe je het?</a:t>
            </a:r>
          </a:p>
          <a:p>
            <a:pPr eaLnBrk="1" hangingPunct="1">
              <a:defRPr/>
            </a:pPr>
            <a:r>
              <a:rPr lang="nl-NL" sz="2400" smtClean="0">
                <a:solidFill>
                  <a:schemeClr val="tx1">
                    <a:lumMod val="75000"/>
                    <a:lumOff val="25000"/>
                  </a:schemeClr>
                </a:solidFill>
              </a:rPr>
              <a:t>Wanneer doe je het?</a:t>
            </a:r>
          </a:p>
          <a:p>
            <a:pPr eaLnBrk="1" hangingPunct="1">
              <a:defRPr/>
            </a:pPr>
            <a:r>
              <a:rPr lang="nl-NL" sz="2400" smtClean="0">
                <a:solidFill>
                  <a:schemeClr val="tx1">
                    <a:lumMod val="75000"/>
                    <a:lumOff val="25000"/>
                  </a:schemeClr>
                </a:solidFill>
              </a:rPr>
              <a:t>Wie doet het?</a:t>
            </a:r>
            <a:endParaRPr lang="en-US" sz="2400" dirty="0" smtClean="0">
              <a:solidFill>
                <a:schemeClr val="tx1">
                  <a:lumMod val="75000"/>
                  <a:lumOff val="25000"/>
                </a:schemeClr>
              </a:solidFill>
            </a:endParaRPr>
          </a:p>
        </p:txBody>
      </p:sp>
      <p:sp>
        <p:nvSpPr>
          <p:cNvPr id="4" name="Content Placeholder 2"/>
          <p:cNvSpPr txBox="1">
            <a:spLocks/>
          </p:cNvSpPr>
          <p:nvPr/>
        </p:nvSpPr>
        <p:spPr bwMode="auto">
          <a:xfrm>
            <a:off x="468313" y="6453188"/>
            <a:ext cx="64801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None/>
              <a:defRPr sz="2000" b="0">
                <a:solidFill>
                  <a:srgbClr val="595959"/>
                </a:solidFill>
                <a:latin typeface="Calibri" panose="020F0502020204030204" pitchFamily="34" charset="0"/>
                <a:ea typeface="+mn-ea"/>
                <a:cs typeface="+mn-cs"/>
              </a:defRPr>
            </a:lvl1pPr>
            <a:lvl2pPr marL="457200" indent="0" algn="l" rtl="0" eaLnBrk="0" fontAlgn="base" hangingPunct="0">
              <a:spcBef>
                <a:spcPct val="20000"/>
              </a:spcBef>
              <a:spcAft>
                <a:spcPct val="0"/>
              </a:spcAft>
              <a:buNone/>
              <a:defRPr sz="1800" b="0">
                <a:solidFill>
                  <a:srgbClr val="595959"/>
                </a:solidFill>
                <a:latin typeface="Calibri" panose="020F0502020204030204" pitchFamily="34" charset="0"/>
              </a:defRPr>
            </a:lvl2pPr>
            <a:lvl3pPr marL="914400" indent="0" algn="l" rtl="0" eaLnBrk="0" fontAlgn="base" hangingPunct="0">
              <a:spcBef>
                <a:spcPct val="20000"/>
              </a:spcBef>
              <a:spcAft>
                <a:spcPct val="0"/>
              </a:spcAft>
              <a:buNone/>
              <a:defRPr sz="1600" b="0">
                <a:solidFill>
                  <a:srgbClr val="595959"/>
                </a:solidFill>
                <a:latin typeface="Calibri" panose="020F0502020204030204" pitchFamily="34" charset="0"/>
              </a:defRPr>
            </a:lvl3pPr>
            <a:lvl4pPr marL="1371600" indent="0" algn="l" rtl="0" eaLnBrk="0" fontAlgn="base" hangingPunct="0">
              <a:spcBef>
                <a:spcPct val="20000"/>
              </a:spcBef>
              <a:spcAft>
                <a:spcPct val="0"/>
              </a:spcAft>
              <a:buNone/>
              <a:defRPr sz="1400" b="0">
                <a:solidFill>
                  <a:srgbClr val="595959"/>
                </a:solidFill>
                <a:latin typeface="Calibri" panose="020F0502020204030204" pitchFamily="34" charset="0"/>
              </a:defRPr>
            </a:lvl4pPr>
            <a:lvl5pPr marL="1828800" indent="0" algn="l" rtl="0" eaLnBrk="0" fontAlgn="base" hangingPunct="0">
              <a:spcBef>
                <a:spcPct val="20000"/>
              </a:spcBef>
              <a:spcAft>
                <a:spcPct val="0"/>
              </a:spcAft>
              <a:buNone/>
              <a:defRPr sz="1400" b="0">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eaLnBrk="1" hangingPunct="1">
              <a:defRPr/>
            </a:pPr>
            <a:r>
              <a:rPr lang="nl-NL" altLang="en-US" sz="1100" i="1" kern="0" dirty="0" smtClean="0">
                <a:solidFill>
                  <a:schemeClr val="bg1"/>
                </a:solidFill>
              </a:rPr>
              <a:t>Bron:  </a:t>
            </a:r>
            <a:r>
              <a:rPr lang="nl-NL" altLang="en-US" sz="1100" i="1" kern="0" dirty="0">
                <a:solidFill>
                  <a:schemeClr val="bg1"/>
                </a:solidFill>
              </a:rPr>
              <a:t>http://reclamewereld.blog.nl/files/2009/04/seat-gps.jpg</a:t>
            </a:r>
            <a:endParaRPr lang="en-US" altLang="en-US" sz="1050" i="1" kern="0" dirty="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Content Placeholder 2"/>
          <p:cNvSpPr txBox="1">
            <a:spLocks/>
          </p:cNvSpPr>
          <p:nvPr/>
        </p:nvSpPr>
        <p:spPr bwMode="auto">
          <a:xfrm>
            <a:off x="395288" y="6453188"/>
            <a:ext cx="813593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None/>
              <a:defRPr sz="2000" b="0">
                <a:solidFill>
                  <a:srgbClr val="595959"/>
                </a:solidFill>
                <a:latin typeface="Calibri" panose="020F0502020204030204" pitchFamily="34" charset="0"/>
                <a:ea typeface="+mn-ea"/>
                <a:cs typeface="+mn-cs"/>
              </a:defRPr>
            </a:lvl1pPr>
            <a:lvl2pPr marL="457200" indent="0" algn="l" rtl="0" eaLnBrk="0" fontAlgn="base" hangingPunct="0">
              <a:spcBef>
                <a:spcPct val="20000"/>
              </a:spcBef>
              <a:spcAft>
                <a:spcPct val="0"/>
              </a:spcAft>
              <a:buNone/>
              <a:defRPr sz="1800" b="0">
                <a:solidFill>
                  <a:srgbClr val="595959"/>
                </a:solidFill>
                <a:latin typeface="Calibri" panose="020F0502020204030204" pitchFamily="34" charset="0"/>
              </a:defRPr>
            </a:lvl2pPr>
            <a:lvl3pPr marL="914400" indent="0" algn="l" rtl="0" eaLnBrk="0" fontAlgn="base" hangingPunct="0">
              <a:spcBef>
                <a:spcPct val="20000"/>
              </a:spcBef>
              <a:spcAft>
                <a:spcPct val="0"/>
              </a:spcAft>
              <a:buNone/>
              <a:defRPr sz="1600" b="0">
                <a:solidFill>
                  <a:srgbClr val="595959"/>
                </a:solidFill>
                <a:latin typeface="Calibri" panose="020F0502020204030204" pitchFamily="34" charset="0"/>
              </a:defRPr>
            </a:lvl3pPr>
            <a:lvl4pPr marL="1371600" indent="0" algn="l" rtl="0" eaLnBrk="0" fontAlgn="base" hangingPunct="0">
              <a:spcBef>
                <a:spcPct val="20000"/>
              </a:spcBef>
              <a:spcAft>
                <a:spcPct val="0"/>
              </a:spcAft>
              <a:buNone/>
              <a:defRPr sz="1400" b="0">
                <a:solidFill>
                  <a:srgbClr val="595959"/>
                </a:solidFill>
                <a:latin typeface="Calibri" panose="020F0502020204030204" pitchFamily="34" charset="0"/>
              </a:defRPr>
            </a:lvl4pPr>
            <a:lvl5pPr marL="1828800" indent="0" algn="l" rtl="0" eaLnBrk="0" fontAlgn="base" hangingPunct="0">
              <a:spcBef>
                <a:spcPct val="20000"/>
              </a:spcBef>
              <a:spcAft>
                <a:spcPct val="0"/>
              </a:spcAft>
              <a:buNone/>
              <a:defRPr sz="1400" b="0">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eaLnBrk="1" hangingPunct="1">
              <a:defRPr/>
            </a:pPr>
            <a:r>
              <a:rPr lang="nl-NL" altLang="en-US" sz="1100" kern="0" dirty="0" smtClean="0">
                <a:solidFill>
                  <a:schemeClr val="tx1">
                    <a:lumMod val="75000"/>
                    <a:lumOff val="25000"/>
                  </a:schemeClr>
                </a:solidFill>
              </a:rPr>
              <a:t>Bron:  </a:t>
            </a:r>
            <a:r>
              <a:rPr lang="nl-NL" altLang="en-US" sz="1100" kern="0" dirty="0">
                <a:solidFill>
                  <a:schemeClr val="tx1">
                    <a:lumMod val="75000"/>
                    <a:lumOff val="25000"/>
                  </a:schemeClr>
                </a:solidFill>
              </a:rPr>
              <a:t>https://mijn.bsl.nl/elementaire-sociale-vaardigheden-hoofdstuk-4-voorbeeld-1-483497/684550?searchBackButton=true</a:t>
            </a:r>
            <a:endParaRPr lang="en-US" altLang="en-US" sz="1050" kern="0" dirty="0" smtClean="0">
              <a:solidFill>
                <a:schemeClr val="tx1">
                  <a:lumMod val="75000"/>
                  <a:lumOff val="25000"/>
                </a:schemeClr>
              </a:solidFill>
            </a:endParaRPr>
          </a:p>
        </p:txBody>
      </p:sp>
      <p:pic>
        <p:nvPicPr>
          <p:cNvPr id="4403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5175"/>
            <a:ext cx="9144000" cy="509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71488" y="6381750"/>
            <a:ext cx="7772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None/>
              <a:defRPr sz="2000" b="0">
                <a:solidFill>
                  <a:schemeClr val="tx1">
                    <a:lumMod val="65000"/>
                    <a:lumOff val="35000"/>
                  </a:schemeClr>
                </a:solidFill>
                <a:latin typeface="Calibri" panose="020F0502020204030204" pitchFamily="34" charset="0"/>
                <a:ea typeface="+mn-ea"/>
                <a:cs typeface="+mn-cs"/>
              </a:defRPr>
            </a:lvl1pPr>
            <a:lvl2pPr marL="457200" indent="0" algn="l" rtl="0" eaLnBrk="1" fontAlgn="base" hangingPunct="1">
              <a:spcBef>
                <a:spcPct val="20000"/>
              </a:spcBef>
              <a:spcAft>
                <a:spcPct val="0"/>
              </a:spcAft>
              <a:buNone/>
              <a:defRPr sz="1800" b="0">
                <a:solidFill>
                  <a:schemeClr val="tx1">
                    <a:lumMod val="65000"/>
                    <a:lumOff val="35000"/>
                  </a:schemeClr>
                </a:solidFill>
                <a:latin typeface="Calibri" panose="020F0502020204030204" pitchFamily="34" charset="0"/>
              </a:defRPr>
            </a:lvl2pPr>
            <a:lvl3pPr marL="914400" indent="0" algn="l" rtl="0" eaLnBrk="1" fontAlgn="base" hangingPunct="1">
              <a:spcBef>
                <a:spcPct val="20000"/>
              </a:spcBef>
              <a:spcAft>
                <a:spcPct val="0"/>
              </a:spcAft>
              <a:buNone/>
              <a:defRPr sz="1600" b="0">
                <a:solidFill>
                  <a:schemeClr val="tx1">
                    <a:lumMod val="65000"/>
                    <a:lumOff val="35000"/>
                  </a:schemeClr>
                </a:solidFill>
                <a:latin typeface="Calibri" panose="020F0502020204030204" pitchFamily="34" charset="0"/>
              </a:defRPr>
            </a:lvl3pPr>
            <a:lvl4pPr marL="13716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4pPr>
            <a:lvl5pPr marL="18288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defRPr/>
            </a:pPr>
            <a:r>
              <a:rPr lang="nl-NL" sz="1100" kern="0" dirty="0">
                <a:solidFill>
                  <a:srgbClr val="000000">
                    <a:lumMod val="65000"/>
                    <a:lumOff val="35000"/>
                  </a:srgbClr>
                </a:solidFill>
              </a:rPr>
              <a:t>H6 uit Psychologische gespreksvoering van Lang &amp; van der </a:t>
            </a:r>
            <a:r>
              <a:rPr lang="nl-NL" sz="1100" kern="0" dirty="0" smtClean="0">
                <a:solidFill>
                  <a:srgbClr val="000000">
                    <a:lumMod val="65000"/>
                    <a:lumOff val="35000"/>
                  </a:srgbClr>
                </a:solidFill>
              </a:rPr>
              <a:t>Molen</a:t>
            </a:r>
            <a:endParaRPr lang="nl-NL" sz="1100" b="1" kern="0" dirty="0">
              <a:solidFill>
                <a:srgbClr val="000000">
                  <a:lumMod val="65000"/>
                  <a:lumOff val="35000"/>
                </a:srgbClr>
              </a:solidFill>
            </a:endParaRPr>
          </a:p>
        </p:txBody>
      </p:sp>
      <p:sp>
        <p:nvSpPr>
          <p:cNvPr id="45059" name="Title 1"/>
          <p:cNvSpPr>
            <a:spLocks noGrp="1"/>
          </p:cNvSpPr>
          <p:nvPr>
            <p:ph type="title"/>
          </p:nvPr>
        </p:nvSpPr>
        <p:spPr/>
        <p:txBody>
          <a:bodyPr/>
          <a:lstStyle/>
          <a:p>
            <a:pPr eaLnBrk="1" hangingPunct="1"/>
            <a:r>
              <a:rPr lang="nl-NL" altLang="nl-NL" smtClean="0">
                <a:solidFill>
                  <a:srgbClr val="178240"/>
                </a:solidFill>
              </a:rPr>
              <a:t>Regulerende en Luistervaardigheden</a:t>
            </a:r>
          </a:p>
        </p:txBody>
      </p:sp>
      <p:graphicFrame>
        <p:nvGraphicFramePr>
          <p:cNvPr id="3" name="Table 2"/>
          <p:cNvGraphicFramePr>
            <a:graphicFrameLocks noGrp="1"/>
          </p:cNvGraphicFramePr>
          <p:nvPr/>
        </p:nvGraphicFramePr>
        <p:xfrm>
          <a:off x="900113" y="1844675"/>
          <a:ext cx="7704137" cy="4084639"/>
        </p:xfrm>
        <a:graphic>
          <a:graphicData uri="http://schemas.openxmlformats.org/drawingml/2006/table">
            <a:tbl>
              <a:tblPr firstRow="1" bandRow="1">
                <a:tableStyleId>{5C22544A-7EE6-4342-B048-85BDC9FD1C3A}</a:tableStyleId>
              </a:tblPr>
              <a:tblGrid>
                <a:gridCol w="4161041">
                  <a:extLst>
                    <a:ext uri="{9D8B030D-6E8A-4147-A177-3AD203B41FA5}">
                      <a16:colId xmlns:a16="http://schemas.microsoft.com/office/drawing/2014/main" val="20000"/>
                    </a:ext>
                  </a:extLst>
                </a:gridCol>
                <a:gridCol w="3543096">
                  <a:extLst>
                    <a:ext uri="{9D8B030D-6E8A-4147-A177-3AD203B41FA5}">
                      <a16:colId xmlns:a16="http://schemas.microsoft.com/office/drawing/2014/main" val="20001"/>
                    </a:ext>
                  </a:extLst>
                </a:gridCol>
              </a:tblGrid>
              <a:tr h="304824">
                <a:tc>
                  <a:txBody>
                    <a:bodyPr/>
                    <a:lstStyle/>
                    <a:p>
                      <a:r>
                        <a:rPr lang="nl-NL" sz="1400" dirty="0" smtClean="0">
                          <a:solidFill>
                            <a:schemeClr val="tx1">
                              <a:lumMod val="75000"/>
                              <a:lumOff val="25000"/>
                            </a:schemeClr>
                          </a:solidFill>
                        </a:rPr>
                        <a:t>Luistervaardigheden</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b="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77">
                <a:tc>
                  <a:txBody>
                    <a:bodyPr/>
                    <a:lstStyle/>
                    <a:p>
                      <a:r>
                        <a:rPr lang="nl-NL" sz="1400" dirty="0" smtClean="0">
                          <a:solidFill>
                            <a:schemeClr val="tx1">
                              <a:lumMod val="75000"/>
                              <a:lumOff val="25000"/>
                            </a:schemeClr>
                          </a:solidFill>
                        </a:rPr>
                        <a:t>‘Niet’-selectieve luistervaardigheden,</a:t>
                      </a:r>
                      <a:r>
                        <a:rPr lang="nl-NL" sz="1400" baseline="0" dirty="0" smtClean="0">
                          <a:solidFill>
                            <a:schemeClr val="tx1">
                              <a:lumMod val="75000"/>
                              <a:lumOff val="25000"/>
                            </a:schemeClr>
                          </a:solidFill>
                        </a:rPr>
                        <a:t> </a:t>
                      </a:r>
                      <a:r>
                        <a:rPr lang="nl-NL" sz="1400" baseline="0" dirty="0" err="1" smtClean="0">
                          <a:solidFill>
                            <a:schemeClr val="tx1">
                              <a:lumMod val="75000"/>
                              <a:lumOff val="25000"/>
                            </a:schemeClr>
                          </a:solidFill>
                        </a:rPr>
                        <a:t>aandachtgevend</a:t>
                      </a:r>
                      <a:r>
                        <a:rPr lang="nl-NL" sz="1400" baseline="0" dirty="0" smtClean="0">
                          <a:solidFill>
                            <a:schemeClr val="tx1">
                              <a:lumMod val="75000"/>
                              <a:lumOff val="25000"/>
                            </a:schemeClr>
                          </a:solidFill>
                        </a:rPr>
                        <a:t> gedrag</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kern="1200" dirty="0" smtClean="0">
                          <a:solidFill>
                            <a:schemeClr val="tx1">
                              <a:lumMod val="75000"/>
                              <a:lumOff val="25000"/>
                            </a:schemeClr>
                          </a:solidFill>
                          <a:latin typeface="+mn-lt"/>
                          <a:ea typeface="+mn-ea"/>
                          <a:cs typeface="+mn-cs"/>
                        </a:rPr>
                        <a:t>Non-verbaal gedrag</a:t>
                      </a:r>
                      <a:br>
                        <a:rPr lang="nl-NL" sz="1400" kern="1200" dirty="0" smtClean="0">
                          <a:solidFill>
                            <a:schemeClr val="tx1">
                              <a:lumMod val="75000"/>
                              <a:lumOff val="25000"/>
                            </a:schemeClr>
                          </a:solidFill>
                          <a:latin typeface="+mn-lt"/>
                          <a:ea typeface="+mn-ea"/>
                          <a:cs typeface="+mn-cs"/>
                        </a:rPr>
                      </a:br>
                      <a:r>
                        <a:rPr lang="nl-NL" sz="1400" kern="1200" dirty="0" smtClean="0">
                          <a:solidFill>
                            <a:schemeClr val="tx1">
                              <a:lumMod val="75000"/>
                              <a:lumOff val="25000"/>
                            </a:schemeClr>
                          </a:solidFill>
                          <a:latin typeface="+mn-lt"/>
                          <a:ea typeface="+mn-ea"/>
                          <a:cs typeface="+mn-cs"/>
                        </a:rPr>
                        <a:t>Verbaal volgen</a:t>
                      </a:r>
                      <a:br>
                        <a:rPr lang="nl-NL" sz="1400" kern="1200" dirty="0" smtClean="0">
                          <a:solidFill>
                            <a:schemeClr val="tx1">
                              <a:lumMod val="75000"/>
                              <a:lumOff val="25000"/>
                            </a:schemeClr>
                          </a:solidFill>
                          <a:latin typeface="+mn-lt"/>
                          <a:ea typeface="+mn-ea"/>
                          <a:cs typeface="+mn-cs"/>
                        </a:rPr>
                      </a:br>
                      <a:r>
                        <a:rPr lang="nl-NL" sz="1400" kern="1200" dirty="0" smtClean="0">
                          <a:solidFill>
                            <a:schemeClr val="tx1">
                              <a:lumMod val="75000"/>
                              <a:lumOff val="25000"/>
                            </a:schemeClr>
                          </a:solidFill>
                          <a:latin typeface="+mn-lt"/>
                          <a:ea typeface="+mn-ea"/>
                          <a:cs typeface="+mn-cs"/>
                        </a:rPr>
                        <a:t>Gebruik van stiltes</a:t>
                      </a:r>
                      <a:endParaRPr lang="nl-NL" sz="1400" kern="1200" dirty="0">
                        <a:solidFill>
                          <a:schemeClr val="tx1">
                            <a:lumMod val="75000"/>
                            <a:lumOff val="25000"/>
                          </a:schemeClr>
                        </a:solidFill>
                        <a:latin typeface="+mn-lt"/>
                        <a:ea typeface="+mn-ea"/>
                        <a:cs typeface="+mn-cs"/>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707">
                <a:tc>
                  <a:txBody>
                    <a:bodyPr/>
                    <a:lstStyle/>
                    <a:p>
                      <a:r>
                        <a:rPr lang="nl-NL" sz="1400" dirty="0" smtClean="0">
                          <a:solidFill>
                            <a:schemeClr val="tx1">
                              <a:lumMod val="75000"/>
                              <a:lumOff val="25000"/>
                            </a:schemeClr>
                          </a:solidFill>
                        </a:rPr>
                        <a:t>Selectieve luistervaardigheden</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kern="1200" dirty="0" smtClean="0">
                          <a:solidFill>
                            <a:schemeClr val="tx1">
                              <a:lumMod val="75000"/>
                              <a:lumOff val="25000"/>
                            </a:schemeClr>
                          </a:solidFill>
                          <a:latin typeface="+mn-lt"/>
                          <a:ea typeface="+mn-ea"/>
                          <a:cs typeface="+mn-cs"/>
                        </a:rPr>
                        <a:t>Vragen stellen</a:t>
                      </a:r>
                    </a:p>
                    <a:p>
                      <a:r>
                        <a:rPr lang="nl-NL" sz="1400" kern="1200" dirty="0" smtClean="0">
                          <a:solidFill>
                            <a:schemeClr val="tx1">
                              <a:lumMod val="75000"/>
                              <a:lumOff val="25000"/>
                            </a:schemeClr>
                          </a:solidFill>
                          <a:latin typeface="+mn-lt"/>
                          <a:ea typeface="+mn-ea"/>
                          <a:cs typeface="+mn-cs"/>
                        </a:rPr>
                        <a:t>Parafraseren van inhoud</a:t>
                      </a:r>
                    </a:p>
                    <a:p>
                      <a:r>
                        <a:rPr lang="nl-NL" sz="1400" kern="1200" dirty="0" smtClean="0">
                          <a:solidFill>
                            <a:schemeClr val="tx1">
                              <a:lumMod val="75000"/>
                              <a:lumOff val="25000"/>
                            </a:schemeClr>
                          </a:solidFill>
                          <a:latin typeface="+mn-lt"/>
                          <a:ea typeface="+mn-ea"/>
                          <a:cs typeface="+mn-cs"/>
                        </a:rPr>
                        <a:t>Reflecteren van gevoel</a:t>
                      </a:r>
                    </a:p>
                    <a:p>
                      <a:r>
                        <a:rPr lang="nl-NL" sz="1400" kern="1200" dirty="0" smtClean="0">
                          <a:solidFill>
                            <a:schemeClr val="tx1">
                              <a:lumMod val="75000"/>
                              <a:lumOff val="25000"/>
                            </a:schemeClr>
                          </a:solidFill>
                          <a:latin typeface="+mn-lt"/>
                          <a:ea typeface="+mn-ea"/>
                          <a:cs typeface="+mn-cs"/>
                        </a:rPr>
                        <a:t>Concretiseren</a:t>
                      </a:r>
                    </a:p>
                    <a:p>
                      <a:r>
                        <a:rPr lang="nl-NL" sz="1400" kern="1200" dirty="0" smtClean="0">
                          <a:solidFill>
                            <a:schemeClr val="tx1">
                              <a:lumMod val="75000"/>
                              <a:lumOff val="25000"/>
                            </a:schemeClr>
                          </a:solidFill>
                          <a:latin typeface="+mn-lt"/>
                          <a:ea typeface="+mn-ea"/>
                          <a:cs typeface="+mn-cs"/>
                        </a:rPr>
                        <a:t>Samenvatten </a:t>
                      </a:r>
                    </a:p>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4824">
                <a:tc>
                  <a:txBody>
                    <a:bodyPr/>
                    <a:lstStyle/>
                    <a:p>
                      <a:r>
                        <a:rPr lang="nl-NL" sz="1400" b="1" dirty="0" smtClean="0">
                          <a:solidFill>
                            <a:schemeClr val="tx1">
                              <a:lumMod val="75000"/>
                              <a:lumOff val="25000"/>
                            </a:schemeClr>
                          </a:solidFill>
                        </a:rPr>
                        <a:t>Regulerende vaardigheden</a:t>
                      </a:r>
                      <a:endParaRPr lang="nl-NL" sz="1400" b="1"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71707">
                <a:tc>
                  <a:txBody>
                    <a:bodyPr/>
                    <a:lstStyle/>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b="1" dirty="0" smtClean="0">
                          <a:solidFill>
                            <a:srgbClr val="178240"/>
                          </a:solidFill>
                        </a:rPr>
                        <a:t>Openen</a:t>
                      </a:r>
                      <a:r>
                        <a:rPr lang="nl-NL" sz="1400" b="1" baseline="0" dirty="0" smtClean="0">
                          <a:solidFill>
                            <a:srgbClr val="178240"/>
                          </a:solidFill>
                        </a:rPr>
                        <a:t> van het gesprek</a:t>
                      </a:r>
                    </a:p>
                    <a:p>
                      <a:r>
                        <a:rPr lang="nl-NL" sz="1400" b="1" baseline="0" dirty="0" smtClean="0">
                          <a:solidFill>
                            <a:srgbClr val="178240"/>
                          </a:solidFill>
                        </a:rPr>
                        <a:t>Begincontract sluiten</a:t>
                      </a:r>
                    </a:p>
                    <a:p>
                      <a:r>
                        <a:rPr lang="nl-NL" sz="1400" b="1" baseline="0" dirty="0" smtClean="0">
                          <a:solidFill>
                            <a:srgbClr val="178240"/>
                          </a:solidFill>
                        </a:rPr>
                        <a:t>Terugkoppelen naar begindoelen</a:t>
                      </a:r>
                    </a:p>
                    <a:p>
                      <a:r>
                        <a:rPr lang="nl-NL" sz="1400" b="1" baseline="0" dirty="0" smtClean="0">
                          <a:solidFill>
                            <a:srgbClr val="178240"/>
                          </a:solidFill>
                        </a:rPr>
                        <a:t>Situatie verduidelijken</a:t>
                      </a:r>
                    </a:p>
                    <a:p>
                      <a:r>
                        <a:rPr lang="nl-NL" sz="1400" b="1" baseline="0" dirty="0" smtClean="0">
                          <a:solidFill>
                            <a:srgbClr val="178240"/>
                          </a:solidFill>
                        </a:rPr>
                        <a:t>Hardop denken</a:t>
                      </a:r>
                    </a:p>
                    <a:p>
                      <a:r>
                        <a:rPr lang="nl-NL" sz="1400" b="1" baseline="0" dirty="0" smtClean="0">
                          <a:solidFill>
                            <a:srgbClr val="178240"/>
                          </a:solidFill>
                        </a:rPr>
                        <a:t>Afsluiten van het gesprek</a:t>
                      </a:r>
                      <a:endParaRPr lang="nl-NL" sz="1400" b="1" dirty="0">
                        <a:solidFill>
                          <a:srgbClr val="178240"/>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71488" y="6381750"/>
            <a:ext cx="7772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None/>
              <a:defRPr sz="2000" b="0">
                <a:solidFill>
                  <a:schemeClr val="tx1">
                    <a:lumMod val="65000"/>
                    <a:lumOff val="35000"/>
                  </a:schemeClr>
                </a:solidFill>
                <a:latin typeface="Calibri" panose="020F0502020204030204" pitchFamily="34" charset="0"/>
                <a:ea typeface="+mn-ea"/>
                <a:cs typeface="+mn-cs"/>
              </a:defRPr>
            </a:lvl1pPr>
            <a:lvl2pPr marL="457200" indent="0" algn="l" rtl="0" eaLnBrk="1" fontAlgn="base" hangingPunct="1">
              <a:spcBef>
                <a:spcPct val="20000"/>
              </a:spcBef>
              <a:spcAft>
                <a:spcPct val="0"/>
              </a:spcAft>
              <a:buNone/>
              <a:defRPr sz="1800" b="0">
                <a:solidFill>
                  <a:schemeClr val="tx1">
                    <a:lumMod val="65000"/>
                    <a:lumOff val="35000"/>
                  </a:schemeClr>
                </a:solidFill>
                <a:latin typeface="Calibri" panose="020F0502020204030204" pitchFamily="34" charset="0"/>
              </a:defRPr>
            </a:lvl2pPr>
            <a:lvl3pPr marL="914400" indent="0" algn="l" rtl="0" eaLnBrk="1" fontAlgn="base" hangingPunct="1">
              <a:spcBef>
                <a:spcPct val="20000"/>
              </a:spcBef>
              <a:spcAft>
                <a:spcPct val="0"/>
              </a:spcAft>
              <a:buNone/>
              <a:defRPr sz="1600" b="0">
                <a:solidFill>
                  <a:schemeClr val="tx1">
                    <a:lumMod val="65000"/>
                    <a:lumOff val="35000"/>
                  </a:schemeClr>
                </a:solidFill>
                <a:latin typeface="Calibri" panose="020F0502020204030204" pitchFamily="34" charset="0"/>
              </a:defRPr>
            </a:lvl3pPr>
            <a:lvl4pPr marL="13716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4pPr>
            <a:lvl5pPr marL="18288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defRPr/>
            </a:pPr>
            <a:r>
              <a:rPr lang="nl-NL" sz="1100" kern="0" dirty="0">
                <a:solidFill>
                  <a:schemeClr val="bg1">
                    <a:lumMod val="65000"/>
                  </a:schemeClr>
                </a:solidFill>
              </a:rPr>
              <a:t>Bron: http://www.stichtingwijsneus.nl/wp-content/uploads/starting-line.jpg</a:t>
            </a:r>
            <a:endParaRPr lang="nl-NL" sz="1100" b="1" kern="0" dirty="0">
              <a:solidFill>
                <a:schemeClr val="bg1">
                  <a:lumMod val="65000"/>
                </a:schemeClr>
              </a:solidFill>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948488" y="5734050"/>
            <a:ext cx="2016125"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7107" name="Title 1"/>
          <p:cNvSpPr>
            <a:spLocks noGrp="1"/>
          </p:cNvSpPr>
          <p:nvPr>
            <p:ph type="title"/>
          </p:nvPr>
        </p:nvSpPr>
        <p:spPr>
          <a:xfrm>
            <a:off x="685800" y="981075"/>
            <a:ext cx="8458200" cy="574675"/>
          </a:xfrm>
        </p:spPr>
        <p:txBody>
          <a:bodyPr/>
          <a:lstStyle/>
          <a:p>
            <a:r>
              <a:rPr lang="nl-NL" altLang="nl-NL" smtClean="0">
                <a:solidFill>
                  <a:srgbClr val="178240"/>
                </a:solidFill>
              </a:rPr>
              <a:t>Openen van het gesprek, begincontract sluiten </a:t>
            </a:r>
            <a:endParaRPr lang="en-US" altLang="nl-NL" smtClean="0">
              <a:solidFill>
                <a:srgbClr val="178240"/>
              </a:solidFill>
            </a:endParaRPr>
          </a:p>
        </p:txBody>
      </p:sp>
      <p:sp>
        <p:nvSpPr>
          <p:cNvPr id="17411" name="Content Placeholder 2"/>
          <p:cNvSpPr>
            <a:spLocks noGrp="1"/>
          </p:cNvSpPr>
          <p:nvPr>
            <p:ph idx="1"/>
          </p:nvPr>
        </p:nvSpPr>
        <p:spPr>
          <a:xfrm>
            <a:off x="685800" y="1700213"/>
            <a:ext cx="7772400" cy="3505200"/>
          </a:xfrm>
        </p:spPr>
        <p:txBody>
          <a:bodyPr/>
          <a:lstStyle/>
          <a:p>
            <a:pPr>
              <a:defRPr/>
            </a:pPr>
            <a:r>
              <a:rPr lang="nl-NL" sz="1800" dirty="0" smtClean="0">
                <a:solidFill>
                  <a:schemeClr val="tx1">
                    <a:lumMod val="75000"/>
                    <a:lumOff val="25000"/>
                  </a:schemeClr>
                </a:solidFill>
              </a:rPr>
              <a:t>Ja Michiel, je wilde eens komen praten; we hebben nu eerst drie kwartier daarvoor de tijd.</a:t>
            </a:r>
          </a:p>
          <a:p>
            <a:pPr>
              <a:defRPr/>
            </a:pPr>
            <a:endParaRPr lang="nl-NL" sz="1800" dirty="0">
              <a:solidFill>
                <a:schemeClr val="tx1">
                  <a:lumMod val="75000"/>
                  <a:lumOff val="25000"/>
                </a:schemeClr>
              </a:solidFill>
            </a:endParaRPr>
          </a:p>
          <a:p>
            <a:pPr>
              <a:defRPr/>
            </a:pPr>
            <a:r>
              <a:rPr lang="nl-NL" sz="1800" dirty="0" smtClean="0">
                <a:solidFill>
                  <a:schemeClr val="tx1">
                    <a:lumMod val="75000"/>
                    <a:lumOff val="25000"/>
                  </a:schemeClr>
                </a:solidFill>
              </a:rPr>
              <a:t>Maar voordat je begint wil ik je heel in het kort iets vertellen over hoe ik in het algemeen gewend ben te werken. Ik zou graag eerst samen eens wat helderder krijgen wat er zoal speelt, wat zicht te krijgen op waar je mee zit.</a:t>
            </a:r>
          </a:p>
          <a:p>
            <a:pPr>
              <a:defRPr/>
            </a:pPr>
            <a:endParaRPr lang="nl-NL" sz="1800" dirty="0">
              <a:solidFill>
                <a:schemeClr val="tx1">
                  <a:lumMod val="75000"/>
                  <a:lumOff val="25000"/>
                </a:schemeClr>
              </a:solidFill>
            </a:endParaRPr>
          </a:p>
          <a:p>
            <a:pPr>
              <a:defRPr/>
            </a:pPr>
            <a:r>
              <a:rPr lang="nl-NL" sz="1800" dirty="0" smtClean="0">
                <a:solidFill>
                  <a:schemeClr val="tx1">
                    <a:lumMod val="75000"/>
                    <a:lumOff val="25000"/>
                  </a:schemeClr>
                </a:solidFill>
              </a:rPr>
              <a:t>Daar is in ieder geval dit eerste gesprek voor bedoeld; het kan ook gebeuren dat we er meer gesprekken voor nodig hebben. Als we dan in eerste instantie de problemen een beetje helder hebben, kan het zijn dat we besluiten er nog eens wat verder op door te gaan.</a:t>
            </a:r>
          </a:p>
          <a:p>
            <a:pPr>
              <a:defRPr/>
            </a:pPr>
            <a:endParaRPr lang="nl-NL" sz="1800" dirty="0">
              <a:solidFill>
                <a:schemeClr val="tx1">
                  <a:lumMod val="75000"/>
                  <a:lumOff val="25000"/>
                </a:schemeClr>
              </a:solidFill>
            </a:endParaRPr>
          </a:p>
          <a:p>
            <a:pPr>
              <a:defRPr/>
            </a:pPr>
            <a:r>
              <a:rPr lang="nl-NL" sz="1800" dirty="0" smtClean="0">
                <a:solidFill>
                  <a:schemeClr val="tx1">
                    <a:lumMod val="75000"/>
                    <a:lumOff val="25000"/>
                  </a:schemeClr>
                </a:solidFill>
              </a:rPr>
              <a:t>Uiteindelijk kunnen we dan kijken of we ook iets aan de problemen kunnen doen.</a:t>
            </a:r>
          </a:p>
          <a:p>
            <a:pPr>
              <a:defRPr/>
            </a:pPr>
            <a:r>
              <a:rPr lang="nl-NL" sz="1800" dirty="0">
                <a:solidFill>
                  <a:schemeClr val="tx1">
                    <a:lumMod val="75000"/>
                    <a:lumOff val="25000"/>
                  </a:schemeClr>
                </a:solidFill>
              </a:rPr>
              <a:t/>
            </a:r>
            <a:br>
              <a:rPr lang="nl-NL" sz="1800" dirty="0">
                <a:solidFill>
                  <a:schemeClr val="tx1">
                    <a:lumMod val="75000"/>
                    <a:lumOff val="25000"/>
                  </a:schemeClr>
                </a:solidFill>
              </a:rPr>
            </a:br>
            <a:r>
              <a:rPr lang="en-US" sz="1800" dirty="0" smtClean="0">
                <a:solidFill>
                  <a:schemeClr val="tx1">
                    <a:lumMod val="75000"/>
                    <a:lumOff val="25000"/>
                  </a:schemeClr>
                </a:solidFill>
              </a:rPr>
              <a:t>Wat </a:t>
            </a:r>
            <a:r>
              <a:rPr lang="en-US" sz="1800" dirty="0" err="1" smtClean="0">
                <a:solidFill>
                  <a:schemeClr val="tx1">
                    <a:lumMod val="75000"/>
                    <a:lumOff val="25000"/>
                  </a:schemeClr>
                </a:solidFill>
              </a:rPr>
              <a:t>denk</a:t>
            </a:r>
            <a:r>
              <a:rPr lang="en-US" sz="1800" dirty="0" smtClean="0">
                <a:solidFill>
                  <a:schemeClr val="tx1">
                    <a:lumMod val="75000"/>
                    <a:lumOff val="25000"/>
                  </a:schemeClr>
                </a:solidFill>
              </a:rPr>
              <a:t> je </a:t>
            </a:r>
            <a:r>
              <a:rPr lang="en-US" sz="1800" dirty="0" err="1" smtClean="0">
                <a:solidFill>
                  <a:schemeClr val="tx1">
                    <a:lumMod val="75000"/>
                    <a:lumOff val="25000"/>
                  </a:schemeClr>
                </a:solidFill>
              </a:rPr>
              <a:t>hiervan</a:t>
            </a:r>
            <a:r>
              <a:rPr lang="en-US" sz="1800" dirty="0" smtClean="0">
                <a:solidFill>
                  <a:schemeClr val="tx1">
                    <a:lumMod val="75000"/>
                    <a:lumOff val="25000"/>
                  </a:schemeClr>
                </a:solidFill>
              </a:rPr>
              <a:t>, </a:t>
            </a:r>
            <a:r>
              <a:rPr lang="en-US" sz="1800" dirty="0" err="1" smtClean="0">
                <a:solidFill>
                  <a:schemeClr val="tx1">
                    <a:lumMod val="75000"/>
                    <a:lumOff val="25000"/>
                  </a:schemeClr>
                </a:solidFill>
              </a:rPr>
              <a:t>zullen</a:t>
            </a:r>
            <a:r>
              <a:rPr lang="en-US" sz="1800" dirty="0" smtClean="0">
                <a:solidFill>
                  <a:schemeClr val="tx1">
                    <a:lumMod val="75000"/>
                    <a:lumOff val="25000"/>
                  </a:schemeClr>
                </a:solidFill>
              </a:rPr>
              <a:t> we het zo </a:t>
            </a:r>
            <a:r>
              <a:rPr lang="en-US" sz="1800" dirty="0" err="1" smtClean="0">
                <a:solidFill>
                  <a:schemeClr val="tx1">
                    <a:lumMod val="75000"/>
                    <a:lumOff val="25000"/>
                  </a:schemeClr>
                </a:solidFill>
              </a:rPr>
              <a:t>doen</a:t>
            </a:r>
            <a:r>
              <a:rPr lang="en-US" sz="1800" dirty="0" smtClean="0">
                <a:solidFill>
                  <a:schemeClr val="tx1">
                    <a:lumMod val="75000"/>
                    <a:lumOff val="25000"/>
                  </a:schemeClr>
                </a:solidFill>
              </a:rPr>
              <a:t>?</a:t>
            </a:r>
            <a:endParaRPr lang="nl-NL" sz="1800"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948488" y="5734050"/>
            <a:ext cx="2016125"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8131" name="Title 1"/>
          <p:cNvSpPr>
            <a:spLocks noGrp="1"/>
          </p:cNvSpPr>
          <p:nvPr>
            <p:ph type="title"/>
          </p:nvPr>
        </p:nvSpPr>
        <p:spPr>
          <a:xfrm>
            <a:off x="685800" y="981075"/>
            <a:ext cx="8458200" cy="574675"/>
          </a:xfrm>
        </p:spPr>
        <p:txBody>
          <a:bodyPr/>
          <a:lstStyle/>
          <a:p>
            <a:r>
              <a:rPr lang="nl-NL" altLang="nl-NL" smtClean="0">
                <a:solidFill>
                  <a:srgbClr val="178240"/>
                </a:solidFill>
              </a:rPr>
              <a:t>Terugkoppelen naar begindoelen</a:t>
            </a:r>
            <a:endParaRPr lang="en-US" altLang="nl-NL" smtClean="0">
              <a:solidFill>
                <a:srgbClr val="178240"/>
              </a:solidFill>
            </a:endParaRPr>
          </a:p>
        </p:txBody>
      </p:sp>
      <p:pic>
        <p:nvPicPr>
          <p:cNvPr id="48134" name="Picture 6" descr="Afbeeldingsresultaat voor re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636" y="1979692"/>
            <a:ext cx="4083537" cy="408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948488" y="5734050"/>
            <a:ext cx="2016125"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8131" name="Title 1"/>
          <p:cNvSpPr>
            <a:spLocks noGrp="1"/>
          </p:cNvSpPr>
          <p:nvPr>
            <p:ph type="title"/>
          </p:nvPr>
        </p:nvSpPr>
        <p:spPr>
          <a:xfrm>
            <a:off x="685800" y="981075"/>
            <a:ext cx="8458200" cy="574675"/>
          </a:xfrm>
        </p:spPr>
        <p:txBody>
          <a:bodyPr/>
          <a:lstStyle/>
          <a:p>
            <a:r>
              <a:rPr lang="nl-NL" altLang="nl-NL" smtClean="0">
                <a:solidFill>
                  <a:srgbClr val="178240"/>
                </a:solidFill>
              </a:rPr>
              <a:t>Terugkoppelen naar begindoelen</a:t>
            </a:r>
            <a:endParaRPr lang="en-US" altLang="nl-NL" smtClean="0">
              <a:solidFill>
                <a:srgbClr val="178240"/>
              </a:solidFill>
            </a:endParaRPr>
          </a:p>
        </p:txBody>
      </p:sp>
      <p:sp>
        <p:nvSpPr>
          <p:cNvPr id="17411" name="Content Placeholder 2"/>
          <p:cNvSpPr>
            <a:spLocks noGrp="1"/>
          </p:cNvSpPr>
          <p:nvPr>
            <p:ph idx="1"/>
          </p:nvPr>
        </p:nvSpPr>
        <p:spPr>
          <a:xfrm>
            <a:off x="685800" y="2444750"/>
            <a:ext cx="7558088" cy="2424113"/>
          </a:xfrm>
        </p:spPr>
        <p:txBody>
          <a:bodyPr/>
          <a:lstStyle/>
          <a:p>
            <a:pPr>
              <a:lnSpc>
                <a:spcPct val="150000"/>
              </a:lnSpc>
              <a:defRPr/>
            </a:pPr>
            <a:r>
              <a:rPr lang="nl-NL" sz="1800" dirty="0" smtClean="0">
                <a:solidFill>
                  <a:schemeClr val="tx1">
                    <a:lumMod val="75000"/>
                    <a:lumOff val="25000"/>
                  </a:schemeClr>
                </a:solidFill>
              </a:rPr>
              <a:t>Ja Piet, we zitten nu al een tijdje te praten en je hebt zo het een en ander verteld. Nu hebben we in het begin van het gesprek als eerste doel afgesproken dat we zouden proberen wat meer duidelijkheid over de problemen te krijgen. Ik zit me af te vragen: hoever zijn we daarmee?</a:t>
            </a:r>
          </a:p>
        </p:txBody>
      </p:sp>
    </p:spTree>
    <p:extLst>
      <p:ext uri="{BB962C8B-B14F-4D97-AF65-F5344CB8AC3E}">
        <p14:creationId xmlns:p14="http://schemas.microsoft.com/office/powerpoint/2010/main" val="317296319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71488" y="6524625"/>
            <a:ext cx="7772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None/>
              <a:defRPr sz="2000" b="0">
                <a:solidFill>
                  <a:schemeClr val="tx1">
                    <a:lumMod val="65000"/>
                    <a:lumOff val="35000"/>
                  </a:schemeClr>
                </a:solidFill>
                <a:latin typeface="Calibri" panose="020F0502020204030204" pitchFamily="34" charset="0"/>
                <a:ea typeface="+mn-ea"/>
                <a:cs typeface="+mn-cs"/>
              </a:defRPr>
            </a:lvl1pPr>
            <a:lvl2pPr marL="457200" indent="0" algn="l" rtl="0" eaLnBrk="1" fontAlgn="base" hangingPunct="1">
              <a:spcBef>
                <a:spcPct val="20000"/>
              </a:spcBef>
              <a:spcAft>
                <a:spcPct val="0"/>
              </a:spcAft>
              <a:buNone/>
              <a:defRPr sz="1800" b="0">
                <a:solidFill>
                  <a:schemeClr val="tx1">
                    <a:lumMod val="65000"/>
                    <a:lumOff val="35000"/>
                  </a:schemeClr>
                </a:solidFill>
                <a:latin typeface="Calibri" panose="020F0502020204030204" pitchFamily="34" charset="0"/>
              </a:defRPr>
            </a:lvl2pPr>
            <a:lvl3pPr marL="914400" indent="0" algn="l" rtl="0" eaLnBrk="1" fontAlgn="base" hangingPunct="1">
              <a:spcBef>
                <a:spcPct val="20000"/>
              </a:spcBef>
              <a:spcAft>
                <a:spcPct val="0"/>
              </a:spcAft>
              <a:buNone/>
              <a:defRPr sz="1600" b="0">
                <a:solidFill>
                  <a:schemeClr val="tx1">
                    <a:lumMod val="65000"/>
                    <a:lumOff val="35000"/>
                  </a:schemeClr>
                </a:solidFill>
                <a:latin typeface="Calibri" panose="020F0502020204030204" pitchFamily="34" charset="0"/>
              </a:defRPr>
            </a:lvl3pPr>
            <a:lvl4pPr marL="13716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4pPr>
            <a:lvl5pPr marL="18288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defRPr/>
            </a:pPr>
            <a:r>
              <a:rPr lang="nl-NL" sz="1100" kern="0" dirty="0">
                <a:solidFill>
                  <a:schemeClr val="tx1">
                    <a:lumMod val="75000"/>
                    <a:lumOff val="25000"/>
                  </a:schemeClr>
                </a:solidFill>
              </a:rPr>
              <a:t>Bron: http://positivefabulouswomen.com/wp-content/uploads/2014/03/questions.png</a:t>
            </a:r>
            <a:endParaRPr lang="nl-NL" sz="1100" b="1" kern="0" dirty="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547664" y="1844824"/>
            <a:ext cx="36004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err="1" smtClean="0"/>
              <a:t>Studenten</a:t>
            </a:r>
            <a:r>
              <a:rPr lang="en-US" sz="2000" dirty="0" smtClean="0"/>
              <a:t> </a:t>
            </a:r>
            <a:r>
              <a:rPr lang="en-US" sz="2000" dirty="0" err="1" smtClean="0"/>
              <a:t>delen</a:t>
            </a:r>
            <a:r>
              <a:rPr lang="en-US" sz="2000" dirty="0" smtClean="0"/>
              <a:t> </a:t>
            </a:r>
            <a:r>
              <a:rPr lang="en-US" sz="2000" dirty="0" err="1" smtClean="0"/>
              <a:t>situaties</a:t>
            </a:r>
            <a:r>
              <a:rPr lang="en-US" sz="2000" dirty="0" smtClean="0"/>
              <a:t> in </a:t>
            </a:r>
            <a:r>
              <a:rPr lang="en-US" sz="2000" dirty="0" err="1" smtClean="0"/>
              <a:t>groepen</a:t>
            </a:r>
            <a:r>
              <a:rPr lang="en-US" sz="2000" dirty="0" smtClean="0"/>
              <a:t> van </a:t>
            </a:r>
            <a:r>
              <a:rPr lang="en-US" sz="2000" dirty="0" err="1" smtClean="0"/>
              <a:t>drie</a:t>
            </a:r>
            <a:endParaRPr lang="nl-NL" sz="2000" dirty="0"/>
          </a:p>
        </p:txBody>
      </p:sp>
      <p:sp>
        <p:nvSpPr>
          <p:cNvPr id="3" name="Tekstvak 2"/>
          <p:cNvSpPr txBox="1"/>
          <p:nvPr/>
        </p:nvSpPr>
        <p:spPr>
          <a:xfrm>
            <a:off x="827584" y="836712"/>
            <a:ext cx="9144209" cy="584775"/>
          </a:xfrm>
          <a:prstGeom prst="rect">
            <a:avLst/>
          </a:prstGeom>
          <a:noFill/>
        </p:spPr>
        <p:txBody>
          <a:bodyPr wrap="square" rtlCol="0">
            <a:spAutoFit/>
          </a:bodyPr>
          <a:lstStyle/>
          <a:p>
            <a:r>
              <a:rPr lang="en-US" dirty="0" err="1" smtClean="0"/>
              <a:t>Korte</a:t>
            </a:r>
            <a:r>
              <a:rPr lang="en-US" dirty="0" smtClean="0"/>
              <a:t> </a:t>
            </a:r>
            <a:r>
              <a:rPr lang="en-US" dirty="0" err="1" smtClean="0"/>
              <a:t>toelichting</a:t>
            </a:r>
            <a:r>
              <a:rPr lang="en-US" dirty="0" smtClean="0"/>
              <a:t> </a:t>
            </a:r>
            <a:r>
              <a:rPr lang="en-US" dirty="0" err="1" smtClean="0"/>
              <a:t>Roos</a:t>
            </a:r>
            <a:r>
              <a:rPr lang="en-US" dirty="0" smtClean="0"/>
              <a:t> van Leary</a:t>
            </a:r>
            <a:endParaRPr lang="nl-NL" dirty="0"/>
          </a:p>
        </p:txBody>
      </p:sp>
    </p:spTree>
    <p:extLst>
      <p:ext uri="{BB962C8B-B14F-4D97-AF65-F5344CB8AC3E}">
        <p14:creationId xmlns:p14="http://schemas.microsoft.com/office/powerpoint/2010/main" val="374440097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71488" y="6381750"/>
            <a:ext cx="7772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None/>
              <a:defRPr sz="2000" b="0">
                <a:solidFill>
                  <a:schemeClr val="tx1">
                    <a:lumMod val="65000"/>
                    <a:lumOff val="35000"/>
                  </a:schemeClr>
                </a:solidFill>
                <a:latin typeface="Calibri" panose="020F0502020204030204" pitchFamily="34" charset="0"/>
                <a:ea typeface="+mn-ea"/>
                <a:cs typeface="+mn-cs"/>
              </a:defRPr>
            </a:lvl1pPr>
            <a:lvl2pPr marL="457200" indent="0" algn="l" rtl="0" eaLnBrk="1" fontAlgn="base" hangingPunct="1">
              <a:spcBef>
                <a:spcPct val="20000"/>
              </a:spcBef>
              <a:spcAft>
                <a:spcPct val="0"/>
              </a:spcAft>
              <a:buNone/>
              <a:defRPr sz="1800" b="0">
                <a:solidFill>
                  <a:schemeClr val="tx1">
                    <a:lumMod val="65000"/>
                    <a:lumOff val="35000"/>
                  </a:schemeClr>
                </a:solidFill>
                <a:latin typeface="Calibri" panose="020F0502020204030204" pitchFamily="34" charset="0"/>
              </a:defRPr>
            </a:lvl2pPr>
            <a:lvl3pPr marL="914400" indent="0" algn="l" rtl="0" eaLnBrk="1" fontAlgn="base" hangingPunct="1">
              <a:spcBef>
                <a:spcPct val="20000"/>
              </a:spcBef>
              <a:spcAft>
                <a:spcPct val="0"/>
              </a:spcAft>
              <a:buNone/>
              <a:defRPr sz="1600" b="0">
                <a:solidFill>
                  <a:schemeClr val="tx1">
                    <a:lumMod val="65000"/>
                    <a:lumOff val="35000"/>
                  </a:schemeClr>
                </a:solidFill>
                <a:latin typeface="Calibri" panose="020F0502020204030204" pitchFamily="34" charset="0"/>
              </a:defRPr>
            </a:lvl3pPr>
            <a:lvl4pPr marL="13716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4pPr>
            <a:lvl5pPr marL="18288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defRPr/>
            </a:pPr>
            <a:r>
              <a:rPr lang="nl-NL" sz="1100" kern="0" dirty="0">
                <a:solidFill>
                  <a:schemeClr val="tx1">
                    <a:lumMod val="75000"/>
                    <a:lumOff val="25000"/>
                  </a:schemeClr>
                </a:solidFill>
              </a:rPr>
              <a:t>Bron: http://www.theemotionmachine.com/wp-content/uploads/Thinking.jpg</a:t>
            </a:r>
            <a:endParaRPr lang="nl-NL" sz="1100" b="1" kern="0" dirty="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nl-NL" altLang="nl-NL" smtClean="0">
                <a:solidFill>
                  <a:srgbClr val="178240"/>
                </a:solidFill>
              </a:rPr>
              <a:t>Hardop denken</a:t>
            </a:r>
            <a:endParaRPr lang="en-US" altLang="nl-NL" smtClean="0">
              <a:solidFill>
                <a:srgbClr val="178240"/>
              </a:solidFill>
            </a:endParaRPr>
          </a:p>
        </p:txBody>
      </p:sp>
      <p:sp>
        <p:nvSpPr>
          <p:cNvPr id="17411" name="Content Placeholder 2"/>
          <p:cNvSpPr>
            <a:spLocks noGrp="1"/>
          </p:cNvSpPr>
          <p:nvPr>
            <p:ph idx="1"/>
          </p:nvPr>
        </p:nvSpPr>
        <p:spPr>
          <a:xfrm>
            <a:off x="685800" y="1939925"/>
            <a:ext cx="7772400" cy="3505200"/>
          </a:xfrm>
        </p:spPr>
        <p:txBody>
          <a:bodyPr/>
          <a:lstStyle/>
          <a:p>
            <a:pPr>
              <a:defRPr/>
            </a:pPr>
            <a:r>
              <a:rPr lang="nl-NL" sz="2400" dirty="0" smtClean="0">
                <a:solidFill>
                  <a:schemeClr val="tx1">
                    <a:lumMod val="75000"/>
                    <a:lumOff val="25000"/>
                  </a:schemeClr>
                </a:solidFill>
              </a:rPr>
              <a:t>Je hebt me verteld over je vrijetijdsbesteding en dat je graag alleen in de natuur wandelt. Nu zei je net dat je weinig contact hebt met de mensen op je werk, omdat ze je niet liggen. Ik vraag me af of dat aan die mensen ligt of dat jij niet zo gemakkelijk contact krijgt met mensen. </a:t>
            </a:r>
          </a:p>
          <a:p>
            <a:pPr>
              <a:defRPr/>
            </a:pPr>
            <a:endParaRPr lang="nl-NL" sz="2400" dirty="0" smtClean="0">
              <a:solidFill>
                <a:schemeClr val="tx1">
                  <a:lumMod val="75000"/>
                  <a:lumOff val="25000"/>
                </a:schemeClr>
              </a:solidFill>
            </a:endParaRPr>
          </a:p>
          <a:p>
            <a:pPr>
              <a:defRPr/>
            </a:pPr>
            <a:r>
              <a:rPr lang="nl-NL" sz="2400" dirty="0" smtClean="0">
                <a:solidFill>
                  <a:schemeClr val="tx1">
                    <a:lumMod val="75000"/>
                    <a:lumOff val="25000"/>
                  </a:schemeClr>
                </a:solidFill>
              </a:rPr>
              <a:t>Hoe zie jij dat zelf?</a:t>
            </a:r>
            <a:endParaRPr lang="en-US" sz="2400"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88" y="0"/>
            <a:ext cx="91678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9" name="Content Placeholder 2"/>
          <p:cNvSpPr txBox="1">
            <a:spLocks/>
          </p:cNvSpPr>
          <p:nvPr/>
        </p:nvSpPr>
        <p:spPr bwMode="auto">
          <a:xfrm>
            <a:off x="471488" y="6381750"/>
            <a:ext cx="7772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None/>
              <a:defRPr sz="2000" b="0">
                <a:solidFill>
                  <a:schemeClr val="tx1">
                    <a:lumMod val="65000"/>
                    <a:lumOff val="35000"/>
                  </a:schemeClr>
                </a:solidFill>
                <a:latin typeface="Calibri" panose="020F0502020204030204" pitchFamily="34" charset="0"/>
                <a:ea typeface="+mn-ea"/>
                <a:cs typeface="+mn-cs"/>
              </a:defRPr>
            </a:lvl1pPr>
            <a:lvl2pPr marL="457200" indent="0" algn="l" rtl="0" eaLnBrk="1" fontAlgn="base" hangingPunct="1">
              <a:spcBef>
                <a:spcPct val="20000"/>
              </a:spcBef>
              <a:spcAft>
                <a:spcPct val="0"/>
              </a:spcAft>
              <a:buNone/>
              <a:defRPr sz="1800" b="0">
                <a:solidFill>
                  <a:schemeClr val="tx1">
                    <a:lumMod val="65000"/>
                    <a:lumOff val="35000"/>
                  </a:schemeClr>
                </a:solidFill>
                <a:latin typeface="Calibri" panose="020F0502020204030204" pitchFamily="34" charset="0"/>
              </a:defRPr>
            </a:lvl2pPr>
            <a:lvl3pPr marL="914400" indent="0" algn="l" rtl="0" eaLnBrk="1" fontAlgn="base" hangingPunct="1">
              <a:spcBef>
                <a:spcPct val="20000"/>
              </a:spcBef>
              <a:spcAft>
                <a:spcPct val="0"/>
              </a:spcAft>
              <a:buNone/>
              <a:defRPr sz="1600" b="0">
                <a:solidFill>
                  <a:schemeClr val="tx1">
                    <a:lumMod val="65000"/>
                    <a:lumOff val="35000"/>
                  </a:schemeClr>
                </a:solidFill>
                <a:latin typeface="Calibri" panose="020F0502020204030204" pitchFamily="34" charset="0"/>
              </a:defRPr>
            </a:lvl3pPr>
            <a:lvl4pPr marL="13716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4pPr>
            <a:lvl5pPr marL="18288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defRPr/>
            </a:pPr>
            <a:r>
              <a:rPr lang="nl-NL" sz="1100" kern="0" dirty="0">
                <a:solidFill>
                  <a:schemeClr val="tx1">
                    <a:lumMod val="75000"/>
                    <a:lumOff val="25000"/>
                  </a:schemeClr>
                </a:solidFill>
              </a:rPr>
              <a:t>Bron: https://i.ytimg.com/vi/P4LhWSN3YSw/maxresdefault.jpg</a:t>
            </a:r>
            <a:endParaRPr lang="nl-NL" sz="1100" b="1" kern="0" dirty="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71488" y="6381750"/>
            <a:ext cx="7772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None/>
              <a:defRPr sz="2000" b="0">
                <a:solidFill>
                  <a:schemeClr val="tx1">
                    <a:lumMod val="65000"/>
                    <a:lumOff val="35000"/>
                  </a:schemeClr>
                </a:solidFill>
                <a:latin typeface="Calibri" panose="020F0502020204030204" pitchFamily="34" charset="0"/>
                <a:ea typeface="+mn-ea"/>
                <a:cs typeface="+mn-cs"/>
              </a:defRPr>
            </a:lvl1pPr>
            <a:lvl2pPr marL="457200" indent="0" algn="l" rtl="0" eaLnBrk="1" fontAlgn="base" hangingPunct="1">
              <a:spcBef>
                <a:spcPct val="20000"/>
              </a:spcBef>
              <a:spcAft>
                <a:spcPct val="0"/>
              </a:spcAft>
              <a:buNone/>
              <a:defRPr sz="1800" b="0">
                <a:solidFill>
                  <a:schemeClr val="tx1">
                    <a:lumMod val="65000"/>
                    <a:lumOff val="35000"/>
                  </a:schemeClr>
                </a:solidFill>
                <a:latin typeface="Calibri" panose="020F0502020204030204" pitchFamily="34" charset="0"/>
              </a:defRPr>
            </a:lvl2pPr>
            <a:lvl3pPr marL="914400" indent="0" algn="l" rtl="0" eaLnBrk="1" fontAlgn="base" hangingPunct="1">
              <a:spcBef>
                <a:spcPct val="20000"/>
              </a:spcBef>
              <a:spcAft>
                <a:spcPct val="0"/>
              </a:spcAft>
              <a:buNone/>
              <a:defRPr sz="1600" b="0">
                <a:solidFill>
                  <a:schemeClr val="tx1">
                    <a:lumMod val="65000"/>
                    <a:lumOff val="35000"/>
                  </a:schemeClr>
                </a:solidFill>
                <a:latin typeface="Calibri" panose="020F0502020204030204" pitchFamily="34" charset="0"/>
              </a:defRPr>
            </a:lvl3pPr>
            <a:lvl4pPr marL="13716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4pPr>
            <a:lvl5pPr marL="18288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defRPr/>
            </a:pPr>
            <a:r>
              <a:rPr lang="nl-NL" sz="1100" kern="0" dirty="0">
                <a:solidFill>
                  <a:srgbClr val="000000">
                    <a:lumMod val="65000"/>
                    <a:lumOff val="35000"/>
                  </a:srgbClr>
                </a:solidFill>
              </a:rPr>
              <a:t>H6 uit Psychologische gespreksvoering van Lang &amp; van der </a:t>
            </a:r>
            <a:r>
              <a:rPr lang="nl-NL" sz="1100" kern="0" dirty="0" smtClean="0">
                <a:solidFill>
                  <a:srgbClr val="000000">
                    <a:lumMod val="65000"/>
                    <a:lumOff val="35000"/>
                  </a:srgbClr>
                </a:solidFill>
              </a:rPr>
              <a:t>Molen</a:t>
            </a:r>
            <a:endParaRPr lang="nl-NL" sz="1100" b="1" kern="0" dirty="0">
              <a:solidFill>
                <a:srgbClr val="000000">
                  <a:lumMod val="65000"/>
                  <a:lumOff val="35000"/>
                </a:srgbClr>
              </a:solidFill>
            </a:endParaRPr>
          </a:p>
        </p:txBody>
      </p:sp>
      <p:sp>
        <p:nvSpPr>
          <p:cNvPr id="53251" name="Title 1"/>
          <p:cNvSpPr>
            <a:spLocks noGrp="1"/>
          </p:cNvSpPr>
          <p:nvPr>
            <p:ph type="title"/>
          </p:nvPr>
        </p:nvSpPr>
        <p:spPr/>
        <p:txBody>
          <a:bodyPr/>
          <a:lstStyle/>
          <a:p>
            <a:pPr eaLnBrk="1" hangingPunct="1"/>
            <a:r>
              <a:rPr lang="nl-NL" altLang="nl-NL" smtClean="0">
                <a:solidFill>
                  <a:srgbClr val="178240"/>
                </a:solidFill>
              </a:rPr>
              <a:t>Regulerende en Luistervaardigheden</a:t>
            </a:r>
          </a:p>
        </p:txBody>
      </p:sp>
      <p:graphicFrame>
        <p:nvGraphicFramePr>
          <p:cNvPr id="3" name="Table 2"/>
          <p:cNvGraphicFramePr>
            <a:graphicFrameLocks noGrp="1"/>
          </p:cNvGraphicFramePr>
          <p:nvPr/>
        </p:nvGraphicFramePr>
        <p:xfrm>
          <a:off x="900113" y="1844675"/>
          <a:ext cx="7704137" cy="4084639"/>
        </p:xfrm>
        <a:graphic>
          <a:graphicData uri="http://schemas.openxmlformats.org/drawingml/2006/table">
            <a:tbl>
              <a:tblPr firstRow="1" bandRow="1">
                <a:tableStyleId>{5C22544A-7EE6-4342-B048-85BDC9FD1C3A}</a:tableStyleId>
              </a:tblPr>
              <a:tblGrid>
                <a:gridCol w="4161041">
                  <a:extLst>
                    <a:ext uri="{9D8B030D-6E8A-4147-A177-3AD203B41FA5}">
                      <a16:colId xmlns:a16="http://schemas.microsoft.com/office/drawing/2014/main" val="20000"/>
                    </a:ext>
                  </a:extLst>
                </a:gridCol>
                <a:gridCol w="3543096">
                  <a:extLst>
                    <a:ext uri="{9D8B030D-6E8A-4147-A177-3AD203B41FA5}">
                      <a16:colId xmlns:a16="http://schemas.microsoft.com/office/drawing/2014/main" val="20001"/>
                    </a:ext>
                  </a:extLst>
                </a:gridCol>
              </a:tblGrid>
              <a:tr h="304824">
                <a:tc>
                  <a:txBody>
                    <a:bodyPr/>
                    <a:lstStyle/>
                    <a:p>
                      <a:r>
                        <a:rPr lang="nl-NL" sz="1400" dirty="0" smtClean="0">
                          <a:solidFill>
                            <a:schemeClr val="tx1">
                              <a:lumMod val="75000"/>
                              <a:lumOff val="25000"/>
                            </a:schemeClr>
                          </a:solidFill>
                        </a:rPr>
                        <a:t>Luistervaardigheden</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b="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77">
                <a:tc>
                  <a:txBody>
                    <a:bodyPr/>
                    <a:lstStyle/>
                    <a:p>
                      <a:r>
                        <a:rPr lang="nl-NL" sz="1400" dirty="0" smtClean="0">
                          <a:solidFill>
                            <a:schemeClr val="tx1">
                              <a:lumMod val="75000"/>
                              <a:lumOff val="25000"/>
                            </a:schemeClr>
                          </a:solidFill>
                        </a:rPr>
                        <a:t>‘Niet’-selectieve luistervaardigheden,</a:t>
                      </a:r>
                      <a:r>
                        <a:rPr lang="nl-NL" sz="1400" baseline="0" dirty="0" smtClean="0">
                          <a:solidFill>
                            <a:schemeClr val="tx1">
                              <a:lumMod val="75000"/>
                              <a:lumOff val="25000"/>
                            </a:schemeClr>
                          </a:solidFill>
                        </a:rPr>
                        <a:t> </a:t>
                      </a:r>
                      <a:r>
                        <a:rPr lang="nl-NL" sz="1400" baseline="0" dirty="0" err="1" smtClean="0">
                          <a:solidFill>
                            <a:schemeClr val="tx1">
                              <a:lumMod val="75000"/>
                              <a:lumOff val="25000"/>
                            </a:schemeClr>
                          </a:solidFill>
                        </a:rPr>
                        <a:t>aandachtgevend</a:t>
                      </a:r>
                      <a:r>
                        <a:rPr lang="nl-NL" sz="1400" baseline="0" dirty="0" smtClean="0">
                          <a:solidFill>
                            <a:schemeClr val="tx1">
                              <a:lumMod val="75000"/>
                              <a:lumOff val="25000"/>
                            </a:schemeClr>
                          </a:solidFill>
                        </a:rPr>
                        <a:t> gedrag</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smtClean="0">
                          <a:solidFill>
                            <a:schemeClr val="tx1">
                              <a:lumMod val="75000"/>
                              <a:lumOff val="25000"/>
                            </a:schemeClr>
                          </a:solidFill>
                        </a:rPr>
                        <a:t>Non-verbaal gedrag</a:t>
                      </a:r>
                      <a:br>
                        <a:rPr lang="nl-NL" sz="1400" dirty="0" smtClean="0">
                          <a:solidFill>
                            <a:schemeClr val="tx1">
                              <a:lumMod val="75000"/>
                              <a:lumOff val="25000"/>
                            </a:schemeClr>
                          </a:solidFill>
                        </a:rPr>
                      </a:br>
                      <a:r>
                        <a:rPr lang="nl-NL" sz="1400" dirty="0" smtClean="0">
                          <a:solidFill>
                            <a:schemeClr val="tx1">
                              <a:lumMod val="75000"/>
                              <a:lumOff val="25000"/>
                            </a:schemeClr>
                          </a:solidFill>
                        </a:rPr>
                        <a:t>Verbaal volgen</a:t>
                      </a:r>
                      <a:br>
                        <a:rPr lang="nl-NL" sz="1400" dirty="0" smtClean="0">
                          <a:solidFill>
                            <a:schemeClr val="tx1">
                              <a:lumMod val="75000"/>
                              <a:lumOff val="25000"/>
                            </a:schemeClr>
                          </a:solidFill>
                        </a:rPr>
                      </a:br>
                      <a:r>
                        <a:rPr lang="nl-NL" sz="1400" dirty="0" smtClean="0">
                          <a:solidFill>
                            <a:schemeClr val="tx1">
                              <a:lumMod val="75000"/>
                              <a:lumOff val="25000"/>
                            </a:schemeClr>
                          </a:solidFill>
                        </a:rPr>
                        <a:t>Gebruik van stiltes</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707">
                <a:tc>
                  <a:txBody>
                    <a:bodyPr/>
                    <a:lstStyle/>
                    <a:p>
                      <a:r>
                        <a:rPr lang="nl-NL" sz="1400" dirty="0" smtClean="0">
                          <a:solidFill>
                            <a:schemeClr val="tx1">
                              <a:lumMod val="75000"/>
                              <a:lumOff val="25000"/>
                            </a:schemeClr>
                          </a:solidFill>
                        </a:rPr>
                        <a:t>Selectieve luistervaardigheden</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smtClean="0">
                          <a:solidFill>
                            <a:schemeClr val="tx1">
                              <a:lumMod val="75000"/>
                              <a:lumOff val="25000"/>
                            </a:schemeClr>
                          </a:solidFill>
                        </a:rPr>
                        <a:t>Vragen stellen</a:t>
                      </a:r>
                    </a:p>
                    <a:p>
                      <a:r>
                        <a:rPr lang="nl-NL" sz="1400" dirty="0" smtClean="0">
                          <a:solidFill>
                            <a:schemeClr val="tx1">
                              <a:lumMod val="75000"/>
                              <a:lumOff val="25000"/>
                            </a:schemeClr>
                          </a:solidFill>
                        </a:rPr>
                        <a:t>Parafraseren van inhoud</a:t>
                      </a:r>
                    </a:p>
                    <a:p>
                      <a:r>
                        <a:rPr lang="nl-NL" sz="1400" dirty="0" smtClean="0">
                          <a:solidFill>
                            <a:schemeClr val="tx1">
                              <a:lumMod val="75000"/>
                              <a:lumOff val="25000"/>
                            </a:schemeClr>
                          </a:solidFill>
                        </a:rPr>
                        <a:t>Reflecteren van gevoel</a:t>
                      </a:r>
                    </a:p>
                    <a:p>
                      <a:r>
                        <a:rPr lang="nl-NL" sz="1400" dirty="0" smtClean="0">
                          <a:solidFill>
                            <a:schemeClr val="tx1">
                              <a:lumMod val="75000"/>
                              <a:lumOff val="25000"/>
                            </a:schemeClr>
                          </a:solidFill>
                        </a:rPr>
                        <a:t>Concretiseren</a:t>
                      </a:r>
                    </a:p>
                    <a:p>
                      <a:r>
                        <a:rPr lang="nl-NL" sz="1400" dirty="0" smtClean="0">
                          <a:solidFill>
                            <a:schemeClr val="tx1">
                              <a:lumMod val="75000"/>
                              <a:lumOff val="25000"/>
                            </a:schemeClr>
                          </a:solidFill>
                        </a:rPr>
                        <a:t>Samenvatten</a:t>
                      </a:r>
                      <a:r>
                        <a:rPr lang="nl-NL" sz="1400" baseline="0" dirty="0" smtClean="0">
                          <a:solidFill>
                            <a:schemeClr val="tx1">
                              <a:lumMod val="75000"/>
                              <a:lumOff val="25000"/>
                            </a:schemeClr>
                          </a:solidFill>
                        </a:rPr>
                        <a:t> </a:t>
                      </a:r>
                    </a:p>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4824">
                <a:tc>
                  <a:txBody>
                    <a:bodyPr/>
                    <a:lstStyle/>
                    <a:p>
                      <a:r>
                        <a:rPr lang="nl-NL" sz="1400" b="1" dirty="0" smtClean="0">
                          <a:solidFill>
                            <a:schemeClr val="tx1">
                              <a:lumMod val="75000"/>
                              <a:lumOff val="25000"/>
                            </a:schemeClr>
                          </a:solidFill>
                        </a:rPr>
                        <a:t>Regulerende vaardigheden</a:t>
                      </a:r>
                      <a:endParaRPr lang="nl-NL" sz="1400" b="1"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71707">
                <a:tc>
                  <a:txBody>
                    <a:bodyPr/>
                    <a:lstStyle/>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smtClean="0">
                          <a:solidFill>
                            <a:schemeClr val="tx1">
                              <a:lumMod val="75000"/>
                              <a:lumOff val="25000"/>
                            </a:schemeClr>
                          </a:solidFill>
                        </a:rPr>
                        <a:t>Openen</a:t>
                      </a:r>
                      <a:r>
                        <a:rPr lang="nl-NL" sz="1400" baseline="0" dirty="0" smtClean="0">
                          <a:solidFill>
                            <a:schemeClr val="tx1">
                              <a:lumMod val="75000"/>
                              <a:lumOff val="25000"/>
                            </a:schemeClr>
                          </a:solidFill>
                        </a:rPr>
                        <a:t> van het gesprek</a:t>
                      </a:r>
                    </a:p>
                    <a:p>
                      <a:r>
                        <a:rPr lang="nl-NL" sz="1400" baseline="0" dirty="0" smtClean="0">
                          <a:solidFill>
                            <a:schemeClr val="tx1">
                              <a:lumMod val="75000"/>
                              <a:lumOff val="25000"/>
                            </a:schemeClr>
                          </a:solidFill>
                        </a:rPr>
                        <a:t>Begincontract sluiten</a:t>
                      </a:r>
                    </a:p>
                    <a:p>
                      <a:r>
                        <a:rPr lang="nl-NL" sz="1400" baseline="0" dirty="0" smtClean="0">
                          <a:solidFill>
                            <a:schemeClr val="tx1">
                              <a:lumMod val="75000"/>
                              <a:lumOff val="25000"/>
                            </a:schemeClr>
                          </a:solidFill>
                        </a:rPr>
                        <a:t>Terugkoppelen naar begindoelen</a:t>
                      </a:r>
                    </a:p>
                    <a:p>
                      <a:r>
                        <a:rPr lang="nl-NL" sz="1400" baseline="0" dirty="0" smtClean="0">
                          <a:solidFill>
                            <a:schemeClr val="tx1">
                              <a:lumMod val="75000"/>
                              <a:lumOff val="25000"/>
                            </a:schemeClr>
                          </a:solidFill>
                        </a:rPr>
                        <a:t>Situatie verduidelijken</a:t>
                      </a:r>
                    </a:p>
                    <a:p>
                      <a:r>
                        <a:rPr lang="nl-NL" sz="1400" baseline="0" dirty="0" smtClean="0">
                          <a:solidFill>
                            <a:schemeClr val="tx1">
                              <a:lumMod val="75000"/>
                              <a:lumOff val="25000"/>
                            </a:schemeClr>
                          </a:solidFill>
                        </a:rPr>
                        <a:t>Hardop denken</a:t>
                      </a:r>
                    </a:p>
                    <a:p>
                      <a:r>
                        <a:rPr lang="nl-NL" sz="1400" baseline="0" dirty="0" smtClean="0">
                          <a:solidFill>
                            <a:schemeClr val="tx1">
                              <a:lumMod val="75000"/>
                              <a:lumOff val="25000"/>
                            </a:schemeClr>
                          </a:solidFill>
                        </a:rPr>
                        <a:t>Afsluiten van het gesprek</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725" y="2862263"/>
            <a:ext cx="8229600" cy="1143000"/>
          </a:xfrm>
        </p:spPr>
        <p:txBody>
          <a:bodyPr>
            <a:normAutofit fontScale="90000"/>
          </a:bodyPr>
          <a:lstStyle/>
          <a:p>
            <a:pPr eaLnBrk="1" fontAlgn="auto" hangingPunct="1">
              <a:spcAft>
                <a:spcPts val="0"/>
              </a:spcAft>
              <a:defRPr/>
            </a:pPr>
            <a:r>
              <a:rPr lang="nl-NL" dirty="0" smtClean="0"/>
              <a:t>Gesprekstechniek =</a:t>
            </a:r>
            <a:br>
              <a:rPr lang="nl-NL" dirty="0" smtClean="0"/>
            </a:br>
            <a:r>
              <a:rPr lang="nl-NL" sz="3200" b="0" dirty="0"/>
              <a:t>een wijze van communiceren, hetzij verbaal, hetzij op andere wijze, die bewust of onbewust toegepast wordt op professioneel gebied, zoals coaching, counseling of </a:t>
            </a:r>
            <a:r>
              <a:rPr lang="nl-NL" sz="3200" b="0" dirty="0" smtClean="0"/>
              <a:t>therapie</a:t>
            </a:r>
            <a:endParaRPr lang="nl-NL" sz="3600" b="0" dirty="0"/>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71488" y="6381750"/>
            <a:ext cx="7772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None/>
              <a:defRPr sz="2000" b="0">
                <a:solidFill>
                  <a:schemeClr val="tx1">
                    <a:lumMod val="65000"/>
                    <a:lumOff val="35000"/>
                  </a:schemeClr>
                </a:solidFill>
                <a:latin typeface="Calibri" panose="020F0502020204030204" pitchFamily="34" charset="0"/>
                <a:ea typeface="+mn-ea"/>
                <a:cs typeface="+mn-cs"/>
              </a:defRPr>
            </a:lvl1pPr>
            <a:lvl2pPr marL="457200" indent="0" algn="l" rtl="0" eaLnBrk="1" fontAlgn="base" hangingPunct="1">
              <a:spcBef>
                <a:spcPct val="20000"/>
              </a:spcBef>
              <a:spcAft>
                <a:spcPct val="0"/>
              </a:spcAft>
              <a:buNone/>
              <a:defRPr sz="1800" b="0">
                <a:solidFill>
                  <a:schemeClr val="tx1">
                    <a:lumMod val="65000"/>
                    <a:lumOff val="35000"/>
                  </a:schemeClr>
                </a:solidFill>
                <a:latin typeface="Calibri" panose="020F0502020204030204" pitchFamily="34" charset="0"/>
              </a:defRPr>
            </a:lvl2pPr>
            <a:lvl3pPr marL="914400" indent="0" algn="l" rtl="0" eaLnBrk="1" fontAlgn="base" hangingPunct="1">
              <a:spcBef>
                <a:spcPct val="20000"/>
              </a:spcBef>
              <a:spcAft>
                <a:spcPct val="0"/>
              </a:spcAft>
              <a:buNone/>
              <a:defRPr sz="1600" b="0">
                <a:solidFill>
                  <a:schemeClr val="tx1">
                    <a:lumMod val="65000"/>
                    <a:lumOff val="35000"/>
                  </a:schemeClr>
                </a:solidFill>
                <a:latin typeface="Calibri" panose="020F0502020204030204" pitchFamily="34" charset="0"/>
              </a:defRPr>
            </a:lvl3pPr>
            <a:lvl4pPr marL="13716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4pPr>
            <a:lvl5pPr marL="18288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defRPr/>
            </a:pPr>
            <a:r>
              <a:rPr lang="nl-NL" sz="1100" kern="0" dirty="0">
                <a:solidFill>
                  <a:srgbClr val="000000">
                    <a:lumMod val="65000"/>
                    <a:lumOff val="35000"/>
                  </a:srgbClr>
                </a:solidFill>
              </a:rPr>
              <a:t>H6 uit Psychologische gespreksvoering van Lang &amp; van der </a:t>
            </a:r>
            <a:r>
              <a:rPr lang="nl-NL" sz="1100" kern="0" dirty="0" smtClean="0">
                <a:solidFill>
                  <a:srgbClr val="000000">
                    <a:lumMod val="65000"/>
                    <a:lumOff val="35000"/>
                  </a:srgbClr>
                </a:solidFill>
              </a:rPr>
              <a:t>Molen</a:t>
            </a:r>
            <a:endParaRPr lang="nl-NL" sz="1100" b="1" kern="0" dirty="0">
              <a:solidFill>
                <a:srgbClr val="000000">
                  <a:lumMod val="65000"/>
                  <a:lumOff val="35000"/>
                </a:srgbClr>
              </a:solidFill>
            </a:endParaRPr>
          </a:p>
        </p:txBody>
      </p:sp>
      <p:sp>
        <p:nvSpPr>
          <p:cNvPr id="21507" name="Title 1"/>
          <p:cNvSpPr>
            <a:spLocks noGrp="1"/>
          </p:cNvSpPr>
          <p:nvPr>
            <p:ph type="title"/>
          </p:nvPr>
        </p:nvSpPr>
        <p:spPr/>
        <p:txBody>
          <a:bodyPr/>
          <a:lstStyle/>
          <a:p>
            <a:pPr eaLnBrk="1" hangingPunct="1"/>
            <a:r>
              <a:rPr lang="nl-NL" altLang="nl-NL" smtClean="0">
                <a:solidFill>
                  <a:srgbClr val="178240"/>
                </a:solidFill>
              </a:rPr>
              <a:t>Regulerende en Luistervaardigheden</a:t>
            </a:r>
          </a:p>
        </p:txBody>
      </p:sp>
      <p:graphicFrame>
        <p:nvGraphicFramePr>
          <p:cNvPr id="3" name="Table 2"/>
          <p:cNvGraphicFramePr>
            <a:graphicFrameLocks noGrp="1"/>
          </p:cNvGraphicFramePr>
          <p:nvPr/>
        </p:nvGraphicFramePr>
        <p:xfrm>
          <a:off x="900113" y="1844675"/>
          <a:ext cx="7704137" cy="4084639"/>
        </p:xfrm>
        <a:graphic>
          <a:graphicData uri="http://schemas.openxmlformats.org/drawingml/2006/table">
            <a:tbl>
              <a:tblPr firstRow="1" bandRow="1">
                <a:tableStyleId>{5C22544A-7EE6-4342-B048-85BDC9FD1C3A}</a:tableStyleId>
              </a:tblPr>
              <a:tblGrid>
                <a:gridCol w="4161041">
                  <a:extLst>
                    <a:ext uri="{9D8B030D-6E8A-4147-A177-3AD203B41FA5}">
                      <a16:colId xmlns:a16="http://schemas.microsoft.com/office/drawing/2014/main" val="20000"/>
                    </a:ext>
                  </a:extLst>
                </a:gridCol>
                <a:gridCol w="3543096">
                  <a:extLst>
                    <a:ext uri="{9D8B030D-6E8A-4147-A177-3AD203B41FA5}">
                      <a16:colId xmlns:a16="http://schemas.microsoft.com/office/drawing/2014/main" val="20001"/>
                    </a:ext>
                  </a:extLst>
                </a:gridCol>
              </a:tblGrid>
              <a:tr h="304824">
                <a:tc>
                  <a:txBody>
                    <a:bodyPr/>
                    <a:lstStyle/>
                    <a:p>
                      <a:r>
                        <a:rPr lang="nl-NL" sz="1400" dirty="0" smtClean="0">
                          <a:solidFill>
                            <a:schemeClr val="tx1">
                              <a:lumMod val="75000"/>
                              <a:lumOff val="25000"/>
                            </a:schemeClr>
                          </a:solidFill>
                        </a:rPr>
                        <a:t>Luistervaardigheden</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b="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77">
                <a:tc>
                  <a:txBody>
                    <a:bodyPr/>
                    <a:lstStyle/>
                    <a:p>
                      <a:r>
                        <a:rPr lang="nl-NL" sz="1400" dirty="0" smtClean="0">
                          <a:solidFill>
                            <a:schemeClr val="tx1">
                              <a:lumMod val="75000"/>
                              <a:lumOff val="25000"/>
                            </a:schemeClr>
                          </a:solidFill>
                        </a:rPr>
                        <a:t>‘Niet’-selectieve luistervaardigheden,</a:t>
                      </a:r>
                      <a:r>
                        <a:rPr lang="nl-NL" sz="1400" baseline="0" dirty="0" smtClean="0">
                          <a:solidFill>
                            <a:schemeClr val="tx1">
                              <a:lumMod val="75000"/>
                              <a:lumOff val="25000"/>
                            </a:schemeClr>
                          </a:solidFill>
                        </a:rPr>
                        <a:t> </a:t>
                      </a:r>
                      <a:r>
                        <a:rPr lang="nl-NL" sz="1400" baseline="0" dirty="0" err="1" smtClean="0">
                          <a:solidFill>
                            <a:schemeClr val="tx1">
                              <a:lumMod val="75000"/>
                              <a:lumOff val="25000"/>
                            </a:schemeClr>
                          </a:solidFill>
                        </a:rPr>
                        <a:t>aandachtgevend</a:t>
                      </a:r>
                      <a:r>
                        <a:rPr lang="nl-NL" sz="1400" baseline="0" dirty="0" smtClean="0">
                          <a:solidFill>
                            <a:schemeClr val="tx1">
                              <a:lumMod val="75000"/>
                              <a:lumOff val="25000"/>
                            </a:schemeClr>
                          </a:solidFill>
                        </a:rPr>
                        <a:t> gedrag</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smtClean="0">
                          <a:solidFill>
                            <a:schemeClr val="tx1">
                              <a:lumMod val="75000"/>
                              <a:lumOff val="25000"/>
                            </a:schemeClr>
                          </a:solidFill>
                        </a:rPr>
                        <a:t>Non-verbaal gedrag</a:t>
                      </a:r>
                      <a:br>
                        <a:rPr lang="nl-NL" sz="1400" dirty="0" smtClean="0">
                          <a:solidFill>
                            <a:schemeClr val="tx1">
                              <a:lumMod val="75000"/>
                              <a:lumOff val="25000"/>
                            </a:schemeClr>
                          </a:solidFill>
                        </a:rPr>
                      </a:br>
                      <a:r>
                        <a:rPr lang="nl-NL" sz="1400" dirty="0" smtClean="0">
                          <a:solidFill>
                            <a:schemeClr val="tx1">
                              <a:lumMod val="75000"/>
                              <a:lumOff val="25000"/>
                            </a:schemeClr>
                          </a:solidFill>
                        </a:rPr>
                        <a:t>Verbaal volgen</a:t>
                      </a:r>
                      <a:br>
                        <a:rPr lang="nl-NL" sz="1400" dirty="0" smtClean="0">
                          <a:solidFill>
                            <a:schemeClr val="tx1">
                              <a:lumMod val="75000"/>
                              <a:lumOff val="25000"/>
                            </a:schemeClr>
                          </a:solidFill>
                        </a:rPr>
                      </a:br>
                      <a:r>
                        <a:rPr lang="nl-NL" sz="1400" dirty="0" smtClean="0">
                          <a:solidFill>
                            <a:schemeClr val="tx1">
                              <a:lumMod val="75000"/>
                              <a:lumOff val="25000"/>
                            </a:schemeClr>
                          </a:solidFill>
                        </a:rPr>
                        <a:t>Gebruik van stiltes</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707">
                <a:tc>
                  <a:txBody>
                    <a:bodyPr/>
                    <a:lstStyle/>
                    <a:p>
                      <a:r>
                        <a:rPr lang="nl-NL" sz="1400" dirty="0" smtClean="0">
                          <a:solidFill>
                            <a:schemeClr val="tx1">
                              <a:lumMod val="75000"/>
                              <a:lumOff val="25000"/>
                            </a:schemeClr>
                          </a:solidFill>
                        </a:rPr>
                        <a:t>Selectieve luistervaardigheden</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smtClean="0">
                          <a:solidFill>
                            <a:schemeClr val="tx1">
                              <a:lumMod val="75000"/>
                              <a:lumOff val="25000"/>
                            </a:schemeClr>
                          </a:solidFill>
                        </a:rPr>
                        <a:t>Vragen stellen</a:t>
                      </a:r>
                    </a:p>
                    <a:p>
                      <a:r>
                        <a:rPr lang="nl-NL" sz="1400" dirty="0" smtClean="0">
                          <a:solidFill>
                            <a:schemeClr val="tx1">
                              <a:lumMod val="75000"/>
                              <a:lumOff val="25000"/>
                            </a:schemeClr>
                          </a:solidFill>
                        </a:rPr>
                        <a:t>Parafraseren van inhoud</a:t>
                      </a:r>
                    </a:p>
                    <a:p>
                      <a:r>
                        <a:rPr lang="nl-NL" sz="1400" dirty="0" smtClean="0">
                          <a:solidFill>
                            <a:schemeClr val="tx1">
                              <a:lumMod val="75000"/>
                              <a:lumOff val="25000"/>
                            </a:schemeClr>
                          </a:solidFill>
                        </a:rPr>
                        <a:t>Reflecteren van gevoel</a:t>
                      </a:r>
                    </a:p>
                    <a:p>
                      <a:r>
                        <a:rPr lang="nl-NL" sz="1400" dirty="0" smtClean="0">
                          <a:solidFill>
                            <a:schemeClr val="tx1">
                              <a:lumMod val="75000"/>
                              <a:lumOff val="25000"/>
                            </a:schemeClr>
                          </a:solidFill>
                        </a:rPr>
                        <a:t>Concretiseren</a:t>
                      </a:r>
                    </a:p>
                    <a:p>
                      <a:r>
                        <a:rPr lang="nl-NL" sz="1400" dirty="0" smtClean="0">
                          <a:solidFill>
                            <a:schemeClr val="tx1">
                              <a:lumMod val="75000"/>
                              <a:lumOff val="25000"/>
                            </a:schemeClr>
                          </a:solidFill>
                        </a:rPr>
                        <a:t>Samenvatten</a:t>
                      </a:r>
                      <a:r>
                        <a:rPr lang="nl-NL" sz="1400" baseline="0" dirty="0" smtClean="0">
                          <a:solidFill>
                            <a:schemeClr val="tx1">
                              <a:lumMod val="75000"/>
                              <a:lumOff val="25000"/>
                            </a:schemeClr>
                          </a:solidFill>
                        </a:rPr>
                        <a:t> </a:t>
                      </a:r>
                    </a:p>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4824">
                <a:tc>
                  <a:txBody>
                    <a:bodyPr/>
                    <a:lstStyle/>
                    <a:p>
                      <a:r>
                        <a:rPr lang="nl-NL" sz="1400" b="1" dirty="0" smtClean="0">
                          <a:solidFill>
                            <a:schemeClr val="tx1">
                              <a:lumMod val="75000"/>
                              <a:lumOff val="25000"/>
                            </a:schemeClr>
                          </a:solidFill>
                        </a:rPr>
                        <a:t>Regulerende vaardigheden</a:t>
                      </a:r>
                      <a:endParaRPr lang="nl-NL" sz="1400" b="1"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71707">
                <a:tc>
                  <a:txBody>
                    <a:bodyPr/>
                    <a:lstStyle/>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smtClean="0">
                          <a:solidFill>
                            <a:schemeClr val="tx1">
                              <a:lumMod val="75000"/>
                              <a:lumOff val="25000"/>
                            </a:schemeClr>
                          </a:solidFill>
                        </a:rPr>
                        <a:t>Openen</a:t>
                      </a:r>
                      <a:r>
                        <a:rPr lang="nl-NL" sz="1400" baseline="0" dirty="0" smtClean="0">
                          <a:solidFill>
                            <a:schemeClr val="tx1">
                              <a:lumMod val="75000"/>
                              <a:lumOff val="25000"/>
                            </a:schemeClr>
                          </a:solidFill>
                        </a:rPr>
                        <a:t> van het gesprek</a:t>
                      </a:r>
                    </a:p>
                    <a:p>
                      <a:r>
                        <a:rPr lang="nl-NL" sz="1400" baseline="0" dirty="0" smtClean="0">
                          <a:solidFill>
                            <a:schemeClr val="tx1">
                              <a:lumMod val="75000"/>
                              <a:lumOff val="25000"/>
                            </a:schemeClr>
                          </a:solidFill>
                        </a:rPr>
                        <a:t>Begincontract sluiten</a:t>
                      </a:r>
                    </a:p>
                    <a:p>
                      <a:r>
                        <a:rPr lang="nl-NL" sz="1400" baseline="0" dirty="0" smtClean="0">
                          <a:solidFill>
                            <a:schemeClr val="tx1">
                              <a:lumMod val="75000"/>
                              <a:lumOff val="25000"/>
                            </a:schemeClr>
                          </a:solidFill>
                        </a:rPr>
                        <a:t>Terugkoppelen naar begindoelen</a:t>
                      </a:r>
                    </a:p>
                    <a:p>
                      <a:r>
                        <a:rPr lang="nl-NL" sz="1400" baseline="0" dirty="0" smtClean="0">
                          <a:solidFill>
                            <a:schemeClr val="tx1">
                              <a:lumMod val="75000"/>
                              <a:lumOff val="25000"/>
                            </a:schemeClr>
                          </a:solidFill>
                        </a:rPr>
                        <a:t>Situatie verduidelijken</a:t>
                      </a:r>
                    </a:p>
                    <a:p>
                      <a:r>
                        <a:rPr lang="nl-NL" sz="1400" baseline="0" dirty="0" smtClean="0">
                          <a:solidFill>
                            <a:schemeClr val="tx1">
                              <a:lumMod val="75000"/>
                              <a:lumOff val="25000"/>
                            </a:schemeClr>
                          </a:solidFill>
                        </a:rPr>
                        <a:t>Hardop denken</a:t>
                      </a:r>
                    </a:p>
                    <a:p>
                      <a:r>
                        <a:rPr lang="nl-NL" sz="1400" baseline="0" dirty="0" smtClean="0">
                          <a:solidFill>
                            <a:schemeClr val="tx1">
                              <a:lumMod val="75000"/>
                              <a:lumOff val="25000"/>
                            </a:schemeClr>
                          </a:solidFill>
                        </a:rPr>
                        <a:t>Afsluiten van het gesprek</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nl-NL" smtClean="0">
                <a:solidFill>
                  <a:srgbClr val="178240"/>
                </a:solidFill>
              </a:rPr>
              <a:t>Herhaling: Uitbreiding communicatiemodel</a:t>
            </a:r>
            <a:endParaRPr lang="nl-NL" altLang="nl-NL" smtClean="0">
              <a:solidFill>
                <a:schemeClr val="tx1"/>
              </a:solidFill>
            </a:endParaRPr>
          </a:p>
        </p:txBody>
      </p:sp>
      <p:sp>
        <p:nvSpPr>
          <p:cNvPr id="236547" name="Text Box 3"/>
          <p:cNvSpPr txBox="1">
            <a:spLocks noChangeArrowheads="1"/>
          </p:cNvSpPr>
          <p:nvPr/>
        </p:nvSpPr>
        <p:spPr bwMode="auto">
          <a:xfrm>
            <a:off x="827088" y="2997200"/>
            <a:ext cx="24495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Lucida Sans Unicode" pitchFamily="34" charset="0"/>
              </a:defRPr>
            </a:lvl1pPr>
            <a:lvl2pPr marL="742950" indent="-285750" eaLnBrk="0" hangingPunct="0">
              <a:spcBef>
                <a:spcPct val="20000"/>
              </a:spcBef>
              <a:buChar char="–"/>
              <a:defRPr sz="2800">
                <a:solidFill>
                  <a:schemeClr val="tx1"/>
                </a:solidFill>
                <a:latin typeface="Lucida Sans Unicode" pitchFamily="34" charset="0"/>
              </a:defRPr>
            </a:lvl2pPr>
            <a:lvl3pPr marL="1143000" indent="-228600" eaLnBrk="0" hangingPunct="0">
              <a:spcBef>
                <a:spcPct val="20000"/>
              </a:spcBef>
              <a:buChar char="•"/>
              <a:defRPr sz="2400">
                <a:solidFill>
                  <a:schemeClr val="tx1"/>
                </a:solidFill>
                <a:latin typeface="Lucida Sans Unicode" pitchFamily="34" charset="0"/>
              </a:defRPr>
            </a:lvl3pPr>
            <a:lvl4pPr marL="1600200" indent="-228600" eaLnBrk="0" hangingPunct="0">
              <a:spcBef>
                <a:spcPct val="20000"/>
              </a:spcBef>
              <a:buChar char="–"/>
              <a:defRPr sz="2000">
                <a:solidFill>
                  <a:schemeClr val="tx1"/>
                </a:solidFill>
                <a:latin typeface="Lucida Sans Unicode" pitchFamily="34" charset="0"/>
              </a:defRPr>
            </a:lvl4pPr>
            <a:lvl5pPr marL="2057400" indent="-228600" eaLnBrk="0" hangingPunct="0">
              <a:spcBef>
                <a:spcPct val="20000"/>
              </a:spcBef>
              <a:buChar char="»"/>
              <a:defRPr sz="2000">
                <a:solidFill>
                  <a:schemeClr val="tx1"/>
                </a:solidFill>
                <a:latin typeface="Lucida Sans Unicode" pitchFamily="34" charset="0"/>
              </a:defRPr>
            </a:lvl5pPr>
            <a:lvl6pPr marL="2514600" indent="-228600" eaLnBrk="0" fontAlgn="base" hangingPunct="0">
              <a:spcBef>
                <a:spcPct val="20000"/>
              </a:spcBef>
              <a:spcAft>
                <a:spcPct val="0"/>
              </a:spcAft>
              <a:buChar char="»"/>
              <a:defRPr sz="2000">
                <a:solidFill>
                  <a:schemeClr val="tx1"/>
                </a:solidFill>
                <a:latin typeface="Lucida Sans Unicode" pitchFamily="34" charset="0"/>
              </a:defRPr>
            </a:lvl6pPr>
            <a:lvl7pPr marL="2971800" indent="-228600" eaLnBrk="0" fontAlgn="base" hangingPunct="0">
              <a:spcBef>
                <a:spcPct val="20000"/>
              </a:spcBef>
              <a:spcAft>
                <a:spcPct val="0"/>
              </a:spcAft>
              <a:buChar char="»"/>
              <a:defRPr sz="2000">
                <a:solidFill>
                  <a:schemeClr val="tx1"/>
                </a:solidFill>
                <a:latin typeface="Lucida Sans Unicode" pitchFamily="34" charset="0"/>
              </a:defRPr>
            </a:lvl7pPr>
            <a:lvl8pPr marL="3429000" indent="-228600" eaLnBrk="0" fontAlgn="base" hangingPunct="0">
              <a:spcBef>
                <a:spcPct val="20000"/>
              </a:spcBef>
              <a:spcAft>
                <a:spcPct val="0"/>
              </a:spcAft>
              <a:buChar char="»"/>
              <a:defRPr sz="2000">
                <a:solidFill>
                  <a:schemeClr val="tx1"/>
                </a:solidFill>
                <a:latin typeface="Lucida Sans Unicode" pitchFamily="34" charset="0"/>
              </a:defRPr>
            </a:lvl8pPr>
            <a:lvl9pPr marL="3886200" indent="-228600" eaLnBrk="0" fontAlgn="base" hangingPunct="0">
              <a:spcBef>
                <a:spcPct val="20000"/>
              </a:spcBef>
              <a:spcAft>
                <a:spcPct val="0"/>
              </a:spcAft>
              <a:buChar char="»"/>
              <a:defRPr sz="2000">
                <a:solidFill>
                  <a:schemeClr val="tx1"/>
                </a:solidFill>
                <a:latin typeface="Lucida Sans Unicode" pitchFamily="34" charset="0"/>
              </a:defRPr>
            </a:lvl9pPr>
          </a:lstStyle>
          <a:p>
            <a:pPr eaLnBrk="1" hangingPunct="1">
              <a:spcBef>
                <a:spcPct val="50000"/>
              </a:spcBef>
              <a:buFontTx/>
              <a:buNone/>
              <a:defRPr/>
            </a:pPr>
            <a:r>
              <a:rPr lang="en-US" altLang="nl-NL" dirty="0" err="1" smtClean="0">
                <a:solidFill>
                  <a:schemeClr val="tx1">
                    <a:lumMod val="75000"/>
                    <a:lumOff val="25000"/>
                  </a:schemeClr>
                </a:solidFill>
                <a:latin typeface="Calibri" panose="020F0502020204030204" pitchFamily="34" charset="0"/>
              </a:rPr>
              <a:t>zender</a:t>
            </a:r>
            <a:endParaRPr lang="nl-NL" altLang="nl-NL" dirty="0" smtClean="0">
              <a:solidFill>
                <a:schemeClr val="tx1">
                  <a:lumMod val="75000"/>
                  <a:lumOff val="25000"/>
                </a:schemeClr>
              </a:solidFill>
              <a:latin typeface="Calibri" panose="020F0502020204030204" pitchFamily="34" charset="0"/>
            </a:endParaRPr>
          </a:p>
        </p:txBody>
      </p:sp>
      <p:sp>
        <p:nvSpPr>
          <p:cNvPr id="236548" name="Text Box 4"/>
          <p:cNvSpPr txBox="1">
            <a:spLocks noChangeArrowheads="1"/>
          </p:cNvSpPr>
          <p:nvPr/>
        </p:nvSpPr>
        <p:spPr bwMode="auto">
          <a:xfrm>
            <a:off x="6083300" y="3068638"/>
            <a:ext cx="24495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Lucida Sans Unicode" pitchFamily="34" charset="0"/>
              </a:defRPr>
            </a:lvl1pPr>
            <a:lvl2pPr marL="742950" indent="-285750" eaLnBrk="0" hangingPunct="0">
              <a:spcBef>
                <a:spcPct val="20000"/>
              </a:spcBef>
              <a:buChar char="–"/>
              <a:defRPr sz="2800">
                <a:solidFill>
                  <a:schemeClr val="tx1"/>
                </a:solidFill>
                <a:latin typeface="Lucida Sans Unicode" pitchFamily="34" charset="0"/>
              </a:defRPr>
            </a:lvl2pPr>
            <a:lvl3pPr marL="1143000" indent="-228600" eaLnBrk="0" hangingPunct="0">
              <a:spcBef>
                <a:spcPct val="20000"/>
              </a:spcBef>
              <a:buChar char="•"/>
              <a:defRPr sz="2400">
                <a:solidFill>
                  <a:schemeClr val="tx1"/>
                </a:solidFill>
                <a:latin typeface="Lucida Sans Unicode" pitchFamily="34" charset="0"/>
              </a:defRPr>
            </a:lvl3pPr>
            <a:lvl4pPr marL="1600200" indent="-228600" eaLnBrk="0" hangingPunct="0">
              <a:spcBef>
                <a:spcPct val="20000"/>
              </a:spcBef>
              <a:buChar char="–"/>
              <a:defRPr sz="2000">
                <a:solidFill>
                  <a:schemeClr val="tx1"/>
                </a:solidFill>
                <a:latin typeface="Lucida Sans Unicode" pitchFamily="34" charset="0"/>
              </a:defRPr>
            </a:lvl4pPr>
            <a:lvl5pPr marL="2057400" indent="-228600" eaLnBrk="0" hangingPunct="0">
              <a:spcBef>
                <a:spcPct val="20000"/>
              </a:spcBef>
              <a:buChar char="»"/>
              <a:defRPr sz="2000">
                <a:solidFill>
                  <a:schemeClr val="tx1"/>
                </a:solidFill>
                <a:latin typeface="Lucida Sans Unicode" pitchFamily="34" charset="0"/>
              </a:defRPr>
            </a:lvl5pPr>
            <a:lvl6pPr marL="2514600" indent="-228600" eaLnBrk="0" fontAlgn="base" hangingPunct="0">
              <a:spcBef>
                <a:spcPct val="20000"/>
              </a:spcBef>
              <a:spcAft>
                <a:spcPct val="0"/>
              </a:spcAft>
              <a:buChar char="»"/>
              <a:defRPr sz="2000">
                <a:solidFill>
                  <a:schemeClr val="tx1"/>
                </a:solidFill>
                <a:latin typeface="Lucida Sans Unicode" pitchFamily="34" charset="0"/>
              </a:defRPr>
            </a:lvl6pPr>
            <a:lvl7pPr marL="2971800" indent="-228600" eaLnBrk="0" fontAlgn="base" hangingPunct="0">
              <a:spcBef>
                <a:spcPct val="20000"/>
              </a:spcBef>
              <a:spcAft>
                <a:spcPct val="0"/>
              </a:spcAft>
              <a:buChar char="»"/>
              <a:defRPr sz="2000">
                <a:solidFill>
                  <a:schemeClr val="tx1"/>
                </a:solidFill>
                <a:latin typeface="Lucida Sans Unicode" pitchFamily="34" charset="0"/>
              </a:defRPr>
            </a:lvl7pPr>
            <a:lvl8pPr marL="3429000" indent="-228600" eaLnBrk="0" fontAlgn="base" hangingPunct="0">
              <a:spcBef>
                <a:spcPct val="20000"/>
              </a:spcBef>
              <a:spcAft>
                <a:spcPct val="0"/>
              </a:spcAft>
              <a:buChar char="»"/>
              <a:defRPr sz="2000">
                <a:solidFill>
                  <a:schemeClr val="tx1"/>
                </a:solidFill>
                <a:latin typeface="Lucida Sans Unicode" pitchFamily="34" charset="0"/>
              </a:defRPr>
            </a:lvl8pPr>
            <a:lvl9pPr marL="3886200" indent="-228600" eaLnBrk="0" fontAlgn="base" hangingPunct="0">
              <a:spcBef>
                <a:spcPct val="20000"/>
              </a:spcBef>
              <a:spcAft>
                <a:spcPct val="0"/>
              </a:spcAft>
              <a:buChar char="»"/>
              <a:defRPr sz="2000">
                <a:solidFill>
                  <a:schemeClr val="tx1"/>
                </a:solidFill>
                <a:latin typeface="Lucida Sans Unicode" pitchFamily="34" charset="0"/>
              </a:defRPr>
            </a:lvl9pPr>
          </a:lstStyle>
          <a:p>
            <a:pPr algn="r" eaLnBrk="1" hangingPunct="1">
              <a:spcBef>
                <a:spcPct val="50000"/>
              </a:spcBef>
              <a:buFontTx/>
              <a:buNone/>
              <a:defRPr/>
            </a:pPr>
            <a:r>
              <a:rPr lang="en-US" altLang="nl-NL" smtClean="0">
                <a:solidFill>
                  <a:schemeClr val="tx1">
                    <a:lumMod val="75000"/>
                    <a:lumOff val="25000"/>
                  </a:schemeClr>
                </a:solidFill>
                <a:latin typeface="Calibri" panose="020F0502020204030204" pitchFamily="34" charset="0"/>
              </a:rPr>
              <a:t>ontvanger</a:t>
            </a:r>
            <a:endParaRPr lang="nl-NL" altLang="nl-NL" smtClean="0">
              <a:solidFill>
                <a:schemeClr val="tx1">
                  <a:lumMod val="75000"/>
                  <a:lumOff val="25000"/>
                </a:schemeClr>
              </a:solidFill>
              <a:latin typeface="Calibri" panose="020F0502020204030204" pitchFamily="34" charset="0"/>
            </a:endParaRPr>
          </a:p>
        </p:txBody>
      </p:sp>
      <p:sp>
        <p:nvSpPr>
          <p:cNvPr id="24581" name="AutoShape 5"/>
          <p:cNvSpPr>
            <a:spLocks noChangeArrowheads="1"/>
          </p:cNvSpPr>
          <p:nvPr/>
        </p:nvSpPr>
        <p:spPr bwMode="auto">
          <a:xfrm>
            <a:off x="2916238" y="2727325"/>
            <a:ext cx="2951162" cy="1187450"/>
          </a:xfrm>
          <a:prstGeom prst="leftRightArrow">
            <a:avLst>
              <a:gd name="adj1" fmla="val 50000"/>
              <a:gd name="adj2" fmla="val 54676"/>
            </a:avLst>
          </a:prstGeom>
          <a:solidFill>
            <a:srgbClr val="A1C74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b="1">
                <a:solidFill>
                  <a:srgbClr val="595959"/>
                </a:solidFill>
                <a:latin typeface="Calibri" panose="020F0502020204030204" pitchFamily="34" charset="0"/>
              </a:defRPr>
            </a:lvl1pPr>
            <a:lvl2pPr marL="742950" indent="-285750" eaLnBrk="0" hangingPunct="0">
              <a:spcBef>
                <a:spcPct val="20000"/>
              </a:spcBef>
              <a:buChar char="–"/>
              <a:defRPr sz="2000" b="1">
                <a:solidFill>
                  <a:srgbClr val="595959"/>
                </a:solidFill>
                <a:latin typeface="Calibri" panose="020F0502020204030204" pitchFamily="34" charset="0"/>
              </a:defRPr>
            </a:lvl2pPr>
            <a:lvl3pPr marL="1143000" indent="-228600" eaLnBrk="0" hangingPunct="0">
              <a:spcBef>
                <a:spcPct val="20000"/>
              </a:spcBef>
              <a:buChar char="•"/>
              <a:defRPr b="1">
                <a:solidFill>
                  <a:srgbClr val="595959"/>
                </a:solidFill>
                <a:latin typeface="Calibri" panose="020F0502020204030204" pitchFamily="34" charset="0"/>
              </a:defRPr>
            </a:lvl3pPr>
            <a:lvl4pPr marL="1600200" indent="-228600" eaLnBrk="0" hangingPunct="0">
              <a:spcBef>
                <a:spcPct val="20000"/>
              </a:spcBef>
              <a:buChar char="–"/>
              <a:defRPr sz="1600" b="1">
                <a:solidFill>
                  <a:srgbClr val="595959"/>
                </a:solidFill>
                <a:latin typeface="Calibri" panose="020F0502020204030204" pitchFamily="34" charset="0"/>
              </a:defRPr>
            </a:lvl4pPr>
            <a:lvl5pPr marL="2057400" indent="-228600" eaLnBrk="0" hangingPunct="0">
              <a:spcBef>
                <a:spcPct val="20000"/>
              </a:spcBef>
              <a:buChar char="»"/>
              <a:defRPr sz="1600" b="1">
                <a:solidFill>
                  <a:srgbClr val="595959"/>
                </a:solidFill>
                <a:latin typeface="Calibri" panose="020F0502020204030204" pitchFamily="34" charset="0"/>
              </a:defRPr>
            </a:lvl5pPr>
            <a:lvl6pPr marL="2514600" indent="-228600" eaLnBrk="0" fontAlgn="base" hangingPunct="0">
              <a:spcBef>
                <a:spcPct val="20000"/>
              </a:spcBef>
              <a:spcAft>
                <a:spcPct val="0"/>
              </a:spcAft>
              <a:buChar char="»"/>
              <a:defRPr sz="1600" b="1">
                <a:solidFill>
                  <a:srgbClr val="595959"/>
                </a:solidFill>
                <a:latin typeface="Calibri" panose="020F0502020204030204" pitchFamily="34" charset="0"/>
              </a:defRPr>
            </a:lvl6pPr>
            <a:lvl7pPr marL="2971800" indent="-228600" eaLnBrk="0" fontAlgn="base" hangingPunct="0">
              <a:spcBef>
                <a:spcPct val="20000"/>
              </a:spcBef>
              <a:spcAft>
                <a:spcPct val="0"/>
              </a:spcAft>
              <a:buChar char="»"/>
              <a:defRPr sz="1600" b="1">
                <a:solidFill>
                  <a:srgbClr val="595959"/>
                </a:solidFill>
                <a:latin typeface="Calibri" panose="020F0502020204030204" pitchFamily="34" charset="0"/>
              </a:defRPr>
            </a:lvl7pPr>
            <a:lvl8pPr marL="3429000" indent="-228600" eaLnBrk="0" fontAlgn="base" hangingPunct="0">
              <a:spcBef>
                <a:spcPct val="20000"/>
              </a:spcBef>
              <a:spcAft>
                <a:spcPct val="0"/>
              </a:spcAft>
              <a:buChar char="»"/>
              <a:defRPr sz="1600" b="1">
                <a:solidFill>
                  <a:srgbClr val="595959"/>
                </a:solidFill>
                <a:latin typeface="Calibri" panose="020F0502020204030204" pitchFamily="34" charset="0"/>
              </a:defRPr>
            </a:lvl8pPr>
            <a:lvl9pPr marL="3886200" indent="-228600" eaLnBrk="0" fontAlgn="base" hangingPunct="0">
              <a:spcBef>
                <a:spcPct val="20000"/>
              </a:spcBef>
              <a:spcAft>
                <a:spcPct val="0"/>
              </a:spcAft>
              <a:buChar char="»"/>
              <a:defRPr sz="1600" b="1">
                <a:solidFill>
                  <a:srgbClr val="595959"/>
                </a:solidFill>
                <a:latin typeface="Calibri" panose="020F0502020204030204" pitchFamily="34" charset="0"/>
              </a:defRPr>
            </a:lvl9pPr>
          </a:lstStyle>
          <a:p>
            <a:pPr eaLnBrk="1" hangingPunct="1">
              <a:spcBef>
                <a:spcPct val="0"/>
              </a:spcBef>
              <a:buFontTx/>
              <a:buNone/>
            </a:pPr>
            <a:endParaRPr lang="nl-NL" altLang="nl-NL" sz="3200">
              <a:solidFill>
                <a:schemeClr val="tx1"/>
              </a:solidFill>
            </a:endParaRPr>
          </a:p>
        </p:txBody>
      </p:sp>
      <p:sp>
        <p:nvSpPr>
          <p:cNvPr id="24582" name="Oval 6"/>
          <p:cNvSpPr>
            <a:spLocks noChangeArrowheads="1"/>
          </p:cNvSpPr>
          <p:nvPr/>
        </p:nvSpPr>
        <p:spPr bwMode="auto">
          <a:xfrm>
            <a:off x="323850" y="1916113"/>
            <a:ext cx="8496300" cy="38893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b="1">
                <a:solidFill>
                  <a:srgbClr val="595959"/>
                </a:solidFill>
                <a:latin typeface="Calibri" panose="020F0502020204030204" pitchFamily="34" charset="0"/>
              </a:defRPr>
            </a:lvl1pPr>
            <a:lvl2pPr marL="742950" indent="-285750" eaLnBrk="0" hangingPunct="0">
              <a:spcBef>
                <a:spcPct val="20000"/>
              </a:spcBef>
              <a:buChar char="–"/>
              <a:defRPr sz="2000" b="1">
                <a:solidFill>
                  <a:srgbClr val="595959"/>
                </a:solidFill>
                <a:latin typeface="Calibri" panose="020F0502020204030204" pitchFamily="34" charset="0"/>
              </a:defRPr>
            </a:lvl2pPr>
            <a:lvl3pPr marL="1143000" indent="-228600" eaLnBrk="0" hangingPunct="0">
              <a:spcBef>
                <a:spcPct val="20000"/>
              </a:spcBef>
              <a:buChar char="•"/>
              <a:defRPr b="1">
                <a:solidFill>
                  <a:srgbClr val="595959"/>
                </a:solidFill>
                <a:latin typeface="Calibri" panose="020F0502020204030204" pitchFamily="34" charset="0"/>
              </a:defRPr>
            </a:lvl3pPr>
            <a:lvl4pPr marL="1600200" indent="-228600" eaLnBrk="0" hangingPunct="0">
              <a:spcBef>
                <a:spcPct val="20000"/>
              </a:spcBef>
              <a:buChar char="–"/>
              <a:defRPr sz="1600" b="1">
                <a:solidFill>
                  <a:srgbClr val="595959"/>
                </a:solidFill>
                <a:latin typeface="Calibri" panose="020F0502020204030204" pitchFamily="34" charset="0"/>
              </a:defRPr>
            </a:lvl4pPr>
            <a:lvl5pPr marL="2057400" indent="-228600" eaLnBrk="0" hangingPunct="0">
              <a:spcBef>
                <a:spcPct val="20000"/>
              </a:spcBef>
              <a:buChar char="»"/>
              <a:defRPr sz="1600" b="1">
                <a:solidFill>
                  <a:srgbClr val="595959"/>
                </a:solidFill>
                <a:latin typeface="Calibri" panose="020F0502020204030204" pitchFamily="34" charset="0"/>
              </a:defRPr>
            </a:lvl5pPr>
            <a:lvl6pPr marL="2514600" indent="-228600" eaLnBrk="0" fontAlgn="base" hangingPunct="0">
              <a:spcBef>
                <a:spcPct val="20000"/>
              </a:spcBef>
              <a:spcAft>
                <a:spcPct val="0"/>
              </a:spcAft>
              <a:buChar char="»"/>
              <a:defRPr sz="1600" b="1">
                <a:solidFill>
                  <a:srgbClr val="595959"/>
                </a:solidFill>
                <a:latin typeface="Calibri" panose="020F0502020204030204" pitchFamily="34" charset="0"/>
              </a:defRPr>
            </a:lvl6pPr>
            <a:lvl7pPr marL="2971800" indent="-228600" eaLnBrk="0" fontAlgn="base" hangingPunct="0">
              <a:spcBef>
                <a:spcPct val="20000"/>
              </a:spcBef>
              <a:spcAft>
                <a:spcPct val="0"/>
              </a:spcAft>
              <a:buChar char="»"/>
              <a:defRPr sz="1600" b="1">
                <a:solidFill>
                  <a:srgbClr val="595959"/>
                </a:solidFill>
                <a:latin typeface="Calibri" panose="020F0502020204030204" pitchFamily="34" charset="0"/>
              </a:defRPr>
            </a:lvl7pPr>
            <a:lvl8pPr marL="3429000" indent="-228600" eaLnBrk="0" fontAlgn="base" hangingPunct="0">
              <a:spcBef>
                <a:spcPct val="20000"/>
              </a:spcBef>
              <a:spcAft>
                <a:spcPct val="0"/>
              </a:spcAft>
              <a:buChar char="»"/>
              <a:defRPr sz="1600" b="1">
                <a:solidFill>
                  <a:srgbClr val="595959"/>
                </a:solidFill>
                <a:latin typeface="Calibri" panose="020F0502020204030204" pitchFamily="34" charset="0"/>
              </a:defRPr>
            </a:lvl8pPr>
            <a:lvl9pPr marL="3886200" indent="-228600" eaLnBrk="0" fontAlgn="base" hangingPunct="0">
              <a:spcBef>
                <a:spcPct val="20000"/>
              </a:spcBef>
              <a:spcAft>
                <a:spcPct val="0"/>
              </a:spcAft>
              <a:buChar char="»"/>
              <a:defRPr sz="1600" b="1">
                <a:solidFill>
                  <a:srgbClr val="595959"/>
                </a:solidFill>
                <a:latin typeface="Calibri" panose="020F0502020204030204" pitchFamily="34" charset="0"/>
              </a:defRPr>
            </a:lvl9pPr>
          </a:lstStyle>
          <a:p>
            <a:pPr algn="ctr" eaLnBrk="1" hangingPunct="1">
              <a:spcBef>
                <a:spcPct val="0"/>
              </a:spcBef>
              <a:buFontTx/>
              <a:buNone/>
            </a:pPr>
            <a:endParaRPr lang="nl-NL" altLang="nl-NL" sz="3200">
              <a:solidFill>
                <a:schemeClr val="tx1"/>
              </a:solidFill>
            </a:endParaRPr>
          </a:p>
        </p:txBody>
      </p:sp>
      <p:sp>
        <p:nvSpPr>
          <p:cNvPr id="236551" name="Text Box 7"/>
          <p:cNvSpPr txBox="1">
            <a:spLocks noChangeArrowheads="1"/>
          </p:cNvSpPr>
          <p:nvPr/>
        </p:nvSpPr>
        <p:spPr bwMode="auto">
          <a:xfrm>
            <a:off x="3132138" y="4922838"/>
            <a:ext cx="2682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Lucida Sans Unicode" pitchFamily="34" charset="0"/>
              </a:defRPr>
            </a:lvl1pPr>
            <a:lvl2pPr marL="742950" indent="-285750" eaLnBrk="0" hangingPunct="0">
              <a:spcBef>
                <a:spcPct val="20000"/>
              </a:spcBef>
              <a:buChar char="–"/>
              <a:defRPr sz="2800">
                <a:solidFill>
                  <a:schemeClr val="tx1"/>
                </a:solidFill>
                <a:latin typeface="Lucida Sans Unicode" pitchFamily="34" charset="0"/>
              </a:defRPr>
            </a:lvl2pPr>
            <a:lvl3pPr marL="1143000" indent="-228600" eaLnBrk="0" hangingPunct="0">
              <a:spcBef>
                <a:spcPct val="20000"/>
              </a:spcBef>
              <a:buChar char="•"/>
              <a:defRPr sz="2400">
                <a:solidFill>
                  <a:schemeClr val="tx1"/>
                </a:solidFill>
                <a:latin typeface="Lucida Sans Unicode" pitchFamily="34" charset="0"/>
              </a:defRPr>
            </a:lvl3pPr>
            <a:lvl4pPr marL="1600200" indent="-228600" eaLnBrk="0" hangingPunct="0">
              <a:spcBef>
                <a:spcPct val="20000"/>
              </a:spcBef>
              <a:buChar char="–"/>
              <a:defRPr sz="2000">
                <a:solidFill>
                  <a:schemeClr val="tx1"/>
                </a:solidFill>
                <a:latin typeface="Lucida Sans Unicode" pitchFamily="34" charset="0"/>
              </a:defRPr>
            </a:lvl4pPr>
            <a:lvl5pPr marL="2057400" indent="-228600" eaLnBrk="0" hangingPunct="0">
              <a:spcBef>
                <a:spcPct val="20000"/>
              </a:spcBef>
              <a:buChar char="»"/>
              <a:defRPr sz="2000">
                <a:solidFill>
                  <a:schemeClr val="tx1"/>
                </a:solidFill>
                <a:latin typeface="Lucida Sans Unicode" pitchFamily="34" charset="0"/>
              </a:defRPr>
            </a:lvl5pPr>
            <a:lvl6pPr marL="2514600" indent="-228600" eaLnBrk="0" fontAlgn="base" hangingPunct="0">
              <a:spcBef>
                <a:spcPct val="20000"/>
              </a:spcBef>
              <a:spcAft>
                <a:spcPct val="0"/>
              </a:spcAft>
              <a:buChar char="»"/>
              <a:defRPr sz="2000">
                <a:solidFill>
                  <a:schemeClr val="tx1"/>
                </a:solidFill>
                <a:latin typeface="Lucida Sans Unicode" pitchFamily="34" charset="0"/>
              </a:defRPr>
            </a:lvl6pPr>
            <a:lvl7pPr marL="2971800" indent="-228600" eaLnBrk="0" fontAlgn="base" hangingPunct="0">
              <a:spcBef>
                <a:spcPct val="20000"/>
              </a:spcBef>
              <a:spcAft>
                <a:spcPct val="0"/>
              </a:spcAft>
              <a:buChar char="»"/>
              <a:defRPr sz="2000">
                <a:solidFill>
                  <a:schemeClr val="tx1"/>
                </a:solidFill>
                <a:latin typeface="Lucida Sans Unicode" pitchFamily="34" charset="0"/>
              </a:defRPr>
            </a:lvl7pPr>
            <a:lvl8pPr marL="3429000" indent="-228600" eaLnBrk="0" fontAlgn="base" hangingPunct="0">
              <a:spcBef>
                <a:spcPct val="20000"/>
              </a:spcBef>
              <a:spcAft>
                <a:spcPct val="0"/>
              </a:spcAft>
              <a:buChar char="»"/>
              <a:defRPr sz="2000">
                <a:solidFill>
                  <a:schemeClr val="tx1"/>
                </a:solidFill>
                <a:latin typeface="Lucida Sans Unicode" pitchFamily="34" charset="0"/>
              </a:defRPr>
            </a:lvl8pPr>
            <a:lvl9pPr marL="3886200" indent="-228600" eaLnBrk="0" fontAlgn="base" hangingPunct="0">
              <a:spcBef>
                <a:spcPct val="20000"/>
              </a:spcBef>
              <a:spcAft>
                <a:spcPct val="0"/>
              </a:spcAft>
              <a:buChar char="»"/>
              <a:defRPr sz="2000">
                <a:solidFill>
                  <a:schemeClr val="tx1"/>
                </a:solidFill>
                <a:latin typeface="Lucida Sans Unicode" pitchFamily="34" charset="0"/>
              </a:defRPr>
            </a:lvl9pPr>
          </a:lstStyle>
          <a:p>
            <a:pPr eaLnBrk="1" hangingPunct="1">
              <a:spcBef>
                <a:spcPct val="50000"/>
              </a:spcBef>
              <a:buFontTx/>
              <a:buNone/>
              <a:defRPr/>
            </a:pPr>
            <a:r>
              <a:rPr lang="en-US" altLang="nl-NL" sz="2800" b="0" dirty="0" err="1" smtClean="0">
                <a:solidFill>
                  <a:schemeClr val="tx1">
                    <a:lumMod val="75000"/>
                    <a:lumOff val="25000"/>
                  </a:schemeClr>
                </a:solidFill>
                <a:latin typeface="Calibri" panose="020F0502020204030204" pitchFamily="34" charset="0"/>
              </a:rPr>
              <a:t>situatie</a:t>
            </a:r>
            <a:r>
              <a:rPr lang="en-US" altLang="nl-NL" sz="2800" b="0" dirty="0" smtClean="0">
                <a:solidFill>
                  <a:schemeClr val="tx1">
                    <a:lumMod val="75000"/>
                    <a:lumOff val="25000"/>
                  </a:schemeClr>
                </a:solidFill>
                <a:latin typeface="Calibri" panose="020F0502020204030204" pitchFamily="34" charset="0"/>
              </a:rPr>
              <a:t>/context</a:t>
            </a:r>
            <a:endParaRPr lang="nl-NL" altLang="nl-NL" sz="2800" b="0" dirty="0" smtClean="0">
              <a:solidFill>
                <a:schemeClr val="tx1">
                  <a:lumMod val="75000"/>
                  <a:lumOff val="25000"/>
                </a:schemeClr>
              </a:solidFill>
              <a:latin typeface="Calibri" panose="020F0502020204030204" pitchFamily="34" charset="0"/>
            </a:endParaRPr>
          </a:p>
        </p:txBody>
      </p:sp>
      <p:sp>
        <p:nvSpPr>
          <p:cNvPr id="24584" name="Text Box 9"/>
          <p:cNvSpPr txBox="1">
            <a:spLocks noChangeArrowheads="1"/>
          </p:cNvSpPr>
          <p:nvPr/>
        </p:nvSpPr>
        <p:spPr bwMode="auto">
          <a:xfrm>
            <a:off x="2843808" y="2996952"/>
            <a:ext cx="3095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b="1">
                <a:solidFill>
                  <a:srgbClr val="595959"/>
                </a:solidFill>
                <a:latin typeface="Calibri" panose="020F0502020204030204" pitchFamily="34" charset="0"/>
              </a:defRPr>
            </a:lvl1pPr>
            <a:lvl2pPr marL="742950" indent="-285750" eaLnBrk="0" hangingPunct="0">
              <a:spcBef>
                <a:spcPct val="20000"/>
              </a:spcBef>
              <a:buChar char="–"/>
              <a:defRPr sz="2000" b="1">
                <a:solidFill>
                  <a:srgbClr val="595959"/>
                </a:solidFill>
                <a:latin typeface="Calibri" panose="020F0502020204030204" pitchFamily="34" charset="0"/>
              </a:defRPr>
            </a:lvl2pPr>
            <a:lvl3pPr marL="1143000" indent="-228600" eaLnBrk="0" hangingPunct="0">
              <a:spcBef>
                <a:spcPct val="20000"/>
              </a:spcBef>
              <a:buChar char="•"/>
              <a:defRPr b="1">
                <a:solidFill>
                  <a:srgbClr val="595959"/>
                </a:solidFill>
                <a:latin typeface="Calibri" panose="020F0502020204030204" pitchFamily="34" charset="0"/>
              </a:defRPr>
            </a:lvl3pPr>
            <a:lvl4pPr marL="1600200" indent="-228600" eaLnBrk="0" hangingPunct="0">
              <a:spcBef>
                <a:spcPct val="20000"/>
              </a:spcBef>
              <a:buChar char="–"/>
              <a:defRPr sz="1600" b="1">
                <a:solidFill>
                  <a:srgbClr val="595959"/>
                </a:solidFill>
                <a:latin typeface="Calibri" panose="020F0502020204030204" pitchFamily="34" charset="0"/>
              </a:defRPr>
            </a:lvl4pPr>
            <a:lvl5pPr marL="2057400" indent="-228600" eaLnBrk="0" hangingPunct="0">
              <a:spcBef>
                <a:spcPct val="20000"/>
              </a:spcBef>
              <a:buChar char="»"/>
              <a:defRPr sz="1600" b="1">
                <a:solidFill>
                  <a:srgbClr val="595959"/>
                </a:solidFill>
                <a:latin typeface="Calibri" panose="020F0502020204030204" pitchFamily="34" charset="0"/>
              </a:defRPr>
            </a:lvl5pPr>
            <a:lvl6pPr marL="2514600" indent="-228600" eaLnBrk="0" fontAlgn="base" hangingPunct="0">
              <a:spcBef>
                <a:spcPct val="20000"/>
              </a:spcBef>
              <a:spcAft>
                <a:spcPct val="0"/>
              </a:spcAft>
              <a:buChar char="»"/>
              <a:defRPr sz="1600" b="1">
                <a:solidFill>
                  <a:srgbClr val="595959"/>
                </a:solidFill>
                <a:latin typeface="Calibri" panose="020F0502020204030204" pitchFamily="34" charset="0"/>
              </a:defRPr>
            </a:lvl6pPr>
            <a:lvl7pPr marL="2971800" indent="-228600" eaLnBrk="0" fontAlgn="base" hangingPunct="0">
              <a:spcBef>
                <a:spcPct val="20000"/>
              </a:spcBef>
              <a:spcAft>
                <a:spcPct val="0"/>
              </a:spcAft>
              <a:buChar char="»"/>
              <a:defRPr sz="1600" b="1">
                <a:solidFill>
                  <a:srgbClr val="595959"/>
                </a:solidFill>
                <a:latin typeface="Calibri" panose="020F0502020204030204" pitchFamily="34" charset="0"/>
              </a:defRPr>
            </a:lvl7pPr>
            <a:lvl8pPr marL="3429000" indent="-228600" eaLnBrk="0" fontAlgn="base" hangingPunct="0">
              <a:spcBef>
                <a:spcPct val="20000"/>
              </a:spcBef>
              <a:spcAft>
                <a:spcPct val="0"/>
              </a:spcAft>
              <a:buChar char="»"/>
              <a:defRPr sz="1600" b="1">
                <a:solidFill>
                  <a:srgbClr val="595959"/>
                </a:solidFill>
                <a:latin typeface="Calibri" panose="020F0502020204030204" pitchFamily="34" charset="0"/>
              </a:defRPr>
            </a:lvl8pPr>
            <a:lvl9pPr marL="3886200" indent="-228600" eaLnBrk="0" fontAlgn="base" hangingPunct="0">
              <a:spcBef>
                <a:spcPct val="20000"/>
              </a:spcBef>
              <a:spcAft>
                <a:spcPct val="0"/>
              </a:spcAft>
              <a:buChar char="»"/>
              <a:defRPr sz="1600" b="1">
                <a:solidFill>
                  <a:srgbClr val="595959"/>
                </a:solidFill>
                <a:latin typeface="Calibri" panose="020F0502020204030204" pitchFamily="34" charset="0"/>
              </a:defRPr>
            </a:lvl9pPr>
          </a:lstStyle>
          <a:p>
            <a:pPr algn="ctr" eaLnBrk="1" hangingPunct="1">
              <a:spcBef>
                <a:spcPct val="50000"/>
              </a:spcBef>
              <a:buFontTx/>
              <a:buNone/>
            </a:pPr>
            <a:r>
              <a:rPr lang="en-US" altLang="nl-NL" sz="3200" dirty="0" err="1" smtClean="0">
                <a:solidFill>
                  <a:schemeClr val="bg1"/>
                </a:solidFill>
              </a:rPr>
              <a:t>boodschap</a:t>
            </a:r>
            <a:endParaRPr lang="nl-NL" altLang="nl-NL" sz="3200" dirty="0">
              <a:solidFill>
                <a:schemeClr val="bg1"/>
              </a:solidFill>
            </a:endParaRPr>
          </a:p>
        </p:txBody>
      </p:sp>
      <p:sp>
        <p:nvSpPr>
          <p:cNvPr id="24585" name="Rectangle 10"/>
          <p:cNvSpPr>
            <a:spLocks noChangeArrowheads="1"/>
          </p:cNvSpPr>
          <p:nvPr/>
        </p:nvSpPr>
        <p:spPr bwMode="auto">
          <a:xfrm>
            <a:off x="1116013" y="3573463"/>
            <a:ext cx="3024187"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b="1">
                <a:solidFill>
                  <a:srgbClr val="595959"/>
                </a:solidFill>
                <a:latin typeface="Calibri" panose="020F0502020204030204" pitchFamily="34" charset="0"/>
              </a:defRPr>
            </a:lvl1pPr>
            <a:lvl2pPr marL="742950" indent="-285750" eaLnBrk="0" hangingPunct="0">
              <a:spcBef>
                <a:spcPct val="20000"/>
              </a:spcBef>
              <a:buChar char="–"/>
              <a:defRPr sz="2000" b="1">
                <a:solidFill>
                  <a:srgbClr val="595959"/>
                </a:solidFill>
                <a:latin typeface="Calibri" panose="020F0502020204030204" pitchFamily="34" charset="0"/>
              </a:defRPr>
            </a:lvl2pPr>
            <a:lvl3pPr marL="1143000" indent="-228600" eaLnBrk="0" hangingPunct="0">
              <a:spcBef>
                <a:spcPct val="20000"/>
              </a:spcBef>
              <a:buChar char="•"/>
              <a:defRPr b="1">
                <a:solidFill>
                  <a:srgbClr val="595959"/>
                </a:solidFill>
                <a:latin typeface="Calibri" panose="020F0502020204030204" pitchFamily="34" charset="0"/>
              </a:defRPr>
            </a:lvl3pPr>
            <a:lvl4pPr marL="1600200" indent="-228600" eaLnBrk="0" hangingPunct="0">
              <a:spcBef>
                <a:spcPct val="20000"/>
              </a:spcBef>
              <a:buChar char="–"/>
              <a:defRPr sz="1600" b="1">
                <a:solidFill>
                  <a:srgbClr val="595959"/>
                </a:solidFill>
                <a:latin typeface="Calibri" panose="020F0502020204030204" pitchFamily="34" charset="0"/>
              </a:defRPr>
            </a:lvl4pPr>
            <a:lvl5pPr marL="2057400" indent="-228600" eaLnBrk="0" hangingPunct="0">
              <a:spcBef>
                <a:spcPct val="20000"/>
              </a:spcBef>
              <a:buChar char="»"/>
              <a:defRPr sz="1600" b="1">
                <a:solidFill>
                  <a:srgbClr val="595959"/>
                </a:solidFill>
                <a:latin typeface="Calibri" panose="020F0502020204030204" pitchFamily="34" charset="0"/>
              </a:defRPr>
            </a:lvl5pPr>
            <a:lvl6pPr marL="2514600" indent="-228600" eaLnBrk="0" fontAlgn="base" hangingPunct="0">
              <a:spcBef>
                <a:spcPct val="20000"/>
              </a:spcBef>
              <a:spcAft>
                <a:spcPct val="0"/>
              </a:spcAft>
              <a:buChar char="»"/>
              <a:defRPr sz="1600" b="1">
                <a:solidFill>
                  <a:srgbClr val="595959"/>
                </a:solidFill>
                <a:latin typeface="Calibri" panose="020F0502020204030204" pitchFamily="34" charset="0"/>
              </a:defRPr>
            </a:lvl6pPr>
            <a:lvl7pPr marL="2971800" indent="-228600" eaLnBrk="0" fontAlgn="base" hangingPunct="0">
              <a:spcBef>
                <a:spcPct val="20000"/>
              </a:spcBef>
              <a:spcAft>
                <a:spcPct val="0"/>
              </a:spcAft>
              <a:buChar char="»"/>
              <a:defRPr sz="1600" b="1">
                <a:solidFill>
                  <a:srgbClr val="595959"/>
                </a:solidFill>
                <a:latin typeface="Calibri" panose="020F0502020204030204" pitchFamily="34" charset="0"/>
              </a:defRPr>
            </a:lvl7pPr>
            <a:lvl8pPr marL="3429000" indent="-228600" eaLnBrk="0" fontAlgn="base" hangingPunct="0">
              <a:spcBef>
                <a:spcPct val="20000"/>
              </a:spcBef>
              <a:spcAft>
                <a:spcPct val="0"/>
              </a:spcAft>
              <a:buChar char="»"/>
              <a:defRPr sz="1600" b="1">
                <a:solidFill>
                  <a:srgbClr val="595959"/>
                </a:solidFill>
                <a:latin typeface="Calibri" panose="020F0502020204030204" pitchFamily="34" charset="0"/>
              </a:defRPr>
            </a:lvl8pPr>
            <a:lvl9pPr marL="3886200" indent="-228600" eaLnBrk="0" fontAlgn="base" hangingPunct="0">
              <a:spcBef>
                <a:spcPct val="20000"/>
              </a:spcBef>
              <a:spcAft>
                <a:spcPct val="0"/>
              </a:spcAft>
              <a:buChar char="»"/>
              <a:defRPr sz="1600" b="1">
                <a:solidFill>
                  <a:srgbClr val="595959"/>
                </a:solidFill>
                <a:latin typeface="Calibri" panose="020F0502020204030204" pitchFamily="34" charset="0"/>
              </a:defRPr>
            </a:lvl9pPr>
          </a:lstStyle>
          <a:p>
            <a:pPr eaLnBrk="1" hangingPunct="1">
              <a:spcBef>
                <a:spcPct val="0"/>
              </a:spcBef>
              <a:buFontTx/>
              <a:buNone/>
            </a:pPr>
            <a:endParaRPr lang="en-US" altLang="nl-NL" sz="2800" b="0">
              <a:solidFill>
                <a:srgbClr val="A1C742"/>
              </a:solidFill>
            </a:endParaRPr>
          </a:p>
          <a:p>
            <a:pPr eaLnBrk="1" hangingPunct="1">
              <a:spcBef>
                <a:spcPct val="0"/>
              </a:spcBef>
              <a:buFontTx/>
              <a:buNone/>
            </a:pPr>
            <a:endParaRPr lang="en-US" altLang="nl-NL" sz="2800" b="0">
              <a:solidFill>
                <a:srgbClr val="339933"/>
              </a:solidFill>
            </a:endParaRPr>
          </a:p>
          <a:p>
            <a:pPr eaLnBrk="1" hangingPunct="1">
              <a:spcBef>
                <a:spcPct val="0"/>
              </a:spcBef>
              <a:buFontTx/>
              <a:buNone/>
            </a:pPr>
            <a:r>
              <a:rPr lang="nl-NL" altLang="nl-NL" sz="2000" b="0">
                <a:solidFill>
                  <a:srgbClr val="339933"/>
                </a:solidFill>
              </a:rPr>
              <a:t>→</a:t>
            </a:r>
            <a:r>
              <a:rPr lang="en-US" altLang="nl-NL" sz="2000" b="0">
                <a:solidFill>
                  <a:srgbClr val="339933"/>
                </a:solidFill>
              </a:rPr>
              <a:t> Gedragskeuze</a:t>
            </a:r>
          </a:p>
          <a:p>
            <a:pPr eaLnBrk="1" hangingPunct="1">
              <a:spcBef>
                <a:spcPct val="0"/>
              </a:spcBef>
              <a:buFontTx/>
              <a:buNone/>
            </a:pPr>
            <a:r>
              <a:rPr lang="nl-NL" altLang="nl-NL" sz="2000" b="0">
                <a:solidFill>
                  <a:srgbClr val="339933"/>
                </a:solidFill>
              </a:rPr>
              <a:t>→</a:t>
            </a:r>
            <a:r>
              <a:rPr lang="en-US" altLang="nl-NL" sz="2000" b="0">
                <a:solidFill>
                  <a:srgbClr val="339933"/>
                </a:solidFill>
              </a:rPr>
              <a:t> Interpretatie</a:t>
            </a:r>
          </a:p>
          <a:p>
            <a:pPr eaLnBrk="1" hangingPunct="1">
              <a:spcBef>
                <a:spcPct val="0"/>
              </a:spcBef>
              <a:buFontTx/>
              <a:buNone/>
            </a:pPr>
            <a:r>
              <a:rPr lang="nl-NL" altLang="nl-NL" sz="2000" b="0">
                <a:solidFill>
                  <a:srgbClr val="339933"/>
                </a:solidFill>
              </a:rPr>
              <a:t>→</a:t>
            </a:r>
            <a:r>
              <a:rPr lang="en-US" altLang="nl-NL" sz="2000" b="0">
                <a:solidFill>
                  <a:srgbClr val="339933"/>
                </a:solidFill>
              </a:rPr>
              <a:t> Waarneming</a:t>
            </a:r>
            <a:endParaRPr lang="nl-NL" altLang="nl-NL" sz="2000" b="0">
              <a:solidFill>
                <a:srgbClr val="339933"/>
              </a:solidFill>
            </a:endParaRPr>
          </a:p>
        </p:txBody>
      </p:sp>
      <p:sp>
        <p:nvSpPr>
          <p:cNvPr id="24586" name="Rectangle 11"/>
          <p:cNvSpPr>
            <a:spLocks noChangeArrowheads="1"/>
          </p:cNvSpPr>
          <p:nvPr/>
        </p:nvSpPr>
        <p:spPr bwMode="auto">
          <a:xfrm>
            <a:off x="5580063" y="3500438"/>
            <a:ext cx="302418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b="1">
                <a:solidFill>
                  <a:srgbClr val="595959"/>
                </a:solidFill>
                <a:latin typeface="Calibri" panose="020F0502020204030204" pitchFamily="34" charset="0"/>
              </a:defRPr>
            </a:lvl1pPr>
            <a:lvl2pPr marL="742950" indent="-285750" eaLnBrk="0" hangingPunct="0">
              <a:spcBef>
                <a:spcPct val="20000"/>
              </a:spcBef>
              <a:buChar char="–"/>
              <a:defRPr sz="2000" b="1">
                <a:solidFill>
                  <a:srgbClr val="595959"/>
                </a:solidFill>
                <a:latin typeface="Calibri" panose="020F0502020204030204" pitchFamily="34" charset="0"/>
              </a:defRPr>
            </a:lvl2pPr>
            <a:lvl3pPr marL="1143000" indent="-228600" eaLnBrk="0" hangingPunct="0">
              <a:spcBef>
                <a:spcPct val="20000"/>
              </a:spcBef>
              <a:buChar char="•"/>
              <a:defRPr b="1">
                <a:solidFill>
                  <a:srgbClr val="595959"/>
                </a:solidFill>
                <a:latin typeface="Calibri" panose="020F0502020204030204" pitchFamily="34" charset="0"/>
              </a:defRPr>
            </a:lvl3pPr>
            <a:lvl4pPr marL="1600200" indent="-228600" eaLnBrk="0" hangingPunct="0">
              <a:spcBef>
                <a:spcPct val="20000"/>
              </a:spcBef>
              <a:buChar char="–"/>
              <a:defRPr sz="1600" b="1">
                <a:solidFill>
                  <a:srgbClr val="595959"/>
                </a:solidFill>
                <a:latin typeface="Calibri" panose="020F0502020204030204" pitchFamily="34" charset="0"/>
              </a:defRPr>
            </a:lvl4pPr>
            <a:lvl5pPr marL="2057400" indent="-228600" eaLnBrk="0" hangingPunct="0">
              <a:spcBef>
                <a:spcPct val="20000"/>
              </a:spcBef>
              <a:buChar char="»"/>
              <a:defRPr sz="1600" b="1">
                <a:solidFill>
                  <a:srgbClr val="595959"/>
                </a:solidFill>
                <a:latin typeface="Calibri" panose="020F0502020204030204" pitchFamily="34" charset="0"/>
              </a:defRPr>
            </a:lvl5pPr>
            <a:lvl6pPr marL="2514600" indent="-228600" eaLnBrk="0" fontAlgn="base" hangingPunct="0">
              <a:spcBef>
                <a:spcPct val="20000"/>
              </a:spcBef>
              <a:spcAft>
                <a:spcPct val="0"/>
              </a:spcAft>
              <a:buChar char="»"/>
              <a:defRPr sz="1600" b="1">
                <a:solidFill>
                  <a:srgbClr val="595959"/>
                </a:solidFill>
                <a:latin typeface="Calibri" panose="020F0502020204030204" pitchFamily="34" charset="0"/>
              </a:defRPr>
            </a:lvl6pPr>
            <a:lvl7pPr marL="2971800" indent="-228600" eaLnBrk="0" fontAlgn="base" hangingPunct="0">
              <a:spcBef>
                <a:spcPct val="20000"/>
              </a:spcBef>
              <a:spcAft>
                <a:spcPct val="0"/>
              </a:spcAft>
              <a:buChar char="»"/>
              <a:defRPr sz="1600" b="1">
                <a:solidFill>
                  <a:srgbClr val="595959"/>
                </a:solidFill>
                <a:latin typeface="Calibri" panose="020F0502020204030204" pitchFamily="34" charset="0"/>
              </a:defRPr>
            </a:lvl7pPr>
            <a:lvl8pPr marL="3429000" indent="-228600" eaLnBrk="0" fontAlgn="base" hangingPunct="0">
              <a:spcBef>
                <a:spcPct val="20000"/>
              </a:spcBef>
              <a:spcAft>
                <a:spcPct val="0"/>
              </a:spcAft>
              <a:buChar char="»"/>
              <a:defRPr sz="1600" b="1">
                <a:solidFill>
                  <a:srgbClr val="595959"/>
                </a:solidFill>
                <a:latin typeface="Calibri" panose="020F0502020204030204" pitchFamily="34" charset="0"/>
              </a:defRPr>
            </a:lvl8pPr>
            <a:lvl9pPr marL="3886200" indent="-228600" eaLnBrk="0" fontAlgn="base" hangingPunct="0">
              <a:spcBef>
                <a:spcPct val="20000"/>
              </a:spcBef>
              <a:spcAft>
                <a:spcPct val="0"/>
              </a:spcAft>
              <a:buChar char="»"/>
              <a:defRPr sz="1600" b="1">
                <a:solidFill>
                  <a:srgbClr val="595959"/>
                </a:solidFill>
                <a:latin typeface="Calibri" panose="020F0502020204030204" pitchFamily="34" charset="0"/>
              </a:defRPr>
            </a:lvl9pPr>
          </a:lstStyle>
          <a:p>
            <a:pPr eaLnBrk="1" hangingPunct="1">
              <a:spcBef>
                <a:spcPct val="0"/>
              </a:spcBef>
              <a:buFontTx/>
              <a:buNone/>
            </a:pPr>
            <a:endParaRPr lang="en-US" altLang="nl-NL" sz="2800" b="0">
              <a:solidFill>
                <a:srgbClr val="A1C742"/>
              </a:solidFill>
            </a:endParaRPr>
          </a:p>
          <a:p>
            <a:pPr eaLnBrk="1" hangingPunct="1">
              <a:spcBef>
                <a:spcPct val="0"/>
              </a:spcBef>
              <a:buFontTx/>
              <a:buNone/>
            </a:pPr>
            <a:endParaRPr lang="en-US" altLang="nl-NL" sz="2800" b="0">
              <a:solidFill>
                <a:srgbClr val="A1C742"/>
              </a:solidFill>
            </a:endParaRPr>
          </a:p>
          <a:p>
            <a:pPr eaLnBrk="1" hangingPunct="1">
              <a:spcBef>
                <a:spcPct val="0"/>
              </a:spcBef>
              <a:buFontTx/>
              <a:buNone/>
            </a:pPr>
            <a:r>
              <a:rPr lang="nl-NL" altLang="nl-NL" sz="2000" b="0">
                <a:solidFill>
                  <a:srgbClr val="339933"/>
                </a:solidFill>
              </a:rPr>
              <a:t>→</a:t>
            </a:r>
            <a:r>
              <a:rPr lang="en-US" altLang="nl-NL" sz="2000" b="0">
                <a:solidFill>
                  <a:srgbClr val="339933"/>
                </a:solidFill>
              </a:rPr>
              <a:t> Gedragskeuze</a:t>
            </a:r>
          </a:p>
          <a:p>
            <a:pPr eaLnBrk="1" hangingPunct="1">
              <a:spcBef>
                <a:spcPct val="0"/>
              </a:spcBef>
              <a:buFontTx/>
              <a:buNone/>
            </a:pPr>
            <a:r>
              <a:rPr lang="nl-NL" altLang="nl-NL" sz="2000" b="0">
                <a:solidFill>
                  <a:srgbClr val="339933"/>
                </a:solidFill>
              </a:rPr>
              <a:t>→</a:t>
            </a:r>
            <a:r>
              <a:rPr lang="en-US" altLang="nl-NL" sz="2000" b="0">
                <a:solidFill>
                  <a:srgbClr val="339933"/>
                </a:solidFill>
              </a:rPr>
              <a:t> Interpretatie</a:t>
            </a:r>
          </a:p>
          <a:p>
            <a:pPr eaLnBrk="1" hangingPunct="1">
              <a:spcBef>
                <a:spcPct val="0"/>
              </a:spcBef>
              <a:buFontTx/>
              <a:buNone/>
            </a:pPr>
            <a:r>
              <a:rPr lang="nl-NL" altLang="nl-NL" sz="2000" b="0">
                <a:solidFill>
                  <a:srgbClr val="339933"/>
                </a:solidFill>
              </a:rPr>
              <a:t>→</a:t>
            </a:r>
            <a:r>
              <a:rPr lang="en-US" altLang="nl-NL" sz="2000" b="0">
                <a:solidFill>
                  <a:srgbClr val="339933"/>
                </a:solidFill>
              </a:rPr>
              <a:t> Waarneming</a:t>
            </a:r>
            <a:endParaRPr lang="nl-NL" altLang="nl-NL" sz="2000" b="0">
              <a:solidFill>
                <a:srgbClr val="339933"/>
              </a:solidFill>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71488" y="6381750"/>
            <a:ext cx="7772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None/>
              <a:defRPr sz="2000" b="0">
                <a:solidFill>
                  <a:schemeClr val="tx1">
                    <a:lumMod val="65000"/>
                    <a:lumOff val="35000"/>
                  </a:schemeClr>
                </a:solidFill>
                <a:latin typeface="Calibri" panose="020F0502020204030204" pitchFamily="34" charset="0"/>
                <a:ea typeface="+mn-ea"/>
                <a:cs typeface="+mn-cs"/>
              </a:defRPr>
            </a:lvl1pPr>
            <a:lvl2pPr marL="457200" indent="0" algn="l" rtl="0" eaLnBrk="1" fontAlgn="base" hangingPunct="1">
              <a:spcBef>
                <a:spcPct val="20000"/>
              </a:spcBef>
              <a:spcAft>
                <a:spcPct val="0"/>
              </a:spcAft>
              <a:buNone/>
              <a:defRPr sz="1800" b="0">
                <a:solidFill>
                  <a:schemeClr val="tx1">
                    <a:lumMod val="65000"/>
                    <a:lumOff val="35000"/>
                  </a:schemeClr>
                </a:solidFill>
                <a:latin typeface="Calibri" panose="020F0502020204030204" pitchFamily="34" charset="0"/>
              </a:defRPr>
            </a:lvl2pPr>
            <a:lvl3pPr marL="914400" indent="0" algn="l" rtl="0" eaLnBrk="1" fontAlgn="base" hangingPunct="1">
              <a:spcBef>
                <a:spcPct val="20000"/>
              </a:spcBef>
              <a:spcAft>
                <a:spcPct val="0"/>
              </a:spcAft>
              <a:buNone/>
              <a:defRPr sz="1600" b="0">
                <a:solidFill>
                  <a:schemeClr val="tx1">
                    <a:lumMod val="65000"/>
                    <a:lumOff val="35000"/>
                  </a:schemeClr>
                </a:solidFill>
                <a:latin typeface="Calibri" panose="020F0502020204030204" pitchFamily="34" charset="0"/>
              </a:defRPr>
            </a:lvl3pPr>
            <a:lvl4pPr marL="13716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4pPr>
            <a:lvl5pPr marL="1828800" indent="0" algn="l" rtl="0" eaLnBrk="1" fontAlgn="base" hangingPunct="1">
              <a:spcBef>
                <a:spcPct val="20000"/>
              </a:spcBef>
              <a:spcAft>
                <a:spcPct val="0"/>
              </a:spcAft>
              <a:buNone/>
              <a:defRPr sz="1400" b="0">
                <a:solidFill>
                  <a:schemeClr val="tx1">
                    <a:lumMod val="65000"/>
                    <a:lumOff val="35000"/>
                  </a:schemeClr>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defRPr/>
            </a:pPr>
            <a:r>
              <a:rPr lang="nl-NL" sz="1100" kern="0" dirty="0">
                <a:solidFill>
                  <a:srgbClr val="000000">
                    <a:lumMod val="65000"/>
                    <a:lumOff val="35000"/>
                  </a:srgbClr>
                </a:solidFill>
              </a:rPr>
              <a:t>H6 uit Psychologische gespreksvoering van Lang &amp; van der </a:t>
            </a:r>
            <a:r>
              <a:rPr lang="nl-NL" sz="1100" kern="0" dirty="0" smtClean="0">
                <a:solidFill>
                  <a:srgbClr val="000000">
                    <a:lumMod val="65000"/>
                    <a:lumOff val="35000"/>
                  </a:srgbClr>
                </a:solidFill>
              </a:rPr>
              <a:t>Molen</a:t>
            </a:r>
            <a:endParaRPr lang="nl-NL" sz="1100" b="1" kern="0" dirty="0">
              <a:solidFill>
                <a:srgbClr val="000000">
                  <a:lumMod val="65000"/>
                  <a:lumOff val="35000"/>
                </a:srgbClr>
              </a:solidFill>
            </a:endParaRPr>
          </a:p>
        </p:txBody>
      </p:sp>
      <p:sp>
        <p:nvSpPr>
          <p:cNvPr id="26627" name="Title 1"/>
          <p:cNvSpPr>
            <a:spLocks noGrp="1"/>
          </p:cNvSpPr>
          <p:nvPr>
            <p:ph type="title"/>
          </p:nvPr>
        </p:nvSpPr>
        <p:spPr/>
        <p:txBody>
          <a:bodyPr/>
          <a:lstStyle/>
          <a:p>
            <a:pPr eaLnBrk="1" hangingPunct="1"/>
            <a:r>
              <a:rPr lang="nl-NL" altLang="nl-NL" smtClean="0">
                <a:solidFill>
                  <a:srgbClr val="178240"/>
                </a:solidFill>
              </a:rPr>
              <a:t>Regulerende en Luistervaardigheden</a:t>
            </a:r>
          </a:p>
        </p:txBody>
      </p:sp>
      <p:graphicFrame>
        <p:nvGraphicFramePr>
          <p:cNvPr id="3" name="Table 2"/>
          <p:cNvGraphicFramePr>
            <a:graphicFrameLocks noGrp="1"/>
          </p:cNvGraphicFramePr>
          <p:nvPr/>
        </p:nvGraphicFramePr>
        <p:xfrm>
          <a:off x="900113" y="1844675"/>
          <a:ext cx="7704137" cy="4084639"/>
        </p:xfrm>
        <a:graphic>
          <a:graphicData uri="http://schemas.openxmlformats.org/drawingml/2006/table">
            <a:tbl>
              <a:tblPr firstRow="1" bandRow="1">
                <a:tableStyleId>{5C22544A-7EE6-4342-B048-85BDC9FD1C3A}</a:tableStyleId>
              </a:tblPr>
              <a:tblGrid>
                <a:gridCol w="4161041">
                  <a:extLst>
                    <a:ext uri="{9D8B030D-6E8A-4147-A177-3AD203B41FA5}">
                      <a16:colId xmlns:a16="http://schemas.microsoft.com/office/drawing/2014/main" val="20000"/>
                    </a:ext>
                  </a:extLst>
                </a:gridCol>
                <a:gridCol w="3543096">
                  <a:extLst>
                    <a:ext uri="{9D8B030D-6E8A-4147-A177-3AD203B41FA5}">
                      <a16:colId xmlns:a16="http://schemas.microsoft.com/office/drawing/2014/main" val="20001"/>
                    </a:ext>
                  </a:extLst>
                </a:gridCol>
              </a:tblGrid>
              <a:tr h="304824">
                <a:tc>
                  <a:txBody>
                    <a:bodyPr/>
                    <a:lstStyle/>
                    <a:p>
                      <a:r>
                        <a:rPr lang="nl-NL" sz="1400" dirty="0" smtClean="0">
                          <a:solidFill>
                            <a:schemeClr val="tx1">
                              <a:lumMod val="75000"/>
                              <a:lumOff val="25000"/>
                            </a:schemeClr>
                          </a:solidFill>
                        </a:rPr>
                        <a:t>Luistervaardigheden</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b="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77">
                <a:tc>
                  <a:txBody>
                    <a:bodyPr/>
                    <a:lstStyle/>
                    <a:p>
                      <a:r>
                        <a:rPr lang="nl-NL" sz="1400" dirty="0" smtClean="0">
                          <a:solidFill>
                            <a:schemeClr val="tx1">
                              <a:lumMod val="75000"/>
                              <a:lumOff val="25000"/>
                            </a:schemeClr>
                          </a:solidFill>
                        </a:rPr>
                        <a:t>‘Niet’-selectieve luistervaardigheden,</a:t>
                      </a:r>
                      <a:r>
                        <a:rPr lang="nl-NL" sz="1400" baseline="0" dirty="0" smtClean="0">
                          <a:solidFill>
                            <a:schemeClr val="tx1">
                              <a:lumMod val="75000"/>
                              <a:lumOff val="25000"/>
                            </a:schemeClr>
                          </a:solidFill>
                        </a:rPr>
                        <a:t> </a:t>
                      </a:r>
                      <a:r>
                        <a:rPr lang="nl-NL" sz="1400" baseline="0" dirty="0" err="1" smtClean="0">
                          <a:solidFill>
                            <a:schemeClr val="tx1">
                              <a:lumMod val="75000"/>
                              <a:lumOff val="25000"/>
                            </a:schemeClr>
                          </a:solidFill>
                        </a:rPr>
                        <a:t>aandachtgevend</a:t>
                      </a:r>
                      <a:r>
                        <a:rPr lang="nl-NL" sz="1400" baseline="0" dirty="0" smtClean="0">
                          <a:solidFill>
                            <a:schemeClr val="tx1">
                              <a:lumMod val="75000"/>
                              <a:lumOff val="25000"/>
                            </a:schemeClr>
                          </a:solidFill>
                        </a:rPr>
                        <a:t> gedrag</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b="1" dirty="0" smtClean="0">
                          <a:solidFill>
                            <a:srgbClr val="178240"/>
                          </a:solidFill>
                        </a:rPr>
                        <a:t>Non-verbaal gedrag</a:t>
                      </a:r>
                      <a:br>
                        <a:rPr lang="nl-NL" sz="1400" b="1" dirty="0" smtClean="0">
                          <a:solidFill>
                            <a:srgbClr val="178240"/>
                          </a:solidFill>
                        </a:rPr>
                      </a:br>
                      <a:r>
                        <a:rPr lang="nl-NL" sz="1400" b="1" dirty="0" smtClean="0">
                          <a:solidFill>
                            <a:srgbClr val="178240"/>
                          </a:solidFill>
                        </a:rPr>
                        <a:t>Verbaal volgen</a:t>
                      </a:r>
                      <a:br>
                        <a:rPr lang="nl-NL" sz="1400" b="1" dirty="0" smtClean="0">
                          <a:solidFill>
                            <a:srgbClr val="178240"/>
                          </a:solidFill>
                        </a:rPr>
                      </a:br>
                      <a:r>
                        <a:rPr lang="nl-NL" sz="1400" b="1" dirty="0" smtClean="0">
                          <a:solidFill>
                            <a:srgbClr val="178240"/>
                          </a:solidFill>
                        </a:rPr>
                        <a:t>Gebruik van stiltes</a:t>
                      </a:r>
                      <a:endParaRPr lang="nl-NL" sz="1400" b="1" dirty="0">
                        <a:solidFill>
                          <a:srgbClr val="178240"/>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707">
                <a:tc>
                  <a:txBody>
                    <a:bodyPr/>
                    <a:lstStyle/>
                    <a:p>
                      <a:r>
                        <a:rPr lang="nl-NL" sz="1400" dirty="0" smtClean="0">
                          <a:solidFill>
                            <a:schemeClr val="tx1">
                              <a:lumMod val="75000"/>
                              <a:lumOff val="25000"/>
                            </a:schemeClr>
                          </a:solidFill>
                        </a:rPr>
                        <a:t>Selectieve luistervaardigheden</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smtClean="0">
                          <a:solidFill>
                            <a:schemeClr val="tx1">
                              <a:lumMod val="75000"/>
                              <a:lumOff val="25000"/>
                            </a:schemeClr>
                          </a:solidFill>
                        </a:rPr>
                        <a:t>Vragen stellen</a:t>
                      </a:r>
                    </a:p>
                    <a:p>
                      <a:r>
                        <a:rPr lang="nl-NL" sz="1400" dirty="0" smtClean="0">
                          <a:solidFill>
                            <a:schemeClr val="tx1">
                              <a:lumMod val="75000"/>
                              <a:lumOff val="25000"/>
                            </a:schemeClr>
                          </a:solidFill>
                        </a:rPr>
                        <a:t>Parafraseren van inhoud</a:t>
                      </a:r>
                    </a:p>
                    <a:p>
                      <a:r>
                        <a:rPr lang="nl-NL" sz="1400" dirty="0" smtClean="0">
                          <a:solidFill>
                            <a:schemeClr val="tx1">
                              <a:lumMod val="75000"/>
                              <a:lumOff val="25000"/>
                            </a:schemeClr>
                          </a:solidFill>
                        </a:rPr>
                        <a:t>Reflecteren van gevoel</a:t>
                      </a:r>
                    </a:p>
                    <a:p>
                      <a:r>
                        <a:rPr lang="nl-NL" sz="1400" dirty="0" smtClean="0">
                          <a:solidFill>
                            <a:schemeClr val="tx1">
                              <a:lumMod val="75000"/>
                              <a:lumOff val="25000"/>
                            </a:schemeClr>
                          </a:solidFill>
                        </a:rPr>
                        <a:t>Concretiseren</a:t>
                      </a:r>
                    </a:p>
                    <a:p>
                      <a:r>
                        <a:rPr lang="nl-NL" sz="1400" dirty="0" smtClean="0">
                          <a:solidFill>
                            <a:schemeClr val="tx1">
                              <a:lumMod val="75000"/>
                              <a:lumOff val="25000"/>
                            </a:schemeClr>
                          </a:solidFill>
                        </a:rPr>
                        <a:t>Samenvatten</a:t>
                      </a:r>
                      <a:r>
                        <a:rPr lang="nl-NL" sz="1400" baseline="0" dirty="0" smtClean="0">
                          <a:solidFill>
                            <a:schemeClr val="tx1">
                              <a:lumMod val="75000"/>
                              <a:lumOff val="25000"/>
                            </a:schemeClr>
                          </a:solidFill>
                        </a:rPr>
                        <a:t> </a:t>
                      </a:r>
                    </a:p>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4824">
                <a:tc>
                  <a:txBody>
                    <a:bodyPr/>
                    <a:lstStyle/>
                    <a:p>
                      <a:r>
                        <a:rPr lang="nl-NL" sz="1400" b="1" dirty="0" smtClean="0">
                          <a:solidFill>
                            <a:schemeClr val="tx1">
                              <a:lumMod val="75000"/>
                              <a:lumOff val="25000"/>
                            </a:schemeClr>
                          </a:solidFill>
                        </a:rPr>
                        <a:t>Regulerende vaardigheden</a:t>
                      </a:r>
                      <a:endParaRPr lang="nl-NL" sz="1400" b="1"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71707">
                <a:tc>
                  <a:txBody>
                    <a:bodyPr/>
                    <a:lstStyle/>
                    <a:p>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smtClean="0">
                          <a:solidFill>
                            <a:schemeClr val="tx1">
                              <a:lumMod val="75000"/>
                              <a:lumOff val="25000"/>
                            </a:schemeClr>
                          </a:solidFill>
                        </a:rPr>
                        <a:t>Openen</a:t>
                      </a:r>
                      <a:r>
                        <a:rPr lang="nl-NL" sz="1400" baseline="0" dirty="0" smtClean="0">
                          <a:solidFill>
                            <a:schemeClr val="tx1">
                              <a:lumMod val="75000"/>
                              <a:lumOff val="25000"/>
                            </a:schemeClr>
                          </a:solidFill>
                        </a:rPr>
                        <a:t> van het gesprek</a:t>
                      </a:r>
                    </a:p>
                    <a:p>
                      <a:r>
                        <a:rPr lang="nl-NL" sz="1400" baseline="0" dirty="0" smtClean="0">
                          <a:solidFill>
                            <a:schemeClr val="tx1">
                              <a:lumMod val="75000"/>
                              <a:lumOff val="25000"/>
                            </a:schemeClr>
                          </a:solidFill>
                        </a:rPr>
                        <a:t>Begincontract sluiten</a:t>
                      </a:r>
                    </a:p>
                    <a:p>
                      <a:r>
                        <a:rPr lang="nl-NL" sz="1400" baseline="0" dirty="0" smtClean="0">
                          <a:solidFill>
                            <a:schemeClr val="tx1">
                              <a:lumMod val="75000"/>
                              <a:lumOff val="25000"/>
                            </a:schemeClr>
                          </a:solidFill>
                        </a:rPr>
                        <a:t>Terugkoppelen naar begindoelen</a:t>
                      </a:r>
                    </a:p>
                    <a:p>
                      <a:r>
                        <a:rPr lang="nl-NL" sz="1400" baseline="0" dirty="0" smtClean="0">
                          <a:solidFill>
                            <a:schemeClr val="tx1">
                              <a:lumMod val="75000"/>
                              <a:lumOff val="25000"/>
                            </a:schemeClr>
                          </a:solidFill>
                        </a:rPr>
                        <a:t>Situatie verduidelijken</a:t>
                      </a:r>
                    </a:p>
                    <a:p>
                      <a:r>
                        <a:rPr lang="nl-NL" sz="1400" baseline="0" dirty="0" smtClean="0">
                          <a:solidFill>
                            <a:schemeClr val="tx1">
                              <a:lumMod val="75000"/>
                              <a:lumOff val="25000"/>
                            </a:schemeClr>
                          </a:solidFill>
                        </a:rPr>
                        <a:t>Hardop denken</a:t>
                      </a:r>
                    </a:p>
                    <a:p>
                      <a:r>
                        <a:rPr lang="nl-NL" sz="1400" baseline="0" dirty="0" smtClean="0">
                          <a:solidFill>
                            <a:schemeClr val="tx1">
                              <a:lumMod val="75000"/>
                              <a:lumOff val="25000"/>
                            </a:schemeClr>
                          </a:solidFill>
                        </a:rPr>
                        <a:t>Afsluiten van het gesprek</a:t>
                      </a:r>
                      <a:endParaRPr lang="nl-NL" sz="1400" dirty="0">
                        <a:solidFill>
                          <a:schemeClr val="tx1">
                            <a:lumMod val="75000"/>
                            <a:lumOff val="25000"/>
                          </a:schemeClr>
                        </a:solidFill>
                      </a:endParaRPr>
                    </a:p>
                  </a:txBody>
                  <a:tcPr marL="91431" marR="91431"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0"/>
            <a:ext cx="9144000" cy="688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Content Placeholder 2"/>
          <p:cNvSpPr txBox="1">
            <a:spLocks/>
          </p:cNvSpPr>
          <p:nvPr/>
        </p:nvSpPr>
        <p:spPr bwMode="auto">
          <a:xfrm>
            <a:off x="395288" y="6453188"/>
            <a:ext cx="813593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None/>
              <a:defRPr sz="2000" b="0">
                <a:solidFill>
                  <a:srgbClr val="595959"/>
                </a:solidFill>
                <a:latin typeface="Calibri" panose="020F0502020204030204" pitchFamily="34" charset="0"/>
                <a:ea typeface="+mn-ea"/>
                <a:cs typeface="+mn-cs"/>
              </a:defRPr>
            </a:lvl1pPr>
            <a:lvl2pPr marL="457200" indent="0" algn="l" rtl="0" eaLnBrk="0" fontAlgn="base" hangingPunct="0">
              <a:spcBef>
                <a:spcPct val="20000"/>
              </a:spcBef>
              <a:spcAft>
                <a:spcPct val="0"/>
              </a:spcAft>
              <a:buNone/>
              <a:defRPr sz="1800" b="0">
                <a:solidFill>
                  <a:srgbClr val="595959"/>
                </a:solidFill>
                <a:latin typeface="Calibri" panose="020F0502020204030204" pitchFamily="34" charset="0"/>
              </a:defRPr>
            </a:lvl2pPr>
            <a:lvl3pPr marL="914400" indent="0" algn="l" rtl="0" eaLnBrk="0" fontAlgn="base" hangingPunct="0">
              <a:spcBef>
                <a:spcPct val="20000"/>
              </a:spcBef>
              <a:spcAft>
                <a:spcPct val="0"/>
              </a:spcAft>
              <a:buNone/>
              <a:defRPr sz="1600" b="0">
                <a:solidFill>
                  <a:srgbClr val="595959"/>
                </a:solidFill>
                <a:latin typeface="Calibri" panose="020F0502020204030204" pitchFamily="34" charset="0"/>
              </a:defRPr>
            </a:lvl3pPr>
            <a:lvl4pPr marL="1371600" indent="0" algn="l" rtl="0" eaLnBrk="0" fontAlgn="base" hangingPunct="0">
              <a:spcBef>
                <a:spcPct val="20000"/>
              </a:spcBef>
              <a:spcAft>
                <a:spcPct val="0"/>
              </a:spcAft>
              <a:buNone/>
              <a:defRPr sz="1400" b="0">
                <a:solidFill>
                  <a:srgbClr val="595959"/>
                </a:solidFill>
                <a:latin typeface="Calibri" panose="020F0502020204030204" pitchFamily="34" charset="0"/>
              </a:defRPr>
            </a:lvl4pPr>
            <a:lvl5pPr marL="1828800" indent="0" algn="l" rtl="0" eaLnBrk="0" fontAlgn="base" hangingPunct="0">
              <a:spcBef>
                <a:spcPct val="20000"/>
              </a:spcBef>
              <a:spcAft>
                <a:spcPct val="0"/>
              </a:spcAft>
              <a:buNone/>
              <a:defRPr sz="1400" b="0">
                <a:solidFill>
                  <a:srgbClr val="595959"/>
                </a:solidFill>
                <a:latin typeface="Calibri" panose="020F050202020403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eaLnBrk="1" hangingPunct="1">
              <a:defRPr/>
            </a:pPr>
            <a:r>
              <a:rPr lang="nl-NL" altLang="en-US" sz="1100" kern="0" dirty="0" smtClean="0">
                <a:solidFill>
                  <a:schemeClr val="tx1">
                    <a:lumMod val="75000"/>
                    <a:lumOff val="25000"/>
                  </a:schemeClr>
                </a:solidFill>
              </a:rPr>
              <a:t>Bron:  </a:t>
            </a:r>
            <a:r>
              <a:rPr lang="nl-NL" altLang="en-US" sz="1100" kern="0" dirty="0">
                <a:solidFill>
                  <a:schemeClr val="tx1">
                    <a:lumMod val="75000"/>
                    <a:lumOff val="25000"/>
                  </a:schemeClr>
                </a:solidFill>
              </a:rPr>
              <a:t>https://www.youtube.com/watch?v=D1wWKB9l77A</a:t>
            </a:r>
            <a:endParaRPr lang="en-US" altLang="en-US" sz="1050" kern="0" dirty="0" smtClean="0">
              <a:solidFill>
                <a:schemeClr val="tx1">
                  <a:lumMod val="75000"/>
                  <a:lumOff val="25000"/>
                </a:schemeClr>
              </a:solidFill>
            </a:endParaRPr>
          </a:p>
        </p:txBody>
      </p:sp>
      <p:pic>
        <p:nvPicPr>
          <p:cNvPr id="3" name="D1wWKB9l77A"/>
          <p:cNvPicPr>
            <a:picLocks noRot="1" noChangeAspect="1"/>
          </p:cNvPicPr>
          <p:nvPr>
            <a:videoFile r:link="rId1"/>
          </p:nvPr>
        </p:nvPicPr>
        <p:blipFill>
          <a:blip r:embed="rId4"/>
          <a:stretch>
            <a:fillRect/>
          </a:stretch>
        </p:blipFill>
        <p:spPr>
          <a:xfrm>
            <a:off x="0" y="805780"/>
            <a:ext cx="9144000" cy="5143500"/>
          </a:xfrm>
          <a:prstGeom prst="rect">
            <a:avLst/>
          </a:prstGeom>
        </p:spPr>
      </p:pic>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Saxion Nederlands">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xion Nederlands">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axion Nederlands">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axion Nederlands">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2786</Words>
  <Application>Microsoft Office PowerPoint</Application>
  <PresentationFormat>On-screen Show (4:3)</PresentationFormat>
  <Paragraphs>374</Paragraphs>
  <Slides>33</Slides>
  <Notes>33</Notes>
  <HiddenSlides>0</HiddenSlides>
  <MMClips>2</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33</vt:i4>
      </vt:variant>
    </vt:vector>
  </HeadingPairs>
  <TitlesOfParts>
    <vt:vector size="48" baseType="lpstr">
      <vt:lpstr>Arial</vt:lpstr>
      <vt:lpstr>Arial Unicode MS</vt:lpstr>
      <vt:lpstr>Calibri</vt:lpstr>
      <vt:lpstr>Lucida Sans Unicode</vt:lpstr>
      <vt:lpstr>Times New Roman</vt:lpstr>
      <vt:lpstr>Standaardontwerp</vt:lpstr>
      <vt:lpstr>Saxion Nederlands</vt:lpstr>
      <vt:lpstr>Custom Design</vt:lpstr>
      <vt:lpstr>1_Standaardontwerp</vt:lpstr>
      <vt:lpstr>2_Saxion Nederlands</vt:lpstr>
      <vt:lpstr>4_Standaardontwerp</vt:lpstr>
      <vt:lpstr>1_Saxion Nederlands</vt:lpstr>
      <vt:lpstr>5_Standaardontwerp</vt:lpstr>
      <vt:lpstr>6_Standaardontwerp</vt:lpstr>
      <vt:lpstr>3_Saxion Nederlands</vt:lpstr>
      <vt:lpstr>CS Stage je stage</vt:lpstr>
      <vt:lpstr>Inhoud</vt:lpstr>
      <vt:lpstr>PowerPoint Presentation</vt:lpstr>
      <vt:lpstr>Gesprekstechniek = een wijze van communiceren, hetzij verbaal, hetzij op andere wijze, die bewust of onbewust toegepast wordt op professioneel gebied, zoals coaching, counseling of therapie</vt:lpstr>
      <vt:lpstr>Regulerende en Luistervaardigheden</vt:lpstr>
      <vt:lpstr>Herhaling: Uitbreiding communicatiemodel</vt:lpstr>
      <vt:lpstr>Regulerende en Luistervaardigheden</vt:lpstr>
      <vt:lpstr>PowerPoint Presentation</vt:lpstr>
      <vt:lpstr>PowerPoint Presentation</vt:lpstr>
      <vt:lpstr>Verbaal volgen</vt:lpstr>
      <vt:lpstr>PowerPoint Presentation</vt:lpstr>
      <vt:lpstr>Regulerende en Luistervaardigheden</vt:lpstr>
      <vt:lpstr>PowerPoint Presentation</vt:lpstr>
      <vt:lpstr>PowerPoint Presentation</vt:lpstr>
      <vt:lpstr>“ “</vt:lpstr>
      <vt:lpstr>PowerPoint Presentation</vt:lpstr>
      <vt:lpstr>PowerPoint Presentation</vt:lpstr>
      <vt:lpstr>Parafrase en Gevoelsreflectie</vt:lpstr>
      <vt:lpstr>PowerPoint Presentation</vt:lpstr>
      <vt:lpstr>PowerPoint Presentation</vt:lpstr>
      <vt:lpstr>Concretiseren</vt:lpstr>
      <vt:lpstr>Samenvatten</vt:lpstr>
      <vt:lpstr>PowerPoint Presentation</vt:lpstr>
      <vt:lpstr>Regulerende en Luistervaardigheden</vt:lpstr>
      <vt:lpstr>PowerPoint Presentation</vt:lpstr>
      <vt:lpstr>Openen van het gesprek, begincontract sluiten </vt:lpstr>
      <vt:lpstr>Terugkoppelen naar begindoelen</vt:lpstr>
      <vt:lpstr>Terugkoppelen naar begindoelen</vt:lpstr>
      <vt:lpstr>PowerPoint Presentation</vt:lpstr>
      <vt:lpstr>PowerPoint Presentation</vt:lpstr>
      <vt:lpstr>Hardop denken</vt:lpstr>
      <vt:lpstr>PowerPoint Presentation</vt:lpstr>
      <vt:lpstr>Regulerende en Luistervaardigheden</vt:lpstr>
    </vt:vector>
  </TitlesOfParts>
  <Company>Saxion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Sjors Groeneveld</dc:creator>
  <cp:lastModifiedBy>Saxion</cp:lastModifiedBy>
  <cp:revision>373</cp:revision>
  <dcterms:created xsi:type="dcterms:W3CDTF">2008-08-25T08:14:14Z</dcterms:created>
  <dcterms:modified xsi:type="dcterms:W3CDTF">2020-03-23T08:47:50Z</dcterms:modified>
</cp:coreProperties>
</file>